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ppt/ink/ink245.xml" ContentType="application/inkml+xml"/>
  <Override PartName="/ppt/ink/ink246.xml" ContentType="application/inkml+xml"/>
  <Override PartName="/ppt/ink/ink247.xml" ContentType="application/inkml+xml"/>
  <Override PartName="/ppt/ink/ink248.xml" ContentType="application/inkml+xml"/>
  <Override PartName="/ppt/ink/ink249.xml" ContentType="application/inkml+xml"/>
  <Override PartName="/ppt/ink/ink250.xml" ContentType="application/inkml+xml"/>
  <Override PartName="/ppt/ink/ink251.xml" ContentType="application/inkml+xml"/>
  <Override PartName="/ppt/ink/ink252.xml" ContentType="application/inkml+xml"/>
  <Override PartName="/ppt/ink/ink253.xml" ContentType="application/inkml+xml"/>
  <Override PartName="/ppt/ink/ink254.xml" ContentType="application/inkml+xml"/>
  <Override PartName="/ppt/ink/ink255.xml" ContentType="application/inkml+xml"/>
  <Override PartName="/ppt/ink/ink256.xml" ContentType="application/inkml+xml"/>
  <Override PartName="/ppt/ink/ink257.xml" ContentType="application/inkml+xml"/>
  <Override PartName="/ppt/ink/ink258.xml" ContentType="application/inkml+xml"/>
  <Override PartName="/ppt/ink/ink259.xml" ContentType="application/inkml+xml"/>
  <Override PartName="/ppt/ink/ink260.xml" ContentType="application/inkml+xml"/>
  <Override PartName="/ppt/ink/ink261.xml" ContentType="application/inkml+xml"/>
  <Override PartName="/ppt/ink/ink262.xml" ContentType="application/inkml+xml"/>
  <Override PartName="/ppt/ink/ink263.xml" ContentType="application/inkml+xml"/>
  <Override PartName="/ppt/ink/ink264.xml" ContentType="application/inkml+xml"/>
  <Override PartName="/ppt/ink/ink265.xml" ContentType="application/inkml+xml"/>
  <Override PartName="/ppt/ink/ink266.xml" ContentType="application/inkml+xml"/>
  <Override PartName="/ppt/ink/ink267.xml" ContentType="application/inkml+xml"/>
  <Override PartName="/ppt/ink/ink268.xml" ContentType="application/inkml+xml"/>
  <Override PartName="/ppt/ink/ink269.xml" ContentType="application/inkml+xml"/>
  <Override PartName="/ppt/ink/ink270.xml" ContentType="application/inkml+xml"/>
  <Override PartName="/ppt/ink/ink271.xml" ContentType="application/inkml+xml"/>
  <Override PartName="/ppt/ink/ink272.xml" ContentType="application/inkml+xml"/>
  <Override PartName="/ppt/ink/ink273.xml" ContentType="application/inkml+xml"/>
  <Override PartName="/ppt/ink/ink274.xml" ContentType="application/inkml+xml"/>
  <Override PartName="/ppt/ink/ink275.xml" ContentType="application/inkml+xml"/>
  <Override PartName="/ppt/ink/ink276.xml" ContentType="application/inkml+xml"/>
  <Override PartName="/ppt/ink/ink277.xml" ContentType="application/inkml+xml"/>
  <Override PartName="/ppt/ink/ink278.xml" ContentType="application/inkml+xml"/>
  <Override PartName="/ppt/ink/ink279.xml" ContentType="application/inkml+xml"/>
  <Override PartName="/ppt/ink/ink280.xml" ContentType="application/inkml+xml"/>
  <Override PartName="/ppt/ink/ink281.xml" ContentType="application/inkml+xml"/>
  <Override PartName="/ppt/ink/ink282.xml" ContentType="application/inkml+xml"/>
  <Override PartName="/ppt/ink/ink283.xml" ContentType="application/inkml+xml"/>
  <Override PartName="/ppt/ink/ink284.xml" ContentType="application/inkml+xml"/>
  <Override PartName="/ppt/ink/ink285.xml" ContentType="application/inkml+xml"/>
  <Override PartName="/ppt/ink/ink286.xml" ContentType="application/inkml+xml"/>
  <Override PartName="/ppt/ink/ink287.xml" ContentType="application/inkml+xml"/>
  <Override PartName="/ppt/ink/ink288.xml" ContentType="application/inkml+xml"/>
  <Override PartName="/ppt/ink/ink289.xml" ContentType="application/inkml+xml"/>
  <Override PartName="/ppt/ink/ink290.xml" ContentType="application/inkml+xml"/>
  <Override PartName="/ppt/ink/ink291.xml" ContentType="application/inkml+xml"/>
  <Override PartName="/ppt/ink/ink292.xml" ContentType="application/inkml+xml"/>
  <Override PartName="/ppt/ink/ink293.xml" ContentType="application/inkml+xml"/>
  <Override PartName="/ppt/ink/ink294.xml" ContentType="application/inkml+xml"/>
  <Override PartName="/ppt/ink/ink295.xml" ContentType="application/inkml+xml"/>
  <Override PartName="/ppt/ink/ink296.xml" ContentType="application/inkml+xml"/>
  <Override PartName="/ppt/ink/ink297.xml" ContentType="application/inkml+xml"/>
  <Override PartName="/ppt/ink/ink298.xml" ContentType="application/inkml+xml"/>
  <Override PartName="/ppt/ink/ink299.xml" ContentType="application/inkml+xml"/>
  <Override PartName="/ppt/ink/ink300.xml" ContentType="application/inkml+xml"/>
  <Override PartName="/ppt/ink/ink301.xml" ContentType="application/inkml+xml"/>
  <Override PartName="/ppt/ink/ink302.xml" ContentType="application/inkml+xml"/>
  <Override PartName="/ppt/ink/ink303.xml" ContentType="application/inkml+xml"/>
  <Override PartName="/ppt/ink/ink304.xml" ContentType="application/inkml+xml"/>
  <Override PartName="/ppt/ink/ink305.xml" ContentType="application/inkml+xml"/>
  <Override PartName="/ppt/ink/ink306.xml" ContentType="application/inkml+xml"/>
  <Override PartName="/ppt/ink/ink307.xml" ContentType="application/inkml+xml"/>
  <Override PartName="/ppt/ink/ink308.xml" ContentType="application/inkml+xml"/>
  <Override PartName="/ppt/ink/ink309.xml" ContentType="application/inkml+xml"/>
  <Override PartName="/ppt/ink/ink310.xml" ContentType="application/inkml+xml"/>
  <Override PartName="/ppt/ink/ink311.xml" ContentType="application/inkml+xml"/>
  <Override PartName="/ppt/ink/ink312.xml" ContentType="application/inkml+xml"/>
  <Override PartName="/ppt/ink/ink313.xml" ContentType="application/inkml+xml"/>
  <Override PartName="/ppt/ink/ink314.xml" ContentType="application/inkml+xml"/>
  <Override PartName="/ppt/ink/ink315.xml" ContentType="application/inkml+xml"/>
  <Override PartName="/ppt/ink/ink316.xml" ContentType="application/inkml+xml"/>
  <Override PartName="/ppt/ink/ink317.xml" ContentType="application/inkml+xml"/>
  <Override PartName="/ppt/ink/ink318.xml" ContentType="application/inkml+xml"/>
  <Override PartName="/ppt/ink/ink319.xml" ContentType="application/inkml+xml"/>
  <Override PartName="/ppt/ink/ink320.xml" ContentType="application/inkml+xml"/>
  <Override PartName="/ppt/ink/ink321.xml" ContentType="application/inkml+xml"/>
  <Override PartName="/ppt/ink/ink322.xml" ContentType="application/inkml+xml"/>
  <Override PartName="/ppt/ink/ink323.xml" ContentType="application/inkml+xml"/>
  <Override PartName="/ppt/ink/ink324.xml" ContentType="application/inkml+xml"/>
  <Override PartName="/ppt/ink/ink325.xml" ContentType="application/inkml+xml"/>
  <Override PartName="/ppt/ink/ink326.xml" ContentType="application/inkml+xml"/>
  <Override PartName="/ppt/ink/ink327.xml" ContentType="application/inkml+xml"/>
  <Override PartName="/ppt/ink/ink328.xml" ContentType="application/inkml+xml"/>
  <Override PartName="/ppt/ink/ink329.xml" ContentType="application/inkml+xml"/>
  <Override PartName="/ppt/ink/ink330.xml" ContentType="application/inkml+xml"/>
  <Override PartName="/ppt/ink/ink331.xml" ContentType="application/inkml+xml"/>
  <Override PartName="/ppt/ink/ink332.xml" ContentType="application/inkml+xml"/>
  <Override PartName="/ppt/ink/ink333.xml" ContentType="application/inkml+xml"/>
  <Override PartName="/ppt/ink/ink334.xml" ContentType="application/inkml+xml"/>
  <Override PartName="/ppt/ink/ink335.xml" ContentType="application/inkml+xml"/>
  <Override PartName="/ppt/ink/ink336.xml" ContentType="application/inkml+xml"/>
  <Override PartName="/ppt/ink/ink337.xml" ContentType="application/inkml+xml"/>
  <Override PartName="/ppt/ink/ink338.xml" ContentType="application/inkml+xml"/>
  <Override PartName="/ppt/ink/ink339.xml" ContentType="application/inkml+xml"/>
  <Override PartName="/ppt/ink/ink340.xml" ContentType="application/inkml+xml"/>
  <Override PartName="/ppt/ink/ink341.xml" ContentType="application/inkml+xml"/>
  <Override PartName="/ppt/ink/ink342.xml" ContentType="application/inkml+xml"/>
  <Override PartName="/ppt/ink/ink343.xml" ContentType="application/inkml+xml"/>
  <Override PartName="/ppt/ink/ink344.xml" ContentType="application/inkml+xml"/>
  <Override PartName="/ppt/ink/ink345.xml" ContentType="application/inkml+xml"/>
  <Override PartName="/ppt/ink/ink346.xml" ContentType="application/inkml+xml"/>
  <Override PartName="/ppt/ink/ink347.xml" ContentType="application/inkml+xml"/>
  <Override PartName="/ppt/ink/ink348.xml" ContentType="application/inkml+xml"/>
  <Override PartName="/ppt/ink/ink349.xml" ContentType="application/inkml+xml"/>
  <Override PartName="/ppt/ink/ink350.xml" ContentType="application/inkml+xml"/>
  <Override PartName="/ppt/ink/ink351.xml" ContentType="application/inkml+xml"/>
  <Override PartName="/ppt/ink/ink352.xml" ContentType="application/inkml+xml"/>
  <Override PartName="/ppt/ink/ink353.xml" ContentType="application/inkml+xml"/>
  <Override PartName="/ppt/ink/ink354.xml" ContentType="application/inkml+xml"/>
  <Override PartName="/ppt/ink/ink355.xml" ContentType="application/inkml+xml"/>
  <Override PartName="/ppt/ink/ink356.xml" ContentType="application/inkml+xml"/>
  <Override PartName="/ppt/ink/ink357.xml" ContentType="application/inkml+xml"/>
  <Override PartName="/ppt/ink/ink358.xml" ContentType="application/inkml+xml"/>
  <Override PartName="/ppt/ink/ink359.xml" ContentType="application/inkml+xml"/>
  <Override PartName="/ppt/ink/ink360.xml" ContentType="application/inkml+xml"/>
  <Override PartName="/ppt/ink/ink361.xml" ContentType="application/inkml+xml"/>
  <Override PartName="/ppt/ink/ink362.xml" ContentType="application/inkml+xml"/>
  <Override PartName="/ppt/ink/ink363.xml" ContentType="application/inkml+xml"/>
  <Override PartName="/ppt/ink/ink364.xml" ContentType="application/inkml+xml"/>
  <Override PartName="/ppt/ink/ink365.xml" ContentType="application/inkml+xml"/>
  <Override PartName="/ppt/ink/ink366.xml" ContentType="application/inkml+xml"/>
  <Override PartName="/ppt/ink/ink367.xml" ContentType="application/inkml+xml"/>
  <Override PartName="/ppt/ink/ink368.xml" ContentType="application/inkml+xml"/>
  <Override PartName="/ppt/ink/ink369.xml" ContentType="application/inkml+xml"/>
  <Override PartName="/ppt/ink/ink370.xml" ContentType="application/inkml+xml"/>
  <Override PartName="/ppt/ink/ink371.xml" ContentType="application/inkml+xml"/>
  <Override PartName="/ppt/ink/ink372.xml" ContentType="application/inkml+xml"/>
  <Override PartName="/ppt/ink/ink373.xml" ContentType="application/inkml+xml"/>
  <Override PartName="/ppt/ink/ink374.xml" ContentType="application/inkml+xml"/>
  <Override PartName="/ppt/ink/ink375.xml" ContentType="application/inkml+xml"/>
  <Override PartName="/ppt/ink/ink376.xml" ContentType="application/inkml+xml"/>
  <Override PartName="/ppt/ink/ink377.xml" ContentType="application/inkml+xml"/>
  <Override PartName="/ppt/ink/ink378.xml" ContentType="application/inkml+xml"/>
  <Override PartName="/ppt/ink/ink379.xml" ContentType="application/inkml+xml"/>
  <Override PartName="/ppt/ink/ink380.xml" ContentType="application/inkml+xml"/>
  <Override PartName="/ppt/ink/ink381.xml" ContentType="application/inkml+xml"/>
  <Override PartName="/ppt/ink/ink382.xml" ContentType="application/inkml+xml"/>
  <Override PartName="/ppt/ink/ink383.xml" ContentType="application/inkml+xml"/>
  <Override PartName="/ppt/ink/ink384.xml" ContentType="application/inkml+xml"/>
  <Override PartName="/ppt/ink/ink385.xml" ContentType="application/inkml+xml"/>
  <Override PartName="/ppt/ink/ink386.xml" ContentType="application/inkml+xml"/>
  <Override PartName="/ppt/ink/ink387.xml" ContentType="application/inkml+xml"/>
  <Override PartName="/ppt/ink/ink388.xml" ContentType="application/inkml+xml"/>
  <Override PartName="/ppt/ink/ink389.xml" ContentType="application/inkml+xml"/>
  <Override PartName="/ppt/ink/ink390.xml" ContentType="application/inkml+xml"/>
  <Override PartName="/ppt/ink/ink391.xml" ContentType="application/inkml+xml"/>
  <Override PartName="/ppt/ink/ink392.xml" ContentType="application/inkml+xml"/>
  <Override PartName="/ppt/ink/ink393.xml" ContentType="application/inkml+xml"/>
  <Override PartName="/ppt/ink/ink394.xml" ContentType="application/inkml+xml"/>
  <Override PartName="/ppt/ink/ink395.xml" ContentType="application/inkml+xml"/>
  <Override PartName="/ppt/ink/ink396.xml" ContentType="application/inkml+xml"/>
  <Override PartName="/ppt/ink/ink397.xml" ContentType="application/inkml+xml"/>
  <Override PartName="/ppt/ink/ink398.xml" ContentType="application/inkml+xml"/>
  <Override PartName="/ppt/ink/ink399.xml" ContentType="application/inkml+xml"/>
  <Override PartName="/ppt/ink/ink400.xml" ContentType="application/inkml+xml"/>
  <Override PartName="/ppt/ink/ink401.xml" ContentType="application/inkml+xml"/>
  <Override PartName="/ppt/ink/ink402.xml" ContentType="application/inkml+xml"/>
  <Override PartName="/ppt/ink/ink403.xml" ContentType="application/inkml+xml"/>
  <Override PartName="/ppt/ink/ink404.xml" ContentType="application/inkml+xml"/>
  <Override PartName="/ppt/ink/ink405.xml" ContentType="application/inkml+xml"/>
  <Override PartName="/ppt/ink/ink406.xml" ContentType="application/inkml+xml"/>
  <Override PartName="/ppt/ink/ink407.xml" ContentType="application/inkml+xml"/>
  <Override PartName="/ppt/ink/ink408.xml" ContentType="application/inkml+xml"/>
  <Override PartName="/ppt/ink/ink409.xml" ContentType="application/inkml+xml"/>
  <Override PartName="/ppt/ink/ink410.xml" ContentType="application/inkml+xml"/>
  <Override PartName="/ppt/ink/ink411.xml" ContentType="application/inkml+xml"/>
  <Override PartName="/ppt/ink/ink412.xml" ContentType="application/inkml+xml"/>
  <Override PartName="/ppt/ink/ink413.xml" ContentType="application/inkml+xml"/>
  <Override PartName="/ppt/ink/ink414.xml" ContentType="application/inkml+xml"/>
  <Override PartName="/ppt/ink/ink415.xml" ContentType="application/inkml+xml"/>
  <Override PartName="/ppt/ink/ink416.xml" ContentType="application/inkml+xml"/>
  <Override PartName="/ppt/ink/ink417.xml" ContentType="application/inkml+xml"/>
  <Override PartName="/ppt/ink/ink418.xml" ContentType="application/inkml+xml"/>
  <Override PartName="/ppt/ink/ink419.xml" ContentType="application/inkml+xml"/>
  <Override PartName="/ppt/ink/ink420.xml" ContentType="application/inkml+xml"/>
  <Override PartName="/ppt/ink/ink421.xml" ContentType="application/inkml+xml"/>
  <Override PartName="/ppt/ink/ink422.xml" ContentType="application/inkml+xml"/>
  <Override PartName="/ppt/ink/ink423.xml" ContentType="application/inkml+xml"/>
  <Override PartName="/ppt/ink/ink424.xml" ContentType="application/inkml+xml"/>
  <Override PartName="/ppt/ink/ink425.xml" ContentType="application/inkml+xml"/>
  <Override PartName="/ppt/ink/ink426.xml" ContentType="application/inkml+xml"/>
  <Override PartName="/ppt/ink/ink427.xml" ContentType="application/inkml+xml"/>
  <Override PartName="/ppt/ink/ink428.xml" ContentType="application/inkml+xml"/>
  <Override PartName="/ppt/ink/ink429.xml" ContentType="application/inkml+xml"/>
  <Override PartName="/ppt/ink/ink430.xml" ContentType="application/inkml+xml"/>
  <Override PartName="/ppt/ink/ink431.xml" ContentType="application/inkml+xml"/>
  <Override PartName="/ppt/ink/ink432.xml" ContentType="application/inkml+xml"/>
  <Override PartName="/ppt/ink/ink433.xml" ContentType="application/inkml+xml"/>
  <Override PartName="/ppt/ink/ink434.xml" ContentType="application/inkml+xml"/>
  <Override PartName="/ppt/ink/ink435.xml" ContentType="application/inkml+xml"/>
  <Override PartName="/ppt/ink/ink436.xml" ContentType="application/inkml+xml"/>
  <Override PartName="/ppt/ink/ink437.xml" ContentType="application/inkml+xml"/>
  <Override PartName="/ppt/ink/ink438.xml" ContentType="application/inkml+xml"/>
  <Override PartName="/ppt/ink/ink439.xml" ContentType="application/inkml+xml"/>
  <Override PartName="/ppt/ink/ink440.xml" ContentType="application/inkml+xml"/>
  <Override PartName="/ppt/ink/ink441.xml" ContentType="application/inkml+xml"/>
  <Override PartName="/ppt/ink/ink442.xml" ContentType="application/inkml+xml"/>
  <Override PartName="/ppt/ink/ink443.xml" ContentType="application/inkml+xml"/>
  <Override PartName="/ppt/ink/ink444.xml" ContentType="application/inkml+xml"/>
  <Override PartName="/ppt/ink/ink445.xml" ContentType="application/inkml+xml"/>
  <Override PartName="/ppt/ink/ink446.xml" ContentType="application/inkml+xml"/>
  <Override PartName="/ppt/ink/ink447.xml" ContentType="application/inkml+xml"/>
  <Override PartName="/ppt/ink/ink448.xml" ContentType="application/inkml+xml"/>
  <Override PartName="/ppt/ink/ink449.xml" ContentType="application/inkml+xml"/>
  <Override PartName="/ppt/ink/ink450.xml" ContentType="application/inkml+xml"/>
  <Override PartName="/ppt/ink/ink451.xml" ContentType="application/inkml+xml"/>
  <Override PartName="/ppt/ink/ink452.xml" ContentType="application/inkml+xml"/>
  <Override PartName="/ppt/ink/ink453.xml" ContentType="application/inkml+xml"/>
  <Override PartName="/ppt/ink/ink454.xml" ContentType="application/inkml+xml"/>
  <Override PartName="/ppt/ink/ink455.xml" ContentType="application/inkml+xml"/>
  <Override PartName="/ppt/ink/ink456.xml" ContentType="application/inkml+xml"/>
  <Override PartName="/ppt/ink/ink457.xml" ContentType="application/inkml+xml"/>
  <Override PartName="/ppt/ink/ink458.xml" ContentType="application/inkml+xml"/>
  <Override PartName="/ppt/ink/ink459.xml" ContentType="application/inkml+xml"/>
  <Override PartName="/ppt/ink/ink460.xml" ContentType="application/inkml+xml"/>
  <Override PartName="/ppt/ink/ink461.xml" ContentType="application/inkml+xml"/>
  <Override PartName="/ppt/ink/ink462.xml" ContentType="application/inkml+xml"/>
  <Override PartName="/ppt/ink/ink463.xml" ContentType="application/inkml+xml"/>
  <Override PartName="/ppt/ink/ink464.xml" ContentType="application/inkml+xml"/>
  <Override PartName="/ppt/ink/ink465.xml" ContentType="application/inkml+xml"/>
  <Override PartName="/ppt/ink/ink466.xml" ContentType="application/inkml+xml"/>
  <Override PartName="/ppt/ink/ink467.xml" ContentType="application/inkml+xml"/>
  <Override PartName="/ppt/ink/ink468.xml" ContentType="application/inkml+xml"/>
  <Override PartName="/ppt/ink/ink469.xml" ContentType="application/inkml+xml"/>
  <Override PartName="/ppt/ink/ink470.xml" ContentType="application/inkml+xml"/>
  <Override PartName="/ppt/ink/ink471.xml" ContentType="application/inkml+xml"/>
  <Override PartName="/ppt/ink/ink472.xml" ContentType="application/inkml+xml"/>
  <Override PartName="/ppt/ink/ink473.xml" ContentType="application/inkml+xml"/>
  <Override PartName="/ppt/ink/ink474.xml" ContentType="application/inkml+xml"/>
  <Override PartName="/ppt/ink/ink475.xml" ContentType="application/inkml+xml"/>
  <Override PartName="/ppt/ink/ink476.xml" ContentType="application/inkml+xml"/>
  <Override PartName="/ppt/ink/ink477.xml" ContentType="application/inkml+xml"/>
  <Override PartName="/ppt/ink/ink478.xml" ContentType="application/inkml+xml"/>
  <Override PartName="/ppt/ink/ink479.xml" ContentType="application/inkml+xml"/>
  <Override PartName="/ppt/ink/ink480.xml" ContentType="application/inkml+xml"/>
  <Override PartName="/ppt/ink/ink481.xml" ContentType="application/inkml+xml"/>
  <Override PartName="/ppt/ink/ink482.xml" ContentType="application/inkml+xml"/>
  <Override PartName="/ppt/ink/ink483.xml" ContentType="application/inkml+xml"/>
  <Override PartName="/ppt/ink/ink484.xml" ContentType="application/inkml+xml"/>
  <Override PartName="/ppt/ink/ink485.xml" ContentType="application/inkml+xml"/>
  <Override PartName="/ppt/ink/ink486.xml" ContentType="application/inkml+xml"/>
  <Override PartName="/ppt/ink/ink487.xml" ContentType="application/inkml+xml"/>
  <Override PartName="/ppt/ink/ink488.xml" ContentType="application/inkml+xml"/>
  <Override PartName="/ppt/ink/ink489.xml" ContentType="application/inkml+xml"/>
  <Override PartName="/ppt/ink/ink490.xml" ContentType="application/inkml+xml"/>
  <Override PartName="/ppt/ink/ink491.xml" ContentType="application/inkml+xml"/>
  <Override PartName="/ppt/ink/ink492.xml" ContentType="application/inkml+xml"/>
  <Override PartName="/ppt/ink/ink493.xml" ContentType="application/inkml+xml"/>
  <Override PartName="/ppt/ink/ink494.xml" ContentType="application/inkml+xml"/>
  <Override PartName="/ppt/ink/ink495.xml" ContentType="application/inkml+xml"/>
  <Override PartName="/ppt/ink/ink496.xml" ContentType="application/inkml+xml"/>
  <Override PartName="/ppt/ink/ink497.xml" ContentType="application/inkml+xml"/>
  <Override PartName="/ppt/ink/ink498.xml" ContentType="application/inkml+xml"/>
  <Override PartName="/ppt/ink/ink499.xml" ContentType="application/inkml+xml"/>
  <Override PartName="/ppt/ink/ink500.xml" ContentType="application/inkml+xml"/>
  <Override PartName="/ppt/ink/ink501.xml" ContentType="application/inkml+xml"/>
  <Override PartName="/ppt/ink/ink502.xml" ContentType="application/inkml+xml"/>
  <Override PartName="/ppt/ink/ink503.xml" ContentType="application/inkml+xml"/>
  <Override PartName="/ppt/ink/ink504.xml" ContentType="application/inkml+xml"/>
  <Override PartName="/ppt/ink/ink505.xml" ContentType="application/inkml+xml"/>
  <Override PartName="/ppt/ink/ink506.xml" ContentType="application/inkml+xml"/>
  <Override PartName="/ppt/ink/ink507.xml" ContentType="application/inkml+xml"/>
  <Override PartName="/ppt/ink/ink508.xml" ContentType="application/inkml+xml"/>
  <Override PartName="/ppt/ink/ink509.xml" ContentType="application/inkml+xml"/>
  <Override PartName="/ppt/ink/ink510.xml" ContentType="application/inkml+xml"/>
  <Override PartName="/ppt/ink/ink511.xml" ContentType="application/inkml+xml"/>
  <Override PartName="/ppt/ink/ink512.xml" ContentType="application/inkml+xml"/>
  <Override PartName="/ppt/ink/ink513.xml" ContentType="application/inkml+xml"/>
  <Override PartName="/ppt/ink/ink514.xml" ContentType="application/inkml+xml"/>
  <Override PartName="/ppt/ink/ink515.xml" ContentType="application/inkml+xml"/>
  <Override PartName="/ppt/ink/ink516.xml" ContentType="application/inkml+xml"/>
  <Override PartName="/ppt/ink/ink517.xml" ContentType="application/inkml+xml"/>
  <Override PartName="/ppt/ink/ink518.xml" ContentType="application/inkml+xml"/>
  <Override PartName="/ppt/ink/ink519.xml" ContentType="application/inkml+xml"/>
  <Override PartName="/ppt/ink/ink520.xml" ContentType="application/inkml+xml"/>
  <Override PartName="/ppt/ink/ink521.xml" ContentType="application/inkml+xml"/>
  <Override PartName="/ppt/ink/ink522.xml" ContentType="application/inkml+xml"/>
  <Override PartName="/ppt/ink/ink523.xml" ContentType="application/inkml+xml"/>
  <Override PartName="/ppt/ink/ink524.xml" ContentType="application/inkml+xml"/>
  <Override PartName="/ppt/ink/ink525.xml" ContentType="application/inkml+xml"/>
  <Override PartName="/ppt/ink/ink526.xml" ContentType="application/inkml+xml"/>
  <Override PartName="/ppt/ink/ink527.xml" ContentType="application/inkml+xml"/>
  <Override PartName="/ppt/ink/ink528.xml" ContentType="application/inkml+xml"/>
  <Override PartName="/ppt/ink/ink529.xml" ContentType="application/inkml+xml"/>
  <Override PartName="/ppt/ink/ink530.xml" ContentType="application/inkml+xml"/>
  <Override PartName="/ppt/ink/ink531.xml" ContentType="application/inkml+xml"/>
  <Override PartName="/ppt/ink/ink532.xml" ContentType="application/inkml+xml"/>
  <Override PartName="/ppt/ink/ink533.xml" ContentType="application/inkml+xml"/>
  <Override PartName="/ppt/ink/ink534.xml" ContentType="application/inkml+xml"/>
  <Override PartName="/ppt/ink/ink535.xml" ContentType="application/inkml+xml"/>
  <Override PartName="/ppt/ink/ink536.xml" ContentType="application/inkml+xml"/>
  <Override PartName="/ppt/ink/ink537.xml" ContentType="application/inkml+xml"/>
  <Override PartName="/ppt/ink/ink538.xml" ContentType="application/inkml+xml"/>
  <Override PartName="/ppt/ink/ink539.xml" ContentType="application/inkml+xml"/>
  <Override PartName="/ppt/ink/ink540.xml" ContentType="application/inkml+xml"/>
  <Override PartName="/ppt/ink/ink541.xml" ContentType="application/inkml+xml"/>
  <Override PartName="/ppt/ink/ink542.xml" ContentType="application/inkml+xml"/>
  <Override PartName="/ppt/ink/ink543.xml" ContentType="application/inkml+xml"/>
  <Override PartName="/ppt/ink/ink544.xml" ContentType="application/inkml+xml"/>
  <Override PartName="/ppt/ink/ink545.xml" ContentType="application/inkml+xml"/>
  <Override PartName="/ppt/ink/ink546.xml" ContentType="application/inkml+xml"/>
  <Override PartName="/ppt/ink/ink547.xml" ContentType="application/inkml+xml"/>
  <Override PartName="/ppt/ink/ink548.xml" ContentType="application/inkml+xml"/>
  <Override PartName="/ppt/ink/ink549.xml" ContentType="application/inkml+xml"/>
  <Override PartName="/ppt/ink/ink550.xml" ContentType="application/inkml+xml"/>
  <Override PartName="/ppt/ink/ink551.xml" ContentType="application/inkml+xml"/>
  <Override PartName="/ppt/ink/ink552.xml" ContentType="application/inkml+xml"/>
  <Override PartName="/ppt/ink/ink553.xml" ContentType="application/inkml+xml"/>
  <Override PartName="/ppt/ink/ink554.xml" ContentType="application/inkml+xml"/>
  <Override PartName="/ppt/ink/ink555.xml" ContentType="application/inkml+xml"/>
  <Override PartName="/ppt/ink/ink556.xml" ContentType="application/inkml+xml"/>
  <Override PartName="/ppt/ink/ink557.xml" ContentType="application/inkml+xml"/>
  <Override PartName="/ppt/ink/ink558.xml" ContentType="application/inkml+xml"/>
  <Override PartName="/ppt/ink/ink559.xml" ContentType="application/inkml+xml"/>
  <Override PartName="/ppt/ink/ink560.xml" ContentType="application/inkml+xml"/>
  <Override PartName="/ppt/ink/ink561.xml" ContentType="application/inkml+xml"/>
  <Override PartName="/ppt/ink/ink562.xml" ContentType="application/inkml+xml"/>
  <Override PartName="/ppt/ink/ink563.xml" ContentType="application/inkml+xml"/>
  <Override PartName="/ppt/ink/ink564.xml" ContentType="application/inkml+xml"/>
  <Override PartName="/ppt/ink/ink565.xml" ContentType="application/inkml+xml"/>
  <Override PartName="/ppt/ink/ink566.xml" ContentType="application/inkml+xml"/>
  <Override PartName="/ppt/ink/ink567.xml" ContentType="application/inkml+xml"/>
  <Override PartName="/ppt/ink/ink568.xml" ContentType="application/inkml+xml"/>
  <Override PartName="/ppt/ink/ink569.xml" ContentType="application/inkml+xml"/>
  <Override PartName="/ppt/ink/ink570.xml" ContentType="application/inkml+xml"/>
  <Override PartName="/ppt/ink/ink571.xml" ContentType="application/inkml+xml"/>
  <Override PartName="/ppt/ink/ink572.xml" ContentType="application/inkml+xml"/>
  <Override PartName="/ppt/ink/ink573.xml" ContentType="application/inkml+xml"/>
  <Override PartName="/ppt/ink/ink574.xml" ContentType="application/inkml+xml"/>
  <Override PartName="/ppt/ink/ink575.xml" ContentType="application/inkml+xml"/>
  <Override PartName="/ppt/ink/ink576.xml" ContentType="application/inkml+xml"/>
  <Override PartName="/ppt/ink/ink577.xml" ContentType="application/inkml+xml"/>
  <Override PartName="/ppt/ink/ink578.xml" ContentType="application/inkml+xml"/>
  <Override PartName="/ppt/ink/ink579.xml" ContentType="application/inkml+xml"/>
  <Override PartName="/ppt/ink/ink580.xml" ContentType="application/inkml+xml"/>
  <Override PartName="/ppt/ink/ink581.xml" ContentType="application/inkml+xml"/>
  <Override PartName="/ppt/ink/ink582.xml" ContentType="application/inkml+xml"/>
  <Override PartName="/ppt/ink/ink583.xml" ContentType="application/inkml+xml"/>
  <Override PartName="/ppt/ink/ink584.xml" ContentType="application/inkml+xml"/>
  <Override PartName="/ppt/ink/ink585.xml" ContentType="application/inkml+xml"/>
  <Override PartName="/ppt/ink/ink586.xml" ContentType="application/inkml+xml"/>
  <Override PartName="/ppt/ink/ink587.xml" ContentType="application/inkml+xml"/>
  <Override PartName="/ppt/ink/ink588.xml" ContentType="application/inkml+xml"/>
  <Override PartName="/ppt/ink/ink589.xml" ContentType="application/inkml+xml"/>
  <Override PartName="/ppt/ink/ink590.xml" ContentType="application/inkml+xml"/>
  <Override PartName="/ppt/ink/ink591.xml" ContentType="application/inkml+xml"/>
  <Override PartName="/ppt/ink/ink592.xml" ContentType="application/inkml+xml"/>
  <Override PartName="/ppt/ink/ink593.xml" ContentType="application/inkml+xml"/>
  <Override PartName="/ppt/ink/ink594.xml" ContentType="application/inkml+xml"/>
  <Override PartName="/ppt/ink/ink595.xml" ContentType="application/inkml+xml"/>
  <Override PartName="/ppt/ink/ink596.xml" ContentType="application/inkml+xml"/>
  <Override PartName="/ppt/ink/ink597.xml" ContentType="application/inkml+xml"/>
  <Override PartName="/ppt/ink/ink598.xml" ContentType="application/inkml+xml"/>
  <Override PartName="/ppt/ink/ink599.xml" ContentType="application/inkml+xml"/>
  <Override PartName="/ppt/ink/ink600.xml" ContentType="application/inkml+xml"/>
  <Override PartName="/ppt/ink/ink601.xml" ContentType="application/inkml+xml"/>
  <Override PartName="/ppt/ink/ink602.xml" ContentType="application/inkml+xml"/>
  <Override PartName="/ppt/ink/ink603.xml" ContentType="application/inkml+xml"/>
  <Override PartName="/ppt/ink/ink604.xml" ContentType="application/inkml+xml"/>
  <Override PartName="/ppt/ink/ink605.xml" ContentType="application/inkml+xml"/>
  <Override PartName="/ppt/ink/ink606.xml" ContentType="application/inkml+xml"/>
  <Override PartName="/ppt/ink/ink607.xml" ContentType="application/inkml+xml"/>
  <Override PartName="/ppt/ink/ink608.xml" ContentType="application/inkml+xml"/>
  <Override PartName="/ppt/ink/ink609.xml" ContentType="application/inkml+xml"/>
  <Override PartName="/ppt/ink/ink610.xml" ContentType="application/inkml+xml"/>
  <Override PartName="/ppt/ink/ink611.xml" ContentType="application/inkml+xml"/>
  <Override PartName="/ppt/ink/ink612.xml" ContentType="application/inkml+xml"/>
  <Override PartName="/ppt/ink/ink613.xml" ContentType="application/inkml+xml"/>
  <Override PartName="/ppt/ink/ink614.xml" ContentType="application/inkml+xml"/>
  <Override PartName="/ppt/ink/ink615.xml" ContentType="application/inkml+xml"/>
  <Override PartName="/ppt/ink/ink616.xml" ContentType="application/inkml+xml"/>
  <Override PartName="/ppt/ink/ink617.xml" ContentType="application/inkml+xml"/>
  <Override PartName="/ppt/ink/ink618.xml" ContentType="application/inkml+xml"/>
  <Override PartName="/ppt/ink/ink619.xml" ContentType="application/inkml+xml"/>
  <Override PartName="/ppt/ink/ink620.xml" ContentType="application/inkml+xml"/>
  <Override PartName="/ppt/ink/ink621.xml" ContentType="application/inkml+xml"/>
  <Override PartName="/ppt/ink/ink622.xml" ContentType="application/inkml+xml"/>
  <Override PartName="/ppt/ink/ink623.xml" ContentType="application/inkml+xml"/>
  <Override PartName="/ppt/ink/ink624.xml" ContentType="application/inkml+xml"/>
  <Override PartName="/ppt/ink/ink625.xml" ContentType="application/inkml+xml"/>
  <Override PartName="/ppt/ink/ink626.xml" ContentType="application/inkml+xml"/>
  <Override PartName="/ppt/ink/ink627.xml" ContentType="application/inkml+xml"/>
  <Override PartName="/ppt/ink/ink628.xml" ContentType="application/inkml+xml"/>
  <Override PartName="/ppt/ink/ink629.xml" ContentType="application/inkml+xml"/>
  <Override PartName="/ppt/ink/ink630.xml" ContentType="application/inkml+xml"/>
  <Override PartName="/ppt/ink/ink631.xml" ContentType="application/inkml+xml"/>
  <Override PartName="/ppt/ink/ink632.xml" ContentType="application/inkml+xml"/>
  <Override PartName="/ppt/ink/ink633.xml" ContentType="application/inkml+xml"/>
  <Override PartName="/ppt/ink/ink634.xml" ContentType="application/inkml+xml"/>
  <Override PartName="/ppt/ink/ink635.xml" ContentType="application/inkml+xml"/>
  <Override PartName="/ppt/ink/ink636.xml" ContentType="application/inkml+xml"/>
  <Override PartName="/ppt/ink/ink637.xml" ContentType="application/inkml+xml"/>
  <Override PartName="/ppt/ink/ink638.xml" ContentType="application/inkml+xml"/>
  <Override PartName="/ppt/ink/ink639.xml" ContentType="application/inkml+xml"/>
  <Override PartName="/ppt/ink/ink640.xml" ContentType="application/inkml+xml"/>
  <Override PartName="/ppt/ink/ink641.xml" ContentType="application/inkml+xml"/>
  <Override PartName="/ppt/ink/ink642.xml" ContentType="application/inkml+xml"/>
  <Override PartName="/ppt/ink/ink643.xml" ContentType="application/inkml+xml"/>
  <Override PartName="/ppt/ink/ink644.xml" ContentType="application/inkml+xml"/>
  <Override PartName="/ppt/ink/ink645.xml" ContentType="application/inkml+xml"/>
  <Override PartName="/ppt/ink/ink646.xml" ContentType="application/inkml+xml"/>
  <Override PartName="/ppt/ink/ink647.xml" ContentType="application/inkml+xml"/>
  <Override PartName="/ppt/ink/ink648.xml" ContentType="application/inkml+xml"/>
  <Override PartName="/ppt/ink/ink649.xml" ContentType="application/inkml+xml"/>
  <Override PartName="/ppt/ink/ink650.xml" ContentType="application/inkml+xml"/>
  <Override PartName="/ppt/ink/ink651.xml" ContentType="application/inkml+xml"/>
  <Override PartName="/ppt/ink/ink652.xml" ContentType="application/inkml+xml"/>
  <Override PartName="/ppt/ink/ink653.xml" ContentType="application/inkml+xml"/>
  <Override PartName="/ppt/ink/ink654.xml" ContentType="application/inkml+xml"/>
  <Override PartName="/ppt/ink/ink655.xml" ContentType="application/inkml+xml"/>
  <Override PartName="/ppt/ink/ink656.xml" ContentType="application/inkml+xml"/>
  <Override PartName="/ppt/ink/ink657.xml" ContentType="application/inkml+xml"/>
  <Override PartName="/ppt/ink/ink658.xml" ContentType="application/inkml+xml"/>
  <Override PartName="/ppt/ink/ink659.xml" ContentType="application/inkml+xml"/>
  <Override PartName="/ppt/ink/ink660.xml" ContentType="application/inkml+xml"/>
  <Override PartName="/ppt/ink/ink661.xml" ContentType="application/inkml+xml"/>
  <Override PartName="/ppt/ink/ink662.xml" ContentType="application/inkml+xml"/>
  <Override PartName="/ppt/ink/ink663.xml" ContentType="application/inkml+xml"/>
  <Override PartName="/ppt/ink/ink664.xml" ContentType="application/inkml+xml"/>
  <Override PartName="/ppt/ink/ink665.xml" ContentType="application/inkml+xml"/>
  <Override PartName="/ppt/ink/ink666.xml" ContentType="application/inkml+xml"/>
  <Override PartName="/ppt/ink/ink667.xml" ContentType="application/inkml+xml"/>
  <Override PartName="/ppt/ink/ink668.xml" ContentType="application/inkml+xml"/>
  <Override PartName="/ppt/ink/ink669.xml" ContentType="application/inkml+xml"/>
  <Override PartName="/ppt/ink/ink670.xml" ContentType="application/inkml+xml"/>
  <Override PartName="/ppt/ink/ink671.xml" ContentType="application/inkml+xml"/>
  <Override PartName="/ppt/ink/ink672.xml" ContentType="application/inkml+xml"/>
  <Override PartName="/ppt/ink/ink673.xml" ContentType="application/inkml+xml"/>
  <Override PartName="/ppt/ink/ink674.xml" ContentType="application/inkml+xml"/>
  <Override PartName="/ppt/ink/ink675.xml" ContentType="application/inkml+xml"/>
  <Override PartName="/ppt/ink/ink676.xml" ContentType="application/inkml+xml"/>
  <Override PartName="/ppt/ink/ink677.xml" ContentType="application/inkml+xml"/>
  <Override PartName="/ppt/ink/ink678.xml" ContentType="application/inkml+xml"/>
  <Override PartName="/ppt/ink/ink679.xml" ContentType="application/inkml+xml"/>
  <Override PartName="/ppt/ink/ink680.xml" ContentType="application/inkml+xml"/>
  <Override PartName="/ppt/ink/ink681.xml" ContentType="application/inkml+xml"/>
  <Override PartName="/ppt/ink/ink682.xml" ContentType="application/inkml+xml"/>
  <Override PartName="/ppt/ink/ink683.xml" ContentType="application/inkml+xml"/>
  <Override PartName="/ppt/ink/ink684.xml" ContentType="application/inkml+xml"/>
  <Override PartName="/ppt/ink/ink685.xml" ContentType="application/inkml+xml"/>
  <Override PartName="/ppt/ink/ink686.xml" ContentType="application/inkml+xml"/>
  <Override PartName="/ppt/ink/ink687.xml" ContentType="application/inkml+xml"/>
  <Override PartName="/ppt/ink/ink688.xml" ContentType="application/inkml+xml"/>
  <Override PartName="/ppt/ink/ink689.xml" ContentType="application/inkml+xml"/>
  <Override PartName="/ppt/ink/ink690.xml" ContentType="application/inkml+xml"/>
  <Override PartName="/ppt/ink/ink691.xml" ContentType="application/inkml+xml"/>
  <Override PartName="/ppt/ink/ink692.xml" ContentType="application/inkml+xml"/>
  <Override PartName="/ppt/ink/ink693.xml" ContentType="application/inkml+xml"/>
  <Override PartName="/ppt/ink/ink694.xml" ContentType="application/inkml+xml"/>
  <Override PartName="/ppt/ink/ink695.xml" ContentType="application/inkml+xml"/>
  <Override PartName="/ppt/ink/ink696.xml" ContentType="application/inkml+xml"/>
  <Override PartName="/ppt/ink/ink697.xml" ContentType="application/inkml+xml"/>
  <Override PartName="/ppt/ink/ink698.xml" ContentType="application/inkml+xml"/>
  <Override PartName="/ppt/ink/ink699.xml" ContentType="application/inkml+xml"/>
  <Override PartName="/ppt/ink/ink700.xml" ContentType="application/inkml+xml"/>
  <Override PartName="/ppt/ink/ink701.xml" ContentType="application/inkml+xml"/>
  <Override PartName="/ppt/ink/ink702.xml" ContentType="application/inkml+xml"/>
  <Override PartName="/ppt/ink/ink703.xml" ContentType="application/inkml+xml"/>
  <Override PartName="/ppt/ink/ink704.xml" ContentType="application/inkml+xml"/>
  <Override PartName="/ppt/ink/ink705.xml" ContentType="application/inkml+xml"/>
  <Override PartName="/ppt/ink/ink706.xml" ContentType="application/inkml+xml"/>
  <Override PartName="/ppt/ink/ink707.xml" ContentType="application/inkml+xml"/>
  <Override PartName="/ppt/ink/ink708.xml" ContentType="application/inkml+xml"/>
  <Override PartName="/ppt/ink/ink709.xml" ContentType="application/inkml+xml"/>
  <Override PartName="/ppt/ink/ink710.xml" ContentType="application/inkml+xml"/>
  <Override PartName="/ppt/ink/ink711.xml" ContentType="application/inkml+xml"/>
  <Override PartName="/ppt/ink/ink712.xml" ContentType="application/inkml+xml"/>
  <Override PartName="/ppt/ink/ink713.xml" ContentType="application/inkml+xml"/>
  <Override PartName="/ppt/ink/ink714.xml" ContentType="application/inkml+xml"/>
  <Override PartName="/ppt/ink/ink715.xml" ContentType="application/inkml+xml"/>
  <Override PartName="/ppt/ink/ink716.xml" ContentType="application/inkml+xml"/>
  <Override PartName="/ppt/ink/ink717.xml" ContentType="application/inkml+xml"/>
  <Override PartName="/ppt/ink/ink718.xml" ContentType="application/inkml+xml"/>
  <Override PartName="/ppt/ink/ink719.xml" ContentType="application/inkml+xml"/>
  <Override PartName="/ppt/ink/ink720.xml" ContentType="application/inkml+xml"/>
  <Override PartName="/ppt/ink/ink721.xml" ContentType="application/inkml+xml"/>
  <Override PartName="/ppt/ink/ink722.xml" ContentType="application/inkml+xml"/>
  <Override PartName="/ppt/ink/ink723.xml" ContentType="application/inkml+xml"/>
  <Override PartName="/ppt/ink/ink724.xml" ContentType="application/inkml+xml"/>
  <Override PartName="/ppt/ink/ink725.xml" ContentType="application/inkml+xml"/>
  <Override PartName="/ppt/ink/ink726.xml" ContentType="application/inkml+xml"/>
  <Override PartName="/ppt/ink/ink727.xml" ContentType="application/inkml+xml"/>
  <Override PartName="/ppt/ink/ink728.xml" ContentType="application/inkml+xml"/>
  <Override PartName="/ppt/ink/ink729.xml" ContentType="application/inkml+xml"/>
  <Override PartName="/ppt/ink/ink730.xml" ContentType="application/inkml+xml"/>
  <Override PartName="/ppt/ink/ink731.xml" ContentType="application/inkml+xml"/>
  <Override PartName="/ppt/ink/ink732.xml" ContentType="application/inkml+xml"/>
  <Override PartName="/ppt/ink/ink733.xml" ContentType="application/inkml+xml"/>
  <Override PartName="/ppt/ink/ink734.xml" ContentType="application/inkml+xml"/>
  <Override PartName="/ppt/ink/ink735.xml" ContentType="application/inkml+xml"/>
  <Override PartName="/ppt/ink/ink736.xml" ContentType="application/inkml+xml"/>
  <Override PartName="/ppt/ink/ink737.xml" ContentType="application/inkml+xml"/>
  <Override PartName="/ppt/ink/ink738.xml" ContentType="application/inkml+xml"/>
  <Override PartName="/ppt/ink/ink739.xml" ContentType="application/inkml+xml"/>
  <Override PartName="/ppt/ink/ink740.xml" ContentType="application/inkml+xml"/>
  <Override PartName="/ppt/ink/ink741.xml" ContentType="application/inkml+xml"/>
  <Override PartName="/ppt/ink/ink742.xml" ContentType="application/inkml+xml"/>
  <Override PartName="/ppt/ink/ink743.xml" ContentType="application/inkml+xml"/>
  <Override PartName="/ppt/ink/ink744.xml" ContentType="application/inkml+xml"/>
  <Override PartName="/ppt/ink/ink745.xml" ContentType="application/inkml+xml"/>
  <Override PartName="/ppt/ink/ink746.xml" ContentType="application/inkml+xml"/>
  <Override PartName="/ppt/ink/ink747.xml" ContentType="application/inkml+xml"/>
  <Override PartName="/ppt/ink/ink748.xml" ContentType="application/inkml+xml"/>
  <Override PartName="/ppt/ink/ink749.xml" ContentType="application/inkml+xml"/>
  <Override PartName="/ppt/ink/ink750.xml" ContentType="application/inkml+xml"/>
  <Override PartName="/ppt/ink/ink751.xml" ContentType="application/inkml+xml"/>
  <Override PartName="/ppt/ink/ink752.xml" ContentType="application/inkml+xml"/>
  <Override PartName="/ppt/ink/ink753.xml" ContentType="application/inkml+xml"/>
  <Override PartName="/ppt/ink/ink754.xml" ContentType="application/inkml+xml"/>
  <Override PartName="/ppt/ink/ink755.xml" ContentType="application/inkml+xml"/>
  <Override PartName="/ppt/ink/ink756.xml" ContentType="application/inkml+xml"/>
  <Override PartName="/ppt/ink/ink757.xml" ContentType="application/inkml+xml"/>
  <Override PartName="/ppt/ink/ink758.xml" ContentType="application/inkml+xml"/>
  <Override PartName="/ppt/ink/ink759.xml" ContentType="application/inkml+xml"/>
  <Override PartName="/ppt/ink/ink760.xml" ContentType="application/inkml+xml"/>
  <Override PartName="/ppt/ink/ink761.xml" ContentType="application/inkml+xml"/>
  <Override PartName="/ppt/ink/ink762.xml" ContentType="application/inkml+xml"/>
  <Override PartName="/ppt/ink/ink763.xml" ContentType="application/inkml+xml"/>
  <Override PartName="/ppt/ink/ink764.xml" ContentType="application/inkml+xml"/>
  <Override PartName="/ppt/ink/ink765.xml" ContentType="application/inkml+xml"/>
  <Override PartName="/ppt/ink/ink766.xml" ContentType="application/inkml+xml"/>
  <Override PartName="/ppt/ink/ink767.xml" ContentType="application/inkml+xml"/>
  <Override PartName="/ppt/ink/ink768.xml" ContentType="application/inkml+xml"/>
  <Override PartName="/ppt/ink/ink769.xml" ContentType="application/inkml+xml"/>
  <Override PartName="/ppt/ink/ink770.xml" ContentType="application/inkml+xml"/>
  <Override PartName="/ppt/ink/ink771.xml" ContentType="application/inkml+xml"/>
  <Override PartName="/ppt/ink/ink772.xml" ContentType="application/inkml+xml"/>
  <Override PartName="/ppt/ink/ink773.xml" ContentType="application/inkml+xml"/>
  <Override PartName="/ppt/ink/ink774.xml" ContentType="application/inkml+xml"/>
  <Override PartName="/ppt/ink/ink775.xml" ContentType="application/inkml+xml"/>
  <Override PartName="/ppt/ink/ink776.xml" ContentType="application/inkml+xml"/>
  <Override PartName="/ppt/ink/ink777.xml" ContentType="application/inkml+xml"/>
  <Override PartName="/ppt/ink/ink778.xml" ContentType="application/inkml+xml"/>
  <Override PartName="/ppt/ink/ink779.xml" ContentType="application/inkml+xml"/>
  <Override PartName="/ppt/ink/ink780.xml" ContentType="application/inkml+xml"/>
  <Override PartName="/ppt/ink/ink781.xml" ContentType="application/inkml+xml"/>
  <Override PartName="/ppt/ink/ink782.xml" ContentType="application/inkml+xml"/>
  <Override PartName="/ppt/ink/ink783.xml" ContentType="application/inkml+xml"/>
  <Override PartName="/ppt/ink/ink784.xml" ContentType="application/inkml+xml"/>
  <Override PartName="/ppt/ink/ink785.xml" ContentType="application/inkml+xml"/>
  <Override PartName="/ppt/ink/ink786.xml" ContentType="application/inkml+xml"/>
  <Override PartName="/ppt/ink/ink787.xml" ContentType="application/inkml+xml"/>
  <Override PartName="/ppt/ink/ink788.xml" ContentType="application/inkml+xml"/>
  <Override PartName="/ppt/ink/ink789.xml" ContentType="application/inkml+xml"/>
  <Override PartName="/ppt/ink/ink790.xml" ContentType="application/inkml+xml"/>
  <Override PartName="/ppt/ink/ink791.xml" ContentType="application/inkml+xml"/>
  <Override PartName="/ppt/ink/ink792.xml" ContentType="application/inkml+xml"/>
  <Override PartName="/ppt/ink/ink793.xml" ContentType="application/inkml+xml"/>
  <Override PartName="/ppt/ink/ink794.xml" ContentType="application/inkml+xml"/>
  <Override PartName="/ppt/ink/ink795.xml" ContentType="application/inkml+xml"/>
  <Override PartName="/ppt/ink/ink796.xml" ContentType="application/inkml+xml"/>
  <Override PartName="/ppt/ink/ink797.xml" ContentType="application/inkml+xml"/>
  <Override PartName="/ppt/ink/ink798.xml" ContentType="application/inkml+xml"/>
  <Override PartName="/ppt/ink/ink799.xml" ContentType="application/inkml+xml"/>
  <Override PartName="/ppt/ink/ink800.xml" ContentType="application/inkml+xml"/>
  <Override PartName="/ppt/ink/ink801.xml" ContentType="application/inkml+xml"/>
  <Override PartName="/ppt/ink/ink802.xml" ContentType="application/inkml+xml"/>
  <Override PartName="/ppt/ink/ink803.xml" ContentType="application/inkml+xml"/>
  <Override PartName="/ppt/ink/ink804.xml" ContentType="application/inkml+xml"/>
  <Override PartName="/ppt/ink/ink805.xml" ContentType="application/inkml+xml"/>
  <Override PartName="/ppt/ink/ink806.xml" ContentType="application/inkml+xml"/>
  <Override PartName="/ppt/ink/ink807.xml" ContentType="application/inkml+xml"/>
  <Override PartName="/ppt/ink/ink808.xml" ContentType="application/inkml+xml"/>
  <Override PartName="/ppt/ink/ink809.xml" ContentType="application/inkml+xml"/>
  <Override PartName="/ppt/ink/ink810.xml" ContentType="application/inkml+xml"/>
  <Override PartName="/ppt/ink/ink811.xml" ContentType="application/inkml+xml"/>
  <Override PartName="/ppt/ink/ink812.xml" ContentType="application/inkml+xml"/>
  <Override PartName="/ppt/ink/ink813.xml" ContentType="application/inkml+xml"/>
  <Override PartName="/ppt/ink/ink814.xml" ContentType="application/inkml+xml"/>
  <Override PartName="/ppt/ink/ink815.xml" ContentType="application/inkml+xml"/>
  <Override PartName="/ppt/ink/ink816.xml" ContentType="application/inkml+xml"/>
  <Override PartName="/ppt/ink/ink817.xml" ContentType="application/inkml+xml"/>
  <Override PartName="/ppt/ink/ink818.xml" ContentType="application/inkml+xml"/>
  <Override PartName="/ppt/ink/ink819.xml" ContentType="application/inkml+xml"/>
  <Override PartName="/ppt/ink/ink820.xml" ContentType="application/inkml+xml"/>
  <Override PartName="/ppt/ink/ink821.xml" ContentType="application/inkml+xml"/>
  <Override PartName="/ppt/ink/ink822.xml" ContentType="application/inkml+xml"/>
  <Override PartName="/ppt/ink/ink823.xml" ContentType="application/inkml+xml"/>
  <Override PartName="/ppt/ink/ink824.xml" ContentType="application/inkml+xml"/>
  <Override PartName="/ppt/ink/ink825.xml" ContentType="application/inkml+xml"/>
  <Override PartName="/ppt/ink/ink826.xml" ContentType="application/inkml+xml"/>
  <Override PartName="/ppt/ink/ink827.xml" ContentType="application/inkml+xml"/>
  <Override PartName="/ppt/ink/ink828.xml" ContentType="application/inkml+xml"/>
  <Override PartName="/ppt/ink/ink829.xml" ContentType="application/inkml+xml"/>
  <Override PartName="/ppt/ink/ink830.xml" ContentType="application/inkml+xml"/>
  <Override PartName="/ppt/ink/ink831.xml" ContentType="application/inkml+xml"/>
  <Override PartName="/ppt/ink/ink832.xml" ContentType="application/inkml+xml"/>
  <Override PartName="/ppt/ink/ink833.xml" ContentType="application/inkml+xml"/>
  <Override PartName="/ppt/ink/ink834.xml" ContentType="application/inkml+xml"/>
  <Override PartName="/ppt/ink/ink835.xml" ContentType="application/inkml+xml"/>
  <Override PartName="/ppt/ink/ink836.xml" ContentType="application/inkml+xml"/>
  <Override PartName="/ppt/ink/ink837.xml" ContentType="application/inkml+xml"/>
  <Override PartName="/ppt/ink/ink838.xml" ContentType="application/inkml+xml"/>
  <Override PartName="/ppt/ink/ink839.xml" ContentType="application/inkml+xml"/>
  <Override PartName="/ppt/ink/ink840.xml" ContentType="application/inkml+xml"/>
  <Override PartName="/ppt/ink/ink841.xml" ContentType="application/inkml+xml"/>
  <Override PartName="/ppt/ink/ink842.xml" ContentType="application/inkml+xml"/>
  <Override PartName="/ppt/ink/ink843.xml" ContentType="application/inkml+xml"/>
  <Override PartName="/ppt/ink/ink844.xml" ContentType="application/inkml+xml"/>
  <Override PartName="/ppt/ink/ink845.xml" ContentType="application/inkml+xml"/>
  <Override PartName="/ppt/ink/ink846.xml" ContentType="application/inkml+xml"/>
  <Override PartName="/ppt/ink/ink847.xml" ContentType="application/inkml+xml"/>
  <Override PartName="/ppt/ink/ink848.xml" ContentType="application/inkml+xml"/>
  <Override PartName="/ppt/ink/ink849.xml" ContentType="application/inkml+xml"/>
  <Override PartName="/ppt/ink/ink850.xml" ContentType="application/inkml+xml"/>
  <Override PartName="/ppt/ink/ink851.xml" ContentType="application/inkml+xml"/>
  <Override PartName="/ppt/ink/ink852.xml" ContentType="application/inkml+xml"/>
  <Override PartName="/ppt/ink/ink853.xml" ContentType="application/inkml+xml"/>
  <Override PartName="/ppt/ink/ink854.xml" ContentType="application/inkml+xml"/>
  <Override PartName="/ppt/ink/ink855.xml" ContentType="application/inkml+xml"/>
  <Override PartName="/ppt/ink/ink856.xml" ContentType="application/inkml+xml"/>
  <Override PartName="/ppt/ink/ink857.xml" ContentType="application/inkml+xml"/>
  <Override PartName="/ppt/ink/ink858.xml" ContentType="application/inkml+xml"/>
  <Override PartName="/ppt/ink/ink859.xml" ContentType="application/inkml+xml"/>
  <Override PartName="/ppt/ink/ink860.xml" ContentType="application/inkml+xml"/>
  <Override PartName="/ppt/ink/ink861.xml" ContentType="application/inkml+xml"/>
  <Override PartName="/ppt/ink/ink862.xml" ContentType="application/inkml+xml"/>
  <Override PartName="/ppt/ink/ink863.xml" ContentType="application/inkml+xml"/>
  <Override PartName="/ppt/ink/ink864.xml" ContentType="application/inkml+xml"/>
  <Override PartName="/ppt/ink/ink865.xml" ContentType="application/inkml+xml"/>
  <Override PartName="/ppt/ink/ink866.xml" ContentType="application/inkml+xml"/>
  <Override PartName="/ppt/ink/ink867.xml" ContentType="application/inkml+xml"/>
  <Override PartName="/ppt/ink/ink868.xml" ContentType="application/inkml+xml"/>
  <Override PartName="/ppt/ink/ink869.xml" ContentType="application/inkml+xml"/>
  <Override PartName="/ppt/ink/ink870.xml" ContentType="application/inkml+xml"/>
  <Override PartName="/ppt/ink/ink871.xml" ContentType="application/inkml+xml"/>
  <Override PartName="/ppt/ink/ink872.xml" ContentType="application/inkml+xml"/>
  <Override PartName="/ppt/ink/ink873.xml" ContentType="application/inkml+xml"/>
  <Override PartName="/ppt/ink/ink874.xml" ContentType="application/inkml+xml"/>
  <Override PartName="/ppt/ink/ink875.xml" ContentType="application/inkml+xml"/>
  <Override PartName="/ppt/ink/ink876.xml" ContentType="application/inkml+xml"/>
  <Override PartName="/ppt/ink/ink877.xml" ContentType="application/inkml+xml"/>
  <Override PartName="/ppt/ink/ink878.xml" ContentType="application/inkml+xml"/>
  <Override PartName="/ppt/ink/ink879.xml" ContentType="application/inkml+xml"/>
  <Override PartName="/ppt/ink/ink880.xml" ContentType="application/inkml+xml"/>
  <Override PartName="/ppt/ink/ink881.xml" ContentType="application/inkml+xml"/>
  <Override PartName="/ppt/ink/ink882.xml" ContentType="application/inkml+xml"/>
  <Override PartName="/ppt/ink/ink883.xml" ContentType="application/inkml+xml"/>
  <Override PartName="/ppt/ink/ink884.xml" ContentType="application/inkml+xml"/>
  <Override PartName="/ppt/ink/ink885.xml" ContentType="application/inkml+xml"/>
  <Override PartName="/ppt/ink/ink886.xml" ContentType="application/inkml+xml"/>
  <Override PartName="/ppt/ink/ink887.xml" ContentType="application/inkml+xml"/>
  <Override PartName="/ppt/ink/ink888.xml" ContentType="application/inkml+xml"/>
  <Override PartName="/ppt/ink/ink889.xml" ContentType="application/inkml+xml"/>
  <Override PartName="/ppt/ink/ink890.xml" ContentType="application/inkml+xml"/>
  <Override PartName="/ppt/ink/ink891.xml" ContentType="application/inkml+xml"/>
  <Override PartName="/ppt/ink/ink892.xml" ContentType="application/inkml+xml"/>
  <Override PartName="/ppt/ink/ink893.xml" ContentType="application/inkml+xml"/>
  <Override PartName="/ppt/ink/ink894.xml" ContentType="application/inkml+xml"/>
  <Override PartName="/ppt/ink/ink895.xml" ContentType="application/inkml+xml"/>
  <Override PartName="/ppt/ink/ink896.xml" ContentType="application/inkml+xml"/>
  <Override PartName="/ppt/ink/ink897.xml" ContentType="application/inkml+xml"/>
  <Override PartName="/ppt/ink/ink898.xml" ContentType="application/inkml+xml"/>
  <Override PartName="/ppt/ink/ink899.xml" ContentType="application/inkml+xml"/>
  <Override PartName="/ppt/ink/ink900.xml" ContentType="application/inkml+xml"/>
  <Override PartName="/ppt/ink/ink901.xml" ContentType="application/inkml+xml"/>
  <Override PartName="/ppt/ink/ink902.xml" ContentType="application/inkml+xml"/>
  <Override PartName="/ppt/ink/ink903.xml" ContentType="application/inkml+xml"/>
  <Override PartName="/ppt/ink/ink904.xml" ContentType="application/inkml+xml"/>
  <Override PartName="/ppt/ink/ink905.xml" ContentType="application/inkml+xml"/>
  <Override PartName="/ppt/ink/ink906.xml" ContentType="application/inkml+xml"/>
  <Override PartName="/ppt/ink/ink907.xml" ContentType="application/inkml+xml"/>
  <Override PartName="/ppt/ink/ink908.xml" ContentType="application/inkml+xml"/>
  <Override PartName="/ppt/ink/ink909.xml" ContentType="application/inkml+xml"/>
  <Override PartName="/ppt/ink/ink910.xml" ContentType="application/inkml+xml"/>
  <Override PartName="/ppt/ink/ink911.xml" ContentType="application/inkml+xml"/>
  <Override PartName="/ppt/ink/ink912.xml" ContentType="application/inkml+xml"/>
  <Override PartName="/ppt/ink/ink913.xml" ContentType="application/inkml+xml"/>
  <Override PartName="/ppt/ink/ink914.xml" ContentType="application/inkml+xml"/>
  <Override PartName="/ppt/ink/ink915.xml" ContentType="application/inkml+xml"/>
  <Override PartName="/ppt/ink/ink916.xml" ContentType="application/inkml+xml"/>
  <Override PartName="/ppt/ink/ink917.xml" ContentType="application/inkml+xml"/>
  <Override PartName="/ppt/ink/ink918.xml" ContentType="application/inkml+xml"/>
  <Override PartName="/ppt/ink/ink919.xml" ContentType="application/inkml+xml"/>
  <Override PartName="/ppt/ink/ink920.xml" ContentType="application/inkml+xml"/>
  <Override PartName="/ppt/ink/ink921.xml" ContentType="application/inkml+xml"/>
  <Override PartName="/ppt/ink/ink922.xml" ContentType="application/inkml+xml"/>
  <Override PartName="/ppt/ink/ink923.xml" ContentType="application/inkml+xml"/>
  <Override PartName="/ppt/ink/ink924.xml" ContentType="application/inkml+xml"/>
  <Override PartName="/ppt/ink/ink925.xml" ContentType="application/inkml+xml"/>
  <Override PartName="/ppt/ink/ink926.xml" ContentType="application/inkml+xml"/>
  <Override PartName="/ppt/ink/ink927.xml" ContentType="application/inkml+xml"/>
  <Override PartName="/ppt/ink/ink928.xml" ContentType="application/inkml+xml"/>
  <Override PartName="/ppt/ink/ink929.xml" ContentType="application/inkml+xml"/>
  <Override PartName="/ppt/ink/ink930.xml" ContentType="application/inkml+xml"/>
  <Override PartName="/ppt/ink/ink931.xml" ContentType="application/inkml+xml"/>
  <Override PartName="/ppt/ink/ink932.xml" ContentType="application/inkml+xml"/>
  <Override PartName="/ppt/ink/ink933.xml" ContentType="application/inkml+xml"/>
  <Override PartName="/ppt/ink/ink934.xml" ContentType="application/inkml+xml"/>
  <Override PartName="/ppt/ink/ink935.xml" ContentType="application/inkml+xml"/>
  <Override PartName="/ppt/ink/ink936.xml" ContentType="application/inkml+xml"/>
  <Override PartName="/ppt/ink/ink937.xml" ContentType="application/inkml+xml"/>
  <Override PartName="/ppt/ink/ink938.xml" ContentType="application/inkml+xml"/>
  <Override PartName="/ppt/ink/ink939.xml" ContentType="application/inkml+xml"/>
  <Override PartName="/ppt/ink/ink940.xml" ContentType="application/inkml+xml"/>
  <Override PartName="/ppt/ink/ink941.xml" ContentType="application/inkml+xml"/>
  <Override PartName="/ppt/ink/ink942.xml" ContentType="application/inkml+xml"/>
  <Override PartName="/ppt/ink/ink943.xml" ContentType="application/inkml+xml"/>
  <Override PartName="/ppt/ink/ink944.xml" ContentType="application/inkml+xml"/>
  <Override PartName="/ppt/ink/ink945.xml" ContentType="application/inkml+xml"/>
  <Override PartName="/ppt/ink/ink946.xml" ContentType="application/inkml+xml"/>
  <Override PartName="/ppt/ink/ink947.xml" ContentType="application/inkml+xml"/>
  <Override PartName="/ppt/ink/ink948.xml" ContentType="application/inkml+xml"/>
  <Override PartName="/ppt/ink/ink949.xml" ContentType="application/inkml+xml"/>
  <Override PartName="/ppt/ink/ink950.xml" ContentType="application/inkml+xml"/>
  <Override PartName="/ppt/ink/ink951.xml" ContentType="application/inkml+xml"/>
  <Override PartName="/ppt/ink/ink952.xml" ContentType="application/inkml+xml"/>
  <Override PartName="/ppt/ink/ink953.xml" ContentType="application/inkml+xml"/>
  <Override PartName="/ppt/ink/ink954.xml" ContentType="application/inkml+xml"/>
  <Override PartName="/ppt/ink/ink955.xml" ContentType="application/inkml+xml"/>
  <Override PartName="/ppt/ink/ink956.xml" ContentType="application/inkml+xml"/>
  <Override PartName="/ppt/ink/ink957.xml" ContentType="application/inkml+xml"/>
  <Override PartName="/ppt/ink/ink958.xml" ContentType="application/inkml+xml"/>
  <Override PartName="/ppt/ink/ink959.xml" ContentType="application/inkml+xml"/>
  <Override PartName="/ppt/ink/ink960.xml" ContentType="application/inkml+xml"/>
  <Override PartName="/ppt/ink/ink961.xml" ContentType="application/inkml+xml"/>
  <Override PartName="/ppt/ink/ink962.xml" ContentType="application/inkml+xml"/>
  <Override PartName="/ppt/ink/ink963.xml" ContentType="application/inkml+xml"/>
  <Override PartName="/ppt/ink/ink964.xml" ContentType="application/inkml+xml"/>
  <Override PartName="/ppt/ink/ink965.xml" ContentType="application/inkml+xml"/>
  <Override PartName="/ppt/ink/ink966.xml" ContentType="application/inkml+xml"/>
  <Override PartName="/ppt/ink/ink967.xml" ContentType="application/inkml+xml"/>
  <Override PartName="/ppt/ink/ink968.xml" ContentType="application/inkml+xml"/>
  <Override PartName="/ppt/ink/ink969.xml" ContentType="application/inkml+xml"/>
  <Override PartName="/ppt/ink/ink970.xml" ContentType="application/inkml+xml"/>
  <Override PartName="/ppt/ink/ink971.xml" ContentType="application/inkml+xml"/>
  <Override PartName="/ppt/ink/ink972.xml" ContentType="application/inkml+xml"/>
  <Override PartName="/ppt/ink/ink973.xml" ContentType="application/inkml+xml"/>
  <Override PartName="/ppt/ink/ink974.xml" ContentType="application/inkml+xml"/>
  <Override PartName="/ppt/ink/ink975.xml" ContentType="application/inkml+xml"/>
  <Override PartName="/ppt/ink/ink976.xml" ContentType="application/inkml+xml"/>
  <Override PartName="/ppt/ink/ink977.xml" ContentType="application/inkml+xml"/>
  <Override PartName="/ppt/ink/ink978.xml" ContentType="application/inkml+xml"/>
  <Override PartName="/ppt/ink/ink979.xml" ContentType="application/inkml+xml"/>
  <Override PartName="/ppt/ink/ink980.xml" ContentType="application/inkml+xml"/>
  <Override PartName="/ppt/ink/ink981.xml" ContentType="application/inkml+xml"/>
  <Override PartName="/ppt/ink/ink982.xml" ContentType="application/inkml+xml"/>
  <Override PartName="/ppt/ink/ink983.xml" ContentType="application/inkml+xml"/>
  <Override PartName="/ppt/ink/ink984.xml" ContentType="application/inkml+xml"/>
  <Override PartName="/ppt/ink/ink985.xml" ContentType="application/inkml+xml"/>
  <Override PartName="/ppt/ink/ink986.xml" ContentType="application/inkml+xml"/>
  <Override PartName="/ppt/ink/ink987.xml" ContentType="application/inkml+xml"/>
  <Override PartName="/ppt/ink/ink988.xml" ContentType="application/inkml+xml"/>
  <Override PartName="/ppt/ink/ink989.xml" ContentType="application/inkml+xml"/>
  <Override PartName="/ppt/ink/ink990.xml" ContentType="application/inkml+xml"/>
  <Override PartName="/ppt/ink/ink991.xml" ContentType="application/inkml+xml"/>
  <Override PartName="/ppt/ink/ink992.xml" ContentType="application/inkml+xml"/>
  <Override PartName="/ppt/ink/ink993.xml" ContentType="application/inkml+xml"/>
  <Override PartName="/ppt/ink/ink994.xml" ContentType="application/inkml+xml"/>
  <Override PartName="/ppt/ink/ink995.xml" ContentType="application/inkml+xml"/>
  <Override PartName="/ppt/ink/ink996.xml" ContentType="application/inkml+xml"/>
  <Override PartName="/ppt/ink/ink997.xml" ContentType="application/inkml+xml"/>
  <Override PartName="/ppt/ink/ink998.xml" ContentType="application/inkml+xml"/>
  <Override PartName="/ppt/ink/ink999.xml" ContentType="application/inkml+xml"/>
  <Override PartName="/ppt/ink/ink1000.xml" ContentType="application/inkml+xml"/>
  <Override PartName="/ppt/ink/ink1001.xml" ContentType="application/inkml+xml"/>
  <Override PartName="/ppt/ink/ink1002.xml" ContentType="application/inkml+xml"/>
  <Override PartName="/ppt/ink/ink1003.xml" ContentType="application/inkml+xml"/>
  <Override PartName="/ppt/ink/ink1004.xml" ContentType="application/inkml+xml"/>
  <Override PartName="/ppt/ink/ink1005.xml" ContentType="application/inkml+xml"/>
  <Override PartName="/ppt/ink/ink1006.xml" ContentType="application/inkml+xml"/>
  <Override PartName="/ppt/ink/ink1007.xml" ContentType="application/inkml+xml"/>
  <Override PartName="/ppt/ink/ink1008.xml" ContentType="application/inkml+xml"/>
  <Override PartName="/ppt/ink/ink1009.xml" ContentType="application/inkml+xml"/>
  <Override PartName="/ppt/ink/ink1010.xml" ContentType="application/inkml+xml"/>
  <Override PartName="/ppt/ink/ink1011.xml" ContentType="application/inkml+xml"/>
  <Override PartName="/ppt/ink/ink1012.xml" ContentType="application/inkml+xml"/>
  <Override PartName="/ppt/ink/ink1013.xml" ContentType="application/inkml+xml"/>
  <Override PartName="/ppt/ink/ink1014.xml" ContentType="application/inkml+xml"/>
  <Override PartName="/ppt/ink/ink1015.xml" ContentType="application/inkml+xml"/>
  <Override PartName="/ppt/ink/ink1016.xml" ContentType="application/inkml+xml"/>
  <Override PartName="/ppt/ink/ink1017.xml" ContentType="application/inkml+xml"/>
  <Override PartName="/ppt/ink/ink1018.xml" ContentType="application/inkml+xml"/>
  <Override PartName="/ppt/ink/ink1019.xml" ContentType="application/inkml+xml"/>
  <Override PartName="/ppt/ink/ink1020.xml" ContentType="application/inkml+xml"/>
  <Override PartName="/ppt/ink/ink1021.xml" ContentType="application/inkml+xml"/>
  <Override PartName="/ppt/ink/ink1022.xml" ContentType="application/inkml+xml"/>
  <Override PartName="/ppt/ink/ink1023.xml" ContentType="application/inkml+xml"/>
  <Override PartName="/ppt/ink/ink1024.xml" ContentType="application/inkml+xml"/>
  <Override PartName="/ppt/ink/ink1025.xml" ContentType="application/inkml+xml"/>
  <Override PartName="/ppt/ink/ink1026.xml" ContentType="application/inkml+xml"/>
  <Override PartName="/ppt/ink/ink1027.xml" ContentType="application/inkml+xml"/>
  <Override PartName="/ppt/ink/ink1028.xml" ContentType="application/inkml+xml"/>
  <Override PartName="/ppt/ink/ink1029.xml" ContentType="application/inkml+xml"/>
  <Override PartName="/ppt/ink/ink1030.xml" ContentType="application/inkml+xml"/>
  <Override PartName="/ppt/ink/ink1031.xml" ContentType="application/inkml+xml"/>
  <Override PartName="/ppt/ink/ink1032.xml" ContentType="application/inkml+xml"/>
  <Override PartName="/ppt/ink/ink1033.xml" ContentType="application/inkml+xml"/>
  <Override PartName="/ppt/ink/ink1034.xml" ContentType="application/inkml+xml"/>
  <Override PartName="/ppt/ink/ink1035.xml" ContentType="application/inkml+xml"/>
  <Override PartName="/ppt/ink/ink1036.xml" ContentType="application/inkml+xml"/>
  <Override PartName="/ppt/ink/ink1037.xml" ContentType="application/inkml+xml"/>
  <Override PartName="/ppt/ink/ink1038.xml" ContentType="application/inkml+xml"/>
  <Override PartName="/ppt/ink/ink1039.xml" ContentType="application/inkml+xml"/>
  <Override PartName="/ppt/ink/ink1040.xml" ContentType="application/inkml+xml"/>
  <Override PartName="/ppt/ink/ink1041.xml" ContentType="application/inkml+xml"/>
  <Override PartName="/ppt/ink/ink1042.xml" ContentType="application/inkml+xml"/>
  <Override PartName="/ppt/ink/ink1043.xml" ContentType="application/inkml+xml"/>
  <Override PartName="/ppt/ink/ink1044.xml" ContentType="application/inkml+xml"/>
  <Override PartName="/ppt/ink/ink1045.xml" ContentType="application/inkml+xml"/>
  <Override PartName="/ppt/ink/ink1046.xml" ContentType="application/inkml+xml"/>
  <Override PartName="/ppt/ink/ink1047.xml" ContentType="application/inkml+xml"/>
  <Override PartName="/ppt/ink/ink1048.xml" ContentType="application/inkml+xml"/>
  <Override PartName="/ppt/ink/ink1049.xml" ContentType="application/inkml+xml"/>
  <Override PartName="/ppt/ink/ink1050.xml" ContentType="application/inkml+xml"/>
  <Override PartName="/ppt/ink/ink1051.xml" ContentType="application/inkml+xml"/>
  <Override PartName="/ppt/ink/ink1052.xml" ContentType="application/inkml+xml"/>
  <Override PartName="/ppt/ink/ink1053.xml" ContentType="application/inkml+xml"/>
  <Override PartName="/ppt/ink/ink1054.xml" ContentType="application/inkml+xml"/>
  <Override PartName="/ppt/ink/ink1055.xml" ContentType="application/inkml+xml"/>
  <Override PartName="/ppt/ink/ink1056.xml" ContentType="application/inkml+xml"/>
  <Override PartName="/ppt/ink/ink1057.xml" ContentType="application/inkml+xml"/>
  <Override PartName="/ppt/ink/ink1058.xml" ContentType="application/inkml+xml"/>
  <Override PartName="/ppt/ink/ink1059.xml" ContentType="application/inkml+xml"/>
  <Override PartName="/ppt/ink/ink1060.xml" ContentType="application/inkml+xml"/>
  <Override PartName="/ppt/ink/ink1061.xml" ContentType="application/inkml+xml"/>
  <Override PartName="/ppt/ink/ink1062.xml" ContentType="application/inkml+xml"/>
  <Override PartName="/ppt/ink/ink1063.xml" ContentType="application/inkml+xml"/>
  <Override PartName="/ppt/ink/ink1064.xml" ContentType="application/inkml+xml"/>
  <Override PartName="/ppt/ink/ink1065.xml" ContentType="application/inkml+xml"/>
  <Override PartName="/ppt/ink/ink1066.xml" ContentType="application/inkml+xml"/>
  <Override PartName="/ppt/ink/ink1067.xml" ContentType="application/inkml+xml"/>
  <Override PartName="/ppt/ink/ink1068.xml" ContentType="application/inkml+xml"/>
  <Override PartName="/ppt/ink/ink1069.xml" ContentType="application/inkml+xml"/>
  <Override PartName="/ppt/ink/ink1070.xml" ContentType="application/inkml+xml"/>
  <Override PartName="/ppt/ink/ink1071.xml" ContentType="application/inkml+xml"/>
  <Override PartName="/ppt/ink/ink1072.xml" ContentType="application/inkml+xml"/>
  <Override PartName="/ppt/ink/ink1073.xml" ContentType="application/inkml+xml"/>
  <Override PartName="/ppt/ink/ink1074.xml" ContentType="application/inkml+xml"/>
  <Override PartName="/ppt/ink/ink1075.xml" ContentType="application/inkml+xml"/>
  <Override PartName="/ppt/ink/ink1076.xml" ContentType="application/inkml+xml"/>
  <Override PartName="/ppt/ink/ink1077.xml" ContentType="application/inkml+xml"/>
  <Override PartName="/ppt/ink/ink1078.xml" ContentType="application/inkml+xml"/>
  <Override PartName="/ppt/ink/ink1079.xml" ContentType="application/inkml+xml"/>
  <Override PartName="/ppt/ink/ink1080.xml" ContentType="application/inkml+xml"/>
  <Override PartName="/ppt/ink/ink1081.xml" ContentType="application/inkml+xml"/>
  <Override PartName="/ppt/ink/ink1082.xml" ContentType="application/inkml+xml"/>
  <Override PartName="/ppt/ink/ink1083.xml" ContentType="application/inkml+xml"/>
  <Override PartName="/ppt/ink/ink1084.xml" ContentType="application/inkml+xml"/>
  <Override PartName="/ppt/ink/ink1085.xml" ContentType="application/inkml+xml"/>
  <Override PartName="/ppt/ink/ink1086.xml" ContentType="application/inkml+xml"/>
  <Override PartName="/ppt/ink/ink1087.xml" ContentType="application/inkml+xml"/>
  <Override PartName="/ppt/ink/ink1088.xml" ContentType="application/inkml+xml"/>
  <Override PartName="/ppt/ink/ink1089.xml" ContentType="application/inkml+xml"/>
  <Override PartName="/ppt/ink/ink1090.xml" ContentType="application/inkml+xml"/>
  <Override PartName="/ppt/ink/ink1091.xml" ContentType="application/inkml+xml"/>
  <Override PartName="/ppt/ink/ink1092.xml" ContentType="application/inkml+xml"/>
  <Override PartName="/ppt/ink/ink1093.xml" ContentType="application/inkml+xml"/>
  <Override PartName="/ppt/ink/ink1094.xml" ContentType="application/inkml+xml"/>
  <Override PartName="/ppt/ink/ink1095.xml" ContentType="application/inkml+xml"/>
  <Override PartName="/ppt/ink/ink1096.xml" ContentType="application/inkml+xml"/>
  <Override PartName="/ppt/ink/ink1097.xml" ContentType="application/inkml+xml"/>
  <Override PartName="/ppt/ink/ink1098.xml" ContentType="application/inkml+xml"/>
  <Override PartName="/ppt/ink/ink1099.xml" ContentType="application/inkml+xml"/>
  <Override PartName="/ppt/ink/ink1100.xml" ContentType="application/inkml+xml"/>
  <Override PartName="/ppt/ink/ink1101.xml" ContentType="application/inkml+xml"/>
  <Override PartName="/ppt/ink/ink1102.xml" ContentType="application/inkml+xml"/>
  <Override PartName="/ppt/ink/ink1103.xml" ContentType="application/inkml+xml"/>
  <Override PartName="/ppt/ink/ink1104.xml" ContentType="application/inkml+xml"/>
  <Override PartName="/ppt/ink/ink1105.xml" ContentType="application/inkml+xml"/>
  <Override PartName="/ppt/ink/ink1106.xml" ContentType="application/inkml+xml"/>
  <Override PartName="/ppt/ink/ink1107.xml" ContentType="application/inkml+xml"/>
  <Override PartName="/ppt/ink/ink1108.xml" ContentType="application/inkml+xml"/>
  <Override PartName="/ppt/ink/ink1109.xml" ContentType="application/inkml+xml"/>
  <Override PartName="/ppt/ink/ink1110.xml" ContentType="application/inkml+xml"/>
  <Override PartName="/ppt/ink/ink1111.xml" ContentType="application/inkml+xml"/>
  <Override PartName="/ppt/ink/ink1112.xml" ContentType="application/inkml+xml"/>
  <Override PartName="/ppt/ink/ink1113.xml" ContentType="application/inkml+xml"/>
  <Override PartName="/ppt/ink/ink1114.xml" ContentType="application/inkml+xml"/>
  <Override PartName="/ppt/ink/ink1115.xml" ContentType="application/inkml+xml"/>
  <Override PartName="/ppt/ink/ink1116.xml" ContentType="application/inkml+xml"/>
  <Override PartName="/ppt/ink/ink1117.xml" ContentType="application/inkml+xml"/>
  <Override PartName="/ppt/ink/ink1118.xml" ContentType="application/inkml+xml"/>
  <Override PartName="/ppt/ink/ink1119.xml" ContentType="application/inkml+xml"/>
  <Override PartName="/ppt/ink/ink1120.xml" ContentType="application/inkml+xml"/>
  <Override PartName="/ppt/ink/ink1121.xml" ContentType="application/inkml+xml"/>
  <Override PartName="/ppt/ink/ink1122.xml" ContentType="application/inkml+xml"/>
  <Override PartName="/ppt/ink/ink1123.xml" ContentType="application/inkml+xml"/>
  <Override PartName="/ppt/ink/ink1124.xml" ContentType="application/inkml+xml"/>
  <Override PartName="/ppt/ink/ink1125.xml" ContentType="application/inkml+xml"/>
  <Override PartName="/ppt/ink/ink1126.xml" ContentType="application/inkml+xml"/>
  <Override PartName="/ppt/ink/ink1127.xml" ContentType="application/inkml+xml"/>
  <Override PartName="/ppt/ink/ink1128.xml" ContentType="application/inkml+xml"/>
  <Override PartName="/ppt/ink/ink1129.xml" ContentType="application/inkml+xml"/>
  <Override PartName="/ppt/ink/ink1130.xml" ContentType="application/inkml+xml"/>
  <Override PartName="/ppt/ink/ink1131.xml" ContentType="application/inkml+xml"/>
  <Override PartName="/ppt/ink/ink1132.xml" ContentType="application/inkml+xml"/>
  <Override PartName="/ppt/ink/ink1133.xml" ContentType="application/inkml+xml"/>
  <Override PartName="/ppt/ink/ink1134.xml" ContentType="application/inkml+xml"/>
  <Override PartName="/ppt/ink/ink1135.xml" ContentType="application/inkml+xml"/>
  <Override PartName="/ppt/ink/ink1136.xml" ContentType="application/inkml+xml"/>
  <Override PartName="/ppt/ink/ink1137.xml" ContentType="application/inkml+xml"/>
  <Override PartName="/ppt/ink/ink1138.xml" ContentType="application/inkml+xml"/>
  <Override PartName="/ppt/ink/ink1139.xml" ContentType="application/inkml+xml"/>
  <Override PartName="/ppt/ink/ink1140.xml" ContentType="application/inkml+xml"/>
  <Override PartName="/ppt/ink/ink1141.xml" ContentType="application/inkml+xml"/>
  <Override PartName="/ppt/ink/ink1142.xml" ContentType="application/inkml+xml"/>
  <Override PartName="/ppt/ink/ink1143.xml" ContentType="application/inkml+xml"/>
  <Override PartName="/ppt/ink/ink1144.xml" ContentType="application/inkml+xml"/>
  <Override PartName="/ppt/ink/ink1145.xml" ContentType="application/inkml+xml"/>
  <Override PartName="/ppt/ink/ink1146.xml" ContentType="application/inkml+xml"/>
  <Override PartName="/ppt/ink/ink1147.xml" ContentType="application/inkml+xml"/>
  <Override PartName="/ppt/ink/ink1148.xml" ContentType="application/inkml+xml"/>
  <Override PartName="/ppt/ink/ink1149.xml" ContentType="application/inkml+xml"/>
  <Override PartName="/ppt/ink/ink1150.xml" ContentType="application/inkml+xml"/>
  <Override PartName="/ppt/ink/ink1151.xml" ContentType="application/inkml+xml"/>
  <Override PartName="/ppt/ink/ink1152.xml" ContentType="application/inkml+xml"/>
  <Override PartName="/ppt/ink/ink1153.xml" ContentType="application/inkml+xml"/>
  <Override PartName="/ppt/ink/ink1154.xml" ContentType="application/inkml+xml"/>
  <Override PartName="/ppt/ink/ink1155.xml" ContentType="application/inkml+xml"/>
  <Override PartName="/ppt/ink/ink1156.xml" ContentType="application/inkml+xml"/>
  <Override PartName="/ppt/ink/ink1157.xml" ContentType="application/inkml+xml"/>
  <Override PartName="/ppt/ink/ink1158.xml" ContentType="application/inkml+xml"/>
  <Override PartName="/ppt/ink/ink1159.xml" ContentType="application/inkml+xml"/>
  <Override PartName="/ppt/ink/ink1160.xml" ContentType="application/inkml+xml"/>
  <Override PartName="/ppt/ink/ink1161.xml" ContentType="application/inkml+xml"/>
  <Override PartName="/ppt/ink/ink1162.xml" ContentType="application/inkml+xml"/>
  <Override PartName="/ppt/ink/ink1163.xml" ContentType="application/inkml+xml"/>
  <Override PartName="/ppt/ink/ink1164.xml" ContentType="application/inkml+xml"/>
  <Override PartName="/ppt/ink/ink1165.xml" ContentType="application/inkml+xml"/>
  <Override PartName="/ppt/ink/ink1166.xml" ContentType="application/inkml+xml"/>
  <Override PartName="/ppt/ink/ink1167.xml" ContentType="application/inkml+xml"/>
  <Override PartName="/ppt/ink/ink1168.xml" ContentType="application/inkml+xml"/>
  <Override PartName="/ppt/ink/ink1169.xml" ContentType="application/inkml+xml"/>
  <Override PartName="/ppt/ink/ink1170.xml" ContentType="application/inkml+xml"/>
  <Override PartName="/ppt/ink/ink1171.xml" ContentType="application/inkml+xml"/>
  <Override PartName="/ppt/ink/ink1172.xml" ContentType="application/inkml+xml"/>
  <Override PartName="/ppt/ink/ink1173.xml" ContentType="application/inkml+xml"/>
  <Override PartName="/ppt/ink/ink1174.xml" ContentType="application/inkml+xml"/>
  <Override PartName="/ppt/ink/ink1175.xml" ContentType="application/inkml+xml"/>
  <Override PartName="/ppt/ink/ink1176.xml" ContentType="application/inkml+xml"/>
  <Override PartName="/ppt/ink/ink1177.xml" ContentType="application/inkml+xml"/>
  <Override PartName="/ppt/ink/ink1178.xml" ContentType="application/inkml+xml"/>
  <Override PartName="/ppt/ink/ink1179.xml" ContentType="application/inkml+xml"/>
  <Override PartName="/ppt/ink/ink1180.xml" ContentType="application/inkml+xml"/>
  <Override PartName="/ppt/ink/ink1181.xml" ContentType="application/inkml+xml"/>
  <Override PartName="/ppt/ink/ink1182.xml" ContentType="application/inkml+xml"/>
  <Override PartName="/ppt/ink/ink1183.xml" ContentType="application/inkml+xml"/>
  <Override PartName="/ppt/ink/ink1184.xml" ContentType="application/inkml+xml"/>
  <Override PartName="/ppt/ink/ink1185.xml" ContentType="application/inkml+xml"/>
  <Override PartName="/ppt/ink/ink1186.xml" ContentType="application/inkml+xml"/>
  <Override PartName="/ppt/ink/ink1187.xml" ContentType="application/inkml+xml"/>
  <Override PartName="/ppt/ink/ink1188.xml" ContentType="application/inkml+xml"/>
  <Override PartName="/ppt/ink/ink1189.xml" ContentType="application/inkml+xml"/>
  <Override PartName="/ppt/ink/ink1190.xml" ContentType="application/inkml+xml"/>
  <Override PartName="/ppt/ink/ink1191.xml" ContentType="application/inkml+xml"/>
  <Override PartName="/ppt/ink/ink1192.xml" ContentType="application/inkml+xml"/>
  <Override PartName="/ppt/ink/ink1193.xml" ContentType="application/inkml+xml"/>
  <Override PartName="/ppt/ink/ink1194.xml" ContentType="application/inkml+xml"/>
  <Override PartName="/ppt/ink/ink1195.xml" ContentType="application/inkml+xml"/>
  <Override PartName="/ppt/ink/ink1196.xml" ContentType="application/inkml+xml"/>
  <Override PartName="/ppt/ink/ink1197.xml" ContentType="application/inkml+xml"/>
  <Override PartName="/ppt/ink/ink1198.xml" ContentType="application/inkml+xml"/>
  <Override PartName="/ppt/ink/ink1199.xml" ContentType="application/inkml+xml"/>
  <Override PartName="/ppt/ink/ink1200.xml" ContentType="application/inkml+xml"/>
  <Override PartName="/ppt/ink/ink1201.xml" ContentType="application/inkml+xml"/>
  <Override PartName="/ppt/ink/ink1202.xml" ContentType="application/inkml+xml"/>
  <Override PartName="/ppt/ink/ink1203.xml" ContentType="application/inkml+xml"/>
  <Override PartName="/ppt/ink/ink1204.xml" ContentType="application/inkml+xml"/>
  <Override PartName="/ppt/ink/ink1205.xml" ContentType="application/inkml+xml"/>
  <Override PartName="/ppt/ink/ink1206.xml" ContentType="application/inkml+xml"/>
  <Override PartName="/ppt/ink/ink1207.xml" ContentType="application/inkml+xml"/>
  <Override PartName="/ppt/ink/ink1208.xml" ContentType="application/inkml+xml"/>
  <Override PartName="/ppt/ink/ink1209.xml" ContentType="application/inkml+xml"/>
  <Override PartName="/ppt/ink/ink1210.xml" ContentType="application/inkml+xml"/>
  <Override PartName="/ppt/ink/ink1211.xml" ContentType="application/inkml+xml"/>
  <Override PartName="/ppt/ink/ink1212.xml" ContentType="application/inkml+xml"/>
  <Override PartName="/ppt/ink/ink1213.xml" ContentType="application/inkml+xml"/>
  <Override PartName="/ppt/ink/ink1214.xml" ContentType="application/inkml+xml"/>
  <Override PartName="/ppt/ink/ink1215.xml" ContentType="application/inkml+xml"/>
  <Override PartName="/ppt/ink/ink1216.xml" ContentType="application/inkml+xml"/>
  <Override PartName="/ppt/ink/ink1217.xml" ContentType="application/inkml+xml"/>
  <Override PartName="/ppt/ink/ink1218.xml" ContentType="application/inkml+xml"/>
  <Override PartName="/ppt/ink/ink1219.xml" ContentType="application/inkml+xml"/>
  <Override PartName="/ppt/ink/ink1220.xml" ContentType="application/inkml+xml"/>
  <Override PartName="/ppt/ink/ink1221.xml" ContentType="application/inkml+xml"/>
  <Override PartName="/ppt/ink/ink1222.xml" ContentType="application/inkml+xml"/>
  <Override PartName="/ppt/ink/ink1223.xml" ContentType="application/inkml+xml"/>
  <Override PartName="/ppt/ink/ink1224.xml" ContentType="application/inkml+xml"/>
  <Override PartName="/ppt/ink/ink1225.xml" ContentType="application/inkml+xml"/>
  <Override PartName="/ppt/ink/ink1226.xml" ContentType="application/inkml+xml"/>
  <Override PartName="/ppt/ink/ink1227.xml" ContentType="application/inkml+xml"/>
  <Override PartName="/ppt/ink/ink1228.xml" ContentType="application/inkml+xml"/>
  <Override PartName="/ppt/ink/ink1229.xml" ContentType="application/inkml+xml"/>
  <Override PartName="/ppt/ink/ink1230.xml" ContentType="application/inkml+xml"/>
  <Override PartName="/ppt/ink/ink1231.xml" ContentType="application/inkml+xml"/>
  <Override PartName="/ppt/ink/ink1232.xml" ContentType="application/inkml+xml"/>
  <Override PartName="/ppt/ink/ink1233.xml" ContentType="application/inkml+xml"/>
  <Override PartName="/ppt/ink/ink1234.xml" ContentType="application/inkml+xml"/>
  <Override PartName="/ppt/ink/ink1235.xml" ContentType="application/inkml+xml"/>
  <Override PartName="/ppt/ink/ink1236.xml" ContentType="application/inkml+xml"/>
  <Override PartName="/ppt/ink/ink1237.xml" ContentType="application/inkml+xml"/>
  <Override PartName="/ppt/ink/ink1238.xml" ContentType="application/inkml+xml"/>
  <Override PartName="/ppt/ink/ink1239.xml" ContentType="application/inkml+xml"/>
  <Override PartName="/ppt/ink/ink1240.xml" ContentType="application/inkml+xml"/>
  <Override PartName="/ppt/ink/ink1241.xml" ContentType="application/inkml+xml"/>
  <Override PartName="/ppt/ink/ink1242.xml" ContentType="application/inkml+xml"/>
  <Override PartName="/ppt/ink/ink1243.xml" ContentType="application/inkml+xml"/>
  <Override PartName="/ppt/ink/ink1244.xml" ContentType="application/inkml+xml"/>
  <Override PartName="/ppt/ink/ink1245.xml" ContentType="application/inkml+xml"/>
  <Override PartName="/ppt/ink/ink1246.xml" ContentType="application/inkml+xml"/>
  <Override PartName="/ppt/ink/ink1247.xml" ContentType="application/inkml+xml"/>
  <Override PartName="/ppt/ink/ink1248.xml" ContentType="application/inkml+xml"/>
  <Override PartName="/ppt/ink/ink1249.xml" ContentType="application/inkml+xml"/>
  <Override PartName="/ppt/ink/ink1250.xml" ContentType="application/inkml+xml"/>
  <Override PartName="/ppt/ink/ink1251.xml" ContentType="application/inkml+xml"/>
  <Override PartName="/ppt/ink/ink1252.xml" ContentType="application/inkml+xml"/>
  <Override PartName="/ppt/ink/ink1253.xml" ContentType="application/inkml+xml"/>
  <Override PartName="/ppt/ink/ink1254.xml" ContentType="application/inkml+xml"/>
  <Override PartName="/ppt/ink/ink1255.xml" ContentType="application/inkml+xml"/>
  <Override PartName="/ppt/ink/ink1256.xml" ContentType="application/inkml+xml"/>
  <Override PartName="/ppt/ink/ink1257.xml" ContentType="application/inkml+xml"/>
  <Override PartName="/ppt/ink/ink1258.xml" ContentType="application/inkml+xml"/>
  <Override PartName="/ppt/ink/ink1259.xml" ContentType="application/inkml+xml"/>
  <Override PartName="/ppt/ink/ink1260.xml" ContentType="application/inkml+xml"/>
  <Override PartName="/ppt/ink/ink1261.xml" ContentType="application/inkml+xml"/>
  <Override PartName="/ppt/ink/ink1262.xml" ContentType="application/inkml+xml"/>
  <Override PartName="/ppt/ink/ink1263.xml" ContentType="application/inkml+xml"/>
  <Override PartName="/ppt/ink/ink1264.xml" ContentType="application/inkml+xml"/>
  <Override PartName="/ppt/ink/ink1265.xml" ContentType="application/inkml+xml"/>
  <Override PartName="/ppt/ink/ink1266.xml" ContentType="application/inkml+xml"/>
  <Override PartName="/ppt/ink/ink1267.xml" ContentType="application/inkml+xml"/>
  <Override PartName="/ppt/ink/ink1268.xml" ContentType="application/inkml+xml"/>
  <Override PartName="/ppt/ink/ink1269.xml" ContentType="application/inkml+xml"/>
  <Override PartName="/ppt/ink/ink1270.xml" ContentType="application/inkml+xml"/>
  <Override PartName="/ppt/ink/ink1271.xml" ContentType="application/inkml+xml"/>
  <Override PartName="/ppt/ink/ink1272.xml" ContentType="application/inkml+xml"/>
  <Override PartName="/ppt/ink/ink1273.xml" ContentType="application/inkml+xml"/>
  <Override PartName="/ppt/ink/ink1274.xml" ContentType="application/inkml+xml"/>
  <Override PartName="/ppt/ink/ink1275.xml" ContentType="application/inkml+xml"/>
  <Override PartName="/ppt/ink/ink1276.xml" ContentType="application/inkml+xml"/>
  <Override PartName="/ppt/ink/ink1277.xml" ContentType="application/inkml+xml"/>
  <Override PartName="/ppt/ink/ink1278.xml" ContentType="application/inkml+xml"/>
  <Override PartName="/ppt/ink/ink1279.xml" ContentType="application/inkml+xml"/>
  <Override PartName="/ppt/ink/ink1280.xml" ContentType="application/inkml+xml"/>
  <Override PartName="/ppt/ink/ink1281.xml" ContentType="application/inkml+xml"/>
  <Override PartName="/ppt/ink/ink1282.xml" ContentType="application/inkml+xml"/>
  <Override PartName="/ppt/ink/ink1283.xml" ContentType="application/inkml+xml"/>
  <Override PartName="/ppt/ink/ink1284.xml" ContentType="application/inkml+xml"/>
  <Override PartName="/ppt/ink/ink1285.xml" ContentType="application/inkml+xml"/>
  <Override PartName="/ppt/ink/ink1286.xml" ContentType="application/inkml+xml"/>
  <Override PartName="/ppt/ink/ink1287.xml" ContentType="application/inkml+xml"/>
  <Override PartName="/ppt/ink/ink1288.xml" ContentType="application/inkml+xml"/>
  <Override PartName="/ppt/ink/ink1289.xml" ContentType="application/inkml+xml"/>
  <Override PartName="/ppt/ink/ink1290.xml" ContentType="application/inkml+xml"/>
  <Override PartName="/ppt/ink/ink1291.xml" ContentType="application/inkml+xml"/>
  <Override PartName="/ppt/ink/ink1292.xml" ContentType="application/inkml+xml"/>
  <Override PartName="/ppt/ink/ink1293.xml" ContentType="application/inkml+xml"/>
  <Override PartName="/ppt/ink/ink1294.xml" ContentType="application/inkml+xml"/>
  <Override PartName="/ppt/ink/ink1295.xml" ContentType="application/inkml+xml"/>
  <Override PartName="/ppt/ink/ink1296.xml" ContentType="application/inkml+xml"/>
  <Override PartName="/ppt/ink/ink1297.xml" ContentType="application/inkml+xml"/>
  <Override PartName="/ppt/ink/ink1298.xml" ContentType="application/inkml+xml"/>
  <Override PartName="/ppt/ink/ink1299.xml" ContentType="application/inkml+xml"/>
  <Override PartName="/ppt/ink/ink1300.xml" ContentType="application/inkml+xml"/>
  <Override PartName="/ppt/ink/ink1301.xml" ContentType="application/inkml+xml"/>
  <Override PartName="/ppt/ink/ink1302.xml" ContentType="application/inkml+xml"/>
  <Override PartName="/ppt/ink/ink1303.xml" ContentType="application/inkml+xml"/>
  <Override PartName="/ppt/ink/ink1304.xml" ContentType="application/inkml+xml"/>
  <Override PartName="/ppt/ink/ink1305.xml" ContentType="application/inkml+xml"/>
  <Override PartName="/ppt/ink/ink1306.xml" ContentType="application/inkml+xml"/>
  <Override PartName="/ppt/ink/ink1307.xml" ContentType="application/inkml+xml"/>
  <Override PartName="/ppt/ink/ink1308.xml" ContentType="application/inkml+xml"/>
  <Override PartName="/ppt/ink/ink1309.xml" ContentType="application/inkml+xml"/>
  <Override PartName="/ppt/ink/ink1310.xml" ContentType="application/inkml+xml"/>
  <Override PartName="/ppt/ink/ink1311.xml" ContentType="application/inkml+xml"/>
  <Override PartName="/ppt/ink/ink1312.xml" ContentType="application/inkml+xml"/>
  <Override PartName="/ppt/ink/ink1313.xml" ContentType="application/inkml+xml"/>
  <Override PartName="/ppt/ink/ink1314.xml" ContentType="application/inkml+xml"/>
  <Override PartName="/ppt/ink/ink1315.xml" ContentType="application/inkml+xml"/>
  <Override PartName="/ppt/ink/ink1316.xml" ContentType="application/inkml+xml"/>
  <Override PartName="/ppt/ink/ink1317.xml" ContentType="application/inkml+xml"/>
  <Override PartName="/ppt/ink/ink1318.xml" ContentType="application/inkml+xml"/>
  <Override PartName="/ppt/ink/ink1319.xml" ContentType="application/inkml+xml"/>
  <Override PartName="/ppt/ink/ink1320.xml" ContentType="application/inkml+xml"/>
  <Override PartName="/ppt/ink/ink1321.xml" ContentType="application/inkml+xml"/>
  <Override PartName="/ppt/ink/ink1322.xml" ContentType="application/inkml+xml"/>
  <Override PartName="/ppt/ink/ink1323.xml" ContentType="application/inkml+xml"/>
  <Override PartName="/ppt/ink/ink1324.xml" ContentType="application/inkml+xml"/>
  <Override PartName="/ppt/ink/ink1325.xml" ContentType="application/inkml+xml"/>
  <Override PartName="/ppt/ink/ink1326.xml" ContentType="application/inkml+xml"/>
  <Override PartName="/ppt/ink/ink1327.xml" ContentType="application/inkml+xml"/>
  <Override PartName="/ppt/ink/ink1328.xml" ContentType="application/inkml+xml"/>
  <Override PartName="/ppt/ink/ink1329.xml" ContentType="application/inkml+xml"/>
  <Override PartName="/ppt/ink/ink1330.xml" ContentType="application/inkml+xml"/>
  <Override PartName="/ppt/ink/ink1331.xml" ContentType="application/inkml+xml"/>
  <Override PartName="/ppt/ink/ink1332.xml" ContentType="application/inkml+xml"/>
  <Override PartName="/ppt/ink/ink1333.xml" ContentType="application/inkml+xml"/>
  <Override PartName="/ppt/ink/ink1334.xml" ContentType="application/inkml+xml"/>
  <Override PartName="/ppt/ink/ink1335.xml" ContentType="application/inkml+xml"/>
  <Override PartName="/ppt/ink/ink1336.xml" ContentType="application/inkml+xml"/>
  <Override PartName="/ppt/ink/ink1337.xml" ContentType="application/inkml+xml"/>
  <Override PartName="/ppt/ink/ink1338.xml" ContentType="application/inkml+xml"/>
  <Override PartName="/ppt/ink/ink1339.xml" ContentType="application/inkml+xml"/>
  <Override PartName="/ppt/ink/ink1340.xml" ContentType="application/inkml+xml"/>
  <Override PartName="/ppt/ink/ink1341.xml" ContentType="application/inkml+xml"/>
  <Override PartName="/ppt/ink/ink1342.xml" ContentType="application/inkml+xml"/>
  <Override PartName="/ppt/ink/ink1343.xml" ContentType="application/inkml+xml"/>
  <Override PartName="/ppt/ink/ink1344.xml" ContentType="application/inkml+xml"/>
  <Override PartName="/ppt/ink/ink1345.xml" ContentType="application/inkml+xml"/>
  <Override PartName="/ppt/ink/ink1346.xml" ContentType="application/inkml+xml"/>
  <Override PartName="/ppt/ink/ink1347.xml" ContentType="application/inkml+xml"/>
  <Override PartName="/ppt/ink/ink1348.xml" ContentType="application/inkml+xml"/>
  <Override PartName="/ppt/ink/ink1349.xml" ContentType="application/inkml+xml"/>
  <Override PartName="/ppt/ink/ink1350.xml" ContentType="application/inkml+xml"/>
  <Override PartName="/ppt/ink/ink1351.xml" ContentType="application/inkml+xml"/>
  <Override PartName="/ppt/ink/ink1352.xml" ContentType="application/inkml+xml"/>
  <Override PartName="/ppt/ink/ink1353.xml" ContentType="application/inkml+xml"/>
  <Override PartName="/ppt/ink/ink1354.xml" ContentType="application/inkml+xml"/>
  <Override PartName="/ppt/ink/ink1355.xml" ContentType="application/inkml+xml"/>
  <Override PartName="/ppt/ink/ink1356.xml" ContentType="application/inkml+xml"/>
  <Override PartName="/ppt/ink/ink1357.xml" ContentType="application/inkml+xml"/>
  <Override PartName="/ppt/ink/ink1358.xml" ContentType="application/inkml+xml"/>
  <Override PartName="/ppt/ink/ink1359.xml" ContentType="application/inkml+xml"/>
  <Override PartName="/ppt/ink/ink1360.xml" ContentType="application/inkml+xml"/>
  <Override PartName="/ppt/ink/ink1361.xml" ContentType="application/inkml+xml"/>
  <Override PartName="/ppt/ink/ink1362.xml" ContentType="application/inkml+xml"/>
  <Override PartName="/ppt/ink/ink1363.xml" ContentType="application/inkml+xml"/>
  <Override PartName="/ppt/ink/ink1364.xml" ContentType="application/inkml+xml"/>
  <Override PartName="/ppt/ink/ink1365.xml" ContentType="application/inkml+xml"/>
  <Override PartName="/ppt/ink/ink1366.xml" ContentType="application/inkml+xml"/>
  <Override PartName="/ppt/ink/ink1367.xml" ContentType="application/inkml+xml"/>
  <Override PartName="/ppt/ink/ink1368.xml" ContentType="application/inkml+xml"/>
  <Override PartName="/ppt/ink/ink1369.xml" ContentType="application/inkml+xml"/>
  <Override PartName="/ppt/ink/ink1370.xml" ContentType="application/inkml+xml"/>
  <Override PartName="/ppt/ink/ink1371.xml" ContentType="application/inkml+xml"/>
  <Override PartName="/ppt/ink/ink1372.xml" ContentType="application/inkml+xml"/>
  <Override PartName="/ppt/ink/ink1373.xml" ContentType="application/inkml+xml"/>
  <Override PartName="/ppt/ink/ink1374.xml" ContentType="application/inkml+xml"/>
  <Override PartName="/ppt/ink/ink1375.xml" ContentType="application/inkml+xml"/>
  <Override PartName="/ppt/ink/ink1376.xml" ContentType="application/inkml+xml"/>
  <Override PartName="/ppt/ink/ink1377.xml" ContentType="application/inkml+xml"/>
  <Override PartName="/ppt/ink/ink1378.xml" ContentType="application/inkml+xml"/>
  <Override PartName="/ppt/ink/ink1379.xml" ContentType="application/inkml+xml"/>
  <Override PartName="/ppt/ink/ink1380.xml" ContentType="application/inkml+xml"/>
  <Override PartName="/ppt/ink/ink1381.xml" ContentType="application/inkml+xml"/>
  <Override PartName="/ppt/ink/ink1382.xml" ContentType="application/inkml+xml"/>
  <Override PartName="/ppt/ink/ink1383.xml" ContentType="application/inkml+xml"/>
  <Override PartName="/ppt/ink/ink1384.xml" ContentType="application/inkml+xml"/>
  <Override PartName="/ppt/ink/ink1385.xml" ContentType="application/inkml+xml"/>
  <Override PartName="/ppt/ink/ink1386.xml" ContentType="application/inkml+xml"/>
  <Override PartName="/ppt/ink/ink1387.xml" ContentType="application/inkml+xml"/>
  <Override PartName="/ppt/ink/ink1388.xml" ContentType="application/inkml+xml"/>
  <Override PartName="/ppt/ink/ink1389.xml" ContentType="application/inkml+xml"/>
  <Override PartName="/ppt/ink/ink1390.xml" ContentType="application/inkml+xml"/>
  <Override PartName="/ppt/ink/ink1391.xml" ContentType="application/inkml+xml"/>
  <Override PartName="/ppt/ink/ink1392.xml" ContentType="application/inkml+xml"/>
  <Override PartName="/ppt/ink/ink1393.xml" ContentType="application/inkml+xml"/>
  <Override PartName="/ppt/ink/ink1394.xml" ContentType="application/inkml+xml"/>
  <Override PartName="/ppt/ink/ink1395.xml" ContentType="application/inkml+xml"/>
  <Override PartName="/ppt/ink/ink1396.xml" ContentType="application/inkml+xml"/>
  <Override PartName="/ppt/ink/ink1397.xml" ContentType="application/inkml+xml"/>
  <Override PartName="/ppt/ink/ink1398.xml" ContentType="application/inkml+xml"/>
  <Override PartName="/ppt/ink/ink1399.xml" ContentType="application/inkml+xml"/>
  <Override PartName="/ppt/ink/ink1400.xml" ContentType="application/inkml+xml"/>
  <Override PartName="/ppt/ink/ink1401.xml" ContentType="application/inkml+xml"/>
  <Override PartName="/ppt/ink/ink1402.xml" ContentType="application/inkml+xml"/>
  <Override PartName="/ppt/ink/ink1403.xml" ContentType="application/inkml+xml"/>
  <Override PartName="/ppt/ink/ink1404.xml" ContentType="application/inkml+xml"/>
  <Override PartName="/ppt/ink/ink1405.xml" ContentType="application/inkml+xml"/>
  <Override PartName="/ppt/ink/ink1406.xml" ContentType="application/inkml+xml"/>
  <Override PartName="/ppt/ink/ink1407.xml" ContentType="application/inkml+xml"/>
  <Override PartName="/ppt/ink/ink1408.xml" ContentType="application/inkml+xml"/>
  <Override PartName="/ppt/ink/ink1409.xml" ContentType="application/inkml+xml"/>
  <Override PartName="/ppt/ink/ink1410.xml" ContentType="application/inkml+xml"/>
  <Override PartName="/ppt/ink/ink1411.xml" ContentType="application/inkml+xml"/>
  <Override PartName="/ppt/ink/ink1412.xml" ContentType="application/inkml+xml"/>
  <Override PartName="/ppt/ink/ink1413.xml" ContentType="application/inkml+xml"/>
  <Override PartName="/ppt/ink/ink1414.xml" ContentType="application/inkml+xml"/>
  <Override PartName="/ppt/ink/ink1415.xml" ContentType="application/inkml+xml"/>
  <Override PartName="/ppt/ink/ink1416.xml" ContentType="application/inkml+xml"/>
  <Override PartName="/ppt/ink/ink1417.xml" ContentType="application/inkml+xml"/>
  <Override PartName="/ppt/ink/ink1418.xml" ContentType="application/inkml+xml"/>
  <Override PartName="/ppt/ink/ink1419.xml" ContentType="application/inkml+xml"/>
  <Override PartName="/ppt/ink/ink1420.xml" ContentType="application/inkml+xml"/>
  <Override PartName="/ppt/ink/ink1421.xml" ContentType="application/inkml+xml"/>
  <Override PartName="/ppt/ink/ink1422.xml" ContentType="application/inkml+xml"/>
  <Override PartName="/ppt/ink/ink1423.xml" ContentType="application/inkml+xml"/>
  <Override PartName="/ppt/ink/ink1424.xml" ContentType="application/inkml+xml"/>
  <Override PartName="/ppt/ink/ink1425.xml" ContentType="application/inkml+xml"/>
  <Override PartName="/ppt/ink/ink1426.xml" ContentType="application/inkml+xml"/>
  <Override PartName="/ppt/ink/ink1427.xml" ContentType="application/inkml+xml"/>
  <Override PartName="/ppt/ink/ink1428.xml" ContentType="application/inkml+xml"/>
  <Override PartName="/ppt/ink/ink1429.xml" ContentType="application/inkml+xml"/>
  <Override PartName="/ppt/ink/ink1430.xml" ContentType="application/inkml+xml"/>
  <Override PartName="/ppt/ink/ink1431.xml" ContentType="application/inkml+xml"/>
  <Override PartName="/ppt/ink/ink1432.xml" ContentType="application/inkml+xml"/>
  <Override PartName="/ppt/ink/ink1433.xml" ContentType="application/inkml+xml"/>
  <Override PartName="/ppt/ink/ink1434.xml" ContentType="application/inkml+xml"/>
  <Override PartName="/ppt/ink/ink1435.xml" ContentType="application/inkml+xml"/>
  <Override PartName="/ppt/ink/ink1436.xml" ContentType="application/inkml+xml"/>
  <Override PartName="/ppt/ink/ink1437.xml" ContentType="application/inkml+xml"/>
  <Override PartName="/ppt/ink/ink1438.xml" ContentType="application/inkml+xml"/>
  <Override PartName="/ppt/ink/ink1439.xml" ContentType="application/inkml+xml"/>
  <Override PartName="/ppt/ink/ink1440.xml" ContentType="application/inkml+xml"/>
  <Override PartName="/ppt/ink/ink1441.xml" ContentType="application/inkml+xml"/>
  <Override PartName="/ppt/ink/ink1442.xml" ContentType="application/inkml+xml"/>
  <Override PartName="/ppt/ink/ink1443.xml" ContentType="application/inkml+xml"/>
  <Override PartName="/ppt/ink/ink1444.xml" ContentType="application/inkml+xml"/>
  <Override PartName="/ppt/ink/ink1445.xml" ContentType="application/inkml+xml"/>
  <Override PartName="/ppt/ink/ink1446.xml" ContentType="application/inkml+xml"/>
  <Override PartName="/ppt/ink/ink1447.xml" ContentType="application/inkml+xml"/>
  <Override PartName="/ppt/ink/ink1448.xml" ContentType="application/inkml+xml"/>
  <Override PartName="/ppt/ink/ink1449.xml" ContentType="application/inkml+xml"/>
  <Override PartName="/ppt/ink/ink1450.xml" ContentType="application/inkml+xml"/>
  <Override PartName="/ppt/ink/ink1451.xml" ContentType="application/inkml+xml"/>
  <Override PartName="/ppt/ink/ink1452.xml" ContentType="application/inkml+xml"/>
  <Override PartName="/ppt/ink/ink1453.xml" ContentType="application/inkml+xml"/>
  <Override PartName="/ppt/ink/ink1454.xml" ContentType="application/inkml+xml"/>
  <Override PartName="/ppt/ink/ink1455.xml" ContentType="application/inkml+xml"/>
  <Override PartName="/ppt/ink/ink1456.xml" ContentType="application/inkml+xml"/>
  <Override PartName="/ppt/ink/ink1457.xml" ContentType="application/inkml+xml"/>
  <Override PartName="/ppt/ink/ink1458.xml" ContentType="application/inkml+xml"/>
  <Override PartName="/ppt/ink/ink1459.xml" ContentType="application/inkml+xml"/>
  <Override PartName="/ppt/ink/ink1460.xml" ContentType="application/inkml+xml"/>
  <Override PartName="/ppt/ink/ink1461.xml" ContentType="application/inkml+xml"/>
  <Override PartName="/ppt/ink/ink1462.xml" ContentType="application/inkml+xml"/>
  <Override PartName="/ppt/ink/ink1463.xml" ContentType="application/inkml+xml"/>
  <Override PartName="/ppt/ink/ink1464.xml" ContentType="application/inkml+xml"/>
  <Override PartName="/ppt/ink/ink1465.xml" ContentType="application/inkml+xml"/>
  <Override PartName="/ppt/ink/ink1466.xml" ContentType="application/inkml+xml"/>
  <Override PartName="/ppt/ink/ink1467.xml" ContentType="application/inkml+xml"/>
  <Override PartName="/ppt/ink/ink1468.xml" ContentType="application/inkml+xml"/>
  <Override PartName="/ppt/ink/ink1469.xml" ContentType="application/inkml+xml"/>
  <Override PartName="/ppt/ink/ink1470.xml" ContentType="application/inkml+xml"/>
  <Override PartName="/ppt/ink/ink1471.xml" ContentType="application/inkml+xml"/>
  <Override PartName="/ppt/ink/ink1472.xml" ContentType="application/inkml+xml"/>
  <Override PartName="/ppt/ink/ink1473.xml" ContentType="application/inkml+xml"/>
  <Override PartName="/ppt/ink/ink1474.xml" ContentType="application/inkml+xml"/>
  <Override PartName="/ppt/ink/ink1475.xml" ContentType="application/inkml+xml"/>
  <Override PartName="/ppt/ink/ink1476.xml" ContentType="application/inkml+xml"/>
  <Override PartName="/ppt/ink/ink1477.xml" ContentType="application/inkml+xml"/>
  <Override PartName="/ppt/ink/ink1478.xml" ContentType="application/inkml+xml"/>
  <Override PartName="/ppt/ink/ink1479.xml" ContentType="application/inkml+xml"/>
  <Override PartName="/ppt/ink/ink1480.xml" ContentType="application/inkml+xml"/>
  <Override PartName="/ppt/ink/ink1481.xml" ContentType="application/inkml+xml"/>
  <Override PartName="/ppt/ink/ink1482.xml" ContentType="application/inkml+xml"/>
  <Override PartName="/ppt/ink/ink1483.xml" ContentType="application/inkml+xml"/>
  <Override PartName="/ppt/ink/ink1484.xml" ContentType="application/inkml+xml"/>
  <Override PartName="/ppt/ink/ink1485.xml" ContentType="application/inkml+xml"/>
  <Override PartName="/ppt/ink/ink1486.xml" ContentType="application/inkml+xml"/>
  <Override PartName="/ppt/ink/ink1487.xml" ContentType="application/inkml+xml"/>
  <Override PartName="/ppt/ink/ink1488.xml" ContentType="application/inkml+xml"/>
  <Override PartName="/ppt/ink/ink1489.xml" ContentType="application/inkml+xml"/>
  <Override PartName="/ppt/ink/ink1490.xml" ContentType="application/inkml+xml"/>
  <Override PartName="/ppt/ink/ink1491.xml" ContentType="application/inkml+xml"/>
  <Override PartName="/ppt/ink/ink1492.xml" ContentType="application/inkml+xml"/>
  <Override PartName="/ppt/ink/ink1493.xml" ContentType="application/inkml+xml"/>
  <Override PartName="/ppt/ink/ink1494.xml" ContentType="application/inkml+xml"/>
  <Override PartName="/ppt/ink/ink1495.xml" ContentType="application/inkml+xml"/>
  <Override PartName="/ppt/ink/ink1496.xml" ContentType="application/inkml+xml"/>
  <Override PartName="/ppt/ink/ink1497.xml" ContentType="application/inkml+xml"/>
  <Override PartName="/ppt/ink/ink1498.xml" ContentType="application/inkml+xml"/>
  <Override PartName="/ppt/ink/ink1499.xml" ContentType="application/inkml+xml"/>
  <Override PartName="/ppt/ink/ink1500.xml" ContentType="application/inkml+xml"/>
  <Override PartName="/ppt/ink/ink1501.xml" ContentType="application/inkml+xml"/>
  <Override PartName="/ppt/ink/ink1502.xml" ContentType="application/inkml+xml"/>
  <Override PartName="/ppt/ink/ink1503.xml" ContentType="application/inkml+xml"/>
  <Override PartName="/ppt/ink/ink1504.xml" ContentType="application/inkml+xml"/>
  <Override PartName="/ppt/ink/ink1505.xml" ContentType="application/inkml+xml"/>
  <Override PartName="/ppt/ink/ink1506.xml" ContentType="application/inkml+xml"/>
  <Override PartName="/ppt/ink/ink1507.xml" ContentType="application/inkml+xml"/>
  <Override PartName="/ppt/ink/ink1508.xml" ContentType="application/inkml+xml"/>
  <Override PartName="/ppt/ink/ink1509.xml" ContentType="application/inkml+xml"/>
  <Override PartName="/ppt/ink/ink1510.xml" ContentType="application/inkml+xml"/>
  <Override PartName="/ppt/ink/ink1511.xml" ContentType="application/inkml+xml"/>
  <Override PartName="/ppt/ink/ink1512.xml" ContentType="application/inkml+xml"/>
  <Override PartName="/ppt/ink/ink1513.xml" ContentType="application/inkml+xml"/>
  <Override PartName="/ppt/ink/ink1514.xml" ContentType="application/inkml+xml"/>
  <Override PartName="/ppt/ink/ink1515.xml" ContentType="application/inkml+xml"/>
  <Override PartName="/ppt/ink/ink1516.xml" ContentType="application/inkml+xml"/>
  <Override PartName="/ppt/ink/ink1517.xml" ContentType="application/inkml+xml"/>
  <Override PartName="/ppt/ink/ink1518.xml" ContentType="application/inkml+xml"/>
  <Override PartName="/ppt/ink/ink1519.xml" ContentType="application/inkml+xml"/>
  <Override PartName="/ppt/ink/ink1520.xml" ContentType="application/inkml+xml"/>
  <Override PartName="/ppt/ink/ink1521.xml" ContentType="application/inkml+xml"/>
  <Override PartName="/ppt/ink/ink1522.xml" ContentType="application/inkml+xml"/>
  <Override PartName="/ppt/ink/ink1523.xml" ContentType="application/inkml+xml"/>
  <Override PartName="/ppt/ink/ink1524.xml" ContentType="application/inkml+xml"/>
  <Override PartName="/ppt/ink/ink1525.xml" ContentType="application/inkml+xml"/>
  <Override PartName="/ppt/ink/ink1526.xml" ContentType="application/inkml+xml"/>
  <Override PartName="/ppt/ink/ink1527.xml" ContentType="application/inkml+xml"/>
  <Override PartName="/ppt/ink/ink1528.xml" ContentType="application/inkml+xml"/>
  <Override PartName="/ppt/ink/ink1529.xml" ContentType="application/inkml+xml"/>
  <Override PartName="/ppt/ink/ink1530.xml" ContentType="application/inkml+xml"/>
  <Override PartName="/ppt/ink/ink1531.xml" ContentType="application/inkml+xml"/>
  <Override PartName="/ppt/ink/ink1532.xml" ContentType="application/inkml+xml"/>
  <Override PartName="/ppt/ink/ink1533.xml" ContentType="application/inkml+xml"/>
  <Override PartName="/ppt/ink/ink1534.xml" ContentType="application/inkml+xml"/>
  <Override PartName="/ppt/ink/ink1535.xml" ContentType="application/inkml+xml"/>
  <Override PartName="/ppt/ink/ink1536.xml" ContentType="application/inkml+xml"/>
  <Override PartName="/ppt/ink/ink1537.xml" ContentType="application/inkml+xml"/>
  <Override PartName="/ppt/ink/ink1538.xml" ContentType="application/inkml+xml"/>
  <Override PartName="/ppt/ink/ink1539.xml" ContentType="application/inkml+xml"/>
  <Override PartName="/ppt/ink/ink1540.xml" ContentType="application/inkml+xml"/>
  <Override PartName="/ppt/ink/ink1541.xml" ContentType="application/inkml+xml"/>
  <Override PartName="/ppt/ink/ink1542.xml" ContentType="application/inkml+xml"/>
  <Override PartName="/ppt/ink/ink1543.xml" ContentType="application/inkml+xml"/>
  <Override PartName="/ppt/ink/ink1544.xml" ContentType="application/inkml+xml"/>
  <Override PartName="/ppt/ink/ink1545.xml" ContentType="application/inkml+xml"/>
  <Override PartName="/ppt/ink/ink1546.xml" ContentType="application/inkml+xml"/>
  <Override PartName="/ppt/ink/ink1547.xml" ContentType="application/inkml+xml"/>
  <Override PartName="/ppt/ink/ink1548.xml" ContentType="application/inkml+xml"/>
  <Override PartName="/ppt/ink/ink1549.xml" ContentType="application/inkml+xml"/>
  <Override PartName="/ppt/ink/ink1550.xml" ContentType="application/inkml+xml"/>
  <Override PartName="/ppt/ink/ink1551.xml" ContentType="application/inkml+xml"/>
  <Override PartName="/ppt/ink/ink1552.xml" ContentType="application/inkml+xml"/>
  <Override PartName="/ppt/ink/ink1553.xml" ContentType="application/inkml+xml"/>
  <Override PartName="/ppt/ink/ink1554.xml" ContentType="application/inkml+xml"/>
  <Override PartName="/ppt/ink/ink1555.xml" ContentType="application/inkml+xml"/>
  <Override PartName="/ppt/ink/ink1556.xml" ContentType="application/inkml+xml"/>
  <Override PartName="/ppt/ink/ink1557.xml" ContentType="application/inkml+xml"/>
  <Override PartName="/ppt/ink/ink1558.xml" ContentType="application/inkml+xml"/>
  <Override PartName="/ppt/ink/ink1559.xml" ContentType="application/inkml+xml"/>
  <Override PartName="/ppt/ink/ink1560.xml" ContentType="application/inkml+xml"/>
  <Override PartName="/ppt/ink/ink1561.xml" ContentType="application/inkml+xml"/>
  <Override PartName="/ppt/ink/ink1562.xml" ContentType="application/inkml+xml"/>
  <Override PartName="/ppt/ink/ink1563.xml" ContentType="application/inkml+xml"/>
  <Override PartName="/ppt/ink/ink1564.xml" ContentType="application/inkml+xml"/>
  <Override PartName="/ppt/ink/ink1565.xml" ContentType="application/inkml+xml"/>
  <Override PartName="/ppt/ink/ink1566.xml" ContentType="application/inkml+xml"/>
  <Override PartName="/ppt/ink/ink1567.xml" ContentType="application/inkml+xml"/>
  <Override PartName="/ppt/ink/ink1568.xml" ContentType="application/inkml+xml"/>
  <Override PartName="/ppt/ink/ink1569.xml" ContentType="application/inkml+xml"/>
  <Override PartName="/ppt/ink/ink1570.xml" ContentType="application/inkml+xml"/>
  <Override PartName="/ppt/ink/ink1571.xml" ContentType="application/inkml+xml"/>
  <Override PartName="/ppt/ink/ink1572.xml" ContentType="application/inkml+xml"/>
  <Override PartName="/ppt/ink/ink1573.xml" ContentType="application/inkml+xml"/>
  <Override PartName="/ppt/ink/ink1574.xml" ContentType="application/inkml+xml"/>
  <Override PartName="/ppt/ink/ink1575.xml" ContentType="application/inkml+xml"/>
  <Override PartName="/ppt/ink/ink1576.xml" ContentType="application/inkml+xml"/>
  <Override PartName="/ppt/ink/ink1577.xml" ContentType="application/inkml+xml"/>
  <Override PartName="/ppt/ink/ink1578.xml" ContentType="application/inkml+xml"/>
  <Override PartName="/ppt/ink/ink1579.xml" ContentType="application/inkml+xml"/>
  <Override PartName="/ppt/ink/ink1580.xml" ContentType="application/inkml+xml"/>
  <Override PartName="/ppt/ink/ink1581.xml" ContentType="application/inkml+xml"/>
  <Override PartName="/ppt/ink/ink1582.xml" ContentType="application/inkml+xml"/>
  <Override PartName="/ppt/ink/ink1583.xml" ContentType="application/inkml+xml"/>
  <Override PartName="/ppt/ink/ink1584.xml" ContentType="application/inkml+xml"/>
  <Override PartName="/ppt/ink/ink1585.xml" ContentType="application/inkml+xml"/>
  <Override PartName="/ppt/ink/ink1586.xml" ContentType="application/inkml+xml"/>
  <Override PartName="/ppt/ink/ink1587.xml" ContentType="application/inkml+xml"/>
  <Override PartName="/ppt/ink/ink1588.xml" ContentType="application/inkml+xml"/>
  <Override PartName="/ppt/ink/ink1589.xml" ContentType="application/inkml+xml"/>
  <Override PartName="/ppt/ink/ink1590.xml" ContentType="application/inkml+xml"/>
  <Override PartName="/ppt/ink/ink1591.xml" ContentType="application/inkml+xml"/>
  <Override PartName="/ppt/ink/ink1592.xml" ContentType="application/inkml+xml"/>
  <Override PartName="/ppt/ink/ink1593.xml" ContentType="application/inkml+xml"/>
  <Override PartName="/ppt/ink/ink1594.xml" ContentType="application/inkml+xml"/>
  <Override PartName="/ppt/ink/ink1595.xml" ContentType="application/inkml+xml"/>
  <Override PartName="/ppt/ink/ink1596.xml" ContentType="application/inkml+xml"/>
  <Override PartName="/ppt/ink/ink1597.xml" ContentType="application/inkml+xml"/>
  <Override PartName="/ppt/ink/ink1598.xml" ContentType="application/inkml+xml"/>
  <Override PartName="/ppt/ink/ink1599.xml" ContentType="application/inkml+xml"/>
  <Override PartName="/ppt/ink/ink1600.xml" ContentType="application/inkml+xml"/>
  <Override PartName="/ppt/ink/ink1601.xml" ContentType="application/inkml+xml"/>
  <Override PartName="/ppt/ink/ink1602.xml" ContentType="application/inkml+xml"/>
  <Override PartName="/ppt/ink/ink1603.xml" ContentType="application/inkml+xml"/>
  <Override PartName="/ppt/ink/ink1604.xml" ContentType="application/inkml+xml"/>
  <Override PartName="/ppt/ink/ink1605.xml" ContentType="application/inkml+xml"/>
  <Override PartName="/ppt/ink/ink1606.xml" ContentType="application/inkml+xml"/>
  <Override PartName="/ppt/ink/ink1607.xml" ContentType="application/inkml+xml"/>
  <Override PartName="/ppt/ink/ink1608.xml" ContentType="application/inkml+xml"/>
  <Override PartName="/ppt/ink/ink1609.xml" ContentType="application/inkml+xml"/>
  <Override PartName="/ppt/ink/ink1610.xml" ContentType="application/inkml+xml"/>
  <Override PartName="/ppt/ink/ink1611.xml" ContentType="application/inkml+xml"/>
  <Override PartName="/ppt/ink/ink1612.xml" ContentType="application/inkml+xml"/>
  <Override PartName="/ppt/ink/ink1613.xml" ContentType="application/inkml+xml"/>
  <Override PartName="/ppt/ink/ink1614.xml" ContentType="application/inkml+xml"/>
  <Override PartName="/ppt/ink/ink1615.xml" ContentType="application/inkml+xml"/>
  <Override PartName="/ppt/ink/ink1616.xml" ContentType="application/inkml+xml"/>
  <Override PartName="/ppt/ink/ink1617.xml" ContentType="application/inkml+xml"/>
  <Override PartName="/ppt/ink/ink1618.xml" ContentType="application/inkml+xml"/>
  <Override PartName="/ppt/ink/ink1619.xml" ContentType="application/inkml+xml"/>
  <Override PartName="/ppt/ink/ink1620.xml" ContentType="application/inkml+xml"/>
  <Override PartName="/ppt/ink/ink1621.xml" ContentType="application/inkml+xml"/>
  <Override PartName="/ppt/ink/ink1622.xml" ContentType="application/inkml+xml"/>
  <Override PartName="/ppt/ink/ink1623.xml" ContentType="application/inkml+xml"/>
  <Override PartName="/ppt/ink/ink1624.xml" ContentType="application/inkml+xml"/>
  <Override PartName="/ppt/ink/ink1625.xml" ContentType="application/inkml+xml"/>
  <Override PartName="/ppt/ink/ink1626.xml" ContentType="application/inkml+xml"/>
  <Override PartName="/ppt/ink/ink1627.xml" ContentType="application/inkml+xml"/>
  <Override PartName="/ppt/ink/ink1628.xml" ContentType="application/inkml+xml"/>
  <Override PartName="/ppt/ink/ink1629.xml" ContentType="application/inkml+xml"/>
  <Override PartName="/ppt/ink/ink1630.xml" ContentType="application/inkml+xml"/>
  <Override PartName="/ppt/ink/ink1631.xml" ContentType="application/inkml+xml"/>
  <Override PartName="/ppt/ink/ink1632.xml" ContentType="application/inkml+xml"/>
  <Override PartName="/ppt/ink/ink1633.xml" ContentType="application/inkml+xml"/>
  <Override PartName="/ppt/ink/ink1634.xml" ContentType="application/inkml+xml"/>
  <Override PartName="/ppt/ink/ink1635.xml" ContentType="application/inkml+xml"/>
  <Override PartName="/ppt/ink/ink1636.xml" ContentType="application/inkml+xml"/>
  <Override PartName="/ppt/ink/ink1637.xml" ContentType="application/inkml+xml"/>
  <Override PartName="/ppt/ink/ink1638.xml" ContentType="application/inkml+xml"/>
  <Override PartName="/ppt/ink/ink1639.xml" ContentType="application/inkml+xml"/>
  <Override PartName="/ppt/ink/ink1640.xml" ContentType="application/inkml+xml"/>
  <Override PartName="/ppt/ink/ink1641.xml" ContentType="application/inkml+xml"/>
  <Override PartName="/ppt/ink/ink1642.xml" ContentType="application/inkml+xml"/>
  <Override PartName="/ppt/ink/ink1643.xml" ContentType="application/inkml+xml"/>
  <Override PartName="/ppt/ink/ink1644.xml" ContentType="application/inkml+xml"/>
  <Override PartName="/ppt/ink/ink1645.xml" ContentType="application/inkml+xml"/>
  <Override PartName="/ppt/ink/ink1646.xml" ContentType="application/inkml+xml"/>
  <Override PartName="/ppt/ink/ink1647.xml" ContentType="application/inkml+xml"/>
  <Override PartName="/ppt/ink/ink1648.xml" ContentType="application/inkml+xml"/>
  <Override PartName="/ppt/ink/ink1649.xml" ContentType="application/inkml+xml"/>
  <Override PartName="/ppt/ink/ink1650.xml" ContentType="application/inkml+xml"/>
  <Override PartName="/ppt/ink/ink1651.xml" ContentType="application/inkml+xml"/>
  <Override PartName="/ppt/ink/ink1652.xml" ContentType="application/inkml+xml"/>
  <Override PartName="/ppt/ink/ink1653.xml" ContentType="application/inkml+xml"/>
  <Override PartName="/ppt/ink/ink1654.xml" ContentType="application/inkml+xml"/>
  <Override PartName="/ppt/ink/ink1655.xml" ContentType="application/inkml+xml"/>
  <Override PartName="/ppt/ink/ink1656.xml" ContentType="application/inkml+xml"/>
  <Override PartName="/ppt/ink/ink1657.xml" ContentType="application/inkml+xml"/>
  <Override PartName="/ppt/ink/ink1658.xml" ContentType="application/inkml+xml"/>
  <Override PartName="/ppt/ink/ink1659.xml" ContentType="application/inkml+xml"/>
  <Override PartName="/ppt/ink/ink1660.xml" ContentType="application/inkml+xml"/>
  <Override PartName="/ppt/ink/ink1661.xml" ContentType="application/inkml+xml"/>
  <Override PartName="/ppt/ink/ink1662.xml" ContentType="application/inkml+xml"/>
  <Override PartName="/ppt/ink/ink1663.xml" ContentType="application/inkml+xml"/>
  <Override PartName="/ppt/ink/ink1664.xml" ContentType="application/inkml+xml"/>
  <Override PartName="/ppt/ink/ink1665.xml" ContentType="application/inkml+xml"/>
  <Override PartName="/ppt/ink/ink1666.xml" ContentType="application/inkml+xml"/>
  <Override PartName="/ppt/ink/ink1667.xml" ContentType="application/inkml+xml"/>
  <Override PartName="/ppt/ink/ink1668.xml" ContentType="application/inkml+xml"/>
  <Override PartName="/ppt/ink/ink1669.xml" ContentType="application/inkml+xml"/>
  <Override PartName="/ppt/ink/ink1670.xml" ContentType="application/inkml+xml"/>
  <Override PartName="/ppt/ink/ink1671.xml" ContentType="application/inkml+xml"/>
  <Override PartName="/ppt/ink/ink1672.xml" ContentType="application/inkml+xml"/>
  <Override PartName="/ppt/ink/ink1673.xml" ContentType="application/inkml+xml"/>
  <Override PartName="/ppt/ink/ink1674.xml" ContentType="application/inkml+xml"/>
  <Override PartName="/ppt/ink/ink1675.xml" ContentType="application/inkml+xml"/>
  <Override PartName="/ppt/ink/ink1676.xml" ContentType="application/inkml+xml"/>
  <Override PartName="/ppt/ink/ink1677.xml" ContentType="application/inkml+xml"/>
  <Override PartName="/ppt/ink/ink1678.xml" ContentType="application/inkml+xml"/>
  <Override PartName="/ppt/ink/ink1679.xml" ContentType="application/inkml+xml"/>
  <Override PartName="/ppt/ink/ink1680.xml" ContentType="application/inkml+xml"/>
  <Override PartName="/ppt/ink/ink1681.xml" ContentType="application/inkml+xml"/>
  <Override PartName="/ppt/ink/ink1682.xml" ContentType="application/inkml+xml"/>
  <Override PartName="/ppt/ink/ink1683.xml" ContentType="application/inkml+xml"/>
  <Override PartName="/ppt/ink/ink1684.xml" ContentType="application/inkml+xml"/>
  <Override PartName="/ppt/ink/ink1685.xml" ContentType="application/inkml+xml"/>
  <Override PartName="/ppt/ink/ink1686.xml" ContentType="application/inkml+xml"/>
  <Override PartName="/ppt/ink/ink1687.xml" ContentType="application/inkml+xml"/>
  <Override PartName="/ppt/ink/ink1688.xml" ContentType="application/inkml+xml"/>
  <Override PartName="/ppt/ink/ink1689.xml" ContentType="application/inkml+xml"/>
  <Override PartName="/ppt/ink/ink1690.xml" ContentType="application/inkml+xml"/>
  <Override PartName="/ppt/ink/ink1691.xml" ContentType="application/inkml+xml"/>
  <Override PartName="/ppt/ink/ink1692.xml" ContentType="application/inkml+xml"/>
  <Override PartName="/ppt/ink/ink1693.xml" ContentType="application/inkml+xml"/>
  <Override PartName="/ppt/ink/ink1694.xml" ContentType="application/inkml+xml"/>
  <Override PartName="/ppt/ink/ink1695.xml" ContentType="application/inkml+xml"/>
  <Override PartName="/ppt/ink/ink1696.xml" ContentType="application/inkml+xml"/>
  <Override PartName="/ppt/ink/ink1697.xml" ContentType="application/inkml+xml"/>
  <Override PartName="/ppt/ink/ink1698.xml" ContentType="application/inkml+xml"/>
  <Override PartName="/ppt/ink/ink1699.xml" ContentType="application/inkml+xml"/>
  <Override PartName="/ppt/ink/ink1700.xml" ContentType="application/inkml+xml"/>
  <Override PartName="/ppt/ink/ink1701.xml" ContentType="application/inkml+xml"/>
  <Override PartName="/ppt/ink/ink1702.xml" ContentType="application/inkml+xml"/>
  <Override PartName="/ppt/ink/ink1703.xml" ContentType="application/inkml+xml"/>
  <Override PartName="/ppt/ink/ink1704.xml" ContentType="application/inkml+xml"/>
  <Override PartName="/ppt/ink/ink1705.xml" ContentType="application/inkml+xml"/>
  <Override PartName="/ppt/ink/ink1706.xml" ContentType="application/inkml+xml"/>
  <Override PartName="/ppt/ink/ink1707.xml" ContentType="application/inkml+xml"/>
  <Override PartName="/ppt/ink/ink1708.xml" ContentType="application/inkml+xml"/>
  <Override PartName="/ppt/ink/ink1709.xml" ContentType="application/inkml+xml"/>
  <Override PartName="/ppt/ink/ink1710.xml" ContentType="application/inkml+xml"/>
  <Override PartName="/ppt/ink/ink1711.xml" ContentType="application/inkml+xml"/>
  <Override PartName="/ppt/ink/ink1712.xml" ContentType="application/inkml+xml"/>
  <Override PartName="/ppt/ink/ink1713.xml" ContentType="application/inkml+xml"/>
  <Override PartName="/ppt/ink/ink1714.xml" ContentType="application/inkml+xml"/>
  <Override PartName="/ppt/ink/ink1715.xml" ContentType="application/inkml+xml"/>
  <Override PartName="/ppt/ink/ink1716.xml" ContentType="application/inkml+xml"/>
  <Override PartName="/ppt/ink/ink1717.xml" ContentType="application/inkml+xml"/>
  <Override PartName="/ppt/ink/ink1718.xml" ContentType="application/inkml+xml"/>
  <Override PartName="/ppt/ink/ink1719.xml" ContentType="application/inkml+xml"/>
  <Override PartName="/ppt/ink/ink1720.xml" ContentType="application/inkml+xml"/>
  <Override PartName="/ppt/ink/ink1721.xml" ContentType="application/inkml+xml"/>
  <Override PartName="/ppt/ink/ink1722.xml" ContentType="application/inkml+xml"/>
  <Override PartName="/ppt/ink/ink1723.xml" ContentType="application/inkml+xml"/>
  <Override PartName="/ppt/ink/ink1724.xml" ContentType="application/inkml+xml"/>
  <Override PartName="/ppt/ink/ink1725.xml" ContentType="application/inkml+xml"/>
  <Override PartName="/ppt/ink/ink1726.xml" ContentType="application/inkml+xml"/>
  <Override PartName="/ppt/ink/ink1727.xml" ContentType="application/inkml+xml"/>
  <Override PartName="/ppt/ink/ink1728.xml" ContentType="application/inkml+xml"/>
  <Override PartName="/ppt/ink/ink1729.xml" ContentType="application/inkml+xml"/>
  <Override PartName="/ppt/ink/ink1730.xml" ContentType="application/inkml+xml"/>
  <Override PartName="/ppt/ink/ink1731.xml" ContentType="application/inkml+xml"/>
  <Override PartName="/ppt/ink/ink1732.xml" ContentType="application/inkml+xml"/>
  <Override PartName="/ppt/ink/ink1733.xml" ContentType="application/inkml+xml"/>
  <Override PartName="/ppt/ink/ink1734.xml" ContentType="application/inkml+xml"/>
  <Override PartName="/ppt/ink/ink1735.xml" ContentType="application/inkml+xml"/>
  <Override PartName="/ppt/ink/ink1736.xml" ContentType="application/inkml+xml"/>
  <Override PartName="/ppt/ink/ink1737.xml" ContentType="application/inkml+xml"/>
  <Override PartName="/ppt/ink/ink1738.xml" ContentType="application/inkml+xml"/>
  <Override PartName="/ppt/ink/ink1739.xml" ContentType="application/inkml+xml"/>
  <Override PartName="/ppt/ink/ink1740.xml" ContentType="application/inkml+xml"/>
  <Override PartName="/ppt/ink/ink1741.xml" ContentType="application/inkml+xml"/>
  <Override PartName="/ppt/ink/ink1742.xml" ContentType="application/inkml+xml"/>
  <Override PartName="/ppt/ink/ink1743.xml" ContentType="application/inkml+xml"/>
  <Override PartName="/ppt/ink/ink1744.xml" ContentType="application/inkml+xml"/>
  <Override PartName="/ppt/ink/ink1745.xml" ContentType="application/inkml+xml"/>
  <Override PartName="/ppt/ink/ink1746.xml" ContentType="application/inkml+xml"/>
  <Override PartName="/ppt/ink/ink1747.xml" ContentType="application/inkml+xml"/>
  <Override PartName="/ppt/ink/ink1748.xml" ContentType="application/inkml+xml"/>
  <Override PartName="/ppt/ink/ink1749.xml" ContentType="application/inkml+xml"/>
  <Override PartName="/ppt/ink/ink1750.xml" ContentType="application/inkml+xml"/>
  <Override PartName="/ppt/ink/ink1751.xml" ContentType="application/inkml+xml"/>
  <Override PartName="/ppt/ink/ink1752.xml" ContentType="application/inkml+xml"/>
  <Override PartName="/ppt/ink/ink1753.xml" ContentType="application/inkml+xml"/>
  <Override PartName="/ppt/ink/ink1754.xml" ContentType="application/inkml+xml"/>
  <Override PartName="/ppt/ink/ink1755.xml" ContentType="application/inkml+xml"/>
  <Override PartName="/ppt/ink/ink1756.xml" ContentType="application/inkml+xml"/>
  <Override PartName="/ppt/ink/ink1757.xml" ContentType="application/inkml+xml"/>
  <Override PartName="/ppt/ink/ink1758.xml" ContentType="application/inkml+xml"/>
  <Override PartName="/ppt/ink/ink1759.xml" ContentType="application/inkml+xml"/>
  <Override PartName="/ppt/ink/ink1760.xml" ContentType="application/inkml+xml"/>
  <Override PartName="/ppt/ink/ink1761.xml" ContentType="application/inkml+xml"/>
  <Override PartName="/ppt/ink/ink1762.xml" ContentType="application/inkml+xml"/>
  <Override PartName="/ppt/ink/ink1763.xml" ContentType="application/inkml+xml"/>
  <Override PartName="/ppt/ink/ink1764.xml" ContentType="application/inkml+xml"/>
  <Override PartName="/ppt/ink/ink1765.xml" ContentType="application/inkml+xml"/>
  <Override PartName="/ppt/ink/ink1766.xml" ContentType="application/inkml+xml"/>
  <Override PartName="/ppt/ink/ink1767.xml" ContentType="application/inkml+xml"/>
  <Override PartName="/ppt/ink/ink1768.xml" ContentType="application/inkml+xml"/>
  <Override PartName="/ppt/ink/ink1769.xml" ContentType="application/inkml+xml"/>
  <Override PartName="/ppt/ink/ink1770.xml" ContentType="application/inkml+xml"/>
  <Override PartName="/ppt/ink/ink1771.xml" ContentType="application/inkml+xml"/>
  <Override PartName="/ppt/ink/ink1772.xml" ContentType="application/inkml+xml"/>
  <Override PartName="/ppt/ink/ink1773.xml" ContentType="application/inkml+xml"/>
  <Override PartName="/ppt/ink/ink1774.xml" ContentType="application/inkml+xml"/>
  <Override PartName="/ppt/ink/ink1775.xml" ContentType="application/inkml+xml"/>
  <Override PartName="/ppt/ink/ink1776.xml" ContentType="application/inkml+xml"/>
  <Override PartName="/ppt/ink/ink1777.xml" ContentType="application/inkml+xml"/>
  <Override PartName="/ppt/ink/ink1778.xml" ContentType="application/inkml+xml"/>
  <Override PartName="/ppt/ink/ink1779.xml" ContentType="application/inkml+xml"/>
  <Override PartName="/ppt/ink/ink1780.xml" ContentType="application/inkml+xml"/>
  <Override PartName="/ppt/ink/ink1781.xml" ContentType="application/inkml+xml"/>
  <Override PartName="/ppt/ink/ink1782.xml" ContentType="application/inkml+xml"/>
  <Override PartName="/ppt/ink/ink1783.xml" ContentType="application/inkml+xml"/>
  <Override PartName="/ppt/ink/ink1784.xml" ContentType="application/inkml+xml"/>
  <Override PartName="/ppt/ink/ink1785.xml" ContentType="application/inkml+xml"/>
  <Override PartName="/ppt/ink/ink1786.xml" ContentType="application/inkml+xml"/>
  <Override PartName="/ppt/ink/ink1787.xml" ContentType="application/inkml+xml"/>
  <Override PartName="/ppt/ink/ink1788.xml" ContentType="application/inkml+xml"/>
  <Override PartName="/ppt/ink/ink1789.xml" ContentType="application/inkml+xml"/>
  <Override PartName="/ppt/ink/ink1790.xml" ContentType="application/inkml+xml"/>
  <Override PartName="/ppt/ink/ink1791.xml" ContentType="application/inkml+xml"/>
  <Override PartName="/ppt/ink/ink1792.xml" ContentType="application/inkml+xml"/>
  <Override PartName="/ppt/ink/ink1793.xml" ContentType="application/inkml+xml"/>
  <Override PartName="/ppt/ink/ink1794.xml" ContentType="application/inkml+xml"/>
  <Override PartName="/ppt/ink/ink1795.xml" ContentType="application/inkml+xml"/>
  <Override PartName="/ppt/ink/ink1796.xml" ContentType="application/inkml+xml"/>
  <Override PartName="/ppt/ink/ink1797.xml" ContentType="application/inkml+xml"/>
  <Override PartName="/ppt/ink/ink1798.xml" ContentType="application/inkml+xml"/>
  <Override PartName="/ppt/ink/ink1799.xml" ContentType="application/inkml+xml"/>
  <Override PartName="/ppt/ink/ink1800.xml" ContentType="application/inkml+xml"/>
  <Override PartName="/ppt/ink/ink1801.xml" ContentType="application/inkml+xml"/>
  <Override PartName="/ppt/ink/ink1802.xml" ContentType="application/inkml+xml"/>
  <Override PartName="/ppt/ink/ink1803.xml" ContentType="application/inkml+xml"/>
  <Override PartName="/ppt/ink/ink1804.xml" ContentType="application/inkml+xml"/>
  <Override PartName="/ppt/ink/ink1805.xml" ContentType="application/inkml+xml"/>
  <Override PartName="/ppt/ink/ink1806.xml" ContentType="application/inkml+xml"/>
  <Override PartName="/ppt/ink/ink1807.xml" ContentType="application/inkml+xml"/>
  <Override PartName="/ppt/ink/ink1808.xml" ContentType="application/inkml+xml"/>
  <Override PartName="/ppt/ink/ink1809.xml" ContentType="application/inkml+xml"/>
  <Override PartName="/ppt/ink/ink1810.xml" ContentType="application/inkml+xml"/>
  <Override PartName="/ppt/ink/ink1811.xml" ContentType="application/inkml+xml"/>
  <Override PartName="/ppt/ink/ink1812.xml" ContentType="application/inkml+xml"/>
  <Override PartName="/ppt/ink/ink1813.xml" ContentType="application/inkml+xml"/>
  <Override PartName="/ppt/ink/ink1814.xml" ContentType="application/inkml+xml"/>
  <Override PartName="/ppt/ink/ink1815.xml" ContentType="application/inkml+xml"/>
  <Override PartName="/ppt/ink/ink1816.xml" ContentType="application/inkml+xml"/>
  <Override PartName="/ppt/ink/ink1817.xml" ContentType="application/inkml+xml"/>
  <Override PartName="/ppt/ink/ink1818.xml" ContentType="application/inkml+xml"/>
  <Override PartName="/ppt/ink/ink1819.xml" ContentType="application/inkml+xml"/>
  <Override PartName="/ppt/ink/ink1820.xml" ContentType="application/inkml+xml"/>
  <Override PartName="/ppt/ink/ink1821.xml" ContentType="application/inkml+xml"/>
  <Override PartName="/ppt/ink/ink1822.xml" ContentType="application/inkml+xml"/>
  <Override PartName="/ppt/ink/ink1823.xml" ContentType="application/inkml+xml"/>
  <Override PartName="/ppt/ink/ink1824.xml" ContentType="application/inkml+xml"/>
  <Override PartName="/ppt/ink/ink1825.xml" ContentType="application/inkml+xml"/>
  <Override PartName="/ppt/ink/ink1826.xml" ContentType="application/inkml+xml"/>
  <Override PartName="/ppt/ink/ink1827.xml" ContentType="application/inkml+xml"/>
  <Override PartName="/ppt/ink/ink1828.xml" ContentType="application/inkml+xml"/>
  <Override PartName="/ppt/ink/ink1829.xml" ContentType="application/inkml+xml"/>
  <Override PartName="/ppt/ink/ink1830.xml" ContentType="application/inkml+xml"/>
  <Override PartName="/ppt/ink/ink1831.xml" ContentType="application/inkml+xml"/>
  <Override PartName="/ppt/ink/ink1832.xml" ContentType="application/inkml+xml"/>
  <Override PartName="/ppt/ink/ink1833.xml" ContentType="application/inkml+xml"/>
  <Override PartName="/ppt/ink/ink1834.xml" ContentType="application/inkml+xml"/>
  <Override PartName="/ppt/ink/ink1835.xml" ContentType="application/inkml+xml"/>
  <Override PartName="/ppt/ink/ink1836.xml" ContentType="application/inkml+xml"/>
  <Override PartName="/ppt/ink/ink1837.xml" ContentType="application/inkml+xml"/>
  <Override PartName="/ppt/ink/ink1838.xml" ContentType="application/inkml+xml"/>
  <Override PartName="/ppt/ink/ink1839.xml" ContentType="application/inkml+xml"/>
  <Override PartName="/ppt/ink/ink1840.xml" ContentType="application/inkml+xml"/>
  <Override PartName="/ppt/ink/ink1841.xml" ContentType="application/inkml+xml"/>
  <Override PartName="/ppt/ink/ink1842.xml" ContentType="application/inkml+xml"/>
  <Override PartName="/ppt/ink/ink1843.xml" ContentType="application/inkml+xml"/>
  <Override PartName="/ppt/ink/ink1844.xml" ContentType="application/inkml+xml"/>
  <Override PartName="/ppt/ink/ink1845.xml" ContentType="application/inkml+xml"/>
  <Override PartName="/ppt/ink/ink1846.xml" ContentType="application/inkml+xml"/>
  <Override PartName="/ppt/ink/ink1847.xml" ContentType="application/inkml+xml"/>
  <Override PartName="/ppt/ink/ink1848.xml" ContentType="application/inkml+xml"/>
  <Override PartName="/ppt/ink/ink1849.xml" ContentType="application/inkml+xml"/>
  <Override PartName="/ppt/ink/ink1850.xml" ContentType="application/inkml+xml"/>
  <Override PartName="/ppt/ink/ink1851.xml" ContentType="application/inkml+xml"/>
  <Override PartName="/ppt/ink/ink1852.xml" ContentType="application/inkml+xml"/>
  <Override PartName="/ppt/ink/ink1853.xml" ContentType="application/inkml+xml"/>
  <Override PartName="/ppt/ink/ink1854.xml" ContentType="application/inkml+xml"/>
  <Override PartName="/ppt/ink/ink1855.xml" ContentType="application/inkml+xml"/>
  <Override PartName="/ppt/ink/ink1856.xml" ContentType="application/inkml+xml"/>
  <Override PartName="/ppt/ink/ink1857.xml" ContentType="application/inkml+xml"/>
  <Override PartName="/ppt/ink/ink1858.xml" ContentType="application/inkml+xml"/>
  <Override PartName="/ppt/ink/ink1859.xml" ContentType="application/inkml+xml"/>
  <Override PartName="/ppt/ink/ink1860.xml" ContentType="application/inkml+xml"/>
  <Override PartName="/ppt/ink/ink1861.xml" ContentType="application/inkml+xml"/>
  <Override PartName="/ppt/ink/ink1862.xml" ContentType="application/inkml+xml"/>
  <Override PartName="/ppt/ink/ink1863.xml" ContentType="application/inkml+xml"/>
  <Override PartName="/ppt/ink/ink1864.xml" ContentType="application/inkml+xml"/>
  <Override PartName="/ppt/ink/ink1865.xml" ContentType="application/inkml+xml"/>
  <Override PartName="/ppt/ink/ink1866.xml" ContentType="application/inkml+xml"/>
  <Override PartName="/ppt/ink/ink1867.xml" ContentType="application/inkml+xml"/>
  <Override PartName="/ppt/ink/ink1868.xml" ContentType="application/inkml+xml"/>
  <Override PartName="/ppt/ink/ink1869.xml" ContentType="application/inkml+xml"/>
  <Override PartName="/ppt/ink/ink1870.xml" ContentType="application/inkml+xml"/>
  <Override PartName="/ppt/ink/ink1871.xml" ContentType="application/inkml+xml"/>
  <Override PartName="/ppt/ink/ink1872.xml" ContentType="application/inkml+xml"/>
  <Override PartName="/ppt/ink/ink1873.xml" ContentType="application/inkml+xml"/>
  <Override PartName="/ppt/ink/ink1874.xml" ContentType="application/inkml+xml"/>
  <Override PartName="/ppt/ink/ink1875.xml" ContentType="application/inkml+xml"/>
  <Override PartName="/ppt/ink/ink1876.xml" ContentType="application/inkml+xml"/>
  <Override PartName="/ppt/ink/ink1877.xml" ContentType="application/inkml+xml"/>
  <Override PartName="/ppt/ink/ink1878.xml" ContentType="application/inkml+xml"/>
  <Override PartName="/ppt/ink/ink1879.xml" ContentType="application/inkml+xml"/>
  <Override PartName="/ppt/ink/ink1880.xml" ContentType="application/inkml+xml"/>
  <Override PartName="/ppt/ink/ink1881.xml" ContentType="application/inkml+xml"/>
  <Override PartName="/ppt/ink/ink1882.xml" ContentType="application/inkml+xml"/>
  <Override PartName="/ppt/ink/ink1883.xml" ContentType="application/inkml+xml"/>
  <Override PartName="/ppt/ink/ink1884.xml" ContentType="application/inkml+xml"/>
  <Override PartName="/ppt/ink/ink1885.xml" ContentType="application/inkml+xml"/>
  <Override PartName="/ppt/ink/ink1886.xml" ContentType="application/inkml+xml"/>
  <Override PartName="/ppt/ink/ink1887.xml" ContentType="application/inkml+xml"/>
  <Override PartName="/ppt/ink/ink1888.xml" ContentType="application/inkml+xml"/>
  <Override PartName="/ppt/ink/ink1889.xml" ContentType="application/inkml+xml"/>
  <Override PartName="/ppt/ink/ink1890.xml" ContentType="application/inkml+xml"/>
  <Override PartName="/ppt/ink/ink1891.xml" ContentType="application/inkml+xml"/>
  <Override PartName="/ppt/ink/ink1892.xml" ContentType="application/inkml+xml"/>
  <Override PartName="/ppt/ink/ink1893.xml" ContentType="application/inkml+xml"/>
  <Override PartName="/ppt/ink/ink1894.xml" ContentType="application/inkml+xml"/>
  <Override PartName="/ppt/ink/ink1895.xml" ContentType="application/inkml+xml"/>
  <Override PartName="/ppt/ink/ink1896.xml" ContentType="application/inkml+xml"/>
  <Override PartName="/ppt/ink/ink1897.xml" ContentType="application/inkml+xml"/>
  <Override PartName="/ppt/ink/ink1898.xml" ContentType="application/inkml+xml"/>
  <Override PartName="/ppt/ink/ink1899.xml" ContentType="application/inkml+xml"/>
  <Override PartName="/ppt/ink/ink1900.xml" ContentType="application/inkml+xml"/>
  <Override PartName="/ppt/ink/ink1901.xml" ContentType="application/inkml+xml"/>
  <Override PartName="/ppt/ink/ink1902.xml" ContentType="application/inkml+xml"/>
  <Override PartName="/ppt/ink/ink1903.xml" ContentType="application/inkml+xml"/>
  <Override PartName="/ppt/ink/ink1904.xml" ContentType="application/inkml+xml"/>
  <Override PartName="/ppt/ink/ink1905.xml" ContentType="application/inkml+xml"/>
  <Override PartName="/ppt/ink/ink1906.xml" ContentType="application/inkml+xml"/>
  <Override PartName="/ppt/ink/ink1907.xml" ContentType="application/inkml+xml"/>
  <Override PartName="/ppt/ink/ink1908.xml" ContentType="application/inkml+xml"/>
  <Override PartName="/ppt/ink/ink1909.xml" ContentType="application/inkml+xml"/>
  <Override PartName="/ppt/ink/ink1910.xml" ContentType="application/inkml+xml"/>
  <Override PartName="/ppt/ink/ink1911.xml" ContentType="application/inkml+xml"/>
  <Override PartName="/ppt/ink/ink1912.xml" ContentType="application/inkml+xml"/>
  <Override PartName="/ppt/ink/ink1913.xml" ContentType="application/inkml+xml"/>
  <Override PartName="/ppt/ink/ink1914.xml" ContentType="application/inkml+xml"/>
  <Override PartName="/ppt/ink/ink1915.xml" ContentType="application/inkml+xml"/>
  <Override PartName="/ppt/ink/ink1916.xml" ContentType="application/inkml+xml"/>
  <Override PartName="/ppt/ink/ink1917.xml" ContentType="application/inkml+xml"/>
  <Override PartName="/ppt/ink/ink1918.xml" ContentType="application/inkml+xml"/>
  <Override PartName="/ppt/ink/ink1919.xml" ContentType="application/inkml+xml"/>
  <Override PartName="/ppt/ink/ink1920.xml" ContentType="application/inkml+xml"/>
  <Override PartName="/ppt/ink/ink1921.xml" ContentType="application/inkml+xml"/>
  <Override PartName="/ppt/ink/ink1922.xml" ContentType="application/inkml+xml"/>
  <Override PartName="/ppt/ink/ink1923.xml" ContentType="application/inkml+xml"/>
  <Override PartName="/ppt/ink/ink1924.xml" ContentType="application/inkml+xml"/>
  <Override PartName="/ppt/ink/ink1925.xml" ContentType="application/inkml+xml"/>
  <Override PartName="/ppt/ink/ink1926.xml" ContentType="application/inkml+xml"/>
  <Override PartName="/ppt/ink/ink1927.xml" ContentType="application/inkml+xml"/>
  <Override PartName="/ppt/ink/ink1928.xml" ContentType="application/inkml+xml"/>
  <Override PartName="/ppt/ink/ink1929.xml" ContentType="application/inkml+xml"/>
  <Override PartName="/ppt/ink/ink1930.xml" ContentType="application/inkml+xml"/>
  <Override PartName="/ppt/ink/ink1931.xml" ContentType="application/inkml+xml"/>
  <Override PartName="/ppt/ink/ink1932.xml" ContentType="application/inkml+xml"/>
  <Override PartName="/ppt/ink/ink1933.xml" ContentType="application/inkml+xml"/>
  <Override PartName="/ppt/ink/ink1934.xml" ContentType="application/inkml+xml"/>
  <Override PartName="/ppt/ink/ink1935.xml" ContentType="application/inkml+xml"/>
  <Override PartName="/ppt/ink/ink1936.xml" ContentType="application/inkml+xml"/>
  <Override PartName="/ppt/ink/ink1937.xml" ContentType="application/inkml+xml"/>
  <Override PartName="/ppt/ink/ink1938.xml" ContentType="application/inkml+xml"/>
  <Override PartName="/ppt/ink/ink1939.xml" ContentType="application/inkml+xml"/>
  <Override PartName="/ppt/ink/ink1940.xml" ContentType="application/inkml+xml"/>
  <Override PartName="/ppt/ink/ink1941.xml" ContentType="application/inkml+xml"/>
  <Override PartName="/ppt/ink/ink1942.xml" ContentType="application/inkml+xml"/>
  <Override PartName="/ppt/ink/ink1943.xml" ContentType="application/inkml+xml"/>
  <Override PartName="/ppt/ink/ink1944.xml" ContentType="application/inkml+xml"/>
  <Override PartName="/ppt/ink/ink1945.xml" ContentType="application/inkml+xml"/>
  <Override PartName="/ppt/ink/ink1946.xml" ContentType="application/inkml+xml"/>
  <Override PartName="/ppt/ink/ink1947.xml" ContentType="application/inkml+xml"/>
  <Override PartName="/ppt/ink/ink1948.xml" ContentType="application/inkml+xml"/>
  <Override PartName="/ppt/ink/ink1949.xml" ContentType="application/inkml+xml"/>
  <Override PartName="/ppt/ink/ink1950.xml" ContentType="application/inkml+xml"/>
  <Override PartName="/ppt/ink/ink1951.xml" ContentType="application/inkml+xml"/>
  <Override PartName="/ppt/ink/ink1952.xml" ContentType="application/inkml+xml"/>
  <Override PartName="/ppt/ink/ink1953.xml" ContentType="application/inkml+xml"/>
  <Override PartName="/ppt/ink/ink1954.xml" ContentType="application/inkml+xml"/>
  <Override PartName="/ppt/ink/ink1955.xml" ContentType="application/inkml+xml"/>
  <Override PartName="/ppt/ink/ink1956.xml" ContentType="application/inkml+xml"/>
  <Override PartName="/ppt/ink/ink1957.xml" ContentType="application/inkml+xml"/>
  <Override PartName="/ppt/ink/ink1958.xml" ContentType="application/inkml+xml"/>
  <Override PartName="/ppt/ink/ink1959.xml" ContentType="application/inkml+xml"/>
  <Override PartName="/ppt/ink/ink1960.xml" ContentType="application/inkml+xml"/>
  <Override PartName="/ppt/ink/ink1961.xml" ContentType="application/inkml+xml"/>
  <Override PartName="/ppt/ink/ink1962.xml" ContentType="application/inkml+xml"/>
  <Override PartName="/ppt/ink/ink1963.xml" ContentType="application/inkml+xml"/>
  <Override PartName="/ppt/ink/ink1964.xml" ContentType="application/inkml+xml"/>
  <Override PartName="/ppt/ink/ink1965.xml" ContentType="application/inkml+xml"/>
  <Override PartName="/ppt/ink/ink1966.xml" ContentType="application/inkml+xml"/>
  <Override PartName="/ppt/ink/ink1967.xml" ContentType="application/inkml+xml"/>
  <Override PartName="/ppt/ink/ink1968.xml" ContentType="application/inkml+xml"/>
  <Override PartName="/ppt/ink/ink1969.xml" ContentType="application/inkml+xml"/>
  <Override PartName="/ppt/ink/ink1970.xml" ContentType="application/inkml+xml"/>
  <Override PartName="/ppt/ink/ink1971.xml" ContentType="application/inkml+xml"/>
  <Override PartName="/ppt/ink/ink1972.xml" ContentType="application/inkml+xml"/>
  <Override PartName="/ppt/ink/ink1973.xml" ContentType="application/inkml+xml"/>
  <Override PartName="/ppt/ink/ink1974.xml" ContentType="application/inkml+xml"/>
  <Override PartName="/ppt/ink/ink1975.xml" ContentType="application/inkml+xml"/>
  <Override PartName="/ppt/ink/ink1976.xml" ContentType="application/inkml+xml"/>
  <Override PartName="/ppt/ink/ink1977.xml" ContentType="application/inkml+xml"/>
  <Override PartName="/ppt/ink/ink1978.xml" ContentType="application/inkml+xml"/>
  <Override PartName="/ppt/ink/ink1979.xml" ContentType="application/inkml+xml"/>
  <Override PartName="/ppt/ink/ink1980.xml" ContentType="application/inkml+xml"/>
  <Override PartName="/ppt/ink/ink1981.xml" ContentType="application/inkml+xml"/>
  <Override PartName="/ppt/ink/ink1982.xml" ContentType="application/inkml+xml"/>
  <Override PartName="/ppt/ink/ink1983.xml" ContentType="application/inkml+xml"/>
  <Override PartName="/ppt/ink/ink1984.xml" ContentType="application/inkml+xml"/>
  <Override PartName="/ppt/ink/ink1985.xml" ContentType="application/inkml+xml"/>
  <Override PartName="/ppt/ink/ink1986.xml" ContentType="application/inkml+xml"/>
  <Override PartName="/ppt/ink/ink1987.xml" ContentType="application/inkml+xml"/>
  <Override PartName="/ppt/ink/ink1988.xml" ContentType="application/inkml+xml"/>
  <Override PartName="/ppt/ink/ink1989.xml" ContentType="application/inkml+xml"/>
  <Override PartName="/ppt/ink/ink1990.xml" ContentType="application/inkml+xml"/>
  <Override PartName="/ppt/ink/ink1991.xml" ContentType="application/inkml+xml"/>
  <Override PartName="/ppt/ink/ink1992.xml" ContentType="application/inkml+xml"/>
  <Override PartName="/ppt/ink/ink1993.xml" ContentType="application/inkml+xml"/>
  <Override PartName="/ppt/ink/ink1994.xml" ContentType="application/inkml+xml"/>
  <Override PartName="/ppt/ink/ink1995.xml" ContentType="application/inkml+xml"/>
  <Override PartName="/ppt/ink/ink1996.xml" ContentType="application/inkml+xml"/>
  <Override PartName="/ppt/ink/ink1997.xml" ContentType="application/inkml+xml"/>
  <Override PartName="/ppt/ink/ink1998.xml" ContentType="application/inkml+xml"/>
  <Override PartName="/ppt/ink/ink1999.xml" ContentType="application/inkml+xml"/>
  <Override PartName="/ppt/ink/ink2000.xml" ContentType="application/inkml+xml"/>
  <Override PartName="/ppt/ink/ink2001.xml" ContentType="application/inkml+xml"/>
  <Override PartName="/ppt/ink/ink2002.xml" ContentType="application/inkml+xml"/>
  <Override PartName="/ppt/ink/ink2003.xml" ContentType="application/inkml+xml"/>
  <Override PartName="/ppt/ink/ink2004.xml" ContentType="application/inkml+xml"/>
  <Override PartName="/ppt/ink/ink2005.xml" ContentType="application/inkml+xml"/>
  <Override PartName="/ppt/ink/ink2006.xml" ContentType="application/inkml+xml"/>
  <Override PartName="/ppt/ink/ink2007.xml" ContentType="application/inkml+xml"/>
  <Override PartName="/ppt/ink/ink2008.xml" ContentType="application/inkml+xml"/>
  <Override PartName="/ppt/ink/ink2009.xml" ContentType="application/inkml+xml"/>
  <Override PartName="/ppt/ink/ink2010.xml" ContentType="application/inkml+xml"/>
  <Override PartName="/ppt/ink/ink2011.xml" ContentType="application/inkml+xml"/>
  <Override PartName="/ppt/ink/ink2012.xml" ContentType="application/inkml+xml"/>
  <Override PartName="/ppt/ink/ink2013.xml" ContentType="application/inkml+xml"/>
  <Override PartName="/ppt/ink/ink2014.xml" ContentType="application/inkml+xml"/>
  <Override PartName="/ppt/ink/ink2015.xml" ContentType="application/inkml+xml"/>
  <Override PartName="/ppt/ink/ink2016.xml" ContentType="application/inkml+xml"/>
  <Override PartName="/ppt/ink/ink2017.xml" ContentType="application/inkml+xml"/>
  <Override PartName="/ppt/ink/ink2018.xml" ContentType="application/inkml+xml"/>
  <Override PartName="/ppt/ink/ink2019.xml" ContentType="application/inkml+xml"/>
  <Override PartName="/ppt/ink/ink2020.xml" ContentType="application/inkml+xml"/>
  <Override PartName="/ppt/ink/ink2021.xml" ContentType="application/inkml+xml"/>
  <Override PartName="/ppt/ink/ink2022.xml" ContentType="application/inkml+xml"/>
  <Override PartName="/ppt/ink/ink2023.xml" ContentType="application/inkml+xml"/>
  <Override PartName="/ppt/ink/ink2024.xml" ContentType="application/inkml+xml"/>
  <Override PartName="/ppt/ink/ink2025.xml" ContentType="application/inkml+xml"/>
  <Override PartName="/ppt/ink/ink2026.xml" ContentType="application/inkml+xml"/>
  <Override PartName="/ppt/ink/ink2027.xml" ContentType="application/inkml+xml"/>
  <Override PartName="/ppt/ink/ink2028.xml" ContentType="application/inkml+xml"/>
  <Override PartName="/ppt/ink/ink2029.xml" ContentType="application/inkml+xml"/>
  <Override PartName="/ppt/ink/ink2030.xml" ContentType="application/inkml+xml"/>
  <Override PartName="/ppt/ink/ink2031.xml" ContentType="application/inkml+xml"/>
  <Override PartName="/ppt/ink/ink2032.xml" ContentType="application/inkml+xml"/>
  <Override PartName="/ppt/ink/ink2033.xml" ContentType="application/inkml+xml"/>
  <Override PartName="/ppt/ink/ink2034.xml" ContentType="application/inkml+xml"/>
  <Override PartName="/ppt/ink/ink2035.xml" ContentType="application/inkml+xml"/>
  <Override PartName="/ppt/ink/ink2036.xml" ContentType="application/inkml+xml"/>
  <Override PartName="/ppt/ink/ink2037.xml" ContentType="application/inkml+xml"/>
  <Override PartName="/ppt/ink/ink2038.xml" ContentType="application/inkml+xml"/>
  <Override PartName="/ppt/ink/ink2039.xml" ContentType="application/inkml+xml"/>
  <Override PartName="/ppt/ink/ink2040.xml" ContentType="application/inkml+xml"/>
  <Override PartName="/ppt/ink/ink2041.xml" ContentType="application/inkml+xml"/>
  <Override PartName="/ppt/ink/ink2042.xml" ContentType="application/inkml+xml"/>
  <Override PartName="/ppt/ink/ink2043.xml" ContentType="application/inkml+xml"/>
  <Override PartName="/ppt/ink/ink2044.xml" ContentType="application/inkml+xml"/>
  <Override PartName="/ppt/ink/ink2045.xml" ContentType="application/inkml+xml"/>
  <Override PartName="/ppt/ink/ink2046.xml" ContentType="application/inkml+xml"/>
  <Override PartName="/ppt/ink/ink2047.xml" ContentType="application/inkml+xml"/>
  <Override PartName="/ppt/ink/ink2048.xml" ContentType="application/inkml+xml"/>
  <Override PartName="/ppt/ink/ink2049.xml" ContentType="application/inkml+xml"/>
  <Override PartName="/ppt/ink/ink2050.xml" ContentType="application/inkml+xml"/>
  <Override PartName="/ppt/ink/ink2051.xml" ContentType="application/inkml+xml"/>
  <Override PartName="/ppt/ink/ink2052.xml" ContentType="application/inkml+xml"/>
  <Override PartName="/ppt/ink/ink2053.xml" ContentType="application/inkml+xml"/>
  <Override PartName="/ppt/ink/ink2054.xml" ContentType="application/inkml+xml"/>
  <Override PartName="/ppt/ink/ink2055.xml" ContentType="application/inkml+xml"/>
  <Override PartName="/ppt/ink/ink2056.xml" ContentType="application/inkml+xml"/>
  <Override PartName="/ppt/ink/ink2057.xml" ContentType="application/inkml+xml"/>
  <Override PartName="/ppt/ink/ink2058.xml" ContentType="application/inkml+xml"/>
  <Override PartName="/ppt/ink/ink2059.xml" ContentType="application/inkml+xml"/>
  <Override PartName="/ppt/ink/ink2060.xml" ContentType="application/inkml+xml"/>
  <Override PartName="/ppt/ink/ink2061.xml" ContentType="application/inkml+xml"/>
  <Override PartName="/ppt/ink/ink2062.xml" ContentType="application/inkml+xml"/>
  <Override PartName="/ppt/ink/ink2063.xml" ContentType="application/inkml+xml"/>
  <Override PartName="/ppt/ink/ink2064.xml" ContentType="application/inkml+xml"/>
  <Override PartName="/ppt/ink/ink2065.xml" ContentType="application/inkml+xml"/>
  <Override PartName="/ppt/ink/ink2066.xml" ContentType="application/inkml+xml"/>
  <Override PartName="/ppt/ink/ink2067.xml" ContentType="application/inkml+xml"/>
  <Override PartName="/ppt/ink/ink2068.xml" ContentType="application/inkml+xml"/>
  <Override PartName="/ppt/ink/ink2069.xml" ContentType="application/inkml+xml"/>
  <Override PartName="/ppt/ink/ink2070.xml" ContentType="application/inkml+xml"/>
  <Override PartName="/ppt/ink/ink2071.xml" ContentType="application/inkml+xml"/>
  <Override PartName="/ppt/ink/ink2072.xml" ContentType="application/inkml+xml"/>
  <Override PartName="/ppt/ink/ink2073.xml" ContentType="application/inkml+xml"/>
  <Override PartName="/ppt/ink/ink2074.xml" ContentType="application/inkml+xml"/>
  <Override PartName="/ppt/ink/ink2075.xml" ContentType="application/inkml+xml"/>
  <Override PartName="/ppt/ink/ink2076.xml" ContentType="application/inkml+xml"/>
  <Override PartName="/ppt/ink/ink2077.xml" ContentType="application/inkml+xml"/>
  <Override PartName="/ppt/ink/ink2078.xml" ContentType="application/inkml+xml"/>
  <Override PartName="/ppt/ink/ink2079.xml" ContentType="application/inkml+xml"/>
  <Override PartName="/ppt/ink/ink2080.xml" ContentType="application/inkml+xml"/>
  <Override PartName="/ppt/ink/ink2081.xml" ContentType="application/inkml+xml"/>
  <Override PartName="/ppt/ink/ink2082.xml" ContentType="application/inkml+xml"/>
  <Override PartName="/ppt/ink/ink2083.xml" ContentType="application/inkml+xml"/>
  <Override PartName="/ppt/ink/ink2084.xml" ContentType="application/inkml+xml"/>
  <Override PartName="/ppt/ink/ink2085.xml" ContentType="application/inkml+xml"/>
  <Override PartName="/ppt/ink/ink2086.xml" ContentType="application/inkml+xml"/>
  <Override PartName="/ppt/ink/ink2087.xml" ContentType="application/inkml+xml"/>
  <Override PartName="/ppt/ink/ink2088.xml" ContentType="application/inkml+xml"/>
  <Override PartName="/ppt/ink/ink2089.xml" ContentType="application/inkml+xml"/>
  <Override PartName="/ppt/ink/ink2090.xml" ContentType="application/inkml+xml"/>
  <Override PartName="/ppt/ink/ink2091.xml" ContentType="application/inkml+xml"/>
  <Override PartName="/ppt/ink/ink2092.xml" ContentType="application/inkml+xml"/>
  <Override PartName="/ppt/ink/ink2093.xml" ContentType="application/inkml+xml"/>
  <Override PartName="/ppt/ink/ink2094.xml" ContentType="application/inkml+xml"/>
  <Override PartName="/ppt/ink/ink2095.xml" ContentType="application/inkml+xml"/>
  <Override PartName="/ppt/ink/ink2096.xml" ContentType="application/inkml+xml"/>
  <Override PartName="/ppt/ink/ink2097.xml" ContentType="application/inkml+xml"/>
  <Override PartName="/ppt/ink/ink2098.xml" ContentType="application/inkml+xml"/>
  <Override PartName="/ppt/ink/ink2099.xml" ContentType="application/inkml+xml"/>
  <Override PartName="/ppt/ink/ink2100.xml" ContentType="application/inkml+xml"/>
  <Override PartName="/ppt/ink/ink2101.xml" ContentType="application/inkml+xml"/>
  <Override PartName="/ppt/ink/ink2102.xml" ContentType="application/inkml+xml"/>
  <Override PartName="/ppt/ink/ink2103.xml" ContentType="application/inkml+xml"/>
  <Override PartName="/ppt/ink/ink2104.xml" ContentType="application/inkml+xml"/>
  <Override PartName="/ppt/ink/ink2105.xml" ContentType="application/inkml+xml"/>
  <Override PartName="/ppt/ink/ink2106.xml" ContentType="application/inkml+xml"/>
  <Override PartName="/ppt/ink/ink2107.xml" ContentType="application/inkml+xml"/>
  <Override PartName="/ppt/ink/ink2108.xml" ContentType="application/inkml+xml"/>
  <Override PartName="/ppt/ink/ink2109.xml" ContentType="application/inkml+xml"/>
  <Override PartName="/ppt/ink/ink2110.xml" ContentType="application/inkml+xml"/>
  <Override PartName="/ppt/ink/ink2111.xml" ContentType="application/inkml+xml"/>
  <Override PartName="/ppt/ink/ink2112.xml" ContentType="application/inkml+xml"/>
  <Override PartName="/ppt/ink/ink2113.xml" ContentType="application/inkml+xml"/>
  <Override PartName="/ppt/ink/ink2114.xml" ContentType="application/inkml+xml"/>
  <Override PartName="/ppt/ink/ink2115.xml" ContentType="application/inkml+xml"/>
  <Override PartName="/ppt/ink/ink2116.xml" ContentType="application/inkml+xml"/>
  <Override PartName="/ppt/ink/ink2117.xml" ContentType="application/inkml+xml"/>
  <Override PartName="/ppt/ink/ink2118.xml" ContentType="application/inkml+xml"/>
  <Override PartName="/ppt/ink/ink2119.xml" ContentType="application/inkml+xml"/>
  <Override PartName="/ppt/ink/ink2120.xml" ContentType="application/inkml+xml"/>
  <Override PartName="/ppt/ink/ink2121.xml" ContentType="application/inkml+xml"/>
  <Override PartName="/ppt/ink/ink2122.xml" ContentType="application/inkml+xml"/>
  <Override PartName="/ppt/ink/ink2123.xml" ContentType="application/inkml+xml"/>
  <Override PartName="/ppt/ink/ink2124.xml" ContentType="application/inkml+xml"/>
  <Override PartName="/ppt/ink/ink2125.xml" ContentType="application/inkml+xml"/>
  <Override PartName="/ppt/ink/ink2126.xml" ContentType="application/inkml+xml"/>
  <Override PartName="/ppt/ink/ink2127.xml" ContentType="application/inkml+xml"/>
  <Override PartName="/ppt/ink/ink2128.xml" ContentType="application/inkml+xml"/>
  <Override PartName="/ppt/ink/ink2129.xml" ContentType="application/inkml+xml"/>
  <Override PartName="/ppt/ink/ink2130.xml" ContentType="application/inkml+xml"/>
  <Override PartName="/ppt/ink/ink2131.xml" ContentType="application/inkml+xml"/>
  <Override PartName="/ppt/ink/ink2132.xml" ContentType="application/inkml+xml"/>
  <Override PartName="/ppt/ink/ink2133.xml" ContentType="application/inkml+xml"/>
  <Override PartName="/ppt/ink/ink2134.xml" ContentType="application/inkml+xml"/>
  <Override PartName="/ppt/ink/ink2135.xml" ContentType="application/inkml+xml"/>
  <Override PartName="/ppt/ink/ink2136.xml" ContentType="application/inkml+xml"/>
  <Override PartName="/ppt/ink/ink2137.xml" ContentType="application/inkml+xml"/>
  <Override PartName="/ppt/ink/ink2138.xml" ContentType="application/inkml+xml"/>
  <Override PartName="/ppt/ink/ink2139.xml" ContentType="application/inkml+xml"/>
  <Override PartName="/ppt/ink/ink2140.xml" ContentType="application/inkml+xml"/>
  <Override PartName="/ppt/ink/ink2141.xml" ContentType="application/inkml+xml"/>
  <Override PartName="/ppt/ink/ink2142.xml" ContentType="application/inkml+xml"/>
  <Override PartName="/ppt/ink/ink2143.xml" ContentType="application/inkml+xml"/>
  <Override PartName="/ppt/ink/ink2144.xml" ContentType="application/inkml+xml"/>
  <Override PartName="/ppt/ink/ink2145.xml" ContentType="application/inkml+xml"/>
  <Override PartName="/ppt/ink/ink2146.xml" ContentType="application/inkml+xml"/>
  <Override PartName="/ppt/ink/ink2147.xml" ContentType="application/inkml+xml"/>
  <Override PartName="/ppt/ink/ink2148.xml" ContentType="application/inkml+xml"/>
  <Override PartName="/ppt/ink/ink2149.xml" ContentType="application/inkml+xml"/>
  <Override PartName="/ppt/ink/ink2150.xml" ContentType="application/inkml+xml"/>
  <Override PartName="/ppt/ink/ink2151.xml" ContentType="application/inkml+xml"/>
  <Override PartName="/ppt/ink/ink2152.xml" ContentType="application/inkml+xml"/>
  <Override PartName="/ppt/ink/ink2153.xml" ContentType="application/inkml+xml"/>
  <Override PartName="/ppt/ink/ink2154.xml" ContentType="application/inkml+xml"/>
  <Override PartName="/ppt/ink/ink2155.xml" ContentType="application/inkml+xml"/>
  <Override PartName="/ppt/ink/ink2156.xml" ContentType="application/inkml+xml"/>
  <Override PartName="/ppt/ink/ink2157.xml" ContentType="application/inkml+xml"/>
  <Override PartName="/ppt/ink/ink2158.xml" ContentType="application/inkml+xml"/>
  <Override PartName="/ppt/ink/ink2159.xml" ContentType="application/inkml+xml"/>
  <Override PartName="/ppt/ink/ink2160.xml" ContentType="application/inkml+xml"/>
  <Override PartName="/ppt/ink/ink2161.xml" ContentType="application/inkml+xml"/>
  <Override PartName="/ppt/ink/ink2162.xml" ContentType="application/inkml+xml"/>
  <Override PartName="/ppt/ink/ink2163.xml" ContentType="application/inkml+xml"/>
  <Override PartName="/ppt/ink/ink2164.xml" ContentType="application/inkml+xml"/>
  <Override PartName="/ppt/ink/ink2165.xml" ContentType="application/inkml+xml"/>
  <Override PartName="/ppt/ink/ink2166.xml" ContentType="application/inkml+xml"/>
  <Override PartName="/ppt/ink/ink2167.xml" ContentType="application/inkml+xml"/>
  <Override PartName="/ppt/ink/ink2168.xml" ContentType="application/inkml+xml"/>
  <Override PartName="/ppt/ink/ink2169.xml" ContentType="application/inkml+xml"/>
  <Override PartName="/ppt/ink/ink2170.xml" ContentType="application/inkml+xml"/>
  <Override PartName="/ppt/ink/ink2171.xml" ContentType="application/inkml+xml"/>
  <Override PartName="/ppt/ink/ink2172.xml" ContentType="application/inkml+xml"/>
  <Override PartName="/ppt/ink/ink2173.xml" ContentType="application/inkml+xml"/>
  <Override PartName="/ppt/ink/ink2174.xml" ContentType="application/inkml+xml"/>
  <Override PartName="/ppt/ink/ink2175.xml" ContentType="application/inkml+xml"/>
  <Override PartName="/ppt/ink/ink2176.xml" ContentType="application/inkml+xml"/>
  <Override PartName="/ppt/ink/ink2177.xml" ContentType="application/inkml+xml"/>
  <Override PartName="/ppt/ink/ink2178.xml" ContentType="application/inkml+xml"/>
  <Override PartName="/ppt/ink/ink2179.xml" ContentType="application/inkml+xml"/>
  <Override PartName="/ppt/ink/ink2180.xml" ContentType="application/inkml+xml"/>
  <Override PartName="/ppt/ink/ink2181.xml" ContentType="application/inkml+xml"/>
  <Override PartName="/ppt/ink/ink2182.xml" ContentType="application/inkml+xml"/>
  <Override PartName="/ppt/ink/ink2183.xml" ContentType="application/inkml+xml"/>
  <Override PartName="/ppt/ink/ink2184.xml" ContentType="application/inkml+xml"/>
  <Override PartName="/ppt/ink/ink2185.xml" ContentType="application/inkml+xml"/>
  <Override PartName="/ppt/ink/ink2186.xml" ContentType="application/inkml+xml"/>
  <Override PartName="/ppt/ink/ink2187.xml" ContentType="application/inkml+xml"/>
  <Override PartName="/ppt/ink/ink2188.xml" ContentType="application/inkml+xml"/>
  <Override PartName="/ppt/ink/ink2189.xml" ContentType="application/inkml+xml"/>
  <Override PartName="/ppt/ink/ink2190.xml" ContentType="application/inkml+xml"/>
  <Override PartName="/ppt/ink/ink2191.xml" ContentType="application/inkml+xml"/>
  <Override PartName="/ppt/ink/ink2192.xml" ContentType="application/inkml+xml"/>
  <Override PartName="/ppt/ink/ink2193.xml" ContentType="application/inkml+xml"/>
  <Override PartName="/ppt/ink/ink2194.xml" ContentType="application/inkml+xml"/>
  <Override PartName="/ppt/ink/ink2195.xml" ContentType="application/inkml+xml"/>
  <Override PartName="/ppt/ink/ink2196.xml" ContentType="application/inkml+xml"/>
  <Override PartName="/ppt/ink/ink2197.xml" ContentType="application/inkml+xml"/>
  <Override PartName="/ppt/ink/ink2198.xml" ContentType="application/inkml+xml"/>
  <Override PartName="/ppt/ink/ink2199.xml" ContentType="application/inkml+xml"/>
  <Override PartName="/ppt/ink/ink2200.xml" ContentType="application/inkml+xml"/>
  <Override PartName="/ppt/ink/ink2201.xml" ContentType="application/inkml+xml"/>
  <Override PartName="/ppt/ink/ink2202.xml" ContentType="application/inkml+xml"/>
  <Override PartName="/ppt/ink/ink2203.xml" ContentType="application/inkml+xml"/>
  <Override PartName="/ppt/ink/ink2204.xml" ContentType="application/inkml+xml"/>
  <Override PartName="/ppt/ink/ink2205.xml" ContentType="application/inkml+xml"/>
  <Override PartName="/ppt/ink/ink2206.xml" ContentType="application/inkml+xml"/>
  <Override PartName="/ppt/ink/ink2207.xml" ContentType="application/inkml+xml"/>
  <Override PartName="/ppt/ink/ink2208.xml" ContentType="application/inkml+xml"/>
  <Override PartName="/ppt/ink/ink2209.xml" ContentType="application/inkml+xml"/>
  <Override PartName="/ppt/ink/ink2210.xml" ContentType="application/inkml+xml"/>
  <Override PartName="/ppt/ink/ink2211.xml" ContentType="application/inkml+xml"/>
  <Override PartName="/ppt/ink/ink2212.xml" ContentType="application/inkml+xml"/>
  <Override PartName="/ppt/ink/ink2213.xml" ContentType="application/inkml+xml"/>
  <Override PartName="/ppt/ink/ink2214.xml" ContentType="application/inkml+xml"/>
  <Override PartName="/ppt/ink/ink2215.xml" ContentType="application/inkml+xml"/>
  <Override PartName="/ppt/ink/ink2216.xml" ContentType="application/inkml+xml"/>
  <Override PartName="/ppt/ink/ink2217.xml" ContentType="application/inkml+xml"/>
  <Override PartName="/ppt/ink/ink2218.xml" ContentType="application/inkml+xml"/>
  <Override PartName="/ppt/ink/ink2219.xml" ContentType="application/inkml+xml"/>
  <Override PartName="/ppt/ink/ink2220.xml" ContentType="application/inkml+xml"/>
  <Override PartName="/ppt/ink/ink2221.xml" ContentType="application/inkml+xml"/>
  <Override PartName="/ppt/ink/ink2222.xml" ContentType="application/inkml+xml"/>
  <Override PartName="/ppt/ink/ink2223.xml" ContentType="application/inkml+xml"/>
  <Override PartName="/ppt/ink/ink2224.xml" ContentType="application/inkml+xml"/>
  <Override PartName="/ppt/ink/ink2225.xml" ContentType="application/inkml+xml"/>
  <Override PartName="/ppt/ink/ink2226.xml" ContentType="application/inkml+xml"/>
  <Override PartName="/ppt/ink/ink2227.xml" ContentType="application/inkml+xml"/>
  <Override PartName="/ppt/ink/ink2228.xml" ContentType="application/inkml+xml"/>
  <Override PartName="/ppt/ink/ink2229.xml" ContentType="application/inkml+xml"/>
  <Override PartName="/ppt/ink/ink2230.xml" ContentType="application/inkml+xml"/>
  <Override PartName="/ppt/ink/ink2231.xml" ContentType="application/inkml+xml"/>
  <Override PartName="/ppt/ink/ink2232.xml" ContentType="application/inkml+xml"/>
  <Override PartName="/ppt/ink/ink2233.xml" ContentType="application/inkml+xml"/>
  <Override PartName="/ppt/ink/ink2234.xml" ContentType="application/inkml+xml"/>
  <Override PartName="/ppt/ink/ink2235.xml" ContentType="application/inkml+xml"/>
  <Override PartName="/ppt/ink/ink2236.xml" ContentType="application/inkml+xml"/>
  <Override PartName="/ppt/ink/ink2237.xml" ContentType="application/inkml+xml"/>
  <Override PartName="/ppt/ink/ink2238.xml" ContentType="application/inkml+xml"/>
  <Override PartName="/ppt/ink/ink2239.xml" ContentType="application/inkml+xml"/>
  <Override PartName="/ppt/ink/ink2240.xml" ContentType="application/inkml+xml"/>
  <Override PartName="/ppt/ink/ink2241.xml" ContentType="application/inkml+xml"/>
  <Override PartName="/ppt/ink/ink2242.xml" ContentType="application/inkml+xml"/>
  <Override PartName="/ppt/ink/ink2243.xml" ContentType="application/inkml+xml"/>
  <Override PartName="/ppt/ink/ink2244.xml" ContentType="application/inkml+xml"/>
  <Override PartName="/ppt/ink/ink2245.xml" ContentType="application/inkml+xml"/>
  <Override PartName="/ppt/ink/ink2246.xml" ContentType="application/inkml+xml"/>
  <Override PartName="/ppt/ink/ink2247.xml" ContentType="application/inkml+xml"/>
  <Override PartName="/ppt/ink/ink2248.xml" ContentType="application/inkml+xml"/>
  <Override PartName="/ppt/ink/ink2249.xml" ContentType="application/inkml+xml"/>
  <Override PartName="/ppt/ink/ink2250.xml" ContentType="application/inkml+xml"/>
  <Override PartName="/ppt/ink/ink2251.xml" ContentType="application/inkml+xml"/>
  <Override PartName="/ppt/ink/ink2252.xml" ContentType="application/inkml+xml"/>
  <Override PartName="/ppt/ink/ink2253.xml" ContentType="application/inkml+xml"/>
  <Override PartName="/ppt/ink/ink2254.xml" ContentType="application/inkml+xml"/>
  <Override PartName="/ppt/ink/ink2255.xml" ContentType="application/inkml+xml"/>
  <Override PartName="/ppt/ink/ink2256.xml" ContentType="application/inkml+xml"/>
  <Override PartName="/ppt/ink/ink2257.xml" ContentType="application/inkml+xml"/>
  <Override PartName="/ppt/ink/ink2258.xml" ContentType="application/inkml+xml"/>
  <Override PartName="/ppt/ink/ink2259.xml" ContentType="application/inkml+xml"/>
  <Override PartName="/ppt/ink/ink2260.xml" ContentType="application/inkml+xml"/>
  <Override PartName="/ppt/ink/ink2261.xml" ContentType="application/inkml+xml"/>
  <Override PartName="/ppt/ink/ink2262.xml" ContentType="application/inkml+xml"/>
  <Override PartName="/ppt/ink/ink2263.xml" ContentType="application/inkml+xml"/>
  <Override PartName="/ppt/ink/ink2264.xml" ContentType="application/inkml+xml"/>
  <Override PartName="/ppt/ink/ink2265.xml" ContentType="application/inkml+xml"/>
  <Override PartName="/ppt/ink/ink2266.xml" ContentType="application/inkml+xml"/>
  <Override PartName="/ppt/ink/ink2267.xml" ContentType="application/inkml+xml"/>
  <Override PartName="/ppt/ink/ink2268.xml" ContentType="application/inkml+xml"/>
  <Override PartName="/ppt/ink/ink2269.xml" ContentType="application/inkml+xml"/>
  <Override PartName="/ppt/ink/ink2270.xml" ContentType="application/inkml+xml"/>
  <Override PartName="/ppt/ink/ink2271.xml" ContentType="application/inkml+xml"/>
  <Override PartName="/ppt/ink/ink2272.xml" ContentType="application/inkml+xml"/>
  <Override PartName="/ppt/ink/ink2273.xml" ContentType="application/inkml+xml"/>
  <Override PartName="/ppt/ink/ink2274.xml" ContentType="application/inkml+xml"/>
  <Override PartName="/ppt/ink/ink2275.xml" ContentType="application/inkml+xml"/>
  <Override PartName="/ppt/ink/ink2276.xml" ContentType="application/inkml+xml"/>
  <Override PartName="/ppt/ink/ink2277.xml" ContentType="application/inkml+xml"/>
  <Override PartName="/ppt/ink/ink2278.xml" ContentType="application/inkml+xml"/>
  <Override PartName="/ppt/ink/ink2279.xml" ContentType="application/inkml+xml"/>
  <Override PartName="/ppt/ink/ink2280.xml" ContentType="application/inkml+xml"/>
  <Override PartName="/ppt/ink/ink2281.xml" ContentType="application/inkml+xml"/>
  <Override PartName="/ppt/ink/ink2282.xml" ContentType="application/inkml+xml"/>
  <Override PartName="/ppt/ink/ink2283.xml" ContentType="application/inkml+xml"/>
  <Override PartName="/ppt/ink/ink2284.xml" ContentType="application/inkml+xml"/>
  <Override PartName="/ppt/ink/ink2285.xml" ContentType="application/inkml+xml"/>
  <Override PartName="/ppt/ink/ink2286.xml" ContentType="application/inkml+xml"/>
  <Override PartName="/ppt/ink/ink2287.xml" ContentType="application/inkml+xml"/>
  <Override PartName="/ppt/ink/ink2288.xml" ContentType="application/inkml+xml"/>
  <Override PartName="/ppt/ink/ink2289.xml" ContentType="application/inkml+xml"/>
  <Override PartName="/ppt/ink/ink2290.xml" ContentType="application/inkml+xml"/>
  <Override PartName="/ppt/ink/ink2291.xml" ContentType="application/inkml+xml"/>
  <Override PartName="/ppt/ink/ink2292.xml" ContentType="application/inkml+xml"/>
  <Override PartName="/ppt/ink/ink2293.xml" ContentType="application/inkml+xml"/>
  <Override PartName="/ppt/ink/ink2294.xml" ContentType="application/inkml+xml"/>
  <Override PartName="/ppt/ink/ink2295.xml" ContentType="application/inkml+xml"/>
  <Override PartName="/ppt/ink/ink2296.xml" ContentType="application/inkml+xml"/>
  <Override PartName="/ppt/ink/ink2297.xml" ContentType="application/inkml+xml"/>
  <Override PartName="/ppt/ink/ink2298.xml" ContentType="application/inkml+xml"/>
  <Override PartName="/ppt/ink/ink2299.xml" ContentType="application/inkml+xml"/>
  <Override PartName="/ppt/ink/ink2300.xml" ContentType="application/inkml+xml"/>
  <Override PartName="/ppt/ink/ink2301.xml" ContentType="application/inkml+xml"/>
  <Override PartName="/ppt/ink/ink2302.xml" ContentType="application/inkml+xml"/>
  <Override PartName="/ppt/ink/ink2303.xml" ContentType="application/inkml+xml"/>
  <Override PartName="/ppt/ink/ink2304.xml" ContentType="application/inkml+xml"/>
  <Override PartName="/ppt/ink/ink2305.xml" ContentType="application/inkml+xml"/>
  <Override PartName="/ppt/ink/ink2306.xml" ContentType="application/inkml+xml"/>
  <Override PartName="/ppt/ink/ink2307.xml" ContentType="application/inkml+xml"/>
  <Override PartName="/ppt/ink/ink2308.xml" ContentType="application/inkml+xml"/>
  <Override PartName="/ppt/ink/ink2309.xml" ContentType="application/inkml+xml"/>
  <Override PartName="/ppt/ink/ink2310.xml" ContentType="application/inkml+xml"/>
  <Override PartName="/ppt/ink/ink2311.xml" ContentType="application/inkml+xml"/>
  <Override PartName="/ppt/ink/ink2312.xml" ContentType="application/inkml+xml"/>
  <Override PartName="/ppt/ink/ink2313.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890" r:id="rId2"/>
    <p:sldId id="873" r:id="rId3"/>
    <p:sldId id="874" r:id="rId4"/>
    <p:sldId id="259" r:id="rId5"/>
    <p:sldId id="258" r:id="rId6"/>
    <p:sldId id="260" r:id="rId7"/>
    <p:sldId id="261" r:id="rId8"/>
    <p:sldId id="257" r:id="rId9"/>
    <p:sldId id="870" r:id="rId10"/>
    <p:sldId id="263" r:id="rId11"/>
    <p:sldId id="872" r:id="rId12"/>
    <p:sldId id="876" r:id="rId13"/>
    <p:sldId id="875" r:id="rId14"/>
    <p:sldId id="877" r:id="rId15"/>
    <p:sldId id="608" r:id="rId16"/>
    <p:sldId id="881" r:id="rId17"/>
    <p:sldId id="879" r:id="rId18"/>
    <p:sldId id="880" r:id="rId19"/>
    <p:sldId id="389" r:id="rId20"/>
    <p:sldId id="883" r:id="rId21"/>
    <p:sldId id="885" r:id="rId22"/>
    <p:sldId id="886" r:id="rId23"/>
    <p:sldId id="887" r:id="rId24"/>
    <p:sldId id="902" r:id="rId25"/>
    <p:sldId id="888" r:id="rId26"/>
    <p:sldId id="889" r:id="rId27"/>
    <p:sldId id="891" r:id="rId28"/>
    <p:sldId id="892" r:id="rId29"/>
    <p:sldId id="893" r:id="rId30"/>
    <p:sldId id="882" r:id="rId31"/>
    <p:sldId id="884" r:id="rId32"/>
    <p:sldId id="898" r:id="rId33"/>
    <p:sldId id="904" r:id="rId34"/>
    <p:sldId id="903" r:id="rId35"/>
    <p:sldId id="896" r:id="rId36"/>
    <p:sldId id="901" r:id="rId37"/>
    <p:sldId id="897" r:id="rId38"/>
    <p:sldId id="900" r:id="rId39"/>
    <p:sldId id="895" r:id="rId40"/>
    <p:sldId id="899" r:id="rId4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DE8E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2A684B-0DCD-45CC-A565-C3858C604D78}" v="1" dt="2025-12-05T21:55:37.4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71" autoAdjust="0"/>
    <p:restoredTop sz="95226" autoAdjust="0"/>
  </p:normalViewPr>
  <p:slideViewPr>
    <p:cSldViewPr snapToGrid="0">
      <p:cViewPr varScale="1">
        <p:scale>
          <a:sx n="111" d="100"/>
          <a:sy n="111" d="100"/>
        </p:scale>
        <p:origin x="36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3T23:50:11.878"/>
    </inkml:context>
    <inkml:brush xml:id="br0">
      <inkml:brushProperty name="width" value="0.07938" units="cm"/>
      <inkml:brushProperty name="height" value="0.07938" units="cm"/>
      <inkml:brushProperty name="ignorePressure" value="1"/>
    </inkml:brush>
  </inkml:definitions>
  <inkml:trace contextRef="#ctx0" brushRef="#br0">0 0,'16449'0,"-16428"0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0:27:47.718"/>
    </inkml:context>
    <inkml:brush xml:id="br0">
      <inkml:brushProperty name="width" value="0.05" units="cm"/>
      <inkml:brushProperty name="height" value="0.05" units="cm"/>
      <inkml:brushProperty name="color" value="#E71224"/>
    </inkml:brush>
  </inkml:definitions>
  <inkml:trace contextRef="#ctx0" brushRef="#br0">1 736 24575,'2'-48'0,"15"-81"0,-12 93 0,0 12 0,1 1 0,17-42 0,-15 45 0,-1 0 0,-1 0 0,0-1 0,2-24 0,-3 19 0,1 0 0,1 0 0,1 1 0,2 0 0,12-26 0,-15 37 0,-4 8 0,0 0 0,1 0 0,0 1 0,0-1 0,0 1 0,1 0 0,-1 0 0,1 0 0,0 1 0,1 0 0,-1 0 0,1 0 0,0 1 0,0 0 0,0 0 0,0 0 0,1 1 0,-1 0 0,1 0 0,-1 0 0,13 0 0,8-1 0,0 1 0,0 2 0,0 1 0,29 4 0,-45-3 0,1 0 0,0 0 0,0 1 0,-1 1 0,1 0 0,-1 1 0,0 0 0,-1 0 0,17 12 0,-10-4 0,0 1 0,-1 0 0,-1 1 0,20 25 0,-31-36-79,8 12-350,0-1 1,12 22-1,-15-21-6397</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8:07.476"/>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1,'1667'0,"-1662"0</inkml:trace>
</inkml:ink>
</file>

<file path=ppt/ink/ink10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24"/>
    </inkml:context>
    <inkml:brush xml:id="br0">
      <inkml:brushProperty name="width" value="0.2" units="cm"/>
      <inkml:brushProperty name="height" value="0.2" units="cm"/>
      <inkml:brushProperty name="color" value="#E71224"/>
    </inkml:brush>
  </inkml:definitions>
  <inkml:trace contextRef="#ctx0" brushRef="#br0">0 1215 24575,'15'-4'0,"1"1"0,17-2 0,5-1 0,-24 4 0,-1 1 0,0 0 0,25 3 0,-3-1 0,88 4 0,-41-1 0,21-4 0,18 0 0,-115 1 0,-1 1 0,1-1 0,-1 0 0,0 1 0,0 0 0,9 4 0,8 3 0,-21-8 0,0-1 0,1 1 0,-1 0 0,0 0 0,0-1 0,1 1 0,-2 1 0,1-1 0,1-1 0,0 3 0,10 7 0,-13-12 0,-1 1 0,1-1 0,0-1 0,0 1 0,0 0 0,0 0 0,1-1 0,-1 1 0,1 0 0,0 0 0,-1-1 0,1-2 0,1 2 0,0 0 0,0 0 0,0 1 0,-1-2 0,1 2 0,-1-1 0,0 0 0,0 0 0,0 0 0,0 0 0,0 0 0,-1 0 0,1 0 0,-3-3 0,0-4 0,1 0 0,-3-20 0,3 18 0,-5-19 0,3 17 0,2 12 0,1-2 0,-1 2 0,2-1 0,-1-1 0,0 2 0,0-1 0,1-1 0,0 1 0,0 0 0,0-5 0,3 13 0,-3-4 0,1 0 0,0-1 0,-1 1 0,0 0 0,1 0 0,-1 0 0,0-1 0,0 1 0,1 0 0,-1 0 0,0 0 0,0-1 0,0 1 0,0 0 0,0 0 0,0 0 0,0 0 0,0 0 0,-1-1 0,1 1 0,0 0 0,-1 1 0,-2 1 0,0 0 0,0-1 0,-1 1 0,0-1 0,1 1 0,-1-1 0,0 0 0,0 0 0,0-1 0,-7 2 0,-15 8 0,23-9 0,0-1 0,0 0 0,-1 0 0,1 0 0,0 0 0,-1-1 0,0 1 0,-6-1 0,-32 0 0,19-1 0,0 1 0,-2 0 0,0 0 0,0 1 0,-33 6 0,-53 10 0,104-17 0,-9 2 0,1-1 0,-1-1 0,0-1 0,1 1 0,-1-2 0,-25-5 0,37 6 0,0 0 0,1 0 0,0 0 0,0-1 0,0 0 0,0 1 0,0-1 0,0 0 0,0 0 0,-2-2 0,4 3 0,0 0 0,0 1 0,1-1 0,-1 0 0,1 0 0,-1 0 0,0 0 0,1 0 0,-1 0 0,1 0 0,0 0 0,0 1 0,-1-1 0,1 0 0,0 0 0,-1-1 0,1 1 0,0 0 0,0 0 0,1 0 0,-1 1 0,0-1 0,1 0 0,-1 0 0,0-1 0,0 1 0,1 1 0,-1-1 0,1 0 0,0 0 0,-1 0 0,1 0 0,-1 1 0,1-1 0,1-1 0,1-1 0,0 0 0,1 0 0,0 1 0,-1-1 0,1 1 0,0-1 0,0 1 0,1 1 0,-1-1 0,0 0 0,6-1 0,3 0 0,0 1 0,21-2 0,-9 2 0,57-12 0,-55 9 0,-22 4 0,-1 0 0,1-1 0,0 1 0,0 1 0,0-1 0,9 1 0,16 2 0,49-3 0,-47-5 0,-17 2 0,8 1 0,-18 2 0,0 1 0,0-1 0,0 0 0,1 0 0,-1-1 0,7-2 0,-12 4 0,0 0 0,0 0 0,0 0 0,0 0 0,0 0 0,0 0 0,0 0 0,0 0 0,0 0 0,0 0 0,0 0 0,0 0 0,0 0 0,0 0 0,0 0 0,0 0 0,0 0 0,1-1 0,-1 1 0,0 0 0,0 0 0,0 0 0,0 0 0,0 0 0,0 0 0,0 0 0,0 0 0,0 0 0,0 0 0,0 0 0,0 0 0,0 0 0,0-1 0,0 1 0,0 0 0,-1 0 0,1 0 0,0 0 0,0 0 0,0 0 0,0-1 0,0 1 0,0 0 0,0 0 0,0 0 0,0 0 0,0 0 0,0 0 0,0 0 0,-6-3 0,-7-1 0,-4 1 0,0 1 0,0 0 0,1 2 0,-1 0 0,0 0 0,-18 3 0,17-1 0,-10 1 0,-32 0 0,26-4 0,-45-7 0,65 7 0,9 1 0,2 0 0,-1 0 0,-1-1 0,2 1 0,-6-2 0,8 2 0,0-1 0,0 1 0,1 0 0,-1-1 0,0 0 0,0 1 0,1 0 0,-1-1 0,0 1 0,1-1 0,-1 1 0,1-1 0,-1 0 0,0 1 0,1-1 0,0 1 0,-1-1 0,1 0 0,0 1 0,0-1 0,-1 0 0,1 0 0,-1 0 0,1 1 0,0-1 0,0 0 0,0 1 0,0-1 0,0-1 0,0-56 0,-1 34 0,4-34 0,1 30 0,6-38 0,0 31 0,1 1 0,18-38 0,8-18 0,-33 80 0,-1 1 0,3-18 0,2-10 0,-8 37 0,0 0 0,0 0 0,0 1 0,0-1 0,0 0 0,0 0 0,0 0 0,0 0 0,1 0 0,-1 0 0,0 0 0,0 0 0,0 0 0,0 0 0,0 0 0,0 0 0,0 0 0,0 0 0,0 0 0,0 0 0,0 0 0,0 0 0,0 0 0,0 0 0,0 0 0,0 0 0,1 0 0,-1 0 0,0 0 0,0-1 0,0 9 0,-2 10 0,-10 52 0,0 128 0,13-171 0,1-1 0,3 1 0,11 43 0,-11-49 0,-2 2 0,0-2 0,-1 25 0,18-132 0,-12 59 0,-1 0 0,-2-1 0,2-40 0,-6 9 0,-3-70 0,-1 77 0,-1-31 0,7 28 0,-2 49 0,0-1 0,0 1 0,1-1 0,0 1 0,0-1 0,5-7 0,-5 15 0,-1 6 0,-1 7 0,2 93 0,31 193 0,-8-189 0,-18-86 0,2 0 0,16 35 0,-15-38 0,4 4 0,-10-43 0,-1-158 0,-4 100 0,0 43 0,-11-60 0,-17-32 0,23 99 0,-12-40 0,13 45 0,1-1 0,1 0 0,1-28 0,2 35 0,-1 8 0,1 0 0,0-1 0,1 0 0,-1 1 0,2 0 0,2-11 0,-4 17 0,0 0 0,0 0 0,0 0 0,0 0 0,0 0 0,0 0 0,0 0 0,0 0 0,0 0 0,0 0 0,0-1 0,0 1 0,0 0 0,0 0 0,0 0 0,0 0 0,0 0 0,0 0 0,1 0 0,-1 0 0,0 0 0,0 0 0,0 0 0,0 0 0,0 0 0,0 0 0,0 0 0,0 0 0,0 0 0,1 0 0,-1 0 0,0 0 0,0 0 0,0 0 0,0 0 0,0 0 0,0 0 0,0 0 0,0 0 0,0 0 0,0 0 0,0 0 0,0 0 0,0 0 0,0 0 0,0 0 0,0 0 0,0 0 0,1 0 0,-1 0 0,0 0 0,0 0 0,0 0 0,0 0 0,0 0 0,0 1 0,0-1 0,0 0 0,0 0 0,4 6 0,3 10 0,-6-14 0,58 174 0,-36-98 0,-17-51 0,6 47 0,-7-34 0,9 27 0,13 47 0,-10-51 0,-12-47 0,3 30 0,-9-73 0,-34-177 0,-2-12 0,-1 70 0,32 127 0,-31-118 0,34 125 0,-6-27 0,9 36 0,0 0 0,-1 0 0,2 1 0,-1-1 0,0 0 0,0 0 0,1 0 0,-1 1 0,2-1 0,-2 1 0,4-5 0,1-1 0,-2-1 0,1 1 0,3-11 0,4-10 0,-11 29 0,0 0 0,0-1 0,0 1 0,0 0 0,0 0 0,0 0 0,0 0 0,0 0 0,0 0 0,0 0 0,0-1 0,0 1 0,0 0 0,1 0 0,-1 0 0,0 0 0,0 0 0,0 0 0,0 0 0,1 0 0,-1 0 0,0 0 0,0-1 0,0 1 0,0 0 0,0 0 0,0 0 0,0 0 0,0 0 0,1 0 0,-1 0 0,0 0 0,0 0 0,0 0 0,0 0 0,0 0 0,0 0 0,1 0 0,-1 0 0,0 0 0,0 0 0,0 0 0,1 0 0,-1 0 0,4 6 0,3 10 0,-6-15 0,10 26 0,-7-20 0,-1 0 0,0 0 0,-1 0 0,3 15 0,-4-15 0,1 0 0,0 0 0,3 7 0,2 10 0,1 2 0,-4-14 0,3 23 0,0 3 0,0-3 0,4 22 0,-9-43 0,1 24 0,0-6 0,1 32 0,2-6 0,2-23 0,-4-7 0,3 35 0,-7-62 0,5 33 0,-2-23 0,0 21 0,-3-19 0,1 0 0,1 0 0,0 0 0,1 1 0,0-2 0,8 19 0,-7-18 0,1 1 0,-2-1 0,-1 1 0,2 17 0,-4-23 0,1-1-341,1 0 0,-1 0-1,3 7 1</inkml:trace>
</inkml:ink>
</file>

<file path=ppt/ink/ink10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13"/>
    </inkml:context>
    <inkml:brush xml:id="br0">
      <inkml:brushProperty name="width" value="0.2" units="cm"/>
      <inkml:brushProperty name="height" value="0.2" units="cm"/>
      <inkml:brushProperty name="color" value="#E71224"/>
    </inkml:brush>
  </inkml:definitions>
  <inkml:trace contextRef="#ctx0" brushRef="#br0">1 108 24575,'1'-4'0,"-1"0"0,1 1 0,1-1 0,-1 1 0,0-1 0,1 1 0,0 0 0,0-1 0,0 1 0,0 0 0,5-4 0,-3 2 0,27-39 0,-30 43 0,0 0 0,0 0 0,-1 0 0,1 0 0,0 0 0,0 1 0,0-1 0,0 0 0,0 1 0,0-1 0,0 0 0,0 1 0,0-1 0,0 1 0,0 0 0,1-1 0,-1 1 0,0 0 0,1-1 0,0 1 0,-2 1 0,1-1 0,0 0 0,0 0 0,-1 1 0,1-1 0,0 0 0,0 1 0,-1-1 0,1 1 0,-1-1 0,1 1 0,0-1 0,-1 1 0,1-1 0,-1 1 0,0-1 0,1 1 0,0 0 0,-1 0 0,0 0 0,0-1 0,1 1 0,-1 0 0,0-1 0,0 1 0,0 0 0,0-1 0,0 2 0,11 60 0,-8-36 0,1 49 0,-4-72 0,1-2 0,-1 1 0,1 0 0,-1 0 0,0 0 0,1 0 0,1 2 0,-2-4 0,0 0 0,0 0 0,0 0 0,0 0 0,0 0 0,0 1 0,0-1 0,0 0 0,0 0 0,0 0 0,0 0 0,0 0 0,0 0 0,0 0 0,0 0 0,0 0 0,0 0 0,1 0 0,-1 0 0,0 0 0,0 0 0,0 1 0,0-1 0,0 0 0,1 0 0,-1 0 0,0 0 0,0 0 0,0 0 0,0 0 0,0 0 0,0 0 0,0 0 0,0 0 0,0 0 0,0 0 0,0 0 0,1 0 0,-1 0 0,0 0 0,0 0 0,0 0 0,0 0 0,0 0 0,0 0 0,0 0 0,0-1 0,3-8 0,-3 10 0,0 4 0,0 0 0,0 0 0,0 0 0,1 0 0,0 0 0,0-1 0,1 1 0,1 5 0,-2-7 0,1 0 0,-1-1 0,-1 1 0,1 0 0,0 0 0,-1 0 0,0-1 0,0 1 0,0 0 0,-1 6 0,0-5 0,1 0 0,0 0 0,0 0 0,2 7 0,-1-5 0,0 0 0,0 1 0,-1 10 0,0-11 0,0 0 0,0 0 0,0 0 0,3 8 0,1-4 0,-3-7 0,0 1 0,0-1 0,0 1 0,0 0 0,-1-1 0,1 6 0,6 48 0,-8-44 0,1 22 0,0-33 0,0 0 0,1 0 0,0 1 0,-1-1 0,1 0 0,-1 0 0,1 0 0,0 0 0,0 1 0,1-1 0,1 2 0,-4-24 0,-1 15 0,1 0 0,0 0 0,0 0 0,-1 0 0,2-9 0,-4-17 0,-4-14 0,7 38 0,-1-1 0,2 1 0,0-13 0,-1-8 0,-1 13 0,2 9 0,-1 1 0,1-2 0,-3-5 0,-2-3 0,1 0 0,1 0 0,1 0 0,-1-27 0,-1 113 0,-3 31 0,7-64 0,0 37 0,2-66 0,1 1 0,-1-1 0,1 1 0,1-1 0,-1 0 0,2 0 0,-1-1 0,2 1 0,7 9 0,-10-14 0,8 10 0,-11-14 0,0 0 0,0 0 0,1 0 0,-1 1 0,1-1 0,-1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0,3 8 0,-2 8 0,-1-10 0,-1 2 0,1 0 0,1 0 0,-1 0 0,2-1 0,2 10 0,0-2 0,-1 0 0,-1 0 0,0 20 0,-1-17 0,0 12 0,-1-20 0,0 0 0,0 0 0,5 18 0,0-8 0,3 36 0,-5-32 0,1 25 0,-4-34 0,5 20 0,-2-21 0,0 21 0,-3-30-195,0-1 0,1 1 0,-1-1 0,2 1 0,-1-1 0,2 4 0</inkml:trace>
</inkml:ink>
</file>

<file path=ppt/ink/ink10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14"/>
    </inkml:context>
    <inkml:brush xml:id="br0">
      <inkml:brushProperty name="width" value="0.2" units="cm"/>
      <inkml:brushProperty name="height" value="0.2" units="cm"/>
      <inkml:brushProperty name="color" value="#E71224"/>
    </inkml:brush>
  </inkml:definitions>
  <inkml:trace contextRef="#ctx0" brushRef="#br0">49 335 24575,'0'-5'0,"0"-1"0,0 0 0,0 0 0,-1 0 0,1 1 0,-2-1 0,-1-6 0,1 5 0,0-1 0,1 0 0,0 1 0,0-1 0,1-8 0,-2-16 0,2 31 0,0-3 0,-1-1 0,0 1 0,0-1 0,0 1 0,-3-8 0,-2-10 0,3 6 0,2 9 0,0 1 0,0-1 0,1-11 0,0 11 0,0 0 0,-1 0 0,-2-11 0,0-1 51,2 15-334,0 0 0,1 0 0,-1 0-1,-3-7 1</inkml:trace>
</inkml:ink>
</file>

<file path=ppt/ink/ink10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15"/>
    </inkml:context>
    <inkml:brush xml:id="br0">
      <inkml:brushProperty name="width" value="0.2" units="cm"/>
      <inkml:brushProperty name="height" value="0.2" units="cm"/>
      <inkml:brushProperty name="color" value="#E71224"/>
    </inkml:brush>
  </inkml:definitions>
  <inkml:trace contextRef="#ctx0" brushRef="#br0">0 14 24575,'2'-1'0,"1"-1"0,-1 0 0,1 1 0,0 0 0,-1 0 0,0 0 0,1 0 0,0 0 0,5-1 0,-7 3 0,-1 0 0,0 0 0,1 0 0,0 1 0,-1-1 0,0 0 0,0 0 0,0 1 0,0-1 0,0 2 0,0 4 0,4 4-1365</inkml:trace>
</inkml:ink>
</file>

<file path=ppt/ink/ink10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16"/>
    </inkml:context>
    <inkml:brush xml:id="br0">
      <inkml:brushProperty name="width" value="0.1" units="cm"/>
      <inkml:brushProperty name="height" value="0.1" units="cm"/>
      <inkml:brushProperty name="color" value="#E71224"/>
    </inkml:brush>
  </inkml:definitions>
  <inkml:trace contextRef="#ctx0" brushRef="#br0">0 68 24575,'1'0'0,"1"-1"0,-1 0 0,0 1 0,0-2 0,0 2 0,0-1 0,1 0 0,-2 0 0,1 0 0,0 0 0,1-1 0,6-6 0,-4 5 0,0 0 0,0 1 0,0-1 0,-1-1 0,1 1 0,-1-1 0,0 1 0,0-1 0,-1 0 0,0 1 0,4-9 0,-7 14 0,1 0 0,-1 0 0,0 0 0,0 1 0,1-1 0,0 0 0,0 0 0,-1 1 0,1-1 0,0 0 0,1 0 0,-1 1 0,0-1 0,1 0 0,-1 0 0,1 1 0,0-1 0,0 0 0,0 0 0,0 0 0,3 3 0,4 12 0,-8-17 0,1 1 0,-1-1 0,0 1 0,0-1 0,0 1 0,1-1 0,-1 1 0,0-1 0,0 1 0,0 0 0,0-1 0,0 1 0,0-1 0,0 1 0,0-1 0,0 1 0,0-1 0,0 1 0,0-1 0,-1 1 0,1-1 0,0 1 0,0-1 0,0 1 0,-1-1 0,1 0 0,0 1 0,-1 0 0,1-1 0,-1 1 0,0-2 0,1-1 0,-1 0 0,0 0 0,1 1 0,0-1 0,0 0 0,-1 1 0,1-1 0,1-3 0,-1 5 0,-4-19 131,1 6-1627</inkml:trace>
</inkml:ink>
</file>

<file path=ppt/ink/ink10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17"/>
    </inkml:context>
    <inkml:brush xml:id="br0">
      <inkml:brushProperty name="width" value="0.05" units="cm"/>
      <inkml:brushProperty name="height" value="0.05" units="cm"/>
      <inkml:brushProperty name="color" value="#E71224"/>
    </inkml:brush>
  </inkml:definitions>
  <inkml:trace contextRef="#ctx0" brushRef="#br0">1 1 24575,'7'0'0,"-6"0"0,-1 0 0,1 0 0,0-1 0,0 1 0,-1 0 0,1 0 0,0 0 0,-1 0 0,1 0 0,0 0 0,0 0 0,-1 1 0,1-1 0,-1 0 0,1 0 0,0 0 0,-1 0 0,1 1 0,0-1 0,0 0 0,-1 1 0,0-1 0,1 0 0,-1 1 0,1-1 0,0 1 0,-1-1 0,0 0 0,1 1 0,-1-1 0,0 1 0,1-1 0,-1 1 0,1-1 0,-1 1 0,0 0 0,0 0 0,0-1 0,0 1 0,1-1 0,-1 1 0,0 1 0,2 9 0,1 2 0,-1 20 0,6 2 0,-4 55 0,-3-82-9,0 1 1,1 0-1,1 0 0,0-1 0,0 1 0,6 11 0,2 3-1294</inkml:trace>
</inkml:ink>
</file>

<file path=ppt/ink/ink10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20"/>
    </inkml:context>
    <inkml:brush xml:id="br0">
      <inkml:brushProperty name="width" value="0.05" units="cm"/>
      <inkml:brushProperty name="height" value="0.05" units="cm"/>
      <inkml:brushProperty name="color" value="#E71224"/>
    </inkml:brush>
  </inkml:definitions>
  <inkml:trace contextRef="#ctx0" brushRef="#br0">65 1 24575,'-1'0'0,"-1"0"0,1 0 0,-1 1 0,1-1 0,-1 0 0,1 1 0,-1-1 0,1 1 0,-1-1 0,1 1 0,-1 0 0,1-1 0,-1 1 0,1 0 0,0 0 0,0 0 0,0 0 0,-1 0 0,2 0 0,-2 0 0,0 3 0,-2 1 0,1 1 0,0 0 0,-3 10 0,0-4 0,-5 15-1365</inkml:trace>
</inkml:ink>
</file>

<file path=ppt/ink/ink10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21"/>
    </inkml:context>
    <inkml:brush xml:id="br0">
      <inkml:brushProperty name="width" value="0.05" units="cm"/>
      <inkml:brushProperty name="height" value="0.05" units="cm"/>
      <inkml:brushProperty name="color" value="#E71224"/>
    </inkml:brush>
  </inkml:definitions>
  <inkml:trace contextRef="#ctx0" brushRef="#br0">13 1 24575,'-1'0'0,"0"1"0,0-1 0,-1 1 0,1 1 0,-1-1 0,1 1 0,-1 1 0,2 0 0,-1-1 0,0 0 0</inkml:trace>
</inkml:ink>
</file>

<file path=ppt/ink/ink10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18"/>
    </inkml:context>
    <inkml:brush xml:id="br0">
      <inkml:brushProperty name="width" value="0.05" units="cm"/>
      <inkml:brushProperty name="height" value="0.05" units="cm"/>
      <inkml:brushProperty name="color" value="#E71224"/>
    </inkml:brush>
  </inkml:definitions>
  <inkml:trace contextRef="#ctx0" brushRef="#br0">31 0 24575,'0'1'0,"0"0"0,0-1 0,0 1 0,0-1 0,-1 1 0,1 0 0,0-1 0,-1 1 0,1-1 0,0 1 0,-1-1 0,1 1 0,0-1 0,-1 1 0,0 0 0,1-1 0,0 1 0,-1-1 0,1 0 0,-1 1 0,0-1 0,1 0 0,-1 1 0,-1-1 0,2 1 0,-1-1 0,0 1 0,0-1 0,1 1 0,-1 0 0,0-1 0,0 1 0,1 0 0,-1 0 0,1-1 0,-1 2 0,-1 4 0,4-12 0,-1-2 0,-1 8 0,0 0 0,0 0 0,0-1 0,0 1 0,0 0 0,-1 0 0,1 0 0,0 0 0,-1 0 0,1 0 0,0 0 0,0 0 0,0 0 0,0 0 0,0 0 0,-1 0 0,1 0 0,0 0 0,0 0 0,0 0 0,0 0 0,-1 0 0,1 0 0,0 0 0,0 0 0,-1 0 0,1 0 0,0 0 0,0 1 0,0-1 0,0 0 0,0 0 0,0 0 0,-1 0 0,1 0 0,0 0 0,0 0 0,0 1 0,0-1 0,0 0 0,0 0 0,0 0 0,0 0 0,0 0 0,0 1 0,-2 0 9,2 0-1,-1 1 1,0-1-1,0 0 1,1 0 0,0 0-1,-1 1 1,1-1-1,0 1 1,0-1-1,-1 0 1,1 0-1,0 3 1,2 17-1494</inkml:trace>
</inkml:ink>
</file>

<file path=ppt/ink/ink10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19"/>
    </inkml:context>
    <inkml:brush xml:id="br0">
      <inkml:brushProperty name="width" value="0.05" units="cm"/>
      <inkml:brushProperty name="height" value="0.05" units="cm"/>
      <inkml:brushProperty name="color" value="#E71224"/>
    </inkml:brush>
  </inkml:definitions>
  <inkml:trace contextRef="#ctx0" brushRef="#br0">23 0 24575,'0'1'0,"-1"0"0,1 0 0,0 0 0,-1 0 0,1 0 0,0 0 0,-1 0 0,1 0 0,-1 0 0,0 0 0,0 1 0,0-2 0,0 1 0,1 0 0,-1 0 0,1 0 0,-1 1 0,1-2 0,-1 1 0,1 0 0,0 0 0,-1 1 0,1 0 0,-5 21 133,0-4-1631</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8:07.477"/>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0,'8328'0,"-8323"0</inkml:trace>
</inkml:ink>
</file>

<file path=ppt/ink/ink10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03"/>
    </inkml:context>
    <inkml:brush xml:id="br0">
      <inkml:brushProperty name="width" value="0.05" units="cm"/>
      <inkml:brushProperty name="height" value="0.05" units="cm"/>
    </inkml:brush>
  </inkml:definitions>
  <inkml:trace contextRef="#ctx0" brushRef="#br0">34 4014 24575,'1'-9'0,"0"0"0,1-1 0,-1 1 0,2 0 0,5-12 0,-1-2 0,39-128 0,10-72 0,-41 134 0,-7 31 0,33-143 0,20-115 0,-55 278 0,49-277 0,-1 76 0,9-40 0,-37 171 0,23-84 0,173-458 0,-167 500 0,67-157 0,-3 90 0,-67 129 0,-35 55 0,2 1 0,2 0 0,37-44 0,-36 50 0,-16 18 0,1-1 0,0 2 0,0-1 0,1 1 0,0 0 0,1 0 0,13-8 0,-20 15 0,-2 0 0,1-1 0,1 1 0,-1 0 0,-1 0 0,2 0 0,-1-1 0,0 1 0,0 0 0,0 1 0,0-1 0,0 0 0,0 0 0,0 0 0,0 1 0,0-1 0,0 0 0,0 1 0,0-1 0,0 1 0,0-1 0,0 1 0,-1 0 0,2-1 0,-2 1 0,1 0 0,-1-1 0,2 2 0,-2-2 0,1 1 0,-1 0 0,1 0 0,-1 0 0,1 0 0,-1 0 0,1 1 0,2 6 0,1 1 0,-2-1 0,4 14 0,-3-11 0,24 90 0,16 118 0,-18-21 0,-5-47 0,30 198 0,-42-305 0,41 251 0,-6-71 0,-1-10 0,2 69 0,-28-184 0,16 74 0,-8-64 0,-11-42 0,-4-35 0,15 39 0,-13-43 0,13 57 0,-19-65 0,1-1 0,0 0 0,15 27 0,-1 1 0,-2-4 0,23 66 0,-30-79 0,1-2 0,17 29 0,-19-37 0,49 97 0,4 12 0,-15-34 0,1-4 0,-41-73 0,10 29 0,0-2 0,-8-20 0,8 31 0,-13-39 0,1 0 0,1-1 0,0 0 0,11 17 0,-5-6-1365,-9-18-5461</inkml:trace>
</inkml:ink>
</file>

<file path=ppt/ink/ink10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04"/>
    </inkml:context>
    <inkml:brush xml:id="br0">
      <inkml:brushProperty name="width" value="0.05" units="cm"/>
      <inkml:brushProperty name="height" value="0.05" units="cm"/>
    </inkml:brush>
  </inkml:definitions>
  <inkml:trace contextRef="#ctx0" brushRef="#br0">34 1804 24575,'1'-8'0,"0"-1"0,1 0 0,-1 1 0,1 0 0,0-1 0,0 1 0,1 0 0,0 1 0,0-1 0,7-13 0,8-20 0,73-278 0,-86 300 0,47-140 0,-9 28 0,-22 67 0,48-107 0,-39 103 0,6-8 0,2 2 0,75-111 0,-68 114 0,-15 27 0,41-46 0,-22 30 0,-40 51 0,-1 1 0,1 0 0,0 1 0,1 1 0,-1 0 0,0 1 0,15-5 0,23-14 0,-42 22 0,1-1 0,-1 1 0,1 0 0,-1 1 0,1 0 0,0 0 0,0 1 0,-1 0 0,1 0 0,11 4 0,2 3 0,34 20 0,-29-14 0,3 3 0,-18-9 0,2-1 0,12 5 0,-8-4 0,1 1 0,-1 2 0,17 14 0,-5-5 0,3 4 0,-20-14 0,0-2 0,1 1 0,-1-2 0,2 0 0,-1-1 0,-1 0 0,15 1 0,82-4 0,-56-4 0,-43 2 0,-1-2 0,1 0 0,0 0 0,0-2 0,9-5 0,19-6 0,-21 9 0,1 1 0,0 1 0,-1 1 0,2 2 0,-2 1 0,1 0 0,24 6 0,-30-2 0,1 0 0,-2 1 0,1 0 0,0 1 0,-1 1 0,0 0 0,0 2 0,0-1 0,12 18 0,10 11 0,35 48 0,-17-23 0,-37-44 0,17 30 0,-3-3 0,-1-3 0,0 1 0,-3 1 0,26 64 0,-7 12 0,-25-79 0,-1 1 0,-3 1 0,0 1 0,-1 1 0,-1 0 0,10 94 0,-19-125 0,2 12 0,0 0 0,0 1 0,12 47 0,-10-52 0,4 34 0,3 7 0,-8-41 0,-1 1 0,3 34 0,1 5 0,-7-60-124,1 0 0,-1 0 0,0 0 0,1 0 0,-1 0 0,1 0-1,0 0 1,-1-1 0,1 1 0,1 3 0,4 1-6702</inkml:trace>
</inkml:ink>
</file>

<file path=ppt/ink/ink10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05"/>
    </inkml:context>
    <inkml:brush xml:id="br0">
      <inkml:brushProperty name="width" value="0.05" units="cm"/>
      <inkml:brushProperty name="height" value="0.05" units="cm"/>
    </inkml:brush>
  </inkml:definitions>
  <inkml:trace contextRef="#ctx0" brushRef="#br0">34 34 24575,'11'1'0,"1"0"0,13 2 0,17 2 0,5-5 0,-25 0 0,30 2 0,-45-1 0,0 0 0,0 0 0,0 1 0,1 0 0,-2 0 0,1 0 0,-1 1 0,8 4 0,13 10 0,-1 1 0,-1 2 0,36 36 0,-50-47 0,37 42 0,78 104 0,-105-123 0,26 52 0,-9-14 0,53 103 0,-35-64 0,-42-78 0,-1 0 0,10 42 0,-19-60 0,35 100 0,2 1 0,-23-62 0,43 79 0,-33-71 0,-2-5 0,35 71 0,50 124 0,-68-122 0,-6-12 0,40 137 0,-39-114 0,-15-66 0,22 89 0,-32-92 0,47 137 0,-34-135 0,10 25 0,1 9 0,-13-30 0,-4-16 0,11 29 0,37 75 0,-56-131 0,21 41 0,-26-61 0,7 12 0,19 49 0,-23-49 0,1-2 0,2 0 0,0 0 0,2-1 0,24 29 0,-38-49 0,8 7 0,-1 0 0,-2 1 0,2-1 0,-2 2 0,-1-1 0,8 18 0,29 80 0,-41-107-72,-1 1 1,1-1-1,0 0 0,-1-1 0,1 1 0,-1 0 0,2 0 0,-2 0 1,2-1-1,-2 1 0,1 0 0,0 0 0,0 0 0,0-1 0,1 1 1,-2-1-1,1 1 0,2-1 0,5 2-6754</inkml:trace>
</inkml:ink>
</file>

<file path=ppt/ink/ink10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06"/>
    </inkml:context>
    <inkml:brush xml:id="br0">
      <inkml:brushProperty name="width" value="0.1" units="cm"/>
      <inkml:brushProperty name="height" value="0.1" units="cm"/>
      <inkml:brushProperty name="ignorePressure" value="1"/>
    </inkml:brush>
  </inkml:definitions>
  <inkml:trace contextRef="#ctx0" brushRef="#br0">0 4341,'0'-4334,"0"4327</inkml:trace>
</inkml:ink>
</file>

<file path=ppt/ink/ink10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07"/>
    </inkml:context>
    <inkml:brush xml:id="br0">
      <inkml:brushProperty name="width" value="0.1" units="cm"/>
      <inkml:brushProperty name="height" value="0.1" units="cm"/>
      <inkml:brushProperty name="ignorePressure" value="1"/>
    </inkml:brush>
  </inkml:definitions>
  <inkml:trace contextRef="#ctx0" brushRef="#br0">0 0,'9347'0,"-9340"0</inkml:trace>
</inkml:ink>
</file>

<file path=ppt/ink/ink10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08"/>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10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78"/>
    </inkml:context>
    <inkml:brush xml:id="br0">
      <inkml:brushProperty name="width" value="0.1" units="cm"/>
      <inkml:brushProperty name="height" value="0.1" units="cm"/>
      <inkml:brushProperty name="color" value="#E71224"/>
    </inkml:brush>
  </inkml:definitions>
  <inkml:trace contextRef="#ctx0" brushRef="#br0">250 43 24575,'-2'-2'0,"0"0"0,0 1 0,0-2 0,0 2 0,0-1 0,0 1 0,0-1 0,-1 1 0,1-1 0,0 1 0,-1 0 0,1 0 0,-1 0 0,0 0 0,1 1 0,-4-1 0,-15-4 0,0 2 0,0 1 0,-24-1 0,24 4 0,13-1 0,1 1 0,-1-1 0,1 0 0,0-1 0,-1 1 0,1-1 0,0-1 0,-10-2 0,15 3 0</inkml:trace>
</inkml:ink>
</file>

<file path=ppt/ink/ink10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79"/>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1,'0'1866,"0"-1864</inkml:trace>
</inkml:ink>
</file>

<file path=ppt/ink/ink10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80"/>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0,'1211'0,"-1207"0</inkml:trace>
</inkml:ink>
</file>

<file path=ppt/ink/ink10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81"/>
    </inkml:context>
    <inkml:brush xml:id="br0">
      <inkml:brushProperty name="width" value="0.1" units="cm"/>
      <inkml:brushProperty name="height" value="0.1" units="cm"/>
      <inkml:brushProperty name="color" value="#E71224"/>
    </inkml:brush>
  </inkml:definitions>
  <inkml:trace contextRef="#ctx0" brushRef="#br0">1 0 24575,'14'19'0,"-11"-14"0,1 0 0,0-1 0,3 9 0,-4-8 0,1 0 0,-1 0 0,6 6 0,13 9 0,-16-15 0,0 1 0,0-1 0,0 2 0,8 10 0,18 26 0,-27-37 0,0 0 0,1 0 0,9 8 0,9 9 0,-19-18 0,9 10 0,-2 1 0,20 30 0,-25-30 0,-5-13 0,-1 1 0,1 0 0,0-1 0,0 0 0,0 0 0,1 0 0,4 6 0,-5-7 0,1 1 0,-1 0 0,0 0 0,0 0 0,2 7 0,7 8 0,-8-15 0,-1 1 0,0-1 0,0 1 0,2 7 0,-3-7 0,1-1 0,0 1 0,-1 0 0,5 4 0,-4-3 0,1-1 0,0 1 0,-1 0 0,2 5 0,5 12 0,5 10 0,-11-25 0,0 1 0,0-1 0,8 12 0,-4-8 0,9 20 0,-6-12 0,1 3 0,-1-2 0,18 28 0,-16-23 0,-10-20 0,0-1 0,0 1 0,5 7 0,-4-6 0,1 0 0,-1 1 0,-1 0 0,1-1 0,-2 1 0,3 10 0,4 18 0,-1-16 0,-3-8 0,-1 0 0,2-1 0,8 15 0,-12-22 0,1-1 0,-1 1 0,0 0 0,0 0 0,0-1 0,0 4 0,0-3 0,-1-1 0,1 1 0,0 0 0,0-1 0,-1 1 0,2 0 0,1 3 0,0-2 0,0 1 0,0 0 0,-2 0 0,1 0 0,0 0 0,1 6 0,2 8 0,0 0 0,-4-13 0,1-1 0,-1 0 0,5 7 0,5 28 0,19 25 0,-3-5 0,-24-53 0,-1-4 0,-1 1 0,1-1 0,-1 1 0,2 5 0,-3-7 0,1 0 0,0-1 0,0 2 0,0-1 0,0 0 0,0-1 0,1 2 0,2 1 0,-2-2 0,-1-1 0,1 2 0,-1-1 0,0 0 0,0 0 0,0 0 0,2 5 0,-1 1 0,1 1 0,7 13 0,3 9 0,-9-20 0,1-1 0,1 1 0,0 0 0,8 10 0,-10-15 0,-1 1 0,0-1 0,4 11 0,3 7 0,14 18 0,-2 1 0,-14-23 0,-8-16 0,1-1 0,1 2 0,0-2 0,0 1 0,0 0 0,3 4 0,-8 9 0,3-16 0,1 0 0,-1-1 0,1 1 0,-1 0 0,1-1 0,-1 1 0,1 0 0,0-1 0,0 1 0,-1 0 0,1 0 0,0-1 0,1 1 0,-2-1 0,1 1 0,0-1 0,-1 1 0,1-1 0,-1 1 0,1-1 0,0 1 0,-1-1 0,1 1 0,-1-1 0,1 1 0,-1 0 0,1 0 0,-1-1 0,0 1 0,1 0 0,-1-1 0,0 1 0,0 0 0,0 0 0,1 3 0,0-2 0,0 1 0,0-1 0,0 1 0,0 0 0,1-1 0,-1 1 0,1-1 0,-1 0 0,1 0 0,2 3 0,-1-2 0,-1-1 0,0 1 0,0-1 0,0 0 0,-1 1 0,1 0 0,-1-1 0,0 1 0,1 4 0,13 34 0,-15-41-40,0 1 0,1-1 0,-1 1 0,0-1-1,1 1 1,-1-1 0,0 1 0,0-1 0,1 0 0,-1 1 0,0-1-1,1 1 1,0-1 0,-1 0 0,0 1 0,1-1 0,-1 0-1,1 1 1,-1-1 0,1 1 0,-1-1 0,1 0 0,0 0 0,-1 0-1,1 0 1,-1 1 0,1-1 0,0 0 0,-1 0 0,1 0-1,-1 0 1,1 0 0,1 0 0</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8:07.478"/>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1,'10'570,"-10"-568</inkml:trace>
</inkml:ink>
</file>

<file path=ppt/ink/ink10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82"/>
    </inkml:context>
    <inkml:brush xml:id="br0">
      <inkml:brushProperty name="width" value="0.2" units="cm"/>
      <inkml:brushProperty name="height" value="0.2" units="cm"/>
      <inkml:brushProperty name="color" value="#E71224"/>
    </inkml:brush>
  </inkml:definitions>
  <inkml:trace contextRef="#ctx0" brushRef="#br0">38 1 24575,'2'1'0,"-1"0"0,1 0 0,-1 1 0,1-2 0,-1 1 0,1 0 0,0 0 0,0 0 0,0 0 0,-1 0 0,5 0 0,-5-1 0,49 16 0,-30-10 0,-20-6 0,2 0 0,-2 1 0,1-1 0,0 0 0,0 1 0,-1 0 0,1-1 0,0 0 0,0 1 0,-1-1 0,1 1 0,-1 0 0,1-1 0,0 1 0,-1-1 0,1 1 0,-1 0 0,0-1 0,2 2 0,-4-1 0,1 0 0,-1 0 0,1-1 0,0 1 0,-1-1 0,1 1 0,0-1 0,-1 0 0,1 0 0,-1 1 0,1-1 0,-1 0 0,-1 0 0,1 0 0,-14 2 0,12-2 0,-1 1 0,0 0 0,1 0 0,-1 0 0,-6 2 0,9-2 0,1-1 0,-1 1 0,0 1 0,0-1 0,1 0 0,0 0 0,-1 0 0,1 0 0,0 1 0,-1-1 0,1 1 0,0-1 0,0 1 0,0-1 0,1 1 0,-2 3 0,1-4 0,1-1 0,0 1 0,-1 0 0,0 0 0,1 0 0,0 0 0,0 0 0,0 0 0,0 0 0,0 0 0,0-1 0,0 1 0,0 0 0,0 0 0,0 0 0,0 0 0,1 0 0,-1 0 0,1 0 0,-1-1 0,1 2 0,0-1 0,0 0 0,0-1 0,0 1 0,0-1 0,0 1 0,1 0 0,-1-1 0,0 1 0,0-1 0,0 1 0,1-1 0,-1 0 0,0 0 0,0 0 0,1 0 0,-1 0 0,2 0 0,90 0 0,-76-2 0,-15 1 0,1 0 0,0 1 0,0 0 0,0-1 0,0 1 0,0 0 0,-1 0 0,1 0 0,0 1 0,0-1 0,-1 1 0,1 0 0,0-1 0,0 1 0,0 0 0,-1 0 0,1 0 0,-1 0 0,5 4 0,-3-2 0,1 0 0,-1 1 0,0-1 0,0 2 0,0-1 0,-1 0 0,1 0 0,-1 1 0,-1-1 0,1 1 0,2 5 0,-5-9 0,0-1 0,0 0 0,0 1 0,0-1 0,0 0 0,0 0 0,0 1 0,0-1 0,0 0 0,0 1 0,-1-1 0,1 0 0,0 0 0,0 1 0,0-1 0,0 0 0,0 0 0,0 1 0,-1-1 0,1 0 0,0 0 0,-1 0 0,1 1 0,0-1 0,0 1 0,0-1 0,-1 0 0,1 0 0,-1 0 0,-12 3 0,-17-4 0,28 1 0,-81-5 0,68 5 0,4-1 0,0 1 0,-1 1 0,1 0 0,0 0 0,-14 4 0,24-5 0,-1 1 0,1 0 0,-1 0 0,1 1 0,0-1 0,0 0 0,-1 1 0,1-1 0,0 0 0,0 0 0,0 1 0,1 0 0,-1-1 0,0 1 0,0-1 0,1 1 0,0 0 0,-1-1 0,0 4 0,1-4 0,0 1 0,-1-1 0,1 0 0,0 0 0,0 1 0,-1-1 0,1 0 0,1 1 0,-1-1 0,0 1 0,1-1 0,-1 0 0,0 0 0,1 0 0,0 1 0,-1-1 0,1 0 0,-1 1 0,1-1 0,0 0 0,0 0 0,0 0 0,0 0 0,2 2 0,2-2 0,0 0 0,0 0 0,0-1 0,0 1 0,0-1 0,0 0 0,0 0 0,10-1 0,5 0 0,103 5 0,-71 1 0,-33-3 0,23 0 0,-41-2 0,1 0 0,1 1 0,-2-1 0,1 0 0,1 1 0,-2-1 0,1 1 0,0-1 0,0 1 0,0 0 0,0-1 0,0 1 0,-1 0 0,1 1 0,0-1 0,-1 0 0,1 0 0,-1 0 0,1 0 0,-1 1 0,0 0 0,0-1 0,0 0 0,0 1 0,0-1 0,1 4 0,-2-4 0,0-1 0,-1 1 0,1 0 0,0-1 0,0 1 0,0-1 0,-1 1 0,1-1 0,0 1 0,-1 0 0,1 0 0,-1-1 0,1 1 0,-1-1 0,1 1 0,-1-1 0,0 0 0,1 1 0,-1-1 0,1 1 0,-1-1 0,0 0 0,1 0 0,-1 1 0,1-1 0,-2 0 0,2 0 0,-1 0 0,1 1 0,-2-1 0,1 0 0,-27 3 0,-49 1 0,29-3 0,-46-2 0,22-3 0,72 4 0,-2 0 0,0 0 0,0 0 0,-1 0 0,2 0 0,-2 0 0,1 1 0,0-1 0,0 0 0,-3 2 0,5-2 0,-1 1 0,1-1 0,-1 1 0,0 0 0,1-1 0,-1 1 0,1 0 0,-1 0 0,1 0 0,-1-1 0,1 1 0,0 0 0,-1 0 0,1-1 0,0 1 0,0 0 0,-1 0 0,1 0 0,0-1 0,0 2 0,1-2 0,-1 1 0,0 1 0,1-1 0,-1-1 0,0 1 0,0 0 0,0-1 0,0 1 0,0 0 0,1 0 0,-1-1 0,1 1 0,-1 0 0,0-1 0,1 1 0,-1-1 0,1 1 0,0 0 0,-1-1 0,1 1 0,-1-1 0,1 0 0,0 1 0,2 1 0,-2-1 0,1 0 0,1-1 0,-1 1 0,0 0 0,0-1 0,4 1 0,4 0 0,-1 0 0,18 0 0,-23-1 0,41-1 0,56 2 0,-92-1 0,0 1 0,0 0 0,0 1 0,0-1 0,0 1 0,-1 1 0,1 0 0,-1 0 0,1 1 0,13 7 0,-13-8 0,0 1 0,1-1 0,0-1 0,0 0 0,18 2 0,-27-4 0,-88-4 0,53 1 0,0 2 0,-45 3 0,36-1 0,35-1 0,0 0 0,1 0 0,-1 0 0,1 2 0,-1-1 0,0 0 0,-13 4 0,10-1 0,6-3 0,0 1 0,0 0 0,0 0 0,0 0 0,-6 5 0,10-7 0,1 1 0,-1-1 0,1 1 0,-1-1 0,0 1 0,1-1 0,-1 1 0,1-1 0,0 1 0,-1-1 0,1 1 0,-1 0 0,1-1 0,0 1 0,0 0 0,0 0 0,0-1 0,-1 2 0,2-1 0,-1-1 0,0 1 0,0 0 0,1 0 0,-1 0 0,1 0 0,-1 0 0,0 0 0,1 0 0,-1-1 0,1 1 0,0 0 0,0 0 0,-1-1 0,1 1 0,1 1 0,0-1 0,1 0 0,-2 0 0,1 0 0,1 0 0,-2 0 0,2-1 0,-1 1 0,0 0 0,0-1 0,0 0 0,1 1 0,3-1 0,33-1 0,-18 0 0,168 6 0,-173-5 0,0 0 0,0 1 0,22 5 0,-10-3 0,6 2 0,-34-4 0,1-1 0,0 0 0,0 0 0,0 0 0,-1 0 0,2 1 0,-2-1 0,1 0 0,0 1 0,0-1 0,-1 1 0,1-1 0,-1 1 0,1-1 0,0 1 0,0-1 0,-1 1 0,0-1 0,1 1 0,0-1 0,-1 2 0,1-2 0,-1 1 0,1 0 0,-1-1 0,0 1 0,0 0 0,1-1 0,-1 1 0,0 0 0,0 0 0,0-1 0,0 3 0,-1-2 0,1 0 0,0 0 0,-1 0 0,0 0 0,0 0 0,0 1 0,1-1 0,-1 0 0,0 0 0,0-1 0,0 1 0,0 0 0,0 0 0,0 0 0,-1-1 0,1 1 0,0 0 0,0-1 0,0 1 0,-2 0 0,-6 1 0,0-1 0,-1 1 0,1-1 0,0 0 0,-1-1 0,1 0 0,-11-2 0,-10 1 0,-79-3 0,-1-1 0,91 5 0,12-1 0,0 1 0,0 0 0,0 0 0,0 0 0,-1 1 0,2 0 0,-1 1 0,-7 1 0,13-2 0,-1-1 0,2 0 0,-1 1 0,-1-1 0,2 0 0,-1 1 0,0-1 0,0 1 0,0-1 0,1 1 0,-2 0 0,2-1 0,-1 1 0,1 0 0,-1-1 0,0 1 0,1 0 0,-1 0 0,1-1 0,-1 1 0,1 0 0,-1 0 0,1 0 0,0 0 0,0 0 0,-1 0 0,1-1 0,0 1 0,0 0 0,0 0 0,0 0 0,0 0 0,0 0 0,1 0 0,-1 0 0,0 0 0,0 0 0,0-1 0,1 1 0,0 0 0,-1 0 0,0-1 0,1 2 0,-1-2 0,2 2 0,0 0 0,0 0 0,0 0 0,0 0 0,0-1 0,0 1 0,1-1 0,-1 0 0,0 1 0,1-1 0,-1 0 0,1 0 0,-1 0 0,1 0 0,-1 0 0,1-1 0,5 1 0,153 3 0,-149-3 0,0 0 0,20 4 0,-21-3 0,1 0 0,-1-1 0,14 1 0,-4-3 0,0 2 0,38 4 0,-50-4 0,0 0 0,-1-1 0,13 0 0,-13-1 0,0 1 0,-1 1 0,1-1 0,11 2 0,-19-2 0,1 0 0,-1 0 0,0 0 0,1 0 0,0 0 0,-1 0 0,0 0 0,1 1 0,-1-1 0,0 0 0,0 0 0,1 0 0,-1 0 0,1 0 0,-1 1 0,0-1 0,1 0 0,-1 0 0,0 0 0,0 1 0,0-1 0,1 1 0,-1-1 0,1 0 0,-1 0 0,0 1 0,0-1 0,0 0 0,0 1 0,0-1 0,0 0 0,1 1 0,-2 0 0,1-1 0,0 1 0,-1 0 0,0-1 0,1 1 0,0-1 0,-1 1 0,1 0 0,-1-1 0,0 1 0,1-1 0,-1 0 0,1 1 0,-2 0 0,-26 10 0,16-7 0,-2-2 0,1 0 0,0 0 0,0-1 0,0-1 0,0 0 0,-18-2 0,-9 1 0,-216 1 0,239-1 0,16 0 0,0 1 0,0 0 0,-1-1 0,1 1 0,-1 0 0,1 0 0,0 0 0,0 0 0,0 0 0,-1 0 0,1 0 0,-1 0 0,1 1 0,0-1 0,0 0 0,0 0 0,-1 1 0,1-1 0,0 1 0,0-1 0,0 1 0,0-1 0,0 1 0,-2 2 0,-2 1 0,3-2 0,-1 0 0,1 0 0,-1 1 0,2-1 0,-1 1 0,-1-1 0,0 5 0,2-6 0,1 0 0,0 0 0,0 0 0,0 0 0,0 0 0,0 0 0,0 1 0,0-1 0,0 0 0,0 0 0,0 0 0,1 0 0,-1 0 0,0 0 0,1 0 0,0 0 0,-1 0 0,1 0 0,-1 0 0,1 0 0,0 0 0,0-1 0,-1 1 0,1 0 0,1 1 0,0-1 0,0 1 0,0-1 0,0 0 0,1 1 0,-2-1 0,2 0 0,-1 0 0,1 0 0,-1 0 0,0-1 0,1 1 0,-1-1 0,1 1 0,3-1 0,5 1 0,1-1 0,11-1 0,15 1 0,58 5 0,9 1 0,-15 0 0,-21-6 0,10 0 0,-78 0 0,0 0 0,-1 0 0,2 0 0,-2 1 0,1-1 0,0 0 0,0 0 0,0 0 0,-1 1 0,2-1 0,-2 0 0,1 1 0,-1-1 0,2 1 0,-2-1 0,1 1 0,-1 0 0,1-1 0,0 1 0,-1-1 0,1 1 0,-1 0 0,1 0 0,0 1 0,0 1 0,0-1 0,0 0 0,-1 1 0,0-1 0,1 3 0,-1-1 0,0-3 0,0-1 0,0 1 0,0 0 0,0-1 0,0 1 0,0 0 0,-1-1 0,1 1 0,0-1 0,0 1 0,0 0 0,-1 0 0,0-1 0,1 1 0,0-1 0,-1 1 0,1-1 0,-1 1 0,0-1 0,1 1 0,-1-1 0,1 0 0,-1 1 0,0-1 0,1 0 0,-1 1 0,1-1 0,-1 0 0,0 0 0,0 1 0,1-1 0,-1 0 0,0 0 0,0 0 0,-1 0 0,-4 1 0,-1 0 0,1-1 0,-9-1 0,7 0 0,-25 1 0,1-2 0,-59-10 0,57 5 0,0 1 0,0 2 0,-49-1 0,65 5 0,7 0 0,1-1 0,-1 2 0,1-1 0,0 1 0,0 1 0,-1-1 0,1 1 0,-19 7 0,15-3 0,9-5 0,1 1 0,0 0 0,-1 0 0,1 0 0,-4 3 0,7-4 0,-1 1 0,1-1 0,0 0 0,0 0 0,0 0 0,0 1 0,0-1 0,0 1 0,1-1 0,-1 1 0,0-1 0,1 1 0,-1-1 0,1 1 0,0 0 0,0-1 0,-1 3 0,1-2 0,0-1 0,0 1 0,0-1 0,0 1 0,0-1 0,1 1 0,-1-1 0,0 1 0,1-1 0,-1 0 0,1 1 0,0-1 0,-1 1 0,1-1 0,0 0 0,0 0 0,0 0 0,0 0 0,0 1 0,0-1 0,1 0 0,-1 0 0,2 1 0,0-1 0,0 0 0,1 1 0,-1-2 0,0 2 0,1-2 0,-1 1 0,0 0 0,1-1 0,-1 0 0,6 0 0,476 0 0,-479 0 0,0 0 0,0 0 0,0 1 0,0 0 0,0 0 0,11 3 0,-14-3 0,-1 0 0,1 0 0,-1 0 0,0 1 0,1-1 0,-1 1 0,1-1 0,-2 1 0,2 0 0,-1-1 0,-1 2 0,1-1 0,0 0 0,0 0 0,-1 0 0,2 3 0,-2-3 0,0-1 0,-1 1 0,1 0 0,0-1 0,-1 1 0,1-1 0,-1 1 0,0 0 0,0-1 0,1 1 0,-2 3 0,1-4 0,0 0 0,-1-1 0,1 1 0,-1 0 0,0 0 0,1 0 0,-1-1 0,1 1 0,-2 0 0,2 0 0,-1-1 0,0 1 0,0 0 0,0-1 0,0 1 0,0-1 0,0 0 0,0 1 0,0-1 0,0 0 0,-2 1 0,-4 1 0,0 0 0,-1 0 0,1-1 0,-1 0 0,1 0 0,-1-1 0,-13 0 0,8-1 0,-1 0 0,0-2 0,-17-4 0,19 5 0,1-1 0,-1 2 0,-18-1 0,-15-1 0,18 0 0,-34 1 0,8 0 0,-54-3 0,93 4 0,-69 2 0,83-1 0,-1 0 0,-1 1 0,2-1 0,-1 1 0,-1 0 0,2-1 0,-1 1 0,0-1 0,0 1 0,1 0 0,-1-1 0,0 1 0,0 0 0,1-1 0,-1 1 0,1 0 0,-1 0 0,0 0 0,1 0 0,0 0 0,0 0 0,-1-1 0,1 1 0,0 0 0,0 0 0,0 2 0,-3 27 0,2-27 0,1-1 0,1 0 0,-1 1 0,0-1 0,0 0 0,1 0 0,-1 0 0,1 1 0,0-1 0,0 0 0,0 0 0,0 0 0,0 0 0,1 0 0,-1 0 0,1 0 0,-1-1 0,1 1 0,-1-1 0,1 1 0,1 0 0,-2-1 0,1 0 0,1 1 0,-1-1 0,0 0 0,0 0 0,1 0 0,-1 0 0,0-1 0,1 1 0,-1 0 0,1-1 0,0 0 0,3 1 0,298-2 0,-243-3 0,-40 1 0,23 1 0,5 2 0,36 0 0,-81 1 0,1-1 0,-1 1 0,1 0 0,-1 0 0,0 1 0,1-1 0,-1 0 0,0 1 0,0 0 0,6 3 0,-8-3 0,1-1 0,-1 2 0,0-2 0,0 1 0,0 0 0,-1 0 0,1 1 0,0-1 0,0 0 0,-1 0 0,0 1 0,0-1 0,1 1 0,-2-1 0,1 1 0,1 4 0,2 8 0,-3-12 0,0-1 0,0 0 0,-1 1 0,1 0 0,0-1 0,-1 1 0,0 0 0,0-1 0,0 4 0,0-5 0,-1-1 0,1 0 0,-1 1 0,1-1 0,0 1 0,-1-1 0,1 0 0,-1 0 0,0 1 0,1-1 0,0 0 0,-1 0 0,1 1 0,-1-1 0,0 0 0,1 0 0,-1 0 0,1 0 0,-1 0 0,0 0 0,1 0 0,-1 0 0,1 0 0,-1 0 0,0 0 0,1 0 0,-1 0 0,0 0 0,-22-4 0,18 3 0,-75-9 0,30 4 0,-46 0 0,87 6 0,-47-4 0,-14-1 0,3 1 0,-3-1 0,36 5 0,-46 0 0,52-7 0,25 6 0,0 0 0,0 0 0,0 0 0,0 0 0,0 1 0,0-1 0,0 1 0,0 0 0,0-1 0,0 1 0,0 0 0,-1 1 0,-3 0 0,6-1 0,0 0 0,1 1 0,-1-1 0,1 1 0,-1-1 0,0 1 0,1-1 0,0 1 0,-1-1 0,1 1 0,0-1 0,0 1 0,-1 0 0,1 0 0,-1-1 0,1 1 0,0 0 0,0-1 0,0 1 0,0 0 0,0-1 0,0 2 0,1 20 0,0-14 0,-1-5 0,-1 0 0,1 0 0,0 0 0,1 0 0,-1 1 0,0-1 0,1 0 0,0 0 0,0 0 0,0 0 0,1 0 0,-1 0 0,1 0 0,-1 0 0,1-1 0,0 1 0,5 4 0,-6-6 0,1 0 0,0 0 0,-1 0 0,1 1 0,0-1 0,0 0 0,0-1 0,0 1 0,0-1 0,0 1 0,1-1 0,-2 1 0,2-1 0,-1 0 0,0 0 0,0 0 0,0 0 0,3 0 0,7-1 0,-1 0 0,15-4 0,-8 2 0,31-5 0,-37 7 0,-2-1 0,2 1 0,-1 1 0,1-1 0,16 3 0,6-1 0,88-6 0,-98 6 0,2 1 0,43 7 0,-35-4 0,-19-2 0,-1 0 0,19 6 0,-23-7 0,1 0 0,-1 0 0,1-1 0,-1 0 0,21-1 0,12 1 0,-41-1 0,-1 0 0,1 1 0,-1-1 0,0 0 0,0 1 0,1-1 0,-1 1 0,0 0 0,1-1 0,-1 1 0,0 0 0,0 0 0,0 0 0,0 0 0,0-1 0,0 1 0,0 0 0,0 0 0,0 0 0,0 1 0,-1-1 0,1 0 0,-1 0 0,1 0 0,-1 0 0,1 1 0,-1 1 0,1-2 0,-1 0 0,0 0 0,0-1 0,0 1 0,0 0 0,0 0 0,0 0 0,0 0 0,0 0 0,-1-1 0,1 1 0,0 0 0,0 0 0,-1 0 0,1-1 0,-1 1 0,1 0 0,-1-1 0,1 2 0,-1-2 0,0 1 0,1-1 0,-1 1 0,0-1 0,1 1 0,-1 0 0,0-1 0,0 0 0,0 1 0,1-1 0,-2 1 0,2-1 0,-1 0 0,0 0 0,0 1 0,0-1 0,0 0 0,0 0 0,0 0 0,0 0 0,-1 0 0,-71 4 0,-100-2 0,90-3 0,-236 1 0,263 4 0,55-4 0,0 0 0,0 0 0,0 0 0,-1 0 0,1 0 0,-1 1 0,1-1 0,0 0 0,0 1 0,0 0 0,-1-1 0,1 1 0,0-1 0,0 1 0,0-1 0,-1 1 0,2 0 0,-1 0 0,-1-1 0,2 1 0,-1 0 0,0 1 0,0-2 0,1 1 0,-1 0 0,1 0 0,-1 0 0,0 0 0,1 0 0,0 1 0,-1-1 0,1 0 0,0 0 0,0 0 0,0 0 0,0 1 0,0-1 0,0 0 0,0 2 0,0-1 0,0 0 0,1 1 0,-1-1 0,0 0 0,1 0 0,0 0 0,0 0 0,0 0 0,0 0 0,0 0 0,0 0 0,1 0 0,-1 0 0,0 0 0,1-1 0,0 1 0,0 0 0,-1-1 0,1 1 0,4 1 0,2 0 0,1 0 0,0 0 0,0-1 0,0 0 0,0 0 0,1-1 0,16 0 0,70-5 0,-64 2 0,74-3 0,-44-2 0,-7 1 0,6 0 0,-40 3 0,0 1 0,1 0 0,0 2 0,-1 0 0,42 6 0,-16 7 0,-16-3 0,-24-8 0,10 1 0,-17-3 0,1 0 0,-1 0 0,1 0 0,0 0 0,-1 0 0,0 1 0,1-1 0,-1 0 0,0 0 0,1 0 0,0 1 0,-1-1 0,0 0 0,0 0 0,1 1 0,-1-1 0,0 0 0,1 0 0,-1 1 0,0 0 0,1-1 0,-1 0 0,0 1 0,0 0 0,0 0 0,-1-1 0,0 1 0,1-1 0,-1 1 0,1-1 0,-1 1 0,0-1 0,1 1 0,-1-1 0,1 1 0,-2 0 0,2-1 0,-1 0 0,1 1 0,-2-1 0,1 0 0,-16 6 0,5-4 0,1 0 0,-1-1 0,0-1 0,1 1 0,-18-3 0,-6 1 0,-202-4 0,229 5 0,1 0 0,-1-1 0,-10-2 0,2-1 0,-1 3 0,-1-1 0,0 2 0,-20 1 0,-3 0 0,21 0 0,0 1 0,-39 8 0,3-1 0,47-8 0,-26 5 0,33-6 0,-1 1 0,1 0 0,0 0 0,0 0 0,-1 0 0,2 0 0,-2 0 0,1 0 0,1 0 0,-2 1 0,-2 2 0,5-3 0,-1 0 0,1 0 0,0 0 0,-1 0 0,0 0 0,1 0 0,0 0 0,0 0 0,-1 0 0,1 0 0,0 0 0,0 0 0,0 1 0,0-1 0,0 0 0,1 0 0,-1 0 0,0 0 0,0 0 0,1 0 0,0 2 0,0-5 0,-1 1 0,0 0 0,1-1 0,0 1 0,-1 0 0,0 0 0,0 0 0,0-1 0,0 1 0,0 0 0,0-2 0,-8-12 0,8 15 0,0 0 0,0-1 0,0 1 0,-1 0 0,1 0 0,0-1 0,0 1 0,0 0 0,0 0 0,-1-1 0,1 1 0,0 0 0,-1 0 0,1 0 0,0-1 0,0 1 0,-1 0 0,1 0 0,0 0 0,-1 0 0,1 0 0,-1-1 0,1 1 0,0 0 0,0 0 0,-1 0 0,1 0 0,0 0 0,-1 0 0,1 0 0,-1 0 0,1 0 0,0 0 0,-1 0 0,1 0 0,0 0 0,0 1 0,-1-1 0,0 0 0,1 0 0,0 0 0,0 0 0,-1 0 0,1 1 0,-1-1 0,1 1 0,0 1 0,0-1 0,0 1 0,0-1 0,0 1 0,0-1 0,0 1 0,0-1 0,1 0 0,0 1 0,-1 0 0,2 1 0,2 10 0,-5-12 0,1 0 0,0 0 0,1 1 0,-1-1 0,0 0 0,0 1 0,0-1 0,1 0 0,0 0 0,-1 0 0,1 0 0,-1 0 0,1 0 0,0 1 0,-1-1 0,1 0 0,2 1 0,-2-1 0,1-1 0,0 1 0,-1 0 0,1-1 0,-1 1 0,1 0 0,0-1 0,0 0 0,0 0 0,-1 1 0,1-1 0,0 0 0,2-1 0,66 2 0,75-2 0,-27-13 0,172 10 0,-215 4 0,-66 0 0,0 1 0,0 0 0,13 3 0,-13-1 0,0-2 0,0 1 0,12-1 0,-19-1 0,-1 0 0,1 0 0,0 0 0,0 0 0,0 1 0,-1-1 0,1 0 0,0 1 0,-1-1 0,1 1 0,-1-1 0,1 1 0,-1 0 0,1 0 0,1 0 0,-1 1 0,-1 0 0,1-1 0,-1 2 0,0-1 0,1-1 0,-1 1 0,-1 1 0,2-1 0,-2 0 0,1 2 0,1 0 0,-1 0 0,0 0 0,1 0 0,0 0 0,0 0 0,0 0 0,1-1 0,-1 1 0,7 6 0,-7-8 0,0 0 0,0 0 0,-1 0 0,1 0 0,0 0 0,2 4 0,-4-6 0,0 0 0,0 0 0,0 1 0,0-1 0,0 1 0,0-1 0,0 0 0,0 0 0,0 1 0,0-1 0,0 0 0,0 0 0,0 0 0,0 1 0,0-1 0,0 0 0,0 0 0,-1 1 0,1-1 0,0 0 0,0 0 0,-1 0 0,1 1 0,0-1 0,0 0 0,0 0 0,-1 1 0,0-1 0,0 1 0,0-1 0,1 0 0,-2 0 0,2 1 0,-1-1 0,0 0 0,0 0 0,0 0 0,0 0 0,-1 0 0,-23 0 0,-24-2 0,16-1 0,-2-1 0,-7-1 0,-324 6 0,289 4 0,43-1 0,-8-1 0,-71-2 0,105-2 0,0 0 0,-13-3 0,15 1 0,0 2 0,-1 0 0,0 0 0,1 0 0,-7 1 0,12 0 0,0 0 0,0 1 0,0-1 0,0 0 0,0 1 0,0-1 0,0 1 0,1-1 0,-2 1 0,2-1 0,-1 1 0,1 0 0,-2 0 0,2-1 0,-1 1 0,1 0 0,-1-1 0,0 1 0,1 0 0,0 0 0,-1-1 0,1 1 0,0 1 0,0-2 0,-1 1 0,1 0 0,0 0 0,0 1 0,-2 27 0,2-25 0,0-1 0,0 1 0,0-1 0,1 0 0,0 1 0,0-1 0,0 0 0,1 1 0,-1-1 0,1 1 0,1 2 0,-1-4 0,0 0 0,0 0 0,0-1 0,-1 1 0,2-1 0,-1 1 0,0 0 0,0-1 0,1 0 0,-1 0 0,1 0 0,-1 0 0,0 0 0,1 0 0,0 0 0,5 0 0,11 1 0,1 0 0,-1-2 0,1 0 0,35-3 0,-22-1 0,51-2 0,38 2 0,160 4 0,-274 0 0,-1 1 0,15 2 0,-15-1 0,0-1 0,0 0 0,10 0 0,47-1 0,50-1 0,-103 0 0,4 0 0,-14 1 0,-1 0 0,0 0 0,1 1 0,0-1 0,-1 0 0,1 1 0,-1-1 0,1 0 0,-1 1 0,1-1 0,-1 0 0,1 1 0,-1-1 0,0 1 0,0 0 0,1-1 0,-1 1 0,1-1 0,-1 1 0,0-1 0,0 1 0,0-1 0,0 1 0,1 0 0,2 10 0,-2-10 0,0 0 0,-1 1 0,0-1 0,1 0 0,-1 0 0,0 1 0,0-1 0,0 1 0,0-1 0,0 2 0,0-3 0,-1 1 0,1 0 0,0 0 0,-1 0 0,0-1 0,1 1 0,-1 0 0,1-1 0,-1 1 0,0-1 0,0 1 0,1-1 0,-1 1 0,0-1 0,0 0 0,1 1 0,-2-1 0,2 0 0,-1 1 0,0-1 0,-1 0 0,-14 4 0,0-2 0,0 0 0,0-1 0,0 0 0,0-1 0,-16-2 0,-11 1 0,-65-3 0,3-1 0,-144 1 0,240 4 0,-1 1 0,-18 3 0,13-1 0,-1 0 0,-9 1 0,1-1 0,-39 1 0,-17 1 0,65-5 0,10 1 0,-1-1 0,2 0 0,-2 0 0,1-1 0,0 1 0,0-1 0,0-1 0,-6 0 0,10 1 0,-1 0 0,1 1 0,-1-1 0,1 1 0,-1 0 0,1-1 0,-1 1 0,1 0 0,-1 0 0,1 0 0,-1-1 0,1 1 0,-1 1 0,1-1 0,-1 0 0,1 0 0,-1 0 0,1 1 0,-2 0 0,2-1 0,0 1 0,0 0 0,1-1 0,-2 1 0,2 0 0,-1 0 0,1 0 0,-1 0 0,0 0 0,1-1 0,0 1 0,-1 0 0,1 0 0,0 0 0,-1 0 0,1 0 0,0 0 0,0 0 0,0 0 0,0 0 0,0 0 0,0 0 0,0 0 0,0 0 0,1 2 0,-1-2 0,0 0 0,0 0 0,0-1 0,0 1 0,1 0 0,-1 0 0,0 1 0,0-1 0,1-1 0,0 1 0,-1 0 0,1 0 0,-1 0 0,1 0 0,0-1 0,-1 1 0,1 0 0,0 0 0,0 0 0,0-1 0,0 1 0,0-1 0,0 1 0,1 0 0,1 0 0,0-1 0,0 0 0,1 1 0,-1-1 0,0 0 0,0 0 0,5 0 0,4-1 0,-3 1 0,1 1 0,14 3 0,-14-2 0,-1-1 0,15 0 0,468-1 0,-424-5 0,50 1 0,-110 4 0,-1-1 0,15-2 0,-15 1 0,1 1 0,0 0 0,8 0 0,-7 1 0,90 4 0,-53-3 33,-27-1-1431</inkml:trace>
</inkml:ink>
</file>

<file path=ppt/ink/ink10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76"/>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1,'0'1893,"0"-2058,0 337,0-187,0 6</inkml:trace>
</inkml:ink>
</file>

<file path=ppt/ink/ink10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77"/>
    </inkml:context>
    <inkml:brush xml:id="br0">
      <inkml:brushProperty name="width" value="0.1" units="cm"/>
      <inkml:brushProperty name="height" value="0.1" units="cm"/>
      <inkml:brushProperty name="color" value="#E71224"/>
    </inkml:brush>
  </inkml:definitions>
  <inkml:trace contextRef="#ctx0" brushRef="#br0">1 1 24575,'7'1'0,"0"-1"0,0 1 0,0 0 0,0 1 0,0 0 0,-1-1 0,12 6 0,-10-3 0,0-1 0,1-1 0,14 4 0,-2-4-93,-15-1-23,0-1 0,0 1 1,0 0-1,0 0 1,0 1-1,-1-1 0,1 1 1,0 0-1,-1 1 1,6 2-1</inkml:trace>
</inkml:ink>
</file>

<file path=ppt/ink/ink10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71"/>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0,'227'743,"-226"-739</inkml:trace>
</inkml:ink>
</file>

<file path=ppt/ink/ink10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72"/>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0,'1248'0,"-1247"0</inkml:trace>
</inkml:ink>
</file>

<file path=ppt/ink/ink10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73"/>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1,'1498'0,"-1491"0</inkml:trace>
</inkml:ink>
</file>

<file path=ppt/ink/ink10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74"/>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1,'0'791,"0"-786</inkml:trace>
</inkml:ink>
</file>

<file path=ppt/ink/ink10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75"/>
    </inkml:context>
    <inkml:brush xml:id="br0">
      <inkml:brushProperty name="width" value="0.2" units="cm"/>
      <inkml:brushProperty name="height" value="0.2" units="cm"/>
      <inkml:brushProperty name="color" value="#FFC114"/>
    </inkml:brush>
  </inkml:definitions>
  <inkml:trace contextRef="#ctx0" brushRef="#br0">8 1 24575,'9'8'0,"28"22"0,-34-28 0,0 0 0,-1-1 0,1 1 0,-1 0 0,1-1 0,0 0 0,0 0 0,0 0 0,0 0 0,0 0 0,0 0 0,6 0 0,-9-1 0,0 0 0,0 0 0,0 0 0,0 0 0,0 0 0,0 0 0,0 0 0,0 0 0,1 0 0,-1 0 0,0 0 0,0 0 0,1 0 0,-1 0 0,0-1 0,0 1 0,0 0 0,0 0 0,0 0 0,0 0 0,0 0 0,0 0 0,0 0 0,0 0 0,1 0 0,-1 0 0,0 0 0,0 0 0,0-1 0,0 1 0,0 0 0,0 0 0,0 0 0,0-1 0,0 1 0,0 0 0,0 0 0,0 0 0,0 0 0,0 0 0,0 0 0,0 0 0,0-1 0,-3-5 0,-7-6 0,10 11 0,-2 1 0,2-1 0,-1 0 0,1 1 0,-1-1 0,0 0 0,1 1 0,-1-1 0,1 0 0,-1 0 0,1 0 0,-1 1 0,1-1 0,0 0 0,0 0 0,-1 0 0,1 1 0,0-1 0,0 0 0,0-2 0,1 2 0,-1 1 0,0-1 0,0 1 0,1 0 0,0-1 0,-1 1 0,1-1 0,-1 1 0,0-1 0,1 1 0,0 0 0,-1-1 0,1 1 0,-1 0 0,2 0 0,-2-1 0,1 1 0,-1 0 0,1-1 0,0 1 0,0 0 0,5 0 0,-1-1 0,0 1 0,0 0 0,1 0 0,-1 1 0,8 1 0,-1 1 0,-1-1 0,1 0 0,0 0 0,1-1 0,-1-1 0,0 0 0,1 0 0,17-3 0,-12 0 0,-1 0 0,1 1 0,19 0 0,32-4 0,-26 5 0,63 2 0,-28 12 0,-30-7 0,-28-3 0,0-1 0,24 1 0,-6-3 0,28 0 0,-29-7 0,-28 5 0,-1 0 0,0 1 0,12-1 0,56-5 0,-58 7 0,-12-1 0,-1 1 0,0 0 0,1 0 0,-1 0 0,1 0 0,-1 1 0,10 3 0,-14-4 0,0 1 0,0-1 0,0 1 0,0-1 0,0 1 0,-1 0 0,1-1 0,-1 1 0,1 0 0,0 0 0,-1 0 0,1 0 0,-1-1 0,0 1 0,1 0 0,0 0 0,-1 0 0,0 0 0,0 0 0,0 0 0,0 0 0,0 1 0,0 25 0,-1-17 0,1-5 0,1 1 0,-1-1 0,1 0 0,1 1 0,-1-1 0,1 0 0,0 0 0,0 0 0,6 7 0,-5-5 0,-3-7 0,0 0 0,0 0 0,1 1 0,-1-1 0,0 0 0,0 0 0,0 0 0,0 0 0,0 1 0,0-1 0,0 0 0,0 0 0,0 0 0,0 0 0,0 0 0,0 1 0,0-1 0,0 0 0,0 1 0,0-1 0,-1 0 0,1 0 0,0 0 0,0 0 0,0 0 0,0 1 0,0-1 0,0 0 0,0 0 0,0 0 0,0 0 0,-1 0 0,1 0 0,0 0 0,-1 1 0,1-1 0,0 0 0,0 0 0,-12 2 0,-10-3 0,-1-2 0,12 1 0,0 1 0,-13-1 0,-344 3 0,279-8 0,-356 7 0,434-1 0,-1 1 0,-19-5 0,20 2 0,0 1 0,0 1 0,-11 0 0,20 1 0,1 0 0,-1 0 0,1 0 0,-1 0 0,1 0 0,0 0 0,0 0 0,-1 1 0,1-1 0,0 0 0,-1 1 0,1-1 0,0 1 0,0-1 0,0 1 0,-1-1 0,1 2 0,-2 0 0,3-1 0,-1 0 0,0 0 0,1 0 0,0 0 0,-1 1 0,1-1 0,0 0 0,0 0 0,0 0 0,-1 1 0,1-1 0,1 1 0,-1-1 0,0 0 0,0 0 0,0 0 0,1 0 0,-1 3 0,5 12 0,-1 2 0,1 21 0,-5-35 0,0-2 0,0 0 0,0 0 0,1 0 0,-1 0 0,0 0 0,1 0 0,0 0 0,1 4 0,-1-5 0,-1-1 0,1 1 0,0 0 0,0-1 0,0 1 0,-1-1 0,2 1 0,-1-1 0,-1 1 0,2-1 0,-1 0 0,-1 1 0,2-1 0,-1 0 0,0 0 0,0 1 0,0-1 0,0 0 0,0 0 0,1 0 0,-1 0 0,1-1 0,756 0 0,-739 2 0,32 5 0,-1 0 0,-40-5 0,0-1 0,1-1 0,13-2 0,-3 1 0,-9 1 0,87-6 0,-77 8 0,-11-1 0,0 0 0,17-1 0,-27 1 0,-1 0 0,0-1 0,0 1 0,1 0 0,0 0 0,-1 0 0,0-1 0,0 1 0,1 0 0,-1-1 0,0 1 0,0 0 0,0 0 0,1-1 0,-1 1 0,0 0 0,0-1 0,1 1 0,-1 0 0,0-1 0,0 0 0,0 1 0,0 0 0,0-1 0,0 1 0,0-1 0,0 1 0,0 0 0,0-1 0,0 1 0,0 0 0,-1-1 0,1 1 0,-1-1 0,0-3 0,2 11 0,17 58 0,-16-60 0,-1-2 0,1 1 0,-1 0 0,0-1 0,0 2 0,0-2 0,-1 2 0,0-2 0,0 2 0,0 4 0,0-9 0,0 1 0,-1-1 0,1 0 0,0 1 0,0-1 0,0 0 0,0 0 0,-1 1 0,1-1 0,-1 0 0,1 1 0,0-1 0,-1 0 0,1 0 0,0 1 0,0-1 0,-1 0 0,0 0 0,1 0 0,0 0 0,-1 0 0,1 1 0,0-1 0,-1 0 0,0 0 0,-14-2 0,-11-9 0,23 10 0,0 0 0,0 0 0,0 0 0,0 0 0,0 0 0,0 1 0,0-1 0,0 1 0,-4-1 0,-33 3 0,15-1 0,-1016-1 0,1040-1 0,1 1 0,-2 0 0,2 0 0,-1 0 0,0 0 0,0 0 0,1 1 0,-1-1 0,0 0 0,0 0 0,1 0 0,-1 1 0,0-1 0,0 1 0,1-1 0,-1 0 0,1 1 0,-1-1 0,0 0 0,1 1 0,-1-1 0,1 1 0,-1-1 0,0 1 0,1-1 0,0 1 0,-1 0 0,1-1 0,0 1 0,-1-1 0,1 1 0,-1 0 0,1 0 0,0-1 0,0 1 0,0 0 0,0-1 0,0 1 0,0 1 0,0 3 0,1 0 0,0 0 0,0 0 0,4 9 0,1 7 0,-6 3 0,-1-19 0,1-1 0,-1 0 0,2 1 0,-1-1 0,2 8 0,-2-12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0,1 0 0,-1-1 0,0 1 0,7-8 0,-2 2 0,-3 5 0,1 0 0,-1 0 0,1 0 0,-1 0 0,1 1 0,-1-1 0,1 1 0,-1-1 0,1 1 0,3-1 0,29 3 0,-14-1 0,326-1 0,-254 6 0,-77-5 0,0 1 0,17 2 0,-16-1 0,-1-1 0,18 0 0,8-2 0,55-1 0,-93 1 0,0-1 0,0 0 0,0-1 0,1 1 0,6-4 0,-6 3 0,0 0 0,0 1 0,8-3 0,27-5 0,-28 6 0,0 1 0,0 0 0,0 0 0,19 0 0,3 2 0,-19-1 0,-1 1 0,1 1 0,-1 0 0,1 0 0,21 6 0,-30-6 0,0 0 0,0-1 0,0 1 0,1-1 0,-1 0 0,7 0 0,-7-1 0,0 1 0,0 0 0,0 0 0,0 1 0,11 1 0,-15-1 0,-1 0 0,0-1 0,1 1 0,-1 0 0,0 0 0,1 0 0,-1 0 0,-1 0 0,2 0 0,-1 0 0,-1 0 0,2 0 0,-2 1 0,1-1 0,-1 1 0,1-1 0,0 0 0,-1 0 0,1 1 0,-1-1 0,0 1 0,1 1 0,0 6 0,0 0 0,-1 12 0,0-16 0,3 18 0,-1-20 0,-2 0 0,1 1 0,-1 0 0,1 0 0,-1 5 0,-1-9 0,1 0 0,0 0 0,0 1 0,0-1 0,0 0 0,-1 0 0,1 0 0,0 0 0,0 0 0,-1 0 0,1 0 0,0 0 0,-1 0 0,1 0 0,0 0 0,0 0 0,-1 0 0,1 0 0,0 0 0,0 0 0,0 0 0,-1 0 0,1 0 0,-1 0 0,1 0 0,0 0 0,0 0 0,0 0 0,-1-1 0,-10-3 0,10 4 0,-19-7 0,8 2 0,0 1 0,0 0 0,0 1 0,0 0 0,-1 0 0,1 1 0,-21-1 0,-20 3 0,-30 1 0,20 7 0,30-3 0,2-1 0,8 0 0,0-1 0,-26-1 0,40-2 0,-20 0 0,1-1 0,-43-5 0,33 0 0,-67-2 0,-40 8 0,58 1 0,66 0 0,0 1 0,-27 5 0,28-3 0,0-1 0,-31 0 0,38-3 0,9-1 0,0 1 0,0 0 0,0 0 0,0 0 0,-6 1 0,9 0 0,0-1 0,1 1 0,-2-1 0,2 0 0,-1 1 0,0-1 0,0 0 0,1 1 0,-1-1 0,1 1 0,-1-1 0,0 1 0,1-1 0,-1 1 0,1-1 0,-1 1 0,0 0 0,1-1 0,0 1 0,-1 0 0,1 0 0,0 0 0,0-1 0,-1 1 0,1 0 0,0-1 0,0 1 0,-1 0 0,1 1 0,2 78 0,-2-79 0,0-1 0,1 1 0,-1 0 0,0-1 0,0 1 0,0 0 0,0-1 0,1 1 0,-1-1 0,1 1 0,-1-1 0,0 1 0,1-1 0,-1 1 0,1-1 0,-1 0 0,1 1 0,-1-1 0,1 1 0,-1-1 0,1 1 0,0-1 0,0 1 0,2-1 0,-1 1 0,-1-1 0,2 1 0,-1-1 0,0 0 0,0 0 0,0 0 0,3 0 0,1 0 0,0-1 0,0 0 0,0 0 0,0-1 0,6-1 0,-6 1 0,0 1 0,0 0 0,0-1 0,0 1 0,0 1 0,0-1 0,6 1 0,-3 0 0,-1 0 0,15-3 0,-6 1 0,-1 0 0,1 1 0,0 1 0,18 1 0,6 1 0,-25-2 0,-5 0 0,-2 0 0,2 0 0,-1 0 0,-1-2 0,2 1 0,-2-1 0,11-3 0,-15 4 0,0-1 0,0 1 0,1 1 0,-2-1 0,2 1 0,-1-1 0,1 1 0,-2 1 0,2-1 0,-1 0 0,7 2 0,-10-1 0,1 0 0,-1 1 0,0-1 0,0 0 0,0 1 0,3 2 0,-3-2 0,-1-1 0,1 0 0,-1 0 0,1 0 0,-1 0 0,1 0 0,0 0 0,0 0 0,0 0 0,-1-1 0,1 1 0,0 0 0,0-1 0,3 1 0,31 0 0,42-1 0,-21-1 0,228 1 0,-187 6 0,104-6 0,-201 0-91,0 0 0,0 0 0,1 0 0,-1 0 0,0 0 0,0 0 0,0 0 0,0 0 0,0-1 0,0 1 0,1 0 0,-2-1 0,1 0 0,2 0 0</inkml:trace>
</inkml:ink>
</file>

<file path=ppt/ink/ink10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66"/>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0,'276'793,"-276"-791</inkml:trace>
</inkml:ink>
</file>

<file path=ppt/ink/ink10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67"/>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1,'1788'0,"-1784"0</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2:58:07.479"/>
    </inkml:context>
    <inkml:brush xml:id="br0">
      <inkml:brushProperty name="width" value="0.1" units="cm"/>
      <inkml:brushProperty name="height" value="0.1" units="cm"/>
      <inkml:brushProperty name="color" value="#00A0D7"/>
    </inkml:brush>
  </inkml:definitions>
  <inkml:trace contextRef="#ctx0" brushRef="#br0">1723 309 24575,'1'2'0,"-1"0"0,1 0 0,0 1 0,0-1 0,0 0 0,0 0 0,1-1 0,1 4 0,4 7 0,-3-4 0,0 0 0,1 1 0,0-1 0,1-1 0,0 0 0,-1 1 0,10 6 0,-15-14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0,0 0 0,0 0 0,0 0 0,0 0 0,0 0 0,0 0 0,0 0 0,1 0 0,-3-9 0,-2 5 0,3 16 0,1-7 0,1 1 0,0-1 0,1 0 0,0 0 0,0 1 0,0-1 0,1 0 0,-1 0 0,7 7 0,8 19 0,-14-25 0,-2-5 0,-1 0 0,1 0 0,-1 0 0,0 0 0,1 0 0,-1 0 0,0 0 0,0 0 0,0 0 0,1 1 0,-1-1 0,-1 0 0,1-1 0,0 0 0,0 1 0,-1-1 0,1 0 0,0 1 0,-1-1 0,1 0 0,0 0 0,-1 1 0,0-1 0,1 0 0,0 0 0,-1 1 0,1-1 0,-1 0 0,1 0 0,0 0 0,-1 0 0,1 0 0,-1 0 0,1 0 0,-1 0 0,1 0 0,-1 0 0,1 0 0,-2 0 0,-14 1 0,-22 2 0,24-1 0,0 0 0,0-1 0,0 0 0,0-1 0,0 0 0,-16-3 0,-38-3 0,38 1 0,17 2 0,0 1 0,-22-1 0,-26-3 0,52 6 0,0-1 0,-16-3 0,16 2 0,0 0 0,-18 0 0,10 2 0,9 0 0,1 0 0,-1 0 0,1 1 0,-1 0 0,1 0 0,-11 3 0,12-2 0,-1-1 0,1 0 0,-1 0 0,0 0 0,1-1 0,-10 0 0,7-1 0,0 2 0,-15 1 0,-46 4 0,50-4 0,0 0 0,-34-3 0,12 0 0,-433 1 0,388-6 0,17 3 0,26 1 0,-120 1 0,83 2 0,80-1 0,-1 0 0,1-1 0,0 1 0,0 0 0,-1 0 0,1-1 0,0 1 0,0 0 0,0-1 0,0 1 0,0-1 0,0 0 0,0 1 0,0-1 0,0 0 0,0 0 0,0 0 0,0 1 0,0-1 0,1 0 0,-1 0 0,0 0 0,1 0 0,-1-1 0,1 1 0,-1 0 0,1 0 0,0 0 0,-1 0 0,1 0 0,-1 0 0,1-3 0,-1-4 0,0 0 0,1-1 0,1-14 0,0 8 0,5-52 0,-6 58 0,1 0 0,4-16 0,0-5 0,1-66 0,-6 66 0,0-34 0,-1 59 0,-1 0 0,1 0 0,0 1 0,-1-1 0,0 1 0,0-1 0,0 1 0,-1-1 0,0 1 0,1 0 0,-8-7 0,10 11 0,0 0 0,0 0 0,0 0 0,0 0 0,0 0 0,0 0 0,0 0 0,0 0 0,0 0 0,0 0 0,0 0 0,0 0 0,0 0 0,0 0 0,0 0 0,0 0 0,-1 0 0,1 0 0,0 0 0,0 0 0,0 0 0,0 0 0,0 0 0,0 0 0,0 0 0,0 0 0,0 0 0,0 0 0,0 0 0,0 0 0,0 0 0,0 0 0,0 0 0,-1 0 0,1 0 0,0 0 0,0 0 0,0 0 0,0 0 0,0 0 0,0 0 0,0 0 0,0 0 0,0 1 0,0-1 0,0 0 0,0 0 0,0 0 0,0 0 0,0 0 0,0 0 0,0 0 0,0 0 0,0 0 0,0 0 0,0 0 0,0 0 0,0 0 0,0 0 0,0 1 0,-1 7 0,0 8 0,6 85 0,-5-96 0,1 14 0,2 1 0,-1-1 0,9 29 0,-10-72 0,-1 9 0,0-20 0,0-41 0,2 67 0,-1 0 0,5-11 0,1-7 0,-6 24 0,0 0 0,-1 0 0,1 0 0,0 0 0,0 1 0,0-2 0,0 2 0,4-6 0,-4 7 0,1 0 0,-2 0 0,1 1 0,1-1 0,-1 0 0,0 0 0,0 1 0,1-2 0,-1 2 0,0-1 0,0 1 0,1 0 0,-1-1 0,1 1 0,-1 0 0,0-1 0,1 1 0,-1 0 0,1 0 0,1 0 0,9 1 0,1-1 0,0 2 0,0 0 0,13 3 0,-11-1 0,25 1 0,-19-3 0,-13 0 0,15 1 0,32 0 0,6 3 0,26-6 0,-192-12 0,96 12 0,0-2 0,-13-2 0,22 4 0,0 0 0,0 0 0,0 0 0,0 0 0,0 0 0,0 0 0,0 0 0,0 0 0,0 0 0,0 0 0,0 0 0,0 0 0,0 0 0,0 0 0,0 0 0,0 0 0,0 0 0,0 0 0,0 0 0,0 0 0,1 0 0,-1 0 0,0 0 0,0 0 0,0 0 0,0-1 0,0 1 0,0 0 0,0 0 0,0 0 0,0 0 0,0 0 0,0 0 0,0 0 0,0 0 0,0 0 0,0 0 0,0 0 0,0 0 0,0 0 0,0 0 0,0 0 0,0 0 0,0 0 0,0 0 0,0 0 0,0 0 0,0 0 0,0 0 0,-1 0 0,1 0 0,0 0 0,0 0 0,0 0 0,7-2 0,9 0 0,80-3 0,44 4 0,-73 2 0,670-1 0,-680 6 0,-27-7 0,43 2 0,-72-1 0,-1 0 0,1 1 0,0-1 0,-1 0 0,2 0 0,-2 1 0,1-1 0,0 1 0,-1-1 0,1 0 0,-1 1 0,1-1 0,0 1 0,0 0 0,-1-1 0,0 1 0,1-1 0,-1 1 0,1 0 0,-1 0 0,0-1 0,1 1 0,-1 1 0,7 23 0,-3-10 0,9 29 0,-6-23 0,1-1 0,1 0 0,15 22 0,24 30 0,-42-61 0,-1-1 0,-1 0 0,1 1 0,4 19 0,7 15 0,0 0 0,-15-42 0,1-1 0,-2 0 0,1 0 0,0 1 0,-1 0 0,1-1 0,-1 0 0,0 1 0,0 5 0,0-7 0,0-1 0,0 1 0,0 0 0,0-1 0,0 1 0,-1 0 0,1 0 0,0-1 0,0 1 0,-1 0 0,1 0 0,0 0 0,-1-1 0,1 1 0,-1-1 0,0 1 0,1 0 0,-1-1 0,1 1 0,-1-1 0,1 1 0,-1-1 0,1 0 0,-1 1 0,0-1 0,1 0 0,-2 1 0,2-1 0,-1 1 0,0-1 0,1 0 0,-1 0 0,-2 0 0,-77-1 0,45-4 0,26 3 0,0 0 0,-18 0 0,23 1 0,-1 1 0,0-1 0,0 1 0,0-1 0,0 0 0,0-1 0,-7-3 0,8 4 0,-6-2 0,1 1 0,0 0 0,-1 1 0,-14 0 0,15 0 0,-126 0 0,72 2 0,-18 4 0,-191-5 0,259 1 0,-25 4 0,25-3 0,-25 2 0,-36-4 0,-83-1 0,123-5 0,26 5 0,0-1 0,0 1 0,-9 0 0,5 0 0,0 0 0,-1-1 0,-19-5 0,21 4 0,-1-1 0,-1 2 0,-21-1 0,-224 4 0,257-1 0,0 0 0,0-1 0,-1 1 0,1 0 0,0 0 0,0 0 0,0-1 0,0 1 0,-1-1 0,1 1 0,0-1 0,0 1 0,0-1 0,0 0 0,1 0 0,-2 1 0,1-1 0,1 0 0,-1 0 0,0 0 0,0 1 0,1-1 0,-1 0 0,0-1 0,1 1 0,-1 0 0,1 0 0,-1 0 0,1 0 0,0 0 0,-1 0 0,1-3 0,-1-4 0,0 0 0,1 1 0,0-1 0,1-9 0,0 0 0,-1-229 0,4 217 0,-3 26 0,-1 0 0,1 1 0,-1-1 0,1 1 0,0 0 0,0 0 0,1 0 0,-1-1 0,3-2 0,-3 4 0,-1 1 0,1-1 0,-1 0 0,1 1 0,-1-1 0,1 1 0,-1-1 0,1 1 0,-1 0 0,1-1 0,-1 1 0,1 0 0,0 0 0,0-1 0,-1 1 0,1 0 0,-1 0 0,1 0 0,0 0 0,-1 0 0,1 0 0,0 0 0,0 0 0,-1 0 0,1 0 0,0 0 0,-1 0 0,1 0 0,-1 0 0,1 1 0,0-1 0,-1 0 0,1 0 0,0 1 0,-1-1 0,1 0 0,-1 1 0,1-1 0,-1 1 0,1-1 0,-1 1 0,1 0 0,0 0 0,0 1 0,0-1 0,0 1 0,0 1 0,0-1 0,0 0 0,0 0 0,0 0 0,-1 0 0,1 0 0,-1 0 0,1 5 0,-3 40 0,3 57 0,5-42 0,-4-40 0,1 23 0,-3-42 0,0 2 0,0 0 0,0 0 0,0 0 0,1 0 0,2 8 0,-2-11 0,-1-1 0,0 0 0,1 0 0,0 0 0,0 0 0,-1 0 0,1 0 0,0 0 0,0 1 0,-1-1 0,1-1 0,0 1 0,1 0 0,-1 0 0,0-1 0,0 1 0,0 0 0,0-1 0,0 1 0,0-1 0,1 0 0,-1 1 0,0 0 0,0-1 0,1 0 0,-1 0 0,0 0 0,3 0 0,-1 0 0,-1 1 0,2-1 0,-1 0 0,0-1 0,0 1 0,0 0 0,5-2 0,-7 1 0,-1 1 0,1 0 0,0-1 0,-1 1 0,1-1 0,0 1 0,0-1 0,-1 1 0,1-1 0,-1 1 0,1-1 0,-1 1 0,1-1 0,-1 0 0,0 0 0,1 0 0,0 1 0,-1-1 0,0 0 0,0 0 0,1 1 0,-1-1 0,0 0 0,0 0 0,0 1 0,0-2 0,0 2 0,0-2 0,-7-89 0,6 81 0,0 0 0,0 0 0,-5-16 0,3 17 0,1-1 0,0 0 0,0-17 0,2 11 0,1 2 0,-1 0 0,0 0 0,-1 1 0,-1-1 0,-5-20 0,7 34 0,0 0 0,0 0 0,0 0 0,0 0 0,0 0 0,0 0 0,0-1 0,0 1 0,0 0 0,0 0 0,0 0 0,0 0 0,0 0 0,0 0 0,0 0 0,0 0 0,0-1 0,0 1 0,0 0 0,0 0 0,0 0 0,0 0 0,0 0 0,0 0 0,0 0 0,0 0 0,0 0 0,0 0 0,0 0 0,0 0 0,0 0 0,0 0 0,0 0 0,0 0 0,0 0 0,0 0 0,0 0 0,0 0 0,0 0 0,-1 0 0,1 0 0,0 0 0,0 0 0,0 0 0,0 0 0,0 0 0,0 0 0,0 0 0,0 0 0,-1 0 0,1 0 0,0 0 0,0 0 0,0 0 0,0 0 0,0 0 0,0 0 0,0 0 0,0 0 0,0 0 0,0 0 0,0 0 0,0 0 0,0 0 0,-2 6 0,0 7 0,-1 170 0,5-100 0,-2-76 0,1-1 0,0 1 0,0 0 0,1 0 0,0-1 0,3 8 0,-5-13 0,1-1 0,0 1 0,0-1 0,-1 1 0,1 0 0,0-1 0,-1 1 0,1-1 0,0 0 0,0 1 0,0 0 0,-1-1 0,1 0 0,0 0 0,0 1 0,0-1 0,-1 0 0,2 0 0,-1 0 0,1 0 0,22 0 0,-17-1 0,7 2 0,-11-1 0,1 0 0,0 0 0,0 0 0,0 0 0,-1-1 0,8-1 0,-11 2 0,1-1 0,-1 0 0,1 1 0,-1-1 0,1 1 0,-1-1 0,1 0 0,-1 1 0,1-1 0,-1 0 0,1 1 0,-1-2 0,0 2 0,1-1 0,-1 0 0,0 0 0,0 1 0,0-1 0,0 0 0,0 0 0,0 1 0,0-1 0,0 0 0,0 0 0,0 0 0,0-1 0,-6-22 0,6 23 0,-15-47 0,-1-46 0,6 4 0,6 68 0,3 19 0,0-2 0,1 1 0,-1 0 0,1 0 0,0 0 0,0-1 0,0 1 0,0 0 0,1 0 0,0-6 0,0 10 0,-1 0 0,0 0 0,0 0 0,0 0 0,0-1 0,0 1 0,0-1 0,0 1 0,1 0 0,-1 0 0,0-1 0,0 1 0,0 0 0,0 0 0,0 0 0,0-1 0,0 1 0,0 0 0,0 0 0,0-1 0,0 1 0,-1 0 0,1 0 0,0 0 0,0-1 0,0 1 0,0 0 0,0 0 0,0-1 0,-8 1 0,4 0 0,-17-1 0,20 1 0,1 0 0,0 0 0,-1 0 0,1 0 0,0 0 0,0 0 0,-1-1 0,1 1 0,0 0 0,-1 0 0,1 0 0,0 0 0,0 0 0,-1 0 0,1 0 0,-1-1 0,1 1 0,0 0 0,0 0 0,0 0 0,-1-1 0,1 1 0,0 0 0,0-1 0,0 1 0,-1 0 0,1 0 0,0-1 0,0 1 0,0 0 0,0-1 0,0 1 0,0 0 0,0 0 0,0-1 0,0 1 0,0 0 0,0-1 0,0 1 0,0 0 0,0 0 0,0-1 0,0 1 0,0 0 0,0 0 0,0-1 0,0 1 0,0 0 0,0-1 0,1 1 0,-1 0 0,0 0 0,0-1 0,0 1 0,0 0 0,1-1 0,-1 1 0,0 0 0,0 0 0,0 0 0,1-1 0,-1 1 0,1 0 0,1-2 0,0 1 0,1-1 0,-1 1 0,0-1 0,1 1 0,0 0 0,0 0 0,-1 0 0,1 0 0,5 0 0,30-3 0,-25 3 0,-9 1 0,0 0 0,0-1 0,0 1 0,0 0 0,0 1 0,0-1 0,0 1 0,0-1 0,0 1 0,0 1 0,4 1 0,-28-25 0,19 21 0,-1 0 0,0-1 0,0 0 0,0 1 0,-1 0 0,1-1 0,0 1 0,-1-1 0,1 1 0,-1 1 0,1-1 0,-1 0 0,0 1 0,1-1 0,-1 1 0,0 0 0,-3-1 0,-2 2 0,0-1 0,-1 1 0,1 0 0,0 1 0,0 0 0,1 1 0,-1-1 0,0 1 0,1 1 0,-9 4 0,13-6 0,0 0 0,0-1 0,0 2 0,0-1 0,0 1 0,1-1 0,0 0 0,-1 2 0,1-2 0,0 1 0,0 0 0,0 0 0,0 0 0,1 1 0,-1-1 0,1 0 0,0 1 0,0-1 0,0 1 0,1-1 0,-1 1 0,1-1 0,-1 1 0,2 6 0,0-9 0,-1-1 0,0 2 0,0-2 0,1 1 0,-1-1 0,0 1 0,1 0 0,-1-1 0,1 1 0,-1-1 0,1 1 0,-1-1 0,1 1 0,-1-1 0,2 1 0,-2-1 0,1 0 0,-1 1 0,1-1 0,0 1 0,-1-1 0,1 0 0,0 0 0,0 0 0,0 0 0,-1 1 0,1-1 0,1 0 0,27 0 0,-23 0 0,1-1 0,-1 0 0,0 0 0,1 0 0,-1-1 0,0 1 0,7-4 0,-1 1 0,2 1 0,0-1 0,1 2 0,-1 0 0,28-1 0,-26 3 0,82-5 0,234 5 0,-342-1 0,-1 0 0,2-1 0,-1 1 0,-13-5 0,13 2 0,0 2 0,1 0 0,-1 0 0,-17 0 0,-95 2 0,445 0 0,-194 6 0,-10 0 0,-45-1 0,49-5 0,-62 0 0,-8-4 0,-28 2 0,-1-1 0,-11 2 0,-1 0 0,25 1 0,-37 0 0,1 0 0,-1 0 0,1 1 0,-1-1 0,1 0 0,0 0 0,-1 0 0,1 1 0,-1-1 0,1 0 0,0 1 0,-1-1 0,0 1 0,1-1 0,-1 0 0,1 1 0,-1 0 0,0-1 0,1 1 0,-1-1 0,0 1 0,1-1 0,-1 1 0,0-1 0,0 1 0,0 0 0,0-1 0,1 1 0,-1-1 0,0 1 0,0-1 0,0 2 0,0-1 0,0 0 0,0 0 0,0-1 0,-1 1 0,1 0 0,0 0 0,0-1 0,0 1 0,0 0 0,-1 0 0,1-1 0,0 1 0,-1 0 0,1-1 0,0 1 0,-1 0 0,1-1 0,-1 1 0,1-1 0,-1 1 0,0-1 0,1 1 0,-1-1 0,0 0 0,1 1 0,-1 0 0,1-1 0,-1 0 0,-1 1 0,-22 1 0,19-2 0,0 0 0,0 0 0,-9 3 0,-3 0 0,-1-1 0,1 0 0,0-1 0,-34-2 0,7 0 0,-153 7 0,-76-12 0,-65 5 0,178 2 0,149-1 0,1 1 0,-16 4 0,0 0 0,21-4 0,-1 0 0,2 0 0,-1 1 0,-1 0 0,1-1 0,-7 6 0,12-7 0,0 0 0,0 0 0,-1 0 0,1 0 0,0 0 0,0 0 0,0 0 0,0 0 0,-1 0 0,1 0 0,0 0 0,0 1 0,0-1 0,0 0 0,0 0 0,0 0 0,0 0 0,0 0 0,0 0 0,0 0 0,0 0 0,0 0 0,-1 0 0,1 0 0,0 0 0,0 1 0,0-1 0,0 0 0,0 0 0,0 0 0,0 0 0,0 0 0,0 0 0,0 0 0,0 0 0,0 0 0,0 1 0,0-1 0,0 0 0,0 0 0,0 0 0,0 0 0,0 0 0,0 0 0,0 0 0,0 0 0,0 0 0,1 1 0,-1-1 0,0 0 0,0 0 0,0 0 0,0 0 0,0 0 0,0 0 0,9 3 0,10-2 0,732-2 0,-635 7 0,327-6 0,-443 0 0,1 0 0,-1 0 0,1 0 0,-1 0 0,1 0 0,0 0 0,-1 0 0,1 0 0,0 0 0,-1 0 0,1 0 0,-1 0 0,1 1 0,-1-1 0,1 0 0,-1 0 0,1 1 0,-1-1 0,1 1 0,-1-1 0,0 1 0,1-1 0,0 0 0,-1 1 0,1 0 0,-1-1 0,0 1 0,0 0 0,0-1 0,0 1 0,0-1 0,0 1 0,0 0 0,0 0 0,0-1 0,0 1 0,0 0 0,-1-1 0,1 1 0,0-1 0,0 1 0,-1 0 0,1-1 0,-1 1 0,-1 2 0,1-1 0,-1 0 0,0 0 0,0 1 0,0-1 0,0 0 0,0-1 0,-1 1 0,-3 2 0,-6 0 0,0 0 0,0-2 0,0 0 0,0 0 0,-18 0 0,2 1 0,-26 0 0,-53-4 0,38 0 0,-442 1 0,367-6 0,-117 7 0,260-1 0,0 0 0,1 0 0,-1 0 0,0 0 0,0 0 0,0 0 0,0 0 0,0 0 0,1 1 0,-1-1 0,0 1 0,1-1 0,-1 0 0,0 1 0,1-1 0,-2 1 0,2-1 0,-1 1 0,1-1 0,0 0 0,0 1 0,-1-1 0,1 1 0,0-1 0,0 0 0,0 1 0,0-1 0,-1 1 0,1-1 0,0 0 0,0 1 0,0 0 0,0-1 0,0 1 0,0-1 0,0 0 0,0 1 0,1 0 0,-1 0 0,0 0 0,1 0 0,-1 0 0,1 1 0,-1-1 0,1 0 0,0-1 0,0 1 0,0 0 0,-1 0 0,1 0 0,0 0 0,0-1 0,0 1 0,0 0 0,0 0 0,0-1 0,0 1 0,0-1 0,3 1 0,14 3 0,0-1 0,1 0 0,34-1 0,-38-2 0,311 2 0,-168-3 0,26-5 0,-24 0 0,24 1 0,-53 0 0,-117 4 0,-11 1 0,4 0 0,-1 0 0,1 0 0,11 1 0,-17-1 0,-1 0 0,1 0 0,0 0 0,0 1 0,0-1 0,0 0 0,0 0 0,-1 0 0,1 1 0,0-1 0,-1 0 0,1 1 0,0-1 0,0 1 0,0-1 0,-1 1 0,1 0 0,-1-1 0,1 1 0,-1-1 0,1 1 0,-1 0 0,1-1 0,-1 1 0,0 0 0,1-1 0,0 1 0,-1 0 0,0 0 0,0 0 0,0 0 0,1 0 0,-1-1 0,0 1 0,0 0 0,0 0 0,0 1 0,-1-1 0,1 0 0,0 0 0,0 0 0,-1-1 0,0 1 0,1 0 0,0 0 0,-1-1 0,1 1 0,-1 0 0,0-1 0,1 1 0,-1 0 0,1-1 0,-1 1 0,0-1 0,0 1 0,0-1 0,1 1 0,-1-1 0,0 0 0,0 1 0,1-1 0,-2 0 0,2 0 0,-3 1 0,-2 0 0,-1-1 0,1 0 0,-8 0 0,-2 1 0,-52 4 0,-72-5 0,61-1 0,-541 1 0,478 6 0,13 5 0,75-5 0,27-4 0,15-2 0,1 1 0,0 0 0,0 1 0,-1 0 0,-17 6 0,27-8 0,1 1 0,-1-1 0,1 0 0,-1 0 0,0 1 0,1-1 0,-1 0 0,1 1 0,-1 0 0,1-1 0,-1 0 0,1 1 0,0-1 0,-1 1 0,1 0 0,0-1 0,0 0 0,-1 0 0,1 1 0,0-1 0,0 0 0,0 0 0,0 0 0,1 1 0,-1-1 0,0 0 0,0 0 0,0 0 0,0 0 0,0 1 0,0-1 0,0 0 0,0 0 0,0 0 0,0 0 0,0 1 0,1-1 0,-1 0 0,0 0 0,0 0 0,0 0 0,0 0 0,0 1 0,1-1 0,0 1 0,1 0 0,0-1 0,-1 1 0,0 0 0,1-1 0,0 0 0,-1 1 0,1-1 0,3 0 0,178 1 0,-87-2 0,1041 1 0,-1136 0 0,-1 0 0,1 0 0,-1 0 0,1 0 0,0 0 0,-1 0 0,0 0 0,1 0 0,-1 0 0,1 0 0,-1 0 0,1 0 0,-1 0 0,1 1 0,-1-1 0,0 0 0,1 0 0,-1 0 0,1 1 0,-1-1 0,1 0 0,-1 1 0,0-1 0,1 0 0,-1 1 0,0-1 0,0 1 0,0 0 0,0-1 0,0 0 0,0 1 0,0-1 0,0 0 0,0 1 0,0-1 0,0 0 0,-1 1 0,1-1 0,0 0 0,0 1 0,0-1 0,-1 0 0,1 0 0,-1 1 0,1-1 0,0 0 0,0 0 0,-1 1 0,1-1 0,-1 1 0,0-1 0,1 1 0,-1 0 0,0-1 0,1 0 0,-2 1 0,2-1 0,-1 0 0,0 1 0,1-1 0,-1 0 0,0 0 0,0 0 0,0 0 0,0 1 0,0-1 0,1 0 0,-1 0 0,0-1 0,0 1 0,0 0 0,0 0 0,0 0 0,1 0 0,-1-1 0,0 1 0,0 0 0,1-1 0,-1 1 0,-1-2 0,1 1 0,0-1 0,0 0 0,0 1 0,0-2 0,0 2 0,0-1 0,1 0 0,-2-3 0,2 3 0,0 0 0,-1 0 0,0 0 0,1 0 0,-2 0 0,-1-3 0,12 19 0,-1 1 0,0-1 0,9 31 0,-16-43 0,2 5 0,-1 0 0,1 1 0,-1-1 0,-1 0 0,0 1 0,1 10 0,-2-18 0,0 0 0,0 1 0,0-1 0,0 0 0,0 0 0,0 1 0,0-1 0,0 0 0,-1 0 0,1 0 0,0 1 0,0-1 0,0 0 0,0 1 0,0-1 0,0 0 0,-1 0 0,1 0 0,0 1 0,0-1 0,0 0 0,0 0 0,-1 0 0,1 0 0,0 0 0,0 0 0,0 0 0,-1 1 0,1-1 0,0 0 0,0 0 0,-1 0 0,1 0 0,0 0 0,0 0 0,0 0 0,-1 0 0,1 0 0,0 0 0,0 0 0,-1 0 0,1 0 0,-1-1 0,-13-4 0,7 2 0,-17-2 0,0 1 0,-48-1 0,-467 4 0,265 2 0,183-7 0,-3 3 0,47 1 0,16 1 0,10 1 0,-26-3 0,31 1 0,12 2 0,0 0 0,0-1 0,-1 1 0,1-1 0,0 0 0,-1 0 0,1-1 0,0 1 0,-5-3 0,8 3 0,1 1 0,-1-1 0,1 1 0,-1-1 0,1 1 0,-1-1 0,1 1 0,0-1 0,-1 0 0,1 1 0,0-1 0,-1 0 0,1 0 0,0 1 0,-1-1 0,1 0 0,0 1 0,0-1 0,0 0 0,0 0 0,0 1 0,0-1 0,0 0 0,0 0 0,0 0 0,0 1 0,1-1 0,-1 0 0,1 1 0,0-2 0,-1 1 0,1-1 0,-1 1 0,1 0 0,0 0 0,-1 0 0,1 0 0,1 0 0,-2 0 0,1 0 0,0 0 0,0 0 0,0 0 0,0 1 0,1-1 0,-1 0 0,2 0 0,14-3 0,0 1 0,0 0 0,23 0 0,52 4 0,-36 0 0,90-2 0,149 2 0,-243 1 0,39 1 0,24 3 0,-23 0 0,72-6 0,-83 0 0,-64 3 0,-16-3 0,-1 0 0,1 1 0,-1-1 0,1 0 0,0 0 0,0 1 0,-1-1 0,1 0 0,-1 1 0,1-1 0,-1 0 0,0 1 0,1-1 0,-1 1 0,1 0 0,-1-1 0,0 1 0,1-1 0,-1 1 0,0-1 0,0 1 0,1-1 0,-1 1 0,1 0 0,-2 0 0,1-1 0,-1 1 0,1-1 0,0 1 0,0 0 0,-1-1 0,1 0 0,-1 1 0,1-1 0,0 1 0,-1-1 0,1 0 0,-1 0 0,1 1 0,-1-1 0,1 0 0,-1 0 0,0 1 0,1-1 0,-1 0 0,1 0 0,-2 0 0,-14 3 0,15-3 0,-26 3 0,0-1 0,-34-3 0,12 0 0,-314 5 0,166 2 0,-33-5 0,127-1 0,38 6 0,-4-1 0,63-5-1365</inkml:trace>
</inkml:ink>
</file>

<file path=ppt/ink/ink10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68"/>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0,'0'820,"0"-817</inkml:trace>
</inkml:ink>
</file>

<file path=ppt/ink/ink10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6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1,'1486'0,"-1483"0</inkml:trace>
</inkml:ink>
</file>

<file path=ppt/ink/ink10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70"/>
    </inkml:context>
    <inkml:brush xml:id="br0">
      <inkml:brushProperty name="width" value="0.1" units="cm"/>
      <inkml:brushProperty name="height" value="0.1" units="cm"/>
      <inkml:brushProperty name="color" value="#66CC00"/>
    </inkml:brush>
  </inkml:definitions>
  <inkml:trace contextRef="#ctx0" brushRef="#br0">1465 7 24575,'4'15'0,"-2"-14"0,-2 1 0,1-1 0,-1 2 0,1-2 0,0 1 0,-1 0 0,1 2 0,0 6 0,0-9 0,-1 1 0,0-1 0,0 0 0,0 1 0,0-1 0,0 0 0,0 1 0,0-1 0,-1 2 0,1-2 0,-1-1 0,1 1 0,0-1 0,-1 0 0,1 1 0,0-1 0,-1 0 0,0 1 0,1-1 0,-1 0 0,1 1 0,-1-1 0,0 0 0,1 0 0,-1 1 0,1-1 0,-1 0 0,0 0 0,1 0 0,-1 0 0,1 0 0,-1 0 0,0 0 0,1 0 0,-1 0 0,-1 0 0,1 0 0,0 0 0,0 0 0,0 0 0,-1 0 0,1 0 0,0 0 0,0 0 0,0 0 0,-1-1 0,1 1 0,0 0 0,0-1 0,0 1 0,0 0 0,0-1 0,-2 0 0,3 0 0,-1-1 0,0 1 0,0 0 0,1 0 0,0 0 0,-1-1 0,1 1 0,0 0 0,0-1 0,-1 1 0,1-1 0,-1-5 0,1 6 0,0 0 0,-1 0 0,1-1 0,0 1 0,-1 0 0,0 0 0,1-1 0,-1 1 0,0 0 0,0 0 0,1 0 0,-1 0 0,0 0 0,0 0 0,0 0 0,-1 0 0,1 1 0,0-1 0,0 0 0,0 0 0,-1 1 0,1-1 0,0 1 0,-1-1 0,1 0 0,0 1 0,-4-1 0,-3 0 0,0 1 0,-1-1 0,1 1 0,-10 1 0,11-1 0,0 0 0,0 0 0,-10-1 0,-21-2 0,31 3 0,-1 0 0,2-1 0,-1 0 0,-11-2 0,7 1 0,1 0 0,-1 1 0,1 1 0,-1-1 0,-19 3 0,-2-1 0,8-2 0,9 1 0,0 0 0,0 0 0,0 2 0,-21 2 0,-28 7 0,50-10 0,-1 1 0,0-2 0,-29-1 0,8 0 0,-362 1 0,311 4 0,42-4 0,-58-8 0,79 7 0,1 0 0,-26 2 0,5 0 0,43-1 0,-1 0 0,0 0 0,1 1 0,-1-1 0,1 0 0,-1 1 0,1 0 0,-1-1 0,1 1 0,0 0 0,-1 0 0,1-1 0,0 1 0,0 0 0,-1 0 0,1 0 0,0 0 0,0 0 0,0 0 0,1 1 0,-2-1 0,2 0 0,-1 0 0,1 0 0,-1 1 0,0-1 0,1 1 0,-1-1 0,1 0 0,0 1 0,0-1 0,0 3 0,-1-3 0,1 0 0,0 0 0,0 0 0,0 1 0,0-1 0,0 0 0,1 0 0,-1 1 0,0-1 0,0 0 0,1 1 0,-1-1 0,1 0 0,0 0 0,-1 0 0,1 0 0,-1 0 0,2 0 0,-2 0 0,1-1 0,0 2 0,0-1 0,0-1 0,1 1 0,-2 0 0,1 0 0,1-1 0,-1 1 0,1-1 0,-1 1 0,0-1 0,0 0 0,0 1 0,1-1 0,-1 0 0,1 1 0,-1-1 0,2 0 0,6 1 0,0-1 0,0-1 0,0 0 0,-1 0 0,1 0 0,0-1 0,10-3 0,-10 3 0,0 0 0,-1 1 0,1 1 0,-1-1 0,1 1 0,0 0 0,9 1 0,11 0 0,105 3 0,61 10 0,-164-12 0,104 5 0,-122-7 0,-9 0 0,1 1 0,-1-1 0,0 0 0,0-1 0,0 1 0,7-2 0,-47-4 0,-41 2 0,-28-4 0,160 5 0,99 8 0,-99-5 0,92 4 0,-3-3 0,-76-2 0,-57 0 0,-10-1 0,-6 1 0,-67 1 0,-3 0 0,75 0 0,0 0 0,0 0 0,0 0 0,-1 0 0,1 0 0,0 0 0,0 0 0,0 0 0,0 0 0,-1 0 0,1 0 0,0 0 0,-1 0 0,1 0 0,0 0 0,0 0 0,0 0 0,0-1 0,0 1 0,-1 0 0,1 0 0,0 0 0,0 0 0,0 0 0,0 0 0,0 0 0,0-1 0,0 1 0,0 0 0,-1 0 0,1 0 0,0 0 0,0 0 0,0-1 0,0 1 0,0 0 0,0 0 0,0 0 0,0 0 0,0 0 0,0-1 0,0 1 0,0 0 0,0-1 0,0 1 0,0 0 0,8-10 0,13-6 0,-18 14 0,-1 0 0,1 1 0,0 0 0,0 0 0,1 0 0,-1 1 0,0-1 0,0 0 0,1 1 0,-1-1 0,6 1 0,40 4 0,-21-1 0,19 1 0,-28-1 0,25-1 0,-35-2 0,-1 1 0,0-1 0,14 5 0,-16-4 0,14 1 0,-1 0 0,22 0 0,-121-4 0,-85 2 0,66 1 0,-14 0 0,108 0 0,0 1 0,-1-1 0,1 1 0,0 0 0,0 1 0,1-1 0,-8 5 0,-3 1 0,6-4 0,1-1 0,-1 1 0,1-1 0,-1 0 0,0-1 0,0 0 0,0 0 0,-15 1 0,13-2 0,1 0 0,-15 3 0,78-3 0,243-1 0,-218-4 0,4-1 0,20 1 0,-95 4 0,1 0 0,-1 0 0,0 1 0,0 0 0,0 0 0,0 0 0,8 4 0,-8-3 0,3 2 0,-10-3 0,-1-1 0,1 0 0,-1 1 0,1-1 0,-1 0 0,0 0 0,1 0 0,-1 1 0,1-1 0,-1 0 0,0 0 0,1 0 0,-1 0 0,1 0 0,-1 0 0,0 0 0,1 0 0,-1 0 0,-1 0 0,-5 0 0,-164 1 0,-232-7 0,271 6 0,33 5 0,12-4 0,-78-2 0,59-4 0,21 1 0,55 3 0,-38 1 0,23 1 0,44-1 0,-1 0 0,0 0 0,1 1 0,0-1 0,0 0 0,0 1 0,-1-1 0,1 1 0,0-1 0,0 1 0,0-1 0,-1 1 0,1 0 0,1 0 0,-2 0 0,1 0 0,1-1 0,-1 1 0,0 0 0,0 0 0,1 0 0,-1 0 0,0 1 0,1-1 0,-1 1 0,0 0 0,0-1 0,0 2 0,1-2 0,-1 1 0,1 0 0,-1 0 0,1 0 0,0 0 0,0 0 0,0 0 0,0 0 0,1 0 0,-1 0 0,1 0 0,0 2 0,-1-4 0,1 1 0,0-1 0,-1 1 0,0-1 0,1 1 0,-1-1 0,1 1 0,0-1 0,0 0 0,-1 1 0,1-1 0,0 0 0,-1 0 0,1 1 0,0-1 0,0 0 0,-1 0 0,1 0 0,0 0 0,0 0 0,-1 0 0,2 0 0,22-1 0,-15 1 0,268-4 0,-84 7 0,-137-1 0,-21-2 0,41 6 0,-47-4 0,0-1 0,35-2 0,-12 0 0,22 6 0,2-1 0,249-4 0,-252-4 0,-27 0 0,-46 5 0,1-1 0,-1 0 0,1 0 0,-1 0 0,1 0 0,-1 0 0,0 0 0,1 1 0,0-1 0,-1 0 0,0 0 0,1 1 0,-1-1 0,0 1 0,0-1 0,1 0 0,-1 1 0,1-1 0,-1 0 0,0 1 0,0-1 0,1 0 0,-1 1 0,0-1 0,0 1 0,0-1 0,0 0 0,0 1 0,0-1 0,0 1 0,0-1 0,0 0 0,0 1 0,0-1 0,0 1 0,0 21 0,0-17 0,0 2 0,0-7 0,0 1 0,0-1 0,0 1 0,0-1 0,0 1 0,0 0 0,0-1 0,0 1 0,0-1 0,0 1 0,0-1 0,0 1 0,0-1 0,0 1 0,0-1 0,0 1 0,0-1 0,-1 0 0,1 1 0,0-1 0,0 1 0,-1-1 0,1 0 0,-1 1 0,1 0 0,0-1 0,-1 0 0,1 1 0,-1-1 0,1 0 0,-1 1 0,1-1 0,-1 0 0,1 0 0,-1 0 0,0 1 0,1-1 0,0 0 0,-1 0 0,1 0 0,-1 0 0,0 0 0,1 0 0,-1 0 0,1 0 0,-1 0 0,0 0 0,1 0 0,-1 0 0,0 0 0,-264 0 0,120-1 0,48-4 0,-259 4 0,177 2 0,82-5 0,57 4 0,-41-4 0,50 3 0,-44 1 0,29 0 0,44 0 0,1 0 0,-1 0 0,0 0 0,0 0 0,0 1 0,1-1 0,-1 0 0,0 1 0,1-1 0,-1 1 0,1-1 0,-1 1 0,1 0 0,-1-1 0,1 1 0,-1 0 0,1 0 0,-3 1 0,3 0 0,0 0 0,0-1 0,0 1 0,0 0 0,1 0 0,-1-1 0,0 1 0,1 0 0,0-1 0,-1 2 0,1-2 0,0 1 0,0 0 0,1 3 0,-1 4 0,-1-7 0,1 0 0,0 0 0,0 0 0,1 0 0,-1 0 0,0 0 0,2 3 0,-2-5 0,0 1 0,1-1 0,-1 1 0,0-1 0,1 1 0,0-1 0,-1 1 0,1-1 0,-1 1 0,1-1 0,0 0 0,-1 1 0,1 0 0,-1-1 0,1 0 0,0 0 0,-1 1 0,1-1 0,-1 0 0,2 0 0,-2 0 0,1 0 0,-1 0 0,1 0 0,0 0 0,0 0 0,1 0 0,120 1 0,99-3 0,-120-2 0,-209-3 0,35 1 0,21 2 0,-35-1 0,-16 5 0,126 1 0,23 3 0,8 2 0,99-4 0,98 7 0,-44-5 0,-136-3 0,76-2 0,-99-3 0,27 0 0,-54 3 0,21-3 0,-22 2 0,22 0 0,17 3 0,70-2 0,-65-7 0,-64 8 0,1 0 0,-1 0 0,1 0 0,-1 0 0,1 0 0,0 0 0,-1 1 0,0-1 0,1 0 0,-1 0 0,1 0 0,-1 1 0,1-1 0,-1 0 0,1 1 0,-1-1 0,0 0 0,0 0 0,1 1 0,0-1 0,-1 1 0,0-1 0,0 0 0,0 1 0,1 0 0,-1-1 0,0 0 0,0 1 0,0-1 0,0 1 0,0-1 0,0 1 0,0-1 0,1 1 0,-2 0 0,1 23 0,-1-13 0,2-10 0,-1 0 0,0 0 0,0 0 0,1 1 0,0-1 0,-1 0 0,1 0 0,-1 0 0,1-1 0,0 1 0,-1 0 0,1 0 0,1 1 0,4 4 0,-6-6 0,0 0 0,0 0 0,0 0 0,0 0 0,0 0 0,0 0 0,0 0 0,0 0 0,0 0 0,0 1 0,0-1 0,0 0 0,0 0 0,0 0 0,0 0 0,0 0 0,0 0 0,0 0 0,0 0 0,0 0 0,0 1 0,0-1 0,0 0 0,0 0 0,0 0 0,0 0 0,0 1 0,0-1 0,0 0 0,0 0 0,-1 0 0,1 0 0,0 0 0,0 0 0,0 0 0,0 0 0,0 0 0,-1 0 0,1 0 0,0 0 0,0 0 0,0 0 0,0 0 0,0 1 0,-9 0 0,-8 0 0,16-1 0,-95 0 0,-92-1 0,63-8 0,-120 4 0,149 6 0,-352-1 0,361 5 0,58-6 0,7 0 0,-1 2 0,0-1 0,-28 6 0,50-6 0,-3 1 0,0 0 0,0 0 0,1 0 0,-2 0 0,-3 2 0,7-3 0,0 1 0,0 0 0,0 0 0,1-1 0,-2 1 0,2 0 0,-1-1 0,1 1 0,-1 0 0,0 0 0,1-1 0,-1 1 0,1 0 0,-1 0 0,1 0 0,-1 0 0,1 0 0,0 0 0,0 0 0,0 0 0,-1 0 0,1-1 0,0 3 0,0-2 0,0 0 0,0 0 0,0 0 0,0 0 0,0-1 0,0 1 0,0 1 0,0-2 0,1 1 0,-1 0 0,0 0 0,0 0 0,1 0 0,0-1 0,-1 1 0,0 0 0,1 1 0,1-2 0,0 1 0,-1-1 0,1 0 0,0 1 0,-1-1 0,1 0 0,0 0 0,-1 0 0,1 0 0,3 0 0,152 0 0,29-1 0,11-2 0,-34 1 0,25-2 0,-42 0 0,166 4 0,-233 4 0,-69-4 0,-5 0 0,0 0 0,0 0 0,0 0 0,0 0 0,0 1 0,0 0 0,9 2 0,-13-2 0,0-1 0,0 1 0,0 0 0,0 0 0,0 0 0,0 0 0,-1 0 0,2-1 0,-2 1 0,1 0 0,-1 0 0,1 1 0,0-1 0,-1 2 0,7 18 0,-7-17 0,0-4 0,1 1 0,-1-1 0,0 0 0,0 1 0,0-1 0,0 0 0,0 1 0,0-1 0,0 0 0,0 1 0,0-1 0,0 0 0,0 1 0,0-1 0,0 0 0,-1 1 0,1-1 0,0 1 0,0-1 0,0 0 0,0 1 0,0-1 0,-1 0 0,1 0 0,0 1 0,0-1 0,-1 0 0,0 1 0,0-1 0,1 0 0,-2 1 0,2-1 0,-1 0 0,0 0 0,0 0 0,0 0 0,0 0 0,0 0 0,0 0 0,0 0 0,-1 0 0,-30-8 0,27 6 0,-5 0 0,1 1 0,-1-1 0,0 2 0,1-1 0,-1 1 0,-13 2 0,-9-1 0,-1108-1 0,1060 5 0,-45-1 0,124-4 0,-1 0 0,1 0 0,0 0 0,0 0 0,0 0 0,0 0 0,0 0 0,-1 1 0,2-1 0,-1 0 0,-1 1 0,2-1 0,-1 0 0,-1 1 0,2-1 0,-1 1 0,0 0 0,0-1 0,0 1 0,1-1 0,-2 1 0,2 0 0,-1 0 0,1 0 0,-1 0 0,0-1 0,1 1 0,-1 0 0,1 0 0,0 0 0,-1 0 0,1 0 0,0-1 0,-1 2 0,1-1 0,0 0 0,0 0 0,0 0 0,0-1 0,0 3 0,1-3 0,0 1 0,0 0 0,-1-1 0,1 1 0,0-1 0,0 1 0,-1-1 0,2 1 0,-2-1 0,1 0 0,0 1 0,0-1 0,0 0 0,0 0 0,0 0 0,0 0 0,1 1 0,19 0 0,-19-1 0,-1 1 0,70 3 0,139-6 0,-21-15 0,-5 10 0,-29 8 0,60-2 0,-150-2 0,95-3 0,-156 6 0,25 0 0,0 0 0,-1 2 0,37 6 0,-55-6 0,0-1 0,0-1 0,0 1 0,11-2 0,20 1 0,-40 1 0,0 0 0,1-1 0,-1 1 0,0-1 0,0 1 0,0 0 0,-1-1 0,2 1 0,-2 0 0,2 0 0,-2-1 0,1 1 0,-1 1 0,2-1 0,-2 0 0,0 0 0,1-1 0,-1 1 0,1 0 0,-1 0 0,1 3 0,0-2 0,-1-1 0,1 1 0,-1 0 0,1 0 0,-1 0 0,0 0 0,0-1 0,0 2 0,0-2 0,0 1 0,0 0 0,-2 3 0,2-5 0,-1 1 0,0 0 0,0-1 0,1 1 0,-1-1 0,0 0 0,0 1 0,0-1 0,1 1 0,-2-1 0,2 0 0,-2 0 0,2 1 0,-1-1 0,0 0 0,0 0 0,0 0 0,0 0 0,-1 0 0,-23 0 0,18-1 0,-593 0 0,314 2 0,245-1 0,-12 1 0,-83-9 0,106 5 0,0 2 0,-36 2 0,11 0 0,35-1 0,6-1 0,-1 1 0,0 1 0,1 0 0,-26 5 0,33-5 0,0 0 0,0 0 0,-12 0 0,14-1 0,-1 0 0,0 1 0,0-1 0,0 1 0,-9 2 0,14-3 0,0 1 0,0-1 0,0 1 0,0-1 0,0 1 0,1 0 0,-1 0 0,0 0 0,0-1 0,1 1 0,-1 0 0,0-1 0,1 1 0,-1 0 0,1 0 0,0 0 0,-1 0 0,0 0 0,1 0 0,0 0 0,0 0 0,0 0 0,0 1 0,-1-1 0,1 0 0,0 0 0,0-1 0,0 1 0,1-1 0,-1 1 0,0 0 0,0-1 0,0 1 0,0-1 0,1 1 0,-1 0 0,1-1 0,-1 1 0,0-1 0,0 1 0,1 0 0,-1-1 0,1 1 0,0-1 0,-1 1 0,0-1 0,1 0 0,-1 1 0,1-1 0,0 0 0,0 1 0,-1-1 0,1 0 0,0 0 0,-1 1 0,1-1 0,-1 0 0,2 0 0,-1 0 0,16 0 0,-1 0 0,25-4 0,-21 1 0,24 1 0,-29 2 0,315-4 0,101-1 0,-316 5 0,-16 7 0,2 0 0,95-3 0,-170-5 0,43-6 0,-66 6 0,0 1 0,0-1 0,0 1 0,0 0 0,1 0 0,-1 0 0,0 1 0,0-1 0,0 1 0,6 1 0,-8-1 0,1 0 0,-1-1 0,1 1 0,-1 0 0,0 0 0,0 0 0,1 0 0,-1 0 0,0 1 0,0-1 0,0 0 0,0 0 0,0 1 0,0-1 0,0 0 0,0 1 0,-1 0 0,1-1 0,-1 0 0,1 4 0,-1-5 0,0 1 0,0-1 0,0 1 0,0-1 0,0 1 0,-1-1 0,1 1 0,0-1 0,0 1 0,0-1 0,0 1 0,-1-1 0,1 1 0,0-1 0,0 1 0,-1-1 0,0 0 0,1 1 0,0 0 0,-1-1 0,1 0 0,0 1 0,-1-1 0,0 0 0,1 1 0,-1-1 0,1 0 0,-1 0 0,0 0 0,1 1 0,-1-1 0,1 0 0,-1 0 0,0 0 0,1 0 0,-1 0 0,1 0 0,-1 0 0,0 0 0,-31 0 0,25 0 0,-674-1 0,355 2 0,-13-1 0,253 4 0,62-5 0,16 1 0,0-1 0,-1 1 0,0 1 0,-11 1 0,18-1 0,0 0 0,0 0 0,1 0 0,-1 0 0,0 0 0,0 1 0,1-1 0,0 1 0,-1-1 0,-1 3 0,2-3 0,0 0 0,0 1 0,0-1 0,0 0 0,0 0 0,1 0 0,-1 1 0,1-1 0,-1 1 0,0-1 0,1 0 0,0 0 0,-1 1 0,1 2 0,1-3 0,-1-1 0,0 1 0,1-1 0,0 1 0,-1-1 0,0 1 0,1-1 0,-1 1 0,1-1 0,0 0 0,-1 1 0,1-1 0,-1 0 0,2 1 0,-2 0 0,1-1 0,-1 0 0,1 0 0,0 0 0,1 1 0,21 1 0,-9 0 0,3 0 0,-1 1 0,0-2 0,1 0 0,-1-1 0,17-1 0,8 0 0,70 2 0,119-2 0,-141-8 0,-62 5 0,47-1 0,761 5 0,-832 1 0,1-1 0,0 1 0,-1-1 0,1 1 0,-1 0 0,1 0 0,4 2 0,-8-3 0,2 1 0,-2-1 0,1 0 0,0 0 0,0 1 0,0-1 0,-1 1 0,1-1 0,0 0 0,0 1 0,-1-1 0,1 1 0,0 0 0,-1-1 0,1 1 0,-1-1 0,1 2 0,-1-2 0,1 1 0,-1 0 0,0-1 0,1 1 0,-1 0 0,0-1 0,0 1 0,0 0 0,0 0 0,0 0 0,1 0 0,-1 0 0,-1-1 0,1 1 0,0 1 0,-1-1 0,1 0 0,-2 0 0,1 1 0,0-1 0,0-1 0,0 1 0,0 0 0,-1 0 0,1 0 0,0-1 0,0 1 0,-1-1 0,1 1 0,-1-1 0,1 1 0,-1 0 0,-2-1 0,-28 5 0,-168-5 0,-183-9 0,250 5 0,-221-1 0,310 5 0,-45 0 0,29 5 0,-71 3 0,18-3 0,102-5 0,6-1 0,0 1 0,1 1 0,-1-1 0,0 0 0,0 1 0,-5 1 0,9-1 0,1-1 0,-2 0 0,2 1 0,-1-1 0,0 1 0,0-1 0,0 1 0,1-1 0,-1 1 0,0-1 0,1 1 0,-1 0 0,1-1 0,-1 1 0,0 0 0,1 0 0,-1 0 0,1-1 0,0 1 0,-1 0 0,1 0 0,0-1 0,-1 1 0,1 0 0,0 0 0,0 0 0,0 0 0,0 0 0,0 0 0,0 0 0,0-1 0,1 1 0,-1 0 0,0 0 0,1 1 0,2 7 0,-1-2 0,0 0 0,-1-1 0,0 1 0,0 10 0,-1-16 0,0 0 0,0 0 0,0 0 0,0 0 0,0 0 0,1 0 0,-1 0 0,1 0 0,-1 0 0,0 1 0,1-1 0,-1-1 0,0 1 0,1 0 0,0 0 0,0 0 0,-1 0 0,1-1 0,0 1 0,0 0 0,-1 0 0,2 0 0,-2-1 0,1 1 0,1-1 0,-2 1 0,1-1 0,1 1 0,-1-1 0,0 0 0,0 1 0,2-1 0,4 1 0,0 0 0,-1-1 0,1 0 0,13-1 0,-1 0 0,86-3 0,194 4 0,-220 4 0,67 1 0,362-5 0,-457 4 0,0 1 0,-26-5 0,-15 1 0,0-1 0,0 0 0,20-2 0,-10-4 0,9 0 0,-1 4 0,47 3 0,-46 0 0,35-2 0,-64 1 0,1 0 0,0 0 0,-1-1 0,1 1 0,-1 0 0,1 0 0,0 0 0,-1-1 0,0 1 0,1 0 0,-1 0 0,1-1 0,0 1 0,-1 0 0,0-1 0,1 1 0,-1 0 0,0-1 0,1 1 0,-1-1 0,1 0 0,-1 1 0,0-1 0,0 1 0,1-1 0,-1 1 0,0 0 0,0-1 0,0 1 0,0-1 0,0 1 0,0-1 0,0 0 0,0 1 0,0-1 0,0 1 0,0-1 0,0 0 0,0 1 0,0-1 0,-1 1 0,1-1 0,-2-4 0,1 0 0,-2-1 0,-2-5 0,2 6 0,-1-4 0,4 7 0,0 1 0,-1 0 0,0 0 0,1-1 0,-1 1 0,1 0 0,-1-1 0,0 1 0,-2-2 0,3 3 0,-1 0 0,0-1 0,0 1 0,1 0 0,-1 0 0,0-1 0,0 1 0,1 0 0,-1 0 0,0 0 0,0 0 0,0 0 0,1 0 0,-1 0 0,0 0 0,0 0 0,1 0 0,-2 1 0,2-1 0,-1 0 0,1 0 0,-2 1 0,2-1 0,-2 1 0,-10 2 0,0 0 0,0 0 0,0-1 0,0-1 0,0 1 0,0-1 0,-1-1 0,1 0 0,-1-1 0,1-1 0,-14-2 0,-16-2 0,1 2 0,-80-1 0,22 3 0,-110-6 0,133 7 0,-73-4 0,-285 4 0,221 2 0,210-1 0,0 0 0,1 0 0,-1 1 0,0-1 0,1 1 0,-1-1 0,1 1 0,-1 0 0,-4 1 0,6-1 0,1-1 0,-1 0 0,1 1 0,-1 0 0,0-1 0,1 1 0,-1-1 0,1 0 0,0 1 0,-1-1 0,0 1 0,1 0 0,0-1 0,0 1 0,-1-1 0,1 1 0,0-1 0,0 1 0,0 0 0,-1 0 0,1-1 0,0 1 0,0 0 0,0-1 0,0 1 0,0-1 0,0 1 0,1 0 0,-1-1 0,0 1 0,0-1 0,0 1 0,0 0 0,1-1 0,-1 1 0,0 0 0,1-1 0,-1 1 0,2 0 0,0 1 0,1 0 0,0-1 0,0 1 0,0 0 0,0-1 0,0 0 0,0 0 0,0 0 0,0 0 0,0 1 0,6-1 0,7 3 0,-4-1 0,1 0 0,-1-1 0,1-1 0,0 0 0,0 0 0,13-1 0,27 2 0,133 1 0,-105-5 0,21 2 0,108 1 0,-180 0 0,214 1 0,-82-6 0,-114 4 0,47 1 0,-70 3-1365</inkml:trace>
</inkml:ink>
</file>

<file path=ppt/ink/ink10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56"/>
    </inkml:context>
    <inkml:brush xml:id="br0">
      <inkml:brushProperty name="width" value="0.1" units="cm"/>
      <inkml:brushProperty name="height" value="0.1" units="cm"/>
      <inkml:brushProperty name="color" value="#00A0D7"/>
      <inkml:brushProperty name="ignorePressure" value="1"/>
    </inkml:brush>
  </inkml:definitions>
  <inkml:trace contextRef="#ctx0" brushRef="#br0">21 46,'23'48,"-18"-37,-4-9,-1-3,-49-105,186 403,-136-292</inkml:trace>
</inkml:ink>
</file>

<file path=ppt/ink/ink10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57"/>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1,'1798'0,"-1789"0</inkml:trace>
</inkml:ink>
</file>

<file path=ppt/ink/ink10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58"/>
    </inkml:context>
    <inkml:brush xml:id="br0">
      <inkml:brushProperty name="width" value="0.1" units="cm"/>
      <inkml:brushProperty name="height" value="0.1" units="cm"/>
      <inkml:brushProperty name="color" value="#00A0D7"/>
      <inkml:brushProperty name="ignorePressure" value="1"/>
    </inkml:brush>
  </inkml:definitions>
  <inkml:trace contextRef="#ctx0" brushRef="#br0">0 1,'2044'0,"-2039"0</inkml:trace>
</inkml:ink>
</file>

<file path=ppt/ink/ink10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59"/>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1,'1856'0,"-1851"0</inkml:trace>
</inkml:ink>
</file>

<file path=ppt/ink/ink10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60"/>
    </inkml:context>
    <inkml:brush xml:id="br0">
      <inkml:brushProperty name="width" value="0.1" units="cm"/>
      <inkml:brushProperty name="height" value="0.1" units="cm"/>
      <inkml:brushProperty name="color" value="#00A0D7"/>
      <inkml:brushProperty name="ignorePressure" value="1"/>
    </inkml:brush>
  </inkml:definitions>
  <inkml:trace contextRef="#ctx0" brushRef="#br0">1 0,'9269'0,"-9263"0</inkml:trace>
</inkml:ink>
</file>

<file path=ppt/ink/ink10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61"/>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1,'11'570,"-11"-568</inkml:trace>
</inkml:ink>
</file>

<file path=ppt/ink/ink10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62"/>
    </inkml:context>
    <inkml:brush xml:id="br0">
      <inkml:brushProperty name="width" value="0.1" units="cm"/>
      <inkml:brushProperty name="height" value="0.1" units="cm"/>
      <inkml:brushProperty name="color" value="#00A0D7"/>
    </inkml:brush>
  </inkml:definitions>
  <inkml:trace contextRef="#ctx0" brushRef="#br0">1918 309 24575,'0'2'0,"1"0"0,0 0 0,0 1 0,0-1 0,0 0 0,0 0 0,1-1 0,2 4 0,3 7 0,-2-4 0,0 0 0,1 1 0,-1-1 0,1-1 0,1 0 0,-1 1 0,10 6 0,-16-14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0,-2 5 0,2 16 0,3-7 0,0 1 0,0-1 0,1 0 0,1 0 0,-2 1 0,2-1 0,0 0 0,0 0 0,6 7 0,10 19 0,-15-25 0,-4-5 0,1 0 0,0 0 0,-1 0 0,0 0 0,1 0 0,-1 0 0,0 0 0,0 0 0,0 0 0,1 1 0,-1-1 0,-1 0 0,1-1 0,0 0 0,0 1 0,-1-1 0,1 0 0,0 1 0,-1-1 0,0 0 0,1 0 0,0 1 0,-1-1 0,1 0 0,0 0 0,-1 1 0,0-1 0,1 0 0,-1 0 0,1 0 0,0 0 0,-1 0 0,0 0 0,1 0 0,-1 0 0,1 0 0,-1 0 0,1 0 0,-2 0 0,-16 1 0,-24 2 0,26-1 0,1 0 0,-1-1 0,0 0 0,1-1 0,-1 0 0,-18-3 0,-41-3 0,42 1 0,19 2 0,-1 1 0,-24-1 0,-29-3 0,58 6 0,0-1 0,-18-3 0,18 2 0,0 0 0,-20 0 0,11 2 0,10 0 0,1 0 0,0 0 0,-1 1 0,1 0 0,0 0 0,-12 3 0,13-2 0,0-1 0,-1 0 0,1 0 0,-1 0 0,1-1 0,-11 0 0,8-1 0,0 2 0,-16 1 0,-52 4 0,56-4 0,0 0 0,-39-3 0,15 0 0,-483 1 0,432-6 0,19 3 0,29 1 0,-134 1 0,94 2 0,87-1 0,1 0 0,-1-1 0,1 1 0,0 0 0,-1 0 0,1-1 0,0 1 0,-1 0 0,1-1 0,0 1 0,0-1 0,0 0 0,-1 1 0,1-1 0,1 0 0,-2 0 0,1 0 0,1 1 0,-2-1 0,2 0 0,-1 0 0,0 0 0,0 0 0,1-1 0,-1 1 0,1 0 0,-1 0 0,1 0 0,-1 0 0,1 0 0,0 0 0,0-3 0,-1-4 0,-1 0 0,2-1 0,2-14 0,-2 8 0,7-52 0,-7 58 0,1 0 0,4-16 0,1-5 0,1-66 0,-7 66 0,0-34 0,-2 59 0,1 0 0,0 0 0,-1 1 0,0-1 0,0 1 0,-1-1 0,1 1 0,-1-1 0,0 1 0,0 0 0,-7-7 0,10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8 0,7 85 0,-6-96 0,1 14 0,2 1 0,0-1 0,9 29 0,-12-72 0,1 9 0,-2-20 0,2-41 0,1 67 0,-1 0 0,6-11 0,1-7 0,-7 24 0,-1 0 0,1 0 0,0 0 0,0 0 0,0 1 0,1-2 0,-1 2 0,4-6 0,-4 7 0,1 0 0,-2 0 0,1 1 0,1-1 0,-1 0 0,1 0 0,-1 1 0,1-2 0,-1 2 0,0-1 0,1 1 0,0 0 0,-1-1 0,1 1 0,-1 0 0,1-1 0,-1 1 0,1 0 0,-1 0 0,3 0 0,10 1 0,0-1 0,0 2 0,1 0 0,14 3 0,-13-1 0,29 1 0,-21-3 0,-16 0 0,18 1 0,36 0 0,5 3 0,30-6 0,-215-12 0,109 12 0,-1-2 0,-15-2 0,25 4 0,0 0 0,0 0 0,1 0 0,-1 0 0,0 0 0,0 0 0,0 0 0,0 0 0,0 0 0,0 0 0,0 0 0,0 0 0,0 0 0,0 0 0,0 0 0,0 0 0,0 0 0,0 0 0,0 0 0,0 0 0,0 0 0,0 0 0,0 0 0,0 0 0,0 0 0,0-1 0,0 1 0,0 0 0,0 0 0,0 0 0,0 0 0,0 0 0,0 0 0,0 0 0,0 0 0,0 0 0,0 0 0,0 0 0,0 0 0,0 0 0,0 0 0,0 0 0,0 0 0,0 0 0,0 0 0,0 0 0,0 0 0,0 0 0,0 0 0,0 0 0,0 0 0,0 0 0,0 0 0,0 0 0,7-2 0,11 0 0,89-3 0,49 4 0,-82 2 0,747-1 0,-758 6 0,-29-7 0,46 2 0,-78-1 0,-2 0 0,1 1 0,0-1 0,0 0 0,0 0 0,-1 1 0,1-1 0,0 1 0,0-1 0,-1 0 0,1 1 0,0-1 0,0 1 0,-1 0 0,1-1 0,-1 1 0,1-1 0,-1 1 0,1 0 0,-1 0 0,0-1 0,1 1 0,0 1 0,6 23 0,-3-10 0,10 29 0,-6-23 0,2-1 0,0 0 0,16 22 0,27 30 0,-46-61 0,-1-1 0,-1 0 0,0 1 0,6 19 0,6 15 0,1 0 0,-17-42 0,0-1 0,0 0 0,0 0 0,0 1 0,-1 0 0,1-1 0,-1 0 0,1 1 0,-1 5 0,0-7 0,0-1 0,0 1 0,-1 0 0,1-1 0,0 1 0,-1 0 0,1 0 0,0-1 0,0 1 0,-1 0 0,1 0 0,0 0 0,-1-1 0,0 1 0,1-1 0,-1 1 0,1 0 0,-1-1 0,0 1 0,1-1 0,-1 1 0,1-1 0,-1 0 0,0 1 0,0-1 0,1 0 0,-2 1 0,2-1 0,-1 1 0,0-1 0,0 0 0,0 0 0,-1 0 0,-88-1 0,51-4 0,29 3 0,0 0 0,-19 0 0,23 1 0,1 1 0,0-1 0,-1 1 0,1-1 0,-1 0 0,1-1 0,-9-3 0,9 4 0,-5-2 0,0 1 0,0 0 0,-1 1 0,-16 0 0,16 0 0,-139 0 0,80 2 0,-20 4 0,-213-5 0,289 1 0,-28 4 0,27-3 0,-27 2 0,-41-4 0,-92-1 0,137-5 0,30 5 0,-1-1 0,0 1 0,-10 0 0,6 0 0,-1 0 0,0-1 0,-21-5 0,22 4 0,-1-1 0,1 2 0,-26-1 0,-247 4 0,284-1 0,1 0 0,-1-1 0,1 1 0,0 0 0,0 0 0,0 0 0,-1-1 0,1 1 0,-1-1 0,1 1 0,0-1 0,0 1 0,0-1 0,-1 0 0,2 0 0,-1 1 0,-1-1 0,2 0 0,-1 0 0,0 0 0,0 1 0,0-1 0,1 0 0,-1-1 0,0 1 0,1 0 0,-1 0 0,1 0 0,-1 0 0,1 0 0,-1 0 0,1-3 0,-1-4 0,0 0 0,1 1 0,0-1 0,1-9 0,0 0 0,-1-229 0,5 217 0,-5 26 0,1 0 0,-1 1 0,1-1 0,0 1 0,0 0 0,1 0 0,-1 0 0,1-1 0,2-2 0,-3 4 0,-1 1 0,1-1 0,-1 0 0,1 1 0,-1-1 0,1 1 0,0-1 0,-1 1 0,1 0 0,-1-1 0,1 1 0,0 0 0,0 0 0,-1-1 0,1 1 0,0 0 0,-1 0 0,1 0 0,0 0 0,0 0 0,-1 0 0,1 0 0,0 0 0,0 0 0,0 0 0,-1 0 0,1 0 0,0 0 0,-1 0 0,1 1 0,0-1 0,0 0 0,-1 0 0,1 1 0,-1-1 0,1 0 0,0 1 0,-1-1 0,1 1 0,0-1 0,-1 1 0,1 0 0,0 0 0,0 1 0,0-1 0,1 1 0,-1 1 0,0-1 0,0 0 0,0 0 0,-1 0 0,1 0 0,0 0 0,-1 0 0,1 5 0,-3 40 0,3 57 0,6-42 0,-5-40 0,1 23 0,-3-42 0,0 2 0,0 0 0,0 0 0,1 0 0,-1 0 0,4 8 0,-3-11 0,-1-1 0,0 0 0,1 0 0,0 0 0,0 0 0,-1 0 0,1 0 0,0 0 0,0 1 0,0-1 0,0-1 0,0 1 0,0 0 0,1 0 0,-1-1 0,0 1 0,0 0 0,0-1 0,1 1 0,-1-1 0,1 0 0,-1 1 0,0 0 0,1-1 0,-1 0 0,0 0 0,1 0 0,2 0 0,-1 0 0,0 1 0,1-1 0,0 0 0,-1-1 0,0 1 0,1 0 0,4-2 0,-7 1 0,0 1 0,0 0 0,0-1 0,-1 1 0,1-1 0,0 1 0,0-1 0,-1 1 0,1-1 0,0 1 0,-1-1 0,1 1 0,-1-1 0,1 0 0,-1 0 0,1 0 0,-1 1 0,0-1 0,1 0 0,-1 0 0,0 1 0,0-1 0,0 0 0,1 0 0,-1 1 0,0-2 0,0 2 0,-1-2 0,-6-89 0,6 81 0,0 0 0,0 0 0,-6-16 0,4 17 0,1-1 0,0 0 0,-1-17 0,3 11 0,2 2 0,-2 0 0,-1 0 0,0 1 0,-1-1 0,-6-20 0,8 34 0,0 0 0,0 0 0,0 0 0,0 0 0,0 0 0,0 0 0,0-1 0,0 1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6 0,1 7 0,-1 170 0,5-100 0,-2-76 0,1-1 0,0 1 0,1 0 0,0 0 0,0-1 0,4 8 0,-6-13 0,1-1 0,-1 1 0,2-1 0,-2 1 0,1 0 0,0-1 0,0 1 0,-1-1 0,1 0 0,0 1 0,0 0 0,0-1 0,0 0 0,0 0 0,0 1 0,0-1 0,0 0 0,0 0 0,0 0 0,1 0 0,25 0 0,-19-1 0,7 2 0,-11-1 0,1 0 0,-1 0 0,0 0 0,0 0 0,1-1 0,6-1 0,-10 2 0,-1-1 0,1 0 0,-1 1 0,1-1 0,0 1 0,-1-1 0,1 0 0,-1 1 0,1-1 0,-1 0 0,1 1 0,-1-2 0,0 2 0,1-1 0,-1 0 0,0 0 0,0 1 0,0-1 0,0 0 0,0 0 0,0 1 0,0-1 0,0 0 0,0 0 0,0 0 0,0-1 0,-6-22 0,6 23 0,-17-47 0,-1-46 0,6 4 0,9 68 0,2 19 0,-1-2 0,2 1 0,-1 0 0,1 0 0,0 0 0,0-1 0,0 1 0,0 0 0,1 0 0,1-6 0,-2 10 0,0 0 0,0 0 0,1 0 0,-1 0 0,0-1 0,0 1 0,0-1 0,0 1 0,0 0 0,0 0 0,0-1 0,0 1 0,0 0 0,0 0 0,0 0 0,0-1 0,0 1 0,0 0 0,0 0 0,0-1 0,0 1 0,0 0 0,0 0 0,0 0 0,0-1 0,0 1 0,0 0 0,-1 0 0,1-1 0,-9 1 0,5 0 0,-19-1 0,22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0,0-1 0,0 1 0,1 0 0,2-2 0,-1 1 0,1-1 0,0 1 0,-1-1 0,1 1 0,0 0 0,0 0 0,0 0 0,0 0 0,6 0 0,33-3 0,-27 3 0,-11 1 0,1 0 0,-1-1 0,1 1 0,-1 0 0,1 1 0,-1-1 0,1 1 0,-1-1 0,1 1 0,-1 1 0,5 1 0,-32-25 0,22 21 0,-1 0 0,0-1 0,-1 0 0,1 1 0,-1 0 0,1-1 0,-1 1 0,1-1 0,-1 1 0,0 1 0,0-1 0,0 0 0,0 1 0,0-1 0,0 1 0,0 0 0,-4-1 0,-2 2 0,0-1 0,0 1 0,0 0 0,0 1 0,0 0 0,0 1 0,1-1 0,0 1 0,-1 1 0,-8 4 0,13-6 0,0 0 0,1-1 0,0 2 0,0-1 0,0 1 0,0-1 0,0 0 0,1 2 0,-1-2 0,1 1 0,0 0 0,0 0 0,0 0 0,0 1 0,1-1 0,-1 0 0,1 1 0,0-1 0,0 1 0,0-1 0,1 1 0,0-1 0,-1 1 0,2 6 0,-1-9 0,0-1 0,1 2 0,-1-2 0,0 1 0,1-1 0,-1 1 0,1 0 0,-1-1 0,1 1 0,-1-1 0,1 1 0,0-1 0,-1 1 0,1-1 0,0 1 0,0-1 0,-1 0 0,1 1 0,0-1 0,0 1 0,-1-1 0,1 0 0,0 0 0,0 0 0,0 0 0,-1 1 0,2-1 0,0 0 0,30 0 0,-25 0 0,0-1 0,1 0 0,-2 0 0,1 0 0,1-1 0,-2 1 0,9-4 0,-2 1 0,3 1 0,-1-1 0,1 2 0,1 0 0,28-1 0,-26 3 0,90-5 0,260 5 0,-380-1 0,-1 0 0,2-1 0,-1 1 0,-15-5 0,15 2 0,0 2 0,0 0 0,1 0 0,-20 0 0,-106 2 0,496 0 0,-217 6 0,-11 0 0,-49-1 0,53-5 0,-68 0 0,-8-4 0,-32 2 0,-1-1 0,-14 2 0,1 0 0,27 1 0,-41 0 0,1 0 0,-1 0 0,1 1 0,0-1 0,0 0 0,-1 0 0,1 0 0,0 1 0,-1-1 0,1 0 0,-1 1 0,1-1 0,-1 1 0,1-1 0,-1 0 0,1 1 0,-1 0 0,0-1 0,1 1 0,0-1 0,-1 1 0,0-1 0,0 1 0,0-1 0,1 1 0,-1 0 0,0-1 0,0 1 0,0-1 0,0 1 0,0-1 0,0 2 0,0-1 0,0 0 0,0 0 0,0-1 0,0 1 0,0 0 0,0 0 0,0-1 0,-1 1 0,1 0 0,0 0 0,0-1 0,-1 1 0,0 0 0,1-1 0,0 1 0,-1 0 0,1-1 0,-1 1 0,0-1 0,1 1 0,-1-1 0,1 1 0,-1-1 0,0 0 0,0 1 0,1 0 0,-1-1 0,0 0 0,-1 1 0,-24 1 0,20-2 0,0 0 0,1 0 0,-11 3 0,-3 0 0,0-1 0,-1 0 0,1-1 0,-38-2 0,9 0 0,-172 7 0,-84-12 0,-72 5 0,198 2 0,166-1 0,1 1 0,-19 4 0,2 0 0,22-4 0,0 0 0,1 0 0,-1 1 0,0 0 0,1-1 0,-10 6 0,15-7 0,0 0 0,0 0 0,0 0 0,0 0 0,0 0 0,0 0 0,0 0 0,0 0 0,-1 0 0,1 0 0,0 0 0,0 1 0,0-1 0,0 0 0,0 0 0,0 0 0,0 0 0,0 0 0,0 0 0,0 0 0,0 0 0,0 0 0,-1 0 0,1 0 0,0 0 0,0 1 0,0-1 0,0 0 0,0 0 0,0 0 0,0 0 0,0 0 0,0 0 0,0 0 0,0 0 0,0 0 0,0 1 0,0-1 0,0 0 0,0 0 0,0 0 0,0 0 0,0 0 0,0 0 0,0 0 0,0 0 0,0 0 0,1 1 0,-1-1 0,0 0 0,0 0 0,0 0 0,0 0 0,0 0 0,0 0 0,9 3 0,13-2 0,814-2 0,-707 7 0,364-6 0,-493 0 0,1 0 0,-1 0 0,1 0 0,0 0 0,-1 0 0,1 0 0,0 0 0,0 0 0,-1 0 0,1 0 0,-1 0 0,1 0 0,0 1 0,-1-1 0,1 0 0,-1 0 0,1 1 0,0-1 0,-1 1 0,1-1 0,-1 1 0,0-1 0,1 0 0,0 1 0,-1 0 0,0-1 0,0 1 0,1 0 0,-1-1 0,0 1 0,0-1 0,0 1 0,0 0 0,-1 0 0,1-1 0,0 1 0,0 0 0,0-1 0,0 1 0,-1-1 0,1 1 0,-1 0 0,1-1 0,-1 1 0,-1 2 0,1-1 0,-1 0 0,-1 0 0,2 1 0,-2-1 0,1 0 0,-1-1 0,0 1 0,-4 2 0,-6 0 0,0 0 0,-1-2 0,1 0 0,-1 0 0,-19 0 0,2 1 0,-29 0 0,-59-4 0,42 0 0,-491 1 0,407-6 0,-129 7 0,289-1 0,0 0 0,0 0 0,0 0 0,0 0 0,0 0 0,0 0 0,0 0 0,0 0 0,1 1 0,-1-1 0,0 1 0,0-1 0,0 0 0,0 1 0,1-1 0,-2 1 0,2-1 0,-1 1 0,1-1 0,0 0 0,0 1 0,-1-1 0,1 1 0,0-1 0,0 0 0,0 1 0,0-1 0,-1 1 0,1-1 0,0 0 0,0 1 0,0 0 0,0-1 0,0 1 0,0-1 0,0 0 0,0 1 0,1 0 0,-1 0 0,0 0 0,1 0 0,-1 0 0,1 1 0,0-1 0,-1 0 0,1-1 0,0 1 0,0 0 0,0 0 0,0 0 0,0 0 0,0-1 0,0 1 0,0 0 0,0 0 0,1-1 0,-1 1 0,0-1 0,3 1 0,16 3 0,1-1 0,0 0 0,37-1 0,-41-2 0,346 2 0,-187-3 0,28-5 0,-26 0 0,27 1 0,-59 0 0,-130 4 0,-13 1 0,5 0 0,-1 0 0,1 0 0,11 1 0,-18-1 0,0 0 0,0 0 0,0 0 0,0 1 0,0-1 0,-1 0 0,2 0 0,-2 0 0,1 1 0,0-1 0,0 0 0,0 1 0,0-1 0,-1 1 0,1-1 0,0 1 0,0 0 0,-1-1 0,1 1 0,-1-1 0,1 1 0,0 0 0,-1-1 0,1 1 0,-1 0 0,0-1 0,1 1 0,-1 0 0,1 0 0,-1 0 0,0 0 0,0 0 0,0-1 0,0 1 0,0 0 0,0 0 0,0 1 0,0-1 0,0 0 0,-1 0 0,1 0 0,-1-1 0,1 1 0,-1 0 0,1 0 0,0-1 0,-1 1 0,0 0 0,0-1 0,1 1 0,-1 0 0,0-1 0,1 1 0,-1-1 0,0 1 0,0-1 0,0 1 0,0-1 0,0 0 0,0 1 0,0-1 0,0 0 0,1 0 0,-3 1 0,-3 0 0,0-1 0,0 0 0,-9 0 0,-1 1 0,-59 4 0,-80-5 0,69-1 0,-604 1 0,533 6 0,15 5 0,83-5 0,30-4 0,17-2 0,1 1 0,-1 0 0,1 1 0,0 0 0,-21 6 0,31-8 0,0 1 0,1-1 0,-1 0 0,1 0 0,-1 1 0,0-1 0,1 0 0,-1 1 0,1 0 0,-1-1 0,0 0 0,1 1 0,0-1 0,-1 1 0,1 0 0,0-1 0,0 0 0,-1 0 0,1 1 0,0-1 0,0 0 0,0 0 0,0 0 0,1 1 0,-1-1 0,0 0 0,0 0 0,0 0 0,0 0 0,0 1 0,0-1 0,0 0 0,0 0 0,0 0 0,0 0 0,0 1 0,1-1 0,-1 0 0,0 0 0,0 0 0,0 0 0,0 0 0,0 1 0,1-1 0,1 1 0,0 0 0,-1-1 0,1 1 0,-1 0 0,1-1 0,0 0 0,0 1 0,0-1 0,3 0 0,199 1 0,-97-2 0,1159 1 0,-1266 0 0,1 0 0,0 0 0,-1 0 0,1 0 0,-1 0 0,1 0 0,-1 0 0,1 0 0,-1 0 0,1 0 0,-1 0 0,1 0 0,0 0 0,-1 1 0,0-1 0,1 0 0,-1 0 0,1 0 0,0 1 0,-1-1 0,0 0 0,1 1 0,-1-1 0,0 0 0,1 1 0,-1-1 0,0 1 0,0 0 0,0-1 0,0 0 0,0 1 0,0-1 0,-1 0 0,1 1 0,0-1 0,0 0 0,0 1 0,0-1 0,0 0 0,-1 1 0,1-1 0,0 0 0,0 0 0,-1 1 0,1-1 0,-1 0 0,1 0 0,0 1 0,-1-1 0,0 1 0,0-1 0,1 1 0,-1 0 0,0-1 0,0 0 0,0 1 0,1-1 0,-1 0 0,0 1 0,0-1 0,0 0 0,0 0 0,0 0 0,0 0 0,0 1 0,0-1 0,1 0 0,-2 0 0,2-1 0,-1 1 0,-1 0 0,2 0 0,-1 0 0,0 0 0,0-1 0,0 1 0,0 0 0,0-1 0,1 1 0,-3-2 0,2 1 0,0-1 0,0 0 0,0 1 0,0-2 0,0 2 0,0-1 0,1 0 0,-2-3 0,2 3 0,-1 0 0,0 0 0,0 0 0,1 0 0,-1 0 0,-3-3 0,14 19 0,-1 1 0,-1-1 0,12 31 0,-20-43 0,3 5 0,0 0 0,0 1 0,-1-1 0,0 0 0,-1 1 0,1 10 0,-2-18 0,0 0 0,0 1 0,0-1 0,0 0 0,0 0 0,0 1 0,0-1 0,0 0 0,-1 0 0,1 0 0,0 1 0,0-1 0,0 0 0,0 1 0,0-1 0,0 0 0,-1 0 0,1 0 0,0 1 0,0-1 0,0 0 0,0 0 0,-1 0 0,1 0 0,-1 0 0,1 0 0,0 0 0,0 1 0,0-1 0,-1 0 0,1 0 0,0 0 0,0 0 0,-1 0 0,1 0 0,0 0 0,-1 0 0,1 0 0,0 0 0,0 0 0,-1 0 0,1 0 0,0-1 0,-16-4 0,8 2 0,-19-2 0,1 1 0,-55-1 0,-519 4 0,296 2 0,202-7 0,-2 3 0,51 1 0,19 1 0,10 1 0,-28-3 0,35 1 0,12 2 0,0 0 0,0-1 0,0 1 0,1-1 0,-1 0 0,0 0 0,0-1 0,1 1 0,-6-3 0,9 3 0,1 1 0,-1-1 0,0 1 0,1-1 0,-1 1 0,1-1 0,0 1 0,-1-1 0,0 0 0,1 1 0,0-1 0,-1 0 0,1 0 0,0 1 0,0-1 0,0 0 0,0 1 0,0-1 0,-1 0 0,1 0 0,0 1 0,1-1 0,-1 0 0,0 0 0,0 0 0,0 1 0,0-1 0,0 0 0,1 1 0,0-2 0,0 1 0,-1-1 0,1 1 0,-1 0 0,2 0 0,-2 0 0,1 0 0,1 0 0,-2 0 0,1 0 0,1 0 0,-1 0 0,0 0 0,0 1 0,0-1 0,1 0 0,2 0 0,14-3 0,1 1 0,0 0 0,25 0 0,59 4 0,-40 0 0,99-2 0,166 2 0,-270 1 0,43 1 0,27 3 0,-26 0 0,81-6 0,-93 0 0,-70 3 0,-20-3 0,1 0 0,-1 1 0,1-1 0,0 0 0,0 0 0,-1 1 0,1-1 0,0 0 0,-1 1 0,1-1 0,-1 0 0,0 1 0,1-1 0,0 1 0,-1 0 0,1-1 0,-1 1 0,0-1 0,0 1 0,1-1 0,-1 1 0,1-1 0,-1 1 0,0 0 0,0 0 0,0-1 0,-1 1 0,1-1 0,-1 1 0,1 0 0,0-1 0,-1 0 0,1 1 0,0-1 0,-1 1 0,0-1 0,1 0 0,-1 0 0,1 1 0,-1-1 0,0 0 0,1 0 0,-1 1 0,1-1 0,-1 0 0,0 0 0,0 0 0,-17 3 0,16-3 0,-28 3 0,1-1 0,-39-3 0,13 0 0,-349 5 0,184 2 0,-35-5 0,140-1 0,42 6 0,-3-1 0,69-5-1365</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2:58:07.480"/>
    </inkml:context>
    <inkml:brush xml:id="br0">
      <inkml:brushProperty name="width" value="0.1" units="cm"/>
      <inkml:brushProperty name="height" value="0.1" units="cm"/>
      <inkml:brushProperty name="color" value="#00A0D7"/>
    </inkml:brush>
  </inkml:definitions>
  <inkml:trace contextRef="#ctx0" brushRef="#br0">1 500 24575,'0'-6'0,"0"1"0,0 0 0,2-8 0,-1 11 0,-1 1 0,1-1 0,0 0 0,-1 0 0,1 0 0,1 1 0,-1-1 0,0 1 0,0-1 0,0 0 0,4-2 0,-4 3 0,1 0 0,0-2 0,-1 2 0,1-1 0,-1 0 0,0 1 0,1-2 0,-1 1 0,0 1 0,-1-1 0,1 0 0,0-1 0,0 1 0,-1 0 0,1 0 0,-1-1 0,0 1 0,1 0 0,-1 0 0,0-1 0,-1 1 0,1-4 0,1-2 0,0-1 0,0 0 0,2 1 0,-1-1 0,0 1 0,2-1 0,7-14 0,-3 6 0,-6 12 0,0 0 0,0 1 0,-1-1 0,1 0 0,-1 0 0,0 0 0,-1 0 0,1-1 0,-1-5 0,0 2 0,-1 6 0,1 1 0,0-2 0,0 1 0,0 0 0,1 0 0,-1 0 0,1-1 0,0 1 0,0 0 0,-1 0 0,3-4 0,9-26 0,-7 23 0,-2 1 0,1-1 0,-1 0 0,3-15 0,-5 19 0,0 2 0,-1 0 0,1 0 0,0 0 0,1 0 0,-1 0 0,1 0 0,2-4 0,-3 6 0,0 0 0,0 0 0,0-1 0,-1 1 0,1 0 0,-1 0 0,0-1 0,0-2 0,1 3 0,-1-1 0,0 1 0,0 0 0,1-1 0,-1 1 0,3-4 0,-3 5 0,0 0 0,1 1 0,-1-1 0,1 0 0,-1 1 0,1-1 0,0 1 0,-1-1 0,1 1 0,0-1 0,-1 1 0,1 0 0,0-1 0,0 1 0,-1 0 0,1-1 0,0 1 0,-1 0 0,2 0 0,-2 0 0,1-1 0,0 1 0,1 0 0,7 1 0,-1-1 0,0 1 0,16 3 0,-15-2 0,0 0 0,17 1 0,2-3 0,41-1 0,-46-5 0,-19 5 0,0 0 0,0 0 0,0 0 0,0 1 0,4-1 0,259 1 0,-203 6 0,69-1 0,296-5 0,-417 1 0,-1 0 0,13 3 0,-12-2 0,-1 0 0,16 0 0,-20-3 0,13 1 0,1 1 0,24 3 0,24 1 0,-60-3 0,14 2 0,-17-3 0,-8-1 0,-15 1 0,11-1 0,1 1 0,-1-1 0,0 0 0,1-1 0,-10-1 0,14 2 0,1 0 0,0 0 0,-1 0 0,1 0 0,0 0 0,0 0 0,-1 0 0,1 0 0,0-1 0,0 1 0,-1 0 0,1 0 0,0 0 0,0 0 0,-1 0 0,1-1 0,0 1 0,0 0 0,0 0 0,-1 0 0,1-1 0,0 1 0,-1-1 0,1 1 0,0 0 0,0 0 0,0-1 0,0 1 0,0 0 0,0 0 0,0-1 0,0 1 0,0 0 0,0-1 0,0 1 0,0 0 0,0 0 0,0-1 0,0 1 0,0 0 0,0-1 0,0 1 0,0 0 0,0 0 0,0-1 0,0 1 0,0 0 0,1 0 0,-1-1 0,0 1 0,1 0 0,-1-1 0,1 0 0,-1 0 0,1 1 0,0-1 0,0 0 0,0 0 0,0 1 0,0-1 0,0 1 0,0-1 0,0 1 0,0-1 0,2 0 0,7 0 0,0 0 0,20 1 0,-18 0 0,22-2 0,-32 2 0,12-2 0,-23 2 0,-5 2 0,-18 5 0,22-5 0,-1 0 0,1 0 0,-19 0 0,15-1 0,9-1 0,1 1 0,-1-1 0,0-1 0,1 1 0,-1 0 0,-4-2 0,9 2 0,-1 0 0,1 0 0,-1 0 0,1 0 0,0 0 0,0 0 0,0 0 0,-1 0 0,1 0 0,0-1 0,0 1 0,0 0 0,0 0 0,-1-1 0,1 1 0,0 0 0,0 0 0,0 0 0,0 0 0,0 0 0,-1-1 0,1 1 0,0 0 0,0 0 0,0 0 0,0-1 0,0 1 0,0 0 0,0 0 0,0 0 0,0-1 0,0 1 0,0 0 0,0 0 0,0 0 0,0-1 0,6-6 0,-3 6 0,-1-1 0,1 1 0,-1 0 0,1 0 0,4-2 0,12 2 0,1 1 0,27 2 0,-26-1 0,39 3 0,214-4 0,-272 0 0,-1 1 0,1-1 0,0 0 0,-1 0 0,1 1 0,-1-1 0,1 1 0,-1 0 0,3 0 0,-4-1 0,1 1 0,0 0 0,0-1 0,-1 1 0,1-1 0,0 0 0,0 0 0,0 1 0,0-1 0,0 0 0,0 0 0,0 0 0,0 0 0,-1 0 0,2 0 0,-1 0 0,0 0 0,-1 0 0,1 0 0,0-1 0,0 1 0,0 0 0,0-1 0,0 1 0,0 0 0,-1-1 0,2-1 0,-2 2 0,0 0 0,1 0 0,-1 0 0,0 0 0,0 0 0,1 0 0,-1 0 0,0 0 0,0-1 0,0 1 0,0 0 0,0 0 0,1 0 0,-1 0 0,0 0 0,0 0 0,0 0 0,0 0 0,0 0 0,1 0 0,-1 0 0,0 0 0,0 0 0,0 0 0,0 0 0,0 0 0,1 1 0,-1-1 0,0 0 0,0 0 0,0 0 0,0 0 0,3 7 0,-2 16 0,0-3 0,2-7 0,-2-1 0,1 1 0,-2-1 0,-1 25 0,0-4 0,0-30 0,1 0 0,1 0 0,-1 0 0,0 0 0,0 0 0,1-1 0,0 1 0,0 0 0,0 0 0,0-1 0,2 4 0,-1-2 0,-1 0 0,0 0 0,0 1 0,1-2 0,0 9 0,-2-7 0,1 0 0,0-1 0,0 1 0,3 6 0,-2-5 0,0 0 0,-1 1 0,0-1 0,0 1 0,-1-1 0,0 1 0,0 0 0,-1 9 0,0 8 0,0-16 0,1-7 0,0 1 0,0-1 0,0 1 0,0-1 0,0 1 0,0-1 0,0 0 0,0 1 0,0 0 0,1-1 0,-1 0 0,0 1 0,1-1 0,-1 0 0,1 0 0,0 1 0,-1-1 0,1 0 0,0 0 0,0 1 0,0-1 0,1 1 0,0 0 0,0-1 0,-1 1 0,1-1 0,-1 1 0,1 0 0,-1 0 0,0 0 0,0 0 0,0 0 0,-1 0 0,1 0 0,0 0 0,0 0 0,0 4 0,0 2 0,-1 0 0,0 13 0,0-25 0,0-1 0,-1 0 0,0 0 0,-2-6 0,1 5 0,1 1 0,0-1 0,-2-12 0,3 10 0,-1 1 0,0-1 0,-3-13 0,2 21 0,1 6 0,-3 9 0,4-10 0,-2 3 0,1 0 0,0 1 0,1 11 0,0-17 0,0 1 0,0-1 0,1 0 0,0 1 0,-1-1 0,1 0 0,0 0 0,1 0 0,-1 0 0,1 0 0,2 4 0,-1-3 0,-1-2 0,0 0 0,-1 1 0,1-2 0,-1 2 0,2 3 0,-3-6 0,0 0 0,0 0 0,1 1 0,-1-1 0,0 0 0,0 0 0,0 0 0,0 0 0,0 1 0,0-1 0,0 0 0,0 0 0,0 0 0,-1 0 0,1 1 0,0-1 0,0 0 0,0 0 0,0 0 0,0 0 0,0 0 0,0 1 0,0-1 0,0 0 0,0 0 0,0 0 0,-1 0 0,1 0 0,0 0 0,0 1 0,-1-1 0,1 0 0,-12 0 0,-12-4 0,-1 1 0,-39-1 0,-30 10 0,-564-6 0,645-1 0,-25-4 0,24 3 0,-19-2 0,-412 3 0,218 3 0,-136-2 0,362 0 0,0 0 0,0 0 0,0 0 0,0 0 0,0 0 0,0 0 0,0 0 0,0 0 0,0-1 0,0 1 0,0-1 0,0 1 0,-1-1 0,2 0 0,0 1 0,0-1 0,0 0 0,0 1 0,-1-1 0,2 0 0,-1 1 0,0-1 0,0 0 0,0 0 0,0 0 0,0 1 0,0-1 0,1 0 0,-1 1 0,0-1 0,1 0 0,-1 1 0,1-2 0,15-25 0,-13 21 0,1 0 0,-1 0 0,0 0 0,0-1 0,2-7 0,12-41 0,-5-6 0,-6 44 0,-3 9 0,-1 1 0,3-13 0,-3 7 0,2 1 0,-1 0 0,2 0 0,9-21 0,0 3 0,3-13 0,-16 42 0,-1 0 0,0-1 0,1 1 0,-1 0 0,1-1 0,-1 1 0,1 0 0,0 0 0,-1 0 0,2 0 0,-1-1 0,-1 1 0,1 1 0,0-1 0,0 0 0,0 0 0,1 0 0,-1 1 0,0-1 0,1 0 0,2 0 0,-1 0 0,1 0 0,-1 1 0,1 0 0,-1 0 0,6 0 0,-2 0 0,470 2 0,-244-4 0,601 2 0,-824 1 0,-1 0 0,0 1 0,16 3 0,14 4 0,-9-4 0,-24-3 0,1 0 0,0-1 0,-1 0 0,1 0 0,0-1 0,0 0 0,11-2 0,-19 1 0,0 0 0,0 0 0,-1 0 0,1-1 0,0 1 0,-1 0 0,1 0 0,-1 0 0,-1-1 0,-4-2 0,7 4 0,2 3 0,-1 1 0,1 1 0,-1-1 0,0 1 0,0 0 0,-1 0 0,1 0 0,-1-1 0,0 1 0,0 0 0,-1 6 0,0 7 0,0 21 0,0-15 0,1 0 0,4 34 0,-1-43 0,-1-1 0,0 0 0,1 22 0,-3-32 0,0 0 0,1 1 0,0-1 0,0 0 0,0 1 0,3 5 0,-2-5 0,-1-1 0,1 0 0,-1 1 0,0-1 0,0 0 0,0 7 0,-2-6 0,1-4 0,0 1 0,0-1 0,-1 1 0,1-1 0,0 1 0,1 0 0,-1-1 0,0 0 0,0 1 0,0-1 0,1 1 0,-1 0 0,1 0 0,0-2 0,0 0 0,-1 0 0,0 0 0,0 0 0,1 0 0,-1 0 0,0 0 0,0 0 0,1 0 0,-1-1 0,0 1 0,0 0 0,1 0 0,-1 0 0,0 0 0,0-1 0,1 1 0,-1 0 0,0 0 0,0-1 0,0 1 0,0 0 0,1 0 0,-1-1 0,0 1 0,0 0 0,1 0 0,-1-1 0,0 1 0,0-1 0,0 1 0,0 0 0,0-1 0,0 1 0,0 0 0,0-1 0,2-12 0,2-60 0,-1 39 0,-3-54 0,-1 34 0,0 44 0,-1 1 0,0 0 0,0-1 0,-1 1 0,0 0 0,-8-16 0,6 12 0,2 6 0,-1 0 0,1 0 0,-1 0 0,0 1 0,0-1 0,-9-8 0,13 15 0,-1-1 0,1 1 0,-1-1 0,1 1 0,-1-1 0,0 0 0,1 1 0,-1 0 0,0-1 0,0 1 0,1 0 0,-1 0 0,0-1 0,0 1 0,1 0 0,-2 0 0,2 0 0,-1 0 0,0 0 0,0 0 0,1 0 0,-1 0 0,0 0 0,0 0 0,0 0 0,0 1 0,1-1 0,-1 0 0,0 0 0,1 1 0,-1-1 0,0 1 0,1-1 0,-1 1 0,0-1 0,0 1 0,1-1 0,-1 1 0,1 0 0,-1 0 0,-2 2 0,1 0 0,0 0 0,-1-1 0,1 2 0,1-1 0,-1 0 0,-2 6 0,4-8 0,0 1 0,-1-1 0,1 0 0,0 0 0,0 1 0,0-1 0,0 0 0,0 1 0,0-1 0,0 1 0,0-1 0,1 2 0,-1-3 0,0 1 0,0 0 0,1-1 0,-1 0 0,0 1 0,0-1 0,1 0 0,-1 1 0,0-1 0,1 0 0,0 0 0,-1 1 0,0-1 0,1 0 0,-1 0 0,0 0 0,1 1 0,-1-1 0,1 0 0,-1 0 0,0 0 0,1 0 0,-1 0 0,1 0 0,-1 0 0,0 0 0,1 0 0,0 0 0,-1 0 0,1 0 0,-1 0 0,1 0 0,-1 0 0,0 0 0,1 0 0,-1-1 0,0 1 0,1 0 0,-1 0 0,1-1 0,-1 1 0,1 0 0,-1 0 0,0 0 0,1 0 0,-1 0 0,0 0 0,0 0 0,0 0 0,0 0 0,0 0 0,1 0 0,-1 0 0,0 0 0,0 0 0,0-1 0,0 1 0,0 0 0,1 0 0,-1 0 0,0 0 0,0 0 0,0 0 0,0 0 0,0-1 0,0 1 0,0 0 0,0 0 0,1 0 0,-1 0 0,0 0 0,0-1 0,0 1 0,0 0 0,0-1 0,0 1 0,0 0 0,0 0 0,0 0 0,0 0 0,0 0 0,0-1 0,0 1 0,0 0 0,0 0 0,-9-3 0,-14 0 0,-71 9 0,-613-6 0,536 6 0,0 0 0,101-5 0,-69-2 0,99-5 0,27 4 0,0 0 0,-13 0 0,-141 2 0,165 0 0,0 0 0,1 0 0,0 1 0,-1-1 0,1 0 0,-1 0 0,0 1 0,1 0 0,0-1 0,-1 1 0,1 0 0,-1-1 0,1 1 0,0 0 0,-1 0 0,1 0 0,0 0 0,0 0 0,0 1 0,0-1 0,-1 1 0,-1 3 0,1 0 0,-1 0 0,1 0 0,-3 8 0,3-5 0,-48 111 0,46-110 0,1 1 0,0 1 0,-2 15 0,2-13 0,-1 0 0,-8 19 0,-3 9 0,14-37 0,1-3 0,-1 1 0,1-1 0,-1 1 0,1-1 0,-1 1 0,1-1 0,0 1 0,0 0 0,0 1 0,0-2 0,1-1 0,0 1 0,-1-1 0,0 1 0,1-1 0,-1 0 0,0 1 0,1 0 0,-1-1 0,1 0 0,-1 1 0,0-1 0,1 0 0,-1 1 0,1-1 0,0 0 0,0 0 0,-1 1 0,1-1 0,-1 0 0,1 0 0,-1 0 0,1 0 0,-1 0 0,1 0 0,0 0 0,0 0 0,-1 0 0,1 0 0,113 0 0,-47-1 0,-6-5 0,37 1 0,825 5 0,-471 0 0,-445-1 0,1 0 0,-1 0 0,11-3 0,10-1 0,-27 5 0,-1-1 0,1 1 0,0 0 0,0-1 0,0 1 0,0 0 0,0-1 0,0 1 0,-1-1 0,1 1 0,0-1 0,-1 0 0,2 1 0,-2-1 0,1 0 0,-1 0 0,1 0 0,-1 1 0,1-1 0,-1 0 0,0 0 0,1 0 0,-1 1 0,0-1 0,1 0 0,-1 0 0,0 0 0,1 0 0,-1-2 0,0-3 0,1-1 0,-1 0 0,-1-8 0,0 5 0,0-7 0,-5-30 0,1 18 0,0-34 0,5 12 0,-1 50 0,1 0 0,0 1 0,0-1 0,-1 1 0,1-1 0,0 1 0,-1-1 0,1 0 0,-1 0 0,1 1 0,-1-1 0,1 1 0,-1 0 0,1-1 0,-1 1 0,1-1 0,-1 1 0,1 0 0,-1-1 0,0 1 0,1 0 0,-1 0 0,0-1 0,1 1 0,-1 0 0,1 0 0,-1 0 0,0 0 0,1 0 0,-2 0 0,-26 0 0,22 0 0,-202 1 0,113-1 0,4-6 0,-62 2 0,126 3 0,3 1 0,-2-1 0,1-1 0,-30-5 0,28 2 0,-2 2 0,-51-2 0,-39 0 0,76 5 0,-147 4 0,27 2 0,69 3 0,31-3 0,-24 6 0,148-10 0,979-2 0,-971 6 0,30-1 0,-16 1 0,143-6 0,-222 0 0,-1 0 0,2 1 0,-2-1 0,1 1 0,-1 0 0,1 0 0,5 4 0,-7-5 0,-1 1 0,0-1 0,1 1 0,-1-1 0,1 1 0,-1 0 0,0 0 0,0 0 0,0 0 0,0 0 0,0 0 0,0 0 0,0 0 0,0 1 0,-1-1 0,1 0 0,0 1 0,-1-1 0,1 0 0,0 0 0,-1 1 0,1 2 0,-1-4 0,0 0 0,0 1 0,0-1 0,-1 1 0,1-1 0,0 1 0,0-1 0,0 0 0,0 1 0,-1-1 0,0 1 0,1-1 0,0 0 0,0 1 0,-1-1 0,1 0 0,0 1 0,-1-1 0,1 0 0,-1 0 0,1 1 0,0-1 0,-1 1 0,1-1 0,-1 0 0,1 0 0,0 0 0,-1 0 0,0 0 0,1 0 0,-1 0 0,-21 2 0,11-1 0,-39 7 0,-31 6 0,69-12 0,1 0 0,-24 0 0,4 0 0,-81 0 0,64-3 0,-1-1 0,-76-13 0,129 15 0,-1 0 0,1 0 0,-1-1 0,8 0 0,5-1 0,345-10 0,-343 11 0,-17 2 0,-11-1 0,-146 6 0,46 2 0,59-5 0,-94 2 0,-200-5 0,394-12 0,32-3 0,136-9 0,-60 8 0,-297 32 0,-157 7 0,-154-22 0,222-2 0,227 1 0,-1 0 0,1 0 0,-1 0 0,0 0 0,1 1 0,-1-1 0,1 1 0,0-1 0,-1 1 0,1 1 0,0-1 0,-1 0 0,-3 2 0,5-2 0,0 0 0,0 1 0,0-1 0,0 1 0,-1-1 0,1 0 0,1 1 0,-1 0 0,0 0 0,1-1 0,-1 1 0,1-1 0,-1 1 0,0 0 0,1 0 0,0 0 0,0-1 0,0 1 0,0 3 0,0 6 0,0 1 0,0 0 0,-1-1 0,-6 24 0,4-26 0,0 0 0,-6 11 0,8-16 0,-1-1 0,0 0 0,0 1 0,0-1 0,-1 0 0,1 0 0,-1 0 0,-5 4 0,8-7 0,0 0 0,0 0 0,0 0 0,-1 0 0,1 0 0,0 1 0,0-1 0,0 0 0,0 0 0,0 0 0,0 0 0,0 0 0,-1 0 0,1 0 0,0 0 0,0 0 0,0 0 0,0 0 0,0 0 0,-1 0 0,1 0 0,0 0 0,0 0 0,0 0 0,0 0 0,0 0 0,-1 0 0,1 0 0,0 0 0,0 0 0,0 0 0,0 0 0,0 0 0,0 0 0,-1 0 0,1 0 0,0-1 0,0 1 0,0 0 0,-1 0 0,1 0 0,0 0 0,0 0 0,0 0 0,0 0 0,0 0 0,0-1 0,0 1 0,0 0 0,0 0 0,0 0 0,0 0 0,0 0 0,0-1 0,0 1 0,0 0 0,0 0 0,0 0 0,0 0 0,0 0 0,0 0 0,0-1 0,0 1 0,0 0 0,0-1 0,0 1 0,0 0 0,0 0 0,0 0 0,3-14 0,-3 12 0,4-17 0,9-26 0,-10 39 0,-1 0 0,0 1 0,2-1 0,-2 1 0,2 0 0,-1-1 0,1 2 0,7-9 0,-11 13 0,0 0 0,1 0 0,-1 0 0,0 0 0,0 0 0,0 0 0,0 0 0,0 0 0,0 0 0,0-1 0,0 1 0,0 0 0,0 0 0,1 0 0,-1 0 0,0 0 0,0 0 0,0 0 0,0 0 0,0 0 0,0 0 0,0 0 0,0 0 0,0 0 0,1 0 0,-1 0 0,0 0 0,0 0 0,0 0 0,0 0 0,0 0 0,0 0 0,0 0 0,0 0 0,0 1 0,1-1 0,-1 0 0,0 0 0,0 0 0,0 0 0,0 0 0,0 0 0,0 0 0,0 0 0,0 0 0,0 0 0,0 0 0,0 0 0,0 1 0,0-1 0,0 0 0,0 1 0,3 8 0,-3 11 0,-4 2 0,3-16 0,0 1 0,0-1 0,0 1 0,1 10 0,1-15 0,-1-1 0,1 2 0,-1-2 0,1 1 0,-1-1 0,1 1 0,-1-1 0,1 1 0,0 0 0,0-1 0,0 1 0,0-1 0,0 0 0,0 1 0,0-1 0,1 1 0,-1-1 0,1 0 0,-1 0 0,1 0 0,2 1 0,1 0 0,-1 0 0,1 0 0,0-1 0,1 1 0,-2-1 0,2-1 0,6 2 0,40-3 0,-21 0 0,71 0 0,105 2 0,-193 0 0,-14-1 0,0 0 0,0 0 0,0 0 0,0 0 0,0 1 0,0-1 0,-1 0 0,1 0 0,0 0 0,0 0 0,0 0 0,0 0 0,0 0 0,0 0 0,0 0 0,0 0 0,0 0 0,0 0 0,0 0 0,0 0 0,0 0 0,0 0 0,0 0 0,0 0 0,0 0 0,0 0 0,0 0 0,0 0 0,0 1 0,0-1 0,0 0 0,0 0 0,0 0 0,0 0 0,0 0 0,0 0 0,0 0 0,0 0 0,0 0 0,0 0 0,0 0 0,0 0 0,0 0 0,0 0 0,0 0 0,0 0 0,0 0 0,0 0 0,0 0 0,0 1 0,0-1 0,0 0 0,0 0 0,0 0 0,1 0 0,-1 0 0,0 0 0,0 0 0,0 0 0,0 0 0,0 0 0,0 0 0,0 0 0,0 0 0,0 0 0,0 0 0,-23 5 0,-49 2 0,-126-5 0,99-3 0,19 1 0,351-6 0,4 0 0,726 6 0,-988 0 0,-1-1 0,13-3 0,-15 1 0,0 2 0,0 0 0,0 0 0,14 1 0,-23 0 0,0 1 0,1-1 0,-1 1 0,0 0 0,0-1 0,0 1 0,0 0 0,1 0 0,-2 0 0,1-1 0,0 1 0,0 0 0,0 0 0,0 0 0,1 2 0,11 19 0,-11-19 0,5 16 0,-7-18 0,1 0 0,-1 0 0,0 0 0,0 1 0,0-1 0,0 0 0,0 0 0,0 0 0,0 1 0,0-1 0,0 0 0,0 0 0,-1 0 0,1 1 0,-2-3 0,1 1 0,0-1 0,0 0 0,0 0 0,0 0 0,0 0 0,0 0 0,0-1 0,-1-1 0,2 3 0,-7-13 0,0 0 0,-7-18 0,1 1 0,10 22 0,0 0 0,1-1 0,0 1 0,0-1 0,0-16 0,-4-19 0,5 43 0,1 0 0,0 0 0,-1 1 0,1-1 0,-1 0 0,1 0 0,-1 1 0,0-1 0,0 0 0,1 0 0,-1 1 0,1-1 0,-1 1 0,0-1 0,0 1 0,0 0 0,0-1 0,1 1 0,-1 0 0,0-1 0,0 1 0,0 0 0,1 0 0,-2 0 0,1-1 0,1 1 0,-1 0 0,0 0 0,0 0 0,0 1 0,-1-1 0,-5 1 0,0-1 0,-14 5 0,14-3 0,-28 3 0,0 0 0,-1-3 0,-61-3 0,32 0 0,-77 2 0,-149-2 0,242 0 0,-121-3 0,80 0 0,59 2 0,-166 1 0,100 2 0,41-1 0,-60 1 0,115-2 0,0 1 0,0 1 0,0-1 0,-1 0 0,1 0 0,0 0 0,0 1 0,0-1 0,0 0 0,-1 1 0,1-1 0,0 1 0,0-1 0,0 1 0,0-1 0,0 1 0,0 0 0,0 0 0,0 0 0,1 0 0,-1 0 0,0-1 0,0 1 0,-1 2 0,2-2 0,0 1 0,0-1 0,0 0 0,0 0 0,0 1 0,0-1 0,0 0 0,0 1 0,0-1 0,1 0 0,-1 0 0,0 0 0,1 0 0,0 0 0,-1 0 0,1 1 0,-1-1 0,1 0 0,0 0 0,-1 0 0,1-1 0,0 1 0,2 1 0,-3-1 0,6 4 0,-2 0 0,2 0 0,6 4 0,-10-8 0,1 1 0,0 0 0,0-1 0,-1 0 0,2 0 0,-2-1 0,1 1 0,0 0 0,0-1 0,4 0 0,102-2 0,-30-1 0,129-3 0,-13 1 0,113 5 0,-209 5 0,27 1 0,-31 0 0,-10-1 0,114-5 0,-198 0 0,0 0 0,0 0 0,0 0 0,-1 0 0,1-1 0,0 1 0,0 0 0,0-1 0,0 1 0,-1 0 0,1-1 0,0 0 0,-1 1 0,1-1 0,0 0 0,-1 1 0,1-1 0,0 1 0,-1-1 0,1 0 0,-1 0 0,1 1 0,-1-1 0,0 0 0,1 0 0,-1 0 0,0 0 0,0 1 0,1-1 0,-1 0 0,0 0 0,0 0 0,0 0 0,0-1 0,0 1 0,0 0 0,0 0 0,0 0 0,0 0 0,0 0 0,0 1 0,-1-1 0,1 0 0,0-1 0,0 2 0,-1-1 0,1 0 0,0 0 0,-1 0 0,1 1 0,-1-1 0,1 0 0,-1 1 0,0-1 0,0 0 0,1 0 0,-1 1 0,0-1 0,1 1 0,-1-1 0,0 1 0,1-1 0,-2 1 0,1-1 0,1 1 0,-1 0 0,0 0 0,-1-1 0,-4 1 0,1 1 0,0-1 0,-1 1 0,2 0 0,-2 0 0,1 0 0,0 1 0,1 0 0,-1 0 0,0 0 0,-5 4 0,-20 8 0,25-12 0,0-1 0,0-1 0,-1 1 0,1-1 0,0 0 0,-9 0 0,-14 0 0,-196 28 0,173-24 0,-77-4 0,58-1 0,-809 1 0,878 0 0,0 1 0,0-1 0,0 0 0,1 0 0,-1 0 0,0 0 0,1-1 0,-1 1 0,0 0 0,0 0 0,0 0 0,1 0 0,-1-1 0,0 1 0,1 0 0,-1-1 0,0 1 0,1-1 0,-1 1 0,0 0 0,1-1 0,-1 1 0,1-1 0,-1 0 0,1 1 0,0-1 0,-1 0 0,1 1 0,-1-2 0,1 1 0,0-1 0,0 0 0,0 0 0,0 1 0,0-1 0,0 1 0,0-1 0,0 1 0,1-1 0,-1 0 0,1 1 0,0-3 0,0 1 0,1-1 0,0-1 0,0 1 0,0 0 0,0 0 0,4-4 0,-5 7 0,0 0 0,0 0 0,0 0 0,1 0 0,-1-1 0,0 1 0,1 0 0,-1 1 0,1-1 0,-1 0 0,1 1 0,-1-1 0,1 1 0,0 0 0,-1-1 0,1 1 0,0 0 0,1 0 0,29 0 0,57 6 0,-57-2 0,121-2 0,-86-3 0,-53 1 0,0 1 0,-1 0 0,28 6 0,-28-4 0,0-2 0,0 1 0,15-1 0,12 0 0,33 9 0,-38-5 0,61 2 0,0-7-1365</inkml:trace>
</inkml:ink>
</file>

<file path=ppt/ink/ink10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63"/>
    </inkml:context>
    <inkml:brush xml:id="br0">
      <inkml:brushProperty name="width" value="0.1" units="cm"/>
      <inkml:brushProperty name="height" value="0.1" units="cm"/>
      <inkml:brushProperty name="color" value="#00A0D7"/>
    </inkml:brush>
  </inkml:definitions>
  <inkml:trace contextRef="#ctx0" brushRef="#br0">1 500 24575,'0'-6'0,"0"1"0,0 0 0,2-8 0,-1 11 0,0 1 0,-1-1 0,1 0 0,0 0 0,0 0 0,0 1 0,1-1 0,-1 1 0,1-1 0,-1 0 0,4-2 0,-4 3 0,1 0 0,0-2 0,0 2 0,0-1 0,-1 0 0,0 1 0,1-2 0,-1 1 0,0 1 0,0-1 0,0 0 0,0-1 0,-1 1 0,1 0 0,0 0 0,-1-1 0,0 1 0,1 0 0,-1 0 0,0-1 0,-1 1 0,1-4 0,1-2 0,0-1 0,1 0 0,0 1 0,1-1 0,0 1 0,0-1 0,10-14 0,-5 6 0,-5 12 0,-1 0 0,0 1 0,0-1 0,-1 0 0,1 0 0,-1 0 0,-1 0 0,1-1 0,-1-5 0,0 2 0,-1 6 0,1 1 0,0-2 0,0 1 0,0 0 0,1 0 0,-1 0 0,1-1 0,0 1 0,0 0 0,0 0 0,2-4 0,10-26 0,-8 23 0,0 1 0,-1-1 0,-1 0 0,3-15 0,-4 19 0,-2 2 0,1 0 0,0 0 0,0 0 0,1 0 0,0 0 0,0 0 0,2-4 0,-2 6 0,-2 0 0,1 0 0,0-1 0,0 1 0,-1 0 0,1 0 0,-1-1 0,0-2 0,0 3 0,0-1 0,0 1 0,1 0 0,0-1 0,-1 1 0,3-4 0,-3 5 0,0 0 0,1 1 0,-1-1 0,1 0 0,0 1 0,-1-1 0,1 1 0,0-1 0,0 1 0,-1-1 0,1 1 0,0 0 0,0-1 0,0 1 0,-1 0 0,1-1 0,0 1 0,0 0 0,0 0 0,0 0 0,0-1 0,0 1 0,1 0 0,7 1 0,1-1 0,-1 1 0,17 3 0,-15-2 0,-1 0 0,18 1 0,4-3 0,45-1 0,-52-5 0,-20 5 0,-1 0 0,1 0 0,-1 0 0,0 1 0,6-1 0,286 1 0,-225 6 0,77-1 0,330-5 0,-465 1 0,0 0 0,14 3 0,-14-2 0,-1 0 0,18 0 0,-23-3 0,16 1 0,0 1 0,28 3 0,25 1 0,-65-3 0,14 2 0,-19-3 0,-8-1 0,-16 1 0,11-1 0,1 1 0,0-1 0,0 0 0,-1-1 0,-9-1 0,15 2 0,1 0 0,-1 0 0,1 0 0,0 0 0,-1 0 0,1 0 0,0 0 0,0 0 0,-1-1 0,1 1 0,-1 0 0,1 0 0,0 0 0,0 0 0,-1 0 0,1-1 0,0 1 0,0 0 0,0 0 0,-1 0 0,1-1 0,0 1 0,-1-1 0,1 1 0,0 0 0,0 0 0,0-1 0,0 1 0,0 0 0,0 0 0,0-1 0,0 1 0,0 0 0,0-1 0,0 1 0,0 0 0,0 0 0,0-1 0,0 1 0,0 0 0,0-1 0,0 1 0,0 0 0,0 0 0,0-1 0,0 1 0,0 0 0,1 0 0,-1-1 0,0 1 0,1 0 0,-1-1 0,1 0 0,-1 0 0,2 1 0,-2-1 0,1 0 0,1 0 0,-1 1 0,-1-1 0,2 1 0,-1-1 0,0 1 0,0-1 0,3 0 0,7 0 0,0 0 0,22 1 0,-20 0 0,25-2 0,-35 2 0,12-2 0,-25 2 0,-5 2 0,-21 5 0,25-5 0,-1 0 0,0 0 0,-19 0 0,15-1 0,10-1 0,1 1 0,0-1 0,0-1 0,0 1 0,0 0 0,-6-2 0,11 2 0,0 0 0,0 0 0,-1 0 0,1 0 0,0 0 0,-1 0 0,1 0 0,0 0 0,0 0 0,0-1 0,-1 1 0,1 0 0,0 0 0,0-1 0,0 1 0,0 0 0,-1 0 0,1 0 0,0 0 0,0 0 0,-1-1 0,1 1 0,0 0 0,0 0 0,0 0 0,0-1 0,0 1 0,0 0 0,0 0 0,0 0 0,0-1 0,0 1 0,0 0 0,0 0 0,0 0 0,0-1 0,7-6 0,-4 6 0,-1-1 0,1 1 0,0 0 0,0 0 0,5-2 0,13 2 0,1 1 0,31 2 0,-30-1 0,43 3 0,240-4 0,-304 0 0,0 1 0,-1-1 0,1 0 0,0 0 0,0 1 0,-1-1 0,1 1 0,0 0 0,1 0 0,-2-1 0,0 1 0,0 0 0,0-1 0,0 1 0,0-1 0,0 0 0,0 0 0,0 1 0,0-1 0,0 0 0,0 0 0,0 0 0,0 0 0,0 0 0,0 0 0,0 0 0,0 0 0,0 0 0,0 0 0,0-1 0,0 1 0,0 0 0,0-1 0,0 1 0,0 0 0,0-1 0,1-1 0,-2 2 0,0 0 0,1 0 0,-1 0 0,0 0 0,0 0 0,0 0 0,0 0 0,0 0 0,0-1 0,1 1 0,-1 0 0,0 0 0,1 0 0,-1 0 0,0 0 0,0 0 0,0 0 0,0 0 0,0 0 0,1 0 0,-1 0 0,0 0 0,0 0 0,0 0 0,0 0 0,0 0 0,1 1 0,-1-1 0,0 0 0,0 0 0,1 0 0,-1 0 0,3 7 0,-2 16 0,0-3 0,2-7 0,-1-1 0,-1 1 0,0-1 0,-3 25 0,1-4 0,1-30 0,0 0 0,0 0 0,0 0 0,0 0 0,1 0 0,-1-1 0,2 1 0,-2 0 0,1 0 0,1-1 0,1 4 0,-1-2 0,-1 0 0,1 0 0,-1 1 0,0-2 0,2 9 0,-3-7 0,1 0 0,0-1 0,0 1 0,4 6 0,-3-5 0,0 0 0,-1 1 0,0-1 0,1 1 0,-2-1 0,0 1 0,0 0 0,-2 9 0,1 8 0,1-16 0,0-7 0,-1 1 0,1-1 0,0 1 0,0-1 0,0 1 0,0-1 0,0 0 0,1 1 0,-1 0 0,0-1 0,1 0 0,-1 1 0,0-1 0,1 0 0,0 0 0,0 1 0,-1-1 0,2 0 0,-2 0 0,1 1 0,1-1 0,0 1 0,0 0 0,0-1 0,-1 1 0,1-1 0,0 1 0,-1 0 0,0 0 0,1 0 0,-1 0 0,0 0 0,0 0 0,0 0 0,-1 0 0,1 0 0,0 4 0,0 2 0,0 0 0,-1 13 0,0-25 0,-1-1 0,0 0 0,1 0 0,-4-6 0,2 5 0,0 1 0,1-1 0,-1-12 0,1 10 0,1 1 0,-2-1 0,-2-13 0,2 21 0,0 6 0,-2 9 0,4-10 0,-2 3 0,1 0 0,0 1 0,0 11 0,1-17 0,1 1 0,-1-1 0,0 0 0,1 1 0,0-1 0,0 0 0,0 0 0,1 0 0,-1 0 0,1 0 0,3 4 0,-1-3 0,-2-2 0,-1 0 0,1 1 0,0-2 0,-1 2 0,3 3 0,-4-6 0,0 0 0,0 0 0,0 1 0,0-1 0,0 0 0,0 0 0,0 0 0,0 0 0,0 1 0,0-1 0,0 0 0,0 0 0,0 0 0,0 0 0,0 1 0,0-1 0,0 0 0,0 0 0,0 0 0,0 0 0,0 0 0,-1 1 0,1-1 0,0 0 0,0 0 0,0 0 0,-1 0 0,1 0 0,0 0 0,0 1 0,0-1 0,-1 0 0,-12 0 0,-14-4 0,0 1 0,-45-1 0,-32 10 0,-629-6 0,718-1 0,-26-4 0,25 3 0,-21-2 0,-459 3 0,244 3 0,-151-2 0,401 0 0,1 0 0,0 0 0,0 0 0,0 0 0,-1 0 0,2 0 0,-1 0 0,-1 0 0,1-1 0,0 1 0,0-1 0,0 1 0,-1-1 0,1 0 0,1 1 0,0-1 0,0 0 0,0 1 0,-1-1 0,2 0 0,-1 1 0,0-1 0,0 0 0,0 0 0,1 0 0,-1 1 0,0-1 0,0 0 0,0 1 0,1-1 0,-1 0 0,0 1 0,2-2 0,15-25 0,-13 21 0,0 0 0,0 0 0,-1 0 0,0-1 0,3-7 0,13-41 0,-5-6 0,-8 44 0,-3 9 0,0 1 0,2-13 0,-2 7 0,0 1 0,1 0 0,1 0 0,11-21 0,-1 3 0,5-13 0,-20 42 0,0 0 0,1-1 0,0 1 0,-1 0 0,1-1 0,-1 1 0,2 0 0,-2 0 0,1 0 0,0 0 0,0-1 0,0 1 0,0 1 0,0-1 0,0 0 0,1 0 0,-1 0 0,0 1 0,0-1 0,2 0 0,1 0 0,0 0 0,0 0 0,-1 1 0,1 0 0,0 0 0,6 0 0,-3 0 0,525 2 0,-273-4 0,670 2 0,-919 1 0,0 0 0,0 1 0,19 3 0,13 4 0,-8-4 0,-27-3 0,1 0 0,-1-1 0,1 0 0,-1 0 0,1-1 0,-1 0 0,13-2 0,-21 1 0,0 0 0,0 0 0,-1 0 0,1-1 0,-1 1 0,1 0 0,-1 0 0,1 0 0,-3-1 0,-4-2 0,8 4 0,2 3 0,0 1 0,0 1 0,-1-1 0,0 1 0,0 0 0,-1 0 0,1 0 0,-1-1 0,0 1 0,0 0 0,-1 6 0,-1 7 0,1 21 0,0-15 0,1 0 0,5 34 0,-2-43 0,0-1 0,-1 0 0,1 22 0,-3-32 0,0 0 0,1 1 0,0-1 0,0 0 0,1 1 0,2 5 0,-2-5 0,0-1 0,-1 0 0,0 1 0,1-1 0,-1 0 0,0 7 0,-2-6 0,1-4 0,0 1 0,0-1 0,-1 1 0,1-1 0,0 1 0,1 0 0,-1-1 0,0 0 0,0 1 0,0-1 0,1 1 0,0 0 0,0 0 0,-1-2 0,1 0 0,-1 0 0,1 0 0,-1 0 0,0 0 0,0 0 0,1 0 0,-1 0 0,0 0 0,0-1 0,1 1 0,-1 0 0,1 0 0,-1 0 0,0 0 0,0-1 0,1 1 0,-1 0 0,0 0 0,0-1 0,0 1 0,0 0 0,1 0 0,-1-1 0,0 1 0,0 0 0,1 0 0,-1-1 0,0 1 0,0-1 0,0 1 0,0 0 0,0-1 0,0 1 0,0 0 0,0-1 0,2-12 0,3-60 0,-2 39 0,-3-54 0,-1 34 0,-1 44 0,1 1 0,-1 0 0,-1-1 0,0 1 0,0 0 0,-9-16 0,6 12 0,2 6 0,0 0 0,1 0 0,-1 0 0,-1 1 0,0-1 0,-9-8 0,14 15 0,-1-1 0,0 1 0,1-1 0,-1 1 0,1-1 0,-2 0 0,2 1 0,-1 0 0,0-1 0,0 1 0,1 0 0,-1 0 0,0-1 0,0 1 0,0 0 0,0 0 0,0 0 0,0 0 0,1 0 0,-2 0 0,2 0 0,-1 0 0,0 0 0,0 0 0,0 0 0,0 1 0,0-1 0,0 0 0,1 0 0,-1 1 0,0-1 0,0 1 0,1-1 0,-1 1 0,0-1 0,0 1 0,1-1 0,-1 1 0,0 0 0,0 0 0,-2 2 0,1 0 0,-1 0 0,1-1 0,-1 2 0,2-1 0,-1 0 0,-2 6 0,4-8 0,-1 1 0,0-1 0,1 0 0,0 0 0,0 1 0,0-1 0,0 0 0,0 1 0,0-1 0,0 1 0,0-1 0,1 2 0,0-3 0,-1 1 0,0 0 0,0-1 0,0 0 0,1 1 0,-1-1 0,0 0 0,1 1 0,-1-1 0,1 0 0,-1 0 0,0 1 0,1-1 0,-1 0 0,0 0 0,1 0 0,0 1 0,-1-1 0,1 0 0,-1 0 0,0 0 0,1 0 0,0 0 0,-1 0 0,1 0 0,-1 0 0,0 0 0,1 0 0,0 0 0,-1 0 0,1 0 0,0 0 0,-1 0 0,0 0 0,1 0 0,-1-1 0,0 1 0,1 0 0,0 0 0,0-1 0,-1 1 0,0 0 0,0 0 0,0 0 0,1 0 0,-1 0 0,0 0 0,1 0 0,-1 0 0,0 0 0,0 0 0,0 0 0,0 0 0,0 0 0,1 0 0,-1-1 0,0 1 0,0 0 0,0 0 0,0 0 0,0 0 0,0 0 0,1 0 0,-1 0 0,0-1 0,0 1 0,0 0 0,0 0 0,1 0 0,-1 0 0,0 0 0,0-1 0,0 1 0,0 0 0,0-1 0,0 1 0,0 0 0,0 0 0,0 0 0,0 0 0,0 0 0,0-1 0,0 1 0,0 0 0,0 0 0,-11-3 0,-14 0 0,-79 9 0,-683-6 0,596 6 0,1 0 0,112-5 0,-77-2 0,110-5 0,31 4 0,0 0 0,-15 0 0,-157 2 0,184 0 0,0 0 0,0 0 0,1 1 0,-1-1 0,1 0 0,-1 0 0,0 1 0,1 0 0,-1-1 0,0 1 0,1 0 0,-1-1 0,1 1 0,-1 0 0,1 0 0,0 0 0,-1 0 0,1 0 0,0 1 0,0-1 0,-2 1 0,0 3 0,0 0 0,0 0 0,1 0 0,-3 8 0,2-5 0,-52 111 0,51-110 0,0 1 0,0 1 0,-1 15 0,1-13 0,0 0 0,-9 19 0,-3 9 0,15-37 0,0-3 0,0 1 0,1-1 0,-1 1 0,1-1 0,0 1 0,0-1 0,0 1 0,0 0 0,0 1 0,0-2 0,0-1 0,1 1 0,-1-1 0,0 1 0,1-1 0,-1 0 0,1 1 0,-1 0 0,1-1 0,-1 0 0,1 1 0,-1-1 0,1 0 0,-1 1 0,1-1 0,-1 0 0,2 0 0,-2 1 0,1-1 0,-1 0 0,1 0 0,0 0 0,-1 0 0,1 0 0,-1 0 0,2 0 0,-2 0 0,1 0 0,0 0 0,125 0 0,-51-1 0,-7-5 0,41 1 0,918 5 0,-524 0 0,-494-1 0,-1 0 0,0 0 0,12-3 0,11-1 0,-30 5 0,0-1 0,0 1 0,0 0 0,0-1 0,0 1 0,0 0 0,0-1 0,0 1 0,0-1 0,0 1 0,-1-1 0,1 0 0,0 1 0,0-1 0,-1 0 0,1 0 0,0 0 0,-1 1 0,1-1 0,-1 0 0,0 0 0,1 0 0,0 1 0,-1-1 0,0 0 0,0 0 0,0 0 0,1 0 0,-1-2 0,0-3 0,1-1 0,-1 0 0,-1-8 0,0 5 0,0-7 0,-6-30 0,2 18 0,-1-34 0,6 12 0,-1 50 0,1 0 0,0 1 0,0-1 0,-1 1 0,1-1 0,0 1 0,-1-1 0,1 0 0,-1 0 0,1 1 0,-1-1 0,1 1 0,-1 0 0,0-1 0,1 1 0,-1-1 0,1 1 0,-1 0 0,0-1 0,1 1 0,-1 0 0,1 0 0,-2-1 0,2 1 0,-1 0 0,1 0 0,-2 0 0,2 0 0,-1 0 0,-1 0 0,-28 0 0,22 0 0,-223 1 0,125-1 0,5-6 0,-69 2 0,140 3 0,2 1 0,0-1 0,0-1 0,-33-5 0,30 2 0,0 2 0,-58-2 0,-44 0 0,86 5 0,-165 4 0,31 2 0,76 3 0,34-3 0,-26 6 0,166-10 0,1088-2 0,-1080 6 0,33-1 0,-17 1 0,158-6 0,-247 0 0,0 0 0,1 1 0,-1-1 0,1 1 0,-2 0 0,1 0 0,7 4 0,-10-5 0,1 1 0,-1-1 0,1 1 0,-1-1 0,1 1 0,-1 0 0,0 0 0,0 0 0,0 0 0,1 0 0,-1 0 0,0 0 0,0 0 0,0 1 0,-1-1 0,2 0 0,-2 1 0,1-1 0,-1 0 0,1 0 0,0 1 0,-1 2 0,0-4 0,0 0 0,0 1 0,0-1 0,0 1 0,0-1 0,0 1 0,-1-1 0,1 0 0,0 1 0,-1-1 0,1 1 0,0-1 0,-1 0 0,1 1 0,0-1 0,-1 0 0,1 1 0,-1-1 0,1 0 0,-1 0 0,1 1 0,0-1 0,-1 1 0,0-1 0,1 0 0,-1 0 0,1 0 0,0 0 0,-1 0 0,0 0 0,0 0 0,-23 2 0,12-1 0,-44 7 0,-35 6 0,79-12 0,-1 0 0,-25 0 0,3 0 0,-90 0 0,72-3 0,-1-1 0,-86-13 0,144 15 0,0 0 0,0 0 0,0-1 0,8 0 0,6-1 0,384-10 0,-382 11 0,-19 2 0,-13-1 0,-161 6 0,51 2 0,65-5 0,-105 2 0,-222-5 0,439-12 0,36-3 0,150-9 0,-67 8 0,-330 32 0,-174 7 0,-172-22 0,247-2 0,253 1 0,-1 0 0,0 0 0,0 0 0,0 0 0,1 1 0,-1-1 0,0 1 0,0-1 0,0 1 0,1 1 0,-1-1 0,0 0 0,-3 2 0,5-2 0,-1 0 0,1 1 0,0-1 0,0 1 0,-1-1 0,1 0 0,1 1 0,-2 0 0,2 0 0,-1-1 0,1 1 0,-1-1 0,0 1 0,1 0 0,0 0 0,0 0 0,-1-1 0,1 1 0,1 3 0,-1 6 0,0 1 0,-1 0 0,0-1 0,-7 24 0,5-26 0,0 0 0,-7 11 0,8-16 0,0-1 0,0 0 0,0 1 0,-1-1 0,1 0 0,-1 0 0,0 0 0,-6 4 0,9-7 0,0 0 0,0 0 0,0 0 0,-1 0 0,1 0 0,0 1 0,0-1 0,0 0 0,0 0 0,0 0 0,0 0 0,0 0 0,-1 0 0,1 0 0,0 0 0,-1 0 0,1 0 0,0 0 0,0 0 0,0 0 0,0 0 0,0 0 0,0 0 0,-1 0 0,1 0 0,0 0 0,0 0 0,0 0 0,0 0 0,0 0 0,-1 0 0,1 0 0,0 0 0,0 0 0,-1 0 0,1 0 0,0-1 0,0 1 0,0 0 0,0 0 0,0 0 0,0 0 0,0 0 0,0 0 0,0 0 0,-1 0 0,1-1 0,0 1 0,0 0 0,0 0 0,0 0 0,0 0 0,0 0 0,0-1 0,0 1 0,0 0 0,0 0 0,0 0 0,0 0 0,0 0 0,0 0 0,0-1 0,0 1 0,0 0 0,0-1 0,0 1 0,0 0 0,0 0 0,1 0 0,1-14 0,-1 12 0,4-17 0,9-26 0,-12 39 0,1 0 0,0 1 0,0-1 0,0 1 0,2 0 0,-2-1 0,1 2 0,8-9 0,-12 13 0,0 0 0,1 0 0,-1 0 0,0 0 0,0 0 0,0 0 0,0 0 0,0 0 0,1 0 0,-1-1 0,0 1 0,0 0 0,0 0 0,0 0 0,0 0 0,0 0 0,0 0 0,0 0 0,0 0 0,1 0 0,-1 0 0,0 0 0,0 0 0,0 0 0,0 0 0,0 0 0,0 0 0,0 0 0,0 0 0,1 0 0,-1 0 0,0 0 0,0 0 0,0 0 0,0 1 0,1-1 0,-1 0 0,0 0 0,0 0 0,0 0 0,0 0 0,0 0 0,0 0 0,0 0 0,0 0 0,0 0 0,0 0 0,0 0 0,0 1 0,0-1 0,0 0 0,0 1 0,3 8 0,-3 11 0,-4 2 0,2-16 0,1 1 0,0-1 0,1 1 0,0 10 0,0-15 0,0-1 0,1 2 0,0-2 0,-1 1 0,1-1 0,-1 1 0,1-1 0,0 1 0,0 0 0,0-1 0,0 1 0,1-1 0,-1 0 0,0 1 0,0-1 0,1 1 0,-1-1 0,1 0 0,0 0 0,0 0 0,2 1 0,1 0 0,1 0 0,-1 0 0,0-1 0,1 1 0,0-1 0,0-1 0,8 2 0,43-3 0,-22 0 0,78 0 0,118 2 0,-216 0 0,-15-1 0,0 0 0,0 0 0,0 0 0,0 0 0,0 1 0,0-1 0,-1 0 0,1 0 0,0 0 0,0 0 0,0 0 0,0 0 0,0 0 0,0 0 0,0 0 0,0 0 0,0 0 0,0 0 0,0 0 0,0 0 0,0 0 0,0 0 0,0 0 0,0 0 0,0 0 0,0 0 0,0 0 0,0 0 0,0 1 0,0-1 0,0 0 0,0 0 0,0 0 0,0 0 0,0 0 0,0 0 0,0 0 0,0 0 0,0 0 0,0 0 0,0 0 0,0 0 0,0 0 0,0 0 0,0 0 0,0 0 0,0 0 0,0 0 0,0 0 0,0 1 0,0-1 0,0 0 0,0 0 0,0 0 0,1 0 0,-1 0 0,0 0 0,0 0 0,0 0 0,0 0 0,0 0 0,0 0 0,0 0 0,0 0 0,0 0 0,0 0 0,-25 5 0,-56 2 0,-139-5 0,110-3 0,21 1 0,390-6 0,5 0 0,809 6 0,-1101 0 0,0-1 0,14-3 0,-17 1 0,0 2 0,0 0 0,0 0 0,15 1 0,-24 0 0,-1 1 0,1-1 0,-1 1 0,0 0 0,1-1 0,-1 1 0,0 0 0,0 0 0,0 0 0,0-1 0,0 1 0,1 0 0,-2 0 0,1 0 0,1 2 0,13 19 0,-13-19 0,6 16 0,-8-18 0,1 0 0,-1 0 0,1 0 0,-1 1 0,0-1 0,0 0 0,0 0 0,0 0 0,0 1 0,0-1 0,-1 0 0,1 0 0,-1 0 0,1 1 0,-2-3 0,1 1 0,0-1 0,-1 0 0,1 0 0,0 0 0,0 0 0,0 0 0,0-1 0,-1-1 0,2 3 0,-8-13 0,0 0 0,-7-18 0,0 1 0,12 22 0,0 0 0,0-1 0,1 1 0,0-1 0,-1-16 0,-3-19 0,5 43 0,0 0 0,1 0 0,0 1 0,-1-1 0,1 0 0,-1 0 0,0 1 0,1-1 0,-1 0 0,0 0 0,0 1 0,1-1 0,-1 1 0,0-1 0,0 1 0,0 0 0,0-1 0,0 1 0,0 0 0,1-1 0,-2 1 0,1 0 0,1 0 0,-2 0 0,1-1 0,1 1 0,-2 0 0,1 0 0,0 0 0,0 1 0,-1-1 0,-6 1 0,0-1 0,-15 5 0,16-3 0,-32 3 0,-1 0 0,1-3 0,-70-3 0,37 0 0,-87 2 0,-164-2 0,269 0 0,-136-3 0,90 0 0,65 2 0,-184 1 0,111 2 0,46-1 0,-67 1 0,128-2 0,-1 1 0,1 1 0,0-1 0,-1 0 0,1 0 0,0 0 0,0 1 0,-1-1 0,1 0 0,-1 1 0,1-1 0,0 1 0,0-1 0,0 1 0,0-1 0,0 1 0,0 0 0,0 0 0,0 0 0,0 0 0,0 0 0,0-1 0,0 1 0,-1 2 0,2-2 0,0 1 0,0-1 0,0 0 0,0 0 0,0 1 0,0-1 0,0 0 0,0 1 0,0-1 0,1 0 0,-1 0 0,1 0 0,-1 0 0,1 0 0,-1 0 0,1 1 0,0-1 0,0 0 0,-1 0 0,1 0 0,0-1 0,0 1 0,2 1 0,-3-1 0,6 4 0,0 0 0,0 0 0,7 4 0,-10-8 0,0 1 0,0 0 0,0-1 0,0 0 0,1 0 0,-1-1 0,0 1 0,0 0 0,1-1 0,3 0 0,114-2 0,-32-1 0,142-3 0,-14 1 0,126 5 0,-233 5 0,30 1 0,-34 0 0,-11-1 0,126-5 0,-220 0 0,0 0 0,0 0 0,0 0 0,0 0 0,0-1 0,0 1 0,0 0 0,0-1 0,0 1 0,-1 0 0,2-1 0,-2 0 0,1 1 0,0-1 0,0 0 0,-1 1 0,1-1 0,-1 1 0,1-1 0,0 0 0,-1 0 0,1 1 0,-1-1 0,0 0 0,1 0 0,0 0 0,-1 0 0,0 1 0,0-1 0,0 0 0,0 0 0,0 0 0,0 0 0,0-1 0,0 1 0,0 0 0,0 0 0,0 0 0,0 0 0,0 0 0,0 1 0,0-1 0,0 0 0,0-1 0,-1 2 0,0-1 0,1 0 0,0 0 0,-1 0 0,1 1 0,-1-1 0,0 0 0,1 1 0,-1-1 0,0 0 0,0 0 0,1 1 0,-1-1 0,0 1 0,0-1 0,0 1 0,1-1 0,-2 1 0,1-1 0,1 1 0,-2 0 0,1 0 0,-1-1 0,-4 1 0,0 1 0,0-1 0,0 1 0,1 0 0,-1 0 0,0 0 0,1 1 0,0 0 0,-1 0 0,1 0 0,-7 4 0,-21 8 0,28-12 0,-1-1 0,0-1 0,0 1 0,1-1 0,-1 0 0,-10 0 0,-15 0 0,-218 28 0,192-24 0,-85-4 0,64-1 0,-901 1 0,978 0 0,0 1 0,1-1 0,-2 0 0,2 0 0,-1 0 0,0 0 0,0-1 0,0 1 0,1 0 0,-2 0 0,2 0 0,-1 0 0,0-1 0,0 1 0,1 0 0,-1-1 0,0 1 0,0-1 0,1 1 0,-1 0 0,0-1 0,1 1 0,-1-1 0,1 0 0,-1 1 0,1-1 0,-1 0 0,1 1 0,-1-2 0,1 1 0,0-1 0,0 0 0,0 0 0,0 1 0,0-1 0,0 1 0,0-1 0,0 1 0,1-1 0,-1 0 0,1 1 0,1-3 0,-1 1 0,1-1 0,0-1 0,0 1 0,1 0 0,-1 0 0,4-4 0,-5 7 0,0 0 0,1 0 0,-1 0 0,1 0 0,-1-1 0,1 1 0,-1 0 0,1 1 0,0-1 0,-1 0 0,1 1 0,0-1 0,0 1 0,-1 0 0,1-1 0,0 1 0,0 0 0,2 0 0,31 0 0,64 6 0,-63-2 0,134-2 0,-95-3 0,-60 1 0,1 1 0,-1 0 0,31 6 0,-32-4 0,0-2 0,1 1 0,16-1 0,13 0 0,38 9 0,-44-5 0,69 2 0,0-7-1365</inkml:trace>
</inkml:ink>
</file>

<file path=ppt/ink/ink10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64"/>
    </inkml:context>
    <inkml:brush xml:id="br0">
      <inkml:brushProperty name="width" value="0.1" units="cm"/>
      <inkml:brushProperty name="height" value="0.1" units="cm"/>
      <inkml:brushProperty name="color" value="#00A0D7"/>
    </inkml:brush>
  </inkml:definitions>
  <inkml:trace contextRef="#ctx0" brushRef="#br0">129 0 24575,'0'2'0,"0"16"0,1 0 0,3 19 0,-3-36 0,-1 1 0,0-1 0,0 1 0,0 0 0,0 0 0,0-1 0,0 1 0,0-1 0,-1 2 0,1-2 0,-1 1 0,0-1 0,1 1 0,-1-1 0,0 1 0,0-1 0,0 1 0,0-1 0,-2 2 0,-6 11 0,8-12 0,-1 0 0,1 1 0,1 0 0,-1-1 0,0 1 0,1 0 0,0 0 0,0 0 0,0-1 0,0 5 0,0-5 0,1 1 0,-1-1 0,0 1 0,0 0 0,-1-1 0,1 1 0,-1 0 0,1-1 0,-1 1 0,0-1 0,-2 5 0,2-4 0,-1 0 0,1-1 0,-1 2 0,1-1 0,1 0 0,-2 4 0,2-3 0,-1-1 0,0 0 0,0 0 0,0 0 0,-1 0 0,-1 4 0,2-4 0,-1 0 0,1-1 0,0 1 0,0 0 0,1 0 0,-1 0 0,0 3 0,1-3 0,-1 1 0,0-1 0,1 0 0,-4 6 0,-12 35 0,9-13 0,5-22 0,-1 0 0,1-1 0,-6 11 0,6-13 0,-1 1 0,1 0 0,-2 8 0,3-9 0,0 0 0,-1-1 0,0 1 0,0 0 0,-5 7 0,6-11 0,0 1 0,0-1 0,0 1 0,0-1 0,1 1 0,-1-1 0,1 0 0,0 1 0,-1-1 0,2 6 0,-1-7 0,0 0 0,0-1 0,0 1 0,0 0 0,0 0 0,0 0 0,0-1 0,1 1 0,-1 1 0,0-2 0,1 1 0,0 0 0,-1-1 0,0 1 0,1 0 0,-1-1 0,1 1 0,0 0 0,0-1 0,-1 1 0,1-1 0,0 1 0,0 0 0,-1-1 0,2 1 0,-2-1 0,1 0 0,0 1 0,0-1 0,0 0 0,0 0 0,1 1 0,15-1 0,0-1 0,32-4 0,-36 2 0,0 2 0,1 0 0,-1 0 0,0 1 0,22 2 0,7 1 0,-31-2 0,2-1 0,19 6 0,-18-4 0,1 0 0,0 0 0,-1-2 0,28-1 0,-7 0 0,-24 1 0,-1-1 0,17-3 0,-16 2 0,-1 0 0,18 0 0,428 2 0,-449 0 0,-1-1 0,0 0 0,13-3 0,-12 2 0,-1 1 0,0 0 0,14-1 0,94-3 0,-88 5 0,92 5 0,-27 1 0,-54-4 0,42-3 0,23 1 0,-89 1 0,98 3 0,171-4 0,-219 6 0,-29-6 0,28 0 0,-54-1 0,-1 0 0,0-1 0,8-1 0,-16 1 0,1 0 0,-1 0 0,1 1 0,-2-1 0,2 0 0,-1 1 0,-1-1 0,-1-2 0,-3-5 0,-3-5 0,8 12 0,-1-1 0,1 1 0,-1-1 0,1 1 0,-1 0 0,2-1 0,-1 0 0,0 1 0,0-1 0,0-3 0,-5-21 0,4 23 0,1-1 0,0 0 0,-1-10 0,1 12 0,0-1 0,1 1 0,-1-1 0,0 1 0,-1 0 0,1 0 0,-4-6 0,-4-8 0,4 2 0,-1 1 0,-14-23 0,17 33 0,2-1 0,-1 1 0,1-1 0,-1 1 0,0-7 0,1 5 0,0 1 0,-1 0 0,-3-9 0,-2 1 0,6 9 0,-1 0 0,0 1 0,1-1 0,-1 0 0,-1 1 0,1 0 0,-1 0 0,-2-4 0,2 4 0,-1-1 0,2 0 0,-1 0 0,0 0 0,1 0 0,0-1 0,0 1 0,0 0 0,1-1 0,0 1 0,0-1 0,0 0 0,1 1 0,-1-8 0,0 8 0,0 0 0,-1 0 0,0 0 0,0 0 0,0 0 0,-1 0 0,-4-6 0,-4-7 0,10 16 0,-1-2 0,1 0 0,-1 0 0,0 1 0,1 0 0,-1-1 0,-4-3 0,5 6 0,-1-2 0,1 2 0,-1-1 0,1 0 0,0 1 0,-1-1 0,0 1 0,1 0 0,-1-1 0,1 1 0,-1 0 0,1 0 0,-1 0 0,1 0 0,-4 0 0,-61-1 0,-28 3 0,71 0 0,-26 1 0,-46 3 0,39-7 0,-78 2 0,112 0 0,-50 3 0,12-4 0,-79 1 0,132-1 0,-110 5 0,69-4 0,-48-3 0,71 0 0,-19-1 0,32 3 0,-1-1 0,1-1 0,-16-3 0,14 2 0,-27-2 0,-21 4 0,32 1 0,-31-3 0,12 0 0,-68 3 0,48 1 0,38-2 0,20 0 0,0 0 0,-1 1 0,1 1 0,-15 2 0,23-2 0,0 0 0,0 0 0,0 0 0,1 0 0,-1 1 0,0-1 0,1 1 0,0 0 0,-1 0 0,1-1 0,0 1 0,0 1 0,0-1 0,0 0 0,0 0 0,0 1 0,1-1 0,0 1 0,0-1 0,-1 1 0,1-1 0,1 1 0,-1 0 0,0-1 0,0 4 0,1-5 0,0-1 0,0 1 0,0-1 0,1 0 0,-1 1 0,0-1 0,0 1 0,0-1 0,0 1 0,0-1 0,0 1 0,1-1 0,-1 0 0,1 1 0,-1-1 0,0 1 0,1-1 0,-1 0 0,0 1 0,1-1 0,-1 1 0,1-1 0,-1 0 0,1 1 0,-1-1 0,0 0 0,1 0 0,0 0 0,-1 1 0,1-1 0,-1 0 0,0 0 0,1 0 0,0 0 0,-1 0 0,1 0 0,-1 0 0,2 0 0,27 0 0,-22 0 0,101-9 0,-68 4 0,42 1 0,159-2 0,1025 6 0,-1265 0 0,1 0 0,-1 1 0,0-1 0,0 0 0,0 0 0,1 0 0,-1 1 0,0 0 0,0-1 0,0 1 0,1-1 0,-1 1 0,0-1 0,0 1 0,0-1 0,0 1 0,0 0 0,0 0 0,-1-1 0,2 1 0,-2 0 0,1 1 0,0-2 0,0 1 0,-1 0 0,0 0 0,1 0 0,-1 0 0,1 0 0,-1 0 0,1 1 0,-1-1 0,0 0 0,0 0 0,0 0 0,0 0 0,0 0 0,0 0 0,-1 3 0,1-4 0,-1 1 0,1-1 0,0 1 0,0-1 0,-1 1 0,1-1 0,-1 1 0,1-1 0,-1 0 0,1 1 0,-1-1 0,1 0 0,-1 1 0,0 0 0,1-1 0,0 0 0,-1 0 0,0 1 0,0-1 0,1 0 0,-1 0 0,1 0 0,-1 0 0,0 0 0,1 0 0,-2 0 0,-21 0 0,16 0 0,-100 5 0,8 0 0,-727-5 0,425 0 0,379 1 0,0 1 0,-32 6 0,31-3 0,-44 1 0,50-4 0,1 0 0,-18 3 0,17-2 0,-27 2 0,43-5 0,-1 0 0,0 0 0,1-1 0,-1 1 0,1 0 0,-1-1 0,1 1 0,-3-2 0,-9-2 0,13 4 0,-1 0 0,1 0 0,-1 0 0,1 0 0,0 0 0,-1 0 0,1 0 0,0 0 0,-1 1 0,1-1 0,-1 0 0,1 0 0,0 0 0,-1 1 0,1-1 0,0 1 0,0-1 0,-1 0 0,1 0 0,0 1 0,-1-1 0,1 0 0,0 1 0,0-1 0,0 0 0,0 1 0,0-1 0,-1 0 0,1 1 0,0-1 0,0 1 0,-2 6 0,0-4 0,1 1 0,0-1 0,0 0 0,0 1 0,1-1 0,-1 5 0,2-7 0,-1-1 0,0 1 0,0-1 0,1 1 0,0-1 0,-1 1 0,0 0 0,1-1 0,-1 1 0,1-1 0,0 1 0,-1-1 0,1 0 0,-1 1 0,1-1 0,0 0 0,-1 1 0,1-1 0,0 0 0,0 0 0,-1 1 0,1-1 0,-1 0 0,2 0 0,-2 0 0,1 0 0,1 0 0,24 1 0,-22-2 0,89-7 0,-65 4 0,49-1 0,-14 2 0,-29 1 0,130-4 0,593 6 0,-628 6 0,-94-5 0,62 8 0,-71-7 0,1-1 0,34-2 0,-10 0 0,-40 1 0,4 0 0,1 0 0,0 0 0,-1-2 0,1 1 0,24-7 0,21-2 0,-61 8 0,-5 0 0,-6 0 0,-143 0 0,85 3 0,-72-1 0,408-6 0,-263 6 0,1 0 0,-1 1 0,1-1 0,-1 1 0,0 0 0,1 0 0,0 0 0,5 3 0,32 17 0,-25-11 0,-12-9 0,-2 1 0,1 1 0,0-1 0,-1 1 0,1-1 0,-1 1 0,0 0 0,3 3 0,-6-6 0,0 0 0,0 1 0,0-1 0,-1 0 0,1 0 0,0 0 0,-1 0 0,1 1 0,0-1 0,0 0 0,0 0 0,0 1 0,-1-1 0,1 0 0,0 0 0,0 0 0,0 0 0,-1 0 0,1 0 0,-1 0 0,1 0 0,0 0 0,0 0 0,0 0 0,-1 0 0,1 0 0,0 0 0,0 0 0,-1 0 0,-10 0 0,11 0 0,-647 0 0,502 5 0,-13 1 0,138-6 0,-28 5 0,26-2 0,-22 0 0,-141 7 0,148-8 0,-42-2 0,29-1 0,24 0 0,-41-7 0,41 5 0,-42-2 0,-180 5 0,235-1 0,11-1 0,9 1 0,342-39 0,-166 22 0,-121 13 0,-34 2 0,30 0 0,7 2 0,48 2 0,-103 1 0,0-1 0,0 1 0,0 0 0,9 4 0,-19-6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0,-7 5 0,-11 0 0,-7-2 0,-37 0 0,10-1 0,28-1 0,-53 6 0,-66 3 0,126-8 0,1-1 0,-19 6 0,4-1 0,2-3 0,-45 0 0,29-1 0,-52 5 0,66-4 0,26-3 0,0 0 0,1 0 0,-1 1 0,0 0 0,1 0 0,0 0 0,-1 0 0,1 1 0,-1 0 0,2 0 0,-2 0 0,-4 3 0,-11 8 0,13-8 0,0-1 0,-9 9 0,14-12 0,2 1 0,-1 0 0,-1 0 0,2 1 0,-1-1 0,1 0 0,-1 0 0,1 1 0,0-1 0,0 0 0,-2 5 0,2-1 0,5-13 0,2-7 0,9-10 0,-14 21 0,0 1 0,0 0 0,-1 0 0,1 0 0,0 0 0,-1 0 0,1 0 0,-1-1 0,0 1 0,0-3 0,0 5 0,0 0 0,0 0 0,0-1 0,0 1 0,0-1 0,0 1 0,0 0 0,0 0 0,0 0 0,0-1 0,0 1 0,0 0 0,-1 0 0,1 0 0,0-1 0,0 1 0,0 0 0,0 0 0,0 0 0,0 0 0,-1 0 0,1-1 0,0 1 0,-1 0 0,1 0 0,0 0 0,0 0 0,0 0 0,-1 0 0,1 0 0,0 0 0,0 0 0,0-1 0,-2 1 0,-7 5 0,-6 9 0,14-13 0,1-1 0,-2 1 0,2 0 0,-1-1 0,1 2 0,-1-2 0,0 1 0,1 0 0,0 0 0,-1 0 0,1 0 0,0-1 0,-1 1 0,1 0 0,-1 1 0,1-2 0,0 1 0,0 0 0,0 0 0,0 0 0,0 0 0,0 0 0,1 0 0,0 2 0,-1-3 0,1 1 0,1 0 0,-1 0 0,-1-1 0,2 1 0,-1 0 0,0-1 0,0 1 0,0-1 0,1 0 0,-1 1 0,1 0 0,-1-1 0,0 0 0,0 0 0,1 0 0,-1 0 0,0 0 0,3 0 0,144-1 0,-123-1 0,41-8 0,-7 0 0,19 4 0,116 5 0,-97 2 0,967-1 0,-973-5 0,-58 4 0,29 2 0,-61-1 0,1 0 0,-1 1 0,1-1 0,-1 1 0,0 0 0,0-1 0,0 1 0,1-1 0,-1 1 0,-1 1 0,2-2 0,-1 1 0,-1 0 0,2 0 0,-2 0 0,1 0 0,-1 0 0,2 0 0,-1 2 0,-1-2 0,0-1 0,1 1 0,0 0 0,-1-1 0,0 1 0,0-1 0,0 1 0,1 0 0,-1-1 0,0 1 0,0 0 0,0 0 0,0-1 0,0 1 0,0 0 0,0-1 0,0 1 0,0 0 0,-1-1 0,1 1 0,0 0 0,0-1 0,0 1 0,-1 0 0,0-1 0,1 1 0,0 0 0,-1-1 0,1 1 0,0-1 0,-1 1 0,0-1 0,1 1 0,-2 0 0,-8 2 0,1-1 0,-1 1 0,0-2 0,0 1 0,0-1 0,0 0 0,-13-1 0,-9 1 0,-43 1 0,-9 1 0,-35 2 0,49-4 0,13 1 0,-60 4 0,-71 5 0,181-11 0,-170 5 0,-10-5 0,378-12 0,-13 1 0,-57 12 0,-50 0 0,102-9 0,-162 6 0,-13 1 0,-20-1 0,-505 1 0,260 2 0,-390-1 0,645-1 0,11 1 0,1 0 0,-1 0 0,0-1 0,1 1 0,-1 0 0,0 0 0,0 0 0,1 0 0,-1 0 0,0 0 0,0 0 0,1 0 0,-1 0 0,0 0 0,0 0 0,1 1 0,-1-1 0,1 0 0,-1 0 0,0 1 0,0-1 0,1 0 0,-1 0 0,0 1 0,1-1 0,0 1 0,-1-1 0,1 0 0,-1 1 0,0-1 0,1 1 0,0-1 0,-1 1 0,1-1 0,-1 1 0,1 0 0,0 0 0,0-1 0,-1 1 0,1-1 0,0 1 0,0 0 0,0 0 0,-4 15 0,1 0 0,1 1 0,0 21 0,-1 3 0,3-38 0,-1-1 0,1 0 0,-1 0 0,0 1 0,0-1 0,0 0 0,0 0 0,0 0 0,-1 0 0,1 0 0,-1 0 0,1-1 0,-1 1 0,0 0 0,-3 2 0,127-115 0,-116 104 0,-3 5 0,-1 0 0,0 1 0,0-2 0,0 1 0,1 0 0,-2 0 0,1-1 0,-1 1 0,1-1 0,-1 0 0,1 1 0,-1-5 0,-1 7 0,0 0 0,0 0 0,0-1 0,0 1 0,0 0 0,0 0 0,0 0 0,0-1 0,0 1 0,0 0 0,0 0 0,0 0 0,0 0 0,-1 0 0,1-1 0,0 1 0,0 0 0,0 0 0,0 0 0,0 0 0,-1 0 0,1 0 0,0 0 0,-1 0 0,1-1 0,0 1 0,0 0 0,0 0 0,0 0 0,-1 0 0,1 0 0,0 0 0,0 0 0,0 0 0,-1 0 0,1 0 0,0 0 0,-1 0 0,1 0 0,0 0 0,0 0 0,0 1 0,0-1 0,-1 0 0,1 0 0,0 0 0,0 0 0,0 0 0,0 0 0,-1 0 0,1 0 0,0 1 0,0-1 0,-1 0 0,1 0 0,-12 7 0,3 1 0,-2 0 0,2 1 0,-15 17 0,23-26 0,1 1 0,-1 0 0,1 0 0,-1 0 0,1-1 0,-1 1 0,1 0 0,0 0 0,0 0 0,0 0 0,0 0 0,-1 0 0,1 0 0,0 0 0,0 0 0,1 0 0,-1 0 0,0-1 0,0 2 0,0-1 0,1 0 0,-1-1 0,0 1 0,1 0 0,-1 0 0,1 0 0,0 1 0,3 2 0,0-1 0,-1 1 0,1-1 0,7 5 0,1 1 0,-10-8 0,-1 0 0,1 0 0,1 0 0,-2 0 0,2 1 0,-1-1 0,1 0 0,-2-1 0,2 1 0,-1-1 0,1 1 0,-1-1 0,5 1 0,35-2 0,-20 0 0,36 2 0,-23 0 0,64-5 0,-75 0 0,-6 2 0,29-1 0,304 3 0,-650 14 0,29 0 0,79-14 0,191 0 0,0 0 0,-1 0 0,1 0 0,0 0 0,-1 0 0,1 0 0,-1 0 0,1 0 0,0 0 0,-1 0 0,1 0 0,0 0 0,-1 0 0,1 0 0,-1 0 0,1 0 0,0-1 0,0 1 0,-1 0 0,1 0 0,0 0 0,0 0 0,-1-1 0,1 1 0,-1 0 0,1 0 0,0-1 0,0 1 0,0-1 0,-1 1 0,1 0 0,0 0 0,0-1 0,0 0 0,0 0 0,0 0 0,0 1 0,1-1 0,-1 0 0,0 0 0,0 1 0,1-2 0,0 2 0,-1-1 0,1 0 0,-1 1 0,2-2 0,26-24 0,-21 21 0,-3 1 0,2 1 0,-1-1 0,1 1 0,0 1 0,0-1 0,8-3 0,-7 4 0,-1-1 0,0 1 0,0-1 0,0 0 0,9-8 0,-12 9 0,-1 0 0,0 1 0,0-1 0,1 0 0,0 0 0,-1 1 0,1 0 0,0 0 0,0-1 0,-1 1 0,1 0 0,0 0 0,0 1 0,0-1 0,0 1 0,1-1 0,-1 1 0,4 0 0,63 1 0,174-2 0,-171-5 0,18 1 0,-57 5 0,30 0 0,-64 0 0,1 0 0,0 0 0,0 0 0,-1 0 0,1 1 0,-1-1 0,1 0 0,0 0 0,0 0 0,-1 1 0,1-1 0,0 0 0,-1 0 0,1 1 0,-1-1 0,2 1 0,-2-1 0,0 1 0,0-1 0,0 0 0,0 1 0,1-1 0,-1 0 0,0 0 0,0 1 0,0-1 0,0 0 0,0 1 0,0-1 0,0 1 0,0-1 0,0 0 0,0 1 0,0-1 0,0 0 0,0 1 0,0-1 0,-1 0 0,1 1 0,0 0 0,-2 0 0,2 0 0,-1 0 0,0 1 0,0-1 0,0 0 0,-1 0 0,1 0 0,0 0 0,0 0 0,0-1 0,-2 2 0,-24 9 0,0-1 0,-43 10 0,36-11 0,24-7 0,0-1 0,0 1 0,0-2 0,-1 1 0,1-1 0,-11-2 0,-11 0 0,-56-3 0,-4-1 0,50 5 0,24 0 0,-1 1 0,0 0 0,0 2 0,-25 4 0,92-7 0,200-4 0,-237 5 0,0-1 0,16-3 0,13-1 0,90-2 0,-83 2 0,-22 2 0,29 0 0,62 4 0,143-2 0,-179-4 0,26-1 0,429 6 0,-485-6 0,-48 6 0,-2 0 0,1 0 0,-1 0 0,1-1 0,0 1 0,0 0 0,-1-1 0,1 1 0,0 0 0,-1-1 0,1 1 0,-1 0 0,1-1 0,-1 1 0,1-1 0,-1 0 0,1 1 0,-1-1 0,0 1 0,1-1 0,-1 1 0,1-1 0,-1 1 0,0-1 0,0 0 0,0 1 0,1-1 0,-1 1 0,0-1 0,0 0 0,0 0 0,0 1 0,0-1 0,0 0 0,0 1 0,-1-2 0,1 2 0,0-1 0,0 0 0,0 0 0,0 0 0,0 0 0,0 0 0,0 1 0,1-1 0,-1 0 0,0 0 0,1 1 0,-1-1 0,0 0 0,1 1 0,-1-1 0,0 0 0,1 0 0,0 0 0,-1 1 0,1-1 0,-1 1 0,2-2 0,-1 2 0,-1 0 0,1 0 0,0 0 0,-1 0 0,1 0 0,-1 0 0,0 0 0,1 0 0,0 0 0,-1 0 0,1 1 0,-1-1 0,1 0 0,0 0 0,-1 0 0,0 0 0,1 1 0,-1-1 0,1 0 0,-1 0 0,1 1 0,-1-1 0,0 0 0,1 1 0,-1-1 0,0 0 0,1 1 0,-1 0 0,1-1 0,-1 0 0,0 1 0,0-1 0,0 1 0,1 0 0,6 16 0,-5-8 0,-2-7 0,1 0 0,-1 1 0,1 0 0,-1-1 0,0 0 0,0 1 0,-1 4 0,0-6 0,1 0 0,0 0 0,-1-1 0,1 1 0,-1 0 0,0-1 0,1 1 0,-1-1 0,1 1 0,-1 0 0,0-1 0,0 1 0,1 0 0,-1-1 0,0 0 0,0 1 0,0-1 0,0 0 0,0 1 0,1-1 0,-2 0 0,2 0 0,-1 0 0,-1 1 0,2-1 0,-1 0 0,-2 0 0,-32 1 0,-66-4 0,10-2 0,-380 5 0,376 6 0,18-1 0,12-3 0,-122 2 0,174-4 0,-13-1 0,25 1 0,0 0 0,-1 0 0,1 0 0,-1 0 0,1 0 0,0 1 0,0-1 0,-1 0 0,1 1 0,0-1 0,-1 1 0,1-1 0,-1 1 0,1 1 0,1-2 0,-1 1 0,0 0 0,1 0 0,-1 0 0,1 0 0,-1 0 0,0-1 0,1 1 0,0 1 0,0-1 0,0 0 0,-1 0 0,1 0 0,0 0 0,0 0 0,0 0 0,0 0 0,0 0 0,1 0 0,-1 0 0,0 0 0,0 0 0,1 0 0,0 0 0,0 1 0,0 1 0,0-2 0,0 1 0,0-1 0,0 1 0,0 0 0,1-1 0,-1 1 0,1-1 0,0 0 0,-1 1 0,1-1 0,0 0 0,3 2 0,1-2 0,0 0 0,1 0 0,0 0 0,-1-1 0,1 1 0,-1-1 0,1-1 0,6 0 0,12 0 0,42 2 0,68-2 0,-102-1 0,35-1 0,-43 2 0,26-4 0,-26 2 0,28 0 0,122-2 0,187 5 0,-356 0 0,1 0 0,0 1 0,-1 0 0,1 0 0,-1 0 0,0 1 0,0 0 0,0 0 0,8 5 0,-8-6 0,-1 1 0,-1 0 0,2-1 0,5 2 0,-10-3 0,-1 0 0,2 1 0,-1-1 0,0 0 0,0 0 0,0 0 0,0 0 0,0 0 0,0-1 0,0 1 0,0 0 0,2-1 0,-3 1 0,0 0 0,0-1 0,1 1 0,-1 0 0,0 0 0,0-1 0,0 1 0,1 0 0,-1 0 0,1-1 0,-1 1 0,0 0 0,0-1 0,0 1 0,0 0 0,0-1 0,0 1 0,0 0 0,0-1 0,0 1 0,0 0 0,0-1 0,0 1 0,0 0 0,0-1 0,0 1 0,0 0 0,0-1 0,0 1 0,0-1 0,0 1 0,-1-1 0,0 0 0,0 0 0,1 0 0,-2-1 0,2 1 0,-1 0 0,-1 0 0,2 0 0,-1 0 0,-1 0 0,1 0 0,-1 0 0,1 1 0,0-1 0,-1 0 0,1 1 0,0-1 0,-1 0 0,1 1 0,-1-1 0,0 1 0,1 0 0,-4-1 0,-4 0 0,-1 1 0,-16 0 0,15 0 0,-65-6 0,75 6 0,-28 1 0,0-1 0,1-2 0,-46-7 0,9-9 0,49 15-77,9 1-181,0 0 1,-1 0-1,1 1 0,-9 0 1</inkml:trace>
</inkml:ink>
</file>

<file path=ppt/ink/ink10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65"/>
    </inkml:context>
    <inkml:brush xml:id="br0">
      <inkml:brushProperty name="width" value="0.1" units="cm"/>
      <inkml:brushProperty name="height" value="0.1" units="cm"/>
      <inkml:brushProperty name="color" value="#00A0D7"/>
    </inkml:brush>
  </inkml:definitions>
  <inkml:trace contextRef="#ctx0" brushRef="#br0">1 527 24575,'0'-4'0,"0"-8"0,0 0 0,1 0 0,0 1 0,5-16 0,8-5 0,-11 27 0,-1-1 0,0 1 0,1-1 0,-1 0 0,-1 1 0,1-2 0,-1 1 0,0-6 0,-1 9 0,1 0 0,-1 1 0,1 0 0,0-1 0,-1 0 0,1 1 0,1 0 0,-1 0 0,0-1 0,1 1 0,-1 0 0,1 0 0,3-4 0,9-13 0,-1-9 0,-7 15 0,1 0 0,10-16 0,34-40 0,-36 51 0,20-21 0,-25 29 0,-8 7 0,0 0 0,1 1 0,-1-1 0,1 1 0,-1-1 0,1 1 0,0 0 0,0 0 0,0 0 0,1 1 0,-1-1 0,1 1 0,4-3 0,2 1 0,-1 0 0,0-1 0,15-7 0,-19 8 0,1-1 0,0 1 0,0 1 0,1-1 0,0 1 0,-1 0 0,1 0 0,-1 0 0,1 1 0,9-1 0,87-3 0,-93 6 0,1-1 0,1 1 0,-2 0 0,18 5 0,-6-2 0,0-1 0,0-1 0,0-1 0,43-2 0,-15 0 0,-19 0 0,32 2 0,-60 0 0,0 0 0,0 0 0,0 0 0,0 0 0,0 0 0,0 1 0,-1-1 0,1 1 0,0 0 0,-1 0 0,0-1 0,3 5 0,13 7 0,54 36 0,-52-38 0,-14-9 0,-1 1 0,1 0 0,-2 0 0,2 0 0,5 5 0,-10-6 0,0 0 0,1-1 0,-1 0 0,1 1 0,0-1 0,-1 0 0,1 0 0,0 0 0,0 0 0,0 0 0,-1 0 0,1-1 0,1 1 0,-2 0 0,2-1 0,-1 0 0,0 1 0,3-1 0,-3 1 0,1-1 0,0 2 0,0-2 0,-1 1 0,1 0 0,0 0 0,-1 1 0,0-1 0,1 0 0,-1 1 0,1 0 0,-2-1 0,4 3 0,-3-1 0,0-1 0,1 0 0,-1-1 0,1 2 0,0-2 0,0 1 0,0-1 0,0 0 0,-1 0 0,5 2 0,0-2 0,-2 0 0,1 0 0,-1 0 0,0 0 0,0 1 0,1-1 0,-1 1 0,-1 0 0,1 1 0,0-1 0,0 1 0,4 3 0,0 1 0,2-1 0,-2 1 0,2-2 0,13 6 0,-21-10 0,26 7 0,-25-6 0,1-2 0,-1 1 0,-1 1 0,2-1 0,-1 0 0,-1 1 0,5 2 0,6 5 0,28 12 0,-6-9 0,3-1 0,68 29 0,-95-36 0,0 0 0,0-1 0,1 0 0,23 2 0,-49-5 0,11 0 0,-1 0 0,1 0 0,-1 0 0,1 0 0,-1 0 0,1 0 0,-1-1 0,1 1 0,-1 0 0,1-1 0,0 0 0,0 1 0,-1-1 0,1 0 0,0-1 0,0 1 0,-3-1 0,5 2 0,0 0 0,0 0 0,0 0 0,0-1 0,0 1 0,0 0 0,0 0 0,0 0 0,0 0 0,0 0 0,0 0 0,0 0 0,-1 0 0,1-1 0,0 1 0,0 0 0,0 0 0,0 0 0,0 0 0,0 0 0,0 0 0,0 0 0,0-1 0,0 1 0,0 0 0,0 0 0,0 0 0,0 0 0,0 0 0,1 0 0,-1 0 0,0 0 0,0-1 0,0 1 0,0 0 0,0 0 0,0 0 0,0 0 0,0 0 0,0 0 0,0 0 0,0 0 0,9-3 0,8 2 0,-17 1 0,6 1 0,0-1 0,0 1 0,0 1 0,0-1 0,9 3 0,-9-2 0,0 0 0,-1-1 0,1 0 0,0 0 0,11 1 0,-13-2 0,-1 1 0,2-1 0,-2 1 0,1 0 0,-1 0 0,1 0 0,5 2 0,-4-1 0,-1 0 0,1 0 0,0-1 0,5 1 0,20 3 0,-19-3 0,1-1 0,24 2 0,-25-3 0,0 1 0,-1 1 0,18 3 0,-17-3 0,0 1 0,0-2 0,17 2 0,-23-3 0,0 0 0,0 0 0,0 1 0,0 0 0,0 0 0,0 0 0,0 1 0,-1-1 0,1 1 0,6 3 0,-1 0 0,-1 1 0,0 1 0,13 10 0,-18-14 0,0-1 0,-1 0 0,2 1 0,-1-1 0,7 2 0,15 9 0,-22-10 0,4 2 0,-1-1 0,1 1 0,10 4 0,-12-6 0,0 0 0,-1 0 0,1 1 0,-1-1 0,9 9 0,-14-12 0,0 0 0,-1 1 0,1-1 0,0 0 0,0 0 0,-1 0 0,0 0 0,1 1 0,0-1 0,0 0 0,-1 0 0,1 0 0,0 0 0,-1 0 0,1 0 0,-1 0 0,1 0 0,0 0 0,-1 0 0,1 0 0,0 0 0,-1 0 0,0 0 0,1 0 0,-1 0 0,-13-1 0,-14-4 0,6 0 0,-25-1 0,26 4 0,-35-2 0,-6 1 0,48 1 0,-62-3 0,53 4 0,-39 1 0,-13 0 0,52-2 0,-43-1 0,-625 3 0,600 5 0,-20 1 0,-536-6 0,621 3 0,23-2 0,0 0 0,-1-1 0,1 1 0,-1 0 0,1-1 0,0 0 0,-1 0 0,1 0 0,0-1 0,-7-1 0,9 2 0,0-1 0,0 0 0,0 1 0,1-1 0,-1 0 0,0 0 0,0 0 0,1 1 0,0-2 0,-1 1 0,1 0 0,-1 1 0,1-1 0,-1 0 0,1 0 0,0 0 0,0 0 0,0-1 0,0 1 0,0 0 0,0 0 0,0-1 0,3-24 0,2 15 0,-1 1 0,12-20 0,-14 26 0,0 1 0,-1-1 0,0 1 0,0 0 0,0-1 0,-1 1 0,0 0 0,1-5 0,-1 4 0,1 0 0,-1 0 0,1 0 0,1-6 0,2 2 0,-3 3 0,1 1 0,0-1 0,0 1 0,1 0 0,3-6 0,-3 7 0,-1-1 0,0 0 0,0-1 0,2-3 0,2-7 0,44-74 0,-43 79 0,1 0 0,0 1 0,10-10 0,0 1 0,-9 8 0,0 1 0,19-15 0,-24 21 0,1 0 0,0 0 0,0 1 0,0 0 0,0-1 0,0 1 0,1 0 0,-1 1 0,10-3 0,28 0 0,0 2 0,46 1 0,-71 1 0,-27 1 0,-14-2 0,23 1 0,-1 0 0,0-1 0,0 1 0,0 0 0,1 0 0,-1 0 0,0-1 0,1 1 0,-1 0 0,0-1 0,0 1 0,1-1 0,-1 1 0,1 0 0,0-1 0,-1 1 0,0-1 0,1 1 0,-1-1 0,1 0 0,0 1 0,-1-1 0,0-1 0,1 1 0,0 1 0,0-1 0,-1 0 0,1 1 0,0-1 0,-1 1 0,1-1 0,-1 1 0,1-1 0,-1 0 0,1 1 0,-1 0 0,0-1 0,1 0 0,-1 1 0,0-1 0,1 1 0,-1 0 0,0-1 0,0 1 0,1 0 0,-1 0 0,0-1 0,-1 1 0,-21 0 0,2 0 0,41-4 0,-8 3 0,-1 0 0,1 1 0,0 0 0,0 2 0,0-1 0,18 4 0,-16-2 0,1-1 0,-1 0 0,0-1 0,20 0 0,11 0 0,-11 5 0,-27-5 0,0 1 0,1-1 0,-1-1 0,7 2 0,-7-3 0,-1 1 0,1 0 0,0 0 0,-1 1 0,0 0 0,1 0 0,-1 0 0,1 0 0,-1 1 0,10 4 0,-4 3 0,8 3 0,6 0 0,-2 0 0,42 27 0,-8-7 0,-39-21 0,39 17 0,29 6 0,27 17 0,10-7 0,-85-32 0,33 11 0,-64-20 0,0-1 0,0 0 0,0 0 0,13 1 0,-12-2 0,1 1 0,16 4 0,-20-4 0,1-1 0,0 0 0,-1 0 0,10 0 0,-9 0 0,-1-1 0,1 1 0,0 1 0,7 1 0,44 10 0,-31-7 0,-3-2 0,45 5 0,-57-7 0,23 4 0,-24-3 0,0-1 0,17 2 0,-21-4 0,0 1 0,0 0 0,14 3 0,-21-4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0,-9 0 0,-9 1 0,-408-2 0,205-1 0,133-4 0,-110 1 0,137 2 0,39 2 0,0-1 0,0 0 0,-24-6 0,31 5 0,0 1 0,-1 0 0,1 1 0,-18 1 0,-5 0 0,-606-1 0,640 0 0,2 1 0,1-1 0,-1 0 0,1 0 0,0 0 0,-1-1 0,1 1 0,0 0 0,-1 0 0,1-1 0,-3 0 0,4 1 0,0-1 0,-1 1 0,0-1 0,1 0 0,0 1 0,-1-1 0,1 1 0,0-1 0,0 1 0,0-1 0,-1 0 0,1 1 0,0-1 0,0 1 0,0-1 0,0 0 0,0 1 0,0-1 0,0 0 0,0 0 0,0 1 0,0-1 0,1 1 0,-1-2 0,4-11 0,1-1 0,0 0 0,2 1 0,-1 0 0,17-23 0,-1 0 0,8-9 0,-27 41 0,14-30 0,-14 26 0,1 0 0,0 0 0,0 0 0,0 1 0,1-1 0,0 2 0,1-2 0,0 2 0,0-1 0,10-8 0,-10 11 0,0 0 0,0 0 0,0 1 0,1 0 0,-1 0 0,0 1 0,1 0 0,12-4 0,-5 3 0,0 0 0,1-1 0,-1 2 0,1 1 0,21-1 0,99-4 0,-83 6 0,50 1 0,-33 10 0,-61-9 0,0 0 0,1 1 0,-1 0 0,0 0 0,-1 0 0,1 2 0,-1-2 0,10 8 0,-8-6 0,18 16 0,-11-7 0,4 1 0,1 0 0,1-1 0,26 13 0,93 32 0,-122-50 0,5 2 0,36 21 0,-50-27 0,-1 0 0,1-1 0,1 1 0,15 3 0,17 7 0,30 13 0,-23-10 0,-34-12 0,-1-2 0,2 0 0,-1-1 0,1 0 0,24 1 0,-38-4 0,-28-1 0,-48 4 0,0 1 0,69-4 0,-174-4 0,2-4 0,132 7 0,-54-9 0,65 6 0,-8-2 0,-64-1 0,-387 8 0,457 0 0,-59 8 0,81-5 0,-1-1 0,1 1 0,0 0 0,0 1 0,-22 11 0,30-13 0,9-5 0,9-6 0,-6 2 0,6-5 0,0 0 0,-1-1 0,11-14 0,36-50 0,-50 64 0,-1-1 0,11-22 0,-6 9 0,-8 18 0,0 0 0,0-1 0,11-12 0,-13 18 0,1 0 0,0 0 0,-1 0 0,1 0 0,1 1 0,-1-1 0,0 1 0,0 0 0,10-4 0,3 0 0,-14 4 0,2 1 0,-1-1 0,0 1 0,0 0 0,1 0 0,5-1 0,-9 2 0,167-11 0,-20 16 0,-133-4 0,13 0 0,-21-2 0,1 1 0,-1 0 0,1 1 0,-1 0 0,1 0 0,-1 0 0,0 1 0,0 0 0,1 0 0,7 4 0,31 22 0,-35-22 0,20 11 0,51 20 0,-26-12 0,-44-19 0,17 12 0,-22-12 0,2-1 0,-1 0 0,1 0 0,11 4 0,3 0 0,-13-5 0,23 7 0,-20-8 0,0 1 0,17 9 0,-1-1 0,-20-8 0,-1-1 0,0 1 0,1 1 0,10 7 0,-19-12 0,1 0 0,-1 0 0,0 1 0,0-1 0,1 0 0,-1 0 0,0 0 0,1 0 0,-1 1 0,0-1 0,0 1 0,0-1 0,0 0 0,1 0 0,-1 0 0,0 1 0,0-1 0,0 0 0,0 1 0,0-1 0,0 0 0,0 0 0,0 1 0,0-1 0,0 0 0,0 0 0,0 1 0,0-1 0,0 0 0,0 1 0,0-1 0,0 0 0,0 1 0,-1-1 0,1 0 0,-1 1 0,0-1 0,1 1 0,-1-1 0,1 1 0,-1-1 0,0 0 0,0 0 0,1 0 0,-1 1 0,0-1 0,-1 0 0,-31 0 0,29 0 0,-34 0 0,-87-4 0,17 1 0,2 0 0,-124 1 0,127 3 0,-154-1 0,232-2 0,0 0 0,-34-7 0,57 9 0,-2 0 0,1-1 0,-1 0 0,1 1 0,0-1 0,-1 0 0,1-1 0,-3-1 0,5 3 0,0-1 0,1 1 0,0 0 0,-1-1 0,1 1 0,0 0 0,-1-1 0,0 1 0,1-1 0,0 1 0,0 0 0,0-1 0,-1 0 0,1 1 0,0-1 0,-1 1 0,1-1 0,0 1 0,0-1 0,0-1 0,0 1 0,1 0 0,-1 0 0,1 0 0,-1 0 0,0 0 0,1 0 0,0 0 0,-1 0 0,1 0 0,-1 0 0,2-2 0,19-19 0,-14 14 0,1-1 0,5-9 0,-8 13 0,0-1 0,0 1 0,0 0 0,7-4 0,1-4 0,1 0 0,-9 7 0,1 1 0,0-1 0,0 1 0,0 0 0,12-6 0,-6 6 0,22-6 0,-20 7 0,9-2 0,0 1 0,1 1 0,0 0 0,33 0 0,107-2 0,-152 6 0,0 1 0,0-1 0,0 2 0,-1 0 0,1 0 0,0 0 0,15 7 0,-4-1 0,-9-4 0,1 1 0,-1 1 0,0-1 0,17 12 0,22 14 0,38 19 0,-22-9 0,-63-38 0,-4-2 0,1 0 0,0 1 0,-1-1 0,0 1 0,0-1 0,1 1 0,-2 0 0,5 3 0,-7-5 0,1 1 0,0-1 0,-1 0 0,1 0 0,0 1 0,-1-1 0,0 0 0,1 0 0,0 0 0,-1 0 0,0 1 0,1-1 0,-1 0 0,1 0 0,0 0 0,-1 0 0,0 0 0,1 0 0,-1 0 0,0 0 0,-13 0 0,14 0 0,-16 0 0,-132 4 0,-15 1 0,-229 3 0,263-9 0,98 0 0,29 0 0,0 1 0,-1 0 0,1-1 0,-1 1 0,1-1 0,0 0 0,-1 0 0,1 0 0,-4-2 0,5 2 0,0 1 0,0-1 0,1-1 0,-1 2 0,0-1 0,1 0 0,-1 0 0,1 0 0,-1 0 0,1 0 0,-1 0 0,1 0 0,0 0 0,0-1 0,0 1 0,0 0 0,0 0 0,0 0 0,0 0 0,0 0 0,0 0 0,0 0 0,1 0 0,-1 0 0,1-1 0,1-3 0,0 2 0,0-1 0,1 0 0,-1 1 0,4-5 0,0 1 0,1 0 0,1 1 0,0 0 0,0-1 0,1 2 0,-1 0 0,1 0 0,1 0 0,-1 1 0,1 0 0,12-4 0,11-2 0,65-13 0,-79 20 0,0 1 0,1 0 0,25 2 0,177 0 0,-214 1 0,1 0 0,-1 0 0,0 1 0,0 0 0,0 1 0,-1-1 0,1 1 0,11 7 0,7 1 0,-25-11 0,12 5 0,0 1 0,17 10 0,-28-15 0,1 0 0,0 1 0,-1 0 0,0 0 0,1 0 0,-1 0 0,0 0 0,0 0 0,0 1 0,-1-1 0,1 0 0,0 1 0,-1-1 0,0 1 0,0-1 0,0 1 0,1 3 0,-2-4 0,0-1 0,-1 0 0,0-1 0,1 1 0,-1 0 0,1 0 0,-1 0 0,0-1 0,1 1 0,-1 0 0,0 0 0,0 0 0,1-1 0,-2 1 0,2-1 0,-1 1 0,0-1 0,0 1 0,0-1 0,-1 1 0,-23 9 0,-31 4 0,36-10 0,10-3 0,-1 1 0,1-2 0,-13 1 0,11-1 0,0 0 0,-11 3 0,-232 20 0,89-22 0,89-2 0,76 2 0,0-1 0,1 0 0,-1 0 0,1 0 0,-1 0 0,0 0 0,1 0 0,-1 0 0,0 0 0,0 0 0,1 0 0,-1-1 0,1 1 0,-1 0 0,0 0 0,1 0 0,-1-1 0,1 1 0,-1-1 0,0 1 0,1 0 0,0-1 0,-1 1 0,1 0 0,-1-1 0,1 1 0,-1-1 0,1 1 0,0 0 0,-1-1 0,1 1 0,0-1 0,0 1 0,-1-1 0,1 1 0,0-1 0,-1 1 0,1-1 0,0 0 0,0 0 0,0 1 0,0-1 0,0 1 0,0-1 0,0 1 0,0-1 0,1 1 0,-1-1 0,0 1 0,0-1 0,1 1 0,-1-1 0,0 1 0,0-1 0,1 0 0,1-2 0,-1 0 0,1 0 0,0 1 0,0 0 0,0-1 0,1 1 0,-1 0 0,0 0 0,6-4 0,2 2 0,1-1 0,1 1 0,-1 0 0,19-3 0,-10 2 0,19-3 0,-26 6 0,1-1 0,13-4 0,-22 5 0,1 1 0,-1 0 0,10-1 0,-10 2 0,1-1 0,0 0 0,9-2 0,-8 1 0,-1 0 0,0 1 0,0 1 0,0-1 0,8 1 0,15-2 0,-6-1 0,27 1 0,-3 0 0,19-4 0,-61 6 0,1-1 0,-1 1 0,0-1 0,6-1 0,-55 1 0,-133 11 0,132-7 0,21-2 0,1 2 0,-32 5 0,42-5 0,-24 1 0,25-4 0,-1 2 0,-18 4 0,27-5 0,0 0 0,1 0 0,0 1 0,-1-1 0,1 1 0,0-1 0,-6 5 0,9-6 0,0 1 0,-1-1 0,1 0 0,-1 1 0,1-1 0,0 0 0,0 1 0,0-1 0,-1 0 0,1 1 0,0-1 0,0 0 0,0 1 0,0-1 0,0 1 0,-1-1 0,1 1 0,0-1 0,0 1 0,0-1 0,0 0 0,0 1 0,0-1 0,1 1 0,-1 0 0,1 0 0,-1-1 0,1 1 0,0 0 0,-1-1 0,1 1 0,0 0 0,0-1 0,-1 1 0,1-1 0,0 1 0,0-1 0,0 0 0,0 1 0,0-1 0,2 1 0,7 1 0,1 1 0,-1-1 0,1-1 0,16 1 0,46-2 0,-28-1 0,18 1 0,-10 1 0,101-9 0,-134 5 0,90-11 0,-102 13 0,-13-1 0,-17-1 0,17 2 0,-20-2 0,1 1 0,-1 2 0,-30 1 0,4 0 0,-51 5 0,102-6 0,-23 0 0,0 2 0,1 0 0,-33 9 0,19-7 47,20-3-1459</inkml:trace>
</inkml:ink>
</file>

<file path=ppt/ink/ink10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50"/>
    </inkml:context>
    <inkml:brush xml:id="br0">
      <inkml:brushProperty name="width" value="0.1" units="cm"/>
      <inkml:brushProperty name="height" value="0.1" units="cm"/>
      <inkml:brushProperty name="color" value="#66CC00"/>
      <inkml:brushProperty name="ignorePressure" value="1"/>
    </inkml:brush>
  </inkml:definitions>
  <inkml:trace contextRef="#ctx0" brushRef="#br0">1 189,'103'-186,"-101"183</inkml:trace>
</inkml:ink>
</file>

<file path=ppt/ink/ink10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51"/>
    </inkml:context>
    <inkml:brush xml:id="br0">
      <inkml:brushProperty name="width" value="0.1" units="cm"/>
      <inkml:brushProperty name="height" value="0.1" units="cm"/>
      <inkml:brushProperty name="color" value="#66CC00"/>
      <inkml:brushProperty name="ignorePressure" value="1"/>
    </inkml:brush>
  </inkml:definitions>
  <inkml:trace contextRef="#ctx0" brushRef="#br0">0 186,'111'-183,"-110"181</inkml:trace>
</inkml:ink>
</file>

<file path=ppt/ink/ink10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52"/>
    </inkml:context>
    <inkml:brush xml:id="br0">
      <inkml:brushProperty name="width" value="0.1" units="cm"/>
      <inkml:brushProperty name="height" value="0.1" units="cm"/>
      <inkml:brushProperty name="color" value="#66CC00"/>
      <inkml:brushProperty name="ignorePressure" value="1"/>
    </inkml:brush>
  </inkml:definitions>
  <inkml:trace contextRef="#ctx0" brushRef="#br0">0 1,'2044'0,"-2041"0</inkml:trace>
</inkml:ink>
</file>

<file path=ppt/ink/ink10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53"/>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1,'1228'0,"-1226"0</inkml:trace>
</inkml:ink>
</file>

<file path=ppt/ink/ink10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54"/>
    </inkml:context>
    <inkml:brush xml:id="br0">
      <inkml:brushProperty name="width" value="0.1" units="cm"/>
      <inkml:brushProperty name="height" value="0.1" units="cm"/>
      <inkml:brushProperty name="color" value="#66CC00"/>
      <inkml:brushProperty name="ignorePressure" value="1"/>
    </inkml:brush>
  </inkml:definitions>
  <inkml:trace contextRef="#ctx0" brushRef="#br0">1 422,'146'-418,"-145"414</inkml:trace>
</inkml:ink>
</file>

<file path=ppt/ink/ink10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55"/>
    </inkml:context>
    <inkml:brush xml:id="br0">
      <inkml:brushProperty name="width" value="0.1" units="cm"/>
      <inkml:brushProperty name="height" value="0.1" units="cm"/>
      <inkml:brushProperty name="color" value="#66CC00"/>
    </inkml:brush>
  </inkml:definitions>
  <inkml:trace contextRef="#ctx0" brushRef="#br0">1577 1 24575,'0'1'0,"1"-1"0,0 0 0,-1 1 0,0-1 0,1 0 0,-1 1 0,1-1 0,-1 1 0,1-1 0,-1 1 0,0-1 0,1 1 0,-1-1 0,0 1 0,0 0 0,0-1 0,0 1 0,1 0 0,-1-1 0,0 2 0,2 12 0,-1-9 0,1 13 0,-2-17 0,1-1 0,-1 1 0,1-1 0,-1 1 0,0-1 0,0 0 0,1 1 0,-1-1 0,0 1 0,1-1 0,0 1 0,-1-1 0,0 0 0,1 1 0,-1-1 0,1 0 0,0 1 0,-1-1 0,1 0 0,-1 0 0,1 0 0,0 0 0,-1 1 0,1-1 0,-1 0 0,1 0 0,0 0 0,-1 0 0,1 0 0,-1 0 0,0 0 0,0 0 0,0 0 0,0 0 0,0 0 0,-1 0 0,1 0 0,0 0 0,0 0 0,0 0 0,0 0 0,0 0 0,-1 0 0,1 0 0,0 0 0,0 0 0,-1 0 0,1 0 0,0 0 0,0 0 0,0 0 0,0 0 0,0 0 0,0 0 0,-1 0 0,1 0 0,0 0 0,0-1 0,0 1 0,0 0 0,0 0 0,0 0 0,0 0 0,0 0 0,-1 0 0,1 0 0,0 0 0,0-1 0,0 1 0,0 0 0,0 0 0,0 0 0,0 0 0,4-6 0,2-1 0,-6 7 0,0 1 0,0-1 0,0 1 0,0 0 0,0-1 0,0 1 0,0 0 0,0-1 0,0 1 0,0-1 0,0 1 0,1-1 0,-1 1 0,0-1 0,0 1 0,1-1 0,-1 1 0,1-1 0,-1 1 0,0 0 0,1 0 0,13 9 0,-4-2 0,-7-6 0,-1 0 0,0 0 0,1 1 0,-2 0 0,1-1 0,0 0 0,0 1 0,-1 0 0,0 0 0,0 0 0,1 0 0,-1-1 0,-1 2 0,1-2 0,0 7 0,0-7 0,-1 0 0,1 1 0,0-1 0,0-1 0,1 1 0,-1 0 0,0 0 0,1 0 0,1 1 0,5 6 0,4 6 0,-11-14 0,1 1 0,0-1 0,-1 2 0,1-2 0,-1 1 0,0 0 0,1 0 0,-1 0 0,0 0 0,0 0 0,0 4 0,1-1 0,0 1 0,0 0 0,1-1 0,0 1 0,0-1 0,0 1 0,8 8 0,-7-9 0,0 0 0,0-1 0,-1 1 0,0 0 0,0 0 0,-1 0 0,1 1 0,1 5 0,0 1 0,11 18 0,-10-21 0,-1 0 0,0 0 0,5 14 0,-7-16 0,0-1 0,0 0 0,1 0 0,5 8 0,-5-9 0,0 0 0,0 0 0,0 1 0,-2 0 0,4 7 0,-4-7 0,1-1 0,-1 0 0,1 0 0,4 6 0,-3-7 0,-2 1 0,2-1 0,-1 1 0,-1 0 0,2 6 0,7 29 0,-10-38 0,1 1 0,0 1 0,0-1 0,0 0 0,1 0 0,0 0 0,3 4 0,-3-3 0,1 0 0,-1-1 0,0 1 0,1 5 0,15 49 0,-4 8 0,-7-34 0,-5-21 0,-3-16 0,0-20 0,2 21 0,0 0 0,-1 0 0,-1 0 0,1 0 0,-1 1 0,0-5 0,-4 17 0,1 7 0,4-15 0,0 0 0,0-1 0,0 1 0,0 0 0,0 1 0,-1-1 0,0 0 0,1-1 0,0 1 0,-1 0 0,1 0 0,-1 0 0,0 0 0,1-1 0,-1 2 0,1-2 0,-1 1 0,0 0 0,0-1 0,0 1 0,0-1 0,0 1 0,1-1 0,-3 2 0,-1-1 0,0-1 0,0 2 0,1-2 0,-2 1 0,-5-1 0,-18 3 0,14 0 0,0-1 0,0 0 0,-1-1 0,1-1 0,0 0 0,-23-2 0,-17-1 0,-31-1 0,47 4 0,-73 8 0,56-3 0,18-5 0,19 0 0,-22 3 0,26-1 0,-1-2 0,0 0 0,0 0 0,1-1 0,-22-4 0,10-3 0,22 6 0,1 1 0,-1 0 0,0 0 0,0 0 0,1 0 0,-1 0 0,0 0 0,-5 1 0,-49-1 0,-48 2 0,70 4 0,22-4 0,-25 2 0,-32-2 0,-51-2 0,60-5 0,41 2 0,0 2 0,0 1 0,-29 1 0,-101 4 0,142-3 0,-1 0 0,-11 2 0,12-2 0,0 1 0,-16-1 0,-59-7 0,9-1 0,59 6 0,-23 2 0,34 0 0,0 0 0,-1-1 0,2 1 0,-1 1 0,0 0 0,0-1 0,0 1 0,-6 4 0,11-6 0,-1 0 0,1 0 0,0 0 0,0 0 0,0 1 0,0-1 0,0 0 0,0 0 0,-1 0 0,1 0 0,0 0 0,-1 0 0,1 0 0,0 0 0,0 0 0,0 0 0,0 0 0,-1 1 0,1-1 0,0 0 0,0 0 0,0 0 0,0 0 0,-1 0 0,1 0 0,-1-1 0,1 1 0,0 0 0,0 0 0,0 0 0,0 0 0,-1 0 0,1 0 0,0 0 0,0 0 0,0 0 0,0 0 0,-1-1 0,2-7 0,6-10 0,28-51 0,-29 56 0,5-21 0,-8 22 0,1-1 0,8-15 0,2 6 0,-10 15 0,1 0 0,-2 1 0,1-1 0,-1 0 0,2-9 0,-2 6 0,0 0 0,5-12 0,26-56 0,-19 47 0,11-36 0,-22 54 0,-1 3 0,0 1 0,1 0 0,6-12 0,6-4 0,-3 4 0,11-24 0,-19 35 0,-1 1 0,-1 1 0,2 1 0,8-15 0,-1 5 0,-10 13 0,0 0 0,0 1 0,1 0 0,5-7 0,2 1 0,-7 6 0,0-1 0,1 1 0,-1 0 0,1 0 0,-1 0 0,2 0 0,-1 1 0,0-1 0,0 1 0,0 0 0,1 0 0,0 0 0,9-2 0,-14 4 0,25-3 0,45-2 0,823 5 0,-878 1 0,0 0 0,0 1 0,20 6 0,-24-6 0,-9-2 0,0 1 0,0-1 0,-1 0 0,1 0 0,0 1 0,0-1 0,-1 1 0,1 0 0,0 0 0,-1-1 0,1 1 0,-1 0 0,1 0 0,-1 0 0,0 0 0,0 0 0,0 0 0,1 1 0,-1-1 0,0 0 0,0 0 0,0 1 0,1 0 0,-2-1 0,0 0 0,0-1 0,1 0 0,-1 1 0,0-1 0,0 1 0,0-1 0,1 0 0,-1 1 0,0-1 0,1 1 0,-1-1 0,0 1 0,0-1 0,0 0 0,0 1 0,0-1 0,0 1 0,0-1 0,0 1 0,0 0 0,-1-1 0,1 1 0,0-1 0,-1 0 0,1 1 0,0 0 0,-1-1 0,1 1 0,-2-1 0,2 1 0,-1 0 0,0-1 0,0 0 0,0 1 0,0-1 0,0 1 0,0-1 0,0 1 0,0-1 0,-1 0 0,-6 1 0,1 0 0,0-1 0,-10 0 0,14 0 0,-31 0 0,-123-4 0,36 0 0,0-1 0,-27 4 0,74 2 0,-38 6 0,37-1 0,-53-2 0,39-4 0,87 1 0,0-1 0,-1 1 0,2 0 0,-2-1 0,1 1 0,1 0 0,-1 0 0,0-1 0,0 1 0,0 1 0,1-1 0,-1 0 0,1 0 0,-3 2 0,3-2 0,0 0 0,0 0 0,0 0 0,0 0 0,1 1 0,-2-1 0,2 0 0,-1 0 0,1 0 0,-1 1 0,0-1 0,1 1 0,0-1 0,0 0 0,-1 0 0,1 1 0,0-1 0,0 0 0,0 1 0,1 1 0,-1-2 0,0 0 0,1-1 0,0 1 0,-1 0 0,1-1 0,-1 1 0,1 0 0,0-1 0,-1 1 0,1-1 0,0 1 0,0-1 0,-1 1 0,1-1 0,0 1 0,0-1 0,0 0 0,-1 0 0,2 1 0,-2-1 0,1 0 0,0 0 0,0 0 0,0 0 0,0 0 0,0 0 0,0 0 0,0 0 0,0 0 0,1-1 0,31-5 0,-32 5 0,14-1 0,-1-1 0,1 2 0,15-2 0,-10 2 0,28-1 0,-25 2 0,28-5 0,-18 3 0,-1 0 0,46 3 0,-20 0 0,-36-1 0,176 6 0,-50 3 0,-65-6 0,-9-1 0,-33 0 0,42-3 0,-51-3 0,-26 3 0,1 0 0,-1 1 0,14-1 0,-17 1 0,0 1 0,-1-1 0,1 0 0,0 1 0,-1 0 0,1-1 0,-1 1 0,1 0 0,-1 0 0,1 1 0,-2-1 0,2 1 0,2 1 0,4 6 0,-9-9 0,1 1 0,-1-1 0,0 0 0,0 0 0,0 1 0,0-1 0,0 0 0,0 1 0,0-1 0,0 0 0,0 0 0,0 1 0,0-1 0,0 0 0,0 0 0,0 1 0,0-1 0,0 0 0,0 0 0,0 1 0,0-1 0,0 1 0,-1-1 0,-1 1 0,2 0 0,-1-1 0,-1 1 0,1 0 0,-1 0 0,1-1 0,0 1 0,0-1 0,-1 0 0,1 1 0,0-1 0,-3 0 0,-10 3 0,0-1 0,-1 1 0,-26-1 0,-9-2 0,-132-6 0,-65-6 0,21 16 0,18-2 0,105-4 0,-19 7 0,119-5 0,-2 0 0,2 0 0,-1 0 0,0 1 0,0-1 0,0 1 0,1 0 0,-2-1 0,2 2 0,-1-1 0,0 1 0,1-1 0,0 1 0,-1-1 0,-3 4 0,6-5 0,1 0 0,0 1 0,-1-1 0,1 0 0,0 0 0,0 1 0,0-1 0,-1 0 0,1 1 0,-1-1 0,1 0 0,0 1 0,0-1 0,0 0 0,0 1 0,0-1 0,-1 0 0,1 1 0,0 0 0,0-1 0,0 0 0,0 1 0,0-1 0,0 0 0,0 1 0,0-1 0,0 1 0,1 0 0,-1-1 0,1 1 0,0 0 0,-1-1 0,1 1 0,-1-1 0,1 1 0,0 0 0,0-1 0,-1 1 0,2-1 0,-2 0 0,3 1 0,26 7 0,11-4 0,2-2 0,63-2 0,-39-1 0,138 6 0,-196-5 0,1 1 0,12 2 0,16 2 0,308-5 0,-171 0 0,-76-5 0,-67 5 0,38 0 0,-53-3 0,-13 3 0,0-1 0,0 1 0,0-1 0,0 1 0,-1 0 0,1 0 0,0 0 0,0 0 0,0 0 0,0 1 0,3 0 0,-6-1 0,1 0 0,-1 0 0,0 1 0,1-1 0,0 0 0,-1 1 0,0-1 0,1 0 0,-1 1 0,0-1 0,0 1 0,1-1 0,-1 1 0,1-1 0,-1 1 0,0-1 0,0 1 0,0-1 0,0 1 0,1-1 0,-1 1 0,0-1 0,0 2 0,-1 15 0,1-3 0,0-14 0,0 1 0,0-1 0,1 0 0,-1 0 0,0 1 0,0-1 0,0 0 0,0 0 0,-1 1 0,1-1 0,0 0 0,0 1 0,0-1 0,0 0 0,0 0 0,0 1 0,0-1 0,0 0 0,0 0 0,-1 0 0,1 1 0,0-1 0,-1 0 0,1 0 0,0 0 0,0 1 0,-1-1 0,-11 3 0,-19-3 0,21-1 0,-65 1 0,-256-7 0,60 4 0,151 5 0,-173-7 0,160 1 0,121 3 0,3 0 0,1 1 0,-1 0 0,-15 3 0,22-3 0,1 0 0,-1 1 0,0-1 0,1 1 0,-1-1 0,0 1 0,1-1 0,-1 1 0,1 0 0,-1 0 0,1-1 0,0 2 0,0-1 0,-1 0 0,1 0 0,0 0 0,0 0 0,0 0 0,0 0 0,0 1 0,0-1 0,1 1 0,-2-1 0,1 3 0,-3 6 0,3-8 0,0 0 0,0 0 0,0 1 0,0-1 0,1 0 0,-1 4 0,1-6 0,0 1 0,0-1 0,0 1 0,0-1 0,1 1 0,-1-1 0,0 1 0,0-1 0,0 0 0,0 1 0,1-1 0,-1 1 0,0-1 0,1 0 0,-1 1 0,1 0 0,-1-1 0,0 0 0,1 0 0,-1 1 0,0-1 0,1 0 0,0 0 0,-1 1 0,1-1 0,-1 0 0,0 0 0,1 0 0,0 0 0,-1 0 0,1 1 0,-1-1 0,1 0 0,0 0 0,0 0 0,35 1 0,40-2 0,-19 0 0,953 1 0,-899 5 0,-80-5 0,33 0 0,-51-2 0,-10 1 0,-1 1 0,1-1 0,0 1 0,0 0 0,0 0 0,5 0 0,-7 0 0,0 1 0,0-1 0,0 0 0,-1 0 0,2 1 0,-2-1 0,1 1 0,0-1 0,0 1 0,-1-1 0,1 1 0,-1 0 0,1-1 0,0 1 0,-1-1 0,1 1 0,-1 0 0,1-1 0,-1 1 0,1 0 0,-1-1 0,0 1 0,1 0 0,-1 0 0,0 0 0,0 0 0,4 9 0,-3-7 0,0 0 0,0 0 0,0 0 0,0-1 0,-1 6 0,0-7 0,0-1 0,0 1 0,0-1 0,0 1 0,0 0 0,0-1 0,0 1 0,0-1 0,-1 1 0,1-1 0,0 0 0,0 1 0,-1-1 0,1 1 0,-1-1 0,1 1 0,0-1 0,-1 0 0,1 1 0,0-1 0,-1 0 0,0 1 0,1-1 0,-1 0 0,1 0 0,0 1 0,-1-1 0,0 0 0,1 1 0,-1-1 0,1 0 0,-1 0 0,0 0 0,1 0 0,-2 0 0,-25 1 0,0 0 0,-32-4 0,14-3 0,31 4 0,2-1 0,-22 1 0,-208-2 0,-300 4 0,419 4 0,-93-12 0,185 6 0,-52 4 0,82-2 0,-1 1 0,1-1 0,-1 0 0,1 1 0,0 0 0,-1 0 0,1-1 0,0 1 0,-1 0 0,1 0 0,0 0 0,0 0 0,0 0 0,0 0 0,0 0 0,-2 2 0,1 0 0,0 1 0,0-1 0,0 0 0,0 0 0,-1 6 0,3-9 0,0 1 0,0-1 0,0 0 0,0 1 0,0-1 0,0 0 0,0 1 0,1-1 0,-1 0 0,0 1 0,0-1 0,0 0 0,0 0 0,1 1 0,-1-1 0,1 0 0,-1 0 0,0 1 0,0-1 0,1 0 0,-1 0 0,0 1 0,0-1 0,1 0 0,0 0 0,-1 0 0,0 0 0,1 0 0,-1 1 0,0-1 0,1 0 0,-1 0 0,1 0 0,-1 0 0,0 0 0,1 0 0,-1 0 0,1 0 0,21 1 0,-19-1 0,1198-1 0,-1116 5 0,-56-4 0,-2 0 0,1 0 0,33 6 0,-50-5 0,17 5 0,-26-6 0,-1 1 0,1 0 0,-1 0 0,0-1 0,1 1 0,-1 0 0,0 0 0,1 0 0,-1 0 0,0 0 0,0 0 0,0 0 0,0 1 0,0-1 0,1 2 0,2 5 0,-3-7 0,0 0 0,0 0 0,-1 0 0,1 0 0,-1 0 0,1 1 0,-1-1 0,1 0 0,-1 2 0,0-2 0,0-1 0,0 1 0,0-1 0,-1 0 0,1 1 0,-1-1 0,1 0 0,0 1 0,0-1 0,-1 0 0,1 1 0,0-1 0,-1 0 0,0 0 0,1 1 0,0-1 0,-1 0 0,1 0 0,-1 0 0,1 0 0,-1 1 0,1-1 0,-1 0 0,1 0 0,-1 0 0,0 0 0,1 0 0,0 0 0,-1 0 0,1 0 0,-1 0 0,0-1 0,-132 1 0,14-3 0,53 2 0,-150-4 0,131 6 0,-91-2 0,58-3 0,-32 3 0,-131 2 0,84 3 0,197-4 0,-1 0 0,0 0 0,1 1 0,-1-1 0,1 0 0,-1 0 0,0 0 0,0 0 0,1 1 0,-1-1 0,0 1 0,1-1 0,-1 0 0,1 1 0,0-1 0,-1 0 0,0 1 0,1-1 0,-1 1 0,1-1 0,0 0 0,-1 1 0,1-1 0,-1 1 0,1-1 0,0 1 0,0-1 0,0 1 0,-1 0 0,1 0 0,0 0 0,-2 22 0,2-17 0,0-6 0,0 1 0,1-1 0,-1 0 0,1 1 0,-1-1 0,0 0 0,0 1 0,1-1 0,-1 0 0,0 1 0,1-1 0,-1 0 0,1 0 0,-1 1 0,0-1 0,1 0 0,-1 0 0,1 0 0,0 1 0,-1-1 0,0 0 0,1 1 0,-1-1 0,1 0 0,0 0 0,-1 0 0,0 0 0,2 0 0,18 0 0,-17 0 0,61 1 0,63 1 0,118 0 0,-133-3 0,218 6 0,-280-5 0,362 4 0,-323-5 0,32 2 0,-120-1 0,0 1 0,0-1 0,0 1 0,-1-1 0,1 1 0,0-1 0,0 1 0,-1 0 0,1 0 0,0-1 0,0 1 0,-1 0 0,1-1 0,-1 1 0,1 0 0,-1 0 0,0-1 0,1 1 0,-1 2 0,6 18 0,-7-21 0,1 1 0,0-1 0,0 0 0,0 1 0,-1-1 0,1 1 0,-1-1 0,1 0 0,0 1 0,0 0 0,-1-1 0,1 0 0,0 1 0,-1-1 0,0 0 0,1 0 0,0 1 0,-1-1 0,1 0 0,-1 0 0,0 0 0,1 1 0,0-1 0,-1 0 0,0 0 0,1 0 0,-1 0 0,1 0 0,-1 0 0,0 0 0,-23 0 0,18 0 0,-541 4 0,366-4 0,39-7 0,18 1 0,-95 1 0,-30 5 0,128 0 0,120 0 0,0 0 0,0 0 0,0 0 0,0 0 0,0 0 0,0 0 0,0 0 0,0 1 0,0-1 0,0 1 0,1-1 0,-2 0 0,2 1 0,-1-1 0,0 1 0,0-1 0,0 1 0,1-1 0,-1 1 0,0-1 0,1 1 0,-1-1 0,1 1 0,-1 0 0,0-1 0,1 2 0,-1-2 0,1 1 0,0 0 0,-2 1 0,2 1 0,-1 1 0,1-1 0,0 1 0,0-1 0,0 0 0,1 6 0,-1-8 0,0-1 0,1 2 0,0-2 0,-1 1 0,0 0 0,1-1 0,-1 1 0,0-1 0,1 1 0,0 0 0,-1-1 0,1 1 0,0-1 0,0 1 0,-1-1 0,1 0 0,0 1 0,0 0 0,-1-1 0,1 0 0,0 0 0,0 1 0,0-1 0,-1 0 0,2 0 0,-2 0 0,1 0 0,1 0 0,30 1 0,-25-1 0,185-5 0,26 1 0,659 4 0,-868 0 0,0 1 0,0 0 0,0 1 0,0 0 0,15 5 0,-16-5 0,1 1 0,-1-1 0,1 0 0,-1-1 0,18 2 0,39-2 0,54-2 0,-118 1 0,0 0 0,-1-1 0,1 1 0,-1 0 0,1-1 0,0 1 0,-1 0 0,0-1 0,1 1 0,-1 0 0,1 0 0,-1-1 0,1 1 0,-1-1 0,0 1 0,1 0 0,-1-1 0,0 1 0,0-1 0,1 1 0,-1-1 0,1 1 0,-1 0 0,0-1 0,0 1 0,0-1 0,0 0 0,0 1 0,0-1 0,0 1 0,0-1 0,0 1 0,0-1 0,0 0 0,0 0 0,0-1 0,0 1 0,-1-1 0,1 1 0,-1 0 0,1-1 0,0 1 0,-1 0 0,1 0 0,-2-1 0,1-1 0,0 3 0,1 0 0,0 0 0,0 0 0,-1 0 0,1 0 0,0 0 0,0 0 0,0 0 0,0 0 0,0 1 0,0-1 0,0 0 0,-1 0 0,1 0 0,0 0 0,0 0 0,0 0 0,0 1 0,0-1 0,0 0 0,0 0 0,0 0 0,0 0 0,0 0 0,0 1 0,0-1 0,0 0 0,0 0 0,0 0 0,0 0 0,0 1 0,0-1 0,0 0 0,0 0 0,0 1 0,0-1 0,0 0 0,0 0 0,0 9 0,3 1 0,0 1 0,5 14 0,-8-25 0,0 0 0,0 0 0,0 1 0,-1-1 0,1 0 0,0 0 0,0 1 0,0-1 0,0 0 0,0 0 0,0 0 0,0 1 0,-1-1 0,1 0 0,0 0 0,0 0 0,0 1 0,-1-1 0,1 0 0,-1 0 0,1 0 0,0 0 0,0 0 0,0 0 0,-1 1 0,1-1 0,0 0 0,0 0 0,-1 0 0,1 0 0,-1 0 0,1 0 0,0 0 0,0 0 0,-1 0 0,1 0 0,0 0 0,0 0 0,-2-1 0,-16 1 0,15 0 0,-19 0 0,0 1 0,-21 4 0,21-2 0,-39 1 0,-109-4 0,-44-1 0,40-8 0,53 2 0,-154 5 0,145 3 0,-267-1 0,396 0 0,0 0 0,-1 0 0,1 0 0,0 1 0,0-1 0,0 0 0,-1 0 0,1 0 0,0 1 0,0-1 0,0 1 0,-1-1 0,1 1 0,1-1 0,-2 1 0,0 0 0,2 0 0,-1-1 0,1 1 0,0-1 0,-1 1 0,1 0 0,0-1 0,0 1 0,-1 0 0,1-1 0,0 1 0,0-1 0,-1 1 0,1 0 0,0-1 0,0 1 0,0-1 0,1 1 0,-1 0 0,0 0 0,0-1 0,1 1 0,-1 0 0,0-1 0,0 1 0,0-1 0,1 1 0,-1-1 0,0 1 0,2 0 0,-2 0 0,1-1 0,-1 1 0,1 0 0,0-1 0,0 1 0,-1-1 0,1 0 0,0 1 0,0-1 0,0 0 0,0 1 0,-1-1 0,1 0 0,0 0 0,0 0 0,0 1 0,0-1 0,1 0 0,20 0 0,-15 0 0,312 3 0,69 2 0,-139-10 0,122 5 0,-356 0 0,21 5 0,5-1 0,-35-4 0,6 0 0,0 1 0,0 0 0,0 1 0,0 0 0,-1 0 0,13 4 0,-18-4 0,1-1 0,0 0 0,-1 0 0,0 0 0,1-1 0,0 0 0,11-2 0,5 1 0,-18 1 0,2-1 0,-1 0 0,8-2 0,-10 2 0,-1 0 0,1 0 0,-1 0 0,1 1 0,0-1 0,-1 1 0,1 0 0,-1 0 0,1 0 0,0 0 0,-1 1 0,6 0 0,-9-1 0,0 1 0,1-1 0,-1 1 0,0-1 0,1 0 0,-1 0 0,1 1 0,-1-1 0,0 0 0,0 1 0,1-1 0,-1 0 0,0 1 0,1-1 0,-1 0 0,0 1 0,0-1 0,0 1 0,0-1 0,0 0 0,0 1 0,0-1 0,0 0 0,0 1 0,0-1 0,0 2 0,-2 13 0,0 2 0,2-17 0,0 1 0,1 0 0,-1 0 0,1 0 0,-1 0 0,0 0 0,0 0 0,0 0 0,0 0 0,0 0 0,0 0 0,0-1 0,-1 4 0,0-4 0,1 0 0,-1 1 0,1-1 0,-1 1 0,0-1 0,0 0 0,1 0 0,-2 1 0,2-1 0,-1 0 0,0 0 0,0 0 0,0 1 0,1-1 0,-2 0 0,2 0 0,-1 0 0,-1-1 0,-21 1 0,1-1 0,-25-5 0,-27 0 0,-487 1 0,482 5 0,-2-4 0,20 0 0,-353-1 0,218 1 0,174 3 0,-1 0 0,-45-9 0,57 9 0,1 0 0,0 0 0,0 1 0,-16 2 0,25-2 0,1 0 0,-1 0 0,0 0 0,0 0 0,1 0 0,-1 0 0,0 0 0,0 1 0,1-1 0,-1 0 0,0 0 0,1 0 0,-1 1 0,1-1 0,-1 0 0,0 1 0,1-1 0,-1 0 0,1 1 0,-1-1 0,0 1 0,1-1 0,-1 1 0,1 0 0,0-1 0,-1 1 0,1-1 0,-1 1 0,1-1 0,0 1 0,0 0 0,0-1 0,0 1 0,-1-1 0,1 1 0,0 0 0,0-1 0,0 1 0,0 0 0,0-1 0,0 1 0,0 0 0,1-1 0,-1 1 0,0-1 0,0 1 0,0 0 0,1-1 0,-1 1 0,1-1 0,-1 1 0,0-1 0,1 1 0,-1-1 0,1 1 0,-1 0 0,1-1 0,-1 0 0,1 1 0,-1-1 0,1 0 0,0 1 0,-1-1 0,1 0 0,1 1 0,7 2 0,0 0 0,1-1 0,0 0 0,-1 0 0,1-1 0,0 0 0,0 0 0,16-1 0,42 4 0,-16-1 0,296 3 0,67-6 0,-397 0 0,20 4 0,-20-2 0,23 1 0,97 0 0,-131-2-96,3-1-115,1 0-1,0-1 0,0 0 1,0 0-1,10-3 1</inkml:trace>
</inkml:ink>
</file>

<file path=ppt/ink/ink10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46"/>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1,'1841'0,"-1838"0</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2:58:07.481"/>
    </inkml:context>
    <inkml:brush xml:id="br0">
      <inkml:brushProperty name="width" value="0.1" units="cm"/>
      <inkml:brushProperty name="height" value="0.1" units="cm"/>
      <inkml:brushProperty name="color" value="#00A0D7"/>
    </inkml:brush>
  </inkml:definitions>
  <inkml:trace contextRef="#ctx0" brushRef="#br0">116 0 24575,'0'2'0,"0"16"0,1 0 0,3 19 0,-4-36 0,1 1 0,-1-1 0,0 1 0,0 0 0,0 0 0,0-1 0,-1 1 0,1-1 0,0 2 0,-1-2 0,0 1 0,1-1 0,-1 1 0,1-1 0,-1 1 0,0-1 0,0 1 0,0-1 0,-2 2 0,-5 11 0,7-12 0,0 0 0,0 1 0,0 0 0,1-1 0,-1 1 0,1 0 0,0 0 0,0 0 0,0-1 0,0 5 0,0-5 0,1 1 0,-1-1 0,0 1 0,0 0 0,-1-1 0,1 1 0,-1 0 0,1-1 0,-1 1 0,0-1 0,-2 5 0,2-4 0,0 0 0,0-1 0,0 2 0,-1-1 0,2 0 0,-1 4 0,0-3 0,1-1 0,-1 0 0,0 0 0,0 0 0,-1 0 0,0 4 0,0-4 0,1 0 0,0-1 0,0 1 0,0 0 0,1 0 0,-1 0 0,0 3 0,1-3 0,0 1 0,-1-1 0,0 0 0,-2 6 0,-11 35 0,7-13 0,5-22 0,0 0 0,0-1 0,-5 11 0,5-13 0,-1 1 0,1 0 0,-1 8 0,2-9 0,0 0 0,-1-1 0,1 1 0,-2 0 0,-3 7 0,5-11 0,0 1 0,0-1 0,1 1 0,-1-1 0,1 1 0,-1-1 0,1 0 0,0 1 0,-1-1 0,2 6 0,-1-7 0,0 0 0,0-1 0,0 1 0,0 0 0,0 0 0,0 0 0,0-1 0,1 1 0,-1 1 0,0-2 0,1 1 0,-1 0 0,0-1 0,1 1 0,-1 0 0,1-1 0,-1 1 0,1 0 0,0-1 0,0 1 0,-1-1 0,1 1 0,0 0 0,-1-1 0,1 1 0,0-1 0,0 0 0,0 1 0,0-1 0,-1 0 0,1 0 0,1 1 0,14-1 0,-2-1 0,30-4 0,-32 2 0,0 2 0,0 0 0,0 0 0,0 1 0,19 2 0,7 1 0,-28-2 0,1-1 0,18 6 0,-16-4 0,0 0 0,1 0 0,-1-2 0,25-1 0,-7 0 0,-22 1 0,0-1 0,16-3 0,-16 2 0,1 0 0,15 0 0,385 2 0,-404 0 0,-1-1 0,1 0 0,11-3 0,-11 2 0,0 1 0,-1 0 0,13-1 0,85-3 0,-81 5 0,85 5 0,-26 1 0,-48-4 0,38-3 0,21 1 0,-81 1 0,89 3 0,154-4 0,-197 6 0,-27-6 0,26 0 0,-49-1 0,-1 0 0,0-1 0,8-1 0,-15 1 0,1 0 0,-1 0 0,1 1 0,-1-1 0,0 0 0,0 1 0,0-1 0,-2-2 0,-2-5 0,-3-5 0,6 12 0,1-1 0,0 1 0,-1-1 0,1 1 0,0 0 0,0-1 0,0 0 0,1 1 0,-1-1 0,0-3 0,-4-21 0,3 23 0,1-1 0,0 0 0,-1-10 0,1 12 0,1-1 0,-1 1 0,0-1 0,0 1 0,0 0 0,0 0 0,-4-6 0,-3-8 0,3 2 0,0 1 0,-13-23 0,16 33 0,0-1 0,1 1 0,0-1 0,-1 1 0,0-7 0,1 5 0,0 1 0,0 0 0,-4-9 0,-1 1 0,5 9 0,0 0 0,-1 1 0,0-1 0,1 0 0,-1 1 0,-1 0 0,1 0 0,-3-4 0,2 4 0,0-1 0,1 0 0,-1 0 0,1 0 0,0 0 0,0-1 0,0 1 0,1 0 0,0-1 0,0 1 0,0-1 0,0 0 0,1 1 0,-1-8 0,0 8 0,0 0 0,-1 0 0,1 0 0,-1 0 0,0 0 0,0 0 0,-5-6 0,-3-7 0,9 16 0,0-2 0,0 0 0,-1 0 0,0 1 0,1 0 0,-1-1 0,-3-3 0,4 6 0,0-2 0,0 2 0,-1-1 0,1 0 0,0 1 0,-1-1 0,0 1 0,1 0 0,0-1 0,0 1 0,-1 0 0,0 0 0,1 0 0,0 0 0,-4 0 0,-53-1 0,-27 3 0,64 0 0,-23 1 0,-41 3 0,35-7 0,-71 2 0,102 0 0,-46 3 0,11-4 0,-71 1 0,119-1 0,-100 5 0,63-4 0,-43-3 0,64 0 0,-18-1 0,29 3 0,0-1 0,0-1 0,-14-3 0,12 2 0,-23-2 0,-20 4 0,28 1 0,-26-3 0,10 0 0,-61 3 0,43 1 0,34-2 0,18 0 0,0 0 0,0 1 0,-1 1 0,-12 2 0,20-2 0,1 0 0,-1 0 0,0 0 0,1 0 0,0 1 0,-1-1 0,1 1 0,0 0 0,0 0 0,0-1 0,0 1 0,0 1 0,0-1 0,1 0 0,-1 0 0,0 1 0,1-1 0,0 1 0,0-1 0,0 1 0,0-1 0,1 1 0,-1 0 0,0-1 0,0 4 0,1-5 0,0-1 0,0 1 0,0-1 0,1 0 0,-1 1 0,0-1 0,0 1 0,0-1 0,0 1 0,0-1 0,0 1 0,1-1 0,-1 0 0,1 1 0,-1-1 0,0 1 0,1-1 0,-1 0 0,0 1 0,1-1 0,-1 1 0,0-1 0,1 0 0,-1 1 0,0-1 0,1 0 0,-1 0 0,1 0 0,-1 1 0,1-1 0,0 0 0,-1 0 0,0 0 0,1 0 0,-1 0 0,1 0 0,-1 0 0,2 0 0,24 0 0,-20 0 0,91-9 0,-61 4 0,38 1 0,143-2 0,919 6 0,-1134 0 0,-1 0 0,0 1 0,0-1 0,0 0 0,0 0 0,0 0 0,0 1 0,0 0 0,0-1 0,1 1 0,-1-1 0,0 1 0,0-1 0,0 1 0,-1-1 0,2 1 0,-1 0 0,-1 0 0,1-1 0,0 1 0,-1 0 0,1 1 0,0-2 0,-1 1 0,1 0 0,-1 0 0,1 0 0,-1 0 0,1 0 0,-1 0 0,0 1 0,0-1 0,0 0 0,0 0 0,0 0 0,0 0 0,0 0 0,0 0 0,0 3 0,0-4 0,-1 1 0,1-1 0,0 1 0,0-1 0,-1 1 0,0-1 0,1 1 0,0-1 0,-1 0 0,1 1 0,-1-1 0,1 0 0,-1 1 0,1 0 0,0-1 0,-1 0 0,1 0 0,-1 1 0,0-1 0,0 0 0,1 0 0,-1 0 0,1 0 0,-1 0 0,1 0 0,-2 0 0,-19 0 0,16 0 0,-92 5 0,8 0 0,-653-5 0,382 0 0,340 1 0,0 1 0,-28 6 0,27-3 0,-40 1 0,46-4 0,1 0 0,-16 3 0,14-2 0,-23 2 0,38-5 0,-1 0 0,1 0 0,-1-1 0,1 1 0,0 0 0,-1-1 0,1 1 0,-2-2 0,-9-2 0,11 4 0,1 0 0,0 0 0,-1 0 0,1 0 0,0 0 0,-1 0 0,1 0 0,0 0 0,-1 1 0,1-1 0,0 0 0,-1 0 0,1 0 0,0 1 0,0-1 0,-1 1 0,1-1 0,-1 0 0,1 0 0,0 1 0,0-1 0,0 0 0,0 1 0,-1-1 0,1 0 0,0 1 0,0-1 0,0 0 0,0 1 0,0-1 0,0 1 0,-2 6 0,0-4 0,1 1 0,0-1 0,0 0 0,1 1 0,-1-1 0,1 5 0,0-7 0,0-1 0,1 1 0,-1-1 0,0 1 0,1-1 0,-1 1 0,0 0 0,1-1 0,0 1 0,-1-1 0,1 1 0,-1-1 0,1 0 0,-1 1 0,1-1 0,-1 0 0,1 1 0,-1-1 0,1 0 0,0 0 0,0 1 0,-1-1 0,1 0 0,0 0 0,-1 0 0,1 0 0,0 0 0,23 1 0,-21-2 0,81-7 0,-58 4 0,43-1 0,-13 2 0,-25 1 0,116-4 0,533 6 0,-563 6 0,-86-5 0,55 8 0,-62-7 0,0-1 0,32-2 0,-11 0 0,-35 1 0,4 0 0,0 0 0,0 0 0,0-2 0,0 1 0,22-7 0,18-2 0,-54 8 0,-4 0 0,-6 0 0,-128 0 0,76 3 0,-65-1 0,367-6 0,-236 6 0,0 0 0,0 1 0,0-1 0,0 1 0,0 0 0,0 0 0,0 0 0,6 3 0,28 17 0,-23-11 0,-11-9 0,-1 1 0,0 1 0,1-1 0,-2 1 0,2-1 0,-1 1 0,0 0 0,2 3 0,-5-6 0,0 0 0,0 1 0,0-1 0,-1 0 0,1 0 0,0 0 0,-1 0 0,1 1 0,0-1 0,0 0 0,0 0 0,0 1 0,-1-1 0,1 0 0,0 0 0,0 0 0,0 0 0,-1 0 0,1 0 0,0 0 0,0 0 0,0 0 0,-1 0 0,1 0 0,0 0 0,0 0 0,-1 0 0,1 0 0,0 0 0,-10 0 0,10 0 0,-582 0 0,452 5 0,-12 1 0,125-6 0,-27 5 0,24-2 0,-19 0 0,-127 7 0,132-8 0,-36-2 0,24-1 0,23 0 0,-37-7 0,37 5 0,-39-2 0,-160 5 0,210-1 0,10-1 0,8 1 0,308-39 0,-150 22 0,-108 13 0,-31 2 0,27 0 0,7 2 0,42 2 0,-92 1 0,0-1 0,0 1 0,0 0 0,9 4 0,-18-6 0,0 0 0,0 0 0,0 0 0,0 0 0,0 0 0,0 0 0,0 0 0,0 0 0,0 0 0,0 0 0,0 0 0,0 0 0,0 0 0,1 0 0,-1 0 0,0 0 0,0 0 0,0 0 0,0 0 0,0 0 0,0 0 0,0 0 0,0 0 0,0 0 0,0 1 0,0-1 0,0 0 0,0 0 0,0 0 0,0 0 0,0 0 0,0 0 0,0 0 0,0 0 0,0 0 0,0 0 0,0 0 0,0 0 0,0 0 0,0 0 0,0 1 0,0-1 0,0 0 0,0 0 0,0 0 0,0 0 0,0 0 0,0 0 0,0 0 0,0 0 0,0 0 0,0 0 0,-1 0 0,1 0 0,0 0 0,0 0 0,0 0 0,0 0 0,0 0 0,0 0 0,0 0 0,-8 5 0,-9 0 0,-6-2 0,-34 0 0,10-1 0,24-1 0,-47 6 0,-60 3 0,114-8 0,1-1 0,-17 6 0,3-1 0,2-3 0,-40 0 0,25-1 0,-45 5 0,57-4 0,25-3 0,0 0 0,0 0 0,0 1 0,0 0 0,0 0 0,0 0 0,0 0 0,0 1 0,1 0 0,-1 0 0,0 0 0,-4 3 0,-10 8 0,12-8 0,0-1 0,-8 9 0,12-12 0,2 1 0,-1 0 0,0 0 0,1 1 0,-1-1 0,1 0 0,0 0 0,0 1 0,-1-1 0,1 0 0,-1 5 0,1-1 0,4-13 0,3-7 0,7-10 0,-12 21 0,0 1 0,0 0 0,0 0 0,-1 0 0,1 0 0,-1 0 0,1 0 0,-1-1 0,0 1 0,0-3 0,0 5 0,0 0 0,0 0 0,0-1 0,0 1 0,0-1 0,0 1 0,0 0 0,0 0 0,0 0 0,0-1 0,0 1 0,0 0 0,-1 0 0,1 0 0,0-1 0,0 1 0,0 0 0,0 0 0,0 0 0,0 0 0,-1 0 0,1-1 0,0 1 0,0 0 0,0 0 0,-1 0 0,1 0 0,0 0 0,-1 0 0,1 0 0,0 0 0,0 0 0,0-1 0,-1 1 0,-7 5 0,-6 9 0,13-13 0,1-1 0,-1 1 0,0 0 0,0-1 0,1 2 0,-1-2 0,1 1 0,-1 0 0,1 0 0,0 0 0,-1 0 0,1-1 0,0 1 0,0 0 0,-1 1 0,1-2 0,0 1 0,0 0 0,0 0 0,0 0 0,0 0 0,0 0 0,1 0 0,-1 2 0,1-3 0,0 1 0,0 0 0,0 0 0,0-1 0,0 1 0,0 0 0,0-1 0,0 1 0,0-1 0,0 0 0,1 1 0,-1 0 0,0-1 0,0 0 0,0 0 0,1 0 0,-1 0 0,0 0 0,2 0 0,130-1 0,-111-1 0,38-8 0,-7 0 0,17 4 0,104 5 0,-87 2 0,869-1 0,-874-5 0,-52 4 0,25 2 0,-53-1 0,-1 0 0,0 1 0,0-1 0,0 1 0,1 0 0,-1-1 0,0 1 0,0-1 0,0 1 0,-1 1 0,1-2 0,1 1 0,-2 0 0,1 0 0,0 0 0,-1 0 0,1 0 0,0 0 0,0 2 0,-1-2 0,0-1 0,1 1 0,0 0 0,-1-1 0,0 1 0,0-1 0,0 1 0,1 0 0,-1-1 0,0 1 0,0 0 0,0 0 0,0-1 0,0 1 0,0 0 0,0-1 0,0 1 0,0 0 0,-1-1 0,1 1 0,0 0 0,0-1 0,0 1 0,-1 0 0,0-1 0,1 1 0,0 0 0,-1-1 0,1 1 0,0-1 0,-1 1 0,1-1 0,-1 1 0,0 0 0,-8 2 0,0-1 0,1 1 0,-2-2 0,2 1 0,-1-1 0,-1 0 0,-10-1 0,-9 1 0,-38 1 0,-9 1 0,-30 2 0,43-4 0,11 1 0,-53 4 0,-64 5 0,163-11 0,-153 5 0,-9-5 0,340-12 0,-13 1 0,-49 12 0,-47 0 0,92-9 0,-144 6 0,-13 1 0,-18-1 0,-454 1 0,234 2 0,-350-1 0,579-1 0,11 1 0,-1 0 0,0 0 0,1-1 0,-1 1 0,0 0 0,1 0 0,-1 0 0,1 0 0,-1 0 0,0 0 0,1 0 0,-1 0 0,0 0 0,0 0 0,1 0 0,-1 1 0,1-1 0,-1 0 0,1 0 0,-1 1 0,0-1 0,0 0 0,1 0 0,-1 1 0,1-1 0,0 1 0,-1-1 0,1 0 0,-1 1 0,1-1 0,-1 1 0,1-1 0,0 1 0,0-1 0,-1 1 0,1 0 0,0 0 0,0-1 0,-1 1 0,1-1 0,0 1 0,0 0 0,-1 0 0,-2 15 0,1 0 0,-1 1 0,2 21 0,-1 3 0,1-38 0,0-1 0,1 0 0,-1 0 0,1 1 0,-1-1 0,0 0 0,0 0 0,0 0 0,-1 0 0,1 0 0,0 0 0,-1-1 0,1 1 0,-1 0 0,-2 2 0,113-115 0,-103 104 0,-4 5 0,0 0 0,0 1 0,0-2 0,-1 1 0,2 0 0,-2 0 0,0-1 0,1 1 0,-1-1 0,1 0 0,-1 1 0,0-5 0,-1 7 0,0 0 0,0 0 0,0-1 0,0 1 0,0 0 0,0 0 0,0 0 0,0-1 0,0 1 0,0 0 0,0 0 0,0 0 0,0 0 0,-1 0 0,1-1 0,0 1 0,0 0 0,0 0 0,0 0 0,0 0 0,-1 0 0,1 0 0,0 0 0,0 0 0,0-1 0,0 1 0,-1 0 0,1 0 0,0 0 0,0 0 0,0 0 0,-1 0 0,1 0 0,0 0 0,-1 0 0,1 0 0,0 0 0,0 0 0,0 0 0,0 0 0,-1 0 0,1 1 0,0-1 0,0 0 0,0 0 0,0 0 0,-1 0 0,1 0 0,0 0 0,0 0 0,0 0 0,0 1 0,0-1 0,-1 0 0,1 0 0,-11 7 0,3 1 0,-1 0 0,0 1 0,-13 17 0,22-26 0,-1 1 0,1 0 0,0 0 0,-1 0 0,1-1 0,-1 1 0,1 0 0,-1 0 0,1 0 0,0 0 0,0 0 0,0 0 0,0 0 0,0 0 0,0 0 0,0 0 0,0 0 0,0-1 0,0 2 0,1-1 0,0 0 0,-1-1 0,0 1 0,1 0 0,-1 0 0,0 0 0,2 1 0,1 2 0,0-1 0,1 1 0,-1-1 0,7 5 0,0 1 0,-8-8 0,0 0 0,-1 0 0,1 0 0,0 0 0,0 1 0,0-1 0,0 0 0,0-1 0,0 1 0,0-1 0,1 1 0,-1-1 0,4 1 0,32-2 0,-18 0 0,31 2 0,-19 0 0,57-5 0,-67 0 0,-6 2 0,26-1 0,274 3 0,-586 14 0,28 0 0,71-14 0,170 0 0,1 0 0,0 0 0,0 0 0,-1 0 0,1 0 0,0 0 0,-1 0 0,1 0 0,0 0 0,-1 0 0,1 0 0,0 0 0,-1 0 0,1 0 0,0 0 0,0 0 0,-1-1 0,1 1 0,-1 0 0,1 0 0,0 0 0,0 0 0,-1-1 0,1 1 0,0 0 0,0 0 0,-1-1 0,1 1 0,0-1 0,0 1 0,0 0 0,0 0 0,-1-1 0,1 0 0,1 0 0,-1 0 0,0 1 0,0-1 0,0 0 0,1 0 0,-1 1 0,0-2 0,1 2 0,-1-1 0,1 0 0,0 1 0,0-2 0,25-24 0,-21 21 0,-1 1 0,1 1 0,0-1 0,0 1 0,0 1 0,1-1 0,7-3 0,-7 4 0,-1-1 0,0 1 0,1-1 0,-1 0 0,9-8 0,-12 9 0,0 0 0,0 1 0,0-1 0,1 0 0,-1 0 0,0 1 0,1 0 0,-1 0 0,1-1 0,-1 1 0,1 0 0,0 0 0,-1 1 0,1-1 0,0 1 0,0-1 0,0 1 0,3 0 0,57 1 0,156-2 0,-153-5 0,16 1 0,-51 5 0,25 0 0,-55 0 0,-1 0 0,1 0 0,0 0 0,0 0 0,-1 1 0,1-1 0,-1 0 0,1 0 0,0 0 0,-1 1 0,1-1 0,-1 0 0,1 0 0,0 1 0,-1-1 0,1 1 0,-1-1 0,1 1 0,-1-1 0,0 0 0,0 1 0,0-1 0,0 0 0,0 0 0,0 1 0,0-1 0,0 0 0,0 1 0,0-1 0,0 1 0,0-1 0,0 0 0,0 1 0,0-1 0,0 0 0,0 1 0,0-1 0,0 0 0,0 1 0,-1 0 0,0 0 0,1 0 0,-2 0 0,2 1 0,-1-1 0,0 0 0,0 0 0,0 0 0,-1 0 0,1 0 0,0-1 0,-1 2 0,-22 9 0,0-1 0,-39 10 0,32-11 0,22-7 0,0-1 0,0 1 0,0-2 0,0 1 0,-1-1 0,-9-2 0,-10 0 0,-50-3 0,-3-1 0,44 5 0,22 0 0,-1 1 0,0 0 0,0 2 0,-23 4 0,83-7 0,180-4 0,-213 5 0,0-1 0,15-3 0,10-1 0,82-2 0,-75 2 0,-20 2 0,28 0 0,53 4 0,130-2 0,-161-4 0,23-1 0,386 6 0,-436-6 0,-44 6 0,0 0 0,-1 0 0,1 0 0,-1-1 0,1 1 0,0 0 0,0-1 0,-1 1 0,1 0 0,-1-1 0,1 1 0,-1 0 0,1-1 0,-1 1 0,0-1 0,1 0 0,-1 1 0,1-1 0,-1 1 0,1-1 0,-1 1 0,0-1 0,0 1 0,1-1 0,-1 0 0,0 1 0,0-1 0,0 1 0,0-1 0,0 0 0,0 0 0,0 1 0,0-1 0,0 0 0,0 1 0,0-2 0,0 2 0,0-1 0,0 0 0,0 0 0,0 0 0,0 0 0,0 0 0,0 1 0,0-1 0,0 0 0,0 0 0,1 1 0,-1-1 0,0 0 0,1 1 0,-1-1 0,0 0 0,1 0 0,-1 0 0,1 1 0,-1-1 0,1 1 0,1-2 0,-2 2 0,1 0 0,-1 0 0,1 0 0,-1 0 0,1 0 0,-1 0 0,0 0 0,1 0 0,0 0 0,-1 0 0,1 1 0,-1-1 0,1 0 0,-1 0 0,0 0 0,1 0 0,-1 1 0,1-1 0,-1 0 0,0 0 0,1 1 0,-1-1 0,0 0 0,1 1 0,0-1 0,-1 0 0,0 1 0,0 0 0,1-1 0,-1 0 0,0 1 0,0-1 0,0 1 0,1 0 0,5 16 0,-4-8 0,-2-7 0,1 0 0,-1 1 0,0 0 0,0-1 0,0 0 0,0 1 0,0 4 0,-1-6 0,1 0 0,0 0 0,-1-1 0,1 1 0,-1 0 0,1-1 0,-1 1 0,1-1 0,-1 1 0,0 0 0,1-1 0,-1 1 0,0 0 0,1-1 0,-1 0 0,0 1 0,0-1 0,1 0 0,-2 1 0,2-1 0,-1 0 0,0 0 0,0 0 0,0 1 0,1-1 0,-1 0 0,-2 0 0,-29 1 0,-58-4 0,8-2 0,-341 5 0,338 6 0,16-1 0,10-3 0,-109 2 0,156-4 0,-11-1 0,22 1 0,0 0 0,0 0 0,-1 0 0,1 0 0,0 0 0,0 1 0,0-1 0,-1 0 0,1 1 0,0-1 0,0 1 0,0-1 0,-1 1 0,1 1 0,1-2 0,-1 1 0,1 0 0,-1 0 0,1 0 0,-1 0 0,1 0 0,-1-1 0,1 1 0,0 1 0,0-1 0,0 0 0,-1 0 0,1 0 0,0 0 0,0 0 0,0 0 0,0 0 0,0 0 0,1 0 0,-1 0 0,0 0 0,0 0 0,1 0 0,-1 0 0,1 1 0,0 1 0,0-2 0,0 1 0,0-1 0,0 1 0,0 0 0,1-1 0,-1 1 0,0-1 0,1 0 0,-1 1 0,1-1 0,-1 0 0,4 2 0,1-2 0,-1 0 0,1 0 0,0 0 0,0-1 0,0 1 0,0-1 0,0-1 0,6 0 0,10 0 0,38 2 0,61-2 0,-91-1 0,31-1 0,-39 2 0,24-4 0,-23 2 0,25 0 0,108-2 0,170 5 0,-320 0 0,0 0 0,0 1 0,-1 0 0,1 0 0,0 0 0,0 1 0,-1 0 0,1 0 0,6 5 0,-7-6 0,-1 1 0,1 0 0,-1-1 0,6 2 0,-9-3 0,0 0 0,0 1 0,0-1 0,0 0 0,0 0 0,0 0 0,0 0 0,0 0 0,-1-1 0,1 1 0,0 0 0,2-1 0,-3 1 0,0 0 0,0-1 0,1 1 0,-1 0 0,0 0 0,0-1 0,0 1 0,1 0 0,-1 0 0,0-1 0,0 1 0,0 0 0,0-1 0,1 1 0,-1 0 0,0-1 0,0 1 0,0 0 0,0-1 0,0 1 0,0 0 0,0-1 0,0 1 0,0 0 0,0-1 0,0 1 0,0 0 0,-1-1 0,1 1 0,0-1 0,0 1 0,0-1 0,-1 0 0,0 0 0,1 0 0,-1-1 0,0 1 0,0 0 0,0 0 0,0 0 0,0 0 0,0 0 0,0 0 0,-1 0 0,1 1 0,0-1 0,0 0 0,0 1 0,0-1 0,-1 0 0,1 1 0,-1-1 0,1 1 0,-1 0 0,-2-1 0,-4 0 0,-1 1 0,-14 0 0,13 0 0,-59-6 0,69 6 0,-26 1 0,0-1 0,0-2 0,-40-7 0,7-9 0,45 15-77,7 1-181,1 0 1,-1 0-1,0 1 0,-7 0 1</inkml:trace>
</inkml:ink>
</file>

<file path=ppt/ink/ink10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47"/>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1,'1353'0,"-1350"0</inkml:trace>
</inkml:ink>
</file>

<file path=ppt/ink/ink10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48"/>
    </inkml:context>
    <inkml:brush xml:id="br0">
      <inkml:brushProperty name="width" value="0.1" units="cm"/>
      <inkml:brushProperty name="height" value="0.1" units="cm"/>
      <inkml:brushProperty name="color" value="#66CC00"/>
      <inkml:brushProperty name="ignorePressure" value="1"/>
    </inkml:brush>
  </inkml:definitions>
  <inkml:trace contextRef="#ctx0" brushRef="#br0">148 1,'-146'816,"145"-813</inkml:trace>
</inkml:ink>
</file>

<file path=ppt/ink/ink10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49"/>
    </inkml:context>
    <inkml:brush xml:id="br0">
      <inkml:brushProperty name="width" value="0.1" units="cm"/>
      <inkml:brushProperty name="height" value="0.1" units="cm"/>
      <inkml:brushProperty name="color" value="#66CC00"/>
    </inkml:brush>
  </inkml:definitions>
  <inkml:trace contextRef="#ctx0" brushRef="#br0">1465 1 24575,'0'5'0,"1"1"0,0-1 0,2 8 0,-1-8 0,-1 1 0,0 0 0,1 9 0,-3-7 0,0-5 0,1 0 0,0 0 0,0 0 0,0 0 0,1 0 0,-1 0 0,1 0 0,0 0 0,-1 0 0,2 0 0,-1 0 0,0-1 0,3 5 0,-1-3 0,-1 0 0,1 1 0,-2-1 0,1 1 0,0 0 0,-1 0 0,2 9 0,-2-8 0,0 0 0,1-1 0,0 1 0,-1-1 0,5 8 0,11 16 0,-16-27 0,0-1 0,0 2 0,-1-1 0,1 0 0,-1 0 0,0 0 0,1 0 0,-1 4 0,0-3 0,0-1 0,1 0 0,-1 1 0,0-1 0,1 1 0,-1-1 0,2 3 0,3 12 0,-5-15 0,0 0 0,1 0 0,-1 0 0,0 0 0,1-1 0,-1 1 0,2 0 0,-2 0 0,3 2 0,0 0 0,-2 0 0,2-1 0,-1 1 0,-1 0 0,1 0 0,-1 0 0,0 0 0,-1 0 0,1 5 0,5 16 0,6 4 0,-7-17 0,-1-1 0,8 12 0,1 2 0,-2-8 0,-9-15 0,-1 1 0,1-1 0,-1 1 0,1-1 0,-1 0 0,0 1 0,0 0 0,0-1 0,0 1 0,-1 0 0,1 4 0,-1-3 0,1-1 0,0 1 0,-1-1 0,1 1 0,0-1 0,3 5 0,3 16 0,-6-17 0,0 1 0,0 0 0,2-1 0,-1 0 0,4 9 0,-5-15 0,1 1 0,-1 0 0,1 0 0,-1-1 0,1 1 0,3 2 0,-4-3 0,1 0 0,0 0 0,0 1 0,-1-1 0,0 0 0,0 1 0,1 0 0,-1-1 0,2 4 0,8 15 0,-9-17 0,0 1 0,0 0 0,1-1 0,-2 1 0,1-1 0,1 8 0,-2-7 0,0 0 0,1-1 0,0 1 0,-1 0 0,1 0 0,1-1 0,-1 0 0,1 1 0,3 2 0,-2-1 0,0 0 0,-1-1 0,5 10 0,-7-14 0,-1 1 0,0-1 0,1 0 0,-1 1 0,0-1 0,1 1 0,-1-1 0,0 1 0,0-1 0,0 0 0,0 1 0,0-1 0,0 1 0,0-1 0,0 1 0,0-1 0,0 0 0,0 1 0,0 0 0,0-1 0,0 1 0,0-1 0,0 1 0,0-1 0,0 0 0,-1 1 0,1-1 0,-1 1 0,1-1 0,0 1 0,-1-1 0,-1 0 0,1 0 0,0 0 0,0 0 0,-1 0 0,1 0 0,0 0 0,-1 0 0,1 0 0,0 0 0,0 0 0,-2-1 0,-68-14 0,40 12 0,-1 2 0,-39 1 0,-30 0 0,7-9 0,93 9 0,-42-3 0,-72 2 0,91 5 0,19-3 0,0 0 0,0 0 0,1 0 0,-8 0 0,-452-2 0,378 6 0,14-4 0,-63-2 0,56-4 0,61 5 0,-21-4 0,21 2 0,-23 0 0,-62 6 0,91-3 0,1 0 0,-1-1 0,-22-2 0,33 2 0,0-1 0,0 1 0,0 0 0,0-1 0,0 1 0,1 0 0,-1-1 0,0 1 0,0-1 0,1 0 0,-1 1 0,0-1 0,0 0 0,1 1 0,0-1 0,-1 0 0,1 1 0,-1-1 0,0 0 0,1 1 0,0-1 0,0 0 0,-1 0 0,1 0 0,0 0 0,0 0 0,0 1 0,0-2 0,0-4 0,-1-1 0,2-11 0,0 7 0,-1 5 0,0-2 0,0 0 0,0 0 0,1-1 0,1 1 0,3-13 0,1 0 0,-5 16 0,0 0 0,1 0 0,0 0 0,0 0 0,5-8 0,-5 9 0,0-1 0,1 0 0,-1 0 0,0 0 0,1-11 0,-2 9 0,1 0 0,5-12 0,-1 4 0,6-19 0,2-7 0,-8 24 0,-1 1 0,4-26 0,-4 17 0,9-28 0,-11 40 0,-1-2 0,0-14 0,-1 16 0,0-1 0,6-20 0,9-14 0,-12 37 0,-1 0 0,-1-1 0,0 1 0,0-14 0,-2 23 0,0 1 0,0 0 0,0 0 0,0-1 0,0 0 0,-1 1 0,1 0 0,0 0 0,-1-1 0,0 1 0,1 0 0,-1-1 0,0 1 0,0 0 0,0 0 0,1 0 0,-3-2 0,0 0 0,3 3 0,0 0 0,0 0 0,0-1 0,0 1 0,-1 0 0,1 0 0,0 0 0,0 0 0,0 0 0,0 0 0,0 0 0,0-1 0,0 1 0,0 0 0,0 0 0,0 0 0,0 0 0,-1 0 0,1 0 0,0 0 0,0-1 0,1 1 0,-1 0 0,0 0 0,0 0 0,0 0 0,0 0 0,0 0 0,0 0 0,0-1 0,0 1 0,0 0 0,0 0 0,1 0 0,-1 0 0,0 0 0,0 0 0,0 0 0,0 0 0,0 0 0,0-1 0,9-1 0,12 2 0,-18 0 0,433 1 0,-224-1 0,-98 4 0,0 0 0,-46 1 0,54-1 0,-73-5 0,51 2 0,-99 0 0,0-1 0,0 1 0,1-1 0,-1 1 0,0-1 0,0 1 0,0 0 0,0 0 0,0-1 0,0 1 0,0 0 0,0 0 0,0 0 0,0 0 0,-1 0 0,1 0 0,-1 0 0,1 0 0,0 3 0,9 21 0,-10-24 0,0 0 0,0-1 0,0 0 0,0 1 0,0-1 0,0 1 0,0-1 0,0 1 0,0-1 0,0 0 0,-1 1 0,1-1 0,0 0 0,0 1 0,0-1 0,0 1 0,-1-1 0,1 0 0,-1 1 0,1-1 0,0 0 0,0 1 0,-1-1 0,0 1 0,-14 4 0,-21-4 0,32-1 0,-100 5 0,57-6 0,1-2 0,-49-8 0,77 9 0,-6 0 0,-2 1 0,-28 2 0,6 0 0,-508-1 0,465-5 0,88 5 0,-2 0 0,0 0 0,0 0 0,0 1 0,0-1 0,0 1 0,-7 2 0,10-2 0,1-1 0,0 1 0,-1 0 0,1-1 0,0 1 0,0 0 0,0 0 0,0 0 0,0 0 0,0 0 0,0 0 0,0 0 0,0 0 0,1 0 0,-1 1 0,0-1 0,1 0 0,-1 1 0,1-1 0,0 0 0,-1 0 0,1 0 0,0 1 0,-1-1 0,1 1 0,1 1 0,-2-1 0,1 1 0,0-1 0,0 0 0,0 1 0,1 0 0,0-1 0,0 5 0,0-6 0,0 0 0,-1-1 0,1 1 0,-1 0 0,1-1 0,0 1 0,0 0 0,-1 0 0,2-1 0,-2 1 0,1-1 0,0 1 0,0-1 0,0 0 0,0 1 0,0-1 0,0 0 0,0 0 0,0 1 0,0-1 0,0 0 0,0 0 0,0 0 0,2 0 0,20 1 0,1-2 0,-1 1 0,1-2 0,34-7 0,-35 5 0,0 1 0,0 2 0,1 0 0,33 2 0,-5 0 0,81-5 0,-82 3 0,51 2 0,-49 3 0,33 1 0,6-1 0,2 0 0,130-4 0,-222 1 0,0-1 0,0 0 0,0 1 0,0-1 0,0 1 0,0 0 0,0-1 0,0 1 0,-1 0 0,1 0 0,2 2 0,-3-3 0,0 1 0,-1-1 0,1 1 0,0-1 0,0 1 0,-1 0 0,1-1 0,0 1 0,0 0 0,-1-1 0,1 1 0,-1 0 0,0 0 0,1 0 0,-1 0 0,1 0 0,-1-1 0,0 1 0,0 0 0,0 0 0,1 0 0,-1 0 0,0 0 0,0 1 0,-1-2 0,1 1 0,0-1 0,-1 1 0,1-1 0,-1 0 0,1 1 0,-1-1 0,1 0 0,0 1 0,-1-1 0,0 0 0,1 1 0,-1-1 0,1 0 0,-1 0 0,0 0 0,1 0 0,-1 1 0,1-1 0,-1 0 0,0 0 0,1 0 0,-1 0 0,-20 1 0,10-1 0,-237 7 0,226-7 0,-70 0 0,-97 0 0,61-12 0,81 5 0,21 2 0,-37-2 0,41 6 0,-168-2 0,106 12 0,41-5 0,22-2 0,-21 0 0,40-2 0,1 0 0,-1 0 0,0 0 0,1-1 0,-1 1 0,1-1 0,0 1 0,-1-1 0,1 1 0,-1-1 0,1 0 0,-1 1 0,1-1 0,0 0 0,0 0 0,0 0 0,0 0 0,0 0 0,0 0 0,0 0 0,0 0 0,0-1 0,1 1 0,-2-2 0,-2-5 0,1 0 0,0 1 0,-2-11 0,-3-8 0,4 15 0,3 8 0,1 11 0,2-2 0,0 0 0,0 0 0,0 0 0,0 0 0,1 0 0,7 10 0,5 10 0,-12-20 0,-1 0 0,0 0 0,0 0 0,-1 0 0,0 1 0,1 7 0,-2-14 0,0 1 0,0 0 0,0-1 0,1 1 0,-1-1 0,0 1 0,1-1 0,-1 0 0,1 1 0,-1-1 0,0 1 0,1-1 0,-1 0 0,1 1 0,0-1 0,-1 0 0,0 1 0,1-1 0,-1 0 0,1 0 0,0 1 0,-1-1 0,1 0 0,0 0 0,0 0 0,-1 0 0,1 0 0,0 0 0,-1 0 0,1 0 0,0 0 0,27 0 0,-18-1 0,160 8 0,-122-4 0,60-3 0,-40-1 0,44 0 0,115 2 0,-102 4 0,-44-1 0,-65-4 0,21 5 0,-23-4 0,26 2 0,9-4 0,85 2 0,-132-1 0,-1 0 0,1 0 0,-1 0 0,0 1 0,0-1 0,0 0 0,1 1 0,-1-1 0,0 1 0,0 0 0,0-1 0,0 1 0,0 0 0,0-1 0,0 1 0,0 0 0,0 0 0,0 0 0,0-1 0,-1 1 0,1 1 0,0-1 0,-1 0 0,1 0 0,-1 0 0,2 1 0,-2 2 0,1-1 0,0 0 0,0 0 0,-1 1 0,0-1 0,0 1 0,0 5 0,-1-8 0,1-1 0,0 0 0,0 1 0,0-1 0,-1 1 0,1-1 0,0 0 0,0 1 0,0-1 0,-1 0 0,1 1 0,0 0 0,0-1 0,-1 0 0,0 0 0,1 1 0,0-1 0,-1 0 0,1 0 0,0 1 0,-1-1 0,0 0 0,1 0 0,0 0 0,-1 1 0,0-1 0,1 0 0,0 0 0,-1 0 0,1 0 0,-1 0 0,0 0 0,1 0 0,-1 0 0,1 0 0,0 0 0,-2 0 0,-23-6 0,14 4 0,-19 0 0,-52 2 0,30 1 0,-3-1 0,-82-10 0,24 2 0,108 8 0,-205-4 0,87 0 0,-234 4 0,349 0 0,-1 1 0,-13 2 0,14-1 0,-1-1 0,-14 1 0,21-2 0,-1-1 0,1 1 0,0 1 0,0-1 0,0 0 0,-1 0 0,1 1 0,0-1 0,0 1 0,0-1 0,0 1 0,-3 2 0,4-3 0,0 1 0,0 0 0,0 0 0,0 0 0,1 0 0,-1 0 0,1 0 0,-1 0 0,0 0 0,1 0 0,-1 0 0,1 0 0,0 0 0,0 1 0,0-1 0,-1 0 0,1 0 0,0 0 0,0 1 0,1 1 0,-1-2 0,0 0 0,0-1 0,0 1 0,1 0 0,-1-1 0,0 1 0,0 0 0,1-1 0,0 1 0,-1-1 0,0 1 0,1 0 0,-1-1 0,1 1 0,0 0 0,-1-1 0,1 1 0,0-1 0,0 0 0,-1 1 0,1-1 0,0 0 0,0 1 0,-1-1 0,1 0 0,0 0 0,0 0 0,0 1 0,-1-1 0,2 0 0,-2 0 0,2 0 0,6 0 0,0 0 0,14-1 0,-7 0 0,955 1 0,-889 5 0,0-1 0,-51-5 0,-20 0 0,0 1 0,1 0 0,-1 0 0,0 1 0,17 3 0,-24-3 0,-1 0 0,1 1 0,-1-1 0,0 0 0,0 1 0,1-1 0,-1 1 0,-1 0 0,1 0 0,0 0 0,0 0 0,-1-1 0,1 2 0,-1-1 0,0 0 0,0 0 0,0 1 0,0-1 0,0 0 0,-1 0 0,1 1 0,0-1 0,-1 1 0,0-1 0,0 1 0,0-1 0,-1 4 0,1-6 0,0 1 0,-1-1 0,1 1 0,0-1 0,0 1 0,-1-1 0,1 1 0,0-1 0,-1 1 0,0-1 0,1 0 0,0 1 0,-1-1 0,1 1 0,-1-1 0,0 0 0,1 1 0,-1-1 0,1 1 0,-1-1 0,0 0 0,1 0 0,-1 0 0,0 0 0,0 1 0,1-1 0,-1 0 0,1 0 0,-1 0 0,0 0 0,-1 0 0,-26-4 0,17 2 0,-23 1 0,-59 2 0,-44 3 0,-115-8 0,188 3 0,21 0 0,-74-8 0,101 7 0,-8-2 0,24 4 0,0 0 0,0 0 0,0 0 0,0 0 0,0 0 0,0 0 0,0 0 0,0 0 0,0 0 0,0 0 0,0 0 0,0 0 0,0 0 0,0 0 0,0 0 0,0 0 0,0 0 0,0 0 0,0 0 0,0 0 0,0 0 0,0 0 0,0 0 0,0-1 0,0 1 0,0 0 0,0 0 0,0 0 0,0 0 0,0 0 0,0 0 0,0 0 0,15 0 0,269-8 0,-129 8 0,11-1 0,-146-1 0,-18 1 0,-14 0 0,-262 6 0,128-1 0,-4 0 0,-183-4 0,250-4 0,20 1 0,40 1 0,-43 3 0,65-1 0,1 0 0,-1 0 0,0 0 0,0 0 0,1 1 0,-1-1 0,0 0 0,1 1 0,-1-1 0,0 0 0,0 1 0,1 0 0,-1-1 0,1 1 0,0-1 0,-1 1 0,0-1 0,1 1 0,-1-1 0,1 1 0,0-1 0,0 1 0,-1 0 0,1-1 0,-1 1 0,1-1 0,0 2 0,0-2 0,0 1 0,0 0 0,0 0 0,1 26 0,0-22 0,-1-4 0,0 0 0,1 0 0,-1-1 0,1 1 0,0 0 0,-1 0 0,1-1 0,-1 1 0,1 0 0,0-1 0,0 1 0,-1 0 0,2-1 0,-2 1 0,1-1 0,0 1 0,0-1 0,0 0 0,0 1 0,0-1 0,0 0 0,0 1 0,0-1 0,0 0 0,2 0 0,29 3 0,-32-3 0,236 1 0,-118-2 0,7-3 0,29 3 0,108 2 0,-76 3 0,-87 1 0,-14-10 0,-75 4 0,-5 1 0,0 0 0,1 0 0,-1 0 0,7 1 0,-11 0 0,1-1 0,-1 1 0,0-1 0,0 0 0,1 1 0,-1-1 0,0 1 0,1 0 0,-2-1 0,1 1 0,1 0 0,-1 0 0,-1-1 0,2 1 0,-1 1 0,-1-2 0,1 1 0,0 0 0,0 0 0,0 2 0,3 3 0,-3-3 0,1 0 0,-1 0 0,1 0 0,-2 0 0,3 5 0,-3-7 0,0-1 0,0 1 0,0-1 0,0 0 0,0 1 0,0-1 0,0 1 0,0-1 0,0 0 0,0 1 0,-1-1 0,1 0 0,0 1 0,0-1 0,-1 0 0,1 1 0,0-1 0,0 0 0,-1 0 0,1 1 0,0-1 0,-2 1 0,2-1 0,-1 0 0,1 1 0,-2-1 0,2 0 0,-1 1 0,0-1 0,0 0 0,0 0 0,1 0 0,-1 0 0,0 0 0,0 0 0,0 0 0,-1-1 0,-46-3 0,-85 4 0,63 1 0,-443-1 0,451-5 0,-2 1 0,-2 0 0,0-1 0,-286 5 0,351 0 0,0 0 0,0 0 0,-1 0 0,1 0 0,0 0 0,0 1 0,0-1 0,-1 0 0,1 1 0,0-1 0,0 0 0,0 1 0,0 0 0,0-1 0,0 1 0,0-1 0,0 1 0,0 0 0,0-1 0,0 1 0,1 0 0,-1 0 0,-1 2 0,0 0 0,1 0 0,-1 1 0,1-1 0,0 1 0,-1 6 0,-1 15 0,3-20 0,0 0 0,-1 0 0,1 0 0,-2-1 0,2 1 0,-5 7 0,3-6 0,0 0 0,0 0 0,-1 10 0,-1 5 0,-11 66 0,13-81 0,-4 16 0,6-21 0,-1 0 0,1 0 0,0 0 0,-1 0 0,0 0 0,0 0 0,1-1 0,-1 2 0,0-2 0,0 1 0,1 0 0,-2 0 0,1-1 0,1 1 0,-2 0 0,0 0 0,2-1 0,-1-1 0,1 1 0,0 0 0,0 0 0,0-1 0,0 1 0,0 0 0,0 0 0,-1-1 0,1 1 0,0 0 0,0-1 0,0 1 0,0 0 0,0 0 0,0-1 0,0 1 0,0 0 0,0-1 0,0 1 0,0 0 0,1 0 0,-1-1 0,0 1 0,0-1 0,0 1 0,0 0 0,1-1 0,2-10 0,6-26 0,-8 30 0,0 2 0,0-2 0,1 1 0,0 1 0,0-1 0,0 0 0,4-6 0,1 1 0,1 1 0,0-1 0,0 1 0,1 0 0,0 1 0,1 0 0,14-10 0,-21 16 0,0 1 0,0-1 0,-1 1 0,5-6 0,-5 6 0,0 0 0,0 0 0,0-1 0,0 1 0,4-2 0,-5 3 0,0 0 0,0 1 0,0-1 0,1 1 0,-1 0 0,0-1 0,0 1 0,0 0 0,1 0 0,-1 0 0,0-1 0,0 1 0,0 0 0,1 0 0,-1 0 0,0 1 0,0-1 0,2 0 0,21 5 0,0-2 0,36 2 0,52-5 0,-48-1 0,2-4 0,-40 4 0,54-5 0,-147 5 0,-21 1 0,-103 0 0,29-4 0,278 7 0,72-2 0,-78-13 0,-68 5 0,73-1 0,119 13 0,-87-1 0,143 1 0,-227-5 0,-55 1 0,-2-1 0,1 2 0,-1-1 0,1 1 0,0 0 0,-1 0 0,9 4 0,5 2 0,-18-7 0,0 1 0,0-1 0,0 0 0,0 0 0,0 0 0,-1 0 0,1 1 0,-1-1 0,1 1 0,-1-1 0,2 3 0,-2-4 0,-1 1 0,1-1 0,-1 0 0,0 1 0,0 0 0,0-1 0,0 0 0,0 1 0,1-1 0,-1 1 0,0-1 0,0 0 0,0 1 0,0-1 0,0 1 0,0-1 0,0 0 0,0 1 0,-1-1 0,1 0 0,0 1 0,0 0 0,-1-1 0,0 1 0,1 0 0,-1-1 0,1 0 0,-1 1 0,0-1 0,1 0 0,-1 1 0,0-1 0,0 0 0,1 0 0,-1 1 0,0-1 0,0 0 0,0 0 0,1 0 0,-1 0 0,-1 0 0,-67 0 0,37 0 0,-32 3 0,22 0 0,-55-4 0,34 0 0,-71 2 0,-141-2 0,93-3 0,226-6 0,114-10 0,-124 17 0,44 4 0,-64 0 0,-77 0 0,-107 14 0,161-14 0,-114 13 0,2-10 0,-49 0 0,161-4 0,0 0 0,0 1 0,0 0 0,0 0 0,-10 3 0,16-3 0,0 0 0,-1 0 0,1 1 0,-1-1 0,1 1 0,0 0 0,0 0 0,0 0 0,1 0 0,-1 0 0,0 0 0,1 1 0,0-1 0,0 1 0,-3 3 0,1-1 0,1 0 0,1 0 0,0 0 0,-1 0 0,-1 7 0,1-2 0,1 0 0,0-1 0,1 1 0,1 13 0,-1-13 0,1-7 0,-1-1 0,1 1 0,1-1 0,-1 1 0,1 0 0,0 5 0,0-8 0,-1 1 0,1 0 0,-1-1 0,1 1 0,-1 0 0,1-1 0,0 1 0,-1 0 0,1-1 0,-1 1 0,1-1 0,0 1 0,0-1 0,-1 1 0,2-1 0,-2 0 0,1 1 0,0-1 0,0 0 0,0 0 0,0 1 0,0-1 0,0 0 0,-1 0 0,2 0 0,-2 0 0,3 0 0,208-1 0,-115-3 0,91-1 0,-155 5 0,186 5 0,-111-1 0,63-3 0,-87-2 0,24-3 0,-101 4 0,7 0 0,1 0 0,0 0 0,0-2 0,20-3 0,-16 2 0,0 0 0,1 2 0,0 0 0,30 2 0,-9 0 0,-27 1 0,-12-2 0,0 0 0,1 1 0,-1 0 0,1-1 0,-1 0 0,1 0 0,-1 0 0,1 0 0,-1 0 0,2 0 0,-3 0 0,0-1 0,1 1 0,-1-1 0,0 1 0,0 0 0,0 0 0,0-1 0,0 1 0,0 0 0,0 0 0,0-1 0,0 1 0,0 0 0,0 0 0,0-1 0,0 1 0,0 0 0,0 0 0,0-1 0,-1 1 0,1 0 0,0 0 0,0-1 0,0 1 0,0 0 0,0 0 0,-1 0 0,1-1 0,0 1 0,0 0 0,-9-12 0,6 9 0,-26-35 0,29 37 0,-3-4 0,-1 1 0,1-1 0,1 0 0,-1-1 0,1 1 0,0 0 0,0-1 0,-1-9 0,3 14 0,0 0 0,0 0 0,-1 0 0,0 0 0,1 0 0,0 0 0,-1 0 0,1 0 0,-1-1 0,0 2 0,1-1 0,-1 0 0,1 0 0,-2 0 0,2 1 0,-1-1 0,0 0 0,0 1 0,0-1 0,0 0 0,0 0 0,0 1 0,-1-1 0,1 1 0,0 0 0,0-1 0,0 1 0,0 0 0,0 0 0,-2-1 0,-5 1 0,0-1 0,0 1 0,-15 1 0,7 0 0,-63 3 0,-2 1 0,-13-10 0,34 1 0,-25 0 0,-32-1 0,-63 1 0,-67 3 0,125 2 0,109-1 0,-1 0 0,1 1 0,-1 0 0,1 1 0,0 0 0,0 1 0,-19 6 0,-49 23 0,79-32 0,1 1 0,0-1 0,-1 1 0,1 0 0,0 0 0,-1 0 0,1-1 0,0 1 0,0 0 0,0 0 0,0 0 0,0 0 0,0 1 0,0-1 0,0 0 0,1 0 0,-2 2 0,1 1 0,0-1 0,1 1 0,0-1 0,-1 1 0,2 5 0,-1-3 0,0-5 0,0 1 0,0 0 0,0 0 0,0 0 0,0-1 0,1 1 0,-1-1 0,1 2 0,0-2 0,-1 1 0,1-1 0,0 1 0,0 0 0,0-1 0,0 0 0,0 1 0,2 1 0,-1-2 0,0 0 0,0 0 0,0 0 0,0 0 0,0 0 0,1-1 0,-2 1 0,2-1 0,-1 1 0,0-1 0,0 0 0,1 1 0,-1-1 0,4-1 0,55 1 0,74-8 0,12 0 0,-91 7 0,219 0 0,-137 6 0,-17-1 0,-63-3 0,49-2 0,-52-5 0,-30 3 0,37-1 0,-59 4 0,0 0 0,0-1 0,0 1 0,-1-1 0,1 0 0,0 0 0,-1 0 0,1 0 0,0 0 0,-1 0 0,1-1 0,0 1 0,-1-1 0,0 1 0,0-1 0,1 0 0,-2 0 0,1 0 0,0 0 0,0 0 0,0 0 0,-1-1 0,3-3 0,-4 6 0,0 0 0,0-1 0,0 1 0,0 0 0,0-1 0,-1 0 0,1 1 0,0 0 0,0 0 0,-1-1 0,1 1 0,0 0 0,0-1 0,0 1 0,-1 0 0,1 0 0,0-1 0,0 1 0,0 0 0,-1 0 0,0 0 0,1-1 0,0 1 0,0 0 0,-1 0 0,1 0 0,0 0 0,-1 0 0,1 0 0,-1 0 0,1 0 0,0 0 0,-1-1 0,0 1 0,1 0 0,0 0 0,-1 1 0,1-1 0,-1 0 0,-21 0 0,18 0 0,-257 1 0,136-2 0,-12-3 0,-9-1 0,-203 5 0,172 1 0,143 1 0,31-2 0,0 0 0,1 0 0,-1 1 0,0 0 0,1 0 0,-1 0 0,1-1 0,-1 1 0,1 1 0,-4 0 0,6-1 0,0-1 0,-1 0 0,1 1 0,-1-1 0,1 1 0,-1-1 0,1 0 0,0 1 0,0-1 0,-1 1 0,1-1 0,0 1 0,0-1 0,0 0 0,-1 1 0,1-1 0,0 1 0,0-1 0,0 1 0,0-1 0,-1 1 0,1-1 0,1 1 0,-1 0 0,0-1 0,0 1 0,0-1 0,0 1 0,1-1 0,-1 0 0,0 1 0,0-1 0,0 1 0,1-1 0,-1 1 0,0-1 0,0 0 0,1 1 0,0-1 0,-1 0 0,0 1 0,1-1 0,-1 0 0,0 1 0,1-1 0,0 0 0,-1 1 0,1-1 0,-1 0 0,0 0 0,1 0 0,1 1 0,1 0 0,0 0 0,0 0 0,0 0 0,1 0 0,0-1 0,-1 1 0,4-1 0,250-4 0,-214 3 0,1-3 0,50-7 0,9-1 0,-14 2 0,-74 8 0,29 1 0,-29 1 0,24-2 0,-3-1-1365</inkml:trace>
</inkml:ink>
</file>

<file path=ppt/ink/ink10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11"/>
    </inkml:context>
    <inkml:brush xml:id="br0">
      <inkml:brushProperty name="width" value="0.05" units="cm"/>
      <inkml:brushProperty name="height" value="0.05" units="cm"/>
    </inkml:brush>
  </inkml:definitions>
  <inkml:trace contextRef="#ctx0" brushRef="#br0">34 729 24575,'1'-31'0,"7"-41"0,-4 49 0,0 1 0,2-1 0,0 1 0,2 0 0,17-33 0,3 1 0,-16 31 0,29-44 0,37-25 0,-63 76 0,2 1 0,1 0 0,27-17 0,36-12 0,-67 37 0,1 1 0,0 0 0,1 1 0,28-5 0,23-9 0,-57 16 0,0 0 0,1 1 0,0 0 0,0 1 0,16-1 0,-2 1 0,32 4 0,-44-1 0,0 0 0,-1 1 0,0 1 0,15 5 0,-25-8 0,32 13 0,49 26 0,-48-21 0,45 27 0,15 7 0,-43-24 0,-37-20 0,0-1 0,30 14 0,-30-17 0,26 16 0,-4-2 0,147 54 0,-159-64 0,6 3 0,-17-6 0,0-1 0,28 7 0,163 27 0,-159-31 0,23 4 0,2 0 0,-18-3 0,-37-5 0,-1 0 0,0 1 0,-1 0 0,1 1 0,-1 0 0,22 14 0,-14-6 0,0-1 0,20 16 0,-29-19 0,42 31 0,30 16 0,-79-53-1365,-1 1-5461</inkml:trace>
</inkml:ink>
</file>

<file path=ppt/ink/ink10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42"/>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10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44"/>
    </inkml:context>
    <inkml:brush xml:id="br0">
      <inkml:brushProperty name="width" value="0.025" units="cm"/>
      <inkml:brushProperty name="height" value="0.025" units="cm"/>
      <inkml:brushProperty name="color" value="#66CC00"/>
    </inkml:brush>
  </inkml:definitions>
  <inkml:trace contextRef="#ctx0" brushRef="#br0">0 57 24575,'3'0'0,"-1"0"0,1 0 0,0 0 0,-1-1 0,1 1 0,0 0 0,-1-1 0,0 1 0,1-2 0,0 2 0,3-3 0,-5 3 0,2-2 0,0 1 0,0-1 0,1 1 0,-1 0 0,0 0 0,1 0 0,-1 0 0,1 1 0,-1-1 0,6 1 0,-4-1 0,0 0 0,0 0 0,-1 0 0,1 0 0,8-4 0,4-1 0,10 3 0,-9 2 0,5-4 0,-16 4 0,-1-1 0,1 1 0,-1 1 0,8-1 0,2 1 0,-1 1 0,27 3 0,-33 0 0,-9-4 0,1 1 0,0-1 0,-1 0 0,1 1 0,-1-1 0,1 0 0,0 0 0,0 0 0,-1 1 0,1-1 0,0 0 0,-1 0 0,1 0 0,-1 0 0,1 0 0,0 0 0,0 0 0,-1 0 0,2-1 0,-1 1 0,1 0 0,-1 0 0,0 1 0,1-1 0,-1 0 0,0 0 0,1 1 0,-1-1 0,0 0 0,2 2 0,5 0 0,-23-6 0,16 4 0,9 4 0,12 4 0,-17-7 0,1 1 0,-1 0 0,0 0 0,0 1 0,8 4 0,-10-6 0,0 0 0,-1 1 0,1-1 0,0-1 0,0 1 0,0-1 0,0 1 0,0-1 0,-1 0 0,1 0 0,0 0 0,0 0 0,5-1 0,3 1 0,-14-1 0,-1 0 0,1 1 0,-1-2 0,0 1 0,1 0 0,0 0 0,0-1 0,-1 1 0,-2-4 0,-23-7 0,10 5 0,-1 1 0,0 2 0,-1-1 0,1 2 0,-37-1 0,48 4 0,2-1 0,0 1 0,0 0 0,-1 1 0,2 0 0,-1 0 0,0 0 0,0 0 0,-10 5 0,-63 22 0,80-28 0,-1 0 0,1 0 0,0 0 0,0 0 0,0 0 0,-1 1 0,1-1 0,-1 0 0,1 0 0,0 0 0,0 0 0,0 0 0,-1 0 0,1 0 0,0 1 0,0-1 0,0 0 0,0 0 0,-1 0 0,1 0 0,0 1 0,-1-1 0,1 0 0,0 0 0,0 0 0,0 1 0,0-1 0,0 0 0,0 0 0,0 1 0,0-1 0,0 0 0,0 0 0,0 1 0,11 2 0,26-3 0,-29 0 0,21 0 0,-27 0 0,-18 0 0,-8-1 0,14 1 0,-1 0 0,1 0 0,0 0 0,0 1 0,-13 3 0,29-5 0,-1 1 0,1-1 0,-1 1 0,8 1 0,5 0 0,32 0 0,52-2 0,-70-3 0,-19 2 0,0 0 0,12 1 0,-12 1 0,-9-1 0,0 1 0,0 0 0,0 0 0,-1 1 0,8 0 0,-11-1 0,0 0 0,1 0 0,-1 0 0,0 0 0,0 0 0,0 0 0,0 0 0,0 0 0,0 0 0,0 0 0,1 0 0,-1 0 0,0 0 0,0 1 0,0-1 0,0 0 0,1 0 0,-1 0 0,0 0 0,0 1 0,0-1 0,0 0 0,0 0 0,0 0 0,0 0 0,0 0 0,0 0 0,0 0 0,0 0 0,0 1 0,0-1 0,0 0 0,0 0 0,0 0 0,0 0 0,0 0 0,0 1 0,-4 2 0,-8 2 0,-34-4 0,28-1 0,14 0 0,6 0 0,87 0 0,-134-9 0,20 5 0,17 2 0,-1 1 0,1 0 0,-11 0 0,-16 2 0,-56-2 0,92 1 0,-1 0 0,0 0 0,0 0 0,0 0 0,1 0 0,-1 0 0,0-1 0,0 1 0,0 0 0,0 0 0,0 0 0,0 0 0,0 0 0,0 0 0,0 0 0,0-1 0,0 1 0,0 0 0,0 0 0,0 0 0,0 0 0,0 0 0,0 0 0,0-1 0,0 1 0,0 0 0,0 0 0,0-1 0,0 1 0,0 0 0,0 0 0,0 0 0,0 0 0,0 0 0,0 0 0,0-1 0,0 1 0,0 0 0,0 0 0,0 0 0,0 0 0,0 0 0,-1 0 0,1 0 0,0 0 0,0 0 0,0-1 0,-1 1 0,1 0 0,0 0 0,0 0 0,0 0 0,0 0 0,0 0 0,0 0 0,-1 0 0,1 0 0,0 0 0,0 0 0,0 0 0,1-2 0,-10 2 0,0 1 0,6-1 0,1 0 0,0 0 0,-1 1 0,1-1 0,-1 1 0,1-1 0,0 1 0,-5 2 0,29-2 0,30-10 0,22 5 0,-56 2 0,-8 1 0,-1 1 0,13-1 0,-19 1 0,0 1 0,0-1 0,-1 0 0,1 1 0,0 0 0,0-1 0,-1 1 0,1 1 0,0-1 0,-1 0 0,0 0 0,4 2 0,-6-3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1 0,-8 0 0,-9 0 0,-9-1 0,0 1 0,-32 4 0,38-3 6,-1-1 0,-32-1 0,13-1-1389,36 1-5443</inkml:trace>
</inkml:ink>
</file>

<file path=ppt/ink/ink10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45"/>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10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43"/>
    </inkml:context>
    <inkml:brush xml:id="br0">
      <inkml:brushProperty name="width" value="0.025" units="cm"/>
      <inkml:brushProperty name="height" value="0.025" units="cm"/>
      <inkml:brushProperty name="color" value="#66CC00"/>
    </inkml:brush>
  </inkml:definitions>
  <inkml:trace contextRef="#ctx0" brushRef="#br0">1 1 24575,'348'0'0,"-304"4"-1365,-40-4-5461</inkml:trace>
</inkml:ink>
</file>

<file path=ppt/ink/ink10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37"/>
    </inkml:context>
    <inkml:brush xml:id="br0">
      <inkml:brushProperty name="width" value="0.1" units="cm"/>
      <inkml:brushProperty name="height" value="0.1" units="cm"/>
      <inkml:brushProperty name="color" value="#FFC114"/>
      <inkml:brushProperty name="ignorePressure" value="1"/>
    </inkml:brush>
  </inkml:definitions>
  <inkml:trace contextRef="#ctx0" brushRef="#br0">27 0,'209'0,"-444"0,1243 0,-1005 0</inkml:trace>
</inkml:ink>
</file>

<file path=ppt/ink/ink10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38"/>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1,'1362'0,"-1357"0</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2:58:07.482"/>
    </inkml:context>
    <inkml:brush xml:id="br0">
      <inkml:brushProperty name="width" value="0.1" units="cm"/>
      <inkml:brushProperty name="height" value="0.1" units="cm"/>
      <inkml:brushProperty name="color" value="#00A0D7"/>
    </inkml:brush>
  </inkml:definitions>
  <inkml:trace contextRef="#ctx0" brushRef="#br0">1 527 24575,'0'-4'0,"0"-8"0,0 0 0,1 0 0,0 1 0,4-16 0,7-5 0,-9 27 0,-1-1 0,0 1 0,1-1 0,-2 0 0,1 1 0,-1-2 0,0 1 0,0-6 0,-1 9 0,1 0 0,-1 1 0,1 0 0,-1-1 0,1 0 0,0 1 0,0 0 0,0 0 0,0-1 0,1 1 0,-1 0 0,0 0 0,4-4 0,8-13 0,-1-9 0,-7 15 0,1 0 0,10-16 0,30-40 0,-33 51 0,18-21 0,-22 29 0,-7 7 0,0 0 0,0 1 0,0-1 0,1 1 0,-1-1 0,1 1 0,0 0 0,-1 0 0,1 0 0,0 1 0,0-1 0,0 1 0,5-3 0,0 1 0,1 0 0,-1-1 0,13-7 0,-16 8 0,0-1 0,1 1 0,-1 1 0,1-1 0,0 1 0,0 0 0,0 0 0,0 0 0,0 1 0,9-1 0,76-3 0,-81 6 0,0-1 0,0 1 0,0 0 0,15 5 0,-5-2 0,-1-1 0,1-1 0,0-1 0,38-2 0,-13 0 0,-18 0 0,31 2 0,-56 0 0,1 0 0,0 0 0,0 0 0,-1 0 0,0 0 0,1 1 0,-1-1 0,1 1 0,-1 0 0,0 0 0,0-1 0,3 5 0,11 7 0,48 36 0,-45-38 0,-14-9 0,-1 1 0,1 0 0,0 0 0,-1 0 0,6 5 0,-9-6 0,0 0 0,1-1 0,-1 0 0,1 1 0,-1-1 0,1 0 0,-1 0 0,1 0 0,0 0 0,-1 0 0,1 0 0,0-1 0,0 1 0,-1 0 0,2-1 0,-2 0 0,1 1 0,3-1 0,-3 1 0,1-1 0,-1 2 0,0-2 0,1 1 0,-1 0 0,0 0 0,1 1 0,-1-1 0,0 0 0,0 1 0,0 0 0,0-1 0,2 3 0,-2-1 0,0-1 0,0 0 0,0-1 0,1 2 0,-1-2 0,1 1 0,0-1 0,-1 0 0,0 0 0,5 2 0,-1-2 0,-1 0 0,0 0 0,-1 0 0,1 0 0,0 1 0,0-1 0,-1 1 0,0 0 0,0 1 0,1-1 0,-1 1 0,5 3 0,-1 1 0,1-1 0,0 1 0,0-2 0,13 6 0,-20-10 0,25 7 0,-23-6 0,-1-2 0,1 1 0,-1 1 0,1-1 0,0 0 0,-1 1 0,4 2 0,6 5 0,24 12 0,-4-9 0,1-1 0,63 29 0,-87-36 0,1 0 0,0-1 0,0 0 0,22 2 0,-45-5 0,10 0 0,0 0 0,0 0 0,0 0 0,0 0 0,-1 0 0,1 0 0,0-1 0,-1 1 0,1 0 0,0-1 0,1 0 0,-2 1 0,1-1 0,0 0 0,0-1 0,0 1 0,-1-1 0,3 2 0,0 0 0,0 0 0,0 0 0,-1-1 0,1 1 0,0 0 0,0 0 0,0 0 0,0 0 0,0 0 0,0 0 0,0 0 0,-1 0 0,1-1 0,0 1 0,0 0 0,0 0 0,0 0 0,0 0 0,0 0 0,0 0 0,0 0 0,0-1 0,0 1 0,0 0 0,0 0 0,0 0 0,0 0 0,0 0 0,1 0 0,-1 0 0,0 0 0,0-1 0,0 1 0,0 0 0,0 0 0,0 0 0,1 0 0,-1 0 0,0 0 0,0 0 0,0 0 0,7-3 0,9 2 0,-16 1 0,5 1 0,1-1 0,-1 1 0,0 1 0,1-1 0,7 3 0,-8-2 0,1 0 0,-2-1 0,2 0 0,-1 0 0,10 1 0,-11-2 0,-1 1 0,1-1 0,-1 1 0,0 0 0,0 0 0,1 0 0,4 2 0,-4-1 0,0 0 0,0 0 0,0-1 0,6 1 0,17 3 0,-17-3 0,1-1 0,21 2 0,-23-3 0,1 1 0,-1 1 0,17 3 0,-17-3 0,1 1 0,0-2 0,15 2 0,-20-3 0,-1 0 0,1 0 0,0 1 0,-1 0 0,0 0 0,1 0 0,-1 1 0,0-1 0,1 1 0,4 3 0,0 0 0,0 1 0,-1 1 0,11 10 0,-16-14 0,1-1 0,-1 0 0,1 1 0,1-1 0,4 2 0,15 9 0,-21-10 0,4 2 0,0-1 0,-1 1 0,11 4 0,-12-6 0,0 0 0,0 0 0,0 1 0,0-1 0,8 9 0,-14-12 0,1 0 0,0 1 0,0-1 0,-1 0 0,1 0 0,0 0 0,-1 0 0,1 1 0,0-1 0,0 0 0,-1 0 0,1 0 0,0 0 0,-1 0 0,1 0 0,-1 0 0,1 0 0,0 0 0,-1 0 0,1 0 0,0 0 0,-1 0 0,1 0 0,0 0 0,-1 0 0,-12-1 0,-12-4 0,5 0 0,-22-1 0,23 4 0,-31-2 0,-6 1 0,43 1 0,-55-3 0,47 4 0,-34 1 0,-12 0 0,45-2 0,-37-1 0,-561 3 0,537 5 0,-16 1 0,-483-6 0,560 3 0,18-2 0,2 0 0,-1-1 0,0 1 0,0 0 0,0-1 0,0 0 0,-1 0 0,2 0 0,-2-1 0,-4-1 0,7 2 0,0-1 0,0 0 0,1 1 0,-1-1 0,0 0 0,0 0 0,1 0 0,-1 1 0,1-2 0,0 1 0,-1 0 0,1 1 0,0-1 0,-1 0 0,1 0 0,0 0 0,0 0 0,0-1 0,0 1 0,0 0 0,0 0 0,0-1 0,3-24 0,1 15 0,-1 1 0,12-20 0,-13 26 0,-1 1 0,0-1 0,0 1 0,0 0 0,0-1 0,0 1 0,-1 0 0,0-5 0,0 4 0,1 0 0,-1 0 0,1 0 0,1-6 0,1 2 0,-2 3 0,1 1 0,-1-1 0,2 1 0,-1 0 0,4-6 0,-4 7 0,0-1 0,0 0 0,0-1 0,1-3 0,2-7 0,41-74 0,-40 79 0,1 0 0,0 1 0,10-10 0,-2 1 0,-7 8 0,1 1 0,16-15 0,-21 21 0,0 0 0,0 0 0,1 1 0,0 0 0,-1-1 0,1 1 0,0 0 0,-1 1 0,9-3 0,26 0 0,0 2 0,41 1 0,-64 1 0,-24 1 0,-12-2 0,19 1 0,0 0 0,1-1 0,-1 1 0,0 0 0,0 0 0,1 0 0,-1-1 0,1 1 0,-1 0 0,0-1 0,1 1 0,-1-1 0,1 1 0,-1 0 0,1-1 0,0 1 0,-1-1 0,0 1 0,1-1 0,0 0 0,-1 1 0,1-1 0,-1-1 0,1 1 0,0 1 0,0-1 0,-1 0 0,1 1 0,0-1 0,-1 1 0,1-1 0,0 1 0,-1-1 0,1 0 0,-1 1 0,0 0 0,1-1 0,-1 0 0,1 1 0,-1-1 0,1 1 0,-1 0 0,0-1 0,1 1 0,-1 0 0,0 0 0,0-1 0,0 1 0,-20 0 0,2 0 0,37-4 0,-8 3 0,1 0 0,0 1 0,-1 0 0,1 2 0,-1-1 0,18 4 0,-16-2 0,1-1 0,0 0 0,0-1 0,18 0 0,9 0 0,-10 5 0,-23-5 0,-1 1 0,1-1 0,-1-1 0,7 2 0,-7-3 0,0 1 0,0 0 0,0 0 0,-1 1 0,1 0 0,0 0 0,0 0 0,0 0 0,-1 1 0,10 4 0,-4 3 0,6 3 0,7 0 0,-2 0 0,37 27 0,-7-7 0,-35-21 0,35 17 0,26 6 0,24 17 0,10-7 0,-77-32 0,30 11 0,-58-20 0,0-1 0,0 0 0,0 0 0,12 1 0,-10-2 0,-1 1 0,16 4 0,-18-4 0,0-1 0,0 0 0,-1 0 0,10 0 0,-10 0 0,1-1 0,1 1 0,-1 1 0,7 1 0,38 10 0,-26-7 0,-3-2 0,39 5 0,-50-7 0,20 4 0,-20-3 0,-2-1 0,16 2 0,-18-4 0,-1 1 0,1 0 0,11 3 0,-18-4 0,0 0 0,0 0 0,0 0 0,0 0 0,0 0 0,0 0 0,0 0 0,0 0 0,0 0 0,0 0 0,0 0 0,0 0 0,0 0 0,0 0 0,-1 0 0,1 0 0,0 0 0,0 0 0,0 0 0,0 0 0,0 0 0,0 0 0,0 0 0,0 0 0,0 0 0,0 0 0,0 0 0,0 0 0,0 0 0,0 0 0,0 0 0,0 1 0,0-1 0,0 0 0,0 0 0,0 0 0,0 0 0,0 0 0,0 0 0,0 0 0,0 0 0,0 0 0,0 0 0,0 0 0,0 0 0,0 0 0,0 0 0,0 0 0,0 0 0,0 0 0,0 0 0,0 0 0,0 0 0,0 0 0,0 0 0,0 0 0,0 0 0,0 1 0,-8 0 0,-8 1 0,-367-2 0,185-1 0,119-4 0,-99 1 0,123 2 0,35 2 0,0-1 0,1 0 0,-23-6 0,29 5 0,-1 1 0,0 0 0,1 1 0,-17 1 0,-5 0 0,-543-1 0,574 0 0,3 1 0,0-1 0,0 0 0,-1 0 0,1 0 0,0-1 0,0 1 0,0 0 0,-1 0 0,1-1 0,-2 0 0,3 1 0,-1-1 0,1 1 0,-1-1 0,1 0 0,-1 1 0,1-1 0,0 1 0,-1-1 0,1 1 0,0-1 0,0 0 0,0 1 0,0-1 0,0 1 0,0-1 0,0 0 0,0 1 0,0-1 0,0 0 0,0 0 0,0 1 0,0-1 0,0 1 0,1-2 0,3-11 0,0-1 0,0 0 0,2 1 0,0 0 0,15-23 0,-1 0 0,7-9 0,-25 41 0,14-30 0,-14 26 0,2 0 0,-1 0 0,1 0 0,-1 1 0,2-1 0,0 2 0,-1-2 0,2 2 0,0-1 0,8-8 0,-8 11 0,-1 0 0,0 0 0,0 1 0,1 0 0,0 0 0,0 1 0,0 0 0,11-4 0,-5 3 0,1 0 0,0-1 0,0 2 0,1 1 0,18-1 0,89-4 0,-74 6 0,45 1 0,-31 10 0,-53-9 0,-1 0 0,1 1 0,-1 0 0,0 0 0,0 0 0,0 2 0,0-2 0,8 8 0,-8-6 0,18 16 0,-11-7 0,5 1 0,-1 0 0,2-1 0,23 13 0,84 32 0,-111-50 0,7 2 0,30 21 0,-44-27 0,-1 0 0,2-1 0,-1 1 0,15 3 0,15 7 0,25 13 0,-18-10 0,-32-12 0,0-2 0,0 0 0,1-1 0,0 0 0,22 1 0,-34-4 0,-26-1 0,-42 4 0,0 1 0,60-4 0,-155-4 0,3-4 0,117 7 0,-48-9 0,58 6 0,-6-2 0,-59-1 0,-347 8 0,411 0 0,-53 8 0,71-5 0,1-1 0,0 1 0,1 0 0,-1 1 0,-19 11 0,26-13 0,9-5 0,8-6 0,-6 2 0,6-5 0,-1 0 0,0-1 0,10-14 0,32-50 0,-45 64 0,-1-1 0,10-22 0,-5 9 0,-8 18 0,0 0 0,1-1 0,10-12 0,-13 18 0,2 0 0,-1 0 0,0 0 0,1 0 0,0 1 0,-1-1 0,1 1 0,0 0 0,8-4 0,4 0 0,-13 4 0,1 1 0,-1-1 0,1 1 0,0 0 0,0 0 0,5-1 0,-8 2 0,150-11 0,-18 16 0,-119-4 0,10 0 0,-17-2 0,0 1 0,0 0 0,-1 1 0,1 0 0,0 0 0,-1 0 0,1 1 0,-1 0 0,1 0 0,6 4 0,29 22 0,-32-22 0,18 11 0,45 20 0,-22-12 0,-40-19 0,14 12 0,-18-12 0,1-1 0,-1 0 0,1 0 0,10 4 0,3 0 0,-12-5 0,20 7 0,-17-8 0,-1 1 0,17 9 0,-3-1 0,-17-8 0,0-1 0,0 1 0,-1 1 0,10 7 0,-17-12 0,1 0 0,-1 0 0,0 1 0,0-1 0,1 0 0,-1 0 0,0 0 0,1 0 0,-1 1 0,0-1 0,0 1 0,0-1 0,0 0 0,1 0 0,-1 0 0,0 1 0,0-1 0,0 0 0,0 1 0,0-1 0,0 0 0,0 0 0,0 1 0,0-1 0,0 0 0,0 0 0,0 1 0,0-1 0,0 0 0,0 1 0,0-1 0,0 0 0,0 1 0,-1-1 0,1 0 0,-1 1 0,0-1 0,1 1 0,-1-1 0,1 1 0,-1-1 0,0 0 0,1 0 0,-1 0 0,1 1 0,-1-1 0,-1 0 0,-28 0 0,27 0 0,-31 0 0,-79-4 0,16 1 0,2 0 0,-112 1 0,115 3 0,-139-1 0,209-2 0,-1 0 0,-30-7 0,51 9 0,-1 0 0,0-1 0,0 0 0,-1 1 0,2-1 0,-2 0 0,2-1 0,-4-1 0,5 3 0,1-1 0,-1 1 0,1 0 0,0-1 0,-1 1 0,1 0 0,0-1 0,-1 1 0,1-1 0,0 1 0,0 0 0,0-1 0,-1 0 0,1 1 0,0-1 0,-1 1 0,1-1 0,0 1 0,0-1 0,0-1 0,0 1 0,1 0 0,-1 0 0,1 0 0,-1 0 0,0 0 0,1 0 0,-1 0 0,1 0 0,-1 0 0,1 0 0,0-2 0,18-19 0,-12 14 0,-1-1 0,7-9 0,-9 13 0,0-1 0,1 1 0,0 0 0,5-4 0,2-4 0,0 0 0,-7 7 0,0 1 0,0-1 0,1 1 0,0 0 0,10-6 0,-5 6 0,19-6 0,-17 7 0,7-2 0,1 1 0,0 1 0,1 0 0,29 0 0,97-2 0,-138 6 0,1 1 0,-1-1 0,1 2 0,0 0 0,-1 0 0,1 0 0,13 7 0,-3-1 0,-8-4 0,0 1 0,-1 1 0,1-1 0,15 12 0,20 14 0,34 19 0,-21-9 0,-55-38 0,-4-2 0,0 0 0,1 1 0,-1-1 0,-1 1 0,2-1 0,-1 1 0,-1 0 0,4 3 0,-5-5 0,0 1 0,-1-1 0,1 0 0,0 0 0,-1 1 0,1-1 0,-1 0 0,1 0 0,-1 0 0,1 0 0,-1 1 0,1-1 0,-1 0 0,1 0 0,0 0 0,-1 0 0,1 0 0,-1 0 0,1 0 0,-1 0 0,-12 0 0,13 0 0,-14 0 0,-119 4 0,-14 1 0,-205 3 0,236-9 0,88 0 0,26 0 0,0 1 0,0 0 0,0-1 0,0 1 0,-1-1 0,1 0 0,0 0 0,0 0 0,-3-2 0,4 2 0,0 1 0,0-1 0,1-1 0,-1 2 0,1-1 0,-1 0 0,1 0 0,-1 0 0,1 0 0,0 0 0,-1 0 0,1 0 0,0 0 0,0-1 0,0 1 0,0 0 0,0 0 0,0 0 0,0 0 0,0 0 0,0 0 0,0 0 0,1 0 0,-1 0 0,1-1 0,0-3 0,1 2 0,0-1 0,0 0 0,0 1 0,3-5 0,1 1 0,1 0 0,0 1 0,0 0 0,0-1 0,1 2 0,0 0 0,0 0 0,0 0 0,0 1 0,2 0 0,10-4 0,9-2 0,59-13 0,-71 20 0,0 1 0,1 0 0,22 2 0,160 0 0,-193 1 0,1 0 0,-1 0 0,0 1 0,0 0 0,0 1 0,1-1 0,-1 1 0,10 7 0,6 1 0,-22-11 0,11 5 0,-1 1 0,16 10 0,-25-15 0,1 0 0,-1 1 0,0 0 0,0 0 0,0 0 0,0 0 0,0 0 0,0 0 0,-1 1 0,1-1 0,-1 0 0,1 1 0,-1-1 0,0 1 0,0-1 0,0 1 0,1 3 0,-3-4 0,1-1 0,0 0 0,-1-1 0,1 1 0,-1 0 0,0 0 0,1 0 0,-1-1 0,1 1 0,-1 0 0,0 0 0,1 0 0,-1-1 0,0 1 0,0-1 0,0 1 0,1-1 0,-1 1 0,0-1 0,-1 1 0,-20 9 0,-29 4 0,33-10 0,9-3 0,0 1 0,0-2 0,-12 1 0,10-1 0,1 0 0,-12 3 0,-207 20 0,81-22 0,78-2 0,69 2 0,1-1 0,-1 0 0,1 0 0,-1 0 0,1 0 0,-1 0 0,1 0 0,-1 0 0,0 0 0,0 0 0,1 0 0,-1-1 0,1 1 0,-1 0 0,1 0 0,-1 0 0,1-1 0,-1 1 0,1-1 0,-1 1 0,1 0 0,0-1 0,-1 1 0,0 0 0,1-1 0,0 1 0,-1-1 0,1 1 0,0 0 0,-1-1 0,1 1 0,0-1 0,0 1 0,-1-1 0,1 1 0,0-1 0,0 1 0,0-1 0,0 0 0,0 0 0,0 1 0,0-1 0,0 1 0,0-1 0,0 1 0,0-1 0,0 1 0,0-1 0,0 1 0,0-1 0,1 1 0,-1-1 0,0 1 0,0-1 0,1 0 0,0-2 0,1 0 0,0 0 0,-1 1 0,1 0 0,0-1 0,0 1 0,0 0 0,1 0 0,3-4 0,4 2 0,0-1 0,0 1 0,0 0 0,17-3 0,-10 2 0,19-3 0,-24 6 0,0-1 0,13-4 0,-21 5 0,1 1 0,0 0 0,8-1 0,-8 2 0,1-1 0,-2 0 0,10-2 0,-8 1 0,-1 0 0,1 1 0,0 1 0,-1-1 0,7 1 0,14-2 0,-5-1 0,24 1 0,-3 0 0,17-4 0,-54 6 0,0-1 0,0 1 0,-1-1 0,7-1 0,-51 1 0,-119 11 0,119-7 0,18-2 0,1 2 0,-28 5 0,37-5 0,-22 1 0,24-4 0,-2 2 0,-16 4 0,25-5 0,0 0 0,-1 0 0,2 1 0,-2-1 0,2 1 0,-1-1 0,-5 5 0,8-6 0,-1 1 0,1-1 0,0 0 0,-1 1 0,1-1 0,0 0 0,0 1 0,0-1 0,-1 0 0,1 1 0,0-1 0,0 0 0,0 1 0,0-1 0,0 1 0,-1-1 0,1 1 0,0-1 0,0 1 0,0-1 0,0 0 0,0 1 0,0-1 0,1 1 0,-1 0 0,1 0 0,-1-1 0,1 1 0,-1 0 0,1-1 0,0 1 0,0 0 0,-1-1 0,1 1 0,0-1 0,-1 1 0,1-1 0,0 0 0,0 1 0,0-1 0,1 1 0,8 1 0,-1 1 0,0-1 0,1-1 0,14 1 0,42-2 0,-25-1 0,16 1 0,-10 1 0,92-9 0,-122 5 0,82-11 0,-92 13 0,-12-1 0,-14-1 0,14 2 0,-17-2 0,0 1 0,0 2 0,-28 1 0,5 0 0,-47 5 0,92-6 0,-20 0 0,-1 2 0,1 0 0,-30 9 0,18-7 47,18-3-1459</inkml:trace>
</inkml:ink>
</file>

<file path=ppt/ink/ink10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39"/>
    </inkml:context>
    <inkml:brush xml:id="br0">
      <inkml:brushProperty name="width" value="0.1" units="cm"/>
      <inkml:brushProperty name="height" value="0.1" units="cm"/>
      <inkml:brushProperty name="color" value="#FFC114"/>
      <inkml:brushProperty name="ignorePressure" value="1"/>
    </inkml:brush>
  </inkml:definitions>
  <inkml:trace contextRef="#ctx0" brushRef="#br0">186 1,'-185'768,"184"-764</inkml:trace>
</inkml:ink>
</file>

<file path=ppt/ink/ink10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40"/>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0,'137'759,"-137"-757</inkml:trace>
</inkml:ink>
</file>

<file path=ppt/ink/ink10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41"/>
    </inkml:context>
    <inkml:brush xml:id="br0">
      <inkml:brushProperty name="width" value="0.2" units="cm"/>
      <inkml:brushProperty name="height" value="0.2" units="cm"/>
      <inkml:brushProperty name="color" value="#FFC114"/>
    </inkml:brush>
  </inkml:definitions>
  <inkml:trace contextRef="#ctx0" brushRef="#br0">173 13 24575,'1'42'0,"-3"42"0,1-77 0,-1-1 0,0 1 0,0-1 0,-1 0 0,-4 8 0,-3 6 0,-3 5 0,9-18 0,0-1 0,1 1 0,-3 10 0,-6 34 0,-10 27 0,19-68 0,-1 0 0,-6 12 0,7-15 0,0-1 0,0 1 0,0 0 0,1 1 0,1-2 0,-1 2 0,0 6 0,1-8 0,1 0 0,-1 1 0,-1-2 0,-2 8 0,-3 16 0,6-23 0,-1-1 0,1 0 0,-1 0 0,-3 7 0,3-8 0,0 1 0,0-1 0,0 1 0,1-1 0,0 1 0,-1 8 0,2-7 0,-1 0 0,0 0 0,-2 10 0,2-13 0,1-3 0,0 0 0,0 0 0,1 1 0,-1-1 0,0 0 0,0 0 0,0 0 0,1 0 0,-1 0 0,0 1 0,0-1 0,0 0 0,1 0 0,-1 0 0,1 0 0,-1 0 0,0 0 0,0 0 0,0 0 0,1 0 0,-1 0 0,0 0 0,0 0 0,1 0 0,-1 0 0,1 0 0,-1 0 0,0 0 0,0 0 0,1 0 0,-1 0 0,0 0 0,0 0 0,1-1 0,13-1 0,-14 2 0,25-7 0,-17 5 0,0 0 0,1 0 0,-1 0 0,1 1 0,13 0 0,21 2 0,72-2 0,-90-2 0,17-1 0,-29 4 0,27 0 0,42 6 0,-62-5 0,41-1 0,4 0 0,-35 4 0,18-1 0,-11-4 0,54 2 0,-62 2 0,32 1 0,-15-5 0,65 2 0,-78 5 0,-28-4 0,-1-1 0,0 0 0,0 0 0,1 0 0,-1 0 0,0-1 0,0 0 0,0 1 0,1-1 0,-1-1 0,1 1 0,6-2 0,-10 2 0,-1 0 0,1 0 0,-1-1 0,1 1 0,-1 0 0,1-1 0,-1 1 0,1-1 0,-1 1 0,0-1 0,1 0 0,0 1 0,-1-1 0,0 1 0,0-1 0,1 1 0,-1-1 0,0 1 0,0-1 0,0 1 0,0-1 0,1 0 0,-1 1 0,0-1 0,0 1 0,0-1 0,0 0 0,0 0 0,-1 1 0,1-1 0,0 1 0,0-1 0,0 0 0,-1 0 0,-13-25 0,9 17 0,3 3 0,-1-1 0,1 0 0,1 1 0,-1-2 0,0-9 0,1 8 0,0 0 0,-5-16 0,3 17 0,1-1 0,-1-12 0,0 2 0,-12-58 0,8 9 0,5 57 0,1-1 0,1-13 0,0 17 0,0 0 0,0-1 0,-1 1 0,0 0 0,-1 0 0,-3-9 0,3 10 0,0 0 0,1 0 0,-2-13 0,-2-14 0,-1 5 0,6 24 0,-1-1 0,1 0 0,-2 1 0,1 0 0,-5-9 0,3 7 0,1 1 0,-1 0 0,2 0 0,-1-1 0,1 1 0,-1-11 0,2 16 0,-1 0 0,1 0 0,0 0 0,-1 0 0,0 0 0,0 0 0,1 0 0,-1 1 0,0-1 0,0 0 0,0 0 0,0 0 0,0 1 0,0-1 0,0 0 0,0 1 0,0-1 0,0 1 0,-1-1 0,1 1 0,0 0 0,0-1 0,0 1 0,-1 0 0,1 0 0,0 0 0,-2 0 0,-7-2 0,0 2 0,-13-1 0,20 1 0,-244 1 0,182 5 0,-140-6 0,138 7 0,11-11 0,36 1 0,16 3 0,-1 0 0,1 0 0,0 0 0,0 0 0,0 1 0,0-1 0,0 1 0,0 0 0,0 0 0,0 0 0,0 1 0,0-1 0,-5 3 0,8-2 0,-2-1 0,1 0 0,0 1 0,0-1 0,0 1 0,1 0 0,-1 0 0,0-1 0,1 1 0,-1 1 0,1-1 0,0 0 0,-1 0 0,2 0 0,-1 0 0,0 0 0,0 1 0,1-1 0,-1 0 0,1 1 0,0 3 0,0-4 0,0 0 0,0 0 0,0 0 0,0 0 0,0 0 0,1 0 0,-1 0 0,1 0 0,0 0 0,0-1 0,-1 1 0,2 0 0,-1 0 0,0 0 0,0-1 0,0 1 0,1-1 0,2 3 0,-2-3 0,1 1 0,-1-1 0,0 0 0,1 0 0,0 0 0,0 0 0,-1 0 0,1-1 0,0 1 0,0-1 0,0 0 0,0 1 0,-1-1 0,4-1 0,133 7 0,-91-5 0,44-2 0,-63-2 0,17-1 0,53-2 0,35 11 0,-127-4 0,1-1 0,-1 1 0,0 0 0,0 1 0,0 0 0,0 0 0,-1 0 0,1 1 0,-1 0 0,0 0 0,1 0 0,8 6 0,-13-6 0,0-1 0,1 0 0,-1 1 0,0 0 0,0-1 0,0 1 0,-1 0 0,1 0 0,-1 0 0,1 0 0,-2 0 0,1 0 0,0 0 0,0 0 0,-1 0 0,0 0 0,1 0 0,-1 0 0,-1 1 0,1-1 0,0 0 0,-1 0 0,-1 4 0,2-6 0,-2 0 0,2 0 0,-1 0 0,1 0 0,-2 0 0,2 0 0,-1-1 0,-1 1 0,2 0 0,-1 0 0,-1 0 0,1-1 0,0 1 0,0-1 0,0 1 0,-1-1 0,1 1 0,0-1 0,0 0 0,0 1 0,-1-1 0,1 0 0,-2 0 0,-5 1 0,0-1 0,-14-1 0,11 1 0,-7 0 0,0 1 0,-34 7 0,52-8 0,-27 3 0,0-1 0,-1-1 0,-27-3 0,2 1 0,40 0 0,1 0 0,0 0 0,-21-6 0,21 4 0,0 1 0,0 0 0,-22-1 0,-35-4 0,67 7 0,-22 0 0,-2 0 0,-34 6 0,49-5 0,5 0 0,1 0 0,-1 0 0,-8 3 0,12-3 0,0-1 0,1 1 0,-1 0 0,1-1 0,-1 1 0,1 0 0,0 0 0,0 0 0,0 0 0,-1 0 0,1 0 0,1 0 0,-2 0 0,1 1 0,1-1 0,-1 1 0,-1 1 0,-6 13 0,6-13 0,0 0 0,0 0 0,1 1 0,-1-1 0,1 0 0,0 1 0,0 3 0,1-6 0,0 1 0,0-1 0,0 0 0,0 0 0,0 0 0,1 0 0,0 0 0,-1 0 0,0 0 0,1 0 0,-1 0 0,1 0 0,0 0 0,0 0 0,-1 0 0,1 0 0,0-1 0,0 1 0,0 0 0,0 0 0,0 0 0,0-1 0,0 1 0,0-1 0,1 1 0,-1-1 0,1 1 0,7 2 0,-2 0 0,2-1 0,0 0 0,-1 0 0,1-1 0,15 2 0,57-3 0,-35-2 0,457 2 0,-498 1 0,1 1 0,0-1 0,-2 1 0,2-1 0,-1 2 0,0-1 0,0 0 0,0 1 0,7 5 0,-2-1 0,-8-7 0,-1 1 0,1 0 0,-1 1 0,1-1 0,-1 0 0,1 1 0,-1-1 0,0 0 0,0 0 0,0 1 0,0 0 0,0-1 0,-1 1 0,1-1 0,0 1 0,-1 0 0,1 1 0,-1-2 0,0 0 0,0 0 0,0 0 0,0-1 0,0 2 0,0-2 0,-1 1 0,1 0 0,0 0 0,0-1 0,0 1 0,-1 0 0,0 0 0,1-1 0,0 1 0,-1 0 0,1 0 0,-1-1 0,0 1 0,1-1 0,-1 1 0,0-1 0,0 1 0,1-1 0,-2 1 0,2-1 0,-1 1 0,0-1 0,0 0 0,0 0 0,1 1 0,-2-1 0,2 0 0,-1 0 0,0 0 0,-2 0 0,-17 2 0,0-1 0,-28-3 0,3 1 0,-98 5 0,-10-1 0,-9 5 0,76-3 0,-7-6 0,-15 3 0,107-2 0,-1 0 0,1 0 0,-1 0 0,0 1 0,0-1 0,1 0 0,-1 1 0,0-1 0,1 1 0,-1 0 0,1-1 0,0 1 0,-1 0 0,1 0 0,0 0 0,0 0 0,-1 0 0,1 0 0,-1 2 0,2-2 0,-1-1 0,1 1 0,-1 0 0,1 0 0,0 0 0,0 0 0,0-1 0,0 1 0,0 0 0,0 0 0,0 0 0,0-1 0,0 1 0,0 0 0,0 0 0,0 0 0,1 0 0,-1-1 0,1 1 0,-1 0 0,0 0 0,1-1 0,-1 1 0,1 0 0,0-1 0,-1 1 0,1-1 0,0 1 0,-1 0 0,1-1 0,0 1 0,0-1 0,0 1 0,1 0 0,2 0 0,-1 1 0,1-1 0,0 1 0,0-1 0,1 0 0,-2-1 0,1 1 0,1-1 0,5 1 0,17 1 0,0 4 0,1-3 0,41 3 0,58-7 0,-52 0 0,348 1 0,-421 1 0,1-1 0,-1 0 0,0 1 0,1-1 0,-1 1 0,1 0 0,-1 0 0,0 0 0,0 0 0,0 0 0,1 1 0,-2-1 0,1 0 0,0 1 0,0-1 0,0 1 0,2 3 0,4 4 0,-1 0 0,8 13 0,-9-11 0,-5-11 0,0 1 0,-1-1 0,0 1 0,1-1 0,-1 0 0,0 1 0,0-1 0,1 1 0,-1-1 0,1 1 0,-1-1 0,0 1 0,0 0 0,0 0 0,0-1 0,0 1 0,0-1 0,0 1 0,0-1 0,0 1 0,0-1 0,0 1 0,0-1 0,0 1 0,-1-1 0,1 1 0,0 0 0,-1-1 0,1 0 0,0 1 0,-1 0 0,1 0 0,-2 0 0,0 0 0,1-1 0,-1 1 0,0 0 0,0-1 0,0 1 0,0-1 0,0 1 0,1-1 0,-4 0 0,-23 3 0,-1-2 0,0-1 0,1-2 0,-31-4 0,-59-2 0,-435 9-1365</inkml:trace>
</inkml:ink>
</file>

<file path=ppt/ink/ink10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34"/>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1,'1184'0,"-1198"0,7 0</inkml:trace>
</inkml:ink>
</file>

<file path=ppt/ink/ink10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35"/>
    </inkml:context>
    <inkml:brush xml:id="br0">
      <inkml:brushProperty name="width" value="0.1" units="cm"/>
      <inkml:brushProperty name="height" value="0.1" units="cm"/>
      <inkml:brushProperty name="color" value="#FFC114"/>
    </inkml:brush>
  </inkml:definitions>
  <inkml:trace contextRef="#ctx0" brushRef="#br0">1 224 24575,'1'0'0,"0"0"0,0-1 0,0 1 0,0-1 0,0 0 0,0 1 0,0-1 0,0 0 0,0 1 0,0-2 0,-1 2 0,1-1 0,0 0 0,-1 0 0,1 0 0,-1 0 0,1 0 0,0 0 0,-1-2 0,10-9 0,-1 4 0,0 1 0,-1-2 0,1 2 0,-2-2 0,1 0 0,6-12 0,27-28 0,-39 46 0,0 0 0,1 1 0,0 0 0,-1 0 0,1 0 0,0 0 0,0 1 0,5-3 0,14-9 0,-18 10 0,1-1 0,0 2 0,1-1 0,-2 1 0,2-1 0,-1 1 0,1 0 0,8-2 0,23-9 0,-36 13 0,0-1 0,0 1 0,0 0 0,0-1 0,0 1 0,1-1 0,-1 1 0,0 0 0,0 0 0,0 0 0,0 0 0,0-1 0,0 1 0,1 0 0,-1 1 0,0-1 0,1 0 0,0 1 0,-1-1 0,1 1 0,-1 0 0,0-1 0,0 1 0,0 0 0,0 0 0,0 0 0,0 0 0,0 0 0,0 0 0,0 0 0,1 2 0,1 1 0,1 0 0,0-1 0,0 1 0,0 0 0,1-1 0,-1 0 0,1 0 0,0 0 0,0-1 0,7 3 0,-4-1 0,0-1 0,13 11 0,-15-12 0,-2 1 0,2-1 0,-1 1 0,10 1 0,-9-2 0,2 1 0,-5-3 0,-1 1 0,0 0 0,0 0 0,1-1 0,-2 1 0,2 0 0,-1 0 0,-1 1 0,2-1 0,1 3 0,7 6 0,2 2 0,-1-1 0,1-1 0,1 0 0,-1-1 0,29 15 0,3-3 0,-45-21 0,0 0 0,1 0 0,-1 0 0,0 0 0,0 0 0,0 0 0,0 0 0,0 0 0,0 0 0,0 0 0,1 0 0,-1 0 0,0 0 0,0 0 0,0 1 0,0-1 0,0 0 0,0 0 0,0 0 0,0 0 0,0 0 0,0 0 0,0 0 0,0 0 0,1 1 0,-1-1 0,0 0 0,0 0 0,0 0 0,0 0 0,0 0 0,0 0 0,0 1 0,0-1 0,0 0 0,0 0 0,0 0 0,0 0 0,0 0 0,-1 1 0,-5 3 0,-9-1 0,-6-2 0,0 0 0,-29-3 0,23 0 0,-21-2 0,-51-2 0,53 0 0,27 3 0,0 1 0,-23-1 0,12 4 0,-45-2 0,74 1 0,1 0 0,-1 0 0,0 0 0,0 0 0,1 0 0,-1-1 0,1 1 0,-2 0 0,2 0 0,-1 0 0,1-1 0,-1 1 0,0 0 0,1-1 0,-1 1 0,1-1 0,-1 1 0,0 0 0,1-1 0,0 1 0,-1-1 0,0 1 0,1-1 0,0 1 0,0-1 0,-1 0 0,1 0 0,0 1 0,0-1 0,0 1 0,-1-1 0,1 1 0,0-1 0,0 0 0,0 1 0,0-1 0,0 0 0,0 1 0,0-1 0,1 0 0,-1 1 0,0-1 0,0 0 0,0 1 0,0-1 0,1 0 0,0-1 0,0-1 0,1 1 0,-1-1 0,1 1 0,-1-1 0,1 1 0,-1 0 0,1 0 0,0 0 0,3-2 0,9-8 0,-13 10 0,1 0 0,0 0 0,0 0 0,1 1 0,-1-1 0,0 0 0,5-1 0,28-20 0,1 10 0,-21 8 0,-12 4 0,0 0 0,0 0 0,1 0 0,-1 0 0,1 0 0,-1 1 0,1-1 0,-1 1 0,0-1 0,1 1 0,0 0 0,-1 1 0,6 0 0,1 2 0,1 1 0,-1 0 0,0 1 0,0 0 0,10 6 0,-4-2 0,-7-4 0,-2-1 0,1 2 0,-1-2 0,0 2 0,-1 0 0,1 0 0,9 12 0,-15-18 0,1 1 0,-1 1 0,0-2 0,0 1 0,1 0 0,-1-1 0,0 1 0,1-1 0,-1 1 0,3 0 0,0 0 0,-13-1 0,-19 0 0,6 0 0,0-1 0,0 0 0,-38-8 0,51 7 0,0 1 0,0 1 0,0-1 0,0 1 0,-11 1 0,-24-1 0,44 0 0,-1 1 0,1-1 0,0 0 0,-1 0 0,0-1 0,1 1 0,-1 0 0,1 0 0,0 0 0,-1 0 0,0 0 0,1 0 0,0 0 0,-1-1 0,1 1 0,0 0 0,-1 0 0,0 0 0,1-1 0,0 0 0,0 1 0,-1 0 0,1 0 0,0-1 0,0 1 0,-1 0 0,0-1 0,1 0 0,0 1 0,1-1 0,-1 1 0,0-1 0,0 1 0,1-1 0,-1 0 0,0 1 0,0-1 0,0 0 0,1 1 0,-1-1 0,0 1 0,1 0 0,-1-1 0,2 0 0,24-19 0,-22 18 0,-1 0 0,0 0 0,0 1 0,0 0 0,0 0 0,1 0 0,-1 1 0,1-1 0,-1 0 0,1 1 0,-1-1 0,1 1 0,-1 0 0,1 0 0,-1 1 0,0 0 0,1-1 0,4 2 0,-5-1 0,-1-1 0,0 1 0,0 0 0,0-1 0,0 1 0,0 0 0,0 1 0,-1-1 0,1 0 0,0 0 0,0 0 0,1 3 0,-1-3 0,-2 0 0,1 0 0,-1 0 0,1 1 0,0-1 0,-1 0 0,0 0 0,1 1 0,-1-1 0,0 0 0,0 0 0,0 0 0,0 0 0,0 1 0,0-1 0,0 0 0,0 1 0,0-1 0,0 0 0,-1 0 0,0 2 0,0-1 0,0-1 0,0 1 0,0-1 0,0 0 0,-1 1 0,1 0 0,0-1 0,-1 0 0,1 0 0,-1 0 0,1 0 0,-1 1 0,0-1 0,1-1 0,-1 1 0,0 0 0,-2 0 0,-6 2 0,1 0 0,-14 1 0,3 1 0,7-3-4,-1 0-1,0-1 1,-1 0-1,2-1 1,-22-1-1,-3 0-1333</inkml:trace>
</inkml:ink>
</file>

<file path=ppt/ink/ink10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36"/>
    </inkml:context>
    <inkml:brush xml:id="br0">
      <inkml:brushProperty name="width" value="0.1" units="cm"/>
      <inkml:brushProperty name="height" value="0.1" units="cm"/>
      <inkml:brushProperty name="color" value="#FFC114"/>
    </inkml:brush>
  </inkml:definitions>
  <inkml:trace contextRef="#ctx0" brushRef="#br0">232 55 24575,'-2'-2'0,"1"1"0,-1-1 0,0 1 0,0 0 0,0 0 0,1 0 0,-1-1 0,-1 1 0,2 0 0,-2 1 0,-2-2 0,2 1 0,-1-1 0,0-1 0,0 1 0,0 0 0,0-1 0,-4-4 0,-9-6 0,15 12 0,0 0 0,0 0 0,0 1 0,1-1 0,-2 0 0,1 1 0,0-1 0,0 1 0,0 0 0,0 0 0,0-1 0,-1 1 0,1 0 0,0 0 0,0 1 0,0-1 0,-4 1 0,2 0 0,1 0 0,-1 0 0,1 0 0,0 0 0,0 0 0,0 1 0,0 0 0,0 0 0,0-1 0,-3 4 0,3-2 0,-1-1 0,1 0 0,-1 0 0,0 0 0,1 0 0,-1-1 0,-1 0 0,-3 2 0,2-2 0,2 1 0,-1 0 0,0-1 0,1 2 0,-8 3 0,12-6 0,0 0 0,-1 0 0,1 0 0,0 0 0,0 1 0,-1-1 0,1 0 0,0 0 0,-1 1 0,1-1 0,0 0 0,0 0 0,0 0 0,0 0 0,-1 1 0,1-1 0,0 0 0,0 0 0,0 0 0,0 1 0,0-1 0,0 0 0,0 0 0,0 0 0,-1 1 0,1-1 0,0 0 0,0 0 0,0 1 0,0-1 0,0 0 0,0 0 0,0 0 0,0 1 0,0-1 0,1 0 0,9 2 0,18-6 0,-18 2 45,1 1-1,13-1 1,13-1-1544</inkml:trace>
</inkml:ink>
</file>

<file path=ppt/ink/ink10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18"/>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0,'1024'0,"-1020"0</inkml:trace>
</inkml:ink>
</file>

<file path=ppt/ink/ink10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19"/>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0,0 0,-2 0,2 0,-1 0,1 0,0 0,0 0,0 0,-1 0</inkml:trace>
</inkml:ink>
</file>

<file path=ppt/ink/ink10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20"/>
    </inkml:context>
    <inkml:brush xml:id="br0">
      <inkml:brushProperty name="width" value="0.05" units="cm"/>
      <inkml:brushProperty name="height" value="0.05" units="cm"/>
      <inkml:brushProperty name="color" value="#E71224"/>
    </inkml:brush>
  </inkml:definitions>
  <inkml:trace contextRef="#ctx0" brushRef="#br0">0 14 24575,'197'0'0,"-192"-1"0,0 1 0,0-1 0,0 0 0,9-3 0,17-2 0,-10 6 0,33 3 0,-41-3 0,13 2 0,57 3 0,-29-8 0,-35 2 0,43 1 0,27 3 0,94 4 0,-171-8 0,-1 1 0,12-3 0,-14 1 0,4 1 13,-1 0-1,21 2 0,-7 0-1414</inkml:trace>
</inkml:ink>
</file>

<file path=ppt/ink/ink10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21"/>
    </inkml:context>
    <inkml:brush xml:id="br0">
      <inkml:brushProperty name="width" value="0.2" units="cm"/>
      <inkml:brushProperty name="height" value="0.2" units="cm"/>
      <inkml:brushProperty name="color" value="#E71224"/>
    </inkml:brush>
  </inkml:definitions>
  <inkml:trace contextRef="#ctx0" brushRef="#br0">1 1317 24575,'0'-2'0,"1"0"0,-1 0 0,1 0 0,-1 0 0,2 0 0,-2 0 0,1 0 0,1 0 0,-1 0 0,0 0 0,0 1 0,4-4 0,8-12 0,-2-14 0,-8 23 0,-1 2 0,1-2 0,0 1 0,8-13 0,-8 15 0,0 1 0,0-1 0,-1 0 0,-1 0 0,1 0 0,0-1 0,-1 1 0,0 0 0,0-11 0,0 14 0,-1 0 0,1-1 0,-1 0 0,2 1 0,-1 0 0,0-1 0,0 1 0,0 0 0,4-4 0,-4 5 0,1-1 0,-1 0 0,1-1 0,-1 1 0,-1 0 0,2 0 0,-1-1 0,-1 1 0,1 0 0,0 0 0,-1-5 0,0 5 0,0 1 0,0-1 0,0 0 0,0 0 0,0 1 0,0-1 0,0 0 0,1 0 0,-1 0 0,1 1 0,0-1 0,-1 0 0,1 1 0,0-1 0,0 1 0,0-1 0,1 1 0,-1-1 0,0 1 0,2-2 0,-2 2 0,0 0 0,0 0 0,-1-1 0,1 1 0,-1-1 0,1 1 0,0 0 0,-1-1 0,0 0 0,0 1 0,1 0 0,-1-1 0,0-1 0,0 1 0,0 0 0,0 0 0,0 0 0,0 1 0,1-2 0,0 2 0,-1-1 0,3-3 0,0-1 0,1-1 0,-1 0 0,0 0 0,-1 0 0,0 0 0,0 0 0,-1 0 0,1-12 0,-1 16 0,0-2 0,0 2 0,1-1 0,-1 0 0,4-4 0,2-9 0,-2 5 0,-1 1 0,10-16 0,-14 26 0,8-14 0,-8 14 0,0 1 0,0 0 0,1-1 0,-1 1 0,0-1 0,0 1 0,0 0 0,0-1 0,0 1 0,0-1 0,0 1 0,0 0 0,0-1 0,0 0 0,0 1 0,0-1 0,0 1 0,0 0 0,0-1 0,0 1 0,0-1 0,0 1 0,-1 0 0,1-1 0,0 1 0,0 0 0,0-1 0,-1 1 0,1 0 0,-1-1 0,1 1 0,-1 0 0,1 0 0,0 0 0,0 0 0,0 0 0,-1 0 0,1 0 0,0 0 0,-1 0 0,1 0 0,0 0 0,0 0 0,0 0 0,0 0 0,-1 0 0,1 0 0,0 1 0,0-1 0,0 0 0,0 0 0,0 0 0,-1 0 0,1 0 0,0 0 0,0 1 0,0-1 0,-1 0 0,1 0 0,0 0 0,0 0 0,0 1 0,0-1 0,0 0 0,0 0 0,0 0 0,0 0 0,0 1 0,0-1 0,0 0 0,0 0 0,0 0 0,0 1 0,0-1 0,0 0 0,0 0 0,0 0 0,0 0 0,0 1 0,0-1 0,1 0 0,-1 0 0,0 1 0,1-1 0,-1 1 0,0-1 0,0 0 0,0 0 0,0 0 0,0 1 0,0-1 0,0 0 0,1 0 0,-1 0 0,0 0 0,0 1 0,0-1 0,0 0 0,1 0 0,-1 0 0,0 0 0,1 0 0,-1 0 0,0 1 0,0-1 0,0 0 0,1 0 0,-1 0 0,0 0 0,0 0 0,1 0 0,-1 0 0,1 0 0,-1 0 0,0 0 0,0 0 0,0 0 0,1 0 0,-1 0 0,0 0 0,0 0 0,1 0 0,-1-1 0,0 1 0,1 0 0,-1 0 0,0 0 0,0 0 0,0 0 0,1 0 0,-1-1 0,0 1 0,0 0 0,0 0 0,0 0 0,0 0 0,1-1 0,-1 1 0,0 0 0,0 0 0,1-1 0,-1 0 0,1 0 0,-1 0 0,1 0 0,0 1 0,-1-1 0,1 0 0,-1 0 0,0 0 0,0 0 0,1 0 0,-1 0 0,1 0 0,-1 0 0,0 0 0,0 0 0,0-2 0,1-9 0,-1 12 0,0-1 0,0 1 0,1 0 0,-1 0 0,0-1 0,1 1 0,-1 0 0,0 0 0,0 0 0,0-1 0,1 1 0,-1 0 0,0 0 0,0 0 0,0 0 0,1-1 0,-1 1 0,1 0 0,-1 0 0,0 0 0,0 0 0,1 0 0,-1 0 0,0 0 0,1 0 0,-1 0 0,1 0 0,-1 0 0,0 0 0,0 0 0,1 0 0,-1 0 0,0 0 0,0 0 0,1 0 0,-1 0 0,1 0 0,-1 1 0,1 2 0,-10-1 0,9-2 0,-1 0 0,0 0 0,0 1 0,0-1 0,0 0 0,0-1 0,1 1 0,-1 0 0,0 0 0,0 0 0,0 0 0,0 0 0,-1-1 0,2 1 0,0 0 0,0-1 0,0 1 0,-1 0 0,1 0 0,0 0 0,-1-1 0,1 1 0,0 0 0,0 0 0,0-1 0,0 1 0,0 0 0,0 0 0,0-1 0,-1 1 0,1 0 0,0 0 0,0-1 0,0 1 0,0 0 0,0-1 0,0 1 0,0 0 0,1-4 0,0 2 0,0-1 0,0 0 0,1 0 0,2-4 0,5-11 0,-7 13 0,-1 0 0,1 1 0,1-1 0,3-5 0,-5 7 0,2-1 0,-1 0 0,-1 0 0,1 0 0,-1 1 0,1-7 0,-1 8 0,-1-1 0,1 1 0,0 0 0,-1 0 0,1 0 0,1 0 0,-2 0 0,1 0 0,1 0 0,1-1 0,5-10 0,-7 11 0,0 0 0,0 1 0,-1-1 0,0-1 0,0 2 0,1-1 0,-1 0 0,-1-4 0,1 4 0,0 0 0,0 0 0,0 0 0,0 0 0,1 0 0,-1 0 0,0 0 0,3-3 0,-1-1 0,1 1 0,-2-1 0,1 0 0,1-6 0,0-2 0,4 2 0,-7 11 0,2 0 0,-2 0 0,1 0 0,-1 0 0,1-1 0,0 1 0,-1 0 0,1 0 0,-1 0 0,0 0 0,0 0 0,1-3 0,0 1 0,-1 0 0,1 0 0,-1 0 0,2-1 0,-2 2 0,1-1 0,1 0 0,-1 0 0,1 0 0,4-4 0,-4 4 0,0 0 0,0-1 0,0 1 0,0 0 0,0-1 0,-1 0 0,2-6 0,-1 3 0,0-1 0,0 0 0,2 0 0,6-12 0,-2 3 0,1-3 0,-6 12 0,0 1 0,0 0 0,7-10 0,19-32 0,-11 27 0,-9 10 0,-7 10 0,-5 4 0,2-4 0,1 2 0,0 0 0,-1-1 0,1 1 0,0 0 0,0 0 0,0-1 0,0 1 0,0 0 0,0 0 0,0 0 0,0-1 0,-1 1 0,1 0 0,0 0 0,0 0 0,0 0 0,0 0 0,-1-1 0,1 1 0,0 0 0,-1 0 0,1-1 0,0 1 0,0 0 0,0 0 0,-1 0 0,1 0 0,0 0 0,0 0 0,-1 0 0,1 0 0,0 0 0,-1 0 0,1 0 0,0 0 0,0 0 0,-1 0 0,1 0 0,0 0 0,0 0 0,0 0 0,-1 0 0,1 0 0,-1 1 0,1-1 0,0 0 0,0 0 0,0 1 0,-1-1 0,1 0 0,0 0 0,0 0 0,0-1 0,0-2 0,1 1 0,0-1 0,0 0 0,0 1 0,0-1 0,0 0 0,1 1 0,3-5 0,-2 3 0,1 0 0,-1-1 0,0 1 0,0-1 0,-1 1 0,1-1 0,2-8 0,-2 5 0,3-5 0,1 1 0,12-16 0,-7 8 0,-10 17 0,-1 0 0,1 1 0,-1-2 0,0 1 0,1-5 0,-2 6 0,1-1 0,-1 0 0,2 0 0,-2 1 0,1-1 0,1 0 0,-1 1 0,3-3 0,0-1-86,-2 3-56,-1 1 0,1 0 0,-1 1 0,1-2 0,0 2-1,0-1 1,0 0 0,3-1 0</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8:20.890"/>
    </inkml:context>
    <inkml:brush xml:id="br0">
      <inkml:brushProperty name="width" value="0.1" units="cm"/>
      <inkml:brushProperty name="height" value="0.1" units="cm"/>
      <inkml:brushProperty name="color" value="#66CC00"/>
      <inkml:brushProperty name="ignorePressure" value="1"/>
    </inkml:brush>
  </inkml:definitions>
  <inkml:trace contextRef="#ctx0" brushRef="#br0">1 189,'93'-186,"-92"183</inkml:trace>
</inkml:ink>
</file>

<file path=ppt/ink/ink10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31"/>
    </inkml:context>
    <inkml:brush xml:id="br0">
      <inkml:brushProperty name="width" value="0.05" units="cm"/>
      <inkml:brushProperty name="height" value="0.05" units="cm"/>
      <inkml:brushProperty name="color" value="#E71224"/>
    </inkml:brush>
  </inkml:definitions>
  <inkml:trace contextRef="#ctx0" brushRef="#br0">987 13 24575,'-9'1'0,"0"-1"0,-16 5 0,20-4 0,0 0 0,0 0 0,-1 0 0,1 0 0,-1-1 0,1 0 0,0 0 0,-1 0 0,1 0 0,0-1 0,-8-1 0,1-2 0,0 2 0,-1 0 0,1 0 0,-1 1 0,1-1 0,0 2 0,-22 2 0,-30-2 0,19-4 0,-30-2 0,-184 6 0,210 4 0,18-1 0,5 0 0,-10 0 0,-131-3-1365</inkml:trace>
</inkml:ink>
</file>

<file path=ppt/ink/ink10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32"/>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10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33"/>
    </inkml:context>
    <inkml:brush xml:id="br0">
      <inkml:brushProperty name="width" value="0.2" units="cm"/>
      <inkml:brushProperty name="height" value="0.2" units="cm"/>
      <inkml:brushProperty name="color" value="#E71224"/>
    </inkml:brush>
  </inkml:definitions>
  <inkml:trace contextRef="#ctx0" brushRef="#br0">0 1215 24575,'15'-4'0,"1"1"0,17-2 0,5-1 0,-24 4 0,-1 1 0,0 0 0,25 3 0,-3-1 0,88 4 0,-41-1 0,21-4 0,18 0 0,-115 1 0,-1 1 0,1-1 0,-1 0 0,0 1 0,0 0 0,9 4 0,8 3 0,-21-8 0,0-1 0,1 1 0,-1 0 0,0 0 0,0-1 0,1 1 0,-2 1 0,1-1 0,1-1 0,0 3 0,10 7 0,-13-12 0,-1 1 0,1-1 0,0-1 0,0 1 0,0 0 0,0 0 0,1-1 0,-1 1 0,1 0 0,0 0 0,-1-1 0,1-2 0,1 2 0,0 0 0,0 0 0,0 1 0,-1-2 0,1 2 0,-1-1 0,0 0 0,0 0 0,0 0 0,0 0 0,0 0 0,-1 0 0,1 0 0,-3-3 0,0-4 0,1 0 0,-3-20 0,3 18 0,-5-19 0,3 17 0,2 12 0,1-2 0,-1 2 0,2-1 0,-1-1 0,0 2 0,0-1 0,1-1 0,0 1 0,0 0 0,0-5 0,3 13 0,-3-4 0,1 0 0,0-1 0,-1 1 0,0 0 0,1 0 0,-1 0 0,0-1 0,0 1 0,1 0 0,-1 0 0,0 0 0,0-1 0,0 1 0,0 0 0,0 0 0,0 0 0,0 0 0,0 0 0,-1-1 0,1 1 0,0 0 0,-1 1 0,-2 1 0,0 0 0,0-1 0,-1 1 0,0-1 0,1 1 0,-1-1 0,0 0 0,0 0 0,0-1 0,-7 2 0,-15 8 0,23-9 0,0-1 0,0 0 0,-1 0 0,1 0 0,0 0 0,-1-1 0,0 1 0,-6-1 0,-32 0 0,19-1 0,0 1 0,-2 0 0,0 0 0,0 1 0,-33 6 0,-53 10 0,104-17 0,-9 2 0,1-1 0,-1-1 0,0-1 0,1 1 0,-1-2 0,-25-5 0,37 6 0,0 0 0,1 0 0,0 0 0,0-1 0,0 0 0,0 1 0,0-1 0,0 0 0,0 0 0,-2-2 0,4 3 0,0 0 0,0 1 0,1-1 0,-1 0 0,1 0 0,-1 0 0,0 0 0,1 0 0,-1 0 0,1 0 0,0 0 0,0 1 0,-1-1 0,1 0 0,0 0 0,-1-1 0,1 1 0,0 0 0,0 0 0,1 0 0,-1 1 0,0-1 0,1 0 0,-1 0 0,0-1 0,0 1 0,1 1 0,-1-1 0,1 0 0,0 0 0,-1 0 0,1 0 0,-1 1 0,1-1 0,1-1 0,1-1 0,0 0 0,1 0 0,0 1 0,-1-1 0,1 1 0,0-1 0,0 1 0,1 1 0,-1-1 0,0 0 0,6-1 0,3 0 0,0 1 0,21-2 0,-9 2 0,57-12 0,-55 9 0,-22 4 0,-1 0 0,1-1 0,0 1 0,0 1 0,0-1 0,9 1 0,16 2 0,49-3 0,-47-5 0,-17 2 0,8 1 0,-18 2 0,0 1 0,0-1 0,0 0 0,1 0 0,-1-1 0,7-2 0,-12 4 0,0 0 0,0 0 0,0 0 0,0 0 0,0 0 0,0 0 0,0 0 0,0 0 0,0 0 0,0 0 0,0 0 0,0 0 0,0 0 0,0 0 0,0 0 0,0 0 0,0 0 0,1-1 0,-1 1 0,0 0 0,0 0 0,0 0 0,0 0 0,0 0 0,0 0 0,0 0 0,0 0 0,0 0 0,0 0 0,0 0 0,0 0 0,0 0 0,0-1 0,0 1 0,0 0 0,-1 0 0,1 0 0,0 0 0,0 0 0,0 0 0,0-1 0,0 1 0,0 0 0,0 0 0,0 0 0,0 0 0,0 0 0,0 0 0,0 0 0,-6-3 0,-7-1 0,-4 1 0,0 1 0,0 0 0,1 2 0,-1 0 0,0 0 0,-18 3 0,17-1 0,-10 1 0,-32 0 0,26-4 0,-45-7 0,65 7 0,9 1 0,2 0 0,-1 0 0,-1-1 0,2 1 0,-6-2 0,8 2 0,0-1 0,0 1 0,1 0 0,-1-1 0,0 0 0,0 1 0,1 0 0,-1-1 0,0 1 0,1-1 0,-1 1 0,1-1 0,-1 0 0,0 1 0,1-1 0,0 1 0,-1-1 0,1 0 0,0 1 0,0-1 0,-1 0 0,1 0 0,-1 0 0,1 1 0,0-1 0,0 0 0,0 1 0,0-1 0,0-1 0,0-56 0,-1 34 0,4-34 0,1 30 0,6-38 0,0 31 0,1 1 0,18-38 0,8-18 0,-33 80 0,-1 1 0,3-18 0,2-10 0,-8 37 0,0 0 0,0 0 0,0 1 0,0-1 0,0 0 0,0 0 0,0 0 0,0 0 0,1 0 0,-1 0 0,0 0 0,0 0 0,0 0 0,0 0 0,0 0 0,0 0 0,0 0 0,0 0 0,0 0 0,0 0 0,0 0 0,0 0 0,0 0 0,0 0 0,0 0 0,0 0 0,1 0 0,-1 0 0,0 0 0,0-1 0,0 9 0,-2 10 0,-10 52 0,0 128 0,13-171 0,1-1 0,3 1 0,11 43 0,-11-49 0,-2 2 0,0-2 0,-1 25 0,18-132 0,-12 59 0,-1 0 0,-2-1 0,2-40 0,-6 9 0,-3-70 0,-1 77 0,-1-31 0,7 28 0,-2 49 0,0-1 0,0 1 0,1-1 0,0 1 0,0-1 0,5-7 0,-5 15 0,-1 6 0,-1 7 0,2 93 0,31 193 0,-8-189 0,-18-86 0,2 0 0,16 35 0,-15-38 0,4 4 0,-10-43 0,-1-158 0,-4 100 0,0 43 0,-11-60 0,-17-32 0,23 99 0,-12-40 0,13 45 0,1-1 0,1 0 0,1-28 0,2 35 0,-1 8 0,1 0 0,0-1 0,1 0 0,-1 1 0,2 0 0,2-11 0,-4 17 0,0 0 0,0 0 0,0 0 0,0 0 0,0 0 0,0 0 0,0 0 0,0 0 0,0 0 0,0 0 0,0-1 0,0 1 0,0 0 0,0 0 0,0 0 0,0 0 0,0 0 0,0 0 0,1 0 0,-1 0 0,0 0 0,0 0 0,0 0 0,0 0 0,0 0 0,0 0 0,0 0 0,0 0 0,0 0 0,1 0 0,-1 0 0,0 0 0,0 0 0,0 0 0,0 0 0,0 0 0,0 0 0,0 0 0,0 0 0,0 0 0,0 0 0,0 0 0,0 0 0,0 0 0,0 0 0,0 0 0,0 0 0,0 0 0,1 0 0,-1 0 0,0 0 0,0 0 0,0 0 0,0 0 0,0 0 0,0 1 0,0-1 0,0 0 0,0 0 0,4 6 0,3 10 0,-6-14 0,58 174 0,-36-98 0,-17-51 0,6 47 0,-7-34 0,9 27 0,13 47 0,-10-51 0,-12-47 0,3 30 0,-9-73 0,-34-177 0,-2-12 0,-1 70 0,32 127 0,-31-118 0,34 125 0,-6-27 0,9 36 0,0 0 0,-1 0 0,2 1 0,-1-1 0,0 0 0,0 0 0,1 0 0,-1 1 0,2-1 0,-2 1 0,4-5 0,1-1 0,-2-1 0,1 1 0,3-11 0,4-10 0,-11 29 0,0 0 0,0-1 0,0 1 0,0 0 0,0 0 0,0 0 0,0 0 0,0 0 0,0 0 0,0 0 0,0-1 0,0 1 0,0 0 0,1 0 0,-1 0 0,0 0 0,0 0 0,0 0 0,0 0 0,1 0 0,-1 0 0,0 0 0,0-1 0,0 1 0,0 0 0,0 0 0,0 0 0,0 0 0,0 0 0,1 0 0,-1 0 0,0 0 0,0 0 0,0 0 0,0 0 0,0 0 0,0 0 0,1 0 0,-1 0 0,0 0 0,0 0 0,0 0 0,1 0 0,-1 0 0,4 6 0,3 10 0,-6-15 0,10 26 0,-7-20 0,-1 0 0,0 0 0,-1 0 0,3 15 0,-4-15 0,1 0 0,0 0 0,3 7 0,2 10 0,1 2 0,-4-14 0,3 23 0,0 3 0,0-3 0,4 22 0,-9-43 0,1 24 0,0-6 0,1 32 0,2-6 0,2-23 0,-4-7 0,3 35 0,-7-62 0,5 33 0,-2-23 0,0 21 0,-3-19 0,1 0 0,1 0 0,0 0 0,1 1 0,0-2 0,8 19 0,-7-18 0,1 1 0,-2-1 0,-1 1 0,2 17 0,-4-23 0,1-1-341,1 0 0,-1 0-1,3 7 1</inkml:trace>
</inkml:ink>
</file>

<file path=ppt/ink/ink10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22"/>
    </inkml:context>
    <inkml:brush xml:id="br0">
      <inkml:brushProperty name="width" value="0.2" units="cm"/>
      <inkml:brushProperty name="height" value="0.2" units="cm"/>
      <inkml:brushProperty name="color" value="#E71224"/>
    </inkml:brush>
  </inkml:definitions>
  <inkml:trace contextRef="#ctx0" brushRef="#br0">1 108 24575,'1'-4'0,"-1"0"0,1 1 0,1-1 0,-1 1 0,0-1 0,1 1 0,0 0 0,0-1 0,0 1 0,0 0 0,5-4 0,-3 2 0,27-39 0,-30 43 0,0 0 0,0 0 0,-1 0 0,1 0 0,0 0 0,0 1 0,0-1 0,0 0 0,0 1 0,0-1 0,0 0 0,0 1 0,0-1 0,0 1 0,0 0 0,1-1 0,-1 1 0,0 0 0,1-1 0,0 1 0,-2 1 0,1-1 0,0 0 0,0 0 0,-1 1 0,1-1 0,0 0 0,0 1 0,-1-1 0,1 1 0,-1-1 0,1 1 0,0-1 0,-1 1 0,1-1 0,-1 1 0,0-1 0,1 1 0,0 0 0,-1 0 0,0 0 0,0-1 0,1 1 0,-1 0 0,0-1 0,0 1 0,0 0 0,0-1 0,0 2 0,11 60 0,-8-36 0,1 49 0,-4-72 0,1-2 0,-1 1 0,1 0 0,-1 0 0,0 0 0,1 0 0,1 2 0,-2-4 0,0 0 0,0 0 0,0 0 0,0 0 0,0 0 0,0 1 0,0-1 0,0 0 0,0 0 0,0 0 0,0 0 0,0 0 0,0 0 0,0 0 0,0 0 0,0 0 0,0 0 0,1 0 0,-1 0 0,0 0 0,0 0 0,0 1 0,0-1 0,0 0 0,1 0 0,-1 0 0,0 0 0,0 0 0,0 0 0,0 0 0,0 0 0,0 0 0,0 0 0,0 0 0,0 0 0,0 0 0,0 0 0,1 0 0,-1 0 0,0 0 0,0 0 0,0 0 0,0 0 0,0 0 0,0 0 0,0 0 0,0-1 0,3-8 0,-3 10 0,0 4 0,0 0 0,0 0 0,0 0 0,1 0 0,0 0 0,0-1 0,1 1 0,1 5 0,-2-7 0,1 0 0,-1-1 0,-1 1 0,1 0 0,0 0 0,-1 0 0,0-1 0,0 1 0,0 0 0,-1 6 0,0-5 0,1 0 0,0 0 0,0 0 0,2 7 0,-1-5 0,0 0 0,0 1 0,-1 10 0,0-11 0,0 0 0,0 0 0,0 0 0,3 8 0,1-4 0,-3-7 0,0 1 0,0-1 0,0 1 0,0 0 0,-1-1 0,1 6 0,6 48 0,-8-44 0,1 22 0,0-33 0,0 0 0,1 0 0,0 1 0,-1-1 0,1 0 0,-1 0 0,1 0 0,0 0 0,0 1 0,1-1 0,1 2 0,-4-24 0,-1 15 0,1 0 0,0 0 0,0 0 0,-1 0 0,2-9 0,-4-17 0,-4-14 0,7 38 0,-1-1 0,2 1 0,0-13 0,-1-8 0,-1 13 0,2 9 0,-1 1 0,1-2 0,-3-5 0,-2-3 0,1 0 0,1 0 0,1 0 0,-1-27 0,-1 113 0,-3 31 0,7-64 0,0 37 0,2-66 0,1 1 0,-1-1 0,1 1 0,1-1 0,-1 0 0,2 0 0,-1-1 0,2 1 0,7 9 0,-10-14 0,8 10 0,-11-14 0,0 0 0,0 0 0,1 0 0,-1 1 0,1-1 0,-1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0,3 8 0,-2 8 0,-1-10 0,-1 2 0,1 0 0,1 0 0,-1 0 0,2-1 0,2 10 0,0-2 0,-1 0 0,-1 0 0,0 20 0,-1-17 0,0 12 0,-1-20 0,0 0 0,0 0 0,5 18 0,0-8 0,3 36 0,-5-32 0,1 25 0,-4-34 0,5 20 0,-2-21 0,0 21 0,-3-30-195,0-1 0,1 1 0,-1-1 0,2 1 0,-1-1 0,2 4 0</inkml:trace>
</inkml:ink>
</file>

<file path=ppt/ink/ink10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23"/>
    </inkml:context>
    <inkml:brush xml:id="br0">
      <inkml:brushProperty name="width" value="0.2" units="cm"/>
      <inkml:brushProperty name="height" value="0.2" units="cm"/>
      <inkml:brushProperty name="color" value="#E71224"/>
    </inkml:brush>
  </inkml:definitions>
  <inkml:trace contextRef="#ctx0" brushRef="#br0">49 335 24575,'0'-5'0,"0"-1"0,0 0 0,0 0 0,-1 0 0,1 1 0,-2-1 0,-1-6 0,1 5 0,0-1 0,1 0 0,0 1 0,0-1 0,1-8 0,-2-16 0,2 31 0,0-3 0,-1-1 0,0 1 0,0-1 0,0 1 0,-3-8 0,-2-10 0,3 6 0,2 9 0,0 1 0,0-1 0,1-11 0,0 11 0,0 0 0,-1 0 0,-2-11 0,0-1 51,2 15-334,0 0 0,1 0 0,-1 0-1,-3-7 1</inkml:trace>
</inkml:ink>
</file>

<file path=ppt/ink/ink10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24"/>
    </inkml:context>
    <inkml:brush xml:id="br0">
      <inkml:brushProperty name="width" value="0.2" units="cm"/>
      <inkml:brushProperty name="height" value="0.2" units="cm"/>
      <inkml:brushProperty name="color" value="#E71224"/>
    </inkml:brush>
  </inkml:definitions>
  <inkml:trace contextRef="#ctx0" brushRef="#br0">0 14 24575,'2'-1'0,"1"-1"0,-1 0 0,1 1 0,0 0 0,-1 0 0,0 0 0,1 0 0,0 0 0,5-1 0,-7 3 0,-1 0 0,0 0 0,1 0 0,0 1 0,-1-1 0,0 0 0,0 0 0,0 1 0,0-1 0,0 2 0,0 4 0,4 4-1365</inkml:trace>
</inkml:ink>
</file>

<file path=ppt/ink/ink10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25"/>
    </inkml:context>
    <inkml:brush xml:id="br0">
      <inkml:brushProperty name="width" value="0.1" units="cm"/>
      <inkml:brushProperty name="height" value="0.1" units="cm"/>
      <inkml:brushProperty name="color" value="#E71224"/>
    </inkml:brush>
  </inkml:definitions>
  <inkml:trace contextRef="#ctx0" brushRef="#br0">0 68 24575,'1'0'0,"1"-1"0,-1 0 0,0 1 0,0-2 0,0 2 0,0-1 0,1 0 0,-2 0 0,1 0 0,0 0 0,1-1 0,6-6 0,-4 5 0,0 0 0,0 1 0,0-1 0,-1-1 0,1 1 0,-1-1 0,0 1 0,0-1 0,-1 0 0,0 1 0,4-9 0,-7 14 0,1 0 0,-1 0 0,0 0 0,0 1 0,1-1 0,0 0 0,0 0 0,-1 1 0,1-1 0,0 0 0,1 0 0,-1 1 0,0-1 0,1 0 0,-1 0 0,1 1 0,0-1 0,0 0 0,0 0 0,0 0 0,3 3 0,4 12 0,-8-17 0,1 1 0,-1-1 0,0 1 0,0-1 0,0 1 0,1-1 0,-1 1 0,0-1 0,0 1 0,0 0 0,0-1 0,0 1 0,0-1 0,0 1 0,0-1 0,0 1 0,0-1 0,0 1 0,0-1 0,-1 1 0,1-1 0,0 1 0,0-1 0,0 1 0,-1-1 0,1 0 0,0 1 0,-1 0 0,1-1 0,-1 1 0,0-2 0,1-1 0,-1 0 0,0 0 0,1 1 0,0-1 0,0 0 0,-1 1 0,1-1 0,1-3 0,-1 5 0,-4-19 131,1 6-1627</inkml:trace>
</inkml:ink>
</file>

<file path=ppt/ink/ink10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26"/>
    </inkml:context>
    <inkml:brush xml:id="br0">
      <inkml:brushProperty name="width" value="0.05" units="cm"/>
      <inkml:brushProperty name="height" value="0.05" units="cm"/>
      <inkml:brushProperty name="color" value="#E71224"/>
    </inkml:brush>
  </inkml:definitions>
  <inkml:trace contextRef="#ctx0" brushRef="#br0">1 1 24575,'7'0'0,"-6"0"0,-1 0 0,1 0 0,0-1 0,0 1 0,-1 0 0,1 0 0,0 0 0,-1 0 0,1 0 0,0 0 0,0 0 0,-1 1 0,1-1 0,-1 0 0,1 0 0,0 0 0,-1 0 0,1 1 0,0-1 0,0 0 0,-1 1 0,0-1 0,1 0 0,-1 1 0,1-1 0,0 1 0,-1-1 0,0 0 0,1 1 0,-1-1 0,0 1 0,1-1 0,-1 1 0,1-1 0,-1 1 0,0 0 0,0 0 0,0-1 0,0 1 0,1-1 0,-1 1 0,0 1 0,2 9 0,1 2 0,-1 20 0,6 2 0,-4 55 0,-3-82-9,0 1 1,1 0-1,1 0 0,0-1 0,0 1 0,6 11 0,2 3-1294</inkml:trace>
</inkml:ink>
</file>

<file path=ppt/ink/ink10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29"/>
    </inkml:context>
    <inkml:brush xml:id="br0">
      <inkml:brushProperty name="width" value="0.05" units="cm"/>
      <inkml:brushProperty name="height" value="0.05" units="cm"/>
      <inkml:brushProperty name="color" value="#E71224"/>
    </inkml:brush>
  </inkml:definitions>
  <inkml:trace contextRef="#ctx0" brushRef="#br0">65 1 24575,'-1'0'0,"-1"0"0,1 0 0,-1 1 0,1-1 0,-1 0 0,1 1 0,-1-1 0,1 1 0,-1-1 0,1 1 0,-1 0 0,1-1 0,-1 1 0,1 0 0,0 0 0,0 0 0,0 0 0,-1 0 0,2 0 0,-2 0 0,0 3 0,-2 1 0,1 1 0,0 0 0,-3 10 0,0-4 0,-5 15-1365</inkml:trace>
</inkml:ink>
</file>

<file path=ppt/ink/ink10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30"/>
    </inkml:context>
    <inkml:brush xml:id="br0">
      <inkml:brushProperty name="width" value="0.05" units="cm"/>
      <inkml:brushProperty name="height" value="0.05" units="cm"/>
      <inkml:brushProperty name="color" value="#E71224"/>
    </inkml:brush>
  </inkml:definitions>
  <inkml:trace contextRef="#ctx0" brushRef="#br0">13 1 24575,'-1'0'0,"0"1"0,0-1 0,-1 1 0,1 1 0,-1-1 0,1 1 0,-1 1 0,2 0 0,-1-1 0,0 0 0</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8:20.891"/>
    </inkml:context>
    <inkml:brush xml:id="br0">
      <inkml:brushProperty name="width" value="0.1" units="cm"/>
      <inkml:brushProperty name="height" value="0.1" units="cm"/>
      <inkml:brushProperty name="color" value="#66CC00"/>
      <inkml:brushProperty name="ignorePressure" value="1"/>
    </inkml:brush>
  </inkml:definitions>
  <inkml:trace contextRef="#ctx0" brushRef="#br0">0 186,'99'-183,"-97"181</inkml:trace>
</inkml:ink>
</file>

<file path=ppt/ink/ink10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27"/>
    </inkml:context>
    <inkml:brush xml:id="br0">
      <inkml:brushProperty name="width" value="0.05" units="cm"/>
      <inkml:brushProperty name="height" value="0.05" units="cm"/>
      <inkml:brushProperty name="color" value="#E71224"/>
    </inkml:brush>
  </inkml:definitions>
  <inkml:trace contextRef="#ctx0" brushRef="#br0">31 0 24575,'0'1'0,"0"0"0,0-1 0,0 1 0,0-1 0,-1 1 0,1 0 0,0-1 0,-1 1 0,1-1 0,0 1 0,-1-1 0,1 1 0,0-1 0,-1 1 0,0 0 0,1-1 0,0 1 0,-1-1 0,1 0 0,-1 1 0,0-1 0,1 0 0,-1 1 0,-1-1 0,2 1 0,-1-1 0,0 1 0,0-1 0,1 1 0,-1 0 0,0-1 0,0 1 0,1 0 0,-1 0 0,1-1 0,-1 2 0,-1 4 0,4-12 0,-1-2 0,-1 8 0,0 0 0,0 0 0,0-1 0,0 1 0,0 0 0,-1 0 0,1 0 0,0 0 0,-1 0 0,1 0 0,0 0 0,0 0 0,0 0 0,0 0 0,0 0 0,-1 0 0,1 0 0,0 0 0,0 0 0,0 0 0,0 0 0,-1 0 0,1 0 0,0 0 0,0 0 0,-1 0 0,1 0 0,0 0 0,0 1 0,0-1 0,0 0 0,0 0 0,0 0 0,-1 0 0,1 0 0,0 0 0,0 0 0,0 1 0,0-1 0,0 0 0,0 0 0,0 0 0,0 0 0,0 0 0,0 1 0,-2 0 9,2 0-1,-1 1 1,0-1-1,0 0 1,1 0 0,0 0-1,-1 1 1,1-1-1,0 1 1,0-1-1,-1 0 1,1 0-1,0 3 1,2 17-1494</inkml:trace>
</inkml:ink>
</file>

<file path=ppt/ink/ink10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28"/>
    </inkml:context>
    <inkml:brush xml:id="br0">
      <inkml:brushProperty name="width" value="0.05" units="cm"/>
      <inkml:brushProperty name="height" value="0.05" units="cm"/>
      <inkml:brushProperty name="color" value="#E71224"/>
    </inkml:brush>
  </inkml:definitions>
  <inkml:trace contextRef="#ctx0" brushRef="#br0">23 0 24575,'0'1'0,"-1"0"0,1 0 0,0 0 0,-1 0 0,1 0 0,0 0 0,-1 0 0,1 0 0,-1 0 0,0 0 0,0 1 0,0-2 0,0 1 0,1 0 0,-1 0 0,1 0 0,-1 1 0,1-2 0,-1 1 0,1 0 0,0 0 0,-1 1 0,1 0 0,-5 21 133,0-4-1631</inkml:trace>
</inkml:ink>
</file>

<file path=ppt/ink/ink10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12"/>
    </inkml:context>
    <inkml:brush xml:id="br0">
      <inkml:brushProperty name="width" value="0.05" units="cm"/>
      <inkml:brushProperty name="height" value="0.05" units="cm"/>
    </inkml:brush>
  </inkml:definitions>
  <inkml:trace contextRef="#ctx0" brushRef="#br0">34 4014 24575,'1'-9'0,"0"0"0,1-1 0,-1 1 0,2 0 0,5-12 0,-1-2 0,39-128 0,10-72 0,-41 134 0,-7 31 0,33-143 0,20-115 0,-55 278 0,49-277 0,-1 76 0,9-40 0,-37 171 0,23-84 0,173-458 0,-167 500 0,67-157 0,-3 90 0,-67 129 0,-35 55 0,2 1 0,2 0 0,37-44 0,-36 50 0,-16 18 0,1-1 0,0 2 0,0-1 0,1 1 0,0 0 0,1 0 0,13-8 0,-20 15 0,-2 0 0,1-1 0,1 1 0,-1 0 0,-1 0 0,2 0 0,-1-1 0,0 1 0,0 0 0,0 1 0,0-1 0,0 0 0,0 0 0,0 0 0,0 1 0,0-1 0,0 0 0,0 1 0,0-1 0,0 1 0,0-1 0,0 1 0,-1 0 0,2-1 0,-2 1 0,1 0 0,-1-1 0,2 2 0,-2-2 0,1 1 0,-1 0 0,1 0 0,-1 0 0,1 0 0,-1 0 0,1 1 0,2 6 0,1 1 0,-2-1 0,4 14 0,-3-11 0,24 90 0,16 118 0,-18-21 0,-5-47 0,30 198 0,-42-305 0,41 251 0,-6-71 0,-1-10 0,2 69 0,-28-184 0,16 74 0,-8-64 0,-11-42 0,-4-35 0,15 39 0,-13-43 0,13 57 0,-19-65 0,1-1 0,0 0 0,15 27 0,-1 1 0,-2-4 0,23 66 0,-30-79 0,1-2 0,17 29 0,-19-37 0,49 97 0,4 12 0,-15-34 0,1-4 0,-41-73 0,10 29 0,0-2 0,-8-20 0,8 31 0,-13-39 0,1 0 0,1-1 0,0 0 0,11 17 0,-5-6-1365,-9-18-5461</inkml:trace>
</inkml:ink>
</file>

<file path=ppt/ink/ink10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13"/>
    </inkml:context>
    <inkml:brush xml:id="br0">
      <inkml:brushProperty name="width" value="0.05" units="cm"/>
      <inkml:brushProperty name="height" value="0.05" units="cm"/>
    </inkml:brush>
  </inkml:definitions>
  <inkml:trace contextRef="#ctx0" brushRef="#br0">34 1804 24575,'1'-8'0,"0"-1"0,1 0 0,-1 1 0,1 0 0,0-1 0,0 1 0,1 0 0,0 1 0,0-1 0,7-13 0,8-20 0,73-278 0,-86 300 0,47-140 0,-9 28 0,-22 67 0,48-107 0,-39 103 0,6-8 0,2 2 0,75-111 0,-68 114 0,-15 27 0,41-46 0,-22 30 0,-40 51 0,-1 1 0,1 0 0,0 1 0,1 1 0,-1 0 0,0 1 0,15-5 0,23-14 0,-42 22 0,1-1 0,-1 1 0,1 0 0,-1 1 0,1 0 0,0 0 0,0 1 0,-1 0 0,1 0 0,11 4 0,2 3 0,34 20 0,-29-14 0,3 3 0,-18-9 0,2-1 0,12 5 0,-8-4 0,1 1 0,-1 2 0,17 14 0,-5-5 0,3 4 0,-20-14 0,0-2 0,1 1 0,-1-2 0,2 0 0,-1-1 0,-1 0 0,15 1 0,82-4 0,-56-4 0,-43 2 0,-1-2 0,1 0 0,0 0 0,0-2 0,9-5 0,19-6 0,-21 9 0,1 1 0,0 1 0,-1 1 0,2 2 0,-2 1 0,1 0 0,24 6 0,-30-2 0,1 0 0,-2 1 0,1 0 0,0 1 0,-1 1 0,0 0 0,0 2 0,0-1 0,12 18 0,10 11 0,35 48 0,-17-23 0,-37-44 0,17 30 0,-3-3 0,-1-3 0,0 1 0,-3 1 0,26 64 0,-7 12 0,-25-79 0,-1 1 0,-3 1 0,0 1 0,-1 1 0,-1 0 0,10 94 0,-19-125 0,2 12 0,0 0 0,0 1 0,12 47 0,-10-52 0,4 34 0,3 7 0,-8-41 0,-1 1 0,3 34 0,1 5 0,-7-60-124,1 0 0,-1 0 0,0 0 0,1 0 0,-1 0 0,1 0-1,0 0 1,-1-1 0,1 1 0,1 3 0,4 1-6702</inkml:trace>
</inkml:ink>
</file>

<file path=ppt/ink/ink10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55.214"/>
    </inkml:context>
    <inkml:brush xml:id="br0">
      <inkml:brushProperty name="width" value="0.05" units="cm"/>
      <inkml:brushProperty name="height" value="0.05" units="cm"/>
    </inkml:brush>
  </inkml:definitions>
  <inkml:trace contextRef="#ctx0" brushRef="#br0">34 34 24575,'11'1'0,"1"0"0,13 2 0,17 2 0,5-5 0,-25 0 0,30 2 0,-45-1 0,0 0 0,0 0 0,0 1 0,1 0 0,-2 0 0,1 0 0,-1 1 0,8 4 0,13 10 0,-1 1 0,-1 2 0,36 36 0,-50-47 0,37 42 0,78 104 0,-105-123 0,26 52 0,-9-14 0,53 103 0,-35-64 0,-42-78 0,-1 0 0,10 42 0,-19-60 0,35 100 0,2 1 0,-23-62 0,43 79 0,-33-71 0,-2-5 0,35 71 0,50 124 0,-68-122 0,-6-12 0,40 137 0,-39-114 0,-15-66 0,22 89 0,-32-92 0,47 137 0,-34-135 0,10 25 0,1 9 0,-13-30 0,-4-16 0,11 29 0,37 75 0,-56-131 0,21 41 0,-26-61 0,7 12 0,19 49 0,-23-49 0,1-2 0,2 0 0,0 0 0,2-1 0,24 29 0,-38-49 0,8 7 0,-1 0 0,-2 1 0,2-1 0,-2 2 0,-1-1 0,8 18 0,29 80 0,-41-107-72,-1 1 1,1-1-1,0 0 0,-1-1 0,1 1 0,-1 0 0,2 0 0,-2 0 1,2-1-1,-2 1 0,1 0 0,0 0 0,0 0 0,0-1 0,1 1 1,-2-1-1,1 1 0,2-1 0,5 2-6754</inkml:trace>
</inkml:ink>
</file>

<file path=ppt/ink/ink10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15"/>
    </inkml:context>
    <inkml:brush xml:id="br0">
      <inkml:brushProperty name="width" value="0.1" units="cm"/>
      <inkml:brushProperty name="height" value="0.1" units="cm"/>
      <inkml:brushProperty name="ignorePressure" value="1"/>
    </inkml:brush>
  </inkml:definitions>
  <inkml:trace contextRef="#ctx0" brushRef="#br0">0 4341,'0'-4334,"0"4327</inkml:trace>
</inkml:ink>
</file>

<file path=ppt/ink/ink10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16"/>
    </inkml:context>
    <inkml:brush xml:id="br0">
      <inkml:brushProperty name="width" value="0.1" units="cm"/>
      <inkml:brushProperty name="height" value="0.1" units="cm"/>
      <inkml:brushProperty name="ignorePressure" value="1"/>
    </inkml:brush>
  </inkml:definitions>
  <inkml:trace contextRef="#ctx0" brushRef="#br0">0 0,'9347'0,"-9340"0</inkml:trace>
</inkml:ink>
</file>

<file path=ppt/ink/ink10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55.217"/>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10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84"/>
    </inkml:context>
    <inkml:brush xml:id="br0">
      <inkml:brushProperty name="width" value="0.1" units="cm"/>
      <inkml:brushProperty name="height" value="0.1" units="cm"/>
      <inkml:brushProperty name="color" value="#E71224"/>
    </inkml:brush>
  </inkml:definitions>
  <inkml:trace contextRef="#ctx0" brushRef="#br0">250 43 24575,'-2'-2'0,"0"0"0,0 1 0,0-2 0,0 2 0,0-1 0,0 1 0,0-1 0,-1 1 0,1-1 0,0 1 0,-1 0 0,1 0 0,-1 0 0,0 0 0,1 1 0,-4-1 0,-15-4 0,0 2 0,0 1 0,-24-1 0,24 4 0,13-1 0,1 1 0,-1-1 0,1 0 0,0-1 0,-1 1 0,1-1 0,0-1 0,-10-2 0,15 3 0</inkml:trace>
</inkml:ink>
</file>

<file path=ppt/ink/ink10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85"/>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1,'0'1866,"0"-1864</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8:20.892"/>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1,'1837'0,"-1835"0</inkml:trace>
</inkml:ink>
</file>

<file path=ppt/ink/ink10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86"/>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0,'1211'0,"-1207"0</inkml:trace>
</inkml:ink>
</file>

<file path=ppt/ink/ink10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87"/>
    </inkml:context>
    <inkml:brush xml:id="br0">
      <inkml:brushProperty name="width" value="0.1" units="cm"/>
      <inkml:brushProperty name="height" value="0.1" units="cm"/>
      <inkml:brushProperty name="color" value="#E71224"/>
    </inkml:brush>
  </inkml:definitions>
  <inkml:trace contextRef="#ctx0" brushRef="#br0">1 0 24575,'14'19'0,"-11"-14"0,1 0 0,0-1 0,3 9 0,-4-8 0,1 0 0,-1 0 0,6 6 0,13 9 0,-16-15 0,0 1 0,0-1 0,0 2 0,8 10 0,18 26 0,-27-37 0,0 0 0,1 0 0,9 8 0,9 9 0,-19-18 0,9 10 0,-2 1 0,20 30 0,-25-30 0,-5-13 0,-1 1 0,1 0 0,0-1 0,0 0 0,0 0 0,1 0 0,4 6 0,-5-7 0,1 1 0,-1 0 0,0 0 0,0 0 0,2 7 0,7 8 0,-8-15 0,-1 1 0,0-1 0,0 1 0,2 7 0,-3-7 0,1-1 0,0 1 0,-1 0 0,5 4 0,-4-3 0,1-1 0,0 1 0,-1 0 0,2 5 0,5 12 0,5 10 0,-11-25 0,0 1 0,0-1 0,8 12 0,-4-8 0,9 20 0,-6-12 0,1 3 0,-1-2 0,18 28 0,-16-23 0,-10-20 0,0-1 0,0 1 0,5 7 0,-4-6 0,1 0 0,-1 1 0,-1 0 0,1-1 0,-2 1 0,3 10 0,4 18 0,-1-16 0,-3-8 0,-1 0 0,2-1 0,8 15 0,-12-22 0,1-1 0,-1 1 0,0 0 0,0 0 0,0-1 0,0 4 0,0-3 0,-1-1 0,1 1 0,0 0 0,0-1 0,-1 1 0,2 0 0,1 3 0,0-2 0,0 1 0,0 0 0,-2 0 0,1 0 0,0 0 0,1 6 0,2 8 0,0 0 0,-4-13 0,1-1 0,-1 0 0,5 7 0,5 28 0,19 25 0,-3-5 0,-24-53 0,-1-4 0,-1 1 0,1-1 0,-1 1 0,2 5 0,-3-7 0,1 0 0,0-1 0,0 2 0,0-1 0,0 0 0,0-1 0,1 2 0,2 1 0,-2-2 0,-1-1 0,1 2 0,-1-1 0,0 0 0,0 0 0,0 0 0,2 5 0,-1 1 0,1 1 0,7 13 0,3 9 0,-9-20 0,1-1 0,1 1 0,0 0 0,8 10 0,-10-15 0,-1 1 0,0-1 0,4 11 0,3 7 0,14 18 0,-2 1 0,-14-23 0,-8-16 0,1-1 0,1 2 0,0-2 0,0 1 0,0 0 0,3 4 0,-8 9 0,3-16 0,1 0 0,-1-1 0,1 1 0,-1 0 0,1-1 0,-1 1 0,1 0 0,0-1 0,0 1 0,-1 0 0,1 0 0,0-1 0,1 1 0,-2-1 0,1 1 0,0-1 0,-1 1 0,1-1 0,-1 1 0,1-1 0,0 1 0,-1-1 0,1 1 0,-1-1 0,1 1 0,-1 0 0,1 0 0,-1-1 0,0 1 0,1 0 0,-1-1 0,0 1 0,0 0 0,0 0 0,1 3 0,0-2 0,0 1 0,0-1 0,0 1 0,0 0 0,1-1 0,-1 1 0,1-1 0,-1 0 0,1 0 0,2 3 0,-1-2 0,-1-1 0,0 1 0,0-1 0,0 0 0,-1 1 0,1 0 0,-1-1 0,0 1 0,1 4 0,13 34 0,-15-41-40,0 1 0,1-1 0,-1 1 0,0-1-1,1 1 1,-1-1 0,0 1 0,0-1 0,1 0 0,-1 1 0,0-1-1,1 1 1,0-1 0,-1 0 0,0 1 0,1-1 0,-1 0-1,1 1 1,-1-1 0,1 1 0,-1-1 0,1 0 0,0 0 0,-1 0-1,1 0 1,-1 1 0,1-1 0,0 0 0,-1 0 0,1 0-1,-1 0 1,1 0 0,1 0 0</inkml:trace>
</inkml:ink>
</file>

<file path=ppt/ink/ink10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88"/>
    </inkml:context>
    <inkml:brush xml:id="br0">
      <inkml:brushProperty name="width" value="0.2" units="cm"/>
      <inkml:brushProperty name="height" value="0.2" units="cm"/>
      <inkml:brushProperty name="color" value="#E71224"/>
    </inkml:brush>
  </inkml:definitions>
  <inkml:trace contextRef="#ctx0" brushRef="#br0">38 1 24575,'2'1'0,"-1"0"0,1 0 0,-1 1 0,1-2 0,-1 1 0,1 0 0,0 0 0,0 0 0,0 0 0,-1 0 0,5 0 0,-5-1 0,49 16 0,-30-10 0,-20-6 0,2 0 0,-2 1 0,1-1 0,0 0 0,0 1 0,-1 0 0,1-1 0,0 0 0,0 1 0,-1-1 0,1 1 0,-1 0 0,1-1 0,0 1 0,-1-1 0,1 1 0,-1 0 0,0-1 0,2 2 0,-4-1 0,1 0 0,-1 0 0,1-1 0,0 1 0,-1-1 0,1 1 0,0-1 0,-1 0 0,1 0 0,-1 1 0,1-1 0,-1 0 0,-1 0 0,1 0 0,-14 2 0,12-2 0,-1 1 0,0 0 0,1 0 0,-1 0 0,-6 2 0,9-2 0,1-1 0,-1 1 0,0 1 0,0-1 0,1 0 0,0 0 0,-1 0 0,1 0 0,0 1 0,-1-1 0,1 1 0,0-1 0,0 1 0,0-1 0,1 1 0,-2 3 0,1-4 0,1-1 0,0 1 0,-1 0 0,0 0 0,1 0 0,0 0 0,0 0 0,0 0 0,0 0 0,0 0 0,0-1 0,0 1 0,0 0 0,0 0 0,0 0 0,0 0 0,1 0 0,-1 0 0,1 0 0,-1-1 0,1 2 0,0-1 0,0 0 0,0-1 0,0 1 0,0-1 0,0 1 0,1 0 0,-1-1 0,0 1 0,0-1 0,0 1 0,1-1 0,-1 0 0,0 0 0,0 0 0,1 0 0,-1 0 0,2 0 0,90 0 0,-76-2 0,-15 1 0,1 0 0,0 1 0,0 0 0,0-1 0,0 1 0,0 0 0,-1 0 0,1 0 0,0 1 0,0-1 0,-1 1 0,1 0 0,0-1 0,0 1 0,0 0 0,-1 0 0,1 0 0,-1 0 0,5 4 0,-3-2 0,1 0 0,-1 1 0,0-1 0,0 2 0,0-1 0,-1 0 0,1 0 0,-1 1 0,-1-1 0,1 1 0,2 5 0,-5-9 0,0-1 0,0 0 0,0 1 0,0-1 0,0 0 0,0 0 0,0 1 0,0-1 0,0 0 0,0 1 0,-1-1 0,1 0 0,0 0 0,0 1 0,0-1 0,0 0 0,0 0 0,0 1 0,-1-1 0,1 0 0,0 0 0,-1 0 0,1 1 0,0-1 0,0 1 0,0-1 0,-1 0 0,1 0 0,-1 0 0,-12 3 0,-17-4 0,28 1 0,-81-5 0,68 5 0,4-1 0,0 1 0,-1 1 0,1 0 0,0 0 0,-14 4 0,24-5 0,-1 1 0,1 0 0,-1 0 0,1 1 0,0-1 0,0 0 0,-1 1 0,1-1 0,0 0 0,0 0 0,0 1 0,1 0 0,-1-1 0,0 1 0,0-1 0,1 1 0,0 0 0,-1-1 0,0 4 0,1-4 0,0 1 0,-1-1 0,1 0 0,0 0 0,0 1 0,-1-1 0,1 0 0,1 1 0,-1-1 0,0 1 0,1-1 0,-1 0 0,0 0 0,1 0 0,0 1 0,-1-1 0,1 0 0,-1 1 0,1-1 0,0 0 0,0 0 0,0 0 0,0 0 0,2 2 0,2-2 0,0 0 0,0 0 0,0-1 0,0 1 0,0-1 0,0 0 0,0 0 0,10-1 0,5 0 0,103 5 0,-71 1 0,-33-3 0,23 0 0,-41-2 0,1 0 0,1 1 0,-2-1 0,1 0 0,1 1 0,-2-1 0,1 1 0,0-1 0,0 1 0,0 0 0,0-1 0,0 1 0,-1 0 0,1 1 0,0-1 0,-1 0 0,1 0 0,-1 0 0,1 0 0,-1 1 0,0 0 0,0-1 0,0 0 0,0 1 0,0-1 0,1 4 0,-2-4 0,0-1 0,-1 1 0,1 0 0,0-1 0,0 1 0,0-1 0,-1 1 0,1-1 0,0 1 0,-1 0 0,1 0 0,-1-1 0,1 1 0,-1-1 0,1 1 0,-1-1 0,0 0 0,1 1 0,-1-1 0,1 1 0,-1-1 0,0 0 0,1 0 0,-1 1 0,1-1 0,-2 0 0,2 0 0,-1 0 0,1 1 0,-2-1 0,1 0 0,-27 3 0,-49 1 0,29-3 0,-46-2 0,22-3 0,72 4 0,-2 0 0,0 0 0,0 0 0,-1 0 0,2 0 0,-2 0 0,1 1 0,0-1 0,0 0 0,-3 2 0,5-2 0,-1 1 0,1-1 0,-1 1 0,0 0 0,1-1 0,-1 1 0,1 0 0,-1 0 0,1 0 0,-1-1 0,1 1 0,0 0 0,-1 0 0,1-1 0,0 1 0,0 0 0,-1 0 0,1 0 0,0-1 0,0 2 0,1-2 0,-1 1 0,0 1 0,1-1 0,-1-1 0,0 1 0,0 0 0,0-1 0,0 1 0,0 0 0,1 0 0,-1-1 0,1 1 0,-1 0 0,0-1 0,1 1 0,-1-1 0,1 1 0,0 0 0,-1-1 0,1 1 0,-1-1 0,1 0 0,0 1 0,2 1 0,-2-1 0,1 0 0,1-1 0,-1 1 0,0 0 0,0-1 0,4 1 0,4 0 0,-1 0 0,18 0 0,-23-1 0,41-1 0,56 2 0,-92-1 0,0 1 0,0 0 0,0 1 0,0-1 0,0 1 0,-1 1 0,1 0 0,-1 0 0,1 1 0,13 7 0,-13-8 0,0 1 0,1-1 0,0-1 0,0 0 0,18 2 0,-27-4 0,-88-4 0,53 1 0,0 2 0,-45 3 0,36-1 0,35-1 0,0 0 0,1 0 0,-1 0 0,1 2 0,-1-1 0,0 0 0,-13 4 0,10-1 0,6-3 0,0 1 0,0 0 0,0 0 0,0 0 0,-6 5 0,10-7 0,1 1 0,-1-1 0,1 1 0,-1-1 0,0 1 0,1-1 0,-1 1 0,1-1 0,0 1 0,-1-1 0,1 1 0,-1 0 0,1-1 0,0 1 0,0 0 0,0 0 0,0-1 0,-1 2 0,2-1 0,-1-1 0,0 1 0,0 0 0,1 0 0,-1 0 0,1 0 0,-1 0 0,0 0 0,1 0 0,-1-1 0,1 1 0,0 0 0,0 0 0,-1-1 0,1 1 0,1 1 0,0-1 0,1 0 0,-2 0 0,1 0 0,1 0 0,-2 0 0,2-1 0,-1 1 0,0 0 0,0-1 0,0 0 0,1 1 0,3-1 0,33-1 0,-18 0 0,168 6 0,-173-5 0,0 0 0,0 1 0,22 5 0,-10-3 0,6 2 0,-34-4 0,1-1 0,0 0 0,0 0 0,0 0 0,-1 0 0,2 1 0,-2-1 0,1 0 0,0 1 0,0-1 0,-1 1 0,1-1 0,-1 1 0,1-1 0,0 1 0,0-1 0,-1 1 0,0-1 0,1 1 0,0-1 0,-1 2 0,1-2 0,-1 1 0,1 0 0,-1-1 0,0 1 0,0 0 0,1-1 0,-1 1 0,0 0 0,0 0 0,0-1 0,0 3 0,-1-2 0,1 0 0,0 0 0,-1 0 0,0 0 0,0 0 0,0 1 0,1-1 0,-1 0 0,0 0 0,0-1 0,0 1 0,0 0 0,0 0 0,0 0 0,-1-1 0,1 1 0,0 0 0,0-1 0,0 1 0,-2 0 0,-6 1 0,0-1 0,-1 1 0,1-1 0,0 0 0,-1-1 0,1 0 0,-11-2 0,-10 1 0,-79-3 0,-1-1 0,91 5 0,12-1 0,0 1 0,0 0 0,0 0 0,0 0 0,-1 1 0,2 0 0,-1 1 0,-7 1 0,13-2 0,-1-1 0,2 0 0,-1 1 0,-1-1 0,2 0 0,-1 1 0,0-1 0,0 1 0,0-1 0,1 1 0,-2 0 0,2-1 0,-1 1 0,1 0 0,-1-1 0,0 1 0,1 0 0,-1 0 0,1-1 0,-1 1 0,1 0 0,-1 0 0,1 0 0,0 0 0,0 0 0,-1 0 0,1-1 0,0 1 0,0 0 0,0 0 0,0 0 0,0 0 0,0 0 0,1 0 0,-1 0 0,0 0 0,0 0 0,0-1 0,1 1 0,0 0 0,-1 0 0,0-1 0,1 2 0,-1-2 0,2 2 0,0 0 0,0 0 0,0 0 0,0 0 0,0-1 0,0 1 0,1-1 0,-1 0 0,0 1 0,1-1 0,-1 0 0,1 0 0,-1 0 0,1 0 0,-1 0 0,1-1 0,5 1 0,153 3 0,-149-3 0,0 0 0,20 4 0,-21-3 0,1 0 0,-1-1 0,14 1 0,-4-3 0,0 2 0,38 4 0,-50-4 0,0 0 0,-1-1 0,13 0 0,-13-1 0,0 1 0,-1 1 0,1-1 0,11 2 0,-19-2 0,1 0 0,-1 0 0,0 0 0,1 0 0,0 0 0,-1 0 0,0 0 0,1 1 0,-1-1 0,0 0 0,0 0 0,1 0 0,-1 0 0,1 0 0,-1 1 0,0-1 0,1 0 0,-1 0 0,0 0 0,0 1 0,0-1 0,1 1 0,-1-1 0,1 0 0,-1 0 0,0 1 0,0-1 0,0 0 0,0 1 0,0-1 0,0 0 0,1 1 0,-2 0 0,1-1 0,0 1 0,-1 0 0,0-1 0,1 1 0,0-1 0,-1 1 0,1 0 0,-1-1 0,0 1 0,1-1 0,-1 0 0,1 1 0,-2 0 0,-26 10 0,16-7 0,-2-2 0,1 0 0,0 0 0,0-1 0,0-1 0,0 0 0,-18-2 0,-9 1 0,-216 1 0,239-1 0,16 0 0,0 1 0,0 0 0,-1-1 0,1 1 0,-1 0 0,1 0 0,0 0 0,0 0 0,0 0 0,-1 0 0,1 0 0,-1 0 0,1 1 0,0-1 0,0 0 0,0 0 0,-1 1 0,1-1 0,0 1 0,0-1 0,0 1 0,0-1 0,0 1 0,-2 2 0,-2 1 0,3-2 0,-1 0 0,1 0 0,-1 1 0,2-1 0,-1 1 0,-1-1 0,0 5 0,2-6 0,1 0 0,0 0 0,0 0 0,0 0 0,0 0 0,0 0 0,0 1 0,0-1 0,0 0 0,0 0 0,0 0 0,1 0 0,-1 0 0,0 0 0,1 0 0,0 0 0,-1 0 0,1 0 0,-1 0 0,1 0 0,0 0 0,0-1 0,-1 1 0,1 0 0,1 1 0,0-1 0,0 1 0,0-1 0,0 0 0,1 1 0,-2-1 0,2 0 0,-1 0 0,1 0 0,-1 0 0,0-1 0,1 1 0,-1-1 0,1 1 0,3-1 0,5 1 0,1-1 0,11-1 0,15 1 0,58 5 0,9 1 0,-15 0 0,-21-6 0,10 0 0,-78 0 0,0 0 0,-1 0 0,2 0 0,-2 1 0,1-1 0,0 0 0,0 0 0,0 0 0,-1 1 0,2-1 0,-2 0 0,1 1 0,-1-1 0,2 1 0,-2-1 0,1 1 0,-1 0 0,1-1 0,0 1 0,-1-1 0,1 1 0,-1 0 0,1 0 0,0 1 0,0 1 0,0-1 0,0 0 0,-1 1 0,0-1 0,1 3 0,-1-1 0,0-3 0,0-1 0,0 1 0,0 0 0,0-1 0,0 1 0,0 0 0,-1-1 0,1 1 0,0-1 0,0 1 0,0 0 0,-1 0 0,0-1 0,1 1 0,0-1 0,-1 1 0,1-1 0,-1 1 0,0-1 0,1 1 0,-1-1 0,1 0 0,-1 1 0,0-1 0,1 0 0,-1 1 0,1-1 0,-1 0 0,0 0 0,0 1 0,1-1 0,-1 0 0,0 0 0,0 0 0,-1 0 0,-4 1 0,-1 0 0,1-1 0,-9-1 0,7 0 0,-25 1 0,1-2 0,-59-10 0,57 5 0,0 1 0,0 2 0,-49-1 0,65 5 0,7 0 0,1-1 0,-1 2 0,1-1 0,0 1 0,0 1 0,-1-1 0,1 1 0,-19 7 0,15-3 0,9-5 0,1 1 0,0 0 0,-1 0 0,1 0 0,-4 3 0,7-4 0,-1 1 0,1-1 0,0 0 0,0 0 0,0 0 0,0 1 0,0-1 0,0 1 0,1-1 0,-1 1 0,0-1 0,1 1 0,-1-1 0,1 1 0,0 0 0,0-1 0,-1 3 0,1-2 0,0-1 0,0 1 0,0-1 0,0 1 0,0-1 0,1 1 0,-1-1 0,0 1 0,1-1 0,-1 0 0,1 1 0,0-1 0,-1 1 0,1-1 0,0 0 0,0 0 0,0 0 0,0 0 0,0 1 0,0-1 0,1 0 0,-1 0 0,2 1 0,0-1 0,0 0 0,1 1 0,-1-2 0,0 2 0,1-2 0,-1 1 0,0 0 0,1-1 0,-1 0 0,6 0 0,476 0 0,-479 0 0,0 0 0,0 0 0,0 1 0,0 0 0,0 0 0,11 3 0,-14-3 0,-1 0 0,1 0 0,-1 0 0,0 1 0,1-1 0,-1 1 0,1-1 0,-2 1 0,2 0 0,-1-1 0,-1 2 0,1-1 0,0 0 0,0 0 0,-1 0 0,2 3 0,-2-3 0,0-1 0,-1 1 0,1 0 0,0-1 0,-1 1 0,1-1 0,-1 1 0,0 0 0,0-1 0,1 1 0,-2 3 0,1-4 0,0 0 0,-1-1 0,1 1 0,-1 0 0,0 0 0,1 0 0,-1-1 0,1 1 0,-2 0 0,2 0 0,-1-1 0,0 1 0,0 0 0,0-1 0,0 1 0,0-1 0,0 0 0,0 1 0,0-1 0,0 0 0,-2 1 0,-4 1 0,0 0 0,-1 0 0,1-1 0,-1 0 0,1 0 0,-1-1 0,-13 0 0,8-1 0,-1 0 0,0-2 0,-17-4 0,19 5 0,1-1 0,-1 2 0,-18-1 0,-15-1 0,18 0 0,-34 1 0,8 0 0,-54-3 0,93 4 0,-69 2 0,83-1 0,-1 0 0,-1 1 0,2-1 0,-1 1 0,-1 0 0,2-1 0,-1 1 0,0-1 0,0 1 0,1 0 0,-1-1 0,0 1 0,0 0 0,1-1 0,-1 1 0,1 0 0,-1 0 0,0 0 0,1 0 0,0 0 0,0 0 0,-1-1 0,1 1 0,0 0 0,0 0 0,0 2 0,-3 27 0,2-27 0,1-1 0,1 0 0,-1 1 0,0-1 0,0 0 0,1 0 0,-1 0 0,1 1 0,0-1 0,0 0 0,0 0 0,0 0 0,0 0 0,1 0 0,-1 0 0,1 0 0,-1-1 0,1 1 0,-1-1 0,1 1 0,1 0 0,-2-1 0,1 0 0,1 1 0,-1-1 0,0 0 0,0 0 0,1 0 0,-1 0 0,0-1 0,1 1 0,-1 0 0,1-1 0,0 0 0,3 1 0,298-2 0,-243-3 0,-40 1 0,23 1 0,5 2 0,36 0 0,-81 1 0,1-1 0,-1 1 0,1 0 0,-1 0 0,0 1 0,1-1 0,-1 0 0,0 1 0,0 0 0,6 3 0,-8-3 0,1-1 0,-1 2 0,0-2 0,0 1 0,0 0 0,-1 0 0,1 1 0,0-1 0,0 0 0,-1 0 0,0 1 0,0-1 0,1 1 0,-2-1 0,1 1 0,1 4 0,2 8 0,-3-12 0,0-1 0,0 0 0,-1 1 0,1 0 0,0-1 0,-1 1 0,0 0 0,0-1 0,0 4 0,0-5 0,-1-1 0,1 0 0,-1 1 0,1-1 0,0 1 0,-1-1 0,1 0 0,-1 0 0,0 1 0,1-1 0,0 0 0,-1 0 0,1 1 0,-1-1 0,0 0 0,1 0 0,-1 0 0,1 0 0,-1 0 0,0 0 0,1 0 0,-1 0 0,1 0 0,-1 0 0,0 0 0,1 0 0,-1 0 0,0 0 0,-22-4 0,18 3 0,-75-9 0,30 4 0,-46 0 0,87 6 0,-47-4 0,-14-1 0,3 1 0,-3-1 0,36 5 0,-46 0 0,52-7 0,25 6 0,0 0 0,0 0 0,0 0 0,0 0 0,0 1 0,0-1 0,0 1 0,0 0 0,0-1 0,0 1 0,0 0 0,-1 1 0,-3 0 0,6-1 0,0 0 0,1 1 0,-1-1 0,1 1 0,-1-1 0,0 1 0,1-1 0,0 1 0,-1-1 0,1 1 0,0-1 0,0 1 0,-1 0 0,1 0 0,-1-1 0,1 1 0,0 0 0,0-1 0,0 1 0,0 0 0,0-1 0,0 2 0,1 20 0,0-14 0,-1-5 0,-1 0 0,1 0 0,0 0 0,1 0 0,-1 1 0,0-1 0,1 0 0,0 0 0,0 0 0,0 0 0,1 0 0,-1 0 0,1 0 0,-1 0 0,1-1 0,0 1 0,5 4 0,-6-6 0,1 0 0,0 0 0,-1 0 0,1 1 0,0-1 0,0 0 0,0-1 0,0 1 0,0-1 0,0 1 0,1-1 0,-2 1 0,2-1 0,-1 0 0,0 0 0,0 0 0,0 0 0,3 0 0,7-1 0,-1 0 0,15-4 0,-8 2 0,31-5 0,-37 7 0,-2-1 0,2 1 0,-1 1 0,1-1 0,16 3 0,6-1 0,88-6 0,-98 6 0,2 1 0,43 7 0,-35-4 0,-19-2 0,-1 0 0,19 6 0,-23-7 0,1 0 0,-1 0 0,1-1 0,-1 0 0,21-1 0,12 1 0,-41-1 0,-1 0 0,1 1 0,-1-1 0,0 0 0,0 1 0,1-1 0,-1 1 0,0 0 0,1-1 0,-1 1 0,0 0 0,0 0 0,0 0 0,0 0 0,0-1 0,0 1 0,0 0 0,0 0 0,0 0 0,0 1 0,-1-1 0,1 0 0,-1 0 0,1 0 0,-1 0 0,1 1 0,-1 1 0,1-2 0,-1 0 0,0 0 0,0-1 0,0 1 0,0 0 0,0 0 0,0 0 0,0 0 0,0 0 0,-1-1 0,1 1 0,0 0 0,0 0 0,-1 0 0,1-1 0,-1 1 0,1 0 0,-1-1 0,1 2 0,-1-2 0,0 1 0,1-1 0,-1 1 0,0-1 0,1 1 0,-1 0 0,0-1 0,0 0 0,0 1 0,1-1 0,-2 1 0,2-1 0,-1 0 0,0 0 0,0 1 0,0-1 0,0 0 0,0 0 0,0 0 0,0 0 0,-1 0 0,-71 4 0,-100-2 0,90-3 0,-236 1 0,263 4 0,55-4 0,0 0 0,0 0 0,0 0 0,-1 0 0,1 0 0,-1 1 0,1-1 0,0 0 0,0 1 0,0 0 0,-1-1 0,1 1 0,0-1 0,0 1 0,0-1 0,-1 1 0,2 0 0,-1 0 0,-1-1 0,2 1 0,-1 0 0,0 1 0,0-2 0,1 1 0,-1 0 0,1 0 0,-1 0 0,0 0 0,1 0 0,0 1 0,-1-1 0,1 0 0,0 0 0,0 0 0,0 0 0,0 1 0,0-1 0,0 0 0,0 2 0,0-1 0,0 0 0,1 1 0,-1-1 0,0 0 0,1 0 0,0 0 0,0 0 0,0 0 0,0 0 0,0 0 0,0 0 0,1 0 0,-1 0 0,0 0 0,1-1 0,0 1 0,0 0 0,-1-1 0,1 1 0,4 1 0,2 0 0,1 0 0,0 0 0,0-1 0,0 0 0,0 0 0,1-1 0,16 0 0,70-5 0,-64 2 0,74-3 0,-44-2 0,-7 1 0,6 0 0,-40 3 0,0 1 0,1 0 0,0 2 0,-1 0 0,42 6 0,-16 7 0,-16-3 0,-24-8 0,10 1 0,-17-3 0,1 0 0,-1 0 0,1 0 0,0 0 0,-1 0 0,0 1 0,1-1 0,-1 0 0,0 0 0,1 0 0,0 1 0,-1-1 0,0 0 0,0 0 0,1 1 0,-1-1 0,0 0 0,1 0 0,-1 1 0,0 0 0,1-1 0,-1 0 0,0 1 0,0 0 0,0 0 0,-1-1 0,0 1 0,1-1 0,-1 1 0,1-1 0,-1 1 0,0-1 0,1 1 0,-1-1 0,1 1 0,-2 0 0,2-1 0,-1 0 0,1 1 0,-2-1 0,1 0 0,-16 6 0,5-4 0,1 0 0,-1-1 0,0-1 0,1 1 0,-18-3 0,-6 1 0,-202-4 0,229 5 0,1 0 0,-1-1 0,-10-2 0,2-1 0,-1 3 0,-1-1 0,0 2 0,-20 1 0,-3 0 0,21 0 0,0 1 0,-39 8 0,3-1 0,47-8 0,-26 5 0,33-6 0,-1 1 0,1 0 0,0 0 0,0 0 0,-1 0 0,2 0 0,-2 0 0,1 0 0,1 0 0,-2 1 0,-2 2 0,5-3 0,-1 0 0,1 0 0,0 0 0,-1 0 0,0 0 0,1 0 0,0 0 0,0 0 0,-1 0 0,1 0 0,0 0 0,0 0 0,0 1 0,0-1 0,0 0 0,1 0 0,-1 0 0,0 0 0,0 0 0,1 0 0,0 2 0,0-5 0,-1 1 0,0 0 0,1-1 0,0 1 0,-1 0 0,0 0 0,0 0 0,0-1 0,0 1 0,0 0 0,0-2 0,-8-12 0,8 15 0,0 0 0,0-1 0,0 1 0,-1 0 0,1 0 0,0-1 0,0 1 0,0 0 0,0 0 0,-1-1 0,1 1 0,0 0 0,-1 0 0,1 0 0,0-1 0,0 1 0,-1 0 0,1 0 0,0 0 0,-1 0 0,1 0 0,-1-1 0,1 1 0,0 0 0,0 0 0,-1 0 0,1 0 0,0 0 0,-1 0 0,1 0 0,-1 0 0,1 0 0,0 0 0,-1 0 0,1 0 0,0 0 0,0 1 0,-1-1 0,0 0 0,1 0 0,0 0 0,0 0 0,-1 0 0,1 1 0,-1-1 0,1 1 0,0 1 0,0-1 0,0 1 0,0-1 0,0 1 0,0-1 0,0 1 0,0-1 0,1 0 0,0 1 0,-1 0 0,2 1 0,2 10 0,-5-12 0,1 0 0,0 0 0,1 1 0,-1-1 0,0 0 0,0 1 0,0-1 0,1 0 0,0 0 0,-1 0 0,1 0 0,-1 0 0,1 0 0,0 1 0,-1-1 0,1 0 0,2 1 0,-2-1 0,1-1 0,0 1 0,-1 0 0,1-1 0,-1 1 0,1 0 0,0-1 0,0 0 0,0 0 0,-1 1 0,1-1 0,0 0 0,2-1 0,66 2 0,75-2 0,-27-13 0,172 10 0,-215 4 0,-66 0 0,0 1 0,0 0 0,13 3 0,-13-1 0,0-2 0,0 1 0,12-1 0,-19-1 0,-1 0 0,1 0 0,0 0 0,0 0 0,0 1 0,-1-1 0,1 0 0,0 1 0,-1-1 0,1 1 0,-1-1 0,1 1 0,-1 0 0,1 0 0,1 0 0,-1 1 0,-1 0 0,1-1 0,-1 2 0,0-1 0,1-1 0,-1 1 0,-1 1 0,2-1 0,-2 0 0,1 2 0,1 0 0,-1 0 0,0 0 0,1 0 0,0 0 0,0 0 0,0 0 0,1-1 0,-1 1 0,7 6 0,-7-8 0,0 0 0,0 0 0,-1 0 0,1 0 0,0 0 0,2 4 0,-4-6 0,0 0 0,0 0 0,0 1 0,0-1 0,0 1 0,0-1 0,0 0 0,0 0 0,0 1 0,0-1 0,0 0 0,0 0 0,0 0 0,0 1 0,0-1 0,0 0 0,0 0 0,-1 1 0,1-1 0,0 0 0,0 0 0,-1 0 0,1 1 0,0-1 0,0 0 0,0 0 0,-1 1 0,0-1 0,0 1 0,0-1 0,1 0 0,-2 0 0,2 1 0,-1-1 0,0 0 0,0 0 0,0 0 0,0 0 0,-1 0 0,-23 0 0,-24-2 0,16-1 0,-2-1 0,-7-1 0,-324 6 0,289 4 0,43-1 0,-8-1 0,-71-2 0,105-2 0,0 0 0,-13-3 0,15 1 0,0 2 0,-1 0 0,0 0 0,1 0 0,-7 1 0,12 0 0,0 0 0,0 1 0,0-1 0,0 0 0,0 1 0,0-1 0,0 1 0,1-1 0,-2 1 0,2-1 0,-1 1 0,1 0 0,-2 0 0,2-1 0,-1 1 0,1 0 0,-1-1 0,0 1 0,1 0 0,0 0 0,-1-1 0,1 1 0,0 1 0,0-2 0,-1 1 0,1 0 0,0 0 0,0 1 0,-2 27 0,2-25 0,0-1 0,0 1 0,0-1 0,1 0 0,0 1 0,0-1 0,0 0 0,1 1 0,-1-1 0,1 1 0,1 2 0,-1-4 0,0 0 0,0 0 0,0-1 0,-1 1 0,2-1 0,-1 1 0,0 0 0,0-1 0,1 0 0,-1 0 0,1 0 0,-1 0 0,0 0 0,1 0 0,0 0 0,5 0 0,11 1 0,1 0 0,-1-2 0,1 0 0,35-3 0,-22-1 0,51-2 0,38 2 0,160 4 0,-274 0 0,-1 1 0,15 2 0,-15-1 0,0-1 0,0 0 0,10 0 0,47-1 0,50-1 0,-103 0 0,4 0 0,-14 1 0,-1 0 0,0 0 0,1 1 0,0-1 0,-1 0 0,1 1 0,-1-1 0,1 0 0,-1 1 0,1-1 0,-1 0 0,1 1 0,-1-1 0,0 1 0,0 0 0,1-1 0,-1 1 0,1-1 0,-1 1 0,0-1 0,0 1 0,0-1 0,0 1 0,1 0 0,2 10 0,-2-10 0,0 0 0,-1 1 0,0-1 0,1 0 0,-1 0 0,0 1 0,0-1 0,0 1 0,0-1 0,0 2 0,0-3 0,-1 1 0,1 0 0,0 0 0,-1 0 0,0-1 0,1 1 0,-1 0 0,1-1 0,-1 1 0,0-1 0,0 1 0,1-1 0,-1 1 0,0-1 0,0 0 0,1 1 0,-2-1 0,2 0 0,-1 1 0,0-1 0,-1 0 0,-14 4 0,0-2 0,0 0 0,0-1 0,0 0 0,0-1 0,-16-2 0,-11 1 0,-65-3 0,3-1 0,-144 1 0,240 4 0,-1 1 0,-18 3 0,13-1 0,-1 0 0,-9 1 0,1-1 0,-39 1 0,-17 1 0,65-5 0,10 1 0,-1-1 0,2 0 0,-2 0 0,1-1 0,0 1 0,0-1 0,0-1 0,-6 0 0,10 1 0,-1 0 0,1 1 0,-1-1 0,1 1 0,-1 0 0,1-1 0,-1 1 0,1 0 0,-1 0 0,1 0 0,-1-1 0,1 1 0,-1 1 0,1-1 0,-1 0 0,1 0 0,-1 0 0,1 1 0,-2 0 0,2-1 0,0 1 0,0 0 0,1-1 0,-2 1 0,2 0 0,-1 0 0,1 0 0,-1 0 0,0 0 0,1-1 0,0 1 0,-1 0 0,1 0 0,0 0 0,-1 0 0,1 0 0,0 0 0,0 0 0,0 0 0,0 0 0,0 0 0,0 0 0,0 0 0,0 0 0,1 2 0,-1-2 0,0 0 0,0 0 0,0-1 0,0 1 0,1 0 0,-1 0 0,0 1 0,0-1 0,1-1 0,0 1 0,-1 0 0,1 0 0,-1 0 0,1 0 0,0-1 0,-1 1 0,1 0 0,0 0 0,0 0 0,0-1 0,0 1 0,0-1 0,0 1 0,1 0 0,1 0 0,0-1 0,0 0 0,1 1 0,-1-1 0,0 0 0,0 0 0,5 0 0,4-1 0,-3 1 0,1 1 0,14 3 0,-14-2 0,-1-1 0,15 0 0,468-1 0,-424-5 0,50 1 0,-110 4 0,-1-1 0,15-2 0,-15 1 0,1 1 0,0 0 0,8 0 0,-7 1 0,90 4 0,-53-3 33,-27-1-1431</inkml:trace>
</inkml:ink>
</file>

<file path=ppt/ink/ink10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82"/>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1,'0'1893,"0"-2058,0 337,0-187,0 6</inkml:trace>
</inkml:ink>
</file>

<file path=ppt/ink/ink10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83"/>
    </inkml:context>
    <inkml:brush xml:id="br0">
      <inkml:brushProperty name="width" value="0.1" units="cm"/>
      <inkml:brushProperty name="height" value="0.1" units="cm"/>
      <inkml:brushProperty name="color" value="#E71224"/>
    </inkml:brush>
  </inkml:definitions>
  <inkml:trace contextRef="#ctx0" brushRef="#br0">1 1 24575,'7'1'0,"0"-1"0,0 1 0,0 0 0,0 1 0,0 0 0,-1-1 0,12 6 0,-10-3 0,0-1 0,1-1 0,14 4 0,-2-4-93,-15-1-23,0-1 0,0 1 1,0 0-1,0 0 1,0 1-1,-1-1 0,1 1 1,0 0-1,-1 1 1,6 2-1</inkml:trace>
</inkml:ink>
</file>

<file path=ppt/ink/ink10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77"/>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0,'227'743,"-226"-739</inkml:trace>
</inkml:ink>
</file>

<file path=ppt/ink/ink10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78"/>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0,'1248'0,"-1247"0</inkml:trace>
</inkml:ink>
</file>

<file path=ppt/ink/ink10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79"/>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1,'1498'0,"-1491"0</inkml:trace>
</inkml:ink>
</file>

<file path=ppt/ink/ink10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80"/>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1,'0'791,"0"-786</inkml:trace>
</inkml:ink>
</file>

<file path=ppt/ink/ink10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81"/>
    </inkml:context>
    <inkml:brush xml:id="br0">
      <inkml:brushProperty name="width" value="0.2" units="cm"/>
      <inkml:brushProperty name="height" value="0.2" units="cm"/>
      <inkml:brushProperty name="color" value="#FFC114"/>
    </inkml:brush>
  </inkml:definitions>
  <inkml:trace contextRef="#ctx0" brushRef="#br0">8 1 24575,'9'8'0,"28"22"0,-34-28 0,0 0 0,-1-1 0,1 1 0,-1 0 0,1-1 0,0 0 0,0 0 0,0 0 0,0 0 0,0 0 0,0 0 0,6 0 0,-9-1 0,0 0 0,0 0 0,0 0 0,0 0 0,0 0 0,0 0 0,0 0 0,0 0 0,1 0 0,-1 0 0,0 0 0,0 0 0,1 0 0,-1 0 0,0-1 0,0 1 0,0 0 0,0 0 0,0 0 0,0 0 0,0 0 0,0 0 0,0 0 0,0 0 0,1 0 0,-1 0 0,0 0 0,0 0 0,0-1 0,0 1 0,0 0 0,0 0 0,0 0 0,0-1 0,0 1 0,0 0 0,0 0 0,0 0 0,0 0 0,0 0 0,0 0 0,0 0 0,0-1 0,-3-5 0,-7-6 0,10 11 0,-2 1 0,2-1 0,-1 0 0,1 1 0,-1-1 0,0 0 0,1 1 0,-1-1 0,1 0 0,-1 0 0,1 0 0,-1 1 0,1-1 0,0 0 0,0 0 0,-1 0 0,1 1 0,0-1 0,0 0 0,0-2 0,1 2 0,-1 1 0,0-1 0,0 1 0,1 0 0,0-1 0,-1 1 0,1-1 0,-1 1 0,0-1 0,1 1 0,0 0 0,-1-1 0,1 1 0,-1 0 0,2 0 0,-2-1 0,1 1 0,-1 0 0,1-1 0,0 1 0,0 0 0,5 0 0,-1-1 0,0 1 0,0 0 0,1 0 0,-1 1 0,8 1 0,-1 1 0,-1-1 0,1 0 0,0 0 0,1-1 0,-1-1 0,0 0 0,1 0 0,17-3 0,-12 0 0,-1 0 0,1 1 0,19 0 0,32-4 0,-26 5 0,63 2 0,-28 12 0,-30-7 0,-28-3 0,0-1 0,24 1 0,-6-3 0,28 0 0,-29-7 0,-28 5 0,-1 0 0,0 1 0,12-1 0,56-5 0,-58 7 0,-12-1 0,-1 1 0,0 0 0,1 0 0,-1 0 0,1 0 0,-1 1 0,10 3 0,-14-4 0,0 1 0,0-1 0,0 1 0,0-1 0,0 1 0,-1 0 0,1-1 0,-1 1 0,1 0 0,0 0 0,-1 0 0,1 0 0,-1-1 0,0 1 0,1 0 0,0 0 0,-1 0 0,0 0 0,0 0 0,0 0 0,0 0 0,0 1 0,0 25 0,-1-17 0,1-5 0,1 1 0,-1-1 0,1 0 0,1 1 0,-1-1 0,1 0 0,0 0 0,0 0 0,6 7 0,-5-5 0,-3-7 0,0 0 0,0 0 0,1 1 0,-1-1 0,0 0 0,0 0 0,0 0 0,0 0 0,0 1 0,0-1 0,0 0 0,0 0 0,0 0 0,0 0 0,0 0 0,0 1 0,0-1 0,0 0 0,0 1 0,0-1 0,-1 0 0,1 0 0,0 0 0,0 0 0,0 0 0,0 1 0,0-1 0,0 0 0,0 0 0,0 0 0,0 0 0,-1 0 0,1 0 0,0 0 0,-1 1 0,1-1 0,0 0 0,0 0 0,-12 2 0,-10-3 0,-1-2 0,12 1 0,0 1 0,-13-1 0,-344 3 0,279-8 0,-356 7 0,434-1 0,-1 1 0,-19-5 0,20 2 0,0 1 0,0 1 0,-11 0 0,20 1 0,1 0 0,-1 0 0,1 0 0,-1 0 0,1 0 0,0 0 0,0 0 0,-1 1 0,1-1 0,0 0 0,-1 1 0,1-1 0,0 1 0,0-1 0,0 1 0,-1-1 0,1 2 0,-2 0 0,3-1 0,-1 0 0,0 0 0,1 0 0,0 0 0,-1 1 0,1-1 0,0 0 0,0 0 0,0 0 0,-1 1 0,1-1 0,1 1 0,-1-1 0,0 0 0,0 0 0,0 0 0,1 0 0,-1 3 0,5 12 0,-1 2 0,1 21 0,-5-35 0,0-2 0,0 0 0,0 0 0,1 0 0,-1 0 0,0 0 0,1 0 0,0 0 0,1 4 0,-1-5 0,-1-1 0,1 1 0,0 0 0,0-1 0,0 1 0,-1-1 0,2 1 0,-1-1 0,-1 1 0,2-1 0,-1 0 0,-1 1 0,2-1 0,-1 0 0,0 0 0,0 1 0,0-1 0,0 0 0,0 0 0,1 0 0,-1 0 0,1-1 0,756 0 0,-739 2 0,32 5 0,-1 0 0,-40-5 0,0-1 0,1-1 0,13-2 0,-3 1 0,-9 1 0,87-6 0,-77 8 0,-11-1 0,0 0 0,17-1 0,-27 1 0,-1 0 0,0-1 0,0 1 0,1 0 0,0 0 0,-1 0 0,0-1 0,0 1 0,1 0 0,-1-1 0,0 1 0,0 0 0,0 0 0,1-1 0,-1 1 0,0 0 0,0-1 0,1 1 0,-1 0 0,0-1 0,0 0 0,0 1 0,0 0 0,0-1 0,0 1 0,0-1 0,0 1 0,0 0 0,0-1 0,0 1 0,0 0 0,-1-1 0,1 1 0,-1-1 0,0-3 0,2 11 0,17 58 0,-16-60 0,-1-2 0,1 1 0,-1 0 0,0-1 0,0 2 0,0-2 0,-1 2 0,0-2 0,0 2 0,0 4 0,0-9 0,0 1 0,-1-1 0,1 0 0,0 1 0,0-1 0,0 0 0,0 0 0,-1 1 0,1-1 0,-1 0 0,1 1 0,0-1 0,-1 0 0,1 0 0,0 1 0,0-1 0,-1 0 0,0 0 0,1 0 0,0 0 0,-1 0 0,1 1 0,0-1 0,-1 0 0,0 0 0,-14-2 0,-11-9 0,23 10 0,0 0 0,0 0 0,0 0 0,0 0 0,0 0 0,0 1 0,0-1 0,0 1 0,-4-1 0,-33 3 0,15-1 0,-1016-1 0,1040-1 0,1 1 0,-2 0 0,2 0 0,-1 0 0,0 0 0,0 0 0,1 1 0,-1-1 0,0 0 0,0 0 0,1 0 0,-1 1 0,0-1 0,0 1 0,1-1 0,-1 0 0,1 1 0,-1-1 0,0 0 0,1 1 0,-1-1 0,1 1 0,-1-1 0,0 1 0,1-1 0,0 1 0,-1 0 0,1-1 0,0 1 0,-1-1 0,1 1 0,-1 0 0,1 0 0,0-1 0,0 1 0,0 0 0,0-1 0,0 1 0,0 1 0,0 3 0,1 0 0,0 0 0,0 0 0,4 9 0,1 7 0,-6 3 0,-1-19 0,1-1 0,-1 0 0,2 1 0,-1-1 0,2 8 0,-2-12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0,1 0 0,-1-1 0,0 1 0,7-8 0,-2 2 0,-3 5 0,1 0 0,-1 0 0,1 0 0,-1 0 0,1 1 0,-1-1 0,1 1 0,-1-1 0,1 1 0,3-1 0,29 3 0,-14-1 0,326-1 0,-254 6 0,-77-5 0,0 1 0,17 2 0,-16-1 0,-1-1 0,18 0 0,8-2 0,55-1 0,-93 1 0,0-1 0,0 0 0,0-1 0,1 1 0,6-4 0,-6 3 0,0 0 0,0 1 0,8-3 0,27-5 0,-28 6 0,0 1 0,0 0 0,0 0 0,19 0 0,3 2 0,-19-1 0,-1 1 0,1 1 0,-1 0 0,1 0 0,21 6 0,-30-6 0,0 0 0,0-1 0,0 1 0,1-1 0,-1 0 0,7 0 0,-7-1 0,0 1 0,0 0 0,0 0 0,0 1 0,11 1 0,-15-1 0,-1 0 0,0-1 0,1 1 0,-1 0 0,0 0 0,1 0 0,-1 0 0,-1 0 0,2 0 0,-1 0 0,-1 0 0,2 0 0,-2 1 0,1-1 0,-1 1 0,1-1 0,0 0 0,-1 0 0,1 1 0,-1-1 0,0 1 0,1 1 0,0 6 0,0 0 0,-1 12 0,0-16 0,3 18 0,-1-20 0,-2 0 0,1 1 0,-1 0 0,1 0 0,-1 5 0,-1-9 0,1 0 0,0 0 0,0 1 0,0-1 0,0 0 0,-1 0 0,1 0 0,0 0 0,0 0 0,-1 0 0,1 0 0,0 0 0,-1 0 0,1 0 0,0 0 0,0 0 0,-1 0 0,1 0 0,0 0 0,0 0 0,0 0 0,-1 0 0,1 0 0,-1 0 0,1 0 0,0 0 0,0 0 0,0 0 0,-1-1 0,-10-3 0,10 4 0,-19-7 0,8 2 0,0 1 0,0 0 0,0 1 0,0 0 0,-1 0 0,1 1 0,-21-1 0,-20 3 0,-30 1 0,20 7 0,30-3 0,2-1 0,8 0 0,0-1 0,-26-1 0,40-2 0,-20 0 0,1-1 0,-43-5 0,33 0 0,-67-2 0,-40 8 0,58 1 0,66 0 0,0 1 0,-27 5 0,28-3 0,0-1 0,-31 0 0,38-3 0,9-1 0,0 1 0,0 0 0,0 0 0,0 0 0,-6 1 0,9 0 0,0-1 0,1 1 0,-2-1 0,2 0 0,-1 1 0,0-1 0,0 0 0,1 1 0,-1-1 0,1 1 0,-1-1 0,0 1 0,1-1 0,-1 1 0,1-1 0,-1 1 0,0 0 0,1-1 0,0 1 0,-1 0 0,1 0 0,0 0 0,0-1 0,-1 1 0,1 0 0,0-1 0,0 1 0,-1 0 0,1 1 0,2 78 0,-2-79 0,0-1 0,1 1 0,-1 0 0,0-1 0,0 1 0,0 0 0,0-1 0,1 1 0,-1-1 0,1 1 0,-1-1 0,0 1 0,1-1 0,-1 1 0,1-1 0,-1 0 0,1 1 0,-1-1 0,1 1 0,-1-1 0,1 1 0,0-1 0,0 1 0,2-1 0,-1 1 0,-1-1 0,2 1 0,-1-1 0,0 0 0,0 0 0,0 0 0,3 0 0,1 0 0,0-1 0,0 0 0,0 0 0,0-1 0,6-1 0,-6 1 0,0 1 0,0 0 0,0-1 0,0 1 0,0 1 0,0-1 0,6 1 0,-3 0 0,-1 0 0,15-3 0,-6 1 0,-1 0 0,1 1 0,0 1 0,18 1 0,6 1 0,-25-2 0,-5 0 0,-2 0 0,2 0 0,-1 0 0,-1-2 0,2 1 0,-2-1 0,11-3 0,-15 4 0,0-1 0,0 1 0,1 1 0,-2-1 0,2 1 0,-1-1 0,1 1 0,-2 1 0,2-1 0,-1 0 0,7 2 0,-10-1 0,1 0 0,-1 1 0,0-1 0,0 0 0,0 1 0,3 2 0,-3-2 0,-1-1 0,1 0 0,-1 0 0,1 0 0,-1 0 0,1 0 0,0 0 0,0 0 0,0 0 0,-1-1 0,1 1 0,0 0 0,0-1 0,3 1 0,31 0 0,42-1 0,-21-1 0,228 1 0,-187 6 0,104-6 0,-201 0-91,0 0 0,0 0 0,1 0 0,-1 0 0,0 0 0,0 0 0,0 0 0,0 0 0,0-1 0,0 1 0,1 0 0,-2-1 0,1 0 0,2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0:40:33.744"/>
    </inkml:context>
    <inkml:brush xml:id="br0">
      <inkml:brushProperty name="width" value="0.05" units="cm"/>
      <inkml:brushProperty name="height" value="0.05" units="cm"/>
      <inkml:brushProperty name="color" value="#E71224"/>
    </inkml:brush>
  </inkml:definitions>
  <inkml:trace contextRef="#ctx0" brushRef="#br0">1 1209 24575,'-1'-41'0,"2"-48"0,-1 88 0,0 0 0,0 0 0,0 0 0,0-1 0,0 1 0,1 0 0,-1 0 0,0 0 0,0 0 0,1-1 0,-1 1 0,1 0 0,-1 0 0,1 0 0,0 0 0,-1 0 0,1 0 0,0 0 0,0 0 0,0-1 0,0 2 0,0 0 0,0 0 0,-1 0 0,1 0 0,0 0 0,-1 0 0,1 1 0,0-1 0,-1 0 0,1 0 0,0 0 0,-1 1 0,1-1 0,0 0 0,-1 1 0,1-1 0,-1 1 0,1-1 0,-1 0 0,1 1 0,-1-1 0,1 1 0,-1-1 0,1 2 0,4 3 0,-1 1 0,0 0 0,0 0 0,0 1 0,2 7 0,28 93 0,-28-88 0,3 43 0,-9-52 0,1 1 0,1 0 0,0 0 0,0-1 0,5 14 0,1-5 0,-2 0 0,0 1 0,6 36 0,-12-55 0,0 0 0,0 1 0,0-1 0,0 0 0,1 1 0,-1-1 0,0 0 0,1 0 0,-1 1 0,1-1 0,0 0 0,-1 0 0,1 0 0,0 0 0,-1 0 0,1 0 0,0 0 0,2 2 0,-3-3 0,1 0 0,0 0 0,-1 0 0,1 0 0,0 0 0,-1 0 0,1 0 0,0 0 0,-1 0 0,1 0 0,-1 0 0,1-1 0,0 1 0,-1 0 0,1 0 0,0-1 0,-1 1 0,1 0 0,-1-1 0,1 1 0,-1-1 0,1 1 0,-1 0 0,1-1 0,0 0 0,3-4 0,0 1 0,-1-1 0,1 0 0,-1-1 0,0 1 0,3-7 0,-1 1 0,0-1 0,-1 1 0,-1-1 0,0 0 0,0 0 0,-1 0 0,-1 0 0,1-16 0,-2 14 0,2 1 0,0 0 0,0 0 0,8-20 0,-6 18 0,0 0 0,-1 1 0,2-20 0,3-37 0,-4 44 0,0-38 0,-4 60 0,0-1 0,0 0 0,0 0 0,1 0 0,-1 0 0,4-12 0,-3 17 0,-1 0 0,0 0 0,1 1 0,-1-1 0,1 0 0,0 0 0,-1 0 0,1 0 0,0 0 0,-1 1 0,1-1 0,0 0 0,0 1 0,0-1 0,-1 1 0,1-1 0,0 1 0,0-1 0,0 1 0,0-1 0,0 1 0,0 0 0,0 0 0,0-1 0,0 1 0,0 0 0,0 0 0,0 0 0,1 0 0,-1 0 0,0 0 0,0 1 0,0-1 0,0 0 0,0 0 0,0 1 0,0-1 0,0 1 0,0-1 0,-1 1 0,3 0 0,-2 0 0,1 0 0,-1 0 0,1 0 0,-1 0 0,1 0 0,-1 1 0,0-1 0,0 0 0,0 1 0,0-1 0,0 1 0,0-1 0,0 1 0,0-1 0,0 1 0,-1 0 0,1-1 0,-1 1 0,1 2 0,4 40 0,-2-11 0,3-3 0,2 34 0,0 0 0,-2 20 0,-6-60 0,7 43 0,-5-51 0,3 22 0,-5-37 0,0 0 0,0 0 0,0 0 0,1 0 0,-1 0 0,0 0 0,1 0 0,-1 0 0,0-1 0,1 1 0,-1 0 0,1 0 0,0 0 0,-1 0 0,1-1 0,0 1 0,-1 0 0,1 0 0,0-1 0,0 1 0,-1-1 0,1 1 0,0-1 0,0 1 0,0-1 0,1 1 0,0-1 0,0-1 0,0 1 0,0-1 0,0 0 0,0 0 0,0 0 0,0 0 0,0 0 0,0 0 0,-1 0 0,1 0 0,0-1 0,-1 1 0,1-1 0,-1 1 0,2-3 0,20-29 0,-21 27 0,1 0 0,-1-1 0,0 0 0,0 1 0,-1-1 0,0 0 0,1-13 0,-5-54 0,1 28 0,0-39 0,5-107 0,4 144 0,-4 33 0,0 0 0,0-20 0,-2 4 0,10-57 0,-10 42 0,-1 37 0,0 0 0,0 1 0,3-17 0,0 28 0,1 1 0,-2 0 0,1-1 0,0 1 0,-1 0 0,0 0 0,0 1 0,2 4 0,11 35 0,-10-31 0,0 0 0,-1 0 0,-1 0 0,0 1 0,0-1 0,0 24 0,13 126 0,-18-118 0,1-17 0,2 41 0,0-63 0,-1 1 0,1 0 0,1 0 0,0-1 0,0 1 0,0-1 0,0 1 0,1-1 0,0 0 0,1 0 0,4 6 0,-8-11 0,1 0 0,0 0 0,-1 0 0,1 0 0,0 0 0,-1 0 0,1-1 0,0 1 0,0 0 0,0 0 0,0-1 0,0 1 0,0-1 0,0 1 0,0-1 0,0 1 0,0-1 0,0 1 0,0-1 0,0 0 0,0 0 0,0 0 0,0 0 0,0 1 0,1-1 0,-1-1 0,1 1 0,0-1 0,-1 0 0,1 0 0,-1 0 0,0 0 0,1 0 0,-1 0 0,0 0 0,0-1 0,0 1 0,0-1 0,0 1 0,0-1 0,0 1 0,0-1 0,0-2 0,4-8 0,-1-1 0,-1 0 0,3-17 0,-6 30 0,5-50 0,-2 1 0,-4-73 0,-1 31 0,2 69 0,6-40 0,-5 55 0,0 0 0,1 0 0,0 0 0,0 0 0,1 1 0,0-1 0,0 1 0,0-1 0,7-8 0,-10 15 0,1-1 0,-1 1 0,0-1 0,1 1 0,-1-1 0,1 1 0,-1-1 0,1 1 0,-1-1 0,1 1 0,-1 0 0,1-1 0,-1 1 0,1 0 0,0 0 0,-1-1 0,1 1 0,-1 0 0,1 0 0,0 0 0,-1 0 0,1 0 0,0 0 0,-1 0 0,1 0 0,0 0 0,-1 0 0,1 0 0,-1 0 0,1 0 0,0 1 0,-1-1 0,1 0 0,-1 0 0,1 1 0,0-1 0,-1 0 0,1 1 0,-1-1 0,1 0 0,-1 1 0,1-1 0,-1 1 0,0-1 0,1 1 0,-1-1 0,1 1 0,-1 0 0,0-1 0,0 1 0,1-1 0,-1 1 0,0 0 0,18 45 0,-14-31 0,4 9 0,-2 1 0,5 39 0,-10-61 0,3 63 0,-4-48 0,1-1 0,6 32 0,43 129 0,-38-118 0,-11-48 0,1 0 0,0 0 0,1 0 0,0-1 0,1 0 0,0 1 0,9 13 0,-13-24 0,0-1 0,0 0 0,0 0 0,0 1 0,1-1 0,-1 0 0,0 1 0,0-1 0,1 0 0,-1 0 0,0 0 0,0 1 0,1-1 0,-1 0 0,0 0 0,1 0 0,-1 0 0,0 1 0,0-1 0,1 0 0,-1 0 0,0 0 0,1 0 0,-1 0 0,0 0 0,1 0 0,-1 0 0,1 0 0,-1 0 0,0 0 0,1 0 0,-1 0 0,0 0 0,1 0 0,-1-1 0,0 1 0,13-12 0,10-25 0,-20 31 0,2-3 0,0 1 0,0 0 0,0 0 0,-1 0 0,0-1 0,-1 0 0,0 0 0,0 0 0,-1 0 0,0 0 0,1-19 0,-4-542 0,2 553 0,1 1 0,4-23 0,2-2 0,7-41 0,-9 65 0,-6 17 0,0 0 0,0 0 0,0 0 0,0 0 0,1 0 0,-1 0 0,0 0 0,0 0 0,0 0 0,0 0 0,1 0 0,-1 0 0,0 0 0,0 0 0,0 0 0,0 0 0,1 0 0,-1 0 0,0 0 0,0 0 0,0 1 0,0-1 0,1 0 0,-1 0 0,0 0 0,0 0 0,0 0 0,0 0 0,0 0 0,0 1 0,1-1 0,-1 0 0,0 0 0,0 0 0,0 0 0,0 0 0,0 1 0,0-1 0,0 0 0,0 0 0,0 0 0,0 0 0,0 1 0,0-1 0,12 37 0,-5-11 0,-2-16 0,-2-1 0,1 1 0,-2 0 0,1 0 0,-1 0 0,-1 0 0,1 0 0,-2 1 0,0 11 0,0-6 0,1 1 0,5 24 0,4 18 0,-2 1 0,-3 1 0,-5 89 0,0-80 0,0-66 0,0 0 0,1 0 0,-1 0 0,1 0 0,0 0 0,0-1 0,1 1 0,-1 0 0,1-1 0,-1 1 0,1-1 0,4 6 0,-5-8 0,-1 0 0,1 0 0,0-1 0,0 1 0,0 0 0,0 0 0,0 0 0,0 0 0,1-1 0,-1 1 0,0-1 0,0 1 0,0-1 0,1 1 0,-1-1 0,0 0 0,1 1 0,-1-1 0,0 0 0,0 0 0,1 0 0,-1 0 0,0 0 0,1 0 0,-1-1 0,0 1 0,1 0 0,-1-1 0,0 1 0,0-1 0,0 1 0,1-1 0,-1 1 0,0-1 0,0 0 0,0 0 0,0 0 0,0 1 0,0-1 0,0 0 0,1-1 0,3-5 0,0 0 0,0 0 0,0 0 0,-1 0 0,0-1 0,0 0 0,0 0 0,-1 0 0,2-11 0,15-32 0,-16 43 0,-1 0 0,0-1 0,-1 1 0,0-1 0,0 1 0,0-1 0,0-14 0,-4-68 0,0 36 0,1 14 0,2-48 0,-1 88 0,0-1 0,0 1 0,0 0 0,1-1 0,-1 1 0,0 0 0,1 0 0,-1-1 0,1 1 0,-1 0 0,1 0 0,-1-1 0,1 1 0,0 0 0,0 0 0,-1 0 0,1 0 0,0 0 0,0 0 0,0 0 0,0 1 0,0-1 0,1 0 0,-1 0 0,0 1 0,0-1 0,0 1 0,1-1 0,-1 1 0,0-1 0,0 1 0,1 0 0,-1 0 0,0-1 0,1 1 0,-1 0 0,0 0 0,1 0 0,-1 1 0,0-1 0,1 0 0,-1 0 0,0 1 0,1-1 0,-1 1 0,0-1 0,2 2 0,2 0 0,1 0 0,0 1 0,-1 0 0,1 0 0,-1 0 0,0 1 0,0-1 0,-1 1 0,6 6 0,-5-2 0,0 1 0,-1 0 0,0 0 0,0 0 0,-1 0 0,0 1 0,-1-1 0,0 1 0,0-1 0,-1 1 0,-1 12 0,4 9 0,0 33 0,-3-48 0,0 0 0,0 0 0,1 0 0,1 0 0,10 30 0,-7-20 0,-4-17 0,0 0 0,0 0 0,6 15 0,-8-23 0,1 0 0,-1 0 0,1 0 0,-1 0 0,1 0 0,0 0 0,-1 0 0,1 0 0,0 0 0,0 0 0,-1 0 0,1 0 0,0-1 0,0 1 0,0 0 0,0-1 0,0 1 0,0 0 0,0-1 0,0 1 0,1-1 0,-1 0 0,0 1 0,0-1 0,0 0 0,0 0 0,1 0 0,-1 0 0,0 0 0,0 0 0,0 0 0,1 0 0,-1 0 0,1-1 0,1 0 0,-1-1 0,1 1 0,-1-1 0,0 0 0,0 0 0,0 0 0,0 0 0,0 0 0,0 0 0,0-1 0,-1 1 0,1-1 0,-1 1 0,2-4 0,15-40 0,-12 24 0,-1-1 0,0-1 0,-2 1 0,-1 0 0,-1-35 0,-2 37 0,1-39 0,0 58 0,0-1 0,0 1 0,0 0 0,1 0 0,-1 0 0,1-1 0,0 1 0,-1 0 0,1 0 0,0 0 0,0 0 0,0 0 0,0 1 0,1-1 0,-1 0 0,0 0 0,1 1 0,-1-1 0,1 1 0,0-1 0,1 0 0,-2 1 0,0 1 0,0 0 0,0-1 0,0 1 0,-1 0 0,1 0 0,0 0 0,0 0 0,0 0 0,0 0 0,0 0 0,-1 0 0,1 0 0,0 0 0,0 1 0,0-1 0,0 0 0,-1 0 0,1 1 0,0-1 0,0 1 0,-1-1 0,1 1 0,1 0 0,15 22 0,-13-16 0,0 1 0,-1 0 0,0 0 0,2 12 0,-2 2 0,-1 0 0,-2 1 0,-2 25 0,1-33 0,0 0 0,0 1 0,2 0 0,0-1 0,1 0 0,0 1 0,1-1 0,8 22 0,-7-24 0,-1 1 0,0 0 0,0 0 0,-2 0 0,0 1 0,0-1 0,-1 0 0,-3 17 0,2-7 0,2 42 0,0-59 0,0 0 0,1 0 0,-1 0 0,1 0 0,1 0 0,-1 0 0,1-1 0,0 1 0,1-1 0,4 7 0,4 9 0,-11-19 0,0-1 0,1 1 0,-1 0 0,1 0 0,0-1 0,-1 1 0,1-1 0,3 3 0,-4-5 0,0 1 0,-1-1 0,1 1 0,1-1 0,-1 0 0,0 1 0,0-1 0,0 0 0,0 0 0,0 0 0,0 1 0,0-1 0,0 0 0,0 0 0,0-1 0,0 1 0,0 0 0,1 0 0,-1-1 0,0 1 0,0 0 0,0-1 0,0 1 0,0-1 0,0 1 0,-1-1 0,3-1 0,0 0 0,1-1 0,-1 0 0,1 0 0,-1 0 0,0 0 0,0-1 0,-1 1 0,1-1 0,-1 1 0,1-1 0,-1 0 0,0 0 0,-1 0 0,1-1 0,-1 1 0,0 0 0,0 0 0,0-1 0,0-4 0,1-13 0,-1 1 0,-4-40 0,0 13 0,4-326 0,-1 371 0,0 1 0,0-1 0,0 0 0,1 1 0,-1-1 0,1 1 0,-1-1 0,1 1 0,0-1 0,0 1 0,1 0 0,1-4 0,-3 6 0,1-1 0,-1 1 0,0 0 0,0 0 0,0-1 0,1 1 0,-1 0 0,0 0 0,0 0 0,1-1 0,-1 1 0,0 0 0,1 0 0,-1 0 0,0 0 0,1 0 0,-1 0 0,0 0 0,1 0 0,-1 0 0,0 0 0,0 0 0,1 0 0,-1 0 0,0 0 0,1 0 0,-1 0 0,0 0 0,1 0 0,-1 0 0,0 0 0,1 0 0,-1 1 0,11 18 0,-8-11 0,-1 0 0,2 0 0,-1 0 0,1 0 0,0 0 0,10 13 0,-7-11 0,0 1 0,-1 1 0,-1-1 0,0 1 0,0 0 0,-1 0 0,4 19 0,-4-14 0,1 0 0,11 26 0,-14-41 0,-1 0 0,0 0 0,1 0 0,-1 0 0,1 0 0,-1-1 0,1 1 0,0-1 0,0 1 0,0-1 0,0 1 0,0-1 0,0 0 0,0 0 0,0 0 0,0 0 0,0-1 0,1 1 0,-1-1 0,0 1 0,0-1 0,1 0 0,-1 1 0,0-1 0,1-1 0,-1 1 0,0 0 0,3-1 0,-1 1 0,-1-1 0,1 0 0,-1 0 0,1 0 0,-1 0 0,0-1 0,0 1 0,1-1 0,-1 0 0,0 0 0,0 0 0,-1 0 0,1 0 0,0-1 0,-1 1 0,1-1 0,2-4 0,-1-1 0,-1 1 0,0-1 0,-1 0 0,1 0 0,-1 0 0,-1-1 0,0 1 0,0 0 0,0-15 0,-1 13 0,0-1 0,1 1 0,1-1 0,0 1 0,4-14 0,-6 23 0,0 1 0,0-1 0,1 0 0,-1 0 0,0 0 0,1 1 0,-1-1 0,0 0 0,1 0 0,-1 1 0,1-1 0,-1 0 0,1 1 0,0-1 0,-1 1 0,1-1 0,-1 1 0,1-1 0,0 1 0,0-1 0,-1 1 0,1-1 0,0 1 0,0 0 0,-1 0 0,1-1 0,2 1 0,-2 0 0,1 1 0,-1-1 0,1 0 0,-1 1 0,1 0 0,-1-1 0,1 1 0,-1 0 0,0 0 0,0-1 0,1 1 0,-1 0 0,0 0 0,1 2 0,6 6 0,0 0 0,-1 0 0,7 12 0,-11-16 0,4 9 0,-1 0 0,0 0 0,-2 1 0,1 0 0,-2 0 0,0 0 0,0 0 0,-1 29 0,-1-35 0,0 81 0,-2-72 0,1 0 0,0-1 0,1 1 0,1 0 0,0 0 0,1-1 0,1 0 0,8 22 0,-12-39 0,0 0 0,0 1 0,0-1 0,0 0 0,1 0 0,-1 0 0,0 0 0,0 1 0,0-1 0,0 0 0,0 0 0,0 0 0,0 0 0,0 0 0,0 1 0,0-1 0,0 0 0,1 0 0,-1 0 0,0 0 0,0 0 0,0 0 0,0 0 0,0 1 0,1-1 0,-1 0 0,0 0 0,0 0 0,0 0 0,0 0 0,0 0 0,1 0 0,-1 0 0,0 0 0,0 0 0,0 0 0,0 0 0,1 0 0,-1 0 0,0 0 0,0 0 0,0 0 0,0 0 0,1 0 0,-1 0 0,0 0 0,0 0 0,0 0 0,0-1 0,1 1 0,-1 0 0,0 0 0,0 0 0,0 0 0,0 0 0,0 0 0,0 0 0,0-1 0,1 1 0,-1 0 0,7-17 0,2-23 0,-6 0 0,-2-56 0,-2 63 0,1-1 0,9-61 0,-3 66 0,0 0 0,2 0 0,17-41 0,-19 48 0,5-10 0,-11 32 0,1-1 0,-1 1 0,1-1 0,-1 1 0,1-1 0,-1 1 0,1-1 0,-1 1 0,1 0 0,-1-1 0,1 1 0,0 0 0,-1-1 0,1 1 0,0 0 0,-1 0 0,1 0 0,0-1 0,-1 1 0,1 0 0,0 0 0,-1 0 0,1 0 0,0 0 0,0 0 0,-1 0 0,1 1 0,0-1 0,-1 0 0,1 0 0,0 0 0,-1 1 0,1-1 0,-1 0 0,1 1 0,0-1 0,-1 1 0,1-1 0,-1 1 0,1 0 0,4 2 0,-1 1 0,0 0 0,0 0 0,0 1 0,0-1 0,-1 1 0,1 0 0,-1 0 0,-1 0 0,1 0 0,3 12 0,2 8 0,7 36 0,-7-25 0,2 28 0,-9-51 0,0 0 0,1 0 0,1 0 0,7 21 0,-3-16 0,-2 1 0,0 0 0,-1 0 0,0 1 0,0 20 0,-3-32 0,0-1 0,0 1 0,1-1 0,0 0 0,1 0 0,-1 1 0,1-2 0,1 1 0,-1 0 0,1-1 0,0 1 0,8 7 0,-12-14 0,0 0 0,1-1 0,-1 1 0,0 0 0,1 0 0,-1 0 0,0 0 0,1-1 0,-1 1 0,0 0 0,0 0 0,1-1 0,-1 1 0,0 0 0,0 0 0,1-1 0,-1 1 0,0 0 0,0-1 0,0 1 0,1 0 0,-1-1 0,0 1 0,0 0 0,0-1 0,0 1 0,0 0 0,0-1 0,0 1 0,0-1 0,0 1 0,0 0 0,0-1 0,0 1 0,0 0 0,0-1 0,0 0 0,1-17 0,-3-96 0,3-70 0,15 94 0,-11 67 0,0 0 0,-2 0 0,1-28 0,-6-38 0,3-116 0,-1 205 0,0-1 0,0 0 0,0 0 0,0 0 0,0 0 0,0 0 0,0 0 0,0 0 0,0 0 0,0 0 0,1 1 0,-1-1 0,0 0 0,1 0 0,-1 0 0,0 0 0,1 1 0,-1-1 0,1 0 0,0 0 0,-1 1 0,1-1 0,-1 0 0,1 1 0,0-1 0,0 1 0,-1-1 0,1 1 0,0-1 0,0 1 0,0-1 0,-1 1 0,1 0 0,0-1 0,0 1 0,0 0 0,0 0 0,0 0 0,0 0 0,0 0 0,-1 0 0,1 0 0,0 0 0,0 0 0,0 0 0,0 0 0,0 0 0,0 1 0,0-1 0,-1 0 0,1 1 0,0-1 0,0 1 0,1 0 0,2 1 0,-1 1 0,1-1 0,-1 1 0,0-1 0,1 1 0,-1 0 0,-1 1 0,1-1 0,0 0 0,3 8 0,0 3 0,-1-1 0,0 2 0,-2-1 0,1 0 0,-2 1 0,2 21 0,-5 93 0,-1-53 0,2 298 0,0-360 0,1-1 0,1 0 0,0 0 0,0 0 0,2 0 0,0-1 0,0 1 0,1-1 0,0 0 0,15 22 0,-20-33 0,0-1 0,0 0 0,0 0 0,0 0 0,0 1 0,0-1 0,1 0 0,-1 0 0,0 1 0,0-1 0,0 0 0,0 0 0,1 0 0,-1 0 0,0 1 0,0-1 0,0 0 0,1 0 0,-1 0 0,0 0 0,0 0 0,1 0 0,-1 0 0,0 0 0,0 0 0,1 1 0,-1-1 0,0 0 0,0 0 0,1 0 0,-1 0 0,0-1 0,0 1 0,1 0 0,-1 0 0,0 0 0,0 0 0,1 0 0,-1 0 0,0 0 0,0 0 0,1 0 0,-1-1 0,0 1 0,6-14 0,-4-19 0,-2-11 0,0 13 0,0 1 0,9-50 0,14-49 0,-5 50 0,-5 26 0,-13 51 0,0 0 0,0 1 0,1-1 0,-1 0 0,0 1 0,1-1 0,-1 1 0,1-1 0,-1 1 0,1-1 0,0 1 0,0-1 0,0 1 0,0-1 0,0 1 0,0 0 0,0 0 0,0-1 0,0 1 0,0 0 0,1 0 0,-1 0 0,1 0 0,-1 1 0,1-1 0,-1 0 0,1 1 0,-1-1 0,1 0 0,-1 1 0,1 0 0,0-1 0,-1 1 0,4 0 0,-2 1 0,0-1 0,0 1 0,1 1 0,-1-1 0,0 0 0,0 1 0,0-1 0,0 1 0,0 0 0,-1 0 0,1 0 0,-1 0 0,1 1 0,-1-1 0,0 1 0,3 3 0,0 0 0,-1 1 0,1 0 0,-2 0 0,1 0 0,-1 0 0,0 1 0,0 0 0,2 14 0,-2-2 0,-1 0 0,-1 23 0,1 15 0,-2-56 0,0 0 0,0 0 0,1 0 0,-1 0 0,0 0 0,1 0 0,0 0 0,-1 0 0,1 0 0,0 0 0,0 0 0,0 0 0,0 0 0,0-1 0,0 1 0,3 2 0,-3-3 0,0-1 0,0 1 0,0-1 0,0 1 0,0-1 0,0 0 0,0 1 0,0-1 0,0 0 0,0 0 0,0 1 0,0-1 0,0 0 0,0 0 0,0 0 0,1 0 0,-1-1 0,0 1 0,0 0 0,0 0 0,0-1 0,2 0 0,-1 0 0,1-1 0,0 1 0,0-1 0,-1 0 0,1 0 0,-1 0 0,0-1 0,1 1 0,-1 0 0,0-1 0,0 0 0,-1 1 0,1-1 0,-1 0 0,1 0 0,-1 0 0,0 0 0,0 0 0,1-6 0,-1-1 0,-1 0 0,0 0 0,0 0 0,-1 0 0,-1 0 0,-3-13 0,2 9 0,0 0 0,-1-22 0,5-238 0,0 264 0,0 1 0,1 0 0,0 0 0,0-1 0,1 1 0,1 1 0,7-18 0,-5 14 0,-1 0 0,7-24 0,0-5 0,-12 39 0,1 1 0,-1-1 0,1 0 0,0 0 0,0 1 0,-1-1 0,1 1 0,0-1 0,0 0 0,0 1 0,1 0 0,-1-1 0,0 1 0,1 0 0,-1 0 0,0-1 0,1 1 0,0 0 0,2-1 0,-3 2 0,-1 1 0,1-1 0,0 0 0,-1 1 0,1-1 0,0 0 0,-1 1 0,1-1 0,-1 1 0,1-1 0,0 1 0,-1-1 0,1 1 0,-1-1 0,0 1 0,1 0 0,-1-1 0,1 1 0,-1 0 0,0-1 0,0 1 0,1 0 0,-1-1 0,0 1 0,0 0 0,0 0 0,0-1 0,0 1 0,0 0 0,0 1 0,2 28 0,-2-27 0,1 48 0,10 66 0,-3-66 0,4 19 0,4 134 0,-15-188 0,1 0 0,0 0 0,1 0 0,7 20 0,5 27 0,-13-54 0,1 1 0,-1-1 0,2 0 0,-1-1 0,1 1 0,1-1 0,0 1 0,11 14 0,-16-23 0,1 0 0,-1 1 0,0-1 0,1 1 0,-1-1 0,1 0 0,-1 1 0,0-1 0,1 0 0,-1 0 0,1 1 0,-1-1 0,1 0 0,-1 0 0,1 0 0,0 0 0,-1 0 0,1 0 0,-1 0 0,1 0 0,-1 0 0,1 0 0,-1 0 0,1 0 0,-1 0 0,1 0 0,-1 0 0,1 0 0,-1-1 0,1 1 0,-1 0 0,1 0 0,-1-1 0,1 1 0,-1 0 0,1 0 0,-1-1 0,1 1 0,-1-1 0,0 1 0,1 0 0,-1-1 0,0 1 0,0-1 0,1 1 0,-1-1 0,0 1 0,0-1 0,1 1 0,-1-2 0,16-34 0,-13 26 0,2-6 0,-1-1 0,-1 0 0,-1 0 0,0 0 0,-1 0 0,-1 0 0,-3-31 0,1-9 0,3 26 0,6-33 0,-3 33 0,1-38 0,-4 39 0,6-37 0,-3 37 0,1-39 0,-6 41 0,0 4 0,1 0 0,1 1 0,9-47 0,-6 41 0,0 0 0,-2-1 0,-1 0 0,-4-35 0,1-6 0,2 61 0,0 0 0,1 0 0,0 0 0,0-1 0,1 2 0,0-1 0,1 0 0,0 0 0,5-9 0,-3 5 0,-5 12 0,0 0 0,1 0 0,-1 1 0,1-1 0,0 0 0,0 0 0,0 0 0,0 0 0,0 1 0,0-1 0,0 1 0,0-1 0,2-1 0,-2 3 0,-1 0 0,0 0 0,1 0 0,-1 0 0,1 1 0,-1-1 0,0 0 0,1 0 0,-1 0 0,0 1 0,1-1 0,-1 0 0,0 0 0,1 1 0,-1-1 0,0 0 0,1 1 0,-1-1 0,0 0 0,0 1 0,0-1 0,1 1 0,-1-1 0,0 0 0,0 1 0,0-1 0,0 1 0,0-1 0,0 0 0,0 1 0,0-1 0,0 1 0,0-1 0,0 1 0,0-1 0,0 1 0,2 19 0,-2-20 0,8 79 0,-4-45 0,0 37 0,-2-35 0,1 0 0,13 52 0,-10-53 0,9 22 0,-13-53 0,-1 0 0,0 0 0,1 0 0,0-1 0,0 1 0,0-1 0,0 0 0,1 1 0,-1-1 0,1 0 0,0 0 0,4 3 0,-6-6 0,0 1 0,0-1 0,0 0 0,0 0 0,0 0 0,0 0 0,1 0 0,-1 0 0,0 0 0,0 0 0,0-1 0,0 1 0,0 0 0,0-1 0,0 1 0,0-1 0,0 1 0,0-1 0,0 1 0,0-1 0,0 1 0,0-1 0,0 0 0,-1 0 0,1 0 0,0 1 0,0-1 0,-1 0 0,1 0 0,0-1 0,23-35 0,-21 31 0,0 0 0,0-1 0,0 0 0,0 0 0,-1-1 0,0 1 0,-1 0 0,0-1 0,1-11 0,-4-67 0,0 35 0,4 14 0,-2 37 0,0 0 0,0-1 0,0 1 0,0 0 0,0 0 0,0 0 0,0 0 0,0 0 0,1-1 0,-1 1 0,0 0 0,0 0 0,0 0 0,0 0 0,0 0 0,0 0 0,0-1 0,0 1 0,0 0 0,0 0 0,0 0 0,1 0 0,-1 0 0,0 0 0,0 0 0,0 0 0,0 0 0,0-1 0,0 1 0,1 0 0,-1 0 0,0 0 0,0 0 0,0 0 0,0 0 0,0 0 0,1 0 0,-1 0 0,0 0 0,0 0 0,0 0 0,0 0 0,0 0 0,1 0 0,-1 0 0,0 0 0,0 1 0,0-1 0,0 0 0,0 0 0,0 0 0,1 0 0,-1 0 0,0 0 0,0 0 0,11 20 0,4 25 0,-10-30 0,0 0 0,1 0 0,9 15 0,-6-11 0,-1 0 0,-1 0 0,8 30 0,-11-36 0,10 50 0,-11-43 0,2-1 0,0 0 0,11 28 0,-13-41 0,-2 0 0,1 0 0,-1 0 0,1 1 0,-2-1 0,1 0 0,-1 1 0,0 6 0,0-7 0,0 1 0,0 0 0,1-1 0,-1 1 0,5 12 0,-5-18 0,0 0 0,0 0 0,1-1 0,-1 1 0,0 0 0,0 0 0,1-1 0,-1 1 0,1 0 0,-1-1 0,1 1 0,-1 0 0,1-1 0,-1 1 0,1-1 0,-1 1 0,1-1 0,0 1 0,-1-1 0,2 1 0,6-8 0,2-24 0,-7-38 0,-4 52 0,2-1 0,0 0 0,1 0 0,0 0 0,2 1 0,5-18 0,-1 8 0,-2-1 0,0 1 0,-2-1 0,-1 0 0,-1-1 0,-3-41 0,1 39 0,0 23 0,1 0 0,0 1 0,1-1 0,0 1 0,0-1 0,0 1 0,1 0 0,0 0 0,1 0 0,5-9 0,-8 14 0,1 1 0,-1-1 0,0 0 0,0 1 0,1-1 0,-1 1 0,1 0 0,0-1 0,-1 1 0,1 0 0,0 0 0,-1 0 0,1 0 0,0 0 0,0 1 0,0-1 0,4 0 0,-4 1 0,0 0 0,0 1 0,0-1 0,0 1 0,0-1 0,0 1 0,0 0 0,0 0 0,0 0 0,0 0 0,0 0 0,-1 0 0,1 0 0,0 1 0,-1-1 0,1 1 0,-1-1 0,1 1 0,-1-1 0,0 1 0,2 2 0,-1 0 0,0 1 0,1-1 0,-1 0 0,-1 1 0,1-1 0,-1 1 0,0 0 0,0-1 0,0 1 0,0 0 0,-1 5 0,-2 61 0,-1-32 0,1 45 0,5 125 0,0-188 0,10 37 0,-9-42 0,0 1 0,-1 0 0,2 32 0,-4-38 0,0-1 0,1 1 0,3 14 0,-2-16 0,-1-1 0,0 1 0,-1 0 0,0 0 0,-1 16 0,0-24 0,0 0 0,-1 0 0,1 0 0,0 0 0,0 0 0,0 0 0,0 0 0,0 0 0,0 0 0,0 0 0,0 0 0,0 0 0,0 0 0,1 0 0,-1 0 0,0 0 0,1 0 0,-1 0 0,1 0 0,-1-1 0,1 1 0,-1 0 0,1 0 0,-1 0 0,1-1 0,0 1 0,0 0 0,-1-1 0,1 1 0,0-1 0,0 1 0,0-1 0,0 1 0,-1-1 0,1 1 0,0-1 0,2 1 0,-1-1 0,-1-1 0,1 1 0,-1 0 0,1-1 0,-1 1 0,1-1 0,-1 1 0,1-1 0,-1 0 0,0 0 0,1 0 0,-1 1 0,0-1 0,0 0 0,0-1 0,0 1 0,1 0 0,-2 0 0,1 0 0,0-1 0,0 1 0,0 0 0,0-1 0,0-1 0,18-56 0,-15 46 0,0-1 0,0 1 0,12-22 0,-12 28 0,-1 0 0,0 0 0,-1-1 0,0 1 0,0 0 0,0-1 0,-1 0 0,0-9 0,-2-68 0,-2 35 0,2-16 0,3-79 0,-1 139 0,0 0 0,0 1 0,1-1 0,0 1 0,0-1 0,0 1 0,5-9 0,-6 12 0,0 1 0,0-1 0,0 0 0,0 1 0,0-1 0,0 1 0,1 0 0,-1-1 0,0 1 0,1 0 0,-1 0 0,1-1 0,-1 1 0,1 1 0,0-1 0,-1 0 0,1 0 0,0 0 0,0 1 0,-1-1 0,1 1 0,0 0 0,0-1 0,0 1 0,0 0 0,3 0 0,-4 1 0,1 0 0,-1 0 0,1 0 0,-1-1 0,0 1 0,1 1 0,-1-1 0,0 0 0,0 0 0,0 0 0,0 1 0,0-1 0,0 1 0,0-1 0,0 0 0,0 1 0,0 2 0,12 32 0,-10-27 0,2 4 0,1 1 0,-1 1 0,-1-1 0,0 1 0,-1 0 0,-1 1 0,2 23 0,-6 694 0,8-679 0,-6-53 0,0 1 0,1 0 0,-1 0 0,0-1 0,1 1 0,-1 0 0,1-1 0,0 1 0,-1-1 0,1 1 0,0 0 0,0-1 0,0 0 0,0 1 0,0-1 0,0 0 0,1 1 0,-1-1 0,0 0 0,1 0 0,-1 0 0,0 0 0,1 0 0,0 0 0,-1-1 0,1 1 0,1 0 0,-2-1 0,1 0 0,-1-1 0,0 1 0,0 0 0,0-1 0,0 1 0,0 0 0,1-1 0,-1 0 0,0 1 0,0-1 0,0 0 0,0 1 0,0-1 0,-1 0 0,1 0 0,0 0 0,0 0 0,0 0 0,-1 0 0,1 0 0,-1 0 0,2-1 0,12-33 0,-7 15 0,-6 18 0,4-6 0,0-1 0,-1 1 0,0-1 0,-1 0 0,1 0 0,-2 0 0,1-1 0,-2 1 0,1 0 0,0-18 0,-4-51 0,3-89 0,0 160 0,0 0 0,1 0 0,0 0 0,1 0 0,-1 0 0,1 0 0,1 1 0,-1-1 0,1 1 0,0 0 0,10-11 0,-12 15 0,-1 0 0,1 0 0,0 0 0,0 0 0,0 0 0,0 1 0,0-1 0,1 1 0,-1-1 0,0 1 0,1 0 0,-1 0 0,1 0 0,-1 0 0,1 0 0,-1 1 0,1-1 0,0 1 0,-1 0 0,1 0 0,0 0 0,-1 0 0,1 0 0,0 0 0,-1 1 0,1-1 0,-1 1 0,1 0 0,-1 0 0,1 0 0,-1 0 0,1 0 0,-1 0 0,0 1 0,4 3 0,-3-3 0,-1 0 0,1 0 0,-1 1 0,0 0 0,0-1 0,0 1 0,0 0 0,-1 0 0,1 0 0,-1 0 0,0 0 0,2 4 0,-3-5 0,1 0 0,-1 0 0,0 0 0,0 0 0,0-1 0,0 1 0,0 0 0,0 0 0,0 0 0,0 0 0,-1 0 0,1 0 0,-1 0 0,1-1 0,-1 1 0,0 0 0,0 0 0,0-1 0,0 1 0,0 0 0,0-1 0,-2 2 0,1-1 0,1 0 0,-1 0 0,1-1 0,0 1 0,-1 0 0,1 0 0,0 0 0,0 1 0,0-1 0,0 0 0,0 0 0,1 0 0,-1 1 0,1-1 0,0 0 0,-1 1 0,1-1 0,0 0 0,0 1 0,0-1 0,1 1 0,-1-1 0,1 0 0,-1 0 0,1 1 0,0-1 0,0 0 0,0 0 0,0 0 0,0 0 0,0 0 0,3 3 0,5 7 0,0-1 0,1 0 0,0 0 0,16 11 0,-2 0 0,1 6-17,-19-20-208,1-1 1,0 1-1,0-1 0,0-1 1,14 10-1</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8:20.893"/>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1,'1103'0,"-1101"0</inkml:trace>
</inkml:ink>
</file>

<file path=ppt/ink/ink1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72"/>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0,'276'793,"-276"-791</inkml:trace>
</inkml:ink>
</file>

<file path=ppt/ink/ink1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73"/>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1,'1788'0,"-1784"0</inkml:trace>
</inkml:ink>
</file>

<file path=ppt/ink/ink1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74"/>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0,'0'820,"0"-817</inkml:trace>
</inkml:ink>
</file>

<file path=ppt/ink/ink1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75"/>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1,'1486'0,"-1483"0</inkml:trace>
</inkml:ink>
</file>

<file path=ppt/ink/ink1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76"/>
    </inkml:context>
    <inkml:brush xml:id="br0">
      <inkml:brushProperty name="width" value="0.1" units="cm"/>
      <inkml:brushProperty name="height" value="0.1" units="cm"/>
      <inkml:brushProperty name="color" value="#66CC00"/>
    </inkml:brush>
  </inkml:definitions>
  <inkml:trace contextRef="#ctx0" brushRef="#br0">1465 7 24575,'4'15'0,"-2"-14"0,-2 1 0,1-1 0,-1 2 0,1-2 0,0 1 0,-1 0 0,1 2 0,0 6 0,0-9 0,-1 1 0,0-1 0,0 0 0,0 1 0,0-1 0,0 0 0,0 1 0,0-1 0,-1 2 0,1-2 0,-1-1 0,1 1 0,0-1 0,-1 0 0,1 1 0,0-1 0,-1 0 0,0 1 0,1-1 0,-1 0 0,1 1 0,-1-1 0,0 0 0,1 0 0,-1 1 0,1-1 0,-1 0 0,0 0 0,1 0 0,-1 0 0,1 0 0,-1 0 0,0 0 0,1 0 0,-1 0 0,-1 0 0,1 0 0,0 0 0,0 0 0,0 0 0,-1 0 0,1 0 0,0 0 0,0 0 0,0 0 0,-1-1 0,1 1 0,0 0 0,0-1 0,0 1 0,0 0 0,0-1 0,-2 0 0,3 0 0,-1-1 0,0 1 0,0 0 0,1 0 0,0 0 0,-1-1 0,1 1 0,0 0 0,0-1 0,-1 1 0,1-1 0,-1-5 0,1 6 0,0 0 0,-1 0 0,1-1 0,0 1 0,-1 0 0,0 0 0,1-1 0,-1 1 0,0 0 0,0 0 0,1 0 0,-1 0 0,0 0 0,0 0 0,0 0 0,-1 0 0,1 1 0,0-1 0,0 0 0,0 0 0,-1 1 0,1-1 0,0 1 0,-1-1 0,1 0 0,0 1 0,-4-1 0,-3 0 0,0 1 0,-1-1 0,1 1 0,-10 1 0,11-1 0,0 0 0,0 0 0,-10-1 0,-21-2 0,31 3 0,-1 0 0,2-1 0,-1 0 0,-11-2 0,7 1 0,1 0 0,-1 1 0,1 1 0,-1-1 0,-19 3 0,-2-1 0,8-2 0,9 1 0,0 0 0,0 0 0,0 2 0,-21 2 0,-28 7 0,50-10 0,-1 1 0,0-2 0,-29-1 0,8 0 0,-362 1 0,311 4 0,42-4 0,-58-8 0,79 7 0,1 0 0,-26 2 0,5 0 0,43-1 0,-1 0 0,0 0 0,1 1 0,-1-1 0,1 0 0,-1 1 0,1 0 0,-1-1 0,1 1 0,0 0 0,-1 0 0,1-1 0,0 1 0,0 0 0,-1 0 0,1 0 0,0 0 0,0 0 0,0 0 0,1 1 0,-2-1 0,2 0 0,-1 0 0,1 0 0,-1 1 0,0-1 0,1 1 0,-1-1 0,1 0 0,0 1 0,0-1 0,0 3 0,-1-3 0,1 0 0,0 0 0,0 0 0,0 1 0,0-1 0,0 0 0,1 0 0,-1 1 0,0-1 0,0 0 0,1 1 0,-1-1 0,1 0 0,0 0 0,-1 0 0,1 0 0,-1 0 0,2 0 0,-2 0 0,1-1 0,0 2 0,0-1 0,0-1 0,1 1 0,-2 0 0,1 0 0,1-1 0,-1 1 0,1-1 0,-1 1 0,0-1 0,0 0 0,0 1 0,1-1 0,-1 0 0,1 1 0,-1-1 0,2 0 0,6 1 0,0-1 0,0-1 0,0 0 0,-1 0 0,1 0 0,0-1 0,10-3 0,-10 3 0,0 0 0,-1 1 0,1 1 0,-1-1 0,1 1 0,0 0 0,9 1 0,11 0 0,105 3 0,61 10 0,-164-12 0,104 5 0,-122-7 0,-9 0 0,1 1 0,-1-1 0,0 0 0,0-1 0,0 1 0,7-2 0,-47-4 0,-41 2 0,-28-4 0,160 5 0,99 8 0,-99-5 0,92 4 0,-3-3 0,-76-2 0,-57 0 0,-10-1 0,-6 1 0,-67 1 0,-3 0 0,75 0 0,0 0 0,0 0 0,0 0 0,-1 0 0,1 0 0,0 0 0,0 0 0,0 0 0,0 0 0,-1 0 0,1 0 0,0 0 0,-1 0 0,1 0 0,0 0 0,0 0 0,0 0 0,0-1 0,0 1 0,-1 0 0,1 0 0,0 0 0,0 0 0,0 0 0,0 0 0,0 0 0,0-1 0,0 1 0,0 0 0,-1 0 0,1 0 0,0 0 0,0 0 0,0-1 0,0 1 0,0 0 0,0 0 0,0 0 0,0 0 0,0 0 0,0-1 0,0 1 0,0 0 0,0-1 0,0 1 0,0 0 0,8-10 0,13-6 0,-18 14 0,-1 0 0,1 1 0,0 0 0,0 0 0,1 0 0,-1 1 0,0-1 0,0 0 0,1 1 0,-1-1 0,6 1 0,40 4 0,-21-1 0,19 1 0,-28-1 0,25-1 0,-35-2 0,-1 1 0,0-1 0,14 5 0,-16-4 0,14 1 0,-1 0 0,22 0 0,-121-4 0,-85 2 0,66 1 0,-14 0 0,108 0 0,0 1 0,-1-1 0,1 1 0,0 0 0,0 1 0,1-1 0,-8 5 0,-3 1 0,6-4 0,1-1 0,-1 1 0,1-1 0,-1 0 0,0-1 0,0 0 0,0 0 0,-15 1 0,13-2 0,1 0 0,-15 3 0,78-3 0,243-1 0,-218-4 0,4-1 0,20 1 0,-95 4 0,1 0 0,-1 0 0,0 1 0,0 0 0,0 0 0,0 0 0,8 4 0,-8-3 0,3 2 0,-10-3 0,-1-1 0,1 0 0,-1 1 0,1-1 0,-1 0 0,0 0 0,1 0 0,-1 1 0,1-1 0,-1 0 0,0 0 0,1 0 0,-1 0 0,1 0 0,-1 0 0,0 0 0,1 0 0,-1 0 0,-1 0 0,-5 0 0,-164 1 0,-232-7 0,271 6 0,33 5 0,12-4 0,-78-2 0,59-4 0,21 1 0,55 3 0,-38 1 0,23 1 0,44-1 0,-1 0 0,0 0 0,1 1 0,0-1 0,0 0 0,0 1 0,-1-1 0,1 1 0,0-1 0,0 1 0,0-1 0,-1 1 0,1 0 0,1 0 0,-2 0 0,1 0 0,1-1 0,-1 1 0,0 0 0,0 0 0,1 0 0,-1 0 0,0 1 0,1-1 0,-1 1 0,0 0 0,0-1 0,0 2 0,1-2 0,-1 1 0,1 0 0,-1 0 0,1 0 0,0 0 0,0 0 0,0 0 0,0 0 0,1 0 0,-1 0 0,1 0 0,0 2 0,-1-4 0,1 1 0,0-1 0,-1 1 0,0-1 0,1 1 0,-1-1 0,1 1 0,0-1 0,0 0 0,-1 1 0,1-1 0,0 0 0,-1 0 0,1 1 0,0-1 0,0 0 0,-1 0 0,1 0 0,0 0 0,0 0 0,-1 0 0,2 0 0,22-1 0,-15 1 0,268-4 0,-84 7 0,-137-1 0,-21-2 0,41 6 0,-47-4 0,0-1 0,35-2 0,-12 0 0,22 6 0,2-1 0,249-4 0,-252-4 0,-27 0 0,-46 5 0,1-1 0,-1 0 0,1 0 0,-1 0 0,1 0 0,-1 0 0,0 0 0,1 1 0,0-1 0,-1 0 0,0 0 0,1 1 0,-1-1 0,0 1 0,0-1 0,1 0 0,-1 1 0,1-1 0,-1 0 0,0 1 0,0-1 0,1 0 0,-1 1 0,0-1 0,0 1 0,0-1 0,0 0 0,0 1 0,0-1 0,0 1 0,0-1 0,0 0 0,0 1 0,0-1 0,0 1 0,0 21 0,0-17 0,0 2 0,0-7 0,0 1 0,0-1 0,0 1 0,0-1 0,0 1 0,0 0 0,0-1 0,0 1 0,0-1 0,0 1 0,0-1 0,0 1 0,0-1 0,0 1 0,0-1 0,0 1 0,0-1 0,-1 0 0,1 1 0,0-1 0,0 1 0,-1-1 0,1 0 0,-1 1 0,1 0 0,0-1 0,-1 0 0,1 1 0,-1-1 0,1 0 0,-1 1 0,1-1 0,-1 0 0,1 0 0,-1 0 0,0 1 0,1-1 0,0 0 0,-1 0 0,1 0 0,-1 0 0,0 0 0,1 0 0,-1 0 0,1 0 0,-1 0 0,0 0 0,1 0 0,-1 0 0,0 0 0,-264 0 0,120-1 0,48-4 0,-259 4 0,177 2 0,82-5 0,57 4 0,-41-4 0,50 3 0,-44 1 0,29 0 0,44 0 0,1 0 0,-1 0 0,0 0 0,0 0 0,0 1 0,1-1 0,-1 0 0,0 1 0,1-1 0,-1 1 0,1-1 0,-1 1 0,1 0 0,-1-1 0,1 1 0,-1 0 0,1 0 0,-3 1 0,3 0 0,0 0 0,0-1 0,0 1 0,0 0 0,1 0 0,-1-1 0,0 1 0,1 0 0,0-1 0,-1 2 0,1-2 0,0 1 0,0 0 0,1 3 0,-1 4 0,-1-7 0,1 0 0,0 0 0,0 0 0,1 0 0,-1 0 0,0 0 0,2 3 0,-2-5 0,0 1 0,1-1 0,-1 1 0,0-1 0,1 1 0,0-1 0,-1 1 0,1-1 0,-1 1 0,1-1 0,0 0 0,-1 1 0,1 0 0,-1-1 0,1 0 0,0 0 0,-1 1 0,1-1 0,-1 0 0,2 0 0,-2 0 0,1 0 0,-1 0 0,1 0 0,0 0 0,0 0 0,1 0 0,120 1 0,99-3 0,-120-2 0,-209-3 0,35 1 0,21 2 0,-35-1 0,-16 5 0,126 1 0,23 3 0,8 2 0,99-4 0,98 7 0,-44-5 0,-136-3 0,76-2 0,-99-3 0,27 0 0,-54 3 0,21-3 0,-22 2 0,22 0 0,17 3 0,70-2 0,-65-7 0,-64 8 0,1 0 0,-1 0 0,1 0 0,-1 0 0,1 0 0,0 0 0,-1 1 0,0-1 0,1 0 0,-1 0 0,1 0 0,-1 1 0,1-1 0,-1 0 0,1 1 0,-1-1 0,0 0 0,0 0 0,1 1 0,0-1 0,-1 1 0,0-1 0,0 0 0,0 1 0,1 0 0,-1-1 0,0 0 0,0 1 0,0-1 0,0 1 0,0-1 0,0 1 0,0-1 0,1 1 0,-2 0 0,1 23 0,-1-13 0,2-10 0,-1 0 0,0 0 0,0 0 0,1 1 0,0-1 0,-1 0 0,1 0 0,-1 0 0,1-1 0,0 1 0,-1 0 0,1 0 0,1 1 0,4 4 0,-6-6 0,0 0 0,0 0 0,0 0 0,0 0 0,0 0 0,0 0 0,0 0 0,0 0 0,0 0 0,0 1 0,0-1 0,0 0 0,0 0 0,0 0 0,0 0 0,0 0 0,0 0 0,0 0 0,0 0 0,0 0 0,0 1 0,0-1 0,0 0 0,0 0 0,0 0 0,0 0 0,0 1 0,0-1 0,0 0 0,0 0 0,-1 0 0,1 0 0,0 0 0,0 0 0,0 0 0,0 0 0,0 0 0,-1 0 0,1 0 0,0 0 0,0 0 0,0 0 0,0 0 0,0 1 0,-9 0 0,-8 0 0,16-1 0,-95 0 0,-92-1 0,63-8 0,-120 4 0,149 6 0,-352-1 0,361 5 0,58-6 0,7 0 0,-1 2 0,0-1 0,-28 6 0,50-6 0,-3 1 0,0 0 0,0 0 0,1 0 0,-2 0 0,-3 2 0,7-3 0,0 1 0,0 0 0,0 0 0,1-1 0,-2 1 0,2 0 0,-1-1 0,1 1 0,-1 0 0,0 0 0,1-1 0,-1 1 0,1 0 0,-1 0 0,1 0 0,-1 0 0,1 0 0,0 0 0,0 0 0,0 0 0,-1 0 0,1-1 0,0 3 0,0-2 0,0 0 0,0 0 0,0 0 0,0 0 0,0-1 0,0 1 0,0 1 0,0-2 0,1 1 0,-1 0 0,0 0 0,0 0 0,1 0 0,0-1 0,-1 1 0,0 0 0,1 1 0,1-2 0,0 1 0,-1-1 0,1 0 0,0 1 0,-1-1 0,1 0 0,0 0 0,-1 0 0,1 0 0,3 0 0,152 0 0,29-1 0,11-2 0,-34 1 0,25-2 0,-42 0 0,166 4 0,-233 4 0,-69-4 0,-5 0 0,0 0 0,0 0 0,0 0 0,0 0 0,0 1 0,0 0 0,9 2 0,-13-2 0,0-1 0,0 1 0,0 0 0,0 0 0,0 0 0,0 0 0,-1 0 0,2-1 0,-2 1 0,1 0 0,-1 0 0,1 1 0,0-1 0,-1 2 0,7 18 0,-7-17 0,0-4 0,1 1 0,-1-1 0,0 0 0,0 1 0,0-1 0,0 0 0,0 1 0,0-1 0,0 0 0,0 1 0,0-1 0,0 0 0,0 1 0,0-1 0,0 0 0,-1 1 0,1-1 0,0 1 0,0-1 0,0 0 0,0 1 0,0-1 0,-1 0 0,1 0 0,0 1 0,0-1 0,-1 0 0,0 1 0,0-1 0,1 0 0,-2 1 0,2-1 0,-1 0 0,0 0 0,0 0 0,0 0 0,0 0 0,0 0 0,0 0 0,0 0 0,-1 0 0,-30-8 0,27 6 0,-5 0 0,1 1 0,-1-1 0,0 2 0,1-1 0,-1 1 0,-13 2 0,-9-1 0,-1108-1 0,1060 5 0,-45-1 0,124-4 0,-1 0 0,1 0 0,0 0 0,0 0 0,0 0 0,0 0 0,0 0 0,-1 1 0,2-1 0,-1 0 0,-1 1 0,2-1 0,-1 0 0,-1 1 0,2-1 0,-1 1 0,0 0 0,0-1 0,0 1 0,1-1 0,-2 1 0,2 0 0,-1 0 0,1 0 0,-1 0 0,0-1 0,1 1 0,-1 0 0,1 0 0,0 0 0,-1 0 0,1 0 0,0-1 0,-1 2 0,1-1 0,0 0 0,0 0 0,0 0 0,0-1 0,0 3 0,1-3 0,0 1 0,0 0 0,-1-1 0,1 1 0,0-1 0,0 1 0,-1-1 0,2 1 0,-2-1 0,1 0 0,0 1 0,0-1 0,0 0 0,0 0 0,0 0 0,0 0 0,1 1 0,19 0 0,-19-1 0,-1 1 0,70 3 0,139-6 0,-21-15 0,-5 10 0,-29 8 0,60-2 0,-150-2 0,95-3 0,-156 6 0,25 0 0,0 0 0,-1 2 0,37 6 0,-55-6 0,0-1 0,0-1 0,0 1 0,11-2 0,20 1 0,-40 1 0,0 0 0,1-1 0,-1 1 0,0-1 0,0 1 0,0 0 0,-1-1 0,2 1 0,-2 0 0,2 0 0,-2-1 0,1 1 0,-1 1 0,2-1 0,-2 0 0,0 0 0,1-1 0,-1 1 0,1 0 0,-1 0 0,1 3 0,0-2 0,-1-1 0,1 1 0,-1 0 0,1 0 0,-1 0 0,0 0 0,0-1 0,0 2 0,0-2 0,0 1 0,0 0 0,-2 3 0,2-5 0,-1 1 0,0 0 0,0-1 0,1 1 0,-1-1 0,0 0 0,0 1 0,0-1 0,1 1 0,-2-1 0,2 0 0,-2 0 0,2 1 0,-1-1 0,0 0 0,0 0 0,0 0 0,0 0 0,-1 0 0,-23 0 0,18-1 0,-593 0 0,314 2 0,245-1 0,-12 1 0,-83-9 0,106 5 0,0 2 0,-36 2 0,11 0 0,35-1 0,6-1 0,-1 1 0,0 1 0,1 0 0,-26 5 0,33-5 0,0 0 0,0 0 0,-12 0 0,14-1 0,-1 0 0,0 1 0,0-1 0,0 1 0,-9 2 0,14-3 0,0 1 0,0-1 0,0 1 0,0-1 0,0 1 0,1 0 0,-1 0 0,0 0 0,0-1 0,1 1 0,-1 0 0,0-1 0,1 1 0,-1 0 0,1 0 0,0 0 0,-1 0 0,0 0 0,1 0 0,0 0 0,0 0 0,0 0 0,0 1 0,-1-1 0,1 0 0,0 0 0,0-1 0,0 1 0,1-1 0,-1 1 0,0 0 0,0-1 0,0 1 0,0-1 0,1 1 0,-1 0 0,1-1 0,-1 1 0,0-1 0,0 1 0,1 0 0,-1-1 0,1 1 0,0-1 0,-1 1 0,0-1 0,1 0 0,-1 1 0,1-1 0,0 0 0,0 1 0,-1-1 0,1 0 0,0 0 0,-1 1 0,1-1 0,-1 0 0,2 0 0,-1 0 0,16 0 0,-1 0 0,25-4 0,-21 1 0,24 1 0,-29 2 0,315-4 0,101-1 0,-316 5 0,-16 7 0,2 0 0,95-3 0,-170-5 0,43-6 0,-66 6 0,0 1 0,0-1 0,0 1 0,0 0 0,1 0 0,-1 0 0,0 1 0,0-1 0,0 1 0,6 1 0,-8-1 0,1 0 0,-1-1 0,1 1 0,-1 0 0,0 0 0,0 0 0,1 0 0,-1 0 0,0 1 0,0-1 0,0 0 0,0 0 0,0 1 0,0-1 0,0 0 0,0 1 0,-1 0 0,1-1 0,-1 0 0,1 4 0,-1-5 0,0 1 0,0-1 0,0 1 0,0-1 0,0 1 0,-1-1 0,1 1 0,0-1 0,0 1 0,0-1 0,0 1 0,-1-1 0,1 1 0,0-1 0,0 1 0,-1-1 0,0 0 0,1 1 0,0 0 0,-1-1 0,1 0 0,0 1 0,-1-1 0,0 0 0,1 1 0,-1-1 0,1 0 0,-1 0 0,0 0 0,1 1 0,-1-1 0,1 0 0,-1 0 0,0 0 0,1 0 0,-1 0 0,1 0 0,-1 0 0,0 0 0,-31 0 0,25 0 0,-674-1 0,355 2 0,-13-1 0,253 4 0,62-5 0,16 1 0,0-1 0,-1 1 0,0 1 0,-11 1 0,18-1 0,0 0 0,0 0 0,1 0 0,-1 0 0,0 0 0,0 1 0,1-1 0,0 1 0,-1-1 0,-1 3 0,2-3 0,0 0 0,0 1 0,0-1 0,0 0 0,0 0 0,1 0 0,-1 1 0,1-1 0,-1 1 0,0-1 0,1 0 0,0 0 0,-1 1 0,1 2 0,1-3 0,-1-1 0,0 1 0,1-1 0,0 1 0,-1-1 0,0 1 0,1-1 0,-1 1 0,1-1 0,0 0 0,-1 1 0,1-1 0,-1 0 0,2 1 0,-2 0 0,1-1 0,-1 0 0,1 0 0,0 0 0,1 1 0,21 1 0,-9 0 0,3 0 0,-1 1 0,0-2 0,1 0 0,-1-1 0,17-1 0,8 0 0,70 2 0,119-2 0,-141-8 0,-62 5 0,47-1 0,761 5 0,-832 1 0,1-1 0,0 1 0,-1-1 0,1 1 0,-1 0 0,1 0 0,4 2 0,-8-3 0,2 1 0,-2-1 0,1 0 0,0 0 0,0 1 0,0-1 0,-1 1 0,1-1 0,0 0 0,0 1 0,-1-1 0,1 1 0,0 0 0,-1-1 0,1 1 0,-1-1 0,1 2 0,-1-2 0,1 1 0,-1 0 0,0-1 0,1 1 0,-1 0 0,0-1 0,0 1 0,0 0 0,0 0 0,0 0 0,1 0 0,-1 0 0,-1-1 0,1 1 0,0 1 0,-1-1 0,1 0 0,-2 0 0,1 1 0,0-1 0,0-1 0,0 1 0,0 0 0,-1 0 0,1 0 0,0-1 0,0 1 0,-1-1 0,1 1 0,-1-1 0,1 1 0,-1 0 0,-2-1 0,-28 5 0,-168-5 0,-183-9 0,250 5 0,-221-1 0,310 5 0,-45 0 0,29 5 0,-71 3 0,18-3 0,102-5 0,6-1 0,0 1 0,1 1 0,-1-1 0,0 0 0,0 1 0,-5 1 0,9-1 0,1-1 0,-2 0 0,2 1 0,-1-1 0,0 1 0,0-1 0,0 1 0,1-1 0,-1 1 0,0-1 0,1 1 0,-1 0 0,1-1 0,-1 1 0,0 0 0,1 0 0,-1 0 0,1-1 0,0 1 0,-1 0 0,1 0 0,0-1 0,-1 1 0,1 0 0,0 0 0,0 0 0,0 0 0,0 0 0,0 0 0,0 0 0,0-1 0,1 1 0,-1 0 0,0 0 0,1 1 0,2 7 0,-1-2 0,0 0 0,-1-1 0,0 1 0,0 10 0,-1-16 0,0 0 0,0 0 0,0 0 0,0 0 0,0 0 0,1 0 0,-1 0 0,1 0 0,-1 0 0,0 1 0,1-1 0,-1-1 0,0 1 0,1 0 0,0 0 0,0 0 0,-1 0 0,1-1 0,0 1 0,0 0 0,-1 0 0,2 0 0,-2-1 0,1 1 0,1-1 0,-2 1 0,1-1 0,1 1 0,-1-1 0,0 0 0,0 1 0,2-1 0,4 1 0,0 0 0,-1-1 0,1 0 0,13-1 0,-1 0 0,86-3 0,194 4 0,-220 4 0,67 1 0,362-5 0,-457 4 0,0 1 0,-26-5 0,-15 1 0,0-1 0,0 0 0,20-2 0,-10-4 0,9 0 0,-1 4 0,47 3 0,-46 0 0,35-2 0,-64 1 0,1 0 0,0 0 0,-1-1 0,1 1 0,-1 0 0,1 0 0,0 0 0,-1-1 0,0 1 0,1 0 0,-1 0 0,1-1 0,0 1 0,-1 0 0,0-1 0,1 1 0,-1 0 0,0-1 0,1 1 0,-1-1 0,1 0 0,-1 1 0,0-1 0,0 1 0,1-1 0,-1 1 0,0 0 0,0-1 0,0 1 0,0-1 0,0 1 0,0-1 0,0 0 0,0 1 0,0-1 0,0 1 0,0-1 0,0 0 0,0 1 0,0-1 0,-1 1 0,1-1 0,-2-4 0,1 0 0,-2-1 0,-2-5 0,2 6 0,-1-4 0,4 7 0,0 1 0,-1 0 0,0 0 0,1-1 0,-1 1 0,1 0 0,-1-1 0,0 1 0,-2-2 0,3 3 0,-1 0 0,0-1 0,0 1 0,1 0 0,-1 0 0,0-1 0,0 1 0,1 0 0,-1 0 0,0 0 0,0 0 0,0 0 0,1 0 0,-1 0 0,0 0 0,0 0 0,1 0 0,-2 1 0,2-1 0,-1 0 0,1 0 0,-2 1 0,2-1 0,-2 1 0,-10 2 0,0 0 0,0 0 0,0-1 0,0-1 0,0 1 0,0-1 0,-1-1 0,1 0 0,-1-1 0,1-1 0,-14-2 0,-16-2 0,1 2 0,-80-1 0,22 3 0,-110-6 0,133 7 0,-73-4 0,-285 4 0,221 2 0,210-1 0,0 0 0,1 0 0,-1 1 0,0-1 0,1 1 0,-1-1 0,1 1 0,-1 0 0,-4 1 0,6-1 0,1-1 0,-1 0 0,1 1 0,-1 0 0,0-1 0,1 1 0,-1-1 0,1 0 0,0 1 0,-1-1 0,0 1 0,1 0 0,0-1 0,0 1 0,-1-1 0,1 1 0,0-1 0,0 1 0,0 0 0,-1 0 0,1-1 0,0 1 0,0 0 0,0-1 0,0 1 0,0-1 0,0 1 0,1 0 0,-1-1 0,0 1 0,0-1 0,0 1 0,0 0 0,1-1 0,-1 1 0,0 0 0,1-1 0,-1 1 0,2 0 0,0 1 0,1 0 0,0-1 0,0 1 0,0 0 0,0-1 0,0 0 0,0 0 0,0 0 0,0 0 0,0 1 0,6-1 0,7 3 0,-4-1 0,1 0 0,-1-1 0,1-1 0,0 0 0,0 0 0,13-1 0,27 2 0,133 1 0,-105-5 0,21 2 0,108 1 0,-180 0 0,214 1 0,-82-6 0,-114 4 0,47 1 0,-70 3-1365</inkml:trace>
</inkml:ink>
</file>

<file path=ppt/ink/ink1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62"/>
    </inkml:context>
    <inkml:brush xml:id="br0">
      <inkml:brushProperty name="width" value="0.1" units="cm"/>
      <inkml:brushProperty name="height" value="0.1" units="cm"/>
      <inkml:brushProperty name="color" value="#00A0D7"/>
      <inkml:brushProperty name="ignorePressure" value="1"/>
    </inkml:brush>
  </inkml:definitions>
  <inkml:trace contextRef="#ctx0" brushRef="#br0">21 46,'23'48,"-18"-37,-4-9,-1-3,-49-105,186 403,-136-292</inkml:trace>
</inkml:ink>
</file>

<file path=ppt/ink/ink1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63"/>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1,'1798'0,"-1789"0</inkml:trace>
</inkml:ink>
</file>

<file path=ppt/ink/ink1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64"/>
    </inkml:context>
    <inkml:brush xml:id="br0">
      <inkml:brushProperty name="width" value="0.1" units="cm"/>
      <inkml:brushProperty name="height" value="0.1" units="cm"/>
      <inkml:brushProperty name="color" value="#00A0D7"/>
      <inkml:brushProperty name="ignorePressure" value="1"/>
    </inkml:brush>
  </inkml:definitions>
  <inkml:trace contextRef="#ctx0" brushRef="#br0">0 1,'2044'0,"-2039"0</inkml:trace>
</inkml:ink>
</file>

<file path=ppt/ink/ink1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65"/>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1,'1856'0,"-1851"0</inkml:trace>
</inkml:ink>
</file>

<file path=ppt/ink/ink1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66"/>
    </inkml:context>
    <inkml:brush xml:id="br0">
      <inkml:brushProperty name="width" value="0.1" units="cm"/>
      <inkml:brushProperty name="height" value="0.1" units="cm"/>
      <inkml:brushProperty name="color" value="#00A0D7"/>
      <inkml:brushProperty name="ignorePressure" value="1"/>
    </inkml:brush>
  </inkml:definitions>
  <inkml:trace contextRef="#ctx0" brushRef="#br0">1 0,'9269'0,"-9263"0</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8:20.894"/>
    </inkml:context>
    <inkml:brush xml:id="br0">
      <inkml:brushProperty name="width" value="0.1" units="cm"/>
      <inkml:brushProperty name="height" value="0.1" units="cm"/>
      <inkml:brushProperty name="color" value="#66CC00"/>
      <inkml:brushProperty name="ignorePressure" value="1"/>
    </inkml:brush>
  </inkml:definitions>
  <inkml:trace contextRef="#ctx0" brushRef="#br0">1 422,'131'-418,"-130"414</inkml:trace>
</inkml:ink>
</file>

<file path=ppt/ink/ink1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67"/>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1,'11'570,"-11"-568</inkml:trace>
</inkml:ink>
</file>

<file path=ppt/ink/ink1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68"/>
    </inkml:context>
    <inkml:brush xml:id="br0">
      <inkml:brushProperty name="width" value="0.1" units="cm"/>
      <inkml:brushProperty name="height" value="0.1" units="cm"/>
      <inkml:brushProperty name="color" value="#00A0D7"/>
    </inkml:brush>
  </inkml:definitions>
  <inkml:trace contextRef="#ctx0" brushRef="#br0">1918 309 24575,'0'2'0,"1"0"0,0 0 0,0 1 0,0-1 0,0 0 0,0 0 0,1-1 0,2 4 0,3 7 0,-2-4 0,0 0 0,1 1 0,-1-1 0,1-1 0,1 0 0,-1 1 0,10 6 0,-16-14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0,-2 5 0,2 16 0,3-7 0,0 1 0,0-1 0,1 0 0,1 0 0,-2 1 0,2-1 0,0 0 0,0 0 0,6 7 0,10 19 0,-15-25 0,-4-5 0,1 0 0,0 0 0,-1 0 0,0 0 0,1 0 0,-1 0 0,0 0 0,0 0 0,0 0 0,1 1 0,-1-1 0,-1 0 0,1-1 0,0 0 0,0 1 0,-1-1 0,1 0 0,0 1 0,-1-1 0,0 0 0,1 0 0,0 1 0,-1-1 0,1 0 0,0 0 0,-1 1 0,0-1 0,1 0 0,-1 0 0,1 0 0,0 0 0,-1 0 0,0 0 0,1 0 0,-1 0 0,1 0 0,-1 0 0,1 0 0,-2 0 0,-16 1 0,-24 2 0,26-1 0,1 0 0,-1-1 0,0 0 0,1-1 0,-1 0 0,-18-3 0,-41-3 0,42 1 0,19 2 0,-1 1 0,-24-1 0,-29-3 0,58 6 0,0-1 0,-18-3 0,18 2 0,0 0 0,-20 0 0,11 2 0,10 0 0,1 0 0,0 0 0,-1 1 0,1 0 0,0 0 0,-12 3 0,13-2 0,0-1 0,-1 0 0,1 0 0,-1 0 0,1-1 0,-11 0 0,8-1 0,0 2 0,-16 1 0,-52 4 0,56-4 0,0 0 0,-39-3 0,15 0 0,-483 1 0,432-6 0,19 3 0,29 1 0,-134 1 0,94 2 0,87-1 0,1 0 0,-1-1 0,1 1 0,0 0 0,-1 0 0,1-1 0,0 1 0,-1 0 0,1-1 0,0 1 0,0-1 0,0 0 0,-1 1 0,1-1 0,1 0 0,-2 0 0,1 0 0,1 1 0,-2-1 0,2 0 0,-1 0 0,0 0 0,0 0 0,1-1 0,-1 1 0,1 0 0,-1 0 0,1 0 0,-1 0 0,1 0 0,0 0 0,0-3 0,-1-4 0,-1 0 0,2-1 0,2-14 0,-2 8 0,7-52 0,-7 58 0,1 0 0,4-16 0,1-5 0,1-66 0,-7 66 0,0-34 0,-2 59 0,1 0 0,0 0 0,-1 1 0,0-1 0,0 1 0,-1-1 0,1 1 0,-1-1 0,0 1 0,0 0 0,-7-7 0,10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8 0,7 85 0,-6-96 0,1 14 0,2 1 0,0-1 0,9 29 0,-12-72 0,1 9 0,-2-20 0,2-41 0,1 67 0,-1 0 0,6-11 0,1-7 0,-7 24 0,-1 0 0,1 0 0,0 0 0,0 0 0,0 1 0,1-2 0,-1 2 0,4-6 0,-4 7 0,1 0 0,-2 0 0,1 1 0,1-1 0,-1 0 0,1 0 0,-1 1 0,1-2 0,-1 2 0,0-1 0,1 1 0,0 0 0,-1-1 0,1 1 0,-1 0 0,1-1 0,-1 1 0,1 0 0,-1 0 0,3 0 0,10 1 0,0-1 0,0 2 0,1 0 0,14 3 0,-13-1 0,29 1 0,-21-3 0,-16 0 0,18 1 0,36 0 0,5 3 0,30-6 0,-215-12 0,109 12 0,-1-2 0,-15-2 0,25 4 0,0 0 0,0 0 0,1 0 0,-1 0 0,0 0 0,0 0 0,0 0 0,0 0 0,0 0 0,0 0 0,0 0 0,0 0 0,0 0 0,0 0 0,0 0 0,0 0 0,0 0 0,0 0 0,0 0 0,0 0 0,0 0 0,0 0 0,0 0 0,0 0 0,0 0 0,0-1 0,0 1 0,0 0 0,0 0 0,0 0 0,0 0 0,0 0 0,0 0 0,0 0 0,0 0 0,0 0 0,0 0 0,0 0 0,0 0 0,0 0 0,0 0 0,0 0 0,0 0 0,0 0 0,0 0 0,0 0 0,0 0 0,0 0 0,0 0 0,0 0 0,0 0 0,0 0 0,0 0 0,0 0 0,7-2 0,11 0 0,89-3 0,49 4 0,-82 2 0,747-1 0,-758 6 0,-29-7 0,46 2 0,-78-1 0,-2 0 0,1 1 0,0-1 0,0 0 0,0 0 0,-1 1 0,1-1 0,0 1 0,0-1 0,-1 0 0,1 1 0,0-1 0,0 1 0,-1 0 0,1-1 0,-1 1 0,1-1 0,-1 1 0,1 0 0,-1 0 0,0-1 0,1 1 0,0 1 0,6 23 0,-3-10 0,10 29 0,-6-23 0,2-1 0,0 0 0,16 22 0,27 30 0,-46-61 0,-1-1 0,-1 0 0,0 1 0,6 19 0,6 15 0,1 0 0,-17-42 0,0-1 0,0 0 0,0 0 0,0 1 0,-1 0 0,1-1 0,-1 0 0,1 1 0,-1 5 0,0-7 0,0-1 0,0 1 0,-1 0 0,1-1 0,0 1 0,-1 0 0,1 0 0,0-1 0,0 1 0,-1 0 0,1 0 0,0 0 0,-1-1 0,0 1 0,1-1 0,-1 1 0,1 0 0,-1-1 0,0 1 0,1-1 0,-1 1 0,1-1 0,-1 0 0,0 1 0,0-1 0,1 0 0,-2 1 0,2-1 0,-1 1 0,0-1 0,0 0 0,0 0 0,-1 0 0,-88-1 0,51-4 0,29 3 0,0 0 0,-19 0 0,23 1 0,1 1 0,0-1 0,-1 1 0,1-1 0,-1 0 0,1-1 0,-9-3 0,9 4 0,-5-2 0,0 1 0,0 0 0,-1 1 0,-16 0 0,16 0 0,-139 0 0,80 2 0,-20 4 0,-213-5 0,289 1 0,-28 4 0,27-3 0,-27 2 0,-41-4 0,-92-1 0,137-5 0,30 5 0,-1-1 0,0 1 0,-10 0 0,6 0 0,-1 0 0,0-1 0,-21-5 0,22 4 0,-1-1 0,1 2 0,-26-1 0,-247 4 0,284-1 0,1 0 0,-1-1 0,1 1 0,0 0 0,0 0 0,0 0 0,-1-1 0,1 1 0,-1-1 0,1 1 0,0-1 0,0 1 0,0-1 0,-1 0 0,2 0 0,-1 1 0,-1-1 0,2 0 0,-1 0 0,0 0 0,0 1 0,0-1 0,1 0 0,-1-1 0,0 1 0,1 0 0,-1 0 0,1 0 0,-1 0 0,1 0 0,-1 0 0,1-3 0,-1-4 0,0 0 0,1 1 0,0-1 0,1-9 0,0 0 0,-1-229 0,5 217 0,-5 26 0,1 0 0,-1 1 0,1-1 0,0 1 0,0 0 0,1 0 0,-1 0 0,1-1 0,2-2 0,-3 4 0,-1 1 0,1-1 0,-1 0 0,1 1 0,-1-1 0,1 1 0,0-1 0,-1 1 0,1 0 0,-1-1 0,1 1 0,0 0 0,0 0 0,-1-1 0,1 1 0,0 0 0,-1 0 0,1 0 0,0 0 0,0 0 0,-1 0 0,1 0 0,0 0 0,0 0 0,0 0 0,-1 0 0,1 0 0,0 0 0,-1 0 0,1 1 0,0-1 0,0 0 0,-1 0 0,1 1 0,-1-1 0,1 0 0,0 1 0,-1-1 0,1 1 0,0-1 0,-1 1 0,1 0 0,0 0 0,0 1 0,0-1 0,1 1 0,-1 1 0,0-1 0,0 0 0,0 0 0,-1 0 0,1 0 0,0 0 0,-1 0 0,1 5 0,-3 40 0,3 57 0,6-42 0,-5-40 0,1 23 0,-3-42 0,0 2 0,0 0 0,0 0 0,1 0 0,-1 0 0,4 8 0,-3-11 0,-1-1 0,0 0 0,1 0 0,0 0 0,0 0 0,-1 0 0,1 0 0,0 0 0,0 1 0,0-1 0,0-1 0,0 1 0,0 0 0,1 0 0,-1-1 0,0 1 0,0 0 0,0-1 0,1 1 0,-1-1 0,1 0 0,-1 1 0,0 0 0,1-1 0,-1 0 0,0 0 0,1 0 0,2 0 0,-1 0 0,0 1 0,1-1 0,0 0 0,-1-1 0,0 1 0,1 0 0,4-2 0,-7 1 0,0 1 0,0 0 0,0-1 0,-1 1 0,1-1 0,0 1 0,0-1 0,-1 1 0,1-1 0,0 1 0,-1-1 0,1 1 0,-1-1 0,1 0 0,-1 0 0,1 0 0,-1 1 0,0-1 0,1 0 0,-1 0 0,0 1 0,0-1 0,0 0 0,1 0 0,-1 1 0,0-2 0,0 2 0,-1-2 0,-6-89 0,6 81 0,0 0 0,0 0 0,-6-16 0,4 17 0,1-1 0,0 0 0,-1-17 0,3 11 0,2 2 0,-2 0 0,-1 0 0,0 1 0,-1-1 0,-6-20 0,8 34 0,0 0 0,0 0 0,0 0 0,0 0 0,0 0 0,0 0 0,0-1 0,0 1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6 0,1 7 0,-1 170 0,5-100 0,-2-76 0,1-1 0,0 1 0,1 0 0,0 0 0,0-1 0,4 8 0,-6-13 0,1-1 0,-1 1 0,2-1 0,-2 1 0,1 0 0,0-1 0,0 1 0,-1-1 0,1 0 0,0 1 0,0 0 0,0-1 0,0 0 0,0 0 0,0 1 0,0-1 0,0 0 0,0 0 0,0 0 0,1 0 0,25 0 0,-19-1 0,7 2 0,-11-1 0,1 0 0,-1 0 0,0 0 0,0 0 0,1-1 0,6-1 0,-10 2 0,-1-1 0,1 0 0,-1 1 0,1-1 0,0 1 0,-1-1 0,1 0 0,-1 1 0,1-1 0,-1 0 0,1 1 0,-1-2 0,0 2 0,1-1 0,-1 0 0,0 0 0,0 1 0,0-1 0,0 0 0,0 0 0,0 1 0,0-1 0,0 0 0,0 0 0,0 0 0,0-1 0,-6-22 0,6 23 0,-17-47 0,-1-46 0,6 4 0,9 68 0,2 19 0,-1-2 0,2 1 0,-1 0 0,1 0 0,0 0 0,0-1 0,0 1 0,0 0 0,1 0 0,1-6 0,-2 10 0,0 0 0,0 0 0,1 0 0,-1 0 0,0-1 0,0 1 0,0-1 0,0 1 0,0 0 0,0 0 0,0-1 0,0 1 0,0 0 0,0 0 0,0 0 0,0-1 0,0 1 0,0 0 0,0 0 0,0-1 0,0 1 0,0 0 0,0 0 0,0 0 0,0-1 0,0 1 0,0 0 0,-1 0 0,1-1 0,-9 1 0,5 0 0,-19-1 0,22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0,0-1 0,0 1 0,1 0 0,2-2 0,-1 1 0,1-1 0,0 1 0,-1-1 0,1 1 0,0 0 0,0 0 0,0 0 0,0 0 0,6 0 0,33-3 0,-27 3 0,-11 1 0,1 0 0,-1-1 0,1 1 0,-1 0 0,1 1 0,-1-1 0,1 1 0,-1-1 0,1 1 0,-1 1 0,5 1 0,-32-25 0,22 21 0,-1 0 0,0-1 0,-1 0 0,1 1 0,-1 0 0,1-1 0,-1 1 0,1-1 0,-1 1 0,0 1 0,0-1 0,0 0 0,0 1 0,0-1 0,0 1 0,0 0 0,-4-1 0,-2 2 0,0-1 0,0 1 0,0 0 0,0 1 0,0 0 0,0 1 0,1-1 0,0 1 0,-1 1 0,-8 4 0,13-6 0,0 0 0,1-1 0,0 2 0,0-1 0,0 1 0,0-1 0,0 0 0,1 2 0,-1-2 0,1 1 0,0 0 0,0 0 0,0 0 0,0 1 0,1-1 0,-1 0 0,1 1 0,0-1 0,0 1 0,0-1 0,1 1 0,0-1 0,-1 1 0,2 6 0,-1-9 0,0-1 0,1 2 0,-1-2 0,0 1 0,1-1 0,-1 1 0,1 0 0,-1-1 0,1 1 0,-1-1 0,1 1 0,0-1 0,-1 1 0,1-1 0,0 1 0,0-1 0,-1 0 0,1 1 0,0-1 0,0 1 0,-1-1 0,1 0 0,0 0 0,0 0 0,0 0 0,-1 1 0,2-1 0,0 0 0,30 0 0,-25 0 0,0-1 0,1 0 0,-2 0 0,1 0 0,1-1 0,-2 1 0,9-4 0,-2 1 0,3 1 0,-1-1 0,1 2 0,1 0 0,28-1 0,-26 3 0,90-5 0,260 5 0,-380-1 0,-1 0 0,2-1 0,-1 1 0,-15-5 0,15 2 0,0 2 0,0 0 0,1 0 0,-20 0 0,-106 2 0,496 0 0,-217 6 0,-11 0 0,-49-1 0,53-5 0,-68 0 0,-8-4 0,-32 2 0,-1-1 0,-14 2 0,1 0 0,27 1 0,-41 0 0,1 0 0,-1 0 0,1 1 0,0-1 0,0 0 0,-1 0 0,1 0 0,0 1 0,-1-1 0,1 0 0,-1 1 0,1-1 0,-1 1 0,1-1 0,-1 0 0,1 1 0,-1 0 0,0-1 0,1 1 0,0-1 0,-1 1 0,0-1 0,0 1 0,0-1 0,1 1 0,-1 0 0,0-1 0,0 1 0,0-1 0,0 1 0,0-1 0,0 2 0,0-1 0,0 0 0,0 0 0,0-1 0,0 1 0,0 0 0,0 0 0,0-1 0,-1 1 0,1 0 0,0 0 0,0-1 0,-1 1 0,0 0 0,1-1 0,0 1 0,-1 0 0,1-1 0,-1 1 0,0-1 0,1 1 0,-1-1 0,1 1 0,-1-1 0,0 0 0,0 1 0,1 0 0,-1-1 0,0 0 0,-1 1 0,-24 1 0,20-2 0,0 0 0,1 0 0,-11 3 0,-3 0 0,0-1 0,-1 0 0,1-1 0,-38-2 0,9 0 0,-172 7 0,-84-12 0,-72 5 0,198 2 0,166-1 0,1 1 0,-19 4 0,2 0 0,22-4 0,0 0 0,1 0 0,-1 1 0,0 0 0,1-1 0,-10 6 0,15-7 0,0 0 0,0 0 0,0 0 0,0 0 0,0 0 0,0 0 0,0 0 0,0 0 0,-1 0 0,1 0 0,0 0 0,0 1 0,0-1 0,0 0 0,0 0 0,0 0 0,0 0 0,0 0 0,0 0 0,0 0 0,0 0 0,0 0 0,-1 0 0,1 0 0,0 0 0,0 1 0,0-1 0,0 0 0,0 0 0,0 0 0,0 0 0,0 0 0,0 0 0,0 0 0,0 0 0,0 0 0,0 1 0,0-1 0,0 0 0,0 0 0,0 0 0,0 0 0,0 0 0,0 0 0,0 0 0,0 0 0,0 0 0,1 1 0,-1-1 0,0 0 0,0 0 0,0 0 0,0 0 0,0 0 0,0 0 0,9 3 0,13-2 0,814-2 0,-707 7 0,364-6 0,-493 0 0,1 0 0,-1 0 0,1 0 0,0 0 0,-1 0 0,1 0 0,0 0 0,0 0 0,-1 0 0,1 0 0,-1 0 0,1 0 0,0 1 0,-1-1 0,1 0 0,-1 0 0,1 1 0,0-1 0,-1 1 0,1-1 0,-1 1 0,0-1 0,1 0 0,0 1 0,-1 0 0,0-1 0,0 1 0,1 0 0,-1-1 0,0 1 0,0-1 0,0 1 0,0 0 0,-1 0 0,1-1 0,0 1 0,0 0 0,0-1 0,0 1 0,-1-1 0,1 1 0,-1 0 0,1-1 0,-1 1 0,-1 2 0,1-1 0,-1 0 0,-1 0 0,2 1 0,-2-1 0,1 0 0,-1-1 0,0 1 0,-4 2 0,-6 0 0,0 0 0,-1-2 0,1 0 0,-1 0 0,-19 0 0,2 1 0,-29 0 0,-59-4 0,42 0 0,-491 1 0,407-6 0,-129 7 0,289-1 0,0 0 0,0 0 0,0 0 0,0 0 0,0 0 0,0 0 0,0 0 0,0 0 0,1 1 0,-1-1 0,0 1 0,0-1 0,0 0 0,0 1 0,1-1 0,-2 1 0,2-1 0,-1 1 0,1-1 0,0 0 0,0 1 0,-1-1 0,1 1 0,0-1 0,0 0 0,0 1 0,0-1 0,-1 1 0,1-1 0,0 0 0,0 1 0,0 0 0,0-1 0,0 1 0,0-1 0,0 0 0,0 1 0,1 0 0,-1 0 0,0 0 0,1 0 0,-1 0 0,1 1 0,0-1 0,-1 0 0,1-1 0,0 1 0,0 0 0,0 0 0,0 0 0,0 0 0,0-1 0,0 1 0,0 0 0,0 0 0,1-1 0,-1 1 0,0-1 0,3 1 0,16 3 0,1-1 0,0 0 0,37-1 0,-41-2 0,346 2 0,-187-3 0,28-5 0,-26 0 0,27 1 0,-59 0 0,-130 4 0,-13 1 0,5 0 0,-1 0 0,1 0 0,11 1 0,-18-1 0,0 0 0,0 0 0,0 0 0,0 1 0,0-1 0,-1 0 0,2 0 0,-2 0 0,1 1 0,0-1 0,0 0 0,0 1 0,0-1 0,-1 1 0,1-1 0,0 1 0,0 0 0,-1-1 0,1 1 0,-1-1 0,1 1 0,0 0 0,-1-1 0,1 1 0,-1 0 0,0-1 0,1 1 0,-1 0 0,1 0 0,-1 0 0,0 0 0,0 0 0,0-1 0,0 1 0,0 0 0,0 0 0,0 1 0,0-1 0,0 0 0,-1 0 0,1 0 0,-1-1 0,1 1 0,-1 0 0,1 0 0,0-1 0,-1 1 0,0 0 0,0-1 0,1 1 0,-1 0 0,0-1 0,1 1 0,-1-1 0,0 1 0,0-1 0,0 1 0,0-1 0,0 0 0,0 1 0,0-1 0,0 0 0,1 0 0,-3 1 0,-3 0 0,0-1 0,0 0 0,-9 0 0,-1 1 0,-59 4 0,-80-5 0,69-1 0,-604 1 0,533 6 0,15 5 0,83-5 0,30-4 0,17-2 0,1 1 0,-1 0 0,1 1 0,0 0 0,-21 6 0,31-8 0,0 1 0,1-1 0,-1 0 0,1 0 0,-1 1 0,0-1 0,1 0 0,-1 1 0,1 0 0,-1-1 0,0 0 0,1 1 0,0-1 0,-1 1 0,1 0 0,0-1 0,0 0 0,-1 0 0,1 1 0,0-1 0,0 0 0,0 0 0,0 0 0,1 1 0,-1-1 0,0 0 0,0 0 0,0 0 0,0 0 0,0 1 0,0-1 0,0 0 0,0 0 0,0 0 0,0 0 0,0 1 0,1-1 0,-1 0 0,0 0 0,0 0 0,0 0 0,0 0 0,0 1 0,1-1 0,1 1 0,0 0 0,-1-1 0,1 1 0,-1 0 0,1-1 0,0 0 0,0 1 0,0-1 0,3 0 0,199 1 0,-97-2 0,1159 1 0,-1266 0 0,1 0 0,0 0 0,-1 0 0,1 0 0,-1 0 0,1 0 0,-1 0 0,1 0 0,-1 0 0,1 0 0,-1 0 0,1 0 0,0 0 0,-1 1 0,0-1 0,1 0 0,-1 0 0,1 0 0,0 1 0,-1-1 0,0 0 0,1 1 0,-1-1 0,0 0 0,1 1 0,-1-1 0,0 1 0,0 0 0,0-1 0,0 0 0,0 1 0,0-1 0,-1 0 0,1 1 0,0-1 0,0 0 0,0 1 0,0-1 0,0 0 0,-1 1 0,1-1 0,0 0 0,0 0 0,-1 1 0,1-1 0,-1 0 0,1 0 0,0 1 0,-1-1 0,0 1 0,0-1 0,1 1 0,-1 0 0,0-1 0,0 0 0,0 1 0,1-1 0,-1 0 0,0 1 0,0-1 0,0 0 0,0 0 0,0 0 0,0 0 0,0 1 0,0-1 0,1 0 0,-2 0 0,2-1 0,-1 1 0,-1 0 0,2 0 0,-1 0 0,0 0 0,0-1 0,0 1 0,0 0 0,0-1 0,1 1 0,-3-2 0,2 1 0,0-1 0,0 0 0,0 1 0,0-2 0,0 2 0,0-1 0,1 0 0,-2-3 0,2 3 0,-1 0 0,0 0 0,0 0 0,1 0 0,-1 0 0,-3-3 0,14 19 0,-1 1 0,-1-1 0,12 31 0,-20-43 0,3 5 0,0 0 0,0 1 0,-1-1 0,0 0 0,-1 1 0,1 10 0,-2-18 0,0 0 0,0 1 0,0-1 0,0 0 0,0 0 0,0 1 0,0-1 0,0 0 0,-1 0 0,1 0 0,0 1 0,0-1 0,0 0 0,0 1 0,0-1 0,0 0 0,-1 0 0,1 0 0,0 1 0,0-1 0,0 0 0,0 0 0,-1 0 0,1 0 0,-1 0 0,1 0 0,0 0 0,0 1 0,0-1 0,-1 0 0,1 0 0,0 0 0,0 0 0,-1 0 0,1 0 0,0 0 0,-1 0 0,1 0 0,0 0 0,0 0 0,-1 0 0,1 0 0,0-1 0,-16-4 0,8 2 0,-19-2 0,1 1 0,-55-1 0,-519 4 0,296 2 0,202-7 0,-2 3 0,51 1 0,19 1 0,10 1 0,-28-3 0,35 1 0,12 2 0,0 0 0,0-1 0,0 1 0,1-1 0,-1 0 0,0 0 0,0-1 0,1 1 0,-6-3 0,9 3 0,1 1 0,-1-1 0,0 1 0,1-1 0,-1 1 0,1-1 0,0 1 0,-1-1 0,0 0 0,1 1 0,0-1 0,-1 0 0,1 0 0,0 1 0,0-1 0,0 0 0,0 1 0,0-1 0,-1 0 0,1 0 0,0 1 0,1-1 0,-1 0 0,0 0 0,0 0 0,0 1 0,0-1 0,0 0 0,1 1 0,0-2 0,0 1 0,-1-1 0,1 1 0,-1 0 0,2 0 0,-2 0 0,1 0 0,1 0 0,-2 0 0,1 0 0,1 0 0,-1 0 0,0 0 0,0 1 0,0-1 0,1 0 0,2 0 0,14-3 0,1 1 0,0 0 0,25 0 0,59 4 0,-40 0 0,99-2 0,166 2 0,-270 1 0,43 1 0,27 3 0,-26 0 0,81-6 0,-93 0 0,-70 3 0,-20-3 0,1 0 0,-1 1 0,1-1 0,0 0 0,0 0 0,-1 1 0,1-1 0,0 0 0,-1 1 0,1-1 0,-1 0 0,0 1 0,1-1 0,0 1 0,-1 0 0,1-1 0,-1 1 0,0-1 0,0 1 0,1-1 0,-1 1 0,1-1 0,-1 1 0,0 0 0,0 0 0,0-1 0,-1 1 0,1-1 0,-1 1 0,1 0 0,0-1 0,-1 0 0,1 1 0,0-1 0,-1 1 0,0-1 0,1 0 0,-1 0 0,1 1 0,-1-1 0,0 0 0,1 0 0,-1 1 0,1-1 0,-1 0 0,0 0 0,0 0 0,-17 3 0,16-3 0,-28 3 0,1-1 0,-39-3 0,13 0 0,-349 5 0,184 2 0,-35-5 0,140-1 0,42 6 0,-3-1 0,69-5-1365</inkml:trace>
</inkml:ink>
</file>

<file path=ppt/ink/ink1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69"/>
    </inkml:context>
    <inkml:brush xml:id="br0">
      <inkml:brushProperty name="width" value="0.1" units="cm"/>
      <inkml:brushProperty name="height" value="0.1" units="cm"/>
      <inkml:brushProperty name="color" value="#00A0D7"/>
    </inkml:brush>
  </inkml:definitions>
  <inkml:trace contextRef="#ctx0" brushRef="#br0">1 500 24575,'0'-6'0,"0"1"0,0 0 0,2-8 0,-1 11 0,0 1 0,-1-1 0,1 0 0,0 0 0,0 0 0,0 1 0,1-1 0,-1 1 0,1-1 0,-1 0 0,4-2 0,-4 3 0,1 0 0,0-2 0,0 2 0,0-1 0,-1 0 0,0 1 0,1-2 0,-1 1 0,0 1 0,0-1 0,0 0 0,0-1 0,-1 1 0,1 0 0,0 0 0,-1-1 0,0 1 0,1 0 0,-1 0 0,0-1 0,-1 1 0,1-4 0,1-2 0,0-1 0,1 0 0,0 1 0,1-1 0,0 1 0,0-1 0,10-14 0,-5 6 0,-5 12 0,-1 0 0,0 1 0,0-1 0,-1 0 0,1 0 0,-1 0 0,-1 0 0,1-1 0,-1-5 0,0 2 0,-1 6 0,1 1 0,0-2 0,0 1 0,0 0 0,1 0 0,-1 0 0,1-1 0,0 1 0,0 0 0,0 0 0,2-4 0,10-26 0,-8 23 0,0 1 0,-1-1 0,-1 0 0,3-15 0,-4 19 0,-2 2 0,1 0 0,0 0 0,0 0 0,1 0 0,0 0 0,0 0 0,2-4 0,-2 6 0,-2 0 0,1 0 0,0-1 0,0 1 0,-1 0 0,1 0 0,-1-1 0,0-2 0,0 3 0,0-1 0,0 1 0,1 0 0,0-1 0,-1 1 0,3-4 0,-3 5 0,0 0 0,1 1 0,-1-1 0,1 0 0,0 1 0,-1-1 0,1 1 0,0-1 0,0 1 0,-1-1 0,1 1 0,0 0 0,0-1 0,0 1 0,-1 0 0,1-1 0,0 1 0,0 0 0,0 0 0,0 0 0,0-1 0,0 1 0,1 0 0,7 1 0,1-1 0,-1 1 0,17 3 0,-15-2 0,-1 0 0,18 1 0,4-3 0,45-1 0,-52-5 0,-20 5 0,-1 0 0,1 0 0,-1 0 0,0 1 0,6-1 0,286 1 0,-225 6 0,77-1 0,330-5 0,-465 1 0,0 0 0,14 3 0,-14-2 0,-1 0 0,18 0 0,-23-3 0,16 1 0,0 1 0,28 3 0,25 1 0,-65-3 0,14 2 0,-19-3 0,-8-1 0,-16 1 0,11-1 0,1 1 0,0-1 0,0 0 0,-1-1 0,-9-1 0,15 2 0,1 0 0,-1 0 0,1 0 0,0 0 0,-1 0 0,1 0 0,0 0 0,0 0 0,-1-1 0,1 1 0,-1 0 0,1 0 0,0 0 0,0 0 0,-1 0 0,1-1 0,0 1 0,0 0 0,0 0 0,-1 0 0,1-1 0,0 1 0,-1-1 0,1 1 0,0 0 0,0 0 0,0-1 0,0 1 0,0 0 0,0 0 0,0-1 0,0 1 0,0 0 0,0-1 0,0 1 0,0 0 0,0 0 0,0-1 0,0 1 0,0 0 0,0-1 0,0 1 0,0 0 0,0 0 0,0-1 0,0 1 0,0 0 0,1 0 0,-1-1 0,0 1 0,1 0 0,-1-1 0,1 0 0,-1 0 0,2 1 0,-2-1 0,1 0 0,1 0 0,-1 1 0,-1-1 0,2 1 0,-1-1 0,0 1 0,0-1 0,3 0 0,7 0 0,0 0 0,22 1 0,-20 0 0,25-2 0,-35 2 0,12-2 0,-25 2 0,-5 2 0,-21 5 0,25-5 0,-1 0 0,0 0 0,-19 0 0,15-1 0,10-1 0,1 1 0,0-1 0,0-1 0,0 1 0,0 0 0,-6-2 0,11 2 0,0 0 0,0 0 0,-1 0 0,1 0 0,0 0 0,-1 0 0,1 0 0,0 0 0,0 0 0,0-1 0,-1 1 0,1 0 0,0 0 0,0-1 0,0 1 0,0 0 0,-1 0 0,1 0 0,0 0 0,0 0 0,-1-1 0,1 1 0,0 0 0,0 0 0,0 0 0,0-1 0,0 1 0,0 0 0,0 0 0,0 0 0,0-1 0,0 1 0,0 0 0,0 0 0,0 0 0,0-1 0,7-6 0,-4 6 0,-1-1 0,1 1 0,0 0 0,0 0 0,5-2 0,13 2 0,1 1 0,31 2 0,-30-1 0,43 3 0,240-4 0,-304 0 0,0 1 0,-1-1 0,1 0 0,0 0 0,0 1 0,-1-1 0,1 1 0,0 0 0,1 0 0,-2-1 0,0 1 0,0 0 0,0-1 0,0 1 0,0-1 0,0 0 0,0 0 0,0 1 0,0-1 0,0 0 0,0 0 0,0 0 0,0 0 0,0 0 0,0 0 0,0 0 0,0 0 0,0 0 0,0 0 0,0-1 0,0 1 0,0 0 0,0-1 0,0 1 0,0 0 0,0-1 0,1-1 0,-2 2 0,0 0 0,1 0 0,-1 0 0,0 0 0,0 0 0,0 0 0,0 0 0,0 0 0,0-1 0,1 1 0,-1 0 0,0 0 0,1 0 0,-1 0 0,0 0 0,0 0 0,0 0 0,0 0 0,0 0 0,1 0 0,-1 0 0,0 0 0,0 0 0,0 0 0,0 0 0,0 0 0,1 1 0,-1-1 0,0 0 0,0 0 0,1 0 0,-1 0 0,3 7 0,-2 16 0,0-3 0,2-7 0,-1-1 0,-1 1 0,0-1 0,-3 25 0,1-4 0,1-30 0,0 0 0,0 0 0,0 0 0,0 0 0,1 0 0,-1-1 0,2 1 0,-2 0 0,1 0 0,1-1 0,1 4 0,-1-2 0,-1 0 0,1 0 0,-1 1 0,0-2 0,2 9 0,-3-7 0,1 0 0,0-1 0,0 1 0,4 6 0,-3-5 0,0 0 0,-1 1 0,0-1 0,1 1 0,-2-1 0,0 1 0,0 0 0,-2 9 0,1 8 0,1-16 0,0-7 0,-1 1 0,1-1 0,0 1 0,0-1 0,0 1 0,0-1 0,0 0 0,1 1 0,-1 0 0,0-1 0,1 0 0,-1 1 0,0-1 0,1 0 0,0 0 0,0 1 0,-1-1 0,2 0 0,-2 0 0,1 1 0,1-1 0,0 1 0,0 0 0,0-1 0,-1 1 0,1-1 0,0 1 0,-1 0 0,0 0 0,1 0 0,-1 0 0,0 0 0,0 0 0,0 0 0,-1 0 0,1 0 0,0 4 0,0 2 0,0 0 0,-1 13 0,0-25 0,-1-1 0,0 0 0,1 0 0,-4-6 0,2 5 0,0 1 0,1-1 0,-1-12 0,1 10 0,1 1 0,-2-1 0,-2-13 0,2 21 0,0 6 0,-2 9 0,4-10 0,-2 3 0,1 0 0,0 1 0,0 11 0,1-17 0,1 1 0,-1-1 0,0 0 0,1 1 0,0-1 0,0 0 0,0 0 0,1 0 0,-1 0 0,1 0 0,3 4 0,-1-3 0,-2-2 0,-1 0 0,1 1 0,0-2 0,-1 2 0,3 3 0,-4-6 0,0 0 0,0 0 0,0 1 0,0-1 0,0 0 0,0 0 0,0 0 0,0 0 0,0 1 0,0-1 0,0 0 0,0 0 0,0 0 0,0 0 0,0 1 0,0-1 0,0 0 0,0 0 0,0 0 0,0 0 0,0 0 0,-1 1 0,1-1 0,0 0 0,0 0 0,0 0 0,-1 0 0,1 0 0,0 0 0,0 1 0,0-1 0,-1 0 0,-12 0 0,-14-4 0,0 1 0,-45-1 0,-32 10 0,-629-6 0,718-1 0,-26-4 0,25 3 0,-21-2 0,-459 3 0,244 3 0,-151-2 0,401 0 0,1 0 0,0 0 0,0 0 0,0 0 0,-1 0 0,2 0 0,-1 0 0,-1 0 0,1-1 0,0 1 0,0-1 0,0 1 0,-1-1 0,1 0 0,1 1 0,0-1 0,0 0 0,0 1 0,-1-1 0,2 0 0,-1 1 0,0-1 0,0 0 0,0 0 0,1 0 0,-1 1 0,0-1 0,0 0 0,0 1 0,1-1 0,-1 0 0,0 1 0,2-2 0,15-25 0,-13 21 0,0 0 0,0 0 0,-1 0 0,0-1 0,3-7 0,13-41 0,-5-6 0,-8 44 0,-3 9 0,0 1 0,2-13 0,-2 7 0,0 1 0,1 0 0,1 0 0,11-21 0,-1 3 0,5-13 0,-20 42 0,0 0 0,1-1 0,0 1 0,-1 0 0,1-1 0,-1 1 0,2 0 0,-2 0 0,1 0 0,0 0 0,0-1 0,0 1 0,0 1 0,0-1 0,0 0 0,1 0 0,-1 0 0,0 1 0,0-1 0,2 0 0,1 0 0,0 0 0,0 0 0,-1 1 0,1 0 0,0 0 0,6 0 0,-3 0 0,525 2 0,-273-4 0,670 2 0,-919 1 0,0 0 0,0 1 0,19 3 0,13 4 0,-8-4 0,-27-3 0,1 0 0,-1-1 0,1 0 0,-1 0 0,1-1 0,-1 0 0,13-2 0,-21 1 0,0 0 0,0 0 0,-1 0 0,1-1 0,-1 1 0,1 0 0,-1 0 0,1 0 0,-3-1 0,-4-2 0,8 4 0,2 3 0,0 1 0,0 1 0,-1-1 0,0 1 0,0 0 0,-1 0 0,1 0 0,-1-1 0,0 1 0,0 0 0,-1 6 0,-1 7 0,1 21 0,0-15 0,1 0 0,5 34 0,-2-43 0,0-1 0,-1 0 0,1 22 0,-3-32 0,0 0 0,1 1 0,0-1 0,0 0 0,1 1 0,2 5 0,-2-5 0,0-1 0,-1 0 0,0 1 0,1-1 0,-1 0 0,0 7 0,-2-6 0,1-4 0,0 1 0,0-1 0,-1 1 0,1-1 0,0 1 0,1 0 0,-1-1 0,0 0 0,0 1 0,0-1 0,1 1 0,0 0 0,0 0 0,-1-2 0,1 0 0,-1 0 0,1 0 0,-1 0 0,0 0 0,0 0 0,1 0 0,-1 0 0,0 0 0,0-1 0,1 1 0,-1 0 0,1 0 0,-1 0 0,0 0 0,0-1 0,1 1 0,-1 0 0,0 0 0,0-1 0,0 1 0,0 0 0,1 0 0,-1-1 0,0 1 0,0 0 0,1 0 0,-1-1 0,0 1 0,0-1 0,0 1 0,0 0 0,0-1 0,0 1 0,0 0 0,0-1 0,2-12 0,3-60 0,-2 39 0,-3-54 0,-1 34 0,-1 44 0,1 1 0,-1 0 0,-1-1 0,0 1 0,0 0 0,-9-16 0,6 12 0,2 6 0,0 0 0,1 0 0,-1 0 0,-1 1 0,0-1 0,-9-8 0,14 15 0,-1-1 0,0 1 0,1-1 0,-1 1 0,1-1 0,-2 0 0,2 1 0,-1 0 0,0-1 0,0 1 0,1 0 0,-1 0 0,0-1 0,0 1 0,0 0 0,0 0 0,0 0 0,0 0 0,1 0 0,-2 0 0,2 0 0,-1 0 0,0 0 0,0 0 0,0 0 0,0 1 0,0-1 0,0 0 0,1 0 0,-1 1 0,0-1 0,0 1 0,1-1 0,-1 1 0,0-1 0,0 1 0,1-1 0,-1 1 0,0 0 0,0 0 0,-2 2 0,1 0 0,-1 0 0,1-1 0,-1 2 0,2-1 0,-1 0 0,-2 6 0,4-8 0,-1 1 0,0-1 0,1 0 0,0 0 0,0 1 0,0-1 0,0 0 0,0 1 0,0-1 0,0 1 0,0-1 0,1 2 0,0-3 0,-1 1 0,0 0 0,0-1 0,0 0 0,1 1 0,-1-1 0,0 0 0,1 1 0,-1-1 0,1 0 0,-1 0 0,0 1 0,1-1 0,-1 0 0,0 0 0,1 0 0,0 1 0,-1-1 0,1 0 0,-1 0 0,0 0 0,1 0 0,0 0 0,-1 0 0,1 0 0,-1 0 0,0 0 0,1 0 0,0 0 0,-1 0 0,1 0 0,0 0 0,-1 0 0,0 0 0,1 0 0,-1-1 0,0 1 0,1 0 0,0 0 0,0-1 0,-1 1 0,0 0 0,0 0 0,0 0 0,1 0 0,-1 0 0,0 0 0,1 0 0,-1 0 0,0 0 0,0 0 0,0 0 0,0 0 0,0 0 0,1 0 0,-1-1 0,0 1 0,0 0 0,0 0 0,0 0 0,0 0 0,0 0 0,1 0 0,-1 0 0,0-1 0,0 1 0,0 0 0,0 0 0,1 0 0,-1 0 0,0 0 0,0-1 0,0 1 0,0 0 0,0-1 0,0 1 0,0 0 0,0 0 0,0 0 0,0 0 0,0 0 0,0-1 0,0 1 0,0 0 0,0 0 0,-11-3 0,-14 0 0,-79 9 0,-683-6 0,596 6 0,1 0 0,112-5 0,-77-2 0,110-5 0,31 4 0,0 0 0,-15 0 0,-157 2 0,184 0 0,0 0 0,0 0 0,1 1 0,-1-1 0,1 0 0,-1 0 0,0 1 0,1 0 0,-1-1 0,0 1 0,1 0 0,-1-1 0,1 1 0,-1 0 0,1 0 0,0 0 0,-1 0 0,1 0 0,0 1 0,0-1 0,-2 1 0,0 3 0,0 0 0,0 0 0,1 0 0,-3 8 0,2-5 0,-52 111 0,51-110 0,0 1 0,0 1 0,-1 15 0,1-13 0,0 0 0,-9 19 0,-3 9 0,15-37 0,0-3 0,0 1 0,1-1 0,-1 1 0,1-1 0,0 1 0,0-1 0,0 1 0,0 0 0,0 1 0,0-2 0,0-1 0,1 1 0,-1-1 0,0 1 0,1-1 0,-1 0 0,1 1 0,-1 0 0,1-1 0,-1 0 0,1 1 0,-1-1 0,1 0 0,-1 1 0,1-1 0,-1 0 0,2 0 0,-2 1 0,1-1 0,-1 0 0,1 0 0,0 0 0,-1 0 0,1 0 0,-1 0 0,2 0 0,-2 0 0,1 0 0,0 0 0,125 0 0,-51-1 0,-7-5 0,41 1 0,918 5 0,-524 0 0,-494-1 0,-1 0 0,0 0 0,12-3 0,11-1 0,-30 5 0,0-1 0,0 1 0,0 0 0,0-1 0,0 1 0,0 0 0,0-1 0,0 1 0,0-1 0,0 1 0,-1-1 0,1 0 0,0 1 0,0-1 0,-1 0 0,1 0 0,0 0 0,-1 1 0,1-1 0,-1 0 0,0 0 0,1 0 0,0 1 0,-1-1 0,0 0 0,0 0 0,0 0 0,1 0 0,-1-2 0,0-3 0,1-1 0,-1 0 0,-1-8 0,0 5 0,0-7 0,-6-30 0,2 18 0,-1-34 0,6 12 0,-1 50 0,1 0 0,0 1 0,0-1 0,-1 1 0,1-1 0,0 1 0,-1-1 0,1 0 0,-1 0 0,1 1 0,-1-1 0,1 1 0,-1 0 0,0-1 0,1 1 0,-1-1 0,1 1 0,-1 0 0,0-1 0,1 1 0,-1 0 0,1 0 0,-2-1 0,2 1 0,-1 0 0,1 0 0,-2 0 0,2 0 0,-1 0 0,-1 0 0,-28 0 0,22 0 0,-223 1 0,125-1 0,5-6 0,-69 2 0,140 3 0,2 1 0,0-1 0,0-1 0,-33-5 0,30 2 0,0 2 0,-58-2 0,-44 0 0,86 5 0,-165 4 0,31 2 0,76 3 0,34-3 0,-26 6 0,166-10 0,1088-2 0,-1080 6 0,33-1 0,-17 1 0,158-6 0,-247 0 0,0 0 0,1 1 0,-1-1 0,1 1 0,-2 0 0,1 0 0,7 4 0,-10-5 0,1 1 0,-1-1 0,1 1 0,-1-1 0,1 1 0,-1 0 0,0 0 0,0 0 0,0 0 0,1 0 0,-1 0 0,0 0 0,0 0 0,0 1 0,-1-1 0,2 0 0,-2 1 0,1-1 0,-1 0 0,1 0 0,0 1 0,-1 2 0,0-4 0,0 0 0,0 1 0,0-1 0,0 1 0,0-1 0,0 1 0,-1-1 0,1 0 0,0 1 0,-1-1 0,1 1 0,0-1 0,-1 0 0,1 1 0,0-1 0,-1 0 0,1 1 0,-1-1 0,1 0 0,-1 0 0,1 1 0,0-1 0,-1 1 0,0-1 0,1 0 0,-1 0 0,1 0 0,0 0 0,-1 0 0,0 0 0,0 0 0,-23 2 0,12-1 0,-44 7 0,-35 6 0,79-12 0,-1 0 0,-25 0 0,3 0 0,-90 0 0,72-3 0,-1-1 0,-86-13 0,144 15 0,0 0 0,0 0 0,0-1 0,8 0 0,6-1 0,384-10 0,-382 11 0,-19 2 0,-13-1 0,-161 6 0,51 2 0,65-5 0,-105 2 0,-222-5 0,439-12 0,36-3 0,150-9 0,-67 8 0,-330 32 0,-174 7 0,-172-22 0,247-2 0,253 1 0,-1 0 0,0 0 0,0 0 0,0 0 0,1 1 0,-1-1 0,0 1 0,0-1 0,0 1 0,1 1 0,-1-1 0,0 0 0,-3 2 0,5-2 0,-1 0 0,1 1 0,0-1 0,0 1 0,-1-1 0,1 0 0,1 1 0,-2 0 0,2 0 0,-1-1 0,1 1 0,-1-1 0,0 1 0,1 0 0,0 0 0,0 0 0,-1-1 0,1 1 0,1 3 0,-1 6 0,0 1 0,-1 0 0,0-1 0,-7 24 0,5-26 0,0 0 0,-7 11 0,8-16 0,0-1 0,0 0 0,0 1 0,-1-1 0,1 0 0,-1 0 0,0 0 0,-6 4 0,9-7 0,0 0 0,0 0 0,0 0 0,-1 0 0,1 0 0,0 1 0,0-1 0,0 0 0,0 0 0,0 0 0,0 0 0,0 0 0,-1 0 0,1 0 0,0 0 0,-1 0 0,1 0 0,0 0 0,0 0 0,0 0 0,0 0 0,0 0 0,0 0 0,-1 0 0,1 0 0,0 0 0,0 0 0,0 0 0,0 0 0,0 0 0,-1 0 0,1 0 0,0 0 0,0 0 0,-1 0 0,1 0 0,0-1 0,0 1 0,0 0 0,0 0 0,0 0 0,0 0 0,0 0 0,0 0 0,0 0 0,-1 0 0,1-1 0,0 1 0,0 0 0,0 0 0,0 0 0,0 0 0,0 0 0,0-1 0,0 1 0,0 0 0,0 0 0,0 0 0,0 0 0,0 0 0,0 0 0,0-1 0,0 1 0,0 0 0,0-1 0,0 1 0,0 0 0,0 0 0,1 0 0,1-14 0,-1 12 0,4-17 0,9-26 0,-12 39 0,1 0 0,0 1 0,0-1 0,0 1 0,2 0 0,-2-1 0,1 2 0,8-9 0,-12 13 0,0 0 0,1 0 0,-1 0 0,0 0 0,0 0 0,0 0 0,0 0 0,0 0 0,1 0 0,-1-1 0,0 1 0,0 0 0,0 0 0,0 0 0,0 0 0,0 0 0,0 0 0,0 0 0,0 0 0,1 0 0,-1 0 0,0 0 0,0 0 0,0 0 0,0 0 0,0 0 0,0 0 0,0 0 0,0 0 0,1 0 0,-1 0 0,0 0 0,0 0 0,0 0 0,0 1 0,1-1 0,-1 0 0,0 0 0,0 0 0,0 0 0,0 0 0,0 0 0,0 0 0,0 0 0,0 0 0,0 0 0,0 0 0,0 0 0,0 1 0,0-1 0,0 0 0,0 1 0,3 8 0,-3 11 0,-4 2 0,2-16 0,1 1 0,0-1 0,1 1 0,0 10 0,0-15 0,0-1 0,1 2 0,0-2 0,-1 1 0,1-1 0,-1 1 0,1-1 0,0 1 0,0 0 0,0-1 0,0 1 0,1-1 0,-1 0 0,0 1 0,0-1 0,1 1 0,-1-1 0,1 0 0,0 0 0,0 0 0,2 1 0,1 0 0,1 0 0,-1 0 0,0-1 0,1 1 0,0-1 0,0-1 0,8 2 0,43-3 0,-22 0 0,78 0 0,118 2 0,-216 0 0,-15-1 0,0 0 0,0 0 0,0 0 0,0 0 0,0 1 0,0-1 0,-1 0 0,1 0 0,0 0 0,0 0 0,0 0 0,0 0 0,0 0 0,0 0 0,0 0 0,0 0 0,0 0 0,0 0 0,0 0 0,0 0 0,0 0 0,0 0 0,0 0 0,0 0 0,0 0 0,0 0 0,0 0 0,0 0 0,0 1 0,0-1 0,0 0 0,0 0 0,0 0 0,0 0 0,0 0 0,0 0 0,0 0 0,0 0 0,0 0 0,0 0 0,0 0 0,0 0 0,0 0 0,0 0 0,0 0 0,0 0 0,0 0 0,0 0 0,0 0 0,0 1 0,0-1 0,0 0 0,0 0 0,0 0 0,1 0 0,-1 0 0,0 0 0,0 0 0,0 0 0,0 0 0,0 0 0,0 0 0,0 0 0,0 0 0,0 0 0,0 0 0,-25 5 0,-56 2 0,-139-5 0,110-3 0,21 1 0,390-6 0,5 0 0,809 6 0,-1101 0 0,0-1 0,14-3 0,-17 1 0,0 2 0,0 0 0,0 0 0,15 1 0,-24 0 0,-1 1 0,1-1 0,-1 1 0,0 0 0,1-1 0,-1 1 0,0 0 0,0 0 0,0 0 0,0-1 0,0 1 0,1 0 0,-2 0 0,1 0 0,1 2 0,13 19 0,-13-19 0,6 16 0,-8-18 0,1 0 0,-1 0 0,1 0 0,-1 1 0,0-1 0,0 0 0,0 0 0,0 0 0,0 1 0,0-1 0,-1 0 0,1 0 0,-1 0 0,1 1 0,-2-3 0,1 1 0,0-1 0,-1 0 0,1 0 0,0 0 0,0 0 0,0 0 0,0-1 0,-1-1 0,2 3 0,-8-13 0,0 0 0,-7-18 0,0 1 0,12 22 0,0 0 0,0-1 0,1 1 0,0-1 0,-1-16 0,-3-19 0,5 43 0,0 0 0,1 0 0,0 1 0,-1-1 0,1 0 0,-1 0 0,0 1 0,1-1 0,-1 0 0,0 0 0,0 1 0,1-1 0,-1 1 0,0-1 0,0 1 0,0 0 0,0-1 0,0 1 0,0 0 0,1-1 0,-2 1 0,1 0 0,1 0 0,-2 0 0,1-1 0,1 1 0,-2 0 0,1 0 0,0 0 0,0 1 0,-1-1 0,-6 1 0,0-1 0,-15 5 0,16-3 0,-32 3 0,-1 0 0,1-3 0,-70-3 0,37 0 0,-87 2 0,-164-2 0,269 0 0,-136-3 0,90 0 0,65 2 0,-184 1 0,111 2 0,46-1 0,-67 1 0,128-2 0,-1 1 0,1 1 0,0-1 0,-1 0 0,1 0 0,0 0 0,0 1 0,-1-1 0,1 0 0,-1 1 0,1-1 0,0 1 0,0-1 0,0 1 0,0-1 0,0 1 0,0 0 0,0 0 0,0 0 0,0 0 0,0 0 0,0-1 0,0 1 0,-1 2 0,2-2 0,0 1 0,0-1 0,0 0 0,0 0 0,0 1 0,0-1 0,0 0 0,0 1 0,0-1 0,1 0 0,-1 0 0,1 0 0,-1 0 0,1 0 0,-1 0 0,1 1 0,0-1 0,0 0 0,-1 0 0,1 0 0,0-1 0,0 1 0,2 1 0,-3-1 0,6 4 0,0 0 0,0 0 0,7 4 0,-10-8 0,0 1 0,0 0 0,0-1 0,0 0 0,1 0 0,-1-1 0,0 1 0,0 0 0,1-1 0,3 0 0,114-2 0,-32-1 0,142-3 0,-14 1 0,126 5 0,-233 5 0,30 1 0,-34 0 0,-11-1 0,126-5 0,-220 0 0,0 0 0,0 0 0,0 0 0,0 0 0,0-1 0,0 1 0,0 0 0,0-1 0,0 1 0,-1 0 0,2-1 0,-2 0 0,1 1 0,0-1 0,0 0 0,-1 1 0,1-1 0,-1 1 0,1-1 0,0 0 0,-1 0 0,1 1 0,-1-1 0,0 0 0,1 0 0,0 0 0,-1 0 0,0 1 0,0-1 0,0 0 0,0 0 0,0 0 0,0 0 0,0-1 0,0 1 0,0 0 0,0 0 0,0 0 0,0 0 0,0 0 0,0 1 0,0-1 0,0 0 0,0-1 0,-1 2 0,0-1 0,1 0 0,0 0 0,-1 0 0,1 1 0,-1-1 0,0 0 0,1 1 0,-1-1 0,0 0 0,0 0 0,1 1 0,-1-1 0,0 1 0,0-1 0,0 1 0,1-1 0,-2 1 0,1-1 0,1 1 0,-2 0 0,1 0 0,-1-1 0,-4 1 0,0 1 0,0-1 0,0 1 0,1 0 0,-1 0 0,0 0 0,1 1 0,0 0 0,-1 0 0,1 0 0,-7 4 0,-21 8 0,28-12 0,-1-1 0,0-1 0,0 1 0,1-1 0,-1 0 0,-10 0 0,-15 0 0,-218 28 0,192-24 0,-85-4 0,64-1 0,-901 1 0,978 0 0,0 1 0,1-1 0,-2 0 0,2 0 0,-1 0 0,0 0 0,0-1 0,0 1 0,1 0 0,-2 0 0,2 0 0,-1 0 0,0-1 0,0 1 0,1 0 0,-1-1 0,0 1 0,0-1 0,1 1 0,-1 0 0,0-1 0,1 1 0,-1-1 0,1 0 0,-1 1 0,1-1 0,-1 0 0,1 1 0,-1-2 0,1 1 0,0-1 0,0 0 0,0 0 0,0 1 0,0-1 0,0 1 0,0-1 0,0 1 0,1-1 0,-1 0 0,1 1 0,1-3 0,-1 1 0,1-1 0,0-1 0,0 1 0,1 0 0,-1 0 0,4-4 0,-5 7 0,0 0 0,1 0 0,-1 0 0,1 0 0,-1-1 0,1 1 0,-1 0 0,1 1 0,0-1 0,-1 0 0,1 1 0,0-1 0,0 1 0,-1 0 0,1-1 0,0 1 0,0 0 0,2 0 0,31 0 0,64 6 0,-63-2 0,134-2 0,-95-3 0,-60 1 0,1 1 0,-1 0 0,31 6 0,-32-4 0,0-2 0,1 1 0,16-1 0,13 0 0,38 9 0,-44-5 0,69 2 0,0-7-1365</inkml:trace>
</inkml:ink>
</file>

<file path=ppt/ink/ink1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70"/>
    </inkml:context>
    <inkml:brush xml:id="br0">
      <inkml:brushProperty name="width" value="0.1" units="cm"/>
      <inkml:brushProperty name="height" value="0.1" units="cm"/>
      <inkml:brushProperty name="color" value="#00A0D7"/>
    </inkml:brush>
  </inkml:definitions>
  <inkml:trace contextRef="#ctx0" brushRef="#br0">129 0 24575,'0'2'0,"0"16"0,1 0 0,3 19 0,-3-36 0,-1 1 0,0-1 0,0 1 0,0 0 0,0 0 0,0-1 0,0 1 0,0-1 0,-1 2 0,1-2 0,-1 1 0,0-1 0,1 1 0,-1-1 0,0 1 0,0-1 0,0 1 0,0-1 0,-2 2 0,-6 11 0,8-12 0,-1 0 0,1 1 0,1 0 0,-1-1 0,0 1 0,1 0 0,0 0 0,0 0 0,0-1 0,0 5 0,0-5 0,1 1 0,-1-1 0,0 1 0,0 0 0,-1-1 0,1 1 0,-1 0 0,1-1 0,-1 1 0,0-1 0,-2 5 0,2-4 0,-1 0 0,1-1 0,-1 2 0,1-1 0,1 0 0,-2 4 0,2-3 0,-1-1 0,0 0 0,0 0 0,0 0 0,-1 0 0,-1 4 0,2-4 0,-1 0 0,1-1 0,0 1 0,0 0 0,1 0 0,-1 0 0,0 3 0,1-3 0,-1 1 0,0-1 0,1 0 0,-4 6 0,-12 35 0,9-13 0,5-22 0,-1 0 0,1-1 0,-6 11 0,6-13 0,-1 1 0,1 0 0,-2 8 0,3-9 0,0 0 0,-1-1 0,0 1 0,0 0 0,-5 7 0,6-11 0,0 1 0,0-1 0,0 1 0,0-1 0,1 1 0,-1-1 0,1 0 0,0 1 0,-1-1 0,2 6 0,-1-7 0,0 0 0,0-1 0,0 1 0,0 0 0,0 0 0,0 0 0,0-1 0,1 1 0,-1 1 0,0-2 0,1 1 0,0 0 0,-1-1 0,0 1 0,1 0 0,-1-1 0,1 1 0,0 0 0,0-1 0,-1 1 0,1-1 0,0 1 0,0 0 0,-1-1 0,2 1 0,-2-1 0,1 0 0,0 1 0,0-1 0,0 0 0,0 0 0,1 1 0,15-1 0,0-1 0,32-4 0,-36 2 0,0 2 0,1 0 0,-1 0 0,0 1 0,22 2 0,7 1 0,-31-2 0,2-1 0,19 6 0,-18-4 0,1 0 0,0 0 0,-1-2 0,28-1 0,-7 0 0,-24 1 0,-1-1 0,17-3 0,-16 2 0,-1 0 0,18 0 0,428 2 0,-449 0 0,-1-1 0,0 0 0,13-3 0,-12 2 0,-1 1 0,0 0 0,14-1 0,94-3 0,-88 5 0,92 5 0,-27 1 0,-54-4 0,42-3 0,23 1 0,-89 1 0,98 3 0,171-4 0,-219 6 0,-29-6 0,28 0 0,-54-1 0,-1 0 0,0-1 0,8-1 0,-16 1 0,1 0 0,-1 0 0,1 1 0,-2-1 0,2 0 0,-1 1 0,-1-1 0,-1-2 0,-3-5 0,-3-5 0,8 12 0,-1-1 0,1 1 0,-1-1 0,1 1 0,-1 0 0,2-1 0,-1 0 0,0 1 0,0-1 0,0-3 0,-5-21 0,4 23 0,1-1 0,0 0 0,-1-10 0,1 12 0,0-1 0,1 1 0,-1-1 0,0 1 0,-1 0 0,1 0 0,-4-6 0,-4-8 0,4 2 0,-1 1 0,-14-23 0,17 33 0,2-1 0,-1 1 0,1-1 0,-1 1 0,0-7 0,1 5 0,0 1 0,-1 0 0,-3-9 0,-2 1 0,6 9 0,-1 0 0,0 1 0,1-1 0,-1 0 0,-1 1 0,1 0 0,-1 0 0,-2-4 0,2 4 0,-1-1 0,2 0 0,-1 0 0,0 0 0,1 0 0,0-1 0,0 1 0,0 0 0,1-1 0,0 1 0,0-1 0,0 0 0,1 1 0,-1-8 0,0 8 0,0 0 0,-1 0 0,0 0 0,0 0 0,0 0 0,-1 0 0,-4-6 0,-4-7 0,10 16 0,-1-2 0,1 0 0,-1 0 0,0 1 0,1 0 0,-1-1 0,-4-3 0,5 6 0,-1-2 0,1 2 0,-1-1 0,1 0 0,0 1 0,-1-1 0,0 1 0,1 0 0,-1-1 0,1 1 0,-1 0 0,1 0 0,-1 0 0,1 0 0,-4 0 0,-61-1 0,-28 3 0,71 0 0,-26 1 0,-46 3 0,39-7 0,-78 2 0,112 0 0,-50 3 0,12-4 0,-79 1 0,132-1 0,-110 5 0,69-4 0,-48-3 0,71 0 0,-19-1 0,32 3 0,-1-1 0,1-1 0,-16-3 0,14 2 0,-27-2 0,-21 4 0,32 1 0,-31-3 0,12 0 0,-68 3 0,48 1 0,38-2 0,20 0 0,0 0 0,-1 1 0,1 1 0,-15 2 0,23-2 0,0 0 0,0 0 0,0 0 0,1 0 0,-1 1 0,0-1 0,1 1 0,0 0 0,-1 0 0,1-1 0,0 1 0,0 1 0,0-1 0,0 0 0,0 0 0,0 1 0,1-1 0,0 1 0,0-1 0,-1 1 0,1-1 0,1 1 0,-1 0 0,0-1 0,0 4 0,1-5 0,0-1 0,0 1 0,0-1 0,1 0 0,-1 1 0,0-1 0,0 1 0,0-1 0,0 1 0,0-1 0,0 1 0,1-1 0,-1 0 0,1 1 0,-1-1 0,0 1 0,1-1 0,-1 0 0,0 1 0,1-1 0,-1 1 0,1-1 0,-1 0 0,1 1 0,-1-1 0,0 0 0,1 0 0,0 0 0,-1 1 0,1-1 0,-1 0 0,0 0 0,1 0 0,0 0 0,-1 0 0,1 0 0,-1 0 0,2 0 0,27 0 0,-22 0 0,101-9 0,-68 4 0,42 1 0,159-2 0,1025 6 0,-1265 0 0,1 0 0,-1 1 0,0-1 0,0 0 0,0 0 0,1 0 0,-1 1 0,0 0 0,0-1 0,0 1 0,1-1 0,-1 1 0,0-1 0,0 1 0,0-1 0,0 1 0,0 0 0,0 0 0,-1-1 0,2 1 0,-2 0 0,1 1 0,0-2 0,0 1 0,-1 0 0,0 0 0,1 0 0,-1 0 0,1 0 0,-1 0 0,1 1 0,-1-1 0,0 0 0,0 0 0,0 0 0,0 0 0,0 0 0,0 0 0,-1 3 0,1-4 0,-1 1 0,1-1 0,0 1 0,0-1 0,-1 1 0,1-1 0,-1 1 0,1-1 0,-1 0 0,1 1 0,-1-1 0,1 0 0,-1 1 0,0 0 0,1-1 0,0 0 0,-1 0 0,0 1 0,0-1 0,1 0 0,-1 0 0,1 0 0,-1 0 0,0 0 0,1 0 0,-2 0 0,-21 0 0,16 0 0,-100 5 0,8 0 0,-727-5 0,425 0 0,379 1 0,0 1 0,-32 6 0,31-3 0,-44 1 0,50-4 0,1 0 0,-18 3 0,17-2 0,-27 2 0,43-5 0,-1 0 0,0 0 0,1-1 0,-1 1 0,1 0 0,-1-1 0,1 1 0,-3-2 0,-9-2 0,13 4 0,-1 0 0,1 0 0,-1 0 0,1 0 0,0 0 0,-1 0 0,1 0 0,0 0 0,-1 1 0,1-1 0,-1 0 0,1 0 0,0 0 0,-1 1 0,1-1 0,0 1 0,0-1 0,-1 0 0,1 0 0,0 1 0,-1-1 0,1 0 0,0 1 0,0-1 0,0 0 0,0 1 0,0-1 0,-1 0 0,1 1 0,0-1 0,0 1 0,-2 6 0,0-4 0,1 1 0,0-1 0,0 0 0,0 1 0,1-1 0,-1 5 0,2-7 0,-1-1 0,0 1 0,0-1 0,1 1 0,0-1 0,-1 1 0,0 0 0,1-1 0,-1 1 0,1-1 0,0 1 0,-1-1 0,1 0 0,-1 1 0,1-1 0,0 0 0,-1 1 0,1-1 0,0 0 0,0 0 0,-1 1 0,1-1 0,-1 0 0,2 0 0,-2 0 0,1 0 0,1 0 0,24 1 0,-22-2 0,89-7 0,-65 4 0,49-1 0,-14 2 0,-29 1 0,130-4 0,593 6 0,-628 6 0,-94-5 0,62 8 0,-71-7 0,1-1 0,34-2 0,-10 0 0,-40 1 0,4 0 0,1 0 0,0 0 0,-1-2 0,1 1 0,24-7 0,21-2 0,-61 8 0,-5 0 0,-6 0 0,-143 0 0,85 3 0,-72-1 0,408-6 0,-263 6 0,1 0 0,-1 1 0,1-1 0,-1 1 0,0 0 0,1 0 0,0 0 0,5 3 0,32 17 0,-25-11 0,-12-9 0,-2 1 0,1 1 0,0-1 0,-1 1 0,1-1 0,-1 1 0,0 0 0,3 3 0,-6-6 0,0 0 0,0 1 0,0-1 0,-1 0 0,1 0 0,0 0 0,-1 0 0,1 1 0,0-1 0,0 0 0,0 0 0,0 1 0,-1-1 0,1 0 0,0 0 0,0 0 0,0 0 0,-1 0 0,1 0 0,-1 0 0,1 0 0,0 0 0,0 0 0,0 0 0,-1 0 0,1 0 0,0 0 0,0 0 0,-1 0 0,-10 0 0,11 0 0,-647 0 0,502 5 0,-13 1 0,138-6 0,-28 5 0,26-2 0,-22 0 0,-141 7 0,148-8 0,-42-2 0,29-1 0,24 0 0,-41-7 0,41 5 0,-42-2 0,-180 5 0,235-1 0,11-1 0,9 1 0,342-39 0,-166 22 0,-121 13 0,-34 2 0,30 0 0,7 2 0,48 2 0,-103 1 0,0-1 0,0 1 0,0 0 0,9 4 0,-19-6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0,-7 5 0,-11 0 0,-7-2 0,-37 0 0,10-1 0,28-1 0,-53 6 0,-66 3 0,126-8 0,1-1 0,-19 6 0,4-1 0,2-3 0,-45 0 0,29-1 0,-52 5 0,66-4 0,26-3 0,0 0 0,1 0 0,-1 1 0,0 0 0,1 0 0,0 0 0,-1 0 0,1 1 0,-1 0 0,2 0 0,-2 0 0,-4 3 0,-11 8 0,13-8 0,0-1 0,-9 9 0,14-12 0,2 1 0,-1 0 0,-1 0 0,2 1 0,-1-1 0,1 0 0,-1 0 0,1 1 0,0-1 0,0 0 0,-2 5 0,2-1 0,5-13 0,2-7 0,9-10 0,-14 21 0,0 1 0,0 0 0,-1 0 0,1 0 0,0 0 0,-1 0 0,1 0 0,-1-1 0,0 1 0,0-3 0,0 5 0,0 0 0,0 0 0,0-1 0,0 1 0,0-1 0,0 1 0,0 0 0,0 0 0,0 0 0,0-1 0,0 1 0,0 0 0,-1 0 0,1 0 0,0-1 0,0 1 0,0 0 0,0 0 0,0 0 0,0 0 0,-1 0 0,1-1 0,0 1 0,-1 0 0,1 0 0,0 0 0,0 0 0,0 0 0,-1 0 0,1 0 0,0 0 0,0 0 0,0-1 0,-2 1 0,-7 5 0,-6 9 0,14-13 0,1-1 0,-2 1 0,2 0 0,-1-1 0,1 2 0,-1-2 0,0 1 0,1 0 0,0 0 0,-1 0 0,1 0 0,0-1 0,-1 1 0,1 0 0,-1 1 0,1-2 0,0 1 0,0 0 0,0 0 0,0 0 0,0 0 0,0 0 0,1 0 0,0 2 0,-1-3 0,1 1 0,1 0 0,-1 0 0,-1-1 0,2 1 0,-1 0 0,0-1 0,0 1 0,0-1 0,1 0 0,-1 1 0,1 0 0,-1-1 0,0 0 0,0 0 0,1 0 0,-1 0 0,0 0 0,3 0 0,144-1 0,-123-1 0,41-8 0,-7 0 0,19 4 0,116 5 0,-97 2 0,967-1 0,-973-5 0,-58 4 0,29 2 0,-61-1 0,1 0 0,-1 1 0,1-1 0,-1 1 0,0 0 0,0-1 0,0 1 0,1-1 0,-1 1 0,-1 1 0,2-2 0,-1 1 0,-1 0 0,2 0 0,-2 0 0,1 0 0,-1 0 0,2 0 0,-1 2 0,-1-2 0,0-1 0,1 1 0,0 0 0,-1-1 0,0 1 0,0-1 0,0 1 0,1 0 0,-1-1 0,0 1 0,0 0 0,0 0 0,0-1 0,0 1 0,0 0 0,0-1 0,0 1 0,0 0 0,-1-1 0,1 1 0,0 0 0,0-1 0,0 1 0,-1 0 0,0-1 0,1 1 0,0 0 0,-1-1 0,1 1 0,0-1 0,-1 1 0,0-1 0,1 1 0,-2 0 0,-8 2 0,1-1 0,-1 1 0,0-2 0,0 1 0,0-1 0,0 0 0,-13-1 0,-9 1 0,-43 1 0,-9 1 0,-35 2 0,49-4 0,13 1 0,-60 4 0,-71 5 0,181-11 0,-170 5 0,-10-5 0,378-12 0,-13 1 0,-57 12 0,-50 0 0,102-9 0,-162 6 0,-13 1 0,-20-1 0,-505 1 0,260 2 0,-390-1 0,645-1 0,11 1 0,1 0 0,-1 0 0,0-1 0,1 1 0,-1 0 0,0 0 0,0 0 0,1 0 0,-1 0 0,0 0 0,0 0 0,1 0 0,-1 0 0,0 0 0,0 0 0,1 1 0,-1-1 0,1 0 0,-1 0 0,0 1 0,0-1 0,1 0 0,-1 0 0,0 1 0,1-1 0,0 1 0,-1-1 0,1 0 0,-1 1 0,0-1 0,1 1 0,0-1 0,-1 1 0,1-1 0,-1 1 0,1 0 0,0 0 0,0-1 0,-1 1 0,1-1 0,0 1 0,0 0 0,0 0 0,-4 15 0,1 0 0,1 1 0,0 21 0,-1 3 0,3-38 0,-1-1 0,1 0 0,-1 0 0,0 1 0,0-1 0,0 0 0,0 0 0,0 0 0,-1 0 0,1 0 0,-1 0 0,1-1 0,-1 1 0,0 0 0,-3 2 0,127-115 0,-116 104 0,-3 5 0,-1 0 0,0 1 0,0-2 0,0 1 0,1 0 0,-2 0 0,1-1 0,-1 1 0,1-1 0,-1 0 0,1 1 0,-1-5 0,-1 7 0,0 0 0,0 0 0,0-1 0,0 1 0,0 0 0,0 0 0,0 0 0,0-1 0,0 1 0,0 0 0,0 0 0,0 0 0,0 0 0,-1 0 0,1-1 0,0 1 0,0 0 0,0 0 0,0 0 0,0 0 0,-1 0 0,1 0 0,0 0 0,-1 0 0,1-1 0,0 1 0,0 0 0,0 0 0,0 0 0,-1 0 0,1 0 0,0 0 0,0 0 0,0 0 0,-1 0 0,1 0 0,0 0 0,-1 0 0,1 0 0,0 0 0,0 0 0,0 1 0,0-1 0,-1 0 0,1 0 0,0 0 0,0 0 0,0 0 0,0 0 0,-1 0 0,1 0 0,0 1 0,0-1 0,-1 0 0,1 0 0,-12 7 0,3 1 0,-2 0 0,2 1 0,-15 17 0,23-26 0,1 1 0,-1 0 0,1 0 0,-1 0 0,1-1 0,-1 1 0,1 0 0,0 0 0,0 0 0,0 0 0,0 0 0,-1 0 0,1 0 0,0 0 0,0 0 0,1 0 0,-1 0 0,0-1 0,0 2 0,0-1 0,1 0 0,-1-1 0,0 1 0,1 0 0,-1 0 0,1 0 0,0 1 0,3 2 0,0-1 0,-1 1 0,1-1 0,7 5 0,1 1 0,-10-8 0,-1 0 0,1 0 0,1 0 0,-2 0 0,2 1 0,-1-1 0,1 0 0,-2-1 0,2 1 0,-1-1 0,1 1 0,-1-1 0,5 1 0,35-2 0,-20 0 0,36 2 0,-23 0 0,64-5 0,-75 0 0,-6 2 0,29-1 0,304 3 0,-650 14 0,29 0 0,79-14 0,191 0 0,0 0 0,-1 0 0,1 0 0,0 0 0,-1 0 0,1 0 0,-1 0 0,1 0 0,0 0 0,-1 0 0,1 0 0,0 0 0,-1 0 0,1 0 0,-1 0 0,1 0 0,0-1 0,0 1 0,-1 0 0,1 0 0,0 0 0,0 0 0,-1-1 0,1 1 0,-1 0 0,1 0 0,0-1 0,0 1 0,0-1 0,-1 1 0,1 0 0,0 0 0,0-1 0,0 0 0,0 0 0,0 0 0,0 1 0,1-1 0,-1 0 0,0 0 0,0 1 0,1-2 0,0 2 0,-1-1 0,1 0 0,-1 1 0,2-2 0,26-24 0,-21 21 0,-3 1 0,2 1 0,-1-1 0,1 1 0,0 1 0,0-1 0,8-3 0,-7 4 0,-1-1 0,0 1 0,0-1 0,0 0 0,9-8 0,-12 9 0,-1 0 0,0 1 0,0-1 0,1 0 0,0 0 0,-1 1 0,1 0 0,0 0 0,0-1 0,-1 1 0,1 0 0,0 0 0,0 1 0,0-1 0,0 1 0,1-1 0,-1 1 0,4 0 0,63 1 0,174-2 0,-171-5 0,18 1 0,-57 5 0,30 0 0,-64 0 0,1 0 0,0 0 0,0 0 0,-1 0 0,1 1 0,-1-1 0,1 0 0,0 0 0,0 0 0,-1 1 0,1-1 0,0 0 0,-1 0 0,1 1 0,-1-1 0,2 1 0,-2-1 0,0 1 0,0-1 0,0 0 0,0 1 0,1-1 0,-1 0 0,0 0 0,0 1 0,0-1 0,0 0 0,0 1 0,0-1 0,0 1 0,0-1 0,0 0 0,0 1 0,0-1 0,0 0 0,0 1 0,0-1 0,-1 0 0,1 1 0,0 0 0,-2 0 0,2 0 0,-1 0 0,0 1 0,0-1 0,0 0 0,-1 0 0,1 0 0,0 0 0,0 0 0,0-1 0,-2 2 0,-24 9 0,0-1 0,-43 10 0,36-11 0,24-7 0,0-1 0,0 1 0,0-2 0,-1 1 0,1-1 0,-11-2 0,-11 0 0,-56-3 0,-4-1 0,50 5 0,24 0 0,-1 1 0,0 0 0,0 2 0,-25 4 0,92-7 0,200-4 0,-237 5 0,0-1 0,16-3 0,13-1 0,90-2 0,-83 2 0,-22 2 0,29 0 0,62 4 0,143-2 0,-179-4 0,26-1 0,429 6 0,-485-6 0,-48 6 0,-2 0 0,1 0 0,-1 0 0,1-1 0,0 1 0,0 0 0,-1-1 0,1 1 0,0 0 0,-1-1 0,1 1 0,-1 0 0,1-1 0,-1 1 0,1-1 0,-1 0 0,1 1 0,-1-1 0,0 1 0,1-1 0,-1 1 0,1-1 0,-1 1 0,0-1 0,0 0 0,0 1 0,1-1 0,-1 1 0,0-1 0,0 0 0,0 0 0,0 1 0,0-1 0,0 0 0,0 1 0,-1-2 0,1 2 0,0-1 0,0 0 0,0 0 0,0 0 0,0 0 0,0 0 0,0 1 0,1-1 0,-1 0 0,0 0 0,1 1 0,-1-1 0,0 0 0,1 1 0,-1-1 0,0 0 0,1 0 0,0 0 0,-1 1 0,1-1 0,-1 1 0,2-2 0,-1 2 0,-1 0 0,1 0 0,0 0 0,-1 0 0,1 0 0,-1 0 0,0 0 0,1 0 0,0 0 0,-1 0 0,1 1 0,-1-1 0,1 0 0,0 0 0,-1 0 0,0 0 0,1 1 0,-1-1 0,1 0 0,-1 0 0,1 1 0,-1-1 0,0 0 0,1 1 0,-1-1 0,0 0 0,1 1 0,-1 0 0,1-1 0,-1 0 0,0 1 0,0-1 0,0 1 0,1 0 0,6 16 0,-5-8 0,-2-7 0,1 0 0,-1 1 0,1 0 0,-1-1 0,0 0 0,0 1 0,-1 4 0,0-6 0,1 0 0,0 0 0,-1-1 0,1 1 0,-1 0 0,0-1 0,1 1 0,-1-1 0,1 1 0,-1 0 0,0-1 0,0 1 0,1 0 0,-1-1 0,0 0 0,0 1 0,0-1 0,0 0 0,0 1 0,1-1 0,-2 0 0,2 0 0,-1 0 0,-1 1 0,2-1 0,-1 0 0,-2 0 0,-32 1 0,-66-4 0,10-2 0,-380 5 0,376 6 0,18-1 0,12-3 0,-122 2 0,174-4 0,-13-1 0,25 1 0,0 0 0,-1 0 0,1 0 0,-1 0 0,1 0 0,0 1 0,0-1 0,-1 0 0,1 1 0,0-1 0,-1 1 0,1-1 0,-1 1 0,1 1 0,1-2 0,-1 1 0,0 0 0,1 0 0,-1 0 0,1 0 0,-1 0 0,0-1 0,1 1 0,0 1 0,0-1 0,0 0 0,-1 0 0,1 0 0,0 0 0,0 0 0,0 0 0,0 0 0,0 0 0,1 0 0,-1 0 0,0 0 0,0 0 0,1 0 0,0 0 0,0 1 0,0 1 0,0-2 0,0 1 0,0-1 0,0 1 0,0 0 0,1-1 0,-1 1 0,1-1 0,0 0 0,-1 1 0,1-1 0,0 0 0,3 2 0,1-2 0,0 0 0,1 0 0,0 0 0,-1-1 0,1 1 0,-1-1 0,1-1 0,6 0 0,12 0 0,42 2 0,68-2 0,-102-1 0,35-1 0,-43 2 0,26-4 0,-26 2 0,28 0 0,122-2 0,187 5 0,-356 0 0,1 0 0,0 1 0,-1 0 0,1 0 0,-1 0 0,0 1 0,0 0 0,0 0 0,8 5 0,-8-6 0,-1 1 0,-1 0 0,2-1 0,5 2 0,-10-3 0,-1 0 0,2 1 0,-1-1 0,0 0 0,0 0 0,0 0 0,0 0 0,0 0 0,0-1 0,0 1 0,0 0 0,2-1 0,-3 1 0,0 0 0,0-1 0,1 1 0,-1 0 0,0 0 0,0-1 0,0 1 0,1 0 0,-1 0 0,1-1 0,-1 1 0,0 0 0,0-1 0,0 1 0,0 0 0,0-1 0,0 1 0,0 0 0,0-1 0,0 1 0,0 0 0,0-1 0,0 1 0,0 0 0,0-1 0,0 1 0,0 0 0,0-1 0,0 1 0,0-1 0,0 1 0,-1-1 0,0 0 0,0 0 0,1 0 0,-2-1 0,2 1 0,-1 0 0,-1 0 0,2 0 0,-1 0 0,-1 0 0,1 0 0,-1 0 0,1 1 0,0-1 0,-1 0 0,1 1 0,0-1 0,-1 0 0,1 1 0,-1-1 0,0 1 0,1 0 0,-4-1 0,-4 0 0,-1 1 0,-16 0 0,15 0 0,-65-6 0,75 6 0,-28 1 0,0-1 0,1-2 0,-46-7 0,9-9 0,49 15-77,9 1-181,0 0 1,-1 0-1,1 1 0,-9 0 1</inkml:trace>
</inkml:ink>
</file>

<file path=ppt/ink/ink1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71"/>
    </inkml:context>
    <inkml:brush xml:id="br0">
      <inkml:brushProperty name="width" value="0.1" units="cm"/>
      <inkml:brushProperty name="height" value="0.1" units="cm"/>
      <inkml:brushProperty name="color" value="#00A0D7"/>
    </inkml:brush>
  </inkml:definitions>
  <inkml:trace contextRef="#ctx0" brushRef="#br0">1 527 24575,'0'-4'0,"0"-8"0,0 0 0,1 0 0,0 1 0,5-16 0,8-5 0,-11 27 0,-1-1 0,0 1 0,1-1 0,-1 0 0,-1 1 0,1-2 0,-1 1 0,0-6 0,-1 9 0,1 0 0,-1 1 0,1 0 0,0-1 0,-1 0 0,1 1 0,1 0 0,-1 0 0,0-1 0,1 1 0,-1 0 0,1 0 0,3-4 0,9-13 0,-1-9 0,-7 15 0,1 0 0,10-16 0,34-40 0,-36 51 0,20-21 0,-25 29 0,-8 7 0,0 0 0,1 1 0,-1-1 0,1 1 0,-1-1 0,1 1 0,0 0 0,0 0 0,0 0 0,1 1 0,-1-1 0,1 1 0,4-3 0,2 1 0,-1 0 0,0-1 0,15-7 0,-19 8 0,1-1 0,0 1 0,0 1 0,1-1 0,0 1 0,-1 0 0,1 0 0,-1 0 0,1 1 0,9-1 0,87-3 0,-93 6 0,1-1 0,1 1 0,-2 0 0,18 5 0,-6-2 0,0-1 0,0-1 0,0-1 0,43-2 0,-15 0 0,-19 0 0,32 2 0,-60 0 0,0 0 0,0 0 0,0 0 0,0 0 0,0 0 0,0 1 0,-1-1 0,1 1 0,0 0 0,-1 0 0,0-1 0,3 5 0,13 7 0,54 36 0,-52-38 0,-14-9 0,-1 1 0,1 0 0,-2 0 0,2 0 0,5 5 0,-10-6 0,0 0 0,1-1 0,-1 0 0,1 1 0,0-1 0,-1 0 0,1 0 0,0 0 0,0 0 0,0 0 0,-1 0 0,1-1 0,1 1 0,-2 0 0,2-1 0,-1 0 0,0 1 0,3-1 0,-3 1 0,1-1 0,0 2 0,0-2 0,-1 1 0,1 0 0,0 0 0,-1 1 0,0-1 0,1 0 0,-1 1 0,1 0 0,-2-1 0,4 3 0,-3-1 0,0-1 0,1 0 0,-1-1 0,1 2 0,0-2 0,0 1 0,0-1 0,0 0 0,-1 0 0,5 2 0,0-2 0,-2 0 0,1 0 0,-1 0 0,0 0 0,0 1 0,1-1 0,-1 1 0,-1 0 0,1 1 0,0-1 0,0 1 0,4 3 0,0 1 0,2-1 0,-2 1 0,2-2 0,13 6 0,-21-10 0,26 7 0,-25-6 0,1-2 0,-1 1 0,-1 1 0,2-1 0,-1 0 0,-1 1 0,5 2 0,6 5 0,28 12 0,-6-9 0,3-1 0,68 29 0,-95-36 0,0 0 0,0-1 0,1 0 0,23 2 0,-49-5 0,11 0 0,-1 0 0,1 0 0,-1 0 0,1 0 0,-1 0 0,1 0 0,-1-1 0,1 1 0,-1 0 0,1-1 0,0 0 0,0 1 0,-1-1 0,1 0 0,0-1 0,0 1 0,-3-1 0,5 2 0,0 0 0,0 0 0,0 0 0,0-1 0,0 1 0,0 0 0,0 0 0,0 0 0,0 0 0,0 0 0,0 0 0,0 0 0,-1 0 0,1-1 0,0 1 0,0 0 0,0 0 0,0 0 0,0 0 0,0 0 0,0 0 0,0 0 0,0-1 0,0 1 0,0 0 0,0 0 0,0 0 0,0 0 0,0 0 0,1 0 0,-1 0 0,0 0 0,0-1 0,0 1 0,0 0 0,0 0 0,0 0 0,0 0 0,0 0 0,0 0 0,0 0 0,0 0 0,9-3 0,8 2 0,-17 1 0,6 1 0,0-1 0,0 1 0,0 1 0,0-1 0,9 3 0,-9-2 0,0 0 0,-1-1 0,1 0 0,0 0 0,11 1 0,-13-2 0,-1 1 0,2-1 0,-2 1 0,1 0 0,-1 0 0,1 0 0,5 2 0,-4-1 0,-1 0 0,1 0 0,0-1 0,5 1 0,20 3 0,-19-3 0,1-1 0,24 2 0,-25-3 0,0 1 0,-1 1 0,18 3 0,-17-3 0,0 1 0,0-2 0,17 2 0,-23-3 0,0 0 0,0 0 0,0 1 0,0 0 0,0 0 0,0 0 0,0 1 0,-1-1 0,1 1 0,6 3 0,-1 0 0,-1 1 0,0 1 0,13 10 0,-18-14 0,0-1 0,-1 0 0,2 1 0,-1-1 0,7 2 0,15 9 0,-22-10 0,4 2 0,-1-1 0,1 1 0,10 4 0,-12-6 0,0 0 0,-1 0 0,1 1 0,-1-1 0,9 9 0,-14-12 0,0 0 0,-1 1 0,1-1 0,0 0 0,0 0 0,-1 0 0,0 0 0,1 1 0,0-1 0,0 0 0,-1 0 0,1 0 0,0 0 0,-1 0 0,1 0 0,-1 0 0,1 0 0,0 0 0,-1 0 0,1 0 0,0 0 0,-1 0 0,0 0 0,1 0 0,-1 0 0,-13-1 0,-14-4 0,6 0 0,-25-1 0,26 4 0,-35-2 0,-6 1 0,48 1 0,-62-3 0,53 4 0,-39 1 0,-13 0 0,52-2 0,-43-1 0,-625 3 0,600 5 0,-20 1 0,-536-6 0,621 3 0,23-2 0,0 0 0,-1-1 0,1 1 0,-1 0 0,1-1 0,0 0 0,-1 0 0,1 0 0,0-1 0,-7-1 0,9 2 0,0-1 0,0 0 0,0 1 0,1-1 0,-1 0 0,0 0 0,0 0 0,1 1 0,0-2 0,-1 1 0,1 0 0,-1 1 0,1-1 0,-1 0 0,1 0 0,0 0 0,0 0 0,0-1 0,0 1 0,0 0 0,0 0 0,0-1 0,3-24 0,2 15 0,-1 1 0,12-20 0,-14 26 0,0 1 0,-1-1 0,0 1 0,0 0 0,0-1 0,-1 1 0,0 0 0,1-5 0,-1 4 0,1 0 0,-1 0 0,1 0 0,1-6 0,2 2 0,-3 3 0,1 1 0,0-1 0,0 1 0,1 0 0,3-6 0,-3 7 0,-1-1 0,0 0 0,0-1 0,2-3 0,2-7 0,44-74 0,-43 79 0,1 0 0,0 1 0,10-10 0,0 1 0,-9 8 0,0 1 0,19-15 0,-24 21 0,1 0 0,0 0 0,0 1 0,0 0 0,0-1 0,0 1 0,1 0 0,-1 1 0,10-3 0,28 0 0,0 2 0,46 1 0,-71 1 0,-27 1 0,-14-2 0,23 1 0,-1 0 0,0-1 0,0 1 0,0 0 0,1 0 0,-1 0 0,0-1 0,1 1 0,-1 0 0,0-1 0,0 1 0,1-1 0,-1 1 0,1 0 0,0-1 0,-1 1 0,0-1 0,1 1 0,-1-1 0,1 0 0,0 1 0,-1-1 0,0-1 0,1 1 0,0 1 0,0-1 0,-1 0 0,1 1 0,0-1 0,-1 1 0,1-1 0,-1 1 0,1-1 0,-1 0 0,1 1 0,-1 0 0,0-1 0,1 0 0,-1 1 0,0-1 0,1 1 0,-1 0 0,0-1 0,0 1 0,1 0 0,-1 0 0,0-1 0,-1 1 0,-21 0 0,2 0 0,41-4 0,-8 3 0,-1 0 0,1 1 0,0 0 0,0 2 0,0-1 0,18 4 0,-16-2 0,1-1 0,-1 0 0,0-1 0,20 0 0,11 0 0,-11 5 0,-27-5 0,0 1 0,1-1 0,-1-1 0,7 2 0,-7-3 0,-1 1 0,1 0 0,0 0 0,-1 1 0,0 0 0,1 0 0,-1 0 0,1 0 0,-1 1 0,10 4 0,-4 3 0,8 3 0,6 0 0,-2 0 0,42 27 0,-8-7 0,-39-21 0,39 17 0,29 6 0,27 17 0,10-7 0,-85-32 0,33 11 0,-64-20 0,0-1 0,0 0 0,0 0 0,13 1 0,-12-2 0,1 1 0,16 4 0,-20-4 0,1-1 0,0 0 0,-1 0 0,10 0 0,-9 0 0,-1-1 0,1 1 0,0 1 0,7 1 0,44 10 0,-31-7 0,-3-2 0,45 5 0,-57-7 0,23 4 0,-24-3 0,0-1 0,17 2 0,-21-4 0,0 1 0,0 0 0,14 3 0,-21-4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0,-9 0 0,-9 1 0,-408-2 0,205-1 0,133-4 0,-110 1 0,137 2 0,39 2 0,0-1 0,0 0 0,-24-6 0,31 5 0,0 1 0,-1 0 0,1 1 0,-18 1 0,-5 0 0,-606-1 0,640 0 0,2 1 0,1-1 0,-1 0 0,1 0 0,0 0 0,-1-1 0,1 1 0,0 0 0,-1 0 0,1-1 0,-3 0 0,4 1 0,0-1 0,-1 1 0,0-1 0,1 0 0,0 1 0,-1-1 0,1 1 0,0-1 0,0 1 0,0-1 0,-1 0 0,1 1 0,0-1 0,0 1 0,0-1 0,0 0 0,0 1 0,0-1 0,0 0 0,0 0 0,0 1 0,0-1 0,1 1 0,-1-2 0,4-11 0,1-1 0,0 0 0,2 1 0,-1 0 0,17-23 0,-1 0 0,8-9 0,-27 41 0,14-30 0,-14 26 0,1 0 0,0 0 0,0 0 0,0 1 0,1-1 0,0 2 0,1-2 0,0 2 0,0-1 0,10-8 0,-10 11 0,0 0 0,0 0 0,0 1 0,1 0 0,-1 0 0,0 1 0,1 0 0,12-4 0,-5 3 0,0 0 0,1-1 0,-1 2 0,1 1 0,21-1 0,99-4 0,-83 6 0,50 1 0,-33 10 0,-61-9 0,0 0 0,1 1 0,-1 0 0,0 0 0,-1 0 0,1 2 0,-1-2 0,10 8 0,-8-6 0,18 16 0,-11-7 0,4 1 0,1 0 0,1-1 0,26 13 0,93 32 0,-122-50 0,5 2 0,36 21 0,-50-27 0,-1 0 0,1-1 0,1 1 0,15 3 0,17 7 0,30 13 0,-23-10 0,-34-12 0,-1-2 0,2 0 0,-1-1 0,1 0 0,24 1 0,-38-4 0,-28-1 0,-48 4 0,0 1 0,69-4 0,-174-4 0,2-4 0,132 7 0,-54-9 0,65 6 0,-8-2 0,-64-1 0,-387 8 0,457 0 0,-59 8 0,81-5 0,-1-1 0,1 1 0,0 0 0,0 1 0,-22 11 0,30-13 0,9-5 0,9-6 0,-6 2 0,6-5 0,0 0 0,-1-1 0,11-14 0,36-50 0,-50 64 0,-1-1 0,11-22 0,-6 9 0,-8 18 0,0 0 0,0-1 0,11-12 0,-13 18 0,1 0 0,0 0 0,-1 0 0,1 0 0,1 1 0,-1-1 0,0 1 0,0 0 0,10-4 0,3 0 0,-14 4 0,2 1 0,-1-1 0,0 1 0,0 0 0,1 0 0,5-1 0,-9 2 0,167-11 0,-20 16 0,-133-4 0,13 0 0,-21-2 0,1 1 0,-1 0 0,1 1 0,-1 0 0,1 0 0,-1 0 0,0 1 0,0 0 0,1 0 0,7 4 0,31 22 0,-35-22 0,20 11 0,51 20 0,-26-12 0,-44-19 0,17 12 0,-22-12 0,2-1 0,-1 0 0,1 0 0,11 4 0,3 0 0,-13-5 0,23 7 0,-20-8 0,0 1 0,17 9 0,-1-1 0,-20-8 0,-1-1 0,0 1 0,1 1 0,10 7 0,-19-12 0,1 0 0,-1 0 0,0 1 0,0-1 0,1 0 0,-1 0 0,0 0 0,1 0 0,-1 1 0,0-1 0,0 1 0,0-1 0,0 0 0,1 0 0,-1 0 0,0 1 0,0-1 0,0 0 0,0 1 0,0-1 0,0 0 0,0 0 0,0 1 0,0-1 0,0 0 0,0 0 0,0 1 0,0-1 0,0 0 0,0 1 0,0-1 0,0 0 0,0 1 0,-1-1 0,1 0 0,-1 1 0,0-1 0,1 1 0,-1-1 0,1 1 0,-1-1 0,0 0 0,0 0 0,1 0 0,-1 1 0,0-1 0,-1 0 0,-31 0 0,29 0 0,-34 0 0,-87-4 0,17 1 0,2 0 0,-124 1 0,127 3 0,-154-1 0,232-2 0,0 0 0,-34-7 0,57 9 0,-2 0 0,1-1 0,-1 0 0,1 1 0,0-1 0,-1 0 0,1-1 0,-3-1 0,5 3 0,0-1 0,1 1 0,0 0 0,-1-1 0,1 1 0,0 0 0,-1-1 0,0 1 0,1-1 0,0 1 0,0 0 0,0-1 0,-1 0 0,1 1 0,0-1 0,-1 1 0,1-1 0,0 1 0,0-1 0,0-1 0,0 1 0,1 0 0,-1 0 0,1 0 0,-1 0 0,0 0 0,1 0 0,0 0 0,-1 0 0,1 0 0,-1 0 0,2-2 0,19-19 0,-14 14 0,1-1 0,5-9 0,-8 13 0,0-1 0,0 1 0,0 0 0,7-4 0,1-4 0,1 0 0,-9 7 0,1 1 0,0-1 0,0 1 0,0 0 0,12-6 0,-6 6 0,22-6 0,-20 7 0,9-2 0,0 1 0,1 1 0,0 0 0,33 0 0,107-2 0,-152 6 0,0 1 0,0-1 0,0 2 0,-1 0 0,1 0 0,0 0 0,15 7 0,-4-1 0,-9-4 0,1 1 0,-1 1 0,0-1 0,17 12 0,22 14 0,38 19 0,-22-9 0,-63-38 0,-4-2 0,1 0 0,0 1 0,-1-1 0,0 1 0,0-1 0,1 1 0,-2 0 0,5 3 0,-7-5 0,1 1 0,0-1 0,-1 0 0,1 0 0,0 1 0,-1-1 0,0 0 0,1 0 0,0 0 0,-1 0 0,0 1 0,1-1 0,-1 0 0,1 0 0,0 0 0,-1 0 0,0 0 0,1 0 0,-1 0 0,0 0 0,-13 0 0,14 0 0,-16 0 0,-132 4 0,-15 1 0,-229 3 0,263-9 0,98 0 0,29 0 0,0 1 0,-1 0 0,1-1 0,-1 1 0,1-1 0,0 0 0,-1 0 0,1 0 0,-4-2 0,5 2 0,0 1 0,0-1 0,1-1 0,-1 2 0,0-1 0,1 0 0,-1 0 0,1 0 0,-1 0 0,1 0 0,-1 0 0,1 0 0,0 0 0,0-1 0,0 1 0,0 0 0,0 0 0,0 0 0,0 0 0,0 0 0,0 0 0,0 0 0,1 0 0,-1 0 0,1-1 0,1-3 0,0 2 0,0-1 0,1 0 0,-1 1 0,4-5 0,0 1 0,1 0 0,1 1 0,0 0 0,0-1 0,1 2 0,-1 0 0,1 0 0,1 0 0,-1 1 0,1 0 0,12-4 0,11-2 0,65-13 0,-79 20 0,0 1 0,1 0 0,25 2 0,177 0 0,-214 1 0,1 0 0,-1 0 0,0 1 0,0 0 0,0 1 0,-1-1 0,1 1 0,11 7 0,7 1 0,-25-11 0,12 5 0,0 1 0,17 10 0,-28-15 0,1 0 0,0 1 0,-1 0 0,0 0 0,1 0 0,-1 0 0,0 0 0,0 0 0,0 1 0,-1-1 0,1 0 0,0 1 0,-1-1 0,0 1 0,0-1 0,0 1 0,1 3 0,-2-4 0,0-1 0,-1 0 0,0-1 0,1 1 0,-1 0 0,1 0 0,-1 0 0,0-1 0,1 1 0,-1 0 0,0 0 0,0 0 0,1-1 0,-2 1 0,2-1 0,-1 1 0,0-1 0,0 1 0,0-1 0,-1 1 0,-23 9 0,-31 4 0,36-10 0,10-3 0,-1 1 0,1-2 0,-13 1 0,11-1 0,0 0 0,-11 3 0,-232 20 0,89-22 0,89-2 0,76 2 0,0-1 0,1 0 0,-1 0 0,1 0 0,-1 0 0,0 0 0,1 0 0,-1 0 0,0 0 0,0 0 0,1 0 0,-1-1 0,1 1 0,-1 0 0,0 0 0,1 0 0,-1-1 0,1 1 0,-1-1 0,0 1 0,1 0 0,0-1 0,-1 1 0,1 0 0,-1-1 0,1 1 0,-1-1 0,1 1 0,0 0 0,-1-1 0,1 1 0,0-1 0,0 1 0,-1-1 0,1 1 0,0-1 0,-1 1 0,1-1 0,0 0 0,0 0 0,0 1 0,0-1 0,0 1 0,0-1 0,0 1 0,0-1 0,1 1 0,-1-1 0,0 1 0,0-1 0,1 1 0,-1-1 0,0 1 0,0-1 0,1 0 0,1-2 0,-1 0 0,1 0 0,0 1 0,0 0 0,0-1 0,1 1 0,-1 0 0,0 0 0,6-4 0,2 2 0,1-1 0,1 1 0,-1 0 0,19-3 0,-10 2 0,19-3 0,-26 6 0,1-1 0,13-4 0,-22 5 0,1 1 0,-1 0 0,10-1 0,-10 2 0,1-1 0,0 0 0,9-2 0,-8 1 0,-1 0 0,0 1 0,0 1 0,0-1 0,8 1 0,15-2 0,-6-1 0,27 1 0,-3 0 0,19-4 0,-61 6 0,1-1 0,-1 1 0,0-1 0,6-1 0,-55 1 0,-133 11 0,132-7 0,21-2 0,1 2 0,-32 5 0,42-5 0,-24 1 0,25-4 0,-1 2 0,-18 4 0,27-5 0,0 0 0,1 0 0,0 1 0,-1-1 0,1 1 0,0-1 0,-6 5 0,9-6 0,0 1 0,-1-1 0,1 0 0,-1 1 0,1-1 0,0 0 0,0 1 0,0-1 0,-1 0 0,1 1 0,0-1 0,0 0 0,0 1 0,0-1 0,0 1 0,-1-1 0,1 1 0,0-1 0,0 1 0,0-1 0,0 0 0,0 1 0,0-1 0,1 1 0,-1 0 0,1 0 0,-1-1 0,1 1 0,0 0 0,-1-1 0,1 1 0,0 0 0,0-1 0,-1 1 0,1-1 0,0 1 0,0-1 0,0 0 0,0 1 0,0-1 0,2 1 0,7 1 0,1 1 0,-1-1 0,1-1 0,16 1 0,46-2 0,-28-1 0,18 1 0,-10 1 0,101-9 0,-134 5 0,90-11 0,-102 13 0,-13-1 0,-17-1 0,17 2 0,-20-2 0,1 1 0,-1 2 0,-30 1 0,4 0 0,-51 5 0,102-6 0,-23 0 0,0 2 0,1 0 0,-33 9 0,19-7 47,20-3-1459</inkml:trace>
</inkml:ink>
</file>

<file path=ppt/ink/ink1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56"/>
    </inkml:context>
    <inkml:brush xml:id="br0">
      <inkml:brushProperty name="width" value="0.1" units="cm"/>
      <inkml:brushProperty name="height" value="0.1" units="cm"/>
      <inkml:brushProperty name="color" value="#66CC00"/>
      <inkml:brushProperty name="ignorePressure" value="1"/>
    </inkml:brush>
  </inkml:definitions>
  <inkml:trace contextRef="#ctx0" brushRef="#br0">1 189,'103'-186,"-101"183</inkml:trace>
</inkml:ink>
</file>

<file path=ppt/ink/ink1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57"/>
    </inkml:context>
    <inkml:brush xml:id="br0">
      <inkml:brushProperty name="width" value="0.1" units="cm"/>
      <inkml:brushProperty name="height" value="0.1" units="cm"/>
      <inkml:brushProperty name="color" value="#66CC00"/>
      <inkml:brushProperty name="ignorePressure" value="1"/>
    </inkml:brush>
  </inkml:definitions>
  <inkml:trace contextRef="#ctx0" brushRef="#br0">0 186,'111'-183,"-110"181</inkml:trace>
</inkml:ink>
</file>

<file path=ppt/ink/ink1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58"/>
    </inkml:context>
    <inkml:brush xml:id="br0">
      <inkml:brushProperty name="width" value="0.1" units="cm"/>
      <inkml:brushProperty name="height" value="0.1" units="cm"/>
      <inkml:brushProperty name="color" value="#66CC00"/>
      <inkml:brushProperty name="ignorePressure" value="1"/>
    </inkml:brush>
  </inkml:definitions>
  <inkml:trace contextRef="#ctx0" brushRef="#br0">0 1,'2044'0,"-2041"0</inkml:trace>
</inkml:ink>
</file>

<file path=ppt/ink/ink1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59"/>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1,'1228'0,"-1226"0</inkml:trace>
</inkml:ink>
</file>

<file path=ppt/ink/ink1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60"/>
    </inkml:context>
    <inkml:brush xml:id="br0">
      <inkml:brushProperty name="width" value="0.1" units="cm"/>
      <inkml:brushProperty name="height" value="0.1" units="cm"/>
      <inkml:brushProperty name="color" value="#66CC00"/>
      <inkml:brushProperty name="ignorePressure" value="1"/>
    </inkml:brush>
  </inkml:definitions>
  <inkml:trace contextRef="#ctx0" brushRef="#br0">1 422,'146'-418,"-145"414</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2:58:20.895"/>
    </inkml:context>
    <inkml:brush xml:id="br0">
      <inkml:brushProperty name="width" value="0.1" units="cm"/>
      <inkml:brushProperty name="height" value="0.1" units="cm"/>
      <inkml:brushProperty name="color" value="#66CC00"/>
    </inkml:brush>
  </inkml:definitions>
  <inkml:trace contextRef="#ctx0" brushRef="#br0">1417 1 24575,'0'1'0,"1"-1"0,-1 0 0,0 1 0,1-1 0,-1 0 0,1 1 0,-1-1 0,0 1 0,1-1 0,-1 1 0,0-1 0,1 1 0,-1-1 0,0 1 0,1 0 0,-1-1 0,0 1 0,0 0 0,0-1 0,0 2 0,2 12 0,-1-9 0,1 13 0,-2-17 0,1-1 0,-1 1 0,0-1 0,0 1 0,1-1 0,-1 0 0,0 1 0,0-1 0,1 1 0,-1-1 0,1 1 0,-1-1 0,0 0 0,1 1 0,-1-1 0,1 0 0,-1 1 0,1-1 0,0 0 0,-1 0 0,1 0 0,-1 0 0,1 1 0,-1-1 0,1 0 0,-1 0 0,1 0 0,-1 0 0,1 0 0,-1 0 0,0 0 0,0 0 0,0 0 0,0 0 0,0 0 0,-1 0 0,1 0 0,0 0 0,0 0 0,0 0 0,0 0 0,0 0 0,-1 0 0,1 0 0,0 0 0,0 0 0,0 0 0,0 0 0,0 0 0,0 0 0,-1 0 0,1 0 0,0 0 0,0 0 0,0 0 0,0 0 0,0 0 0,0-1 0,0 1 0,-1 0 0,1 0 0,0 0 0,0 0 0,0 0 0,0 0 0,0 0 0,0 0 0,0-1 0,0 1 0,0 0 0,0 0 0,0 0 0,0 0 0,3-6 0,3-1 0,-6 7 0,-1 1 0,1-1 0,0 1 0,0 0 0,0-1 0,0 1 0,0 0 0,1-1 0,-1 1 0,0-1 0,0 1 0,0-1 0,0 1 0,1-1 0,-1 1 0,0-1 0,0 1 0,1-1 0,0 1 0,-1 0 0,1 0 0,11 9 0,-3-2 0,-7-6 0,1 0 0,-2 0 0,1 1 0,0 0 0,0-1 0,-1 0 0,1 1 0,-1 0 0,0 0 0,0 0 0,0 0 0,0-1 0,0 2 0,-1-2 0,1 7 0,0-7 0,-1 0 0,1 1 0,0-1 0,0-1 0,0 1 0,0 0 0,0 0 0,1 0 0,1 1 0,4 6 0,4 6 0,-10-14 0,1 1 0,-1-1 0,0 2 0,1-2 0,-1 1 0,0 0 0,0 0 0,0 0 0,1 0 0,-2 0 0,2 4 0,-1-1 0,1 1 0,0 0 0,0-1 0,1 1 0,0-1 0,-1 1 0,8 8 0,-6-9 0,0 0 0,-1-1 0,0 1 0,-1 0 0,1 0 0,-1 0 0,0 1 0,2 5 0,0 1 0,9 18 0,-8-21 0,-1 0 0,-1 0 0,5 14 0,-7-16 0,2-1 0,-1 0 0,0 0 0,6 8 0,-6-9 0,1 0 0,-1 0 0,1 1 0,-2 0 0,3 7 0,-3-7 0,1-1 0,0 0 0,-1 0 0,5 6 0,-4-7 0,-1 1 0,2-1 0,-2 1 0,0 0 0,2 6 0,6 29 0,-9-38 0,1 1 0,0 1 0,0-1 0,0 0 0,1 0 0,-1 0 0,3 4 0,-1-3 0,-1 0 0,0-1 0,0 1 0,1 5 0,13 49 0,-4 8 0,-6-34 0,-3-21 0,-5-16 0,2-20 0,0 21 0,1 0 0,-1 0 0,-1 0 0,1 0 0,0 1 0,-2-5 0,-1 17 0,-1 7 0,4-15 0,0 0 0,0-1 0,-1 1 0,1 0 0,0 1 0,0-1 0,-1 0 0,1-1 0,0 1 0,-1 0 0,1 0 0,-1 0 0,0 0 0,1-1 0,-1 2 0,1-2 0,-1 1 0,0 0 0,1-1 0,-1 1 0,0-1 0,0 1 0,0-1 0,-1 2 0,-2-1 0,1-1 0,-1 2 0,1-2 0,-1 1 0,-5-1 0,-16 3 0,12 0 0,1-1 0,-1 0 0,0-1 0,1-1 0,-1 0 0,-20-2 0,-17-1 0,-25-1 0,40 4 0,-65 8 0,51-3 0,16-5 0,17 0 0,-20 3 0,23-1 0,0-2 0,0 0 0,-1 0 0,1-1 0,-19-4 0,9-3 0,19 6 0,1 1 0,0 0 0,-1 0 0,1 0 0,0 0 0,-1 0 0,1 0 0,-6 1 0,-42-1 0,-45 2 0,64 4 0,19-4 0,-22 2 0,-28-2 0,-47-2 0,54-5 0,37 2 0,0 2 0,0 1 0,-26 1 0,-90 4 0,127-3 0,-1 0 0,-10 2 0,11-2 0,0 1 0,-15-1 0,-52-7 0,8-1 0,52 6 0,-20 2 0,30 0 0,1 0 0,-1-1 0,1 1 0,-1 1 0,1 0 0,0-1 0,-1 1 0,-5 4 0,10-6 0,-1 0 0,1 0 0,0 0 0,0 0 0,0 1 0,0-1 0,0 0 0,0 0 0,-1 0 0,1 0 0,0 0 0,0 0 0,0 0 0,0 0 0,-1 0 0,1 0 0,0 0 0,0 1 0,0-1 0,0 0 0,-1 0 0,1 0 0,0 0 0,0 0 0,0 0 0,-1-1 0,1 1 0,0 0 0,0 0 0,0 0 0,0 0 0,-1 0 0,1 0 0,0 0 0,0 0 0,0 0 0,0 0 0,-1-1 0,2-7 0,6-10 0,24-51 0,-26 56 0,5-21 0,-7 22 0,1-1 0,6-15 0,2 6 0,-7 15 0,-2 0 0,1 1 0,-1-1 0,0 0 0,1-9 0,-1 6 0,-1 0 0,5-12 0,24-56 0,-17 47 0,9-36 0,-19 54 0,-2 3 0,1 1 0,1 0 0,5-12 0,5-4 0,-2 4 0,10-24 0,-18 35 0,-1 1 0,0 1 0,1 1 0,9-15 0,-3 5 0,-9 13 0,2 0 0,-1 1 0,0 0 0,6-7 0,0 1 0,-5 6 0,0-1 0,0 1 0,0 0 0,0 0 0,1 0 0,-1 0 0,1 1 0,0-1 0,0 1 0,-1 0 0,2 0 0,-1 0 0,9-2 0,-13 4 0,22-3 0,41-2 0,740 5 0,-790 1 0,0 0 0,1 1 0,17 6 0,-21-6 0,-8-2 0,-1 1 0,1-1 0,0 0 0,-1 0 0,1 1 0,0-1 0,-1 1 0,0 0 0,1 0 0,-1-1 0,1 1 0,-1 0 0,0 0 0,0 0 0,0 0 0,1 0 0,-1 0 0,0 1 0,0-1 0,0 0 0,-1 0 0,1 1 0,1 0 0,-2-1 0,1 0 0,-1-1 0,0 0 0,0 1 0,1-1 0,-1 1 0,0-1 0,0 0 0,0 1 0,0-1 0,1 1 0,-1-1 0,0 1 0,0-1 0,0 0 0,0 1 0,0-1 0,0 1 0,0-1 0,0 1 0,0 0 0,-1-1 0,1 1 0,0-1 0,0 0 0,0 1 0,-1 0 0,1-1 0,-1 1 0,0-1 0,0 1 0,0 0 0,1-1 0,-1 0 0,0 1 0,0-1 0,1 1 0,-1-1 0,-1 1 0,2-1 0,-2 0 0,-5 1 0,0 0 0,1-1 0,-9 0 0,12 0 0,-28 0 0,-110-4 0,32 0 0,1-1 0,-25 4 0,67 2 0,-35 6 0,34-1 0,-48-2 0,35-4 0,77 1 0,2-1 0,-1 1 0,0 0 0,0-1 0,0 1 0,1 0 0,-1 0 0,0-1 0,1 1 0,-1 1 0,1-1 0,-1 0 0,1 0 0,-2 2 0,2-2 0,0 0 0,0 0 0,0 0 0,0 0 0,1 1 0,-1-1 0,0 0 0,1 0 0,-1 0 0,1 1 0,-1-1 0,1 1 0,-1-1 0,1 0 0,0 0 0,0 1 0,0-1 0,0 0 0,0 1 0,0 1 0,0-2 0,1 0 0,0-1 0,-1 1 0,1 0 0,-1-1 0,1 1 0,-1 0 0,1-1 0,-1 1 0,1-1 0,0 1 0,-1-1 0,1 1 0,0-1 0,0 1 0,-1-1 0,1 0 0,0 0 0,0 1 0,-1-1 0,1 0 0,0 0 0,0 0 0,0 0 0,0 0 0,0 0 0,-1 0 0,1 0 0,0 0 0,1-1 0,27-5 0,-27 5 0,11-1 0,0-1 0,0 2 0,14-2 0,-9 2 0,25-1 0,-23 2 0,27-5 0,-18 3 0,0 0 0,42 3 0,-20 0 0,-31-1 0,158 6 0,-45 3 0,-58-6 0,-9-1 0,-29 0 0,38-3 0,-47-3 0,-22 3 0,0 0 0,0 1 0,11-1 0,-14 1 0,-1 1 0,0-1 0,1 0 0,-1 1 0,1 0 0,-1-1 0,0 1 0,1 0 0,-1 0 0,0 1 0,-1-1 0,2 1 0,2 1 0,3 6 0,-8-9 0,0 1 0,0-1 0,0 0 0,0 0 0,1 1 0,-1-1 0,0 0 0,0 1 0,0-1 0,0 0 0,0 0 0,0 1 0,0-1 0,0 0 0,0 0 0,0 1 0,0-1 0,0 0 0,0 0 0,0 1 0,0-1 0,-1 1 0,0-1 0,0 1 0,0 0 0,0-1 0,0 1 0,0 0 0,0 0 0,0-1 0,-1 1 0,1-1 0,0 0 0,0 1 0,0-1 0,-3 0 0,-8 3 0,-1-1 0,0 1 0,-24-1 0,-8-2 0,-118-6 0,-60-6 0,21 16 0,15-2 0,94-4 0,-16 7 0,105-5 0,1 0 0,-1 0 0,1 0 0,-1 1 0,1-1 0,-1 1 0,1 0 0,-1-1 0,1 2 0,0-1 0,0 1 0,-1-1 0,2 1 0,-2-1 0,-2 4 0,5-5 0,1 0 0,0 1 0,-1-1 0,1 0 0,0 0 0,0 1 0,0-1 0,-1 0 0,1 1 0,0-1 0,0 0 0,0 1 0,-1-1 0,1 0 0,0 1 0,0-1 0,0 0 0,0 1 0,0 0 0,0-1 0,0 0 0,0 1 0,0-1 0,0 0 0,0 1 0,0-1 0,0 1 0,0 0 0,1-1 0,-1 1 0,1 0 0,-1-1 0,1 1 0,-1-1 0,1 1 0,0 0 0,-1-1 0,1 1 0,0-1 0,0 0 0,1 1 0,24 7 0,10-4 0,2-2 0,56-2 0,-35-1 0,124 6 0,-175-5 0,0 1 0,11 2 0,14 2 0,277-5 0,-154 0 0,-68-5 0,-60 5 0,34 0 0,-47-3 0,-12 3 0,-1-1 0,0 1 0,1-1 0,0 1 0,-1 0 0,1 0 0,-1 0 0,1 0 0,-1 0 0,1 1 0,2 0 0,-4-1 0,0 0 0,-1 0 0,0 1 0,1-1 0,-1 0 0,0 1 0,1-1 0,-1 0 0,0 1 0,1-1 0,-1 1 0,0-1 0,0 1 0,1-1 0,-1 1 0,0-1 0,0 1 0,0-1 0,0 1 0,1-1 0,-1 1 0,0-1 0,0 2 0,-1 15 0,1-3 0,0-14 0,0 1 0,0-1 0,1 0 0,-1 0 0,0 1 0,0-1 0,0 0 0,0 0 0,-1 1 0,1-1 0,0 0 0,0 1 0,0-1 0,0 0 0,0 0 0,0 1 0,0-1 0,0 0 0,0 0 0,-1 0 0,1 1 0,0-1 0,0 0 0,0 0 0,-1 0 0,1 1 0,0-1 0,-11 3 0,-17-3 0,19-1 0,-58 1 0,-231-7 0,55 4 0,134 5 0,-153-7 0,142 1 0,109 3 0,3 0 0,1 1 0,-1 0 0,-13 3 0,19-3 0,0 0 0,1 1 0,-1-1 0,1 1 0,-1-1 0,1 1 0,0-1 0,-1 1 0,1 0 0,-1 0 0,1-1 0,0 2 0,0-1 0,0 0 0,0 0 0,0 0 0,0 0 0,0 0 0,0 0 0,0 1 0,1-1 0,-1 1 0,0-1 0,0 3 0,-3 6 0,3-8 0,0 0 0,0 0 0,0 1 0,1-1 0,-1 0 0,1 4 0,0-6 0,0 1 0,0-1 0,0 1 0,0-1 0,0 1 0,0-1 0,0 1 0,1-1 0,-1 0 0,0 1 0,0-1 0,0 1 0,1-1 0,-1 0 0,0 1 0,1 0 0,-1-1 0,0 0 0,1 0 0,0 1 0,-1-1 0,0 0 0,1 0 0,-1 1 0,1-1 0,-1 0 0,0 0 0,1 0 0,-1 0 0,1 0 0,-1 1 0,1-1 0,0 0 0,-1 0 0,1 0 0,32 1 0,35-2 0,-17 0 0,856 1 0,-807 5 0,-71-5 0,27 0 0,-44-2 0,-9 1 0,-1 1 0,1-1 0,-1 1 0,1 0 0,0 0 0,4 0 0,-6 0 0,0 1 0,0-1 0,-1 0 0,1 0 0,0 1 0,-1-1 0,1 1 0,0-1 0,-1 1 0,1-1 0,0 1 0,-1 0 0,1-1 0,-1 1 0,1-1 0,-1 1 0,1 0 0,-1-1 0,0 1 0,1 0 0,-1-1 0,0 1 0,1 0 0,-1 0 0,0 0 0,1 0 0,2 9 0,-2-7 0,0 0 0,-1 0 0,2 0 0,-2-1 0,1 6 0,-1-7 0,0-1 0,0 1 0,0-1 0,0 1 0,0 0 0,-1-1 0,1 1 0,0-1 0,0 1 0,0-1 0,0 0 0,-1 1 0,0-1 0,1 1 0,0-1 0,0 1 0,-1-1 0,1 0 0,-1 1 0,1-1 0,0 0 0,-1 1 0,1-1 0,-1 0 0,1 0 0,0 1 0,-1-1 0,1 0 0,-1 1 0,0-1 0,1 0 0,-1 0 0,1 0 0,-1 0 0,0 0 0,-23 1 0,0 0 0,-29-4 0,12-3 0,29 4 0,0-1 0,-18 1 0,-188-2 0,-269 4 0,377 4 0,-84-12 0,166 6 0,-46 4 0,73-2 0,-1 1 0,1-1 0,-1 0 0,1 1 0,0 0 0,0 0 0,-1-1 0,1 1 0,0 0 0,0 0 0,0 0 0,0 0 0,0 0 0,0 0 0,0 0 0,-1 2 0,0 0 0,0 1 0,0-1 0,1 0 0,-1 0 0,-1 6 0,3-9 0,0 1 0,0-1 0,0 0 0,0 1 0,0-1 0,0 0 0,0 1 0,1-1 0,-1 0 0,0 1 0,0-1 0,0 0 0,0 0 0,1 1 0,-1-1 0,0 0 0,0 0 0,1 1 0,-1-1 0,1 0 0,-1 0 0,0 1 0,0-1 0,1 0 0,-1 0 0,0 0 0,1 0 0,-1 0 0,0 1 0,1-1 0,-1 0 0,0 0 0,1 0 0,-1 0 0,0 0 0,1 0 0,0 0 0,-1 0 0,20 1 0,-17-1 0,1076-1 0,-1003 5 0,-50-4 0,-1 0 0,-1 0 0,32 6 0,-47-5 0,16 5 0,-23-6 0,-1 1 0,0 0 0,1 0 0,-1-1 0,0 1 0,0 0 0,0 0 0,1 0 0,-1 0 0,0 0 0,-1 0 0,1 0 0,0 1 0,0-1 0,1 2 0,2 5 0,-3-7 0,-1 0 0,1 0 0,0 0 0,-1 0 0,1 0 0,-1 1 0,0-1 0,1 0 0,-1 2 0,0-2 0,0-1 0,0 1 0,0-1 0,-1 0 0,1 1 0,0-1 0,0 0 0,-1 1 0,1-1 0,0 0 0,-1 1 0,1-1 0,-1 0 0,1 0 0,-1 1 0,1-1 0,0 0 0,-1 0 0,1 0 0,0 0 0,-1 1 0,1-1 0,-1 0 0,1 0 0,-1 0 0,1 0 0,0 0 0,-1 0 0,0 0 0,1 0 0,-1 0 0,0-1 0,-118 1 0,12-3 0,48 2 0,-135-4 0,117 6 0,-81-2 0,52-3 0,-28 3 0,-119 2 0,76 3 0,177-4 0,-1 0 0,0 0 0,1 1 0,-1-1 0,1 0 0,-1 0 0,0 0 0,1 0 0,-1 1 0,1-1 0,-1 1 0,1-1 0,-1 0 0,1 1 0,-1-1 0,1 0 0,-1 1 0,1-1 0,-1 1 0,1-1 0,0 0 0,-1 1 0,1-1 0,0 1 0,0-1 0,-1 1 0,1-1 0,0 1 0,0 0 0,0 0 0,0 0 0,-2 22 0,2-17 0,0-6 0,0 1 0,1-1 0,-1 0 0,0 1 0,0-1 0,1 0 0,-1 1 0,0-1 0,0 0 0,1 1 0,-1-1 0,0 0 0,1 0 0,-1 1 0,0-1 0,1 0 0,-1 0 0,1 0 0,-1 1 0,0-1 0,1 0 0,0 1 0,-1-1 0,1 0 0,-1 0 0,0 0 0,1 0 0,0 0 0,17 0 0,-15 0 0,54 1 0,57 1 0,107 0 0,-121-3 0,197 6 0,-252-5 0,325 4 0,-290-5 0,29 2 0,-108-1 0,-1 1 0,1-1 0,0 1 0,-1-1 0,2 1 0,-2-1 0,1 1 0,-1 0 0,1 0 0,0-1 0,-1 1 0,1 0 0,-1-1 0,0 1 0,1 0 0,0 0 0,-1-1 0,0 1 0,1 2 0,3 18 0,-4-21 0,0 1 0,0-1 0,-1 0 0,1 1 0,0-1 0,0 1 0,-1-1 0,1 0 0,0 1 0,0 0 0,-1-1 0,1 0 0,0 1 0,-1-1 0,1 0 0,-1 0 0,1 1 0,0-1 0,-1 0 0,0 0 0,1 0 0,-1 1 0,1-1 0,0 0 0,-1 0 0,1 0 0,-1 0 0,1 0 0,-1 0 0,0 0 0,-20 0 0,16 0 0,-487 4 0,329-4 0,35-7 0,17 1 0,-86 1 0,-26 5 0,114 0 0,108 0 0,0 0 0,0 0 0,0 0 0,1 0 0,-1 0 0,0 0 0,0 0 0,0 1 0,0-1 0,0 1 0,1-1 0,-1 0 0,0 1 0,0-1 0,0 1 0,1-1 0,-1 1 0,0-1 0,1 1 0,-1-1 0,1 1 0,-1-1 0,1 1 0,-1 0 0,1-1 0,-1 2 0,0-2 0,1 1 0,0 0 0,-1 1 0,0 1 0,1 1 0,0-1 0,-1 1 0,1-1 0,1 0 0,-1 6 0,1-8 0,-1-1 0,0 2 0,1-2 0,-1 1 0,0 0 0,1-1 0,0 1 0,-1-1 0,0 1 0,1 0 0,-1-1 0,1 1 0,0-1 0,-1 1 0,1-1 0,-1 0 0,1 1 0,0 0 0,0-1 0,0 0 0,-1 0 0,1 1 0,0-1 0,-1 0 0,1 0 0,0 0 0,0 0 0,1 0 0,26 1 0,-22-1 0,167-5 0,23 1 0,592 4 0,-780 0 0,0 1 0,0 0 0,0 1 0,0 0 0,14 5 0,-15-5 0,1 1 0,-1-1 0,1 0 0,0-1 0,15 2 0,35-2 0,50-2 0,-108 1 0,1 0 0,-1-1 0,1 1 0,-1 0 0,1-1 0,-1 1 0,1 0 0,-1-1 0,0 1 0,1 0 0,-1 0 0,0-1 0,1 1 0,0-1 0,-1 1 0,0 0 0,1-1 0,-1 1 0,0-1 0,0 1 0,0-1 0,1 1 0,-1 0 0,0-1 0,0 1 0,0-1 0,0 0 0,0 1 0,0-1 0,0 1 0,0-1 0,0 1 0,0-1 0,0 0 0,0 0 0,0-1 0,0 1 0,-1-1 0,1 1 0,0 0 0,0-1 0,-1 1 0,1 0 0,-1 0 0,0-1 0,-1-1 0,2 3 0,0 0 0,0 0 0,0 0 0,-1 0 0,1 0 0,0 0 0,0 0 0,0 0 0,0 0 0,0 1 0,0-1 0,0 0 0,-1 0 0,1 0 0,0 0 0,0 0 0,0 0 0,0 1 0,0-1 0,0 0 0,0 0 0,0 0 0,0 0 0,0 0 0,0 1 0,0-1 0,0 0 0,0 0 0,0 0 0,0 0 0,0 1 0,0-1 0,0 0 0,0 0 0,0 1 0,0-1 0,0 0 0,0 0 0,0 9 0,2 1 0,1 1 0,5 14 0,-8-25 0,0 0 0,0 0 0,0 1 0,-1-1 0,1 0 0,0 0 0,0 1 0,0-1 0,-1 0 0,1 0 0,0 0 0,0 1 0,0-1 0,0 0 0,-1 0 0,1 0 0,0 1 0,0-1 0,0 0 0,-1 0 0,1 0 0,0 0 0,0 0 0,0 0 0,-1 1 0,1-1 0,0 0 0,0 0 0,-1 0 0,1 0 0,0 0 0,0 0 0,-1 0 0,1 0 0,0 0 0,0 0 0,-1 0 0,1 0 0,-1-1 0,-15 1 0,12 0 0,-15 0 0,0 1 0,-20 4 0,19-2 0,-35 1 0,-98-4 0,-39-1 0,36-8 0,47 2 0,-138 5 0,130 3 0,-240-1 0,356 0 0,0 0 0,0 0 0,0 0 0,0 1 0,0-1 0,0 0 0,0 0 0,0 0 0,0 1 0,-1-1 0,1 1 0,0-1 0,0 1 0,1-1 0,-1 1 0,-2 0 0,3 0 0,0-1 0,-1 1 0,1-1 0,0 1 0,0 0 0,-1-1 0,1 1 0,0 0 0,0-1 0,0 1 0,0-1 0,-1 1 0,1 0 0,0-1 0,0 1 0,0-1 0,1 1 0,-1 0 0,0 0 0,0-1 0,0 1 0,0 0 0,0-1 0,1 1 0,-1-1 0,0 1 0,1-1 0,-1 1 0,1 0 0,0 0 0,-1-1 0,1 1 0,-1 0 0,1-1 0,0 1 0,-1-1 0,1 0 0,0 1 0,-1-1 0,2 0 0,-2 1 0,1-1 0,0 0 0,-1 0 0,1 0 0,0 1 0,0-1 0,1 0 0,18 0 0,-14 0 0,281 3 0,61 2 0,-125-10 0,111 5 0,-320 0 0,18 5 0,5-1 0,-32-4 0,6 0 0,0 1 0,0 0 0,-1 1 0,1 0 0,-1 0 0,12 4 0,-17-4 0,1-1 0,0 0 0,0 0 0,0 0 0,-1-1 0,1 0 0,11-2 0,4 1 0,-16 1 0,0-1 0,0 0 0,8-2 0,-9 2 0,-1 0 0,0 0 0,0 0 0,1 1 0,-1-1 0,0 1 0,0 0 0,1 0 0,-1 0 0,0 0 0,0 1 0,5 0 0,-8-1 0,0 1 0,1-1 0,-1 1 0,0-1 0,1 0 0,-1 0 0,1 1 0,-1-1 0,0 0 0,0 1 0,1-1 0,-1 0 0,0 1 0,0-1 0,0 0 0,0 1 0,1-1 0,-1 1 0,0-1 0,0 0 0,0 1 0,0-1 0,0 0 0,0 1 0,0-1 0,0 2 0,-2 13 0,0 2 0,2-17 0,0 1 0,1 0 0,-1 0 0,1 0 0,-1 0 0,0 0 0,0 0 0,0 0 0,0 0 0,0 0 0,0 0 0,0-1 0,-1 4 0,0-4 0,1 0 0,-1 1 0,1-1 0,-1 1 0,0-1 0,1 0 0,-1 0 0,0 1 0,1-1 0,-1 0 0,0 0 0,0 0 0,0 1 0,1-1 0,-1 0 0,0 0 0,0 0 0,-1-1 0,-18 1 0,0-1 0,-22-5 0,-24 0 0,-439 1 0,434 5 0,-2-4 0,19 0 0,-318-1 0,196 1 0,156 3 0,-1 0 0,-40-9 0,52 9 0,0 0 0,-1 0 0,1 1 0,-14 2 0,22-2 0,1 0 0,-1 0 0,0 0 0,1 0 0,-1 0 0,1 0 0,-1 0 0,0 1 0,0-1 0,1 0 0,-1 0 0,1 0 0,-1 1 0,1-1 0,-1 0 0,1 1 0,-1-1 0,1 0 0,-1 1 0,1-1 0,-1 1 0,0-1 0,1 1 0,0 0 0,-1-1 0,1 1 0,0-1 0,-1 1 0,1-1 0,0 1 0,0 0 0,0-1 0,0 1 0,-1-1 0,1 1 0,0 0 0,0-1 0,0 1 0,0 0 0,0-1 0,0 1 0,0 0 0,1-1 0,-1 1 0,0-1 0,0 1 0,0 0 0,1-1 0,-1 1 0,0-1 0,1 1 0,-1-1 0,0 1 0,1-1 0,0 1 0,-1 0 0,0-1 0,1 0 0,-1 1 0,1-1 0,-1 0 0,1 1 0,-1-1 0,1 0 0,0 1 0,8 2 0,-1 0 0,1-1 0,0 0 0,-1 0 0,1-1 0,0 0 0,0 0 0,14-1 0,38 4 0,-14-1 0,265 3 0,62-6 0,-358 0 0,18 4 0,-18-2 0,21 1 0,87 0 0,-118-2-96,4-1-115,-1 0-1,1-1 0,0 0 1,-1 0-1,10-3 1</inkml:trace>
</inkml:ink>
</file>

<file path=ppt/ink/ink1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61"/>
    </inkml:context>
    <inkml:brush xml:id="br0">
      <inkml:brushProperty name="width" value="0.1" units="cm"/>
      <inkml:brushProperty name="height" value="0.1" units="cm"/>
      <inkml:brushProperty name="color" value="#66CC00"/>
    </inkml:brush>
  </inkml:definitions>
  <inkml:trace contextRef="#ctx0" brushRef="#br0">1577 1 24575,'0'1'0,"1"-1"0,0 0 0,-1 1 0,0-1 0,1 0 0,-1 1 0,1-1 0,-1 1 0,1-1 0,-1 1 0,0-1 0,1 1 0,-1-1 0,0 1 0,0 0 0,0-1 0,0 1 0,1 0 0,-1-1 0,0 2 0,2 12 0,-1-9 0,1 13 0,-2-17 0,1-1 0,-1 1 0,1-1 0,-1 1 0,0-1 0,0 0 0,1 1 0,-1-1 0,0 1 0,1-1 0,0 1 0,-1-1 0,0 0 0,1 1 0,-1-1 0,1 0 0,0 1 0,-1-1 0,1 0 0,-1 0 0,1 0 0,0 0 0,-1 1 0,1-1 0,-1 0 0,1 0 0,0 0 0,-1 0 0,1 0 0,-1 0 0,0 0 0,0 0 0,0 0 0,0 0 0,0 0 0,-1 0 0,1 0 0,0 0 0,0 0 0,0 0 0,0 0 0,0 0 0,-1 0 0,1 0 0,0 0 0,0 0 0,-1 0 0,1 0 0,0 0 0,0 0 0,0 0 0,0 0 0,0 0 0,0 0 0,-1 0 0,1 0 0,0 0 0,0-1 0,0 1 0,0 0 0,0 0 0,0 0 0,0 0 0,0 0 0,-1 0 0,1 0 0,0 0 0,0-1 0,0 1 0,0 0 0,0 0 0,0 0 0,0 0 0,4-6 0,2-1 0,-6 7 0,0 1 0,0-1 0,0 1 0,0 0 0,0-1 0,0 1 0,0 0 0,0-1 0,0 1 0,0-1 0,0 1 0,1-1 0,-1 1 0,0-1 0,0 1 0,1-1 0,-1 1 0,1-1 0,-1 1 0,0 0 0,1 0 0,13 9 0,-4-2 0,-7-6 0,-1 0 0,0 0 0,1 1 0,-2 0 0,1-1 0,0 0 0,0 1 0,-1 0 0,0 0 0,0 0 0,1 0 0,-1-1 0,-1 2 0,1-2 0,0 7 0,0-7 0,-1 0 0,1 1 0,0-1 0,0-1 0,1 1 0,-1 0 0,0 0 0,1 0 0,1 1 0,5 6 0,4 6 0,-11-14 0,1 1 0,0-1 0,-1 2 0,1-2 0,-1 1 0,0 0 0,1 0 0,-1 0 0,0 0 0,0 0 0,0 4 0,1-1 0,0 1 0,0 0 0,1-1 0,0 1 0,0-1 0,0 1 0,8 8 0,-7-9 0,0 0 0,0-1 0,-1 1 0,0 0 0,0 0 0,-1 0 0,1 1 0,1 5 0,0 1 0,11 18 0,-10-21 0,-1 0 0,0 0 0,5 14 0,-7-16 0,0-1 0,0 0 0,1 0 0,5 8 0,-5-9 0,0 0 0,0 0 0,0 1 0,-2 0 0,4 7 0,-4-7 0,1-1 0,-1 0 0,1 0 0,4 6 0,-3-7 0,-2 1 0,2-1 0,-1 1 0,-1 0 0,2 6 0,7 29 0,-10-38 0,1 1 0,0 1 0,0-1 0,0 0 0,1 0 0,0 0 0,3 4 0,-3-3 0,1 0 0,-1-1 0,0 1 0,1 5 0,15 49 0,-4 8 0,-7-34 0,-5-21 0,-3-16 0,0-20 0,2 21 0,0 0 0,-1 0 0,-1 0 0,1 0 0,-1 1 0,0-5 0,-4 17 0,1 7 0,4-15 0,0 0 0,0-1 0,0 1 0,0 0 0,0 1 0,-1-1 0,0 0 0,1-1 0,0 1 0,-1 0 0,1 0 0,-1 0 0,0 0 0,1-1 0,-1 2 0,1-2 0,-1 1 0,0 0 0,0-1 0,0 1 0,0-1 0,0 1 0,1-1 0,-3 2 0,-1-1 0,0-1 0,0 2 0,1-2 0,-2 1 0,-5-1 0,-18 3 0,14 0 0,0-1 0,0 0 0,-1-1 0,1-1 0,0 0 0,-23-2 0,-17-1 0,-31-1 0,47 4 0,-73 8 0,56-3 0,18-5 0,19 0 0,-22 3 0,26-1 0,-1-2 0,0 0 0,0 0 0,1-1 0,-22-4 0,10-3 0,22 6 0,1 1 0,-1 0 0,0 0 0,0 0 0,1 0 0,-1 0 0,0 0 0,-5 1 0,-49-1 0,-48 2 0,70 4 0,22-4 0,-25 2 0,-32-2 0,-51-2 0,60-5 0,41 2 0,0 2 0,0 1 0,-29 1 0,-101 4 0,142-3 0,-1 0 0,-11 2 0,12-2 0,0 1 0,-16-1 0,-59-7 0,9-1 0,59 6 0,-23 2 0,34 0 0,0 0 0,-1-1 0,2 1 0,-1 1 0,0 0 0,0-1 0,0 1 0,-6 4 0,11-6 0,-1 0 0,1 0 0,0 0 0,0 0 0,0 1 0,0-1 0,0 0 0,0 0 0,-1 0 0,1 0 0,0 0 0,-1 0 0,1 0 0,0 0 0,0 0 0,0 0 0,0 0 0,-1 1 0,1-1 0,0 0 0,0 0 0,0 0 0,0 0 0,-1 0 0,1 0 0,-1-1 0,1 1 0,0 0 0,0 0 0,0 0 0,0 0 0,-1 0 0,1 0 0,0 0 0,0 0 0,0 0 0,0 0 0,-1-1 0,2-7 0,6-10 0,28-51 0,-29 56 0,5-21 0,-8 22 0,1-1 0,8-15 0,2 6 0,-10 15 0,1 0 0,-2 1 0,1-1 0,-1 0 0,2-9 0,-2 6 0,0 0 0,5-12 0,26-56 0,-19 47 0,11-36 0,-22 54 0,-1 3 0,0 1 0,1 0 0,6-12 0,6-4 0,-3 4 0,11-24 0,-19 35 0,-1 1 0,-1 1 0,2 1 0,8-15 0,-1 5 0,-10 13 0,0 0 0,0 1 0,1 0 0,5-7 0,2 1 0,-7 6 0,0-1 0,1 1 0,-1 0 0,1 0 0,-1 0 0,2 0 0,-1 1 0,0-1 0,0 1 0,0 0 0,1 0 0,0 0 0,9-2 0,-14 4 0,25-3 0,45-2 0,823 5 0,-878 1 0,0 0 0,0 1 0,20 6 0,-24-6 0,-9-2 0,0 1 0,0-1 0,-1 0 0,1 0 0,0 1 0,0-1 0,-1 1 0,1 0 0,0 0 0,-1-1 0,1 1 0,-1 0 0,1 0 0,-1 0 0,0 0 0,0 0 0,0 0 0,1 1 0,-1-1 0,0 0 0,0 0 0,0 1 0,1 0 0,-2-1 0,0 0 0,0-1 0,1 0 0,-1 1 0,0-1 0,0 1 0,0-1 0,1 0 0,-1 1 0,0-1 0,1 1 0,-1-1 0,0 1 0,0-1 0,0 0 0,0 1 0,0-1 0,0 1 0,0-1 0,0 1 0,0 0 0,-1-1 0,1 1 0,0-1 0,-1 0 0,1 1 0,0 0 0,-1-1 0,1 1 0,-2-1 0,2 1 0,-1 0 0,0-1 0,0 0 0,0 1 0,0-1 0,0 1 0,0-1 0,0 1 0,0-1 0,-1 0 0,-6 1 0,1 0 0,0-1 0,-10 0 0,14 0 0,-31 0 0,-123-4 0,36 0 0,0-1 0,-27 4 0,74 2 0,-38 6 0,37-1 0,-53-2 0,39-4 0,87 1 0,0-1 0,-1 1 0,2 0 0,-2-1 0,1 1 0,1 0 0,-1 0 0,0-1 0,0 1 0,0 1 0,1-1 0,-1 0 0,1 0 0,-3 2 0,3-2 0,0 0 0,0 0 0,0 0 0,0 0 0,1 1 0,-2-1 0,2 0 0,-1 0 0,1 0 0,-1 1 0,0-1 0,1 1 0,0-1 0,0 0 0,-1 0 0,1 1 0,0-1 0,0 0 0,0 1 0,1 1 0,-1-2 0,0 0 0,1-1 0,0 1 0,-1 0 0,1-1 0,-1 1 0,1 0 0,0-1 0,-1 1 0,1-1 0,0 1 0,0-1 0,-1 1 0,1-1 0,0 1 0,0-1 0,0 0 0,-1 0 0,2 1 0,-2-1 0,1 0 0,0 0 0,0 0 0,0 0 0,0 0 0,0 0 0,0 0 0,0 0 0,0 0 0,1-1 0,31-5 0,-32 5 0,14-1 0,-1-1 0,1 2 0,15-2 0,-10 2 0,28-1 0,-25 2 0,28-5 0,-18 3 0,-1 0 0,46 3 0,-20 0 0,-36-1 0,176 6 0,-50 3 0,-65-6 0,-9-1 0,-33 0 0,42-3 0,-51-3 0,-26 3 0,1 0 0,-1 1 0,14-1 0,-17 1 0,0 1 0,-1-1 0,1 0 0,0 1 0,-1 0 0,1-1 0,-1 1 0,1 0 0,-1 0 0,1 1 0,-2-1 0,2 1 0,2 1 0,4 6 0,-9-9 0,1 1 0,-1-1 0,0 0 0,0 0 0,0 1 0,0-1 0,0 0 0,0 1 0,0-1 0,0 0 0,0 0 0,0 1 0,0-1 0,0 0 0,0 0 0,0 1 0,0-1 0,0 0 0,0 0 0,0 1 0,0-1 0,0 1 0,-1-1 0,-1 1 0,2 0 0,-1-1 0,-1 1 0,1 0 0,-1 0 0,1-1 0,0 1 0,0-1 0,-1 0 0,1 1 0,0-1 0,-3 0 0,-10 3 0,0-1 0,-1 1 0,-26-1 0,-9-2 0,-132-6 0,-65-6 0,21 16 0,18-2 0,105-4 0,-19 7 0,119-5 0,-2 0 0,2 0 0,-1 0 0,0 1 0,0-1 0,0 1 0,1 0 0,-2-1 0,2 2 0,-1-1 0,0 1 0,1-1 0,0 1 0,-1-1 0,-3 4 0,6-5 0,1 0 0,0 1 0,-1-1 0,1 0 0,0 0 0,0 1 0,0-1 0,-1 0 0,1 1 0,-1-1 0,1 0 0,0 1 0,0-1 0,0 0 0,0 1 0,0-1 0,-1 0 0,1 1 0,0 0 0,0-1 0,0 0 0,0 1 0,0-1 0,0 0 0,0 1 0,0-1 0,0 1 0,1 0 0,-1-1 0,1 1 0,0 0 0,-1-1 0,1 1 0,-1-1 0,1 1 0,0 0 0,0-1 0,-1 1 0,2-1 0,-2 0 0,3 1 0,26 7 0,11-4 0,2-2 0,63-2 0,-39-1 0,138 6 0,-196-5 0,1 1 0,12 2 0,16 2 0,308-5 0,-171 0 0,-76-5 0,-67 5 0,38 0 0,-53-3 0,-13 3 0,0-1 0,0 1 0,0-1 0,0 1 0,-1 0 0,1 0 0,0 0 0,0 0 0,0 0 0,0 1 0,3 0 0,-6-1 0,1 0 0,-1 0 0,0 1 0,1-1 0,0 0 0,-1 1 0,0-1 0,1 0 0,-1 1 0,0-1 0,0 1 0,1-1 0,-1 1 0,1-1 0,-1 1 0,0-1 0,0 1 0,0-1 0,0 1 0,1-1 0,-1 1 0,0-1 0,0 2 0,-1 15 0,1-3 0,0-14 0,0 1 0,0-1 0,1 0 0,-1 0 0,0 1 0,0-1 0,0 0 0,0 0 0,-1 1 0,1-1 0,0 0 0,0 1 0,0-1 0,0 0 0,0 0 0,0 1 0,0-1 0,0 0 0,0 0 0,-1 0 0,1 1 0,0-1 0,-1 0 0,1 0 0,0 0 0,0 1 0,-1-1 0,-11 3 0,-19-3 0,21-1 0,-65 1 0,-256-7 0,60 4 0,151 5 0,-173-7 0,160 1 0,121 3 0,3 0 0,1 1 0,-1 0 0,-15 3 0,22-3 0,1 0 0,-1 1 0,0-1 0,1 1 0,-1-1 0,0 1 0,1-1 0,-1 1 0,1 0 0,-1 0 0,1-1 0,0 2 0,0-1 0,-1 0 0,1 0 0,0 0 0,0 0 0,0 0 0,0 0 0,0 1 0,0-1 0,1 1 0,-2-1 0,1 3 0,-3 6 0,3-8 0,0 0 0,0 0 0,0 1 0,0-1 0,1 0 0,-1 4 0,1-6 0,0 1 0,0-1 0,0 1 0,0-1 0,1 1 0,-1-1 0,0 1 0,0-1 0,0 0 0,0 1 0,1-1 0,-1 1 0,0-1 0,1 0 0,-1 1 0,1 0 0,-1-1 0,0 0 0,1 0 0,-1 1 0,0-1 0,1 0 0,0 0 0,-1 1 0,1-1 0,-1 0 0,0 0 0,1 0 0,0 0 0,-1 0 0,1 1 0,-1-1 0,1 0 0,0 0 0,0 0 0,35 1 0,40-2 0,-19 0 0,953 1 0,-899 5 0,-80-5 0,33 0 0,-51-2 0,-10 1 0,-1 1 0,1-1 0,0 1 0,0 0 0,0 0 0,5 0 0,-7 0 0,0 1 0,0-1 0,0 0 0,-1 0 0,2 1 0,-2-1 0,1 1 0,0-1 0,0 1 0,-1-1 0,1 1 0,-1 0 0,1-1 0,0 1 0,-1-1 0,1 1 0,-1 0 0,1-1 0,-1 1 0,1 0 0,-1-1 0,0 1 0,1 0 0,-1 0 0,0 0 0,0 0 0,4 9 0,-3-7 0,0 0 0,0 0 0,0 0 0,0-1 0,-1 6 0,0-7 0,0-1 0,0 1 0,0-1 0,0 1 0,0 0 0,0-1 0,0 1 0,0-1 0,-1 1 0,1-1 0,0 0 0,0 1 0,-1-1 0,1 1 0,-1-1 0,1 1 0,0-1 0,-1 0 0,1 1 0,0-1 0,-1 0 0,0 1 0,1-1 0,-1 0 0,1 0 0,0 1 0,-1-1 0,0 0 0,1 1 0,-1-1 0,1 0 0,-1 0 0,0 0 0,1 0 0,-2 0 0,-25 1 0,0 0 0,-32-4 0,14-3 0,31 4 0,2-1 0,-22 1 0,-208-2 0,-300 4 0,419 4 0,-93-12 0,185 6 0,-52 4 0,82-2 0,-1 1 0,1-1 0,-1 0 0,1 1 0,0 0 0,-1 0 0,1-1 0,0 1 0,-1 0 0,1 0 0,0 0 0,0 0 0,0 0 0,0 0 0,0 0 0,-2 2 0,1 0 0,0 1 0,0-1 0,0 0 0,0 0 0,-1 6 0,3-9 0,0 1 0,0-1 0,0 0 0,0 1 0,0-1 0,0 0 0,0 1 0,1-1 0,-1 0 0,0 1 0,0-1 0,0 0 0,0 0 0,1 1 0,-1-1 0,1 0 0,-1 0 0,0 1 0,0-1 0,1 0 0,-1 0 0,0 1 0,0-1 0,1 0 0,0 0 0,-1 0 0,0 0 0,1 0 0,-1 1 0,0-1 0,1 0 0,-1 0 0,1 0 0,-1 0 0,0 0 0,1 0 0,-1 0 0,1 0 0,21 1 0,-19-1 0,1198-1 0,-1116 5 0,-56-4 0,-2 0 0,1 0 0,33 6 0,-50-5 0,17 5 0,-26-6 0,-1 1 0,1 0 0,-1 0 0,0-1 0,1 1 0,-1 0 0,0 0 0,1 0 0,-1 0 0,0 0 0,0 0 0,0 0 0,0 1 0,0-1 0,1 2 0,2 5 0,-3-7 0,0 0 0,0 0 0,-1 0 0,1 0 0,-1 0 0,1 1 0,-1-1 0,1 0 0,-1 2 0,0-2 0,0-1 0,0 1 0,0-1 0,-1 0 0,1 1 0,-1-1 0,1 0 0,0 1 0,0-1 0,-1 0 0,1 1 0,0-1 0,-1 0 0,0 0 0,1 1 0,0-1 0,-1 0 0,1 0 0,-1 0 0,1 0 0,-1 1 0,1-1 0,-1 0 0,1 0 0,-1 0 0,0 0 0,1 0 0,0 0 0,-1 0 0,1 0 0,-1 0 0,0-1 0,-132 1 0,14-3 0,53 2 0,-150-4 0,131 6 0,-91-2 0,58-3 0,-32 3 0,-131 2 0,84 3 0,197-4 0,-1 0 0,0 0 0,1 1 0,-1-1 0,1 0 0,-1 0 0,0 0 0,0 0 0,1 1 0,-1-1 0,0 1 0,1-1 0,-1 0 0,1 1 0,0-1 0,-1 0 0,0 1 0,1-1 0,-1 1 0,1-1 0,0 0 0,-1 1 0,1-1 0,-1 1 0,1-1 0,0 1 0,0-1 0,0 1 0,-1 0 0,1 0 0,0 0 0,-2 22 0,2-17 0,0-6 0,0 1 0,1-1 0,-1 0 0,1 1 0,-1-1 0,0 0 0,0 1 0,1-1 0,-1 0 0,0 1 0,1-1 0,-1 0 0,1 0 0,-1 1 0,0-1 0,1 0 0,-1 0 0,1 0 0,0 1 0,-1-1 0,0 0 0,1 1 0,-1-1 0,1 0 0,0 0 0,-1 0 0,0 0 0,2 0 0,18 0 0,-17 0 0,61 1 0,63 1 0,118 0 0,-133-3 0,218 6 0,-280-5 0,362 4 0,-323-5 0,32 2 0,-120-1 0,0 1 0,0-1 0,0 1 0,-1-1 0,1 1 0,0-1 0,0 1 0,-1 0 0,1 0 0,0-1 0,0 1 0,-1 0 0,1-1 0,-1 1 0,1 0 0,-1 0 0,0-1 0,1 1 0,-1 2 0,6 18 0,-7-21 0,1 1 0,0-1 0,0 0 0,0 1 0,-1-1 0,1 1 0,-1-1 0,1 0 0,0 1 0,0 0 0,-1-1 0,1 0 0,0 1 0,-1-1 0,0 0 0,1 0 0,0 1 0,-1-1 0,1 0 0,-1 0 0,0 0 0,1 1 0,0-1 0,-1 0 0,0 0 0,1 0 0,-1 0 0,1 0 0,-1 0 0,0 0 0,-23 0 0,18 0 0,-541 4 0,366-4 0,39-7 0,18 1 0,-95 1 0,-30 5 0,128 0 0,120 0 0,0 0 0,0 0 0,0 0 0,0 0 0,0 0 0,0 0 0,0 0 0,0 1 0,0-1 0,0 1 0,1-1 0,-2 0 0,2 1 0,-1-1 0,0 1 0,0-1 0,0 1 0,1-1 0,-1 1 0,0-1 0,1 1 0,-1-1 0,1 1 0,-1 0 0,0-1 0,1 2 0,-1-2 0,1 1 0,0 0 0,-2 1 0,2 1 0,-1 1 0,1-1 0,0 1 0,0-1 0,0 0 0,1 6 0,-1-8 0,0-1 0,1 2 0,0-2 0,-1 1 0,0 0 0,1-1 0,-1 1 0,0-1 0,1 1 0,0 0 0,-1-1 0,1 1 0,0-1 0,0 1 0,-1-1 0,1 0 0,0 1 0,0 0 0,-1-1 0,1 0 0,0 0 0,0 1 0,0-1 0,-1 0 0,2 0 0,-2 0 0,1 0 0,1 0 0,30 1 0,-25-1 0,185-5 0,26 1 0,659 4 0,-868 0 0,0 1 0,0 0 0,0 1 0,0 0 0,15 5 0,-16-5 0,1 1 0,-1-1 0,1 0 0,-1-1 0,18 2 0,39-2 0,54-2 0,-118 1 0,0 0 0,-1-1 0,1 1 0,-1 0 0,1-1 0,0 1 0,-1 0 0,0-1 0,1 1 0,-1 0 0,1 0 0,-1-1 0,1 1 0,-1-1 0,0 1 0,1 0 0,-1-1 0,0 1 0,0-1 0,1 1 0,-1-1 0,1 1 0,-1 0 0,0-1 0,0 1 0,0-1 0,0 0 0,0 1 0,0-1 0,0 1 0,0-1 0,0 1 0,0-1 0,0 0 0,0 0 0,0-1 0,0 1 0,-1-1 0,1 1 0,-1 0 0,1-1 0,0 1 0,-1 0 0,1 0 0,-2-1 0,1-1 0,0 3 0,1 0 0,0 0 0,0 0 0,-1 0 0,1 0 0,0 0 0,0 0 0,0 0 0,0 0 0,0 1 0,0-1 0,0 0 0,-1 0 0,1 0 0,0 0 0,0 0 0,0 0 0,0 1 0,0-1 0,0 0 0,0 0 0,0 0 0,0 0 0,0 0 0,0 1 0,0-1 0,0 0 0,0 0 0,0 0 0,0 0 0,0 1 0,0-1 0,0 0 0,0 0 0,0 1 0,0-1 0,0 0 0,0 0 0,0 9 0,3 1 0,0 1 0,5 14 0,-8-25 0,0 0 0,0 0 0,0 1 0,-1-1 0,1 0 0,0 0 0,0 1 0,0-1 0,0 0 0,0 0 0,0 0 0,0 1 0,-1-1 0,1 0 0,0 0 0,0 0 0,0 1 0,-1-1 0,1 0 0,-1 0 0,1 0 0,0 0 0,0 0 0,0 0 0,-1 1 0,1-1 0,0 0 0,0 0 0,-1 0 0,1 0 0,-1 0 0,1 0 0,0 0 0,0 0 0,-1 0 0,1 0 0,0 0 0,0 0 0,-2-1 0,-16 1 0,15 0 0,-19 0 0,0 1 0,-21 4 0,21-2 0,-39 1 0,-109-4 0,-44-1 0,40-8 0,53 2 0,-154 5 0,145 3 0,-267-1 0,396 0 0,0 0 0,-1 0 0,1 0 0,0 1 0,0-1 0,0 0 0,-1 0 0,1 0 0,0 1 0,0-1 0,0 1 0,-1-1 0,1 1 0,1-1 0,-2 1 0,0 0 0,2 0 0,-1-1 0,1 1 0,0-1 0,-1 1 0,1 0 0,0-1 0,0 1 0,-1 0 0,1-1 0,0 1 0,0-1 0,-1 1 0,1 0 0,0-1 0,0 1 0,0-1 0,1 1 0,-1 0 0,0 0 0,0-1 0,1 1 0,-1 0 0,0-1 0,0 1 0,0-1 0,1 1 0,-1-1 0,0 1 0,2 0 0,-2 0 0,1-1 0,-1 1 0,1 0 0,0-1 0,0 1 0,-1-1 0,1 0 0,0 1 0,0-1 0,0 0 0,0 1 0,-1-1 0,1 0 0,0 0 0,0 0 0,0 1 0,0-1 0,1 0 0,20 0 0,-15 0 0,312 3 0,69 2 0,-139-10 0,122 5 0,-356 0 0,21 5 0,5-1 0,-35-4 0,6 0 0,0 1 0,0 0 0,0 1 0,0 0 0,-1 0 0,13 4 0,-18-4 0,1-1 0,0 0 0,-1 0 0,0 0 0,1-1 0,0 0 0,11-2 0,5 1 0,-18 1 0,2-1 0,-1 0 0,8-2 0,-10 2 0,-1 0 0,1 0 0,-1 0 0,1 1 0,0-1 0,-1 1 0,1 0 0,-1 0 0,1 0 0,0 0 0,-1 1 0,6 0 0,-9-1 0,0 1 0,1-1 0,-1 1 0,0-1 0,1 0 0,-1 0 0,1 1 0,-1-1 0,0 0 0,0 1 0,1-1 0,-1 0 0,0 1 0,1-1 0,-1 0 0,0 1 0,0-1 0,0 1 0,0-1 0,0 0 0,0 1 0,0-1 0,0 0 0,0 1 0,0-1 0,0 2 0,-2 13 0,0 2 0,2-17 0,0 1 0,1 0 0,-1 0 0,1 0 0,-1 0 0,0 0 0,0 0 0,0 0 0,0 0 0,0 0 0,0 0 0,0-1 0,-1 4 0,0-4 0,1 0 0,-1 1 0,1-1 0,-1 1 0,0-1 0,0 0 0,1 0 0,-2 1 0,2-1 0,-1 0 0,0 0 0,0 0 0,0 1 0,1-1 0,-2 0 0,2 0 0,-1 0 0,-1-1 0,-21 1 0,1-1 0,-25-5 0,-27 0 0,-487 1 0,482 5 0,-2-4 0,20 0 0,-353-1 0,218 1 0,174 3 0,-1 0 0,-45-9 0,57 9 0,1 0 0,0 0 0,0 1 0,-16 2 0,25-2 0,1 0 0,-1 0 0,0 0 0,0 0 0,1 0 0,-1 0 0,0 0 0,0 1 0,1-1 0,-1 0 0,0 0 0,1 0 0,-1 1 0,1-1 0,-1 0 0,0 1 0,1-1 0,-1 0 0,1 1 0,-1-1 0,0 1 0,1-1 0,-1 1 0,1 0 0,0-1 0,-1 1 0,1-1 0,-1 1 0,1-1 0,0 1 0,0 0 0,0-1 0,0 1 0,-1-1 0,1 1 0,0 0 0,0-1 0,0 1 0,0 0 0,0-1 0,0 1 0,0 0 0,1-1 0,-1 1 0,0-1 0,0 1 0,0 0 0,1-1 0,-1 1 0,1-1 0,-1 1 0,0-1 0,1 1 0,-1-1 0,1 1 0,-1 0 0,1-1 0,-1 0 0,1 1 0,-1-1 0,1 0 0,0 1 0,-1-1 0,1 0 0,1 1 0,7 2 0,0 0 0,1-1 0,0 0 0,-1 0 0,1-1 0,0 0 0,0 0 0,16-1 0,42 4 0,-16-1 0,296 3 0,67-6 0,-397 0 0,20 4 0,-20-2 0,23 1 0,97 0 0,-131-2-96,3-1-115,1 0-1,0-1 0,0 0 1,0 0-1,10-3 1</inkml:trace>
</inkml:ink>
</file>

<file path=ppt/ink/ink1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52"/>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1,'1841'0,"-1838"0</inkml:trace>
</inkml:ink>
</file>

<file path=ppt/ink/ink1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53"/>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1,'1353'0,"-1350"0</inkml:trace>
</inkml:ink>
</file>

<file path=ppt/ink/ink1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54"/>
    </inkml:context>
    <inkml:brush xml:id="br0">
      <inkml:brushProperty name="width" value="0.1" units="cm"/>
      <inkml:brushProperty name="height" value="0.1" units="cm"/>
      <inkml:brushProperty name="color" value="#66CC00"/>
      <inkml:brushProperty name="ignorePressure" value="1"/>
    </inkml:brush>
  </inkml:definitions>
  <inkml:trace contextRef="#ctx0" brushRef="#br0">148 1,'-146'816,"145"-813</inkml:trace>
</inkml:ink>
</file>

<file path=ppt/ink/ink1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55"/>
    </inkml:context>
    <inkml:brush xml:id="br0">
      <inkml:brushProperty name="width" value="0.1" units="cm"/>
      <inkml:brushProperty name="height" value="0.1" units="cm"/>
      <inkml:brushProperty name="color" value="#66CC00"/>
    </inkml:brush>
  </inkml:definitions>
  <inkml:trace contextRef="#ctx0" brushRef="#br0">1465 1 24575,'0'5'0,"1"1"0,0-1 0,2 8 0,-1-8 0,-1 1 0,0 0 0,1 9 0,-3-7 0,0-5 0,1 0 0,0 0 0,0 0 0,0 0 0,1 0 0,-1 0 0,1 0 0,0 0 0,-1 0 0,2 0 0,-1 0 0,0-1 0,3 5 0,-1-3 0,-1 0 0,1 1 0,-2-1 0,1 1 0,0 0 0,-1 0 0,2 9 0,-2-8 0,0 0 0,1-1 0,0 1 0,-1-1 0,5 8 0,11 16 0,-16-27 0,0-1 0,0 2 0,-1-1 0,1 0 0,-1 0 0,0 0 0,1 0 0,-1 4 0,0-3 0,0-1 0,1 0 0,-1 1 0,0-1 0,1 1 0,-1-1 0,2 3 0,3 12 0,-5-15 0,0 0 0,1 0 0,-1 0 0,0 0 0,1-1 0,-1 1 0,2 0 0,-2 0 0,3 2 0,0 0 0,-2 0 0,2-1 0,-1 1 0,-1 0 0,1 0 0,-1 0 0,0 0 0,-1 0 0,1 5 0,5 16 0,6 4 0,-7-17 0,-1-1 0,8 12 0,1 2 0,-2-8 0,-9-15 0,-1 1 0,1-1 0,-1 1 0,1-1 0,-1 0 0,0 1 0,0 0 0,0-1 0,0 1 0,-1 0 0,1 4 0,-1-3 0,1-1 0,0 1 0,-1-1 0,1 1 0,0-1 0,3 5 0,3 16 0,-6-17 0,0 1 0,0 0 0,2-1 0,-1 0 0,4 9 0,-5-15 0,1 1 0,-1 0 0,1 0 0,-1-1 0,1 1 0,3 2 0,-4-3 0,1 0 0,0 0 0,0 1 0,-1-1 0,0 0 0,0 1 0,1 0 0,-1-1 0,2 4 0,8 15 0,-9-17 0,0 1 0,0 0 0,1-1 0,-2 1 0,1-1 0,1 8 0,-2-7 0,0 0 0,1-1 0,0 1 0,-1 0 0,1 0 0,1-1 0,-1 0 0,1 1 0,3 2 0,-2-1 0,0 0 0,-1-1 0,5 10 0,-7-14 0,-1 1 0,0-1 0,1 0 0,-1 1 0,0-1 0,1 1 0,-1-1 0,0 1 0,0-1 0,0 0 0,0 1 0,0-1 0,0 1 0,0-1 0,0 1 0,0-1 0,0 0 0,0 1 0,0 0 0,0-1 0,0 1 0,0-1 0,0 1 0,0-1 0,0 0 0,-1 1 0,1-1 0,-1 1 0,1-1 0,0 1 0,-1-1 0,-1 0 0,1 0 0,0 0 0,0 0 0,-1 0 0,1 0 0,0 0 0,-1 0 0,1 0 0,0 0 0,0 0 0,-2-1 0,-68-14 0,40 12 0,-1 2 0,-39 1 0,-30 0 0,7-9 0,93 9 0,-42-3 0,-72 2 0,91 5 0,19-3 0,0 0 0,0 0 0,1 0 0,-8 0 0,-452-2 0,378 6 0,14-4 0,-63-2 0,56-4 0,61 5 0,-21-4 0,21 2 0,-23 0 0,-62 6 0,91-3 0,1 0 0,-1-1 0,-22-2 0,33 2 0,0-1 0,0 1 0,0 0 0,0-1 0,0 1 0,1 0 0,-1-1 0,0 1 0,0-1 0,1 0 0,-1 1 0,0-1 0,0 0 0,1 1 0,0-1 0,-1 0 0,1 1 0,-1-1 0,0 0 0,1 1 0,0-1 0,0 0 0,-1 0 0,1 0 0,0 0 0,0 0 0,0 1 0,0-2 0,0-4 0,-1-1 0,2-11 0,0 7 0,-1 5 0,0-2 0,0 0 0,0 0 0,1-1 0,1 1 0,3-13 0,1 0 0,-5 16 0,0 0 0,1 0 0,0 0 0,0 0 0,5-8 0,-5 9 0,0-1 0,1 0 0,-1 0 0,0 0 0,1-11 0,-2 9 0,1 0 0,5-12 0,-1 4 0,6-19 0,2-7 0,-8 24 0,-1 1 0,4-26 0,-4 17 0,9-28 0,-11 40 0,-1-2 0,0-14 0,-1 16 0,0-1 0,6-20 0,9-14 0,-12 37 0,-1 0 0,-1-1 0,0 1 0,0-14 0,-2 23 0,0 1 0,0 0 0,0 0 0,0-1 0,0 0 0,-1 1 0,1 0 0,0 0 0,-1-1 0,0 1 0,1 0 0,-1-1 0,0 1 0,0 0 0,0 0 0,1 0 0,-3-2 0,0 0 0,3 3 0,0 0 0,0 0 0,0-1 0,0 1 0,-1 0 0,1 0 0,0 0 0,0 0 0,0 0 0,0 0 0,0 0 0,0-1 0,0 1 0,0 0 0,0 0 0,0 0 0,0 0 0,-1 0 0,1 0 0,0 0 0,0-1 0,1 1 0,-1 0 0,0 0 0,0 0 0,0 0 0,0 0 0,0 0 0,0 0 0,0-1 0,0 1 0,0 0 0,0 0 0,1 0 0,-1 0 0,0 0 0,0 0 0,0 0 0,0 0 0,0 0 0,0-1 0,9-1 0,12 2 0,-18 0 0,433 1 0,-224-1 0,-98 4 0,0 0 0,-46 1 0,54-1 0,-73-5 0,51 2 0,-99 0 0,0-1 0,0 1 0,1-1 0,-1 1 0,0-1 0,0 1 0,0 0 0,0 0 0,0-1 0,0 1 0,0 0 0,0 0 0,0 0 0,0 0 0,-1 0 0,1 0 0,-1 0 0,1 0 0,0 3 0,9 21 0,-10-24 0,0 0 0,0-1 0,0 0 0,0 1 0,0-1 0,0 1 0,0-1 0,0 1 0,0-1 0,0 0 0,-1 1 0,1-1 0,0 0 0,0 1 0,0-1 0,0 1 0,-1-1 0,1 0 0,-1 1 0,1-1 0,0 0 0,0 1 0,-1-1 0,0 1 0,-14 4 0,-21-4 0,32-1 0,-100 5 0,57-6 0,1-2 0,-49-8 0,77 9 0,-6 0 0,-2 1 0,-28 2 0,6 0 0,-508-1 0,465-5 0,88 5 0,-2 0 0,0 0 0,0 0 0,0 1 0,0-1 0,0 1 0,-7 2 0,10-2 0,1-1 0,0 1 0,-1 0 0,1-1 0,0 1 0,0 0 0,0 0 0,0 0 0,0 0 0,0 0 0,0 0 0,0 0 0,0 0 0,1 0 0,-1 1 0,0-1 0,1 0 0,-1 1 0,1-1 0,0 0 0,-1 0 0,1 0 0,0 1 0,-1-1 0,1 1 0,1 1 0,-2-1 0,1 1 0,0-1 0,0 0 0,0 1 0,1 0 0,0-1 0,0 5 0,0-6 0,0 0 0,-1-1 0,1 1 0,-1 0 0,1-1 0,0 1 0,0 0 0,-1 0 0,2-1 0,-2 1 0,1-1 0,0 1 0,0-1 0,0 0 0,0 1 0,0-1 0,0 0 0,0 0 0,0 1 0,0-1 0,0 0 0,0 0 0,0 0 0,2 0 0,20 1 0,1-2 0,-1 1 0,1-2 0,34-7 0,-35 5 0,0 1 0,0 2 0,1 0 0,33 2 0,-5 0 0,81-5 0,-82 3 0,51 2 0,-49 3 0,33 1 0,6-1 0,2 0 0,130-4 0,-222 1 0,0-1 0,0 0 0,0 1 0,0-1 0,0 1 0,0 0 0,0-1 0,0 1 0,-1 0 0,1 0 0,2 2 0,-3-3 0,0 1 0,-1-1 0,1 1 0,0-1 0,0 1 0,-1 0 0,1-1 0,0 1 0,0 0 0,-1-1 0,1 1 0,-1 0 0,0 0 0,1 0 0,-1 0 0,1 0 0,-1-1 0,0 1 0,0 0 0,0 0 0,1 0 0,-1 0 0,0 0 0,0 1 0,-1-2 0,1 1 0,0-1 0,-1 1 0,1-1 0,-1 0 0,1 1 0,-1-1 0,1 0 0,0 1 0,-1-1 0,0 0 0,1 1 0,-1-1 0,1 0 0,-1 0 0,0 0 0,1 0 0,-1 1 0,1-1 0,-1 0 0,0 0 0,1 0 0,-1 0 0,-20 1 0,10-1 0,-237 7 0,226-7 0,-70 0 0,-97 0 0,61-12 0,81 5 0,21 2 0,-37-2 0,41 6 0,-168-2 0,106 12 0,41-5 0,22-2 0,-21 0 0,40-2 0,1 0 0,-1 0 0,0 0 0,1-1 0,-1 1 0,1-1 0,0 1 0,-1-1 0,1 1 0,-1-1 0,1 0 0,-1 1 0,1-1 0,0 0 0,0 0 0,0 0 0,0 0 0,0 0 0,0 0 0,0 0 0,0 0 0,0-1 0,1 1 0,-2-2 0,-2-5 0,1 0 0,0 1 0,-2-11 0,-3-8 0,4 15 0,3 8 0,1 11 0,2-2 0,0 0 0,0 0 0,0 0 0,0 0 0,1 0 0,7 10 0,5 10 0,-12-20 0,-1 0 0,0 0 0,0 0 0,-1 0 0,0 1 0,1 7 0,-2-14 0,0 1 0,0 0 0,0-1 0,1 1 0,-1-1 0,0 1 0,1-1 0,-1 0 0,1 1 0,-1-1 0,0 1 0,1-1 0,-1 0 0,1 1 0,0-1 0,-1 0 0,0 1 0,1-1 0,-1 0 0,1 0 0,0 1 0,-1-1 0,1 0 0,0 0 0,0 0 0,-1 0 0,1 0 0,0 0 0,-1 0 0,1 0 0,0 0 0,27 0 0,-18-1 0,160 8 0,-122-4 0,60-3 0,-40-1 0,44 0 0,115 2 0,-102 4 0,-44-1 0,-65-4 0,21 5 0,-23-4 0,26 2 0,9-4 0,85 2 0,-132-1 0,-1 0 0,1 0 0,-1 0 0,0 1 0,0-1 0,0 0 0,1 1 0,-1-1 0,0 1 0,0 0 0,0-1 0,0 1 0,0 0 0,0-1 0,0 1 0,0 0 0,0 0 0,0 0 0,0-1 0,-1 1 0,1 1 0,0-1 0,-1 0 0,1 0 0,-1 0 0,2 1 0,-2 2 0,1-1 0,0 0 0,0 0 0,-1 1 0,0-1 0,0 1 0,0 5 0,-1-8 0,1-1 0,0 0 0,0 1 0,0-1 0,-1 1 0,1-1 0,0 0 0,0 1 0,0-1 0,-1 0 0,1 1 0,0 0 0,0-1 0,-1 0 0,0 0 0,1 1 0,0-1 0,-1 0 0,1 0 0,0 1 0,-1-1 0,0 0 0,1 0 0,0 0 0,-1 1 0,0-1 0,1 0 0,0 0 0,-1 0 0,1 0 0,-1 0 0,0 0 0,1 0 0,-1 0 0,1 0 0,0 0 0,-2 0 0,-23-6 0,14 4 0,-19 0 0,-52 2 0,30 1 0,-3-1 0,-82-10 0,24 2 0,108 8 0,-205-4 0,87 0 0,-234 4 0,349 0 0,-1 1 0,-13 2 0,14-1 0,-1-1 0,-14 1 0,21-2 0,-1-1 0,1 1 0,0 1 0,0-1 0,0 0 0,-1 0 0,1 1 0,0-1 0,0 1 0,0-1 0,0 1 0,-3 2 0,4-3 0,0 1 0,0 0 0,0 0 0,0 0 0,1 0 0,-1 0 0,1 0 0,-1 0 0,0 0 0,1 0 0,-1 0 0,1 0 0,0 0 0,0 1 0,0-1 0,-1 0 0,1 0 0,0 0 0,0 1 0,1 1 0,-1-2 0,0 0 0,0-1 0,0 1 0,1 0 0,-1-1 0,0 1 0,0 0 0,1-1 0,0 1 0,-1-1 0,0 1 0,1 0 0,-1-1 0,1 1 0,0 0 0,-1-1 0,1 1 0,0-1 0,0 0 0,-1 1 0,1-1 0,0 0 0,0 1 0,-1-1 0,1 0 0,0 0 0,0 0 0,0 1 0,-1-1 0,2 0 0,-2 0 0,2 0 0,6 0 0,0 0 0,14-1 0,-7 0 0,955 1 0,-889 5 0,0-1 0,-51-5 0,-20 0 0,0 1 0,1 0 0,-1 0 0,0 1 0,17 3 0,-24-3 0,-1 0 0,1 1 0,-1-1 0,0 0 0,0 1 0,1-1 0,-1 1 0,-1 0 0,1 0 0,0 0 0,0 0 0,-1-1 0,1 2 0,-1-1 0,0 0 0,0 0 0,0 1 0,0-1 0,0 0 0,-1 0 0,1 1 0,0-1 0,-1 1 0,0-1 0,0 1 0,0-1 0,-1 4 0,1-6 0,0 1 0,-1-1 0,1 1 0,0-1 0,0 1 0,-1-1 0,1 1 0,0-1 0,-1 1 0,0-1 0,1 0 0,0 1 0,-1-1 0,1 1 0,-1-1 0,0 0 0,1 1 0,-1-1 0,1 1 0,-1-1 0,0 0 0,1 0 0,-1 0 0,0 0 0,0 1 0,1-1 0,-1 0 0,1 0 0,-1 0 0,0 0 0,-1 0 0,-26-4 0,17 2 0,-23 1 0,-59 2 0,-44 3 0,-115-8 0,188 3 0,21 0 0,-74-8 0,101 7 0,-8-2 0,24 4 0,0 0 0,0 0 0,0 0 0,0 0 0,0 0 0,0 0 0,0 0 0,0 0 0,0 0 0,0 0 0,0 0 0,0 0 0,0 0 0,0 0 0,0 0 0,0 0 0,0 0 0,0 0 0,0 0 0,0 0 0,0 0 0,0 0 0,0 0 0,0-1 0,0 1 0,0 0 0,0 0 0,0 0 0,0 0 0,0 0 0,0 0 0,0 0 0,15 0 0,269-8 0,-129 8 0,11-1 0,-146-1 0,-18 1 0,-14 0 0,-262 6 0,128-1 0,-4 0 0,-183-4 0,250-4 0,20 1 0,40 1 0,-43 3 0,65-1 0,1 0 0,-1 0 0,0 0 0,0 0 0,1 1 0,-1-1 0,0 0 0,1 1 0,-1-1 0,0 0 0,0 1 0,1 0 0,-1-1 0,1 1 0,0-1 0,-1 1 0,0-1 0,1 1 0,-1-1 0,1 1 0,0-1 0,0 1 0,-1 0 0,1-1 0,-1 1 0,1-1 0,0 2 0,0-2 0,0 1 0,0 0 0,0 0 0,1 26 0,0-22 0,-1-4 0,0 0 0,1 0 0,-1-1 0,1 1 0,0 0 0,-1 0 0,1-1 0,-1 1 0,1 0 0,0-1 0,0 1 0,-1 0 0,2-1 0,-2 1 0,1-1 0,0 1 0,0-1 0,0 0 0,0 1 0,0-1 0,0 0 0,0 1 0,0-1 0,0 0 0,2 0 0,29 3 0,-32-3 0,236 1 0,-118-2 0,7-3 0,29 3 0,108 2 0,-76 3 0,-87 1 0,-14-10 0,-75 4 0,-5 1 0,0 0 0,1 0 0,-1 0 0,7 1 0,-11 0 0,1-1 0,-1 1 0,0-1 0,0 0 0,1 1 0,-1-1 0,0 1 0,1 0 0,-2-1 0,1 1 0,1 0 0,-1 0 0,-1-1 0,2 1 0,-1 1 0,-1-2 0,1 1 0,0 0 0,0 0 0,0 2 0,3 3 0,-3-3 0,1 0 0,-1 0 0,1 0 0,-2 0 0,3 5 0,-3-7 0,0-1 0,0 1 0,0-1 0,0 0 0,0 1 0,0-1 0,0 1 0,0-1 0,0 0 0,0 1 0,-1-1 0,1 0 0,0 1 0,0-1 0,-1 0 0,1 1 0,0-1 0,0 0 0,-1 0 0,1 1 0,0-1 0,-2 1 0,2-1 0,-1 0 0,1 1 0,-2-1 0,2 0 0,-1 1 0,0-1 0,0 0 0,0 0 0,1 0 0,-1 0 0,0 0 0,0 0 0,0 0 0,-1-1 0,-46-3 0,-85 4 0,63 1 0,-443-1 0,451-5 0,-2 1 0,-2 0 0,0-1 0,-286 5 0,351 0 0,0 0 0,0 0 0,-1 0 0,1 0 0,0 0 0,0 1 0,0-1 0,-1 0 0,1 1 0,0-1 0,0 0 0,0 1 0,0 0 0,0-1 0,0 1 0,0-1 0,0 1 0,0 0 0,0-1 0,0 1 0,1 0 0,-1 0 0,-1 2 0,0 0 0,1 0 0,-1 1 0,1-1 0,0 1 0,-1 6 0,-1 15 0,3-20 0,0 0 0,-1 0 0,1 0 0,-2-1 0,2 1 0,-5 7 0,3-6 0,0 0 0,0 0 0,-1 10 0,-1 5 0,-11 66 0,13-81 0,-4 16 0,6-21 0,-1 0 0,1 0 0,0 0 0,-1 0 0,0 0 0,0 0 0,1-1 0,-1 2 0,0-2 0,0 1 0,1 0 0,-2 0 0,1-1 0,1 1 0,-2 0 0,0 0 0,2-1 0,-1-1 0,1 1 0,0 0 0,0 0 0,0-1 0,0 1 0,0 0 0,0 0 0,-1-1 0,1 1 0,0 0 0,0-1 0,0 1 0,0 0 0,0 0 0,0-1 0,0 1 0,0 0 0,0-1 0,0 1 0,0 0 0,1 0 0,-1-1 0,0 1 0,0-1 0,0 1 0,0 0 0,1-1 0,2-10 0,6-26 0,-8 30 0,0 2 0,0-2 0,1 1 0,0 1 0,0-1 0,0 0 0,4-6 0,1 1 0,1 1 0,0-1 0,0 1 0,1 0 0,0 1 0,1 0 0,14-10 0,-21 16 0,0 1 0,0-1 0,-1 1 0,5-6 0,-5 6 0,0 0 0,0 0 0,0-1 0,0 1 0,4-2 0,-5 3 0,0 0 0,0 1 0,0-1 0,1 1 0,-1 0 0,0-1 0,0 1 0,0 0 0,1 0 0,-1 0 0,0-1 0,0 1 0,0 0 0,1 0 0,-1 0 0,0 1 0,0-1 0,2 0 0,21 5 0,0-2 0,36 2 0,52-5 0,-48-1 0,2-4 0,-40 4 0,54-5 0,-147 5 0,-21 1 0,-103 0 0,29-4 0,278 7 0,72-2 0,-78-13 0,-68 5 0,73-1 0,119 13 0,-87-1 0,143 1 0,-227-5 0,-55 1 0,-2-1 0,1 2 0,-1-1 0,1 1 0,0 0 0,-1 0 0,9 4 0,5 2 0,-18-7 0,0 1 0,0-1 0,0 0 0,0 0 0,0 0 0,-1 0 0,1 1 0,-1-1 0,1 1 0,-1-1 0,2 3 0,-2-4 0,-1 1 0,1-1 0,-1 0 0,0 1 0,0 0 0,0-1 0,0 0 0,0 1 0,1-1 0,-1 1 0,0-1 0,0 0 0,0 1 0,0-1 0,0 1 0,0-1 0,0 0 0,0 1 0,-1-1 0,1 0 0,0 1 0,0 0 0,-1-1 0,0 1 0,1 0 0,-1-1 0,1 0 0,-1 1 0,0-1 0,1 0 0,-1 1 0,0-1 0,0 0 0,1 0 0,-1 1 0,0-1 0,0 0 0,0 0 0,1 0 0,-1 0 0,-1 0 0,-67 0 0,37 0 0,-32 3 0,22 0 0,-55-4 0,34 0 0,-71 2 0,-141-2 0,93-3 0,226-6 0,114-10 0,-124 17 0,44 4 0,-64 0 0,-77 0 0,-107 14 0,161-14 0,-114 13 0,2-10 0,-49 0 0,161-4 0,0 0 0,0 1 0,0 0 0,0 0 0,-10 3 0,16-3 0,0 0 0,-1 0 0,1 1 0,-1-1 0,1 1 0,0 0 0,0 0 0,0 0 0,1 0 0,-1 0 0,0 0 0,1 1 0,0-1 0,0 1 0,-3 3 0,1-1 0,1 0 0,1 0 0,0 0 0,-1 0 0,-1 7 0,1-2 0,1 0 0,0-1 0,1 1 0,1 13 0,-1-13 0,1-7 0,-1-1 0,1 1 0,1-1 0,-1 1 0,1 0 0,0 5 0,0-8 0,-1 1 0,1 0 0,-1-1 0,1 1 0,-1 0 0,1-1 0,0 1 0,-1 0 0,1-1 0,-1 1 0,1-1 0,0 1 0,0-1 0,-1 1 0,2-1 0,-2 0 0,1 1 0,0-1 0,0 0 0,0 0 0,0 1 0,0-1 0,0 0 0,-1 0 0,2 0 0,-2 0 0,3 0 0,208-1 0,-115-3 0,91-1 0,-155 5 0,186 5 0,-111-1 0,63-3 0,-87-2 0,24-3 0,-101 4 0,7 0 0,1 0 0,0 0 0,0-2 0,20-3 0,-16 2 0,0 0 0,1 2 0,0 0 0,30 2 0,-9 0 0,-27 1 0,-12-2 0,0 0 0,1 1 0,-1 0 0,1-1 0,-1 0 0,1 0 0,-1 0 0,1 0 0,-1 0 0,2 0 0,-3 0 0,0-1 0,1 1 0,-1-1 0,0 1 0,0 0 0,0 0 0,0-1 0,0 1 0,0 0 0,0 0 0,0-1 0,0 1 0,0 0 0,0 0 0,0-1 0,0 1 0,0 0 0,0 0 0,0-1 0,-1 1 0,1 0 0,0 0 0,0-1 0,0 1 0,0 0 0,0 0 0,-1 0 0,1-1 0,0 1 0,0 0 0,-9-12 0,6 9 0,-26-35 0,29 37 0,-3-4 0,-1 1 0,1-1 0,1 0 0,-1-1 0,1 1 0,0 0 0,0-1 0,-1-9 0,3 14 0,0 0 0,0 0 0,-1 0 0,0 0 0,1 0 0,0 0 0,-1 0 0,1 0 0,-1-1 0,0 2 0,1-1 0,-1 0 0,1 0 0,-2 0 0,2 1 0,-1-1 0,0 0 0,0 1 0,0-1 0,0 0 0,0 0 0,0 1 0,-1-1 0,1 1 0,0 0 0,0-1 0,0 1 0,0 0 0,0 0 0,-2-1 0,-5 1 0,0-1 0,0 1 0,-15 1 0,7 0 0,-63 3 0,-2 1 0,-13-10 0,34 1 0,-25 0 0,-32-1 0,-63 1 0,-67 3 0,125 2 0,109-1 0,-1 0 0,1 1 0,-1 0 0,1 1 0,0 0 0,0 1 0,-19 6 0,-49 23 0,79-32 0,1 1 0,0-1 0,-1 1 0,1 0 0,0 0 0,-1 0 0,1-1 0,0 1 0,0 0 0,0 0 0,0 0 0,0 0 0,0 1 0,0-1 0,0 0 0,1 0 0,-2 2 0,1 1 0,0-1 0,1 1 0,0-1 0,-1 1 0,2 5 0,-1-3 0,0-5 0,0 1 0,0 0 0,0 0 0,0 0 0,0-1 0,1 1 0,-1-1 0,1 2 0,0-2 0,-1 1 0,1-1 0,0 1 0,0 0 0,0-1 0,0 0 0,0 1 0,2 1 0,-1-2 0,0 0 0,0 0 0,0 0 0,0 0 0,0 0 0,1-1 0,-2 1 0,2-1 0,-1 1 0,0-1 0,0 0 0,1 1 0,-1-1 0,4-1 0,55 1 0,74-8 0,12 0 0,-91 7 0,219 0 0,-137 6 0,-17-1 0,-63-3 0,49-2 0,-52-5 0,-30 3 0,37-1 0,-59 4 0,0 0 0,0-1 0,0 1 0,-1-1 0,1 0 0,0 0 0,-1 0 0,1 0 0,0 0 0,-1 0 0,1-1 0,0 1 0,-1-1 0,0 1 0,0-1 0,1 0 0,-2 0 0,1 0 0,0 0 0,0 0 0,0 0 0,-1-1 0,3-3 0,-4 6 0,0 0 0,0-1 0,0 1 0,0 0 0,0-1 0,-1 0 0,1 1 0,0 0 0,0 0 0,-1-1 0,1 1 0,0 0 0,0-1 0,0 1 0,-1 0 0,1 0 0,0-1 0,0 1 0,0 0 0,-1 0 0,0 0 0,1-1 0,0 1 0,0 0 0,-1 0 0,1 0 0,0 0 0,-1 0 0,1 0 0,-1 0 0,1 0 0,0 0 0,-1-1 0,0 1 0,1 0 0,0 0 0,-1 1 0,1-1 0,-1 0 0,-21 0 0,18 0 0,-257 1 0,136-2 0,-12-3 0,-9-1 0,-203 5 0,172 1 0,143 1 0,31-2 0,0 0 0,1 0 0,-1 1 0,0 0 0,1 0 0,-1 0 0,1-1 0,-1 1 0,1 1 0,-4 0 0,6-1 0,0-1 0,-1 0 0,1 1 0,-1-1 0,1 1 0,-1-1 0,1 0 0,0 1 0,0-1 0,-1 1 0,1-1 0,0 1 0,0-1 0,0 0 0,-1 1 0,1-1 0,0 1 0,0-1 0,0 1 0,0-1 0,-1 1 0,1-1 0,1 1 0,-1 0 0,0-1 0,0 1 0,0-1 0,0 1 0,1-1 0,-1 0 0,0 1 0,0-1 0,0 1 0,1-1 0,-1 1 0,0-1 0,0 0 0,1 1 0,0-1 0,-1 0 0,0 1 0,1-1 0,-1 0 0,0 1 0,1-1 0,0 0 0,-1 1 0,1-1 0,-1 0 0,0 0 0,1 0 0,1 1 0,1 0 0,0 0 0,0 0 0,0 0 0,1 0 0,0-1 0,-1 1 0,4-1 0,250-4 0,-214 3 0,1-3 0,50-7 0,9-1 0,-14 2 0,-74 8 0,29 1 0,-29 1 0,24-2 0,-3-1-1365</inkml:trace>
</inkml:ink>
</file>

<file path=ppt/ink/ink1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17"/>
    </inkml:context>
    <inkml:brush xml:id="br0">
      <inkml:brushProperty name="width" value="0.05" units="cm"/>
      <inkml:brushProperty name="height" value="0.05" units="cm"/>
    </inkml:brush>
  </inkml:definitions>
  <inkml:trace contextRef="#ctx0" brushRef="#br0">34 729 24575,'1'-31'0,"7"-41"0,-4 49 0,0 1 0,2-1 0,0 1 0,2 0 0,17-33 0,3 1 0,-16 31 0,29-44 0,37-25 0,-63 76 0,2 1 0,1 0 0,27-17 0,36-12 0,-67 37 0,1 1 0,0 0 0,1 1 0,28-5 0,23-9 0,-57 16 0,0 0 0,1 1 0,0 0 0,0 1 0,16-1 0,-2 1 0,32 4 0,-44-1 0,0 0 0,-1 1 0,0 1 0,15 5 0,-25-8 0,32 13 0,49 26 0,-48-21 0,45 27 0,15 7 0,-43-24 0,-37-20 0,0-1 0,30 14 0,-30-17 0,26 16 0,-4-2 0,147 54 0,-159-64 0,6 3 0,-17-6 0,0-1 0,28 7 0,163 27 0,-159-31 0,23 4 0,2 0 0,-18-3 0,-37-5 0,-1 0 0,0 1 0,-1 0 0,1 1 0,-1 0 0,22 14 0,-14-6 0,0-1 0,20 16 0,-29-19 0,42 31 0,30 16 0,-79-53-1365,-1 1-5461</inkml:trace>
</inkml:ink>
</file>

<file path=ppt/ink/ink1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48"/>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1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50"/>
    </inkml:context>
    <inkml:brush xml:id="br0">
      <inkml:brushProperty name="width" value="0.025" units="cm"/>
      <inkml:brushProperty name="height" value="0.025" units="cm"/>
      <inkml:brushProperty name="color" value="#66CC00"/>
    </inkml:brush>
  </inkml:definitions>
  <inkml:trace contextRef="#ctx0" brushRef="#br0">0 57 24575,'3'0'0,"-1"0"0,1 0 0,0 0 0,-1-1 0,1 1 0,0 0 0,-1-1 0,0 1 0,1-2 0,0 2 0,3-3 0,-5 3 0,2-2 0,0 1 0,0-1 0,1 1 0,-1 0 0,0 0 0,1 0 0,-1 0 0,1 1 0,-1-1 0,6 1 0,-4-1 0,0 0 0,0 0 0,-1 0 0,1 0 0,8-4 0,4-1 0,10 3 0,-9 2 0,5-4 0,-16 4 0,-1-1 0,1 1 0,-1 1 0,8-1 0,2 1 0,-1 1 0,27 3 0,-33 0 0,-9-4 0,1 1 0,0-1 0,-1 0 0,1 1 0,-1-1 0,1 0 0,0 0 0,0 0 0,-1 1 0,1-1 0,0 0 0,-1 0 0,1 0 0,-1 0 0,1 0 0,0 0 0,0 0 0,-1 0 0,2-1 0,-1 1 0,1 0 0,-1 0 0,0 1 0,1-1 0,-1 0 0,0 0 0,1 1 0,-1-1 0,0 0 0,2 2 0,5 0 0,-23-6 0,16 4 0,9 4 0,12 4 0,-17-7 0,1 1 0,-1 0 0,0 0 0,0 1 0,8 4 0,-10-6 0,0 0 0,-1 1 0,1-1 0,0-1 0,0 1 0,0-1 0,0 1 0,0-1 0,-1 0 0,1 0 0,0 0 0,0 0 0,5-1 0,3 1 0,-14-1 0,-1 0 0,1 1 0,-1-2 0,0 1 0,1 0 0,0 0 0,0-1 0,-1 1 0,-2-4 0,-23-7 0,10 5 0,-1 1 0,0 2 0,-1-1 0,1 2 0,-37-1 0,48 4 0,2-1 0,0 1 0,0 0 0,-1 1 0,2 0 0,-1 0 0,0 0 0,0 0 0,-10 5 0,-63 22 0,80-28 0,-1 0 0,1 0 0,0 0 0,0 0 0,0 0 0,-1 1 0,1-1 0,-1 0 0,1 0 0,0 0 0,0 0 0,0 0 0,-1 0 0,1 0 0,0 1 0,0-1 0,0 0 0,0 0 0,-1 0 0,1 0 0,0 1 0,-1-1 0,1 0 0,0 0 0,0 0 0,0 1 0,0-1 0,0 0 0,0 0 0,0 1 0,0-1 0,0 0 0,0 0 0,0 1 0,11 2 0,26-3 0,-29 0 0,21 0 0,-27 0 0,-18 0 0,-8-1 0,14 1 0,-1 0 0,1 0 0,0 0 0,0 1 0,-13 3 0,29-5 0,-1 1 0,1-1 0,-1 1 0,8 1 0,5 0 0,32 0 0,52-2 0,-70-3 0,-19 2 0,0 0 0,12 1 0,-12 1 0,-9-1 0,0 1 0,0 0 0,0 0 0,-1 1 0,8 0 0,-11-1 0,0 0 0,1 0 0,-1 0 0,0 0 0,0 0 0,0 0 0,0 0 0,0 0 0,0 0 0,0 0 0,1 0 0,-1 0 0,0 0 0,0 1 0,0-1 0,0 0 0,1 0 0,-1 0 0,0 0 0,0 1 0,0-1 0,0 0 0,0 0 0,0 0 0,0 0 0,0 0 0,0 0 0,0 0 0,0 0 0,0 1 0,0-1 0,0 0 0,0 0 0,0 0 0,0 0 0,0 0 0,0 1 0,-4 2 0,-8 2 0,-34-4 0,28-1 0,14 0 0,6 0 0,87 0 0,-134-9 0,20 5 0,17 2 0,-1 1 0,1 0 0,-11 0 0,-16 2 0,-56-2 0,92 1 0,-1 0 0,0 0 0,0 0 0,0 0 0,1 0 0,-1 0 0,0-1 0,0 1 0,0 0 0,0 0 0,0 0 0,0 0 0,0 0 0,0 0 0,0 0 0,0-1 0,0 1 0,0 0 0,0 0 0,0 0 0,0 0 0,0 0 0,0 0 0,0-1 0,0 1 0,0 0 0,0 0 0,0-1 0,0 1 0,0 0 0,0 0 0,0 0 0,0 0 0,0 0 0,0 0 0,0-1 0,0 1 0,0 0 0,0 0 0,0 0 0,0 0 0,0 0 0,-1 0 0,1 0 0,0 0 0,0 0 0,0-1 0,-1 1 0,1 0 0,0 0 0,0 0 0,0 0 0,0 0 0,0 0 0,0 0 0,-1 0 0,1 0 0,0 0 0,0 0 0,0 0 0,1-2 0,-10 2 0,0 1 0,6-1 0,1 0 0,0 0 0,-1 1 0,1-1 0,-1 1 0,1-1 0,0 1 0,-5 2 0,29-2 0,30-10 0,22 5 0,-56 2 0,-8 1 0,-1 1 0,13-1 0,-19 1 0,0 1 0,0-1 0,-1 0 0,1 1 0,0 0 0,0-1 0,-1 1 0,1 1 0,0-1 0,-1 0 0,0 0 0,4 2 0,-6-3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1 0,-8 0 0,-9 0 0,-9-1 0,0 1 0,-32 4 0,38-3 6,-1-1 0,-32-1 0,13-1-1389,36 1-5443</inkml:trace>
</inkml:ink>
</file>

<file path=ppt/ink/ink1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51"/>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1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49"/>
    </inkml:context>
    <inkml:brush xml:id="br0">
      <inkml:brushProperty name="width" value="0.025" units="cm"/>
      <inkml:brushProperty name="height" value="0.025" units="cm"/>
      <inkml:brushProperty name="color" value="#66CC00"/>
    </inkml:brush>
  </inkml:definitions>
  <inkml:trace contextRef="#ctx0" brushRef="#br0">1 1 24575,'348'0'0,"-304"4"-1365,-40-4-5461</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8:33.736"/>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1,'1654'0,"-1651"0</inkml:trace>
</inkml:ink>
</file>

<file path=ppt/ink/ink1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43"/>
    </inkml:context>
    <inkml:brush xml:id="br0">
      <inkml:brushProperty name="width" value="0.1" units="cm"/>
      <inkml:brushProperty name="height" value="0.1" units="cm"/>
      <inkml:brushProperty name="color" value="#FFC114"/>
      <inkml:brushProperty name="ignorePressure" value="1"/>
    </inkml:brush>
  </inkml:definitions>
  <inkml:trace contextRef="#ctx0" brushRef="#br0">27 0,'209'0,"-444"0,1243 0,-1005 0</inkml:trace>
</inkml:ink>
</file>

<file path=ppt/ink/ink1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44"/>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1,'1362'0,"-1357"0</inkml:trace>
</inkml:ink>
</file>

<file path=ppt/ink/ink1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45"/>
    </inkml:context>
    <inkml:brush xml:id="br0">
      <inkml:brushProperty name="width" value="0.1" units="cm"/>
      <inkml:brushProperty name="height" value="0.1" units="cm"/>
      <inkml:brushProperty name="color" value="#FFC114"/>
      <inkml:brushProperty name="ignorePressure" value="1"/>
    </inkml:brush>
  </inkml:definitions>
  <inkml:trace contextRef="#ctx0" brushRef="#br0">186 1,'-185'768,"184"-764</inkml:trace>
</inkml:ink>
</file>

<file path=ppt/ink/ink1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46"/>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0,'137'759,"-137"-757</inkml:trace>
</inkml:ink>
</file>

<file path=ppt/ink/ink1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47"/>
    </inkml:context>
    <inkml:brush xml:id="br0">
      <inkml:brushProperty name="width" value="0.2" units="cm"/>
      <inkml:brushProperty name="height" value="0.2" units="cm"/>
      <inkml:brushProperty name="color" value="#FFC114"/>
    </inkml:brush>
  </inkml:definitions>
  <inkml:trace contextRef="#ctx0" brushRef="#br0">173 13 24575,'1'42'0,"-3"42"0,1-77 0,-1-1 0,0 1 0,0-1 0,-1 0 0,-4 8 0,-3 6 0,-3 5 0,9-18 0,0-1 0,1 1 0,-3 10 0,-6 34 0,-10 27 0,19-68 0,-1 0 0,-6 12 0,7-15 0,0-1 0,0 1 0,0 0 0,1 1 0,1-2 0,-1 2 0,0 6 0,1-8 0,1 0 0,-1 1 0,-1-2 0,-2 8 0,-3 16 0,6-23 0,-1-1 0,1 0 0,-1 0 0,-3 7 0,3-8 0,0 1 0,0-1 0,0 1 0,1-1 0,0 1 0,-1 8 0,2-7 0,-1 0 0,0 0 0,-2 10 0,2-13 0,1-3 0,0 0 0,0 0 0,1 1 0,-1-1 0,0 0 0,0 0 0,0 0 0,1 0 0,-1 0 0,0 1 0,0-1 0,0 0 0,1 0 0,-1 0 0,1 0 0,-1 0 0,0 0 0,0 0 0,0 0 0,1 0 0,-1 0 0,0 0 0,0 0 0,1 0 0,-1 0 0,1 0 0,-1 0 0,0 0 0,0 0 0,1 0 0,-1 0 0,0 0 0,0 0 0,1-1 0,13-1 0,-14 2 0,25-7 0,-17 5 0,0 0 0,1 0 0,-1 0 0,1 1 0,13 0 0,21 2 0,72-2 0,-90-2 0,17-1 0,-29 4 0,27 0 0,42 6 0,-62-5 0,41-1 0,4 0 0,-35 4 0,18-1 0,-11-4 0,54 2 0,-62 2 0,32 1 0,-15-5 0,65 2 0,-78 5 0,-28-4 0,-1-1 0,0 0 0,0 0 0,1 0 0,-1 0 0,0-1 0,0 0 0,0 1 0,1-1 0,-1-1 0,1 1 0,6-2 0,-10 2 0,-1 0 0,1 0 0,-1-1 0,1 1 0,-1 0 0,1-1 0,-1 1 0,1-1 0,-1 1 0,0-1 0,1 0 0,0 1 0,-1-1 0,0 1 0,0-1 0,1 1 0,-1-1 0,0 1 0,0-1 0,0 1 0,0-1 0,1 0 0,-1 1 0,0-1 0,0 1 0,0-1 0,0 0 0,0 0 0,-1 1 0,1-1 0,0 1 0,0-1 0,0 0 0,-1 0 0,-13-25 0,9 17 0,3 3 0,-1-1 0,1 0 0,1 1 0,-1-2 0,0-9 0,1 8 0,0 0 0,-5-16 0,3 17 0,1-1 0,-1-12 0,0 2 0,-12-58 0,8 9 0,5 57 0,1-1 0,1-13 0,0 17 0,0 0 0,0-1 0,-1 1 0,0 0 0,-1 0 0,-3-9 0,3 10 0,0 0 0,1 0 0,-2-13 0,-2-14 0,-1 5 0,6 24 0,-1-1 0,1 0 0,-2 1 0,1 0 0,-5-9 0,3 7 0,1 1 0,-1 0 0,2 0 0,-1-1 0,1 1 0,-1-11 0,2 16 0,-1 0 0,1 0 0,0 0 0,-1 0 0,0 0 0,0 0 0,1 0 0,-1 1 0,0-1 0,0 0 0,0 0 0,0 0 0,0 1 0,0-1 0,0 0 0,0 1 0,0-1 0,0 1 0,-1-1 0,1 1 0,0 0 0,0-1 0,0 1 0,-1 0 0,1 0 0,0 0 0,-2 0 0,-7-2 0,0 2 0,-13-1 0,20 1 0,-244 1 0,182 5 0,-140-6 0,138 7 0,11-11 0,36 1 0,16 3 0,-1 0 0,1 0 0,0 0 0,0 0 0,0 1 0,0-1 0,0 1 0,0 0 0,0 0 0,0 0 0,0 1 0,0-1 0,-5 3 0,8-2 0,-2-1 0,1 0 0,0 1 0,0-1 0,0 1 0,1 0 0,-1 0 0,0-1 0,1 1 0,-1 1 0,1-1 0,0 0 0,-1 0 0,2 0 0,-1 0 0,0 0 0,0 1 0,1-1 0,-1 0 0,1 1 0,0 3 0,0-4 0,0 0 0,0 0 0,0 0 0,0 0 0,0 0 0,1 0 0,-1 0 0,1 0 0,0 0 0,0-1 0,-1 1 0,2 0 0,-1 0 0,0 0 0,0-1 0,0 1 0,1-1 0,2 3 0,-2-3 0,1 1 0,-1-1 0,0 0 0,1 0 0,0 0 0,0 0 0,-1 0 0,1-1 0,0 1 0,0-1 0,0 0 0,0 1 0,-1-1 0,4-1 0,133 7 0,-91-5 0,44-2 0,-63-2 0,17-1 0,53-2 0,35 11 0,-127-4 0,1-1 0,-1 1 0,0 0 0,0 1 0,0 0 0,0 0 0,-1 0 0,1 1 0,-1 0 0,0 0 0,1 0 0,8 6 0,-13-6 0,0-1 0,1 0 0,-1 1 0,0 0 0,0-1 0,0 1 0,-1 0 0,1 0 0,-1 0 0,1 0 0,-2 0 0,1 0 0,0 0 0,0 0 0,-1 0 0,0 0 0,1 0 0,-1 0 0,-1 1 0,1-1 0,0 0 0,-1 0 0,-1 4 0,2-6 0,-2 0 0,2 0 0,-1 0 0,1 0 0,-2 0 0,2 0 0,-1-1 0,-1 1 0,2 0 0,-1 0 0,-1 0 0,1-1 0,0 1 0,0-1 0,0 1 0,-1-1 0,1 1 0,0-1 0,0 0 0,0 1 0,-1-1 0,1 0 0,-2 0 0,-5 1 0,0-1 0,-14-1 0,11 1 0,-7 0 0,0 1 0,-34 7 0,52-8 0,-27 3 0,0-1 0,-1-1 0,-27-3 0,2 1 0,40 0 0,1 0 0,0 0 0,-21-6 0,21 4 0,0 1 0,0 0 0,-22-1 0,-35-4 0,67 7 0,-22 0 0,-2 0 0,-34 6 0,49-5 0,5 0 0,1 0 0,-1 0 0,-8 3 0,12-3 0,0-1 0,1 1 0,-1 0 0,1-1 0,-1 1 0,1 0 0,0 0 0,0 0 0,0 0 0,-1 0 0,1 0 0,1 0 0,-2 0 0,1 1 0,1-1 0,-1 1 0,-1 1 0,-6 13 0,6-13 0,0 0 0,0 0 0,1 1 0,-1-1 0,1 0 0,0 1 0,0 3 0,1-6 0,0 1 0,0-1 0,0 0 0,0 0 0,0 0 0,1 0 0,0 0 0,-1 0 0,0 0 0,1 0 0,-1 0 0,1 0 0,0 0 0,0 0 0,-1 0 0,1 0 0,0-1 0,0 1 0,0 0 0,0 0 0,0 0 0,0-1 0,0 1 0,0-1 0,1 1 0,-1-1 0,1 1 0,7 2 0,-2 0 0,2-1 0,0 0 0,-1 0 0,1-1 0,15 2 0,57-3 0,-35-2 0,457 2 0,-498 1 0,1 1 0,0-1 0,-2 1 0,2-1 0,-1 2 0,0-1 0,0 0 0,0 1 0,7 5 0,-2-1 0,-8-7 0,-1 1 0,1 0 0,-1 1 0,1-1 0,-1 0 0,1 1 0,-1-1 0,0 0 0,0 0 0,0 1 0,0 0 0,0-1 0,-1 1 0,1-1 0,0 1 0,-1 0 0,1 1 0,-1-2 0,0 0 0,0 0 0,0 0 0,0-1 0,0 2 0,0-2 0,-1 1 0,1 0 0,0 0 0,0-1 0,0 1 0,-1 0 0,0 0 0,1-1 0,0 1 0,-1 0 0,1 0 0,-1-1 0,0 1 0,1-1 0,-1 1 0,0-1 0,0 1 0,1-1 0,-2 1 0,2-1 0,-1 1 0,0-1 0,0 0 0,0 0 0,1 1 0,-2-1 0,2 0 0,-1 0 0,0 0 0,-2 0 0,-17 2 0,0-1 0,-28-3 0,3 1 0,-98 5 0,-10-1 0,-9 5 0,76-3 0,-7-6 0,-15 3 0,107-2 0,-1 0 0,1 0 0,-1 0 0,0 1 0,0-1 0,1 0 0,-1 1 0,0-1 0,1 1 0,-1 0 0,1-1 0,0 1 0,-1 0 0,1 0 0,0 0 0,0 0 0,-1 0 0,1 0 0,-1 2 0,2-2 0,-1-1 0,1 1 0,-1 0 0,1 0 0,0 0 0,0 0 0,0-1 0,0 1 0,0 0 0,0 0 0,0 0 0,0-1 0,0 1 0,0 0 0,0 0 0,0 0 0,1 0 0,-1-1 0,1 1 0,-1 0 0,0 0 0,1-1 0,-1 1 0,1 0 0,0-1 0,-1 1 0,1-1 0,0 1 0,-1 0 0,1-1 0,0 1 0,0-1 0,0 1 0,1 0 0,2 0 0,-1 1 0,1-1 0,0 1 0,0-1 0,1 0 0,-2-1 0,1 1 0,1-1 0,5 1 0,17 1 0,0 4 0,1-3 0,41 3 0,58-7 0,-52 0 0,348 1 0,-421 1 0,1-1 0,-1 0 0,0 1 0,1-1 0,-1 1 0,1 0 0,-1 0 0,0 0 0,0 0 0,0 0 0,1 1 0,-2-1 0,1 0 0,0 1 0,0-1 0,0 1 0,2 3 0,4 4 0,-1 0 0,8 13 0,-9-11 0,-5-11 0,0 1 0,-1-1 0,0 1 0,1-1 0,-1 0 0,0 1 0,0-1 0,1 1 0,-1-1 0,1 1 0,-1-1 0,0 1 0,0 0 0,0 0 0,0-1 0,0 1 0,0-1 0,0 1 0,0-1 0,0 1 0,0-1 0,0 1 0,0-1 0,0 1 0,-1-1 0,1 1 0,0 0 0,-1-1 0,1 0 0,0 1 0,-1 0 0,1 0 0,-2 0 0,0 0 0,1-1 0,-1 1 0,0 0 0,0-1 0,0 1 0,0-1 0,0 1 0,1-1 0,-4 0 0,-23 3 0,-1-2 0,0-1 0,1-2 0,-31-4 0,-59-2 0,-435 9-1365</inkml:trace>
</inkml:ink>
</file>

<file path=ppt/ink/ink1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40"/>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1,'1184'0,"-1198"0,7 0</inkml:trace>
</inkml:ink>
</file>

<file path=ppt/ink/ink1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41"/>
    </inkml:context>
    <inkml:brush xml:id="br0">
      <inkml:brushProperty name="width" value="0.1" units="cm"/>
      <inkml:brushProperty name="height" value="0.1" units="cm"/>
      <inkml:brushProperty name="color" value="#FFC114"/>
    </inkml:brush>
  </inkml:definitions>
  <inkml:trace contextRef="#ctx0" brushRef="#br0">1 224 24575,'1'0'0,"0"0"0,0-1 0,0 1 0,0-1 0,0 0 0,0 1 0,0-1 0,0 0 0,0 1 0,0-2 0,-1 2 0,1-1 0,0 0 0,-1 0 0,1 0 0,-1 0 0,1 0 0,0 0 0,-1-2 0,10-9 0,-1 4 0,0 1 0,-1-2 0,1 2 0,-2-2 0,1 0 0,6-12 0,27-28 0,-39 46 0,0 0 0,1 1 0,0 0 0,-1 0 0,1 0 0,0 0 0,0 1 0,5-3 0,14-9 0,-18 10 0,1-1 0,0 2 0,1-1 0,-2 1 0,2-1 0,-1 1 0,1 0 0,8-2 0,23-9 0,-36 13 0,0-1 0,0 1 0,0 0 0,0-1 0,0 1 0,1-1 0,-1 1 0,0 0 0,0 0 0,0 0 0,0 0 0,0-1 0,0 1 0,1 0 0,-1 1 0,0-1 0,1 0 0,0 1 0,-1-1 0,1 1 0,-1 0 0,0-1 0,0 1 0,0 0 0,0 0 0,0 0 0,0 0 0,0 0 0,0 0 0,0 0 0,1 2 0,1 1 0,1 0 0,0-1 0,0 1 0,0 0 0,1-1 0,-1 0 0,1 0 0,0 0 0,0-1 0,7 3 0,-4-1 0,0-1 0,13 11 0,-15-12 0,-2 1 0,2-1 0,-1 1 0,10 1 0,-9-2 0,2 1 0,-5-3 0,-1 1 0,0 0 0,0 0 0,1-1 0,-2 1 0,2 0 0,-1 0 0,-1 1 0,2-1 0,1 3 0,7 6 0,2 2 0,-1-1 0,1-1 0,1 0 0,-1-1 0,29 15 0,3-3 0,-45-21 0,0 0 0,1 0 0,-1 0 0,0 0 0,0 0 0,0 0 0,0 0 0,0 0 0,0 0 0,0 0 0,1 0 0,-1 0 0,0 0 0,0 0 0,0 1 0,0-1 0,0 0 0,0 0 0,0 0 0,0 0 0,0 0 0,0 0 0,0 0 0,0 0 0,1 1 0,-1-1 0,0 0 0,0 0 0,0 0 0,0 0 0,0 0 0,0 0 0,0 1 0,0-1 0,0 0 0,0 0 0,0 0 0,0 0 0,0 0 0,-1 1 0,-5 3 0,-9-1 0,-6-2 0,0 0 0,-29-3 0,23 0 0,-21-2 0,-51-2 0,53 0 0,27 3 0,0 1 0,-23-1 0,12 4 0,-45-2 0,74 1 0,1 0 0,-1 0 0,0 0 0,0 0 0,1 0 0,-1-1 0,1 1 0,-2 0 0,2 0 0,-1 0 0,1-1 0,-1 1 0,0 0 0,1-1 0,-1 1 0,1-1 0,-1 1 0,0 0 0,1-1 0,0 1 0,-1-1 0,0 1 0,1-1 0,0 1 0,0-1 0,-1 0 0,1 0 0,0 1 0,0-1 0,0 1 0,-1-1 0,1 1 0,0-1 0,0 0 0,0 1 0,0-1 0,0 0 0,0 1 0,0-1 0,1 0 0,-1 1 0,0-1 0,0 0 0,0 1 0,0-1 0,1 0 0,0-1 0,0-1 0,1 1 0,-1-1 0,1 1 0,-1-1 0,1 1 0,-1 0 0,1 0 0,0 0 0,3-2 0,9-8 0,-13 10 0,1 0 0,0 0 0,0 0 0,1 1 0,-1-1 0,0 0 0,5-1 0,28-20 0,1 10 0,-21 8 0,-12 4 0,0 0 0,0 0 0,1 0 0,-1 0 0,1 0 0,-1 1 0,1-1 0,-1 1 0,0-1 0,1 1 0,0 0 0,-1 1 0,6 0 0,1 2 0,1 1 0,-1 0 0,0 1 0,0 0 0,10 6 0,-4-2 0,-7-4 0,-2-1 0,1 2 0,-1-2 0,0 2 0,-1 0 0,1 0 0,9 12 0,-15-18 0,1 1 0,-1 1 0,0-2 0,0 1 0,1 0 0,-1-1 0,0 1 0,1-1 0,-1 1 0,3 0 0,0 0 0,-13-1 0,-19 0 0,6 0 0,0-1 0,0 0 0,-38-8 0,51 7 0,0 1 0,0 1 0,0-1 0,0 1 0,-11 1 0,-24-1 0,44 0 0,-1 1 0,1-1 0,0 0 0,-1 0 0,0-1 0,1 1 0,-1 0 0,1 0 0,0 0 0,-1 0 0,0 0 0,1 0 0,0 0 0,-1-1 0,1 1 0,0 0 0,-1 0 0,0 0 0,1-1 0,0 0 0,0 1 0,-1 0 0,1 0 0,0-1 0,0 1 0,-1 0 0,0-1 0,1 0 0,0 1 0,1-1 0,-1 1 0,0-1 0,0 1 0,1-1 0,-1 0 0,0 1 0,0-1 0,0 0 0,1 1 0,-1-1 0,0 1 0,1 0 0,-1-1 0,2 0 0,24-19 0,-22 18 0,-1 0 0,0 0 0,0 1 0,0 0 0,0 0 0,1 0 0,-1 1 0,1-1 0,-1 0 0,1 1 0,-1-1 0,1 1 0,-1 0 0,1 0 0,-1 1 0,0 0 0,1-1 0,4 2 0,-5-1 0,-1-1 0,0 1 0,0 0 0,0-1 0,0 1 0,0 0 0,0 1 0,-1-1 0,1 0 0,0 0 0,0 0 0,1 3 0,-1-3 0,-2 0 0,1 0 0,-1 0 0,1 1 0,0-1 0,-1 0 0,0 0 0,1 1 0,-1-1 0,0 0 0,0 0 0,0 0 0,0 0 0,0 1 0,0-1 0,0 0 0,0 1 0,0-1 0,0 0 0,-1 0 0,0 2 0,0-1 0,0-1 0,0 1 0,0-1 0,0 0 0,-1 1 0,1 0 0,0-1 0,-1 0 0,1 0 0,-1 0 0,1 0 0,-1 1 0,0-1 0,1-1 0,-1 1 0,0 0 0,-2 0 0,-6 2 0,1 0 0,-14 1 0,3 1 0,7-3-4,-1 0-1,0-1 1,-1 0-1,2-1 1,-22-1-1,-3 0-1333</inkml:trace>
</inkml:ink>
</file>

<file path=ppt/ink/ink1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42"/>
    </inkml:context>
    <inkml:brush xml:id="br0">
      <inkml:brushProperty name="width" value="0.1" units="cm"/>
      <inkml:brushProperty name="height" value="0.1" units="cm"/>
      <inkml:brushProperty name="color" value="#FFC114"/>
    </inkml:brush>
  </inkml:definitions>
  <inkml:trace contextRef="#ctx0" brushRef="#br0">232 55 24575,'-2'-2'0,"1"1"0,-1-1 0,0 1 0,0 0 0,0 0 0,1 0 0,-1-1 0,-1 1 0,2 0 0,-2 1 0,-2-2 0,2 1 0,-1-1 0,0-1 0,0 1 0,0 0 0,0-1 0,-4-4 0,-9-6 0,15 12 0,0 0 0,0 0 0,0 1 0,1-1 0,-2 0 0,1 1 0,0-1 0,0 1 0,0 0 0,0 0 0,0-1 0,-1 1 0,1 0 0,0 0 0,0 1 0,0-1 0,-4 1 0,2 0 0,1 0 0,-1 0 0,1 0 0,0 0 0,0 0 0,0 1 0,0 0 0,0 0 0,0-1 0,-3 4 0,3-2 0,-1-1 0,1 0 0,-1 0 0,0 0 0,1 0 0,-1-1 0,-1 0 0,-3 2 0,2-2 0,2 1 0,-1 0 0,0-1 0,1 2 0,-8 3 0,12-6 0,0 0 0,-1 0 0,1 0 0,0 0 0,0 1 0,-1-1 0,1 0 0,0 0 0,-1 1 0,1-1 0,0 0 0,0 0 0,0 0 0,0 0 0,-1 1 0,1-1 0,0 0 0,0 0 0,0 0 0,0 1 0,0-1 0,0 0 0,0 0 0,0 0 0,-1 1 0,1-1 0,0 0 0,0 0 0,0 1 0,0-1 0,0 0 0,0 0 0,0 0 0,0 1 0,0-1 0,1 0 0,9 2 0,18-6 0,-18 2 45,1 1-1,13-1 1,13-1-1544</inkml:trace>
</inkml:ink>
</file>

<file path=ppt/ink/ink1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24"/>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0,'1024'0,"-1020"0</inkml:trace>
</inkml:ink>
</file>

<file path=ppt/ink/ink1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25"/>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0,0 0,-2 0,2 0,-1 0,1 0,0 0,0 0,0 0,-1 0</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8:33.737"/>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1,'1216'0,"-1214"0</inkml:trace>
</inkml:ink>
</file>

<file path=ppt/ink/ink1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26"/>
    </inkml:context>
    <inkml:brush xml:id="br0">
      <inkml:brushProperty name="width" value="0.05" units="cm"/>
      <inkml:brushProperty name="height" value="0.05" units="cm"/>
      <inkml:brushProperty name="color" value="#E71224"/>
    </inkml:brush>
  </inkml:definitions>
  <inkml:trace contextRef="#ctx0" brushRef="#br0">0 14 24575,'197'0'0,"-192"-1"0,0 1 0,0-1 0,0 0 0,9-3 0,17-2 0,-10 6 0,33 3 0,-41-3 0,13 2 0,57 3 0,-29-8 0,-35 2 0,43 1 0,27 3 0,94 4 0,-171-8 0,-1 1 0,12-3 0,-14 1 0,4 1 13,-1 0-1,21 2 0,-7 0-1414</inkml:trace>
</inkml:ink>
</file>

<file path=ppt/ink/ink1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27"/>
    </inkml:context>
    <inkml:brush xml:id="br0">
      <inkml:brushProperty name="width" value="0.2" units="cm"/>
      <inkml:brushProperty name="height" value="0.2" units="cm"/>
      <inkml:brushProperty name="color" value="#E71224"/>
    </inkml:brush>
  </inkml:definitions>
  <inkml:trace contextRef="#ctx0" brushRef="#br0">1 1317 24575,'0'-2'0,"1"0"0,-1 0 0,1 0 0,-1 0 0,2 0 0,-2 0 0,1 0 0,1 0 0,-1 0 0,0 0 0,0 1 0,4-4 0,8-12 0,-2-14 0,-8 23 0,-1 2 0,1-2 0,0 1 0,8-13 0,-8 15 0,0 1 0,0-1 0,-1 0 0,-1 0 0,1 0 0,0-1 0,-1 1 0,0 0 0,0-11 0,0 14 0,-1 0 0,1-1 0,-1 0 0,2 1 0,-1 0 0,0-1 0,0 1 0,0 0 0,4-4 0,-4 5 0,1-1 0,-1 0 0,1-1 0,-1 1 0,-1 0 0,2 0 0,-1-1 0,-1 1 0,1 0 0,0 0 0,-1-5 0,0 5 0,0 1 0,0-1 0,0 0 0,0 0 0,0 1 0,0-1 0,0 0 0,1 0 0,-1 0 0,1 1 0,0-1 0,-1 0 0,1 1 0,0-1 0,0 1 0,0-1 0,1 1 0,-1-1 0,0 1 0,2-2 0,-2 2 0,0 0 0,0 0 0,-1-1 0,1 1 0,-1-1 0,1 1 0,0 0 0,-1-1 0,0 0 0,0 1 0,1 0 0,-1-1 0,0-1 0,0 1 0,0 0 0,0 0 0,0 0 0,0 1 0,1-2 0,0 2 0,-1-1 0,3-3 0,0-1 0,1-1 0,-1 0 0,0 0 0,-1 0 0,0 0 0,0 0 0,-1 0 0,1-12 0,-1 16 0,0-2 0,0 2 0,1-1 0,-1 0 0,4-4 0,2-9 0,-2 5 0,-1 1 0,10-16 0,-14 26 0,8-14 0,-8 14 0,0 1 0,0 0 0,1-1 0,-1 1 0,0-1 0,0 1 0,0 0 0,0-1 0,0 1 0,0-1 0,0 1 0,0 0 0,0-1 0,0 0 0,0 1 0,0-1 0,0 1 0,0 0 0,0-1 0,0 1 0,0-1 0,0 1 0,-1 0 0,1-1 0,0 1 0,0 0 0,0-1 0,-1 1 0,1 0 0,-1-1 0,1 1 0,-1 0 0,1 0 0,0 0 0,0 0 0,0 0 0,-1 0 0,1 0 0,0 0 0,-1 0 0,1 0 0,0 0 0,0 0 0,0 0 0,0 0 0,-1 0 0,1 0 0,0 1 0,0-1 0,0 0 0,0 0 0,0 0 0,-1 0 0,1 0 0,0 0 0,0 1 0,0-1 0,-1 0 0,1 0 0,0 0 0,0 0 0,0 1 0,0-1 0,0 0 0,0 0 0,0 0 0,0 0 0,0 1 0,0-1 0,0 0 0,0 0 0,0 0 0,0 1 0,0-1 0,0 0 0,0 0 0,0 0 0,0 0 0,0 1 0,0-1 0,1 0 0,-1 0 0,0 1 0,1-1 0,-1 1 0,0-1 0,0 0 0,0 0 0,0 0 0,0 1 0,0-1 0,0 0 0,1 0 0,-1 0 0,0 0 0,0 1 0,0-1 0,0 0 0,1 0 0,-1 0 0,0 0 0,1 0 0,-1 0 0,0 1 0,0-1 0,0 0 0,1 0 0,-1 0 0,0 0 0,0 0 0,1 0 0,-1 0 0,1 0 0,-1 0 0,0 0 0,0 0 0,0 0 0,1 0 0,-1 0 0,0 0 0,0 0 0,1 0 0,-1-1 0,0 1 0,1 0 0,-1 0 0,0 0 0,0 0 0,0 0 0,1 0 0,-1-1 0,0 1 0,0 0 0,0 0 0,0 0 0,0 0 0,1-1 0,-1 1 0,0 0 0,0 0 0,1-1 0,-1 0 0,1 0 0,-1 0 0,1 0 0,0 1 0,-1-1 0,1 0 0,-1 0 0,0 0 0,0 0 0,1 0 0,-1 0 0,1 0 0,-1 0 0,0 0 0,0 0 0,0-2 0,1-9 0,-1 12 0,0-1 0,0 1 0,1 0 0,-1 0 0,0-1 0,1 1 0,-1 0 0,0 0 0,0 0 0,0-1 0,1 1 0,-1 0 0,0 0 0,0 0 0,0 0 0,1-1 0,-1 1 0,1 0 0,-1 0 0,0 0 0,0 0 0,1 0 0,-1 0 0,0 0 0,1 0 0,-1 0 0,1 0 0,-1 0 0,0 0 0,0 0 0,1 0 0,-1 0 0,0 0 0,0 0 0,1 0 0,-1 0 0,1 0 0,-1 1 0,1 2 0,-10-1 0,9-2 0,-1 0 0,0 0 0,0 1 0,0-1 0,0 0 0,0-1 0,1 1 0,-1 0 0,0 0 0,0 0 0,0 0 0,0 0 0,-1-1 0,2 1 0,0 0 0,0-1 0,0 1 0,-1 0 0,1 0 0,0 0 0,-1-1 0,1 1 0,0 0 0,0 0 0,0-1 0,0 1 0,0 0 0,0 0 0,0-1 0,-1 1 0,1 0 0,0 0 0,0-1 0,0 1 0,0 0 0,0-1 0,0 1 0,0 0 0,1-4 0,0 2 0,0-1 0,0 0 0,1 0 0,2-4 0,5-11 0,-7 13 0,-1 0 0,1 1 0,1-1 0,3-5 0,-5 7 0,2-1 0,-1 0 0,-1 0 0,1 0 0,-1 1 0,1-7 0,-1 8 0,-1-1 0,1 1 0,0 0 0,-1 0 0,1 0 0,1 0 0,-2 0 0,1 0 0,1 0 0,1-1 0,5-10 0,-7 11 0,0 0 0,0 1 0,-1-1 0,0-1 0,0 2 0,1-1 0,-1 0 0,-1-4 0,1 4 0,0 0 0,0 0 0,0 0 0,0 0 0,1 0 0,-1 0 0,0 0 0,3-3 0,-1-1 0,1 1 0,-2-1 0,1 0 0,1-6 0,0-2 0,4 2 0,-7 11 0,2 0 0,-2 0 0,1 0 0,-1 0 0,1-1 0,0 1 0,-1 0 0,1 0 0,-1 0 0,0 0 0,0 0 0,1-3 0,0 1 0,-1 0 0,1 0 0,-1 0 0,2-1 0,-2 2 0,1-1 0,1 0 0,-1 0 0,1 0 0,4-4 0,-4 4 0,0 0 0,0-1 0,0 1 0,0 0 0,0-1 0,-1 0 0,2-6 0,-1 3 0,0-1 0,0 0 0,2 0 0,6-12 0,-2 3 0,1-3 0,-6 12 0,0 1 0,0 0 0,7-10 0,19-32 0,-11 27 0,-9 10 0,-7 10 0,-5 4 0,2-4 0,1 2 0,0 0 0,-1-1 0,1 1 0,0 0 0,0 0 0,0-1 0,0 1 0,0 0 0,0 0 0,0 0 0,0-1 0,-1 1 0,1 0 0,0 0 0,0 0 0,0 0 0,0 0 0,-1-1 0,1 1 0,0 0 0,-1 0 0,1-1 0,0 1 0,0 0 0,0 0 0,-1 0 0,1 0 0,0 0 0,0 0 0,-1 0 0,1 0 0,0 0 0,-1 0 0,1 0 0,0 0 0,0 0 0,-1 0 0,1 0 0,0 0 0,0 0 0,0 0 0,-1 0 0,1 0 0,-1 1 0,1-1 0,0 0 0,0 0 0,0 1 0,-1-1 0,1 0 0,0 0 0,0 0 0,0-1 0,0-2 0,1 1 0,0-1 0,0 0 0,0 1 0,0-1 0,0 0 0,1 1 0,3-5 0,-2 3 0,1 0 0,-1-1 0,0 1 0,0-1 0,-1 1 0,1-1 0,2-8 0,-2 5 0,3-5 0,1 1 0,12-16 0,-7 8 0,-10 17 0,-1 0 0,1 1 0,-1-2 0,0 1 0,1-5 0,-2 6 0,1-1 0,-1 0 0,2 0 0,-2 1 0,1-1 0,1 0 0,-1 1 0,3-3 0,0-1-86,-2 3-56,-1 1 0,1 0 0,-1 1 0,1-2 0,0 2-1,0-1 1,0 0 0,3-1 0</inkml:trace>
</inkml:ink>
</file>

<file path=ppt/ink/ink1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37"/>
    </inkml:context>
    <inkml:brush xml:id="br0">
      <inkml:brushProperty name="width" value="0.05" units="cm"/>
      <inkml:brushProperty name="height" value="0.05" units="cm"/>
      <inkml:brushProperty name="color" value="#E71224"/>
    </inkml:brush>
  </inkml:definitions>
  <inkml:trace contextRef="#ctx0" brushRef="#br0">987 13 24575,'-9'1'0,"0"-1"0,-16 5 0,20-4 0,0 0 0,0 0 0,-1 0 0,1 0 0,-1-1 0,1 0 0,0 0 0,-1 0 0,1 0 0,0-1 0,-8-1 0,1-2 0,0 2 0,-1 0 0,1 0 0,-1 1 0,1-1 0,0 2 0,-22 2 0,-30-2 0,19-4 0,-30-2 0,-184 6 0,210 4 0,18-1 0,5 0 0,-10 0 0,-131-3-1365</inkml:trace>
</inkml:ink>
</file>

<file path=ppt/ink/ink1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38"/>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1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39"/>
    </inkml:context>
    <inkml:brush xml:id="br0">
      <inkml:brushProperty name="width" value="0.2" units="cm"/>
      <inkml:brushProperty name="height" value="0.2" units="cm"/>
      <inkml:brushProperty name="color" value="#E71224"/>
    </inkml:brush>
  </inkml:definitions>
  <inkml:trace contextRef="#ctx0" brushRef="#br0">0 1215 24575,'15'-4'0,"1"1"0,17-2 0,5-1 0,-24 4 0,-1 1 0,0 0 0,25 3 0,-3-1 0,88 4 0,-41-1 0,21-4 0,18 0 0,-115 1 0,-1 1 0,1-1 0,-1 0 0,0 1 0,0 0 0,9 4 0,8 3 0,-21-8 0,0-1 0,1 1 0,-1 0 0,0 0 0,0-1 0,1 1 0,-2 1 0,1-1 0,1-1 0,0 3 0,10 7 0,-13-12 0,-1 1 0,1-1 0,0-1 0,0 1 0,0 0 0,0 0 0,1-1 0,-1 1 0,1 0 0,0 0 0,-1-1 0,1-2 0,1 2 0,0 0 0,0 0 0,0 1 0,-1-2 0,1 2 0,-1-1 0,0 0 0,0 0 0,0 0 0,0 0 0,0 0 0,-1 0 0,1 0 0,-3-3 0,0-4 0,1 0 0,-3-20 0,3 18 0,-5-19 0,3 17 0,2 12 0,1-2 0,-1 2 0,2-1 0,-1-1 0,0 2 0,0-1 0,1-1 0,0 1 0,0 0 0,0-5 0,3 13 0,-3-4 0,1 0 0,0-1 0,-1 1 0,0 0 0,1 0 0,-1 0 0,0-1 0,0 1 0,1 0 0,-1 0 0,0 0 0,0-1 0,0 1 0,0 0 0,0 0 0,0 0 0,0 0 0,0 0 0,-1-1 0,1 1 0,0 0 0,-1 1 0,-2 1 0,0 0 0,0-1 0,-1 1 0,0-1 0,1 1 0,-1-1 0,0 0 0,0 0 0,0-1 0,-7 2 0,-15 8 0,23-9 0,0-1 0,0 0 0,-1 0 0,1 0 0,0 0 0,-1-1 0,0 1 0,-6-1 0,-32 0 0,19-1 0,0 1 0,-2 0 0,0 0 0,0 1 0,-33 6 0,-53 10 0,104-17 0,-9 2 0,1-1 0,-1-1 0,0-1 0,1 1 0,-1-2 0,-25-5 0,37 6 0,0 0 0,1 0 0,0 0 0,0-1 0,0 0 0,0 1 0,0-1 0,0 0 0,0 0 0,-2-2 0,4 3 0,0 0 0,0 1 0,1-1 0,-1 0 0,1 0 0,-1 0 0,0 0 0,1 0 0,-1 0 0,1 0 0,0 0 0,0 1 0,-1-1 0,1 0 0,0 0 0,-1-1 0,1 1 0,0 0 0,0 0 0,1 0 0,-1 1 0,0-1 0,1 0 0,-1 0 0,0-1 0,0 1 0,1 1 0,-1-1 0,1 0 0,0 0 0,-1 0 0,1 0 0,-1 1 0,1-1 0,1-1 0,1-1 0,0 0 0,1 0 0,0 1 0,-1-1 0,1 1 0,0-1 0,0 1 0,1 1 0,-1-1 0,0 0 0,6-1 0,3 0 0,0 1 0,21-2 0,-9 2 0,57-12 0,-55 9 0,-22 4 0,-1 0 0,1-1 0,0 1 0,0 1 0,0-1 0,9 1 0,16 2 0,49-3 0,-47-5 0,-17 2 0,8 1 0,-18 2 0,0 1 0,0-1 0,0 0 0,1 0 0,-1-1 0,7-2 0,-12 4 0,0 0 0,0 0 0,0 0 0,0 0 0,0 0 0,0 0 0,0 0 0,0 0 0,0 0 0,0 0 0,0 0 0,0 0 0,0 0 0,0 0 0,0 0 0,0 0 0,0 0 0,1-1 0,-1 1 0,0 0 0,0 0 0,0 0 0,0 0 0,0 0 0,0 0 0,0 0 0,0 0 0,0 0 0,0 0 0,0 0 0,0 0 0,0 0 0,0-1 0,0 1 0,0 0 0,-1 0 0,1 0 0,0 0 0,0 0 0,0 0 0,0-1 0,0 1 0,0 0 0,0 0 0,0 0 0,0 0 0,0 0 0,0 0 0,0 0 0,-6-3 0,-7-1 0,-4 1 0,0 1 0,0 0 0,1 2 0,-1 0 0,0 0 0,-18 3 0,17-1 0,-10 1 0,-32 0 0,26-4 0,-45-7 0,65 7 0,9 1 0,2 0 0,-1 0 0,-1-1 0,2 1 0,-6-2 0,8 2 0,0-1 0,0 1 0,1 0 0,-1-1 0,0 0 0,0 1 0,1 0 0,-1-1 0,0 1 0,1-1 0,-1 1 0,1-1 0,-1 0 0,0 1 0,1-1 0,0 1 0,-1-1 0,1 0 0,0 1 0,0-1 0,-1 0 0,1 0 0,-1 0 0,1 1 0,0-1 0,0 0 0,0 1 0,0-1 0,0-1 0,0-56 0,-1 34 0,4-34 0,1 30 0,6-38 0,0 31 0,1 1 0,18-38 0,8-18 0,-33 80 0,-1 1 0,3-18 0,2-10 0,-8 37 0,0 0 0,0 0 0,0 1 0,0-1 0,0 0 0,0 0 0,0 0 0,0 0 0,1 0 0,-1 0 0,0 0 0,0 0 0,0 0 0,0 0 0,0 0 0,0 0 0,0 0 0,0 0 0,0 0 0,0 0 0,0 0 0,0 0 0,0 0 0,0 0 0,0 0 0,0 0 0,1 0 0,-1 0 0,0 0 0,0-1 0,0 9 0,-2 10 0,-10 52 0,0 128 0,13-171 0,1-1 0,3 1 0,11 43 0,-11-49 0,-2 2 0,0-2 0,-1 25 0,18-132 0,-12 59 0,-1 0 0,-2-1 0,2-40 0,-6 9 0,-3-70 0,-1 77 0,-1-31 0,7 28 0,-2 49 0,0-1 0,0 1 0,1-1 0,0 1 0,0-1 0,5-7 0,-5 15 0,-1 6 0,-1 7 0,2 93 0,31 193 0,-8-189 0,-18-86 0,2 0 0,16 35 0,-15-38 0,4 4 0,-10-43 0,-1-158 0,-4 100 0,0 43 0,-11-60 0,-17-32 0,23 99 0,-12-40 0,13 45 0,1-1 0,1 0 0,1-28 0,2 35 0,-1 8 0,1 0 0,0-1 0,1 0 0,-1 1 0,2 0 0,2-11 0,-4 17 0,0 0 0,0 0 0,0 0 0,0 0 0,0 0 0,0 0 0,0 0 0,0 0 0,0 0 0,0 0 0,0-1 0,0 1 0,0 0 0,0 0 0,0 0 0,0 0 0,0 0 0,0 0 0,1 0 0,-1 0 0,0 0 0,0 0 0,0 0 0,0 0 0,0 0 0,0 0 0,0 0 0,0 0 0,0 0 0,1 0 0,-1 0 0,0 0 0,0 0 0,0 0 0,0 0 0,0 0 0,0 0 0,0 0 0,0 0 0,0 0 0,0 0 0,0 0 0,0 0 0,0 0 0,0 0 0,0 0 0,0 0 0,0 0 0,1 0 0,-1 0 0,0 0 0,0 0 0,0 0 0,0 0 0,0 0 0,0 1 0,0-1 0,0 0 0,0 0 0,4 6 0,3 10 0,-6-14 0,58 174 0,-36-98 0,-17-51 0,6 47 0,-7-34 0,9 27 0,13 47 0,-10-51 0,-12-47 0,3 30 0,-9-73 0,-34-177 0,-2-12 0,-1 70 0,32 127 0,-31-118 0,34 125 0,-6-27 0,9 36 0,0 0 0,-1 0 0,2 1 0,-1-1 0,0 0 0,0 0 0,1 0 0,-1 1 0,2-1 0,-2 1 0,4-5 0,1-1 0,-2-1 0,1 1 0,3-11 0,4-10 0,-11 29 0,0 0 0,0-1 0,0 1 0,0 0 0,0 0 0,0 0 0,0 0 0,0 0 0,0 0 0,0 0 0,0-1 0,0 1 0,0 0 0,1 0 0,-1 0 0,0 0 0,0 0 0,0 0 0,0 0 0,1 0 0,-1 0 0,0 0 0,0-1 0,0 1 0,0 0 0,0 0 0,0 0 0,0 0 0,0 0 0,1 0 0,-1 0 0,0 0 0,0 0 0,0 0 0,0 0 0,0 0 0,0 0 0,1 0 0,-1 0 0,0 0 0,0 0 0,0 0 0,1 0 0,-1 0 0,4 6 0,3 10 0,-6-15 0,10 26 0,-7-20 0,-1 0 0,0 0 0,-1 0 0,3 15 0,-4-15 0,1 0 0,0 0 0,3 7 0,2 10 0,1 2 0,-4-14 0,3 23 0,0 3 0,0-3 0,4 22 0,-9-43 0,1 24 0,0-6 0,1 32 0,2-6 0,2-23 0,-4-7 0,3 35 0,-7-62 0,5 33 0,-2-23 0,0 21 0,-3-19 0,1 0 0,1 0 0,0 0 0,1 1 0,0-2 0,8 19 0,-7-18 0,1 1 0,-2-1 0,-1 1 0,2 17 0,-4-23 0,1-1-341,1 0 0,-1 0-1,3 7 1</inkml:trace>
</inkml:ink>
</file>

<file path=ppt/ink/ink1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28"/>
    </inkml:context>
    <inkml:brush xml:id="br0">
      <inkml:brushProperty name="width" value="0.2" units="cm"/>
      <inkml:brushProperty name="height" value="0.2" units="cm"/>
      <inkml:brushProperty name="color" value="#E71224"/>
    </inkml:brush>
  </inkml:definitions>
  <inkml:trace contextRef="#ctx0" brushRef="#br0">1 108 24575,'1'-4'0,"-1"0"0,1 1 0,1-1 0,-1 1 0,0-1 0,1 1 0,0 0 0,0-1 0,0 1 0,0 0 0,5-4 0,-3 2 0,27-39 0,-30 43 0,0 0 0,0 0 0,-1 0 0,1 0 0,0 0 0,0 1 0,0-1 0,0 0 0,0 1 0,0-1 0,0 0 0,0 1 0,0-1 0,0 1 0,0 0 0,1-1 0,-1 1 0,0 0 0,1-1 0,0 1 0,-2 1 0,1-1 0,0 0 0,0 0 0,-1 1 0,1-1 0,0 0 0,0 1 0,-1-1 0,1 1 0,-1-1 0,1 1 0,0-1 0,-1 1 0,1-1 0,-1 1 0,0-1 0,1 1 0,0 0 0,-1 0 0,0 0 0,0-1 0,1 1 0,-1 0 0,0-1 0,0 1 0,0 0 0,0-1 0,0 2 0,11 60 0,-8-36 0,1 49 0,-4-72 0,1-2 0,-1 1 0,1 0 0,-1 0 0,0 0 0,1 0 0,1 2 0,-2-4 0,0 0 0,0 0 0,0 0 0,0 0 0,0 0 0,0 1 0,0-1 0,0 0 0,0 0 0,0 0 0,0 0 0,0 0 0,0 0 0,0 0 0,0 0 0,0 0 0,0 0 0,1 0 0,-1 0 0,0 0 0,0 0 0,0 1 0,0-1 0,0 0 0,1 0 0,-1 0 0,0 0 0,0 0 0,0 0 0,0 0 0,0 0 0,0 0 0,0 0 0,0 0 0,0 0 0,0 0 0,0 0 0,1 0 0,-1 0 0,0 0 0,0 0 0,0 0 0,0 0 0,0 0 0,0 0 0,0 0 0,0-1 0,3-8 0,-3 10 0,0 4 0,0 0 0,0 0 0,0 0 0,1 0 0,0 0 0,0-1 0,1 1 0,1 5 0,-2-7 0,1 0 0,-1-1 0,-1 1 0,1 0 0,0 0 0,-1 0 0,0-1 0,0 1 0,0 0 0,-1 6 0,0-5 0,1 0 0,0 0 0,0 0 0,2 7 0,-1-5 0,0 0 0,0 1 0,-1 10 0,0-11 0,0 0 0,0 0 0,0 0 0,3 8 0,1-4 0,-3-7 0,0 1 0,0-1 0,0 1 0,0 0 0,-1-1 0,1 6 0,6 48 0,-8-44 0,1 22 0,0-33 0,0 0 0,1 0 0,0 1 0,-1-1 0,1 0 0,-1 0 0,1 0 0,0 0 0,0 1 0,1-1 0,1 2 0,-4-24 0,-1 15 0,1 0 0,0 0 0,0 0 0,-1 0 0,2-9 0,-4-17 0,-4-14 0,7 38 0,-1-1 0,2 1 0,0-13 0,-1-8 0,-1 13 0,2 9 0,-1 1 0,1-2 0,-3-5 0,-2-3 0,1 0 0,1 0 0,1 0 0,-1-27 0,-1 113 0,-3 31 0,7-64 0,0 37 0,2-66 0,1 1 0,-1-1 0,1 1 0,1-1 0,-1 0 0,2 0 0,-1-1 0,2 1 0,7 9 0,-10-14 0,8 10 0,-11-14 0,0 0 0,0 0 0,1 0 0,-1 1 0,1-1 0,-1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0,3 8 0,-2 8 0,-1-10 0,-1 2 0,1 0 0,1 0 0,-1 0 0,2-1 0,2 10 0,0-2 0,-1 0 0,-1 0 0,0 20 0,-1-17 0,0 12 0,-1-20 0,0 0 0,0 0 0,5 18 0,0-8 0,3 36 0,-5-32 0,1 25 0,-4-34 0,5 20 0,-2-21 0,0 21 0,-3-30-195,0-1 0,1 1 0,-1-1 0,2 1 0,-1-1 0,2 4 0</inkml:trace>
</inkml:ink>
</file>

<file path=ppt/ink/ink1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29"/>
    </inkml:context>
    <inkml:brush xml:id="br0">
      <inkml:brushProperty name="width" value="0.2" units="cm"/>
      <inkml:brushProperty name="height" value="0.2" units="cm"/>
      <inkml:brushProperty name="color" value="#E71224"/>
    </inkml:brush>
  </inkml:definitions>
  <inkml:trace contextRef="#ctx0" brushRef="#br0">49 335 24575,'0'-5'0,"0"-1"0,0 0 0,0 0 0,-1 0 0,1 1 0,-2-1 0,-1-6 0,1 5 0,0-1 0,1 0 0,0 1 0,0-1 0,1-8 0,-2-16 0,2 31 0,0-3 0,-1-1 0,0 1 0,0-1 0,0 1 0,-3-8 0,-2-10 0,3 6 0,2 9 0,0 1 0,0-1 0,1-11 0,0 11 0,0 0 0,-1 0 0,-2-11 0,0-1 51,2 15-334,0 0 0,1 0 0,-1 0-1,-3-7 1</inkml:trace>
</inkml:ink>
</file>

<file path=ppt/ink/ink1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30"/>
    </inkml:context>
    <inkml:brush xml:id="br0">
      <inkml:brushProperty name="width" value="0.2" units="cm"/>
      <inkml:brushProperty name="height" value="0.2" units="cm"/>
      <inkml:brushProperty name="color" value="#E71224"/>
    </inkml:brush>
  </inkml:definitions>
  <inkml:trace contextRef="#ctx0" brushRef="#br0">0 14 24575,'2'-1'0,"1"-1"0,-1 0 0,1 1 0,0 0 0,-1 0 0,0 0 0,1 0 0,0 0 0,5-1 0,-7 3 0,-1 0 0,0 0 0,1 0 0,0 1 0,-1-1 0,0 0 0,0 0 0,0 1 0,0-1 0,0 2 0,0 4 0,4 4-1365</inkml:trace>
</inkml:ink>
</file>

<file path=ppt/ink/ink1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31"/>
    </inkml:context>
    <inkml:brush xml:id="br0">
      <inkml:brushProperty name="width" value="0.1" units="cm"/>
      <inkml:brushProperty name="height" value="0.1" units="cm"/>
      <inkml:brushProperty name="color" value="#E71224"/>
    </inkml:brush>
  </inkml:definitions>
  <inkml:trace contextRef="#ctx0" brushRef="#br0">0 68 24575,'1'0'0,"1"-1"0,-1 0 0,0 1 0,0-2 0,0 2 0,0-1 0,1 0 0,-2 0 0,1 0 0,0 0 0,1-1 0,6-6 0,-4 5 0,0 0 0,0 1 0,0-1 0,-1-1 0,1 1 0,-1-1 0,0 1 0,0-1 0,-1 0 0,0 1 0,4-9 0,-7 14 0,1 0 0,-1 0 0,0 0 0,0 1 0,1-1 0,0 0 0,0 0 0,-1 1 0,1-1 0,0 0 0,1 0 0,-1 1 0,0-1 0,1 0 0,-1 0 0,1 1 0,0-1 0,0 0 0,0 0 0,0 0 0,3 3 0,4 12 0,-8-17 0,1 1 0,-1-1 0,0 1 0,0-1 0,0 1 0,1-1 0,-1 1 0,0-1 0,0 1 0,0 0 0,0-1 0,0 1 0,0-1 0,0 1 0,0-1 0,0 1 0,0-1 0,0 1 0,0-1 0,-1 1 0,1-1 0,0 1 0,0-1 0,0 1 0,-1-1 0,1 0 0,0 1 0,-1 0 0,1-1 0,-1 1 0,0-2 0,1-1 0,-1 0 0,0 0 0,1 1 0,0-1 0,0 0 0,-1 1 0,1-1 0,1-3 0,-1 5 0,-4-19 131,1 6-1627</inkml:trace>
</inkml:ink>
</file>

<file path=ppt/ink/ink1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32"/>
    </inkml:context>
    <inkml:brush xml:id="br0">
      <inkml:brushProperty name="width" value="0.05" units="cm"/>
      <inkml:brushProperty name="height" value="0.05" units="cm"/>
      <inkml:brushProperty name="color" value="#E71224"/>
    </inkml:brush>
  </inkml:definitions>
  <inkml:trace contextRef="#ctx0" brushRef="#br0">1 1 24575,'7'0'0,"-6"0"0,-1 0 0,1 0 0,0-1 0,0 1 0,-1 0 0,1 0 0,0 0 0,-1 0 0,1 0 0,0 0 0,0 0 0,-1 1 0,1-1 0,-1 0 0,1 0 0,0 0 0,-1 0 0,1 1 0,0-1 0,0 0 0,-1 1 0,0-1 0,1 0 0,-1 1 0,1-1 0,0 1 0,-1-1 0,0 0 0,1 1 0,-1-1 0,0 1 0,1-1 0,-1 1 0,1-1 0,-1 1 0,0 0 0,0 0 0,0-1 0,0 1 0,1-1 0,-1 1 0,0 1 0,2 9 0,1 2 0,-1 20 0,6 2 0,-4 55 0,-3-82-9,0 1 1,1 0-1,1 0 0,0-1 0,0 1 0,6 11 0,2 3-1294</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8:33.738"/>
    </inkml:context>
    <inkml:brush xml:id="br0">
      <inkml:brushProperty name="width" value="0.1" units="cm"/>
      <inkml:brushProperty name="height" value="0.1" units="cm"/>
      <inkml:brushProperty name="color" value="#66CC00"/>
      <inkml:brushProperty name="ignorePressure" value="1"/>
    </inkml:brush>
  </inkml:definitions>
  <inkml:trace contextRef="#ctx0" brushRef="#br0">133 1,'-131'816,"130"-813</inkml:trace>
</inkml:ink>
</file>

<file path=ppt/ink/ink1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35"/>
    </inkml:context>
    <inkml:brush xml:id="br0">
      <inkml:brushProperty name="width" value="0.05" units="cm"/>
      <inkml:brushProperty name="height" value="0.05" units="cm"/>
      <inkml:brushProperty name="color" value="#E71224"/>
    </inkml:brush>
  </inkml:definitions>
  <inkml:trace contextRef="#ctx0" brushRef="#br0">65 1 24575,'-1'0'0,"-1"0"0,1 0 0,-1 1 0,1-1 0,-1 0 0,1 1 0,-1-1 0,1 1 0,-1-1 0,1 1 0,-1 0 0,1-1 0,-1 1 0,1 0 0,0 0 0,0 0 0,0 0 0,-1 0 0,2 0 0,-2 0 0,0 3 0,-2 1 0,1 1 0,0 0 0,-3 10 0,0-4 0,-5 15-1365</inkml:trace>
</inkml:ink>
</file>

<file path=ppt/ink/ink1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36"/>
    </inkml:context>
    <inkml:brush xml:id="br0">
      <inkml:brushProperty name="width" value="0.05" units="cm"/>
      <inkml:brushProperty name="height" value="0.05" units="cm"/>
      <inkml:brushProperty name="color" value="#E71224"/>
    </inkml:brush>
  </inkml:definitions>
  <inkml:trace contextRef="#ctx0" brushRef="#br0">13 1 24575,'-1'0'0,"0"1"0,0-1 0,-1 1 0,1 1 0,-1-1 0,1 1 0,-1 1 0,2 0 0,-1-1 0,0 0 0</inkml:trace>
</inkml:ink>
</file>

<file path=ppt/ink/ink1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33"/>
    </inkml:context>
    <inkml:brush xml:id="br0">
      <inkml:brushProperty name="width" value="0.05" units="cm"/>
      <inkml:brushProperty name="height" value="0.05" units="cm"/>
      <inkml:brushProperty name="color" value="#E71224"/>
    </inkml:brush>
  </inkml:definitions>
  <inkml:trace contextRef="#ctx0" brushRef="#br0">31 0 24575,'0'1'0,"0"0"0,0-1 0,0 1 0,0-1 0,-1 1 0,1 0 0,0-1 0,-1 1 0,1-1 0,0 1 0,-1-1 0,1 1 0,0-1 0,-1 1 0,0 0 0,1-1 0,0 1 0,-1-1 0,1 0 0,-1 1 0,0-1 0,1 0 0,-1 1 0,-1-1 0,2 1 0,-1-1 0,0 1 0,0-1 0,1 1 0,-1 0 0,0-1 0,0 1 0,1 0 0,-1 0 0,1-1 0,-1 2 0,-1 4 0,4-12 0,-1-2 0,-1 8 0,0 0 0,0 0 0,0-1 0,0 1 0,0 0 0,-1 0 0,1 0 0,0 0 0,-1 0 0,1 0 0,0 0 0,0 0 0,0 0 0,0 0 0,0 0 0,-1 0 0,1 0 0,0 0 0,0 0 0,0 0 0,0 0 0,-1 0 0,1 0 0,0 0 0,0 0 0,-1 0 0,1 0 0,0 0 0,0 1 0,0-1 0,0 0 0,0 0 0,0 0 0,-1 0 0,1 0 0,0 0 0,0 0 0,0 1 0,0-1 0,0 0 0,0 0 0,0 0 0,0 0 0,0 0 0,0 1 0,-2 0 9,2 0-1,-1 1 1,0-1-1,0 0 1,1 0 0,0 0-1,-1 1 1,1-1-1,0 1 1,0-1-1,-1 0 1,1 0-1,0 3 1,2 17-1494</inkml:trace>
</inkml:ink>
</file>

<file path=ppt/ink/ink1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34"/>
    </inkml:context>
    <inkml:brush xml:id="br0">
      <inkml:brushProperty name="width" value="0.05" units="cm"/>
      <inkml:brushProperty name="height" value="0.05" units="cm"/>
      <inkml:brushProperty name="color" value="#E71224"/>
    </inkml:brush>
  </inkml:definitions>
  <inkml:trace contextRef="#ctx0" brushRef="#br0">23 0 24575,'0'1'0,"-1"0"0,1 0 0,0 0 0,-1 0 0,1 0 0,0 0 0,-1 0 0,1 0 0,-1 0 0,0 0 0,0 1 0,0-2 0,0 1 0,1 0 0,-1 0 0,1 0 0,-1 1 0,1-2 0,-1 1 0,1 0 0,0 0 0,-1 1 0,1 0 0,-5 21 133,0-4-1631</inkml:trace>
</inkml:ink>
</file>

<file path=ppt/ink/ink1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18"/>
    </inkml:context>
    <inkml:brush xml:id="br0">
      <inkml:brushProperty name="width" value="0.05" units="cm"/>
      <inkml:brushProperty name="height" value="0.05" units="cm"/>
    </inkml:brush>
  </inkml:definitions>
  <inkml:trace contextRef="#ctx0" brushRef="#br0">34 4014 24575,'1'-9'0,"0"0"0,1-1 0,-1 1 0,2 0 0,5-12 0,-1-2 0,39-128 0,10-72 0,-41 134 0,-7 31 0,33-143 0,20-115 0,-55 278 0,49-277 0,-1 76 0,9-40 0,-37 171 0,23-84 0,173-458 0,-167 500 0,67-157 0,-3 90 0,-67 129 0,-35 55 0,2 1 0,2 0 0,37-44 0,-36 50 0,-16 18 0,1-1 0,0 2 0,0-1 0,1 1 0,0 0 0,1 0 0,13-8 0,-20 15 0,-2 0 0,1-1 0,1 1 0,-1 0 0,-1 0 0,2 0 0,-1-1 0,0 1 0,0 0 0,0 1 0,0-1 0,0 0 0,0 0 0,0 0 0,0 1 0,0-1 0,0 0 0,0 1 0,0-1 0,0 1 0,0-1 0,0 1 0,-1 0 0,2-1 0,-2 1 0,1 0 0,-1-1 0,2 2 0,-2-2 0,1 1 0,-1 0 0,1 0 0,-1 0 0,1 0 0,-1 0 0,1 1 0,2 6 0,1 1 0,-2-1 0,4 14 0,-3-11 0,24 90 0,16 118 0,-18-21 0,-5-47 0,30 198 0,-42-305 0,41 251 0,-6-71 0,-1-10 0,2 69 0,-28-184 0,16 74 0,-8-64 0,-11-42 0,-4-35 0,15 39 0,-13-43 0,13 57 0,-19-65 0,1-1 0,0 0 0,15 27 0,-1 1 0,-2-4 0,23 66 0,-30-79 0,1-2 0,17 29 0,-19-37 0,49 97 0,4 12 0,-15-34 0,1-4 0,-41-73 0,10 29 0,0-2 0,-8-20 0,8 31 0,-13-39 0,1 0 0,1-1 0,0 0 0,11 17 0,-5-6-1365,-9-18-5461</inkml:trace>
</inkml:ink>
</file>

<file path=ppt/ink/ink1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19"/>
    </inkml:context>
    <inkml:brush xml:id="br0">
      <inkml:brushProperty name="width" value="0.05" units="cm"/>
      <inkml:brushProperty name="height" value="0.05" units="cm"/>
    </inkml:brush>
  </inkml:definitions>
  <inkml:trace contextRef="#ctx0" brushRef="#br0">34 1804 24575,'1'-8'0,"0"-1"0,1 0 0,-1 1 0,1 0 0,0-1 0,0 1 0,1 0 0,0 1 0,0-1 0,7-13 0,8-20 0,73-278 0,-86 300 0,47-140 0,-9 28 0,-22 67 0,48-107 0,-39 103 0,6-8 0,2 2 0,75-111 0,-68 114 0,-15 27 0,41-46 0,-22 30 0,-40 51 0,-1 1 0,1 0 0,0 1 0,1 1 0,-1 0 0,0 1 0,15-5 0,23-14 0,-42 22 0,1-1 0,-1 1 0,1 0 0,-1 1 0,1 0 0,0 0 0,0 1 0,-1 0 0,1 0 0,11 4 0,2 3 0,34 20 0,-29-14 0,3 3 0,-18-9 0,2-1 0,12 5 0,-8-4 0,1 1 0,-1 2 0,17 14 0,-5-5 0,3 4 0,-20-14 0,0-2 0,1 1 0,-1-2 0,2 0 0,-1-1 0,-1 0 0,15 1 0,82-4 0,-56-4 0,-43 2 0,-1-2 0,1 0 0,0 0 0,0-2 0,9-5 0,19-6 0,-21 9 0,1 1 0,0 1 0,-1 1 0,2 2 0,-2 1 0,1 0 0,24 6 0,-30-2 0,1 0 0,-2 1 0,1 0 0,0 1 0,-1 1 0,0 0 0,0 2 0,0-1 0,12 18 0,10 11 0,35 48 0,-17-23 0,-37-44 0,17 30 0,-3-3 0,-1-3 0,0 1 0,-3 1 0,26 64 0,-7 12 0,-25-79 0,-1 1 0,-3 1 0,0 1 0,-1 1 0,-1 0 0,10 94 0,-19-125 0,2 12 0,0 0 0,0 1 0,12 47 0,-10-52 0,4 34 0,3 7 0,-8-41 0,-1 1 0,3 34 0,1 5 0,-7-60-124,1 0 0,-1 0 0,0 0 0,1 0 0,-1 0 0,1 0-1,0 0 1,-1-1 0,1 1 0,1 3 0,4 1-6702</inkml:trace>
</inkml:ink>
</file>

<file path=ppt/ink/ink1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2:15.020"/>
    </inkml:context>
    <inkml:brush xml:id="br0">
      <inkml:brushProperty name="width" value="0.05" units="cm"/>
      <inkml:brushProperty name="height" value="0.05" units="cm"/>
    </inkml:brush>
  </inkml:definitions>
  <inkml:trace contextRef="#ctx0" brushRef="#br0">34 34 24575,'11'1'0,"1"0"0,13 2 0,17 2 0,5-5 0,-25 0 0,30 2 0,-45-1 0,0 0 0,0 0 0,0 1 0,1 0 0,-2 0 0,1 0 0,-1 1 0,8 4 0,13 10 0,-1 1 0,-1 2 0,36 36 0,-50-47 0,37 42 0,78 104 0,-105-123 0,26 52 0,-9-14 0,53 103 0,-35-64 0,-42-78 0,-1 0 0,10 42 0,-19-60 0,35 100 0,2 1 0,-23-62 0,43 79 0,-33-71 0,-2-5 0,35 71 0,50 124 0,-68-122 0,-6-12 0,40 137 0,-39-114 0,-15-66 0,22 89 0,-32-92 0,47 137 0,-34-135 0,10 25 0,1 9 0,-13-30 0,-4-16 0,11 29 0,37 75 0,-56-131 0,21 41 0,-26-61 0,7 12 0,19 49 0,-23-49 0,1-2 0,2 0 0,0 0 0,2-1 0,24 29 0,-38-49 0,8 7 0,-1 0 0,-2 1 0,2-1 0,-2 2 0,-1-1 0,8 18 0,29 80 0,-41-107-72,-1 1 1,1-1-1,0 0 0,-1-1 0,1 1 0,-1 0 0,2 0 0,-2 0 1,2-1-1,-2 1 0,1 0 0,0 0 0,0 0 0,0-1 0,1 1 1,-2-1-1,1 1 0,2-1 0,5 2-6754</inkml:trace>
</inkml:ink>
</file>

<file path=ppt/ink/ink1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21"/>
    </inkml:context>
    <inkml:brush xml:id="br0">
      <inkml:brushProperty name="width" value="0.1" units="cm"/>
      <inkml:brushProperty name="height" value="0.1" units="cm"/>
      <inkml:brushProperty name="ignorePressure" value="1"/>
    </inkml:brush>
  </inkml:definitions>
  <inkml:trace contextRef="#ctx0" brushRef="#br0">0 4341,'0'-4334,"0"4327</inkml:trace>
</inkml:ink>
</file>

<file path=ppt/ink/ink1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22"/>
    </inkml:context>
    <inkml:brush xml:id="br0">
      <inkml:brushProperty name="width" value="0.1" units="cm"/>
      <inkml:brushProperty name="height" value="0.1" units="cm"/>
      <inkml:brushProperty name="ignorePressure" value="1"/>
    </inkml:brush>
  </inkml:definitions>
  <inkml:trace contextRef="#ctx0" brushRef="#br0">0 0,'9347'0,"-9340"0</inkml:trace>
</inkml:ink>
</file>

<file path=ppt/ink/ink1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2:15.023"/>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2:58:33.739"/>
    </inkml:context>
    <inkml:brush xml:id="br0">
      <inkml:brushProperty name="width" value="0.1" units="cm"/>
      <inkml:brushProperty name="height" value="0.1" units="cm"/>
      <inkml:brushProperty name="color" value="#66CC00"/>
    </inkml:brush>
  </inkml:definitions>
  <inkml:trace contextRef="#ctx0" brushRef="#br0">1317 1 24575,'0'5'0,"0"1"0,1-1 0,2 8 0,-1-8 0,-1 1 0,0 0 0,0 9 0,-2-7 0,1-5 0,0 0 0,0 0 0,0 0 0,0 0 0,0 0 0,0 0 0,1 0 0,0 0 0,-1 0 0,2 0 0,-1 0 0,0-1 0,2 5 0,0-3 0,-1 0 0,0 1 0,0-1 0,-1 1 0,1 0 0,-1 0 0,2 9 0,-3-8 0,1 0 0,1-1 0,-1 1 0,1-1 0,3 8 0,11 16 0,-16-27 0,1-1 0,0 2 0,-1-1 0,1 0 0,-1 0 0,0 0 0,1 0 0,-1 4 0,0-3 0,0-1 0,0 0 0,0 1 0,1-1 0,0 1 0,-1-1 0,2 3 0,2 12 0,-4-15 0,0 0 0,1 0 0,-1 0 0,0 0 0,1-1 0,-1 1 0,1 0 0,0 0 0,2 2 0,-1 0 0,-1 0 0,1-1 0,0 1 0,-1 0 0,1 0 0,-1 0 0,-1 0 0,1 0 0,0 5 0,4 16 0,6 4 0,-7-17 0,0-1 0,7 12 0,1 2 0,-3-8 0,-7-15 0,0 1 0,-1-1 0,0 1 0,0-1 0,0 0 0,0 1 0,1 0 0,-2-1 0,1 1 0,-1 0 0,1 4 0,-1-3 0,1-1 0,-1 1 0,1-1 0,0 1 0,-1-1 0,4 5 0,2 16 0,-5-17 0,0 1 0,0 0 0,2-1 0,-2 0 0,5 9 0,-5-15 0,1 1 0,-1 0 0,0 0 0,1-1 0,-1 1 0,4 2 0,-4-3 0,0 0 0,1 0 0,0 1 0,-1-1 0,0 0 0,0 1 0,0 0 0,0-1 0,2 4 0,7 15 0,-8-17 0,0 1 0,-1 0 0,1-1 0,0 1 0,-1-1 0,2 8 0,-2-7 0,0 0 0,1-1 0,-1 1 0,1 0 0,0 0 0,0-1 0,0 0 0,1 1 0,2 2 0,-2-1 0,1 0 0,-1-1 0,4 10 0,-6-14 0,-1 1 0,0-1 0,1 0 0,-1 1 0,0-1 0,0 1 0,0-1 0,0 1 0,1-1 0,-1 0 0,0 1 0,0-1 0,0 1 0,0-1 0,0 1 0,0-1 0,0 0 0,0 1 0,0 0 0,0-1 0,0 1 0,0-1 0,-1 1 0,1-1 0,0 0 0,0 1 0,0-1 0,-1 1 0,1-1 0,0 1 0,-1-1 0,0 0 0,0 0 0,-1 0 0,1 0 0,0 0 0,0 0 0,0 0 0,0 0 0,-1 0 0,1 0 0,0 0 0,-1-1 0,-62-14 0,36 12 0,0 2 0,-37 1 0,-25 0 0,6-9 0,82 9 0,-36-3 0,-66 2 0,83 5 0,17-3 0,-1 0 0,1 0 0,0 0 0,-7 0 0,-405-2 0,338 6 0,13-4 0,-56-2 0,50-4 0,55 5 0,-19-4 0,18 2 0,-19 0 0,-57 6 0,82-3 0,1 0 0,0-1 0,-21-2 0,30 2 0,1-1 0,-2 1 0,2 0 0,-1-1 0,0 1 0,1 0 0,-1-1 0,0 1 0,1-1 0,-1 0 0,0 1 0,0-1 0,1 0 0,-1 1 0,1-1 0,0 0 0,-1 1 0,1-1 0,-1 0 0,1 1 0,0-1 0,0 0 0,-1 0 0,1 0 0,0 0 0,0 0 0,0 1 0,0-2 0,0-4 0,-1-1 0,2-11 0,0 7 0,-1 5 0,0-2 0,0 0 0,0 0 0,1-1 0,0 1 0,4-13 0,0 0 0,-4 16 0,0 0 0,1 0 0,-1 0 0,2 0 0,3-8 0,-4 9 0,0-1 0,0 0 0,0 0 0,-1 0 0,3-11 0,-3 9 0,0 0 0,5-12 0,0 4 0,4-19 0,3-7 0,-8 24 0,0 1 0,3-26 0,-3 17 0,7-28 0,-9 40 0,-2-2 0,1-14 0,0 16 0,-1-1 0,5-20 0,8-14 0,-11 37 0,0 0 0,-1-1 0,0 1 0,-1-14 0,0 23 0,-1 1 0,-1 0 0,1 0 0,0-1 0,0 0 0,0 1 0,-1 0 0,1 0 0,0-1 0,-1 1 0,1 0 0,-1-1 0,0 1 0,1 0 0,-1 0 0,0 0 0,-2-2 0,1 0 0,2 3 0,0 0 0,0 0 0,0-1 0,0 1 0,-1 0 0,1 0 0,0 0 0,0 0 0,0 0 0,0 0 0,0 0 0,0-1 0,0 1 0,0 0 0,0 0 0,0 0 0,0 0 0,0 0 0,0 0 0,0 0 0,0-1 0,0 1 0,0 0 0,0 0 0,0 0 0,0 0 0,0 0 0,0 0 0,0 0 0,0-1 0,0 1 0,0 0 0,0 0 0,1 0 0,-1 0 0,0 0 0,0 0 0,0 0 0,0 0 0,0 0 0,0-1 0,8-1 0,11 2 0,-17 0 0,390 1 0,-201-1 0,-89 4 0,1 0 0,-43 1 0,51-1 0,-68-5 0,47 2 0,-89 0 0,0-1 0,0 1 0,0-1 0,1 1 0,-1-1 0,0 1 0,-1 0 0,1 0 0,0-1 0,0 1 0,0 0 0,0 0 0,0 0 0,-1 0 0,1 0 0,-1 0 0,1 0 0,-1 0 0,1 3 0,8 21 0,-9-24 0,0 0 0,0-1 0,0 0 0,0 1 0,0-1 0,0 1 0,0-1 0,0 1 0,0-1 0,0 0 0,0 1 0,0-1 0,0 0 0,-1 1 0,1-1 0,0 1 0,-1-1 0,1 0 0,0 1 0,0-1 0,-1 0 0,1 1 0,0-1 0,-1 1 0,-13 4 0,-18-4 0,29-1 0,-91 5 0,52-6 0,0-2 0,-43-8 0,69 9 0,-6 0 0,-1 1 0,-26 2 0,6 0 0,-456-1 0,417-5 0,79 5 0,-1 0 0,0 0 0,-1 0 0,0 1 0,1-1 0,0 1 0,-8 2 0,11-2 0,0-1 0,0 1 0,-1 0 0,1-1 0,0 1 0,0 0 0,0 0 0,1 0 0,-1 0 0,-1 0 0,2 0 0,-1 0 0,0 0 0,1 0 0,-1 1 0,1-1 0,-1 0 0,1 1 0,-1-1 0,1 0 0,0 0 0,0 0 0,0 1 0,-1-1 0,1 1 0,1 1 0,-2-1 0,1 1 0,0-1 0,0 0 0,0 1 0,1 0 0,-1-1 0,2 5 0,-2-6 0,1 0 0,-1-1 0,1 1 0,-1 0 0,1-1 0,0 1 0,0 0 0,-1 0 0,1-1 0,0 1 0,0-1 0,-1 1 0,1-1 0,0 0 0,0 1 0,0-1 0,0 0 0,0 0 0,0 1 0,-1-1 0,1 0 0,1 0 0,-1 0 0,1 0 0,19 1 0,0-2 0,0 1 0,0-2 0,32-7 0,-33 5 0,1 1 0,0 2 0,0 0 0,30 2 0,-4 0 0,73-5 0,-75 3 0,47 2 0,-44 3 0,29 1 0,6-1 0,1 0 0,117-4 0,-199 1 0,0-1 0,0 0 0,-1 1 0,1-1 0,0 1 0,0 0 0,-1-1 0,1 1 0,0 0 0,-1 0 0,2 2 0,-1-3 0,-2 1 0,1-1 0,0 1 0,-1-1 0,1 1 0,-1 0 0,1-1 0,0 1 0,-1 0 0,1-1 0,0 1 0,-1 0 0,0 0 0,1 0 0,-1 0 0,0 0 0,0-1 0,1 1 0,-1 0 0,0 0 0,0 0 0,0 0 0,0 0 0,0 1 0,0-2 0,0 1 0,-1-1 0,1 1 0,0-1 0,-1 0 0,1 1 0,-1-1 0,1 0 0,-1 1 0,1-1 0,-1 0 0,1 1 0,-1-1 0,1 0 0,-1 0 0,1 0 0,-1 0 0,1 1 0,-1-1 0,1 0 0,-1 0 0,0 0 0,0 0 0,-18 1 0,10-1 0,-214 7 0,204-7 0,-65 0 0,-85 0 0,54-12 0,73 5 0,18 2 0,-33-2 0,38 6 0,-152-2 0,96 12 0,36-5 0,21-2 0,-21 0 0,38-2 0,0 0 0,-1 0 0,0 0 0,1-1 0,0 1 0,0-1 0,0 1 0,-1-1 0,1 1 0,0-1 0,-1 0 0,1 1 0,0-1 0,0 0 0,0 0 0,0 0 0,0 0 0,0 0 0,0 0 0,0 0 0,0 0 0,1-1 0,-1 1 0,0-2 0,-3-5 0,1 0 0,1 1 0,-3-11 0,-2-8 0,3 15 0,3 8 0,2 11 0,0-2 0,1 0 0,0 0 0,0 0 0,0 0 0,1 0 0,5 10 0,6 10 0,-11-20 0,-1 0 0,-1 0 0,1 0 0,-1 0 0,0 1 0,0 7 0,-1-14 0,1 1 0,-1 0 0,0-1 0,0 1 0,0-1 0,1 1 0,-1-1 0,0 0 0,1 1 0,-1-1 0,0 1 0,1-1 0,0 0 0,-1 1 0,1-1 0,-1 0 0,0 1 0,1-1 0,-1 0 0,1 0 0,-1 1 0,1-1 0,-1 0 0,1 0 0,0 0 0,0 0 0,-1 0 0,1 0 0,-1 0 0,1 0 0,0 0 0,24 0 0,-16-1 0,144 8 0,-110-4 0,54-3 0,-36-1 0,39 0 0,104 2 0,-91 4 0,-40-1 0,-59-4 0,19 5 0,-20-4 0,23 2 0,8-4 0,77 2 0,-120-1 0,0 0 0,0 0 0,0 0 0,1 1 0,-1-1 0,0 0 0,0 1 0,0-1 0,0 1 0,0 0 0,0-1 0,0 1 0,0 0 0,0-1 0,-1 1 0,1 0 0,0 0 0,0 0 0,0-1 0,-1 1 0,1 1 0,-1-1 0,1 0 0,-1 0 0,1 0 0,0 1 0,-1 2 0,2-1 0,-2 0 0,1 0 0,-1 1 0,0-1 0,0 1 0,0 5 0,-1-8 0,1-1 0,0 0 0,0 1 0,0-1 0,0 1 0,0-1 0,-1 0 0,1 1 0,0-1 0,-1 0 0,1 1 0,0 0 0,0-1 0,-1 0 0,1 0 0,0 1 0,-1-1 0,1 0 0,0 0 0,-1 1 0,1-1 0,-1 0 0,1 0 0,0 0 0,-1 1 0,1-1 0,-1 0 0,1 0 0,-1 0 0,1 0 0,-1 0 0,1 0 0,-1 0 0,1 0 0,0 0 0,-1 0 0,0 0 0,-22-6 0,13 4 0,-17 0 0,-46 2 0,26 1 0,-2-1 0,-75-10 0,23 2 0,97 8 0,-185-4 0,78 0 0,-209 4 0,312 0 0,0 1 0,-11 2 0,11-1 0,1-1 0,-14 1 0,18-2 0,1-1 0,1 1 0,-2 1 0,2-1 0,-1 0 0,-1 0 0,2 1 0,-1-1 0,0 1 0,0-1 0,0 1 0,-3 2 0,5-3 0,-1 1 0,0 0 0,0 0 0,1 0 0,-1 0 0,1 0 0,-1 0 0,0 0 0,1 0 0,-1 0 0,1 0 0,0 0 0,-1 0 0,1 1 0,0-1 0,0 0 0,0 0 0,0 0 0,0 1 0,0 1 0,0-2 0,0 0 0,1-1 0,-1 1 0,0 0 0,0-1 0,1 1 0,-1 0 0,0-1 0,1 1 0,0-1 0,-1 1 0,0 0 0,1-1 0,-1 1 0,1 0 0,-1-1 0,1 1 0,0-1 0,-1 0 0,1 1 0,-1-1 0,2 0 0,-2 1 0,1-1 0,0 0 0,-1 0 0,1 0 0,0 1 0,-1-1 0,2 0 0,-2 0 0,2 0 0,5 0 0,0 0 0,13-1 0,-7 0 0,859 1 0,-800 5 0,1-1 0,-46-5 0,-18 0 0,0 1 0,1 0 0,-1 0 0,0 1 0,16 3 0,-23-3 0,0 0 0,0 1 0,0-1 0,1 0 0,-2 1 0,1-1 0,0 1 0,0 0 0,-1 0 0,1 0 0,-1 0 0,1-1 0,-1 2 0,0-1 0,0 0 0,0 0 0,0 1 0,0-1 0,0 0 0,-1 0 0,1 1 0,-1-1 0,0 1 0,0-1 0,0 1 0,0-1 0,0 4 0,0-6 0,0 1 0,-1-1 0,1 1 0,0-1 0,0 1 0,-1-1 0,0 1 0,1-1 0,0 1 0,-1-1 0,1 0 0,0 1 0,-1-1 0,1 1 0,-1-1 0,1 0 0,-1 1 0,1-1 0,-1 1 0,1-1 0,-1 0 0,0 0 0,1 0 0,-1 0 0,0 1 0,1-1 0,-1 0 0,1 0 0,-1 0 0,1 0 0,-3 0 0,-22-4 0,15 2 0,-20 1 0,-54 2 0,-39 3 0,-103-8 0,169 3 0,17 0 0,-65-8 0,91 7 0,-8-2 0,22 4 0,0 0 0,0 0 0,0 0 0,0 0 0,0 0 0,0 0 0,0 0 0,0 0 0,0 0 0,0 0 0,0 0 0,0 0 0,0 0 0,0 0 0,0 0 0,0 0 0,0 0 0,0 0 0,0 0 0,0 0 0,0 0 0,0 0 0,0 0 0,0-1 0,0 1 0,0 0 0,0 0 0,0 0 0,0 0 0,0 0 0,0 0 0,0 0 0,14 0 0,241-8 0,-116 8 0,11-1 0,-132-1 0,-16 1 0,-13 0 0,-236 6 0,116-1 0,-3 0 0,-166-4 0,226-4 0,18 1 0,35 1 0,-38 3 0,58-1 0,0 0 0,0 0 0,1 0 0,-1 0 0,0 1 0,1-1 0,-1 0 0,1 1 0,-1-1 0,0 0 0,1 1 0,-1 0 0,0-1 0,1 1 0,0-1 0,-1 1 0,1-1 0,-1 1 0,1-1 0,0 1 0,-1-1 0,1 1 0,0 0 0,0-1 0,-1 1 0,1-1 0,0 2 0,0-2 0,0 1 0,0 0 0,0 0 0,1 26 0,-1-22 0,0-4 0,1 0 0,-1 0 0,1-1 0,-1 1 0,1 0 0,-1 0 0,1-1 0,0 1 0,-1 0 0,1-1 0,0 1 0,-1 0 0,1-1 0,0 1 0,-1-1 0,1 1 0,1-1 0,-2 0 0,1 1 0,0-1 0,0 0 0,0 1 0,0-1 0,-1 0 0,3 0 0,26 3 0,-29-3 0,212 1 0,-106-2 0,7-3 0,25 3 0,98 2 0,-70 3 0,-77 1 0,-13-10 0,-66 4 0,-5 1 0,-1 0 0,1 0 0,-1 0 0,7 1 0,-10 0 0,1-1 0,-1 1 0,0-1 0,0 0 0,0 1 0,1-1 0,-1 1 0,0 0 0,-1-1 0,1 1 0,0 0 0,0 0 0,0-1 0,0 1 0,0 1 0,0-2 0,-1 1 0,1 0 0,0 0 0,0 2 0,2 3 0,-2-3 0,1 0 0,-1 0 0,1 0 0,-2 0 0,2 5 0,-2-7 0,0-1 0,1 1 0,-1-1 0,0 0 0,-1 1 0,1-1 0,0 1 0,0-1 0,0 0 0,0 1 0,0-1 0,0 0 0,0 1 0,0-1 0,-1 0 0,1 1 0,0-1 0,0 0 0,-1 0 0,1 1 0,0-1 0,-1 1 0,0-1 0,0 0 0,1 1 0,-1-1 0,0 0 0,1 1 0,-1-1 0,0 0 0,0 0 0,0 0 0,1 0 0,-1 0 0,0 0 0,0 0 0,0-1 0,-43-3 0,-75 4 0,56 1 0,-398-1 0,406-5 0,-3 1 0,-2 0 0,1-1 0,-257 5 0,315 0 0,0 0 0,0 0 0,0 0 0,0 0 0,0 0 0,0 1 0,0-1 0,-1 0 0,1 1 0,0-1 0,1 0 0,-1 1 0,0 0 0,-1-1 0,2 1 0,-1-1 0,0 1 0,0 0 0,0-1 0,1 1 0,-1 0 0,0 0 0,-1 2 0,1 0 0,0 0 0,-1 1 0,1-1 0,0 1 0,-1 6 0,0 15 0,2-20 0,0 0 0,-1 0 0,0 0 0,0-1 0,1 1 0,-4 7 0,2-6 0,0 0 0,1 0 0,-3 10 0,1 5 0,-10 66 0,11-81 0,-3 16 0,4-21 0,1 0 0,-1 0 0,1 0 0,-1 0 0,1 0 0,-1 0 0,0-1 0,1 2 0,-1-2 0,0 1 0,1 0 0,-1 0 0,-1-1 0,2 1 0,-1 0 0,-1 0 0,2-1 0,-1-1 0,1 1 0,0 0 0,0 0 0,0-1 0,0 1 0,0 0 0,0 0 0,-1-1 0,1 1 0,0 0 0,0-1 0,0 1 0,0 0 0,0 0 0,0-1 0,0 1 0,0 0 0,0-1 0,0 1 0,0 0 0,1 0 0,-1-1 0,0 1 0,0-1 0,0 1 0,0 0 0,1-1 0,1-10 0,6-26 0,-7 30 0,0 2 0,0-2 0,1 1 0,-1 1 0,2-1 0,-1 0 0,3-6 0,1 1 0,1 1 0,0-1 0,1 1 0,0 0 0,0 1 0,1 0 0,13-10 0,-20 16 0,1 1 0,-1-1 0,0 1 0,4-6 0,-4 6 0,0 0 0,0 0 0,-1-1 0,2 1 0,2-2 0,-4 3 0,0 0 0,0 1 0,0-1 0,0 1 0,0 0 0,0-1 0,0 1 0,0 0 0,0 0 0,0 0 0,0-1 0,1 1 0,-1 0 0,0 0 0,0 0 0,0 1 0,0-1 0,2 0 0,18 5 0,1-2 0,32 2 0,46-5 0,-43-1 0,3-4 0,-37 4 0,49-5 0,-132 5 0,-19 1 0,-93 0 0,27-4 0,249 7 0,65-2 0,-71-13 0,-59 5 0,64-1 0,107 13 0,-78-1 0,128 1 0,-203-5 0,-50 1 0,-1-1 0,0 2 0,0-1 0,0 1 0,0 0 0,-1 0 0,9 4 0,3 2 0,-14-7 0,-2 1 0,1-1 0,0 0 0,0 0 0,-1 0 0,1 0 0,-1 1 0,1-1 0,-1 1 0,0-1 0,2 3 0,-2-4 0,-1 1 0,0-1 0,0 0 0,0 1 0,1 0 0,-1-1 0,0 0 0,0 1 0,0-1 0,0 1 0,0-1 0,0 0 0,0 1 0,0-1 0,0 1 0,0-1 0,0 0 0,0 1 0,0-1 0,0 0 0,0 1 0,-1 0 0,1-1 0,-1 1 0,0 0 0,1-1 0,-1 0 0,1 1 0,-1-1 0,1 0 0,-1 1 0,0-1 0,1 0 0,-1 0 0,0 1 0,0-1 0,1 0 0,-1 0 0,0 0 0,1 0 0,-2 0 0,-60 0 0,33 0 0,-29 3 0,21 0 0,-50-4 0,30 0 0,-63 2 0,-127-2 0,84-3 0,202-6 0,103-10 0,-112 17 0,41 4 0,-59 0 0,-69 0 0,-95 14 0,143-14 0,-101 13 0,1-10 0,-43 0 0,143-4 0,1 0 0,0 1 0,0 0 0,1 0 0,-11 3 0,15-3 0,0 0 0,0 0 0,0 1 0,0-1 0,0 1 0,1 0 0,-1 0 0,0 0 0,1 0 0,-1 0 0,1 0 0,0 1 0,0-1 0,0 1 0,-2 3 0,1-1 0,0 0 0,1 0 0,0 0 0,0 0 0,-2 7 0,1-2 0,1 0 0,1-1 0,0 1 0,0 13 0,1-13 0,0-7 0,-1-1 0,1 1 0,1-1 0,-1 1 0,0 0 0,2 5 0,-2-8 0,0 1 0,1 0 0,-1-1 0,1 1 0,0 0 0,-1-1 0,1 1 0,-1 0 0,1-1 0,-1 1 0,1-1 0,0 1 0,-1-1 0,1 1 0,0-1 0,0 0 0,0 1 0,-1-1 0,1 0 0,0 0 0,0 1 0,-1-1 0,1 0 0,0 0 0,0 0 0,0 0 0,1 0 0,188-1 0,-104-3 0,82-1 0,-139 5 0,166 5 0,-98-1 0,55-3 0,-77-2 0,21-3 0,-91 4 0,8 0 0,-1 0 0,1 0 0,-1-2 0,18-3 0,-14 2 0,1 0 0,0 2 0,0 0 0,27 2 0,-8 0 0,-24 1 0,-11-2 0,0 0 0,0 1 0,0 0 0,1-1 0,-1 0 0,0 0 0,1 0 0,-1 0 0,1 0 0,0 0 0,-2 0 0,0-1 0,1 1 0,-1-1 0,0 1 0,0 0 0,0 0 0,0-1 0,0 1 0,0 0 0,0 0 0,0-1 0,0 1 0,0 0 0,0 0 0,0-1 0,0 1 0,0 0 0,0 0 0,0-1 0,-1 1 0,1 0 0,0 0 0,0-1 0,0 1 0,0 0 0,0 0 0,-1 0 0,1-1 0,0 1 0,0 0 0,-8-12 0,5 9 0,-23-35 0,26 37 0,-3-4 0,0 1 0,0-1 0,1 0 0,0-1 0,0 1 0,0 0 0,1-1 0,-2-9 0,2 14 0,1 0 0,0 0 0,0 0 0,-1 0 0,1 0 0,0 0 0,-1 0 0,1 0 0,-1-1 0,0 2 0,1-1 0,-1 0 0,1 0 0,-1 0 0,0 1 0,0-1 0,1 0 0,-1 1 0,-1-1 0,2 0 0,-1 0 0,0 1 0,0-1 0,0 1 0,0 0 0,0-1 0,0 1 0,0 0 0,0 0 0,-2-1 0,-4 1 0,0-1 0,0 1 0,-14 1 0,7 0 0,-57 3 0,-2 1 0,-11-10 0,29 1 0,-21 0 0,-29-1 0,-57 1 0,-60 3 0,113 2 0,97-1 0,0 0 0,0 1 0,0 0 0,0 1 0,0 0 0,0 1 0,-16 6 0,-45 23 0,71-32 0,1 1 0,0-1 0,-1 1 0,1 0 0,0 0 0,0 0 0,0-1 0,0 1 0,0 0 0,0 0 0,0 0 0,0 0 0,0 1 0,1-1 0,-1 0 0,0 0 0,0 2 0,0 1 0,0-1 0,1 1 0,0-1 0,-1 1 0,2 5 0,-1-3 0,0-5 0,0 1 0,0 0 0,0 0 0,0 0 0,0-1 0,1 1 0,-1-1 0,1 2 0,-1-2 0,1 1 0,-1-1 0,2 1 0,-2 0 0,1-1 0,0 0 0,0 1 0,2 1 0,-1-2 0,-1 0 0,1 0 0,0 0 0,0 0 0,0 0 0,0-1 0,0 1 0,0-1 0,0 1 0,0-1 0,0 0 0,0 1 0,0-1 0,3-1 0,50 1 0,67-8 0,9 0 0,-80 7 0,196 0 0,-123 6 0,-16-1 0,-55-3 0,42-2 0,-45-5 0,-28 3 0,34-1 0,-53 4 0,-1 0 0,1-1 0,0 1 0,-1-1 0,1 0 0,-1 0 0,0 0 0,1 0 0,-1 0 0,0 0 0,1-1 0,-1 1 0,0-1 0,0 1 0,0-1 0,0 0 0,0 0 0,0 0 0,-1 0 0,1 0 0,0 0 0,-1-1 0,2-3 0,-3 6 0,0 0 0,0-1 0,0 1 0,0 0 0,0-1 0,-1 0 0,1 1 0,0 0 0,0 0 0,0-1 0,0 1 0,0 0 0,-1-1 0,1 1 0,0 0 0,0 0 0,0-1 0,-1 1 0,1 0 0,0 0 0,-1 0 0,1-1 0,0 1 0,0 0 0,-1 0 0,1 0 0,-1 0 0,1 0 0,0 0 0,-1 0 0,1 0 0,0 0 0,-1-1 0,1 1 0,0 0 0,-1 0 0,1 1 0,0-1 0,-1 0 0,-19 0 0,16 0 0,-230 1 0,121-2 0,-10-3 0,-8-1 0,-182 5 0,154 1 0,128 1 0,28-2 0,1 0 0,0 0 0,-1 1 0,1 0 0,0 0 0,-1 0 0,1-1 0,-1 1 0,1 1 0,-3 0 0,5-1 0,0-1 0,-1 0 0,1 1 0,-1-1 0,1 1 0,0-1 0,0 0 0,-1 1 0,1-1 0,0 1 0,0-1 0,-1 1 0,1-1 0,0 0 0,0 1 0,0-1 0,0 1 0,0-1 0,0 1 0,0-1 0,-1 1 0,1-1 0,1 1 0,-1 0 0,0-1 0,0 1 0,0-1 0,0 1 0,0-1 0,0 0 0,0 1 0,1-1 0,-1 1 0,0-1 0,0 1 0,1-1 0,-1 0 0,0 1 0,1-1 0,-1 0 0,0 1 0,1-1 0,-1 0 0,0 1 0,1-1 0,0 0 0,-1 1 0,1-1 0,-1 0 0,0 0 0,1 0 0,0 1 0,2 0 0,0 0 0,0 0 0,0 0 0,0 0 0,0-1 0,0 1 0,4-1 0,223-4 0,-191 3 0,1-3 0,44-7 0,9-1 0,-13 2 0,-67 8 0,26 1 0,-25 1 0,21-2 0,-2-1-1365</inkml:trace>
</inkml:ink>
</file>

<file path=ppt/ink/ink1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605"/>
    </inkml:context>
    <inkml:brush xml:id="br0">
      <inkml:brushProperty name="width" value="0.1" units="cm"/>
      <inkml:brushProperty name="height" value="0.1" units="cm"/>
      <inkml:brushProperty name="color" value="#E71224"/>
    </inkml:brush>
  </inkml:definitions>
  <inkml:trace contextRef="#ctx0" brushRef="#br0">233 40 24575,'-1'-2'0,"-1"0"0,0 1 0,0-1 0,0 1 0,0-1 0,0 1 0,0-1 0,0 1 0,0-1 0,0 1 0,-1 0 0,1 0 0,-1 1 0,1-1 0,0 1 0,-4-1 0,-13-4 0,-1 2 0,0 1 0,-22 0 0,23 2 0,11 0 0,2 1 0,-2-1 0,2 0 0,-1-1 0,0 1 0,0 0 0,1-2 0,-10-2 0,14 3 0</inkml:trace>
</inkml:ink>
</file>

<file path=ppt/ink/ink1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606"/>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1,'0'1742,"0"-1740</inkml:trace>
</inkml:ink>
</file>

<file path=ppt/ink/ink1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607"/>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0,'1130'0,"-1126"0</inkml:trace>
</inkml:ink>
</file>

<file path=ppt/ink/ink1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608"/>
    </inkml:context>
    <inkml:brush xml:id="br0">
      <inkml:brushProperty name="width" value="0.1" units="cm"/>
      <inkml:brushProperty name="height" value="0.1" units="cm"/>
      <inkml:brushProperty name="color" value="#E71224"/>
    </inkml:brush>
  </inkml:definitions>
  <inkml:trace contextRef="#ctx0" brushRef="#br0">1 0 24575,'13'18'0,"-10"-14"0,1 1 0,-1-1 0,4 8 0,-4-7 0,0-1 0,0 1 0,6 5 0,11 9 0,-14-14 0,-1 0 0,1 0 0,0 1 0,7 10 0,16 24 0,-24-34 0,0 0 0,0-1 0,9 8 0,9 9 0,-19-18 0,10 10 0,-3 1 0,19 28 0,-24-28 0,-4-12 0,-1 1 0,1-1 0,0 0 0,0 0 0,-1 0 0,2 0 0,4 5 0,-5-6 0,0 1 0,0-1 0,0 1 0,0 0 0,2 6 0,6 8 0,-7-14 0,-1 1 0,0-1 0,-1 0 0,3 8 0,-3-8 0,1 0 0,0 1 0,-1 0 0,4 3 0,-3-2 0,1-2 0,0 2 0,-1 0 0,1 4 0,6 12 0,4 9 0,-10-24 0,-1 2 0,1-2 0,8 12 0,-5-8 0,9 19 0,-6-11 0,2 2 0,-2-1 0,17 26 0,-15-22 0,-9-18 0,0-2 0,0 2 0,4 6 0,-3-5 0,1 0 0,-1 0 0,-1 1 0,0-2 0,-1 2 0,3 9 0,4 16 0,-2-14 0,-2-8 0,-1 1 0,1-2 0,8 14 0,-11-20 0,1-1 0,-1 1 0,0-1 0,0 1 0,0-1 0,0 4 0,0-3 0,-1-2 0,1 2 0,0 0 0,0-1 0,-1 1 0,2-1 0,0 4 0,1-2 0,0 0 0,0 1 0,-2 0 0,1-1 0,-1 1 0,2 5 0,2 8 0,0 0 0,-5-13 0,2 0 0,-1 0 0,5 6 0,4 26 0,18 24 0,-3-5 0,-22-49 0,-1-5 0,-1 2 0,1-1 0,-1 1 0,2 4 0,-3-6 0,0 0 0,1-1 0,0 2 0,0-2 0,0 1 0,0-1 0,1 2 0,2 1 0,-2-2 0,-1-1 0,0 1 0,0 0 0,0 0 0,0 0 0,0 0 0,2 4 0,-1 2 0,1 0 0,6 13 0,3 8 0,-8-19 0,0-1 0,2 2 0,0-1 0,7 9 0,-10-13 0,0 1 0,0-2 0,4 11 0,2 6 0,13 18 0,-1 0 0,-14-22 0,-7-14 0,1-1 0,1 2 0,0-3 0,0 2 0,0 0 0,2 3 0,-6 9 0,2-15 0,1 0 0,-1-1 0,0 1 0,0 0 0,1-1 0,-1 1 0,1 0 0,0-1 0,0 1 0,-1 0 0,1 0 0,0-1 0,1 1 0,-2-1 0,1 0 0,0 0 0,-1 1 0,1-1 0,-1 1 0,1-1 0,0 1 0,-1-1 0,1 1 0,-1-1 0,0 1 0,0 0 0,1 0 0,-1-1 0,0 1 0,1 0 0,-1-1 0,0 1 0,0 0 0,0 0 0,1 2 0,0-1 0,0 1 0,0-1 0,0 1 0,0 0 0,1-2 0,-1 2 0,1-1 0,-1 0 0,0 0 0,3 2 0,-1-1 0,-1-1 0,0 1 0,0-1 0,-1 0 0,0 0 0,1 1 0,-1-1 0,0 1 0,1 3 0,12 33 0,-14-39-40,0 1 0,1-1 0,-1 1 0,0-1-1,1 1 1,-1-1 0,0 0 0,0 0 0,1 0 0,-1 1 0,0-1-1,1 1 1,0-1 0,-1 0 0,0 1 0,1-1 0,-1 0-1,0 1 1,0-1 0,1 1 0,-1-1 0,1 0 0,0 0 0,-1 0-1,1 0 1,-1 1 0,1-1 0,0 0 0,-1 0 0,1 0-1,-1 0 1,1 0 0,1 0 0</inkml:trace>
</inkml:ink>
</file>

<file path=ppt/ink/ink1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609"/>
    </inkml:context>
    <inkml:brush xml:id="br0">
      <inkml:brushProperty name="width" value="0.2" units="cm"/>
      <inkml:brushProperty name="height" value="0.2" units="cm"/>
      <inkml:brushProperty name="color" value="#E71224"/>
    </inkml:brush>
  </inkml:definitions>
  <inkml:trace contextRef="#ctx0" brushRef="#br0">36 1 24575,'1'1'0,"0"0"0,1 0 0,-1 1 0,1-2 0,-1 1 0,1 0 0,0-1 0,0 1 0,-1 0 0,0 0 0,5 0 0,-5-1 0,46 15 0,-29-9 0,-18-6 0,2 0 0,-2 1 0,1-1 0,0 0 0,0 1 0,-1 0 0,1-1 0,0 0 0,0 0 0,-1 0 0,1 1 0,-1 0 0,1-1 0,-1 1 0,0-1 0,1 1 0,-1 0 0,0-1 0,2 2 0,-4-1 0,1 0 0,0 0 0,0-1 0,0 1 0,-1-1 0,1 1 0,0-1 0,-1 0 0,1 0 0,-1 1 0,1-1 0,0 0 0,-2 0 0,1 0 0,-13 1 0,11-1 0,0 1 0,-1 0 0,1 0 0,-1 0 0,-5 2 0,8-2 0,1-1 0,0 1 0,-1 1 0,0-1 0,1 0 0,0 0 0,-1-1 0,1 1 0,0 1 0,-1-1 0,1 1 0,0-1 0,1 1 0,-1-1 0,1 1 0,-2 2 0,1-3 0,1-1 0,0 1 0,-1 0 0,0 0 0,1 0 0,0 0 0,0 0 0,0 0 0,0 0 0,0 0 0,0-1 0,0 1 0,0 0 0,0-1 0,0 1 0,0 0 0,1 0 0,-1 0 0,1 0 0,-1-1 0,1 2 0,0-1 0,0 0 0,0-1 0,-1 1 0,1-1 0,0 1 0,1 0 0,-1-1 0,0 1 0,0-1 0,0 1 0,1-1 0,-1 0 0,0 0 0,0 0 0,0 0 0,0 0 0,2 0 0,84 0 0,-71-2 0,-14 1 0,1 0 0,-1 1 0,1 0 0,0-1 0,0 1 0,0 0 0,-2 0 0,2 0 0,0 1 0,0-1 0,-1 1 0,0 0 0,1-1 0,0 1 0,0 0 0,-1-1 0,1 1 0,-2 0 0,6 4 0,-3-2 0,0 0 0,0 0 0,0 0 0,0 2 0,-1-1 0,0-1 0,1 1 0,-1 1 0,-2-2 0,2 2 0,2 4 0,-5-8 0,0-1 0,0 0 0,0 1 0,0-1 0,0 0 0,0 0 0,0 1 0,0-1 0,0 0 0,0 1 0,-1-1 0,1 0 0,0 0 0,0 1 0,0-1 0,0 0 0,0 0 0,0 1 0,-1-1 0,1 0 0,0 0 0,-1 0 0,1 1 0,0-1 0,0 1 0,0-1 0,-1 0 0,1 0 0,-1 0 0,-11 3 0,-16-4 0,26 1 0,-75-5 0,63 5 0,4-1 0,-1 1 0,0 1 0,1 0 0,0 0 0,-14 4 0,23-5 0,-1 1 0,1-1 0,0 1 0,0 1 0,0-1 0,0 0 0,-1 1 0,1-1 0,0 0 0,0 0 0,0 1 0,1 0 0,-1-2 0,0 2 0,0-1 0,1 1 0,0 0 0,-1-1 0,1 4 0,0-4 0,0 0 0,-1 0 0,1 0 0,0 0 0,0 1 0,-1-1 0,1 0 0,1 1 0,-1-1 0,0 1 0,1-1 0,-1-1 0,0 1 0,0 0 0,1 1 0,-1-1 0,1 0 0,-1 1 0,1-1 0,0 0 0,0 0 0,0 0 0,0 0 0,2 1 0,1-1 0,1 0 0,0 0 0,-1-1 0,1 1 0,0-1 0,-1 0 0,1 0 0,9-1 0,5 0 0,96 5 0,-67 1 0,-30-3 0,21-1 0,-38-1 0,1 0 0,1 1 0,-2-1 0,0 0 0,2 1 0,-2-1 0,1 1 0,0-1 0,0 1 0,0 0 0,0-1 0,-1 1 0,0 0 0,1 1 0,0-1 0,-1 0 0,1 0 0,-1 0 0,1-1 0,-1 2 0,0 0 0,-1-1 0,1 0 0,0 1 0,0-1 0,1 4 0,-2-5 0,0 0 0,-1 1 0,1 0 0,0-1 0,0 1 0,0-1 0,-1 1 0,1-1 0,0 1 0,-1 0 0,1 0 0,-1-1 0,1 1 0,-1-1 0,1 1 0,0-1 0,-1 0 0,1 1 0,-1-1 0,1 1 0,-1-1 0,0 0 0,1 0 0,-1 1 0,1-1 0,-2 0 0,2 0 0,-1 0 0,1 1 0,-2-1 0,1 0 0,-25 2 0,-46 2 0,27-3 0,-42-2 0,20-3 0,67 4 0,-2 0 0,0 0 0,0 0 0,-1 0 0,2 0 0,-2 0 0,2 1 0,-1-1 0,0 0 0,-3 2 0,5-2 0,-1 1 0,1-1 0,-1 1 0,0 0 0,1-1 0,-1 1 0,1 0 0,-1 0 0,1 0 0,0-1 0,0 1 0,0 0 0,-1 0 0,1-1 0,0 0 0,0 1 0,-1 0 0,1 0 0,0-1 0,0 2 0,1-2 0,-1 1 0,0 1 0,1-1 0,-1-1 0,0 1 0,0 0 0,0-1 0,0 1 0,0 0 0,0 0 0,0-1 0,1 0 0,-1 1 0,0-1 0,1 1 0,-1-1 0,1 1 0,0 0 0,-1-1 0,1 1 0,-1-1 0,1 0 0,0 1 0,2 1 0,-2-1 0,1 0 0,0-1 0,0 1 0,0 0 0,0-1 0,4 1 0,3 0 0,-1-1 0,18 1 0,-23-1 0,39-1 0,53 2 0,-87-1 0,0 1 0,1 0 0,-1 1 0,1-1 0,-1 1 0,-1 1 0,2 0 0,-2-1 0,2 2 0,11 6 0,-11-7 0,-1 1 0,1-1 0,1-1 0,-1-1 0,17 3 0,-25-4 0,-82-4 0,49 2 0,0 1 0,-41 3 0,33-2 0,32 0 0,1 0 0,0 0 0,0 0 0,0 2 0,0-1 0,-1 0 0,-11 4 0,8-1 0,7-3 0,-1 0 0,0 1 0,1 0 0,-1 0 0,-5 5 0,9-7 0,1 1 0,-1-1 0,1 0 0,-1 0 0,0 1 0,1-1 0,-1 1 0,1-1 0,0 1 0,-1-1 0,1 1 0,-1 0 0,1-1 0,0 1 0,0 0 0,0 0 0,0-1 0,-1 2 0,2-1 0,-1-1 0,0 1 0,0 0 0,1 0 0,-1-1 0,1 1 0,-1 0 0,0 0 0,1 0 0,-1-1 0,1 1 0,0 0 0,0 0 0,-1-1 0,1 1 0,1 1 0,-1-1 0,2 0 0,-2 0 0,1 0 0,1-1 0,-2 1 0,2-1 0,-2 1 0,1 0 0,0-1 0,0 0 0,1 1 0,2-1 0,32-1 0,-18 0 0,158 6 0,-162-5 0,0 0 0,0 1 0,20 5 0,-9-4 0,6 3 0,-32-4 0,1-1 0,0 0 0,0 0 0,0 0 0,-1 0 0,2 1 0,-2-1 0,1 0 0,-1 1 0,1-1 0,-1 1 0,1-1 0,-1 1 0,1-1 0,0 1 0,0-1 0,-1 1 0,0-1 0,1 0 0,0 0 0,-1 2 0,1-2 0,-1 1 0,1 0 0,-1-1 0,0 1 0,0 0 0,1-1 0,-1 1 0,0 0 0,0 0 0,0-1 0,0 3 0,-1-2 0,1 0 0,0-1 0,-1 1 0,0 0 0,0 0 0,0 1 0,1-1 0,-1 0 0,0 0 0,0-1 0,0 1 0,0 0 0,1 0 0,-1 0 0,-1-1 0,1 1 0,0 0 0,0-1 0,0 0 0,-2 1 0,-5 1 0,-1-1 0,0 1 0,1-1 0,-1 0 0,0-1 0,0 0 0,-9-2 0,-10 1 0,-74-3 0,-1 0 0,86 4 0,10-1 0,1 1 0,-1 0 0,1 0 0,-1 0 0,0 1 0,1 0 0,-1 1 0,-6 0 0,12-1 0,0-1 0,1 0 0,-1 1 0,-1-1 0,2 0 0,-1 1 0,0-1 0,0 1 0,0-1 0,1 1 0,-2 0 0,2-1 0,-1 1 0,1 0 0,-1-1 0,0 1 0,1 0 0,-1 0 0,1-1 0,-1 1 0,1-1 0,0 1 0,0 0 0,0 0 0,0 0 0,-1 0 0,1-1 0,0 1 0,0 0 0,0 0 0,0 0 0,0 0 0,0 0 0,1 0 0,-1 0 0,0 0 0,0-1 0,0 0 0,0 1 0,1 0 0,-1 0 0,0-1 0,1 2 0,-1-2 0,2 2 0,0 0 0,0 0 0,0 0 0,0-1 0,0 0 0,-1 1 0,2-1 0,-1 0 0,0 1 0,1-1 0,-1 0 0,0 0 0,0 0 0,1 0 0,-1 0 0,1-1 0,4 1 0,143 2 0,-138-2 0,-1 0 0,19 4 0,-20-3 0,1 0 0,-1-2 0,14 2 0,-5-3 0,1 2 0,35 4 0,-46-4 0,-1 0 0,-1-1 0,13 0 0,-13-1 0,1 1 0,-2 1 0,2-1 0,10 2 0,-18-2 0,1 0 0,-1 0 0,0 0 0,1 0 0,-1 0 0,0 0 0,0 0 0,1 1 0,-1-1 0,0 0 0,0 0 0,1 0 0,-1 0 0,1 0 0,-1 1 0,0-1 0,1 0 0,-1 0 0,0 0 0,0 1 0,0-1 0,1 0 0,-1 0 0,1 0 0,-1 0 0,0 1 0,0-1 0,0 0 0,0 1 0,0-1 0,0 0 0,1 1 0,-2 0 0,1-1 0,0 1 0,-1 0 0,0-1 0,1 1 0,0-1 0,-1 1 0,1 0 0,-1-1 0,0 1 0,1-1 0,-1 0 0,1 1 0,-1 0 0,-26 9 0,16-6 0,-2-2 0,1-1 0,0 1 0,0-1 0,0-1 0,0 0 0,-17-2 0,-9 1 0,-201 1 0,223-1 0,15 1 0,1 0 0,-1 0 0,-1-1 0,1 1 0,-1 0 0,1 0 0,0 0 0,0 0 0,0 0 0,-1 0 0,1 0 0,0 0 0,0 1 0,0-1 0,0 0 0,0 0 0,-1 0 0,1 0 0,0 1 0,0-1 0,0 1 0,0-1 0,0 1 0,-1 2 0,-3 1 0,3-2 0,-1 0 0,1-1 0,0 2 0,1-1 0,-1 1 0,-1-1 0,0 4 0,2-5 0,1 0 0,0 0 0,0 0 0,0 0 0,0 0 0,0 0 0,0 1 0,0-1 0,0 0 0,0-1 0,0 1 0,1 0 0,-1 0 0,0 0 0,1 0 0,0 0 0,-1 0 0,1 0 0,-1 0 0,1 0 0,0 0 0,0-1 0,-1 1 0,1 0 0,1 0 0,-1 0 0,1 1 0,0-1 0,0 0 0,1 1 0,-2-1 0,2 0 0,-2 0 0,2 0 0,-1 0 0,0-1 0,1 1 0,-1-1 0,0 1 0,4-1 0,4 0 0,1 0 0,11 0 0,13 0 0,55 4 0,8 2 0,-14-1 0,-20-5 0,10 0 0,-73 0 0,0 0 0,-1 0 0,2 0 0,-2 1 0,1-1 0,0 0 0,0 0 0,0 0 0,-1 1 0,2-1 0,-2 0 0,0 1 0,0-1 0,2 1 0,-2-1 0,1 1 0,-1 0 0,1-1 0,0 1 0,-1-1 0,1 1 0,-1 0 0,1 0 0,0 1 0,0 0 0,0 0 0,0 0 0,-1 1 0,0-1 0,1 2 0,-1 0 0,0-3 0,0-1 0,0 1 0,0 0 0,0-1 0,0 1 0,0 0 0,-1-1 0,1 1 0,0-1 0,0 1 0,0 0 0,-1 0 0,0-1 0,1 1 0,0-1 0,-1 0 0,1 0 0,-1 1 0,0-1 0,1 1 0,-1-1 0,1 0 0,-1 1 0,0-1 0,1 0 0,-1 1 0,1-1 0,-1 0 0,0 0 0,1 1 0,0-1 0,-1 0 0,0 0 0,0 0 0,-1 0 0,-4 1 0,0 0 0,0-1 0,-8-1 0,7 0 0,-24 1 0,1-2 0,-55-9 0,53 5 0,1 0 0,-1 2 0,-46 0 0,62 4 0,5 0 0,2-1 0,-1 2 0,0-1 0,1 0 0,0 2 0,-2-1 0,2 1 0,-18 7 0,14-4 0,8-4 0,2 1 0,-1 0 0,-1 0 0,1 0 0,-3 2 0,6-3 0,-1 1 0,1-1 0,0 0 0,0 0 0,0 0 0,0 1 0,1-1 0,-1 0 0,1 0 0,-1 1 0,0-1 0,1 1 0,-1-1 0,1 1 0,0 0 0,0-1 0,-1 2 0,1-1 0,0-1 0,0 1 0,0-1 0,0 1 0,0-1 0,1 1 0,-1-1 0,0 0 0,1 0 0,-1 0 0,1 1 0,0-1 0,-1 1 0,1-1 0,-1 0 0,1 0 0,0 0 0,0 0 0,0 0 0,0 0 0,1 0 0,-1 0 0,2 1 0,0-1 0,-1 0 0,2 1 0,-1-2 0,0 2 0,0-2 0,0 1 0,0 0 0,1-1 0,-1 0 0,5 0 0,445 0 0,-448 0 0,1 0 0,-1 0 0,1 1 0,0-1 0,-1 1 0,11 3 0,-13-3 0,-1 0 0,1 0 0,-2 0 0,1 1 0,1-1 0,-1 1 0,1-2 0,-2 2 0,2 0 0,-2-1 0,0 2 0,1-1 0,0 0 0,0 0 0,-1-1 0,2 4 0,-2-3 0,0-1 0,-1 1 0,0 0 0,1-1 0,-1 0 0,1 0 0,-1 1 0,0 0 0,0-1 0,1 1 0,-2 3 0,1-5 0,0 1 0,-1-1 0,1 1 0,-1 0 0,1 0 0,0 0 0,-1-1 0,1 1 0,-2 0 0,2 0 0,-1-1 0,0 1 0,0 0 0,0-1 0,0 1 0,0-1 0,0 0 0,0 1 0,0-1 0,0 0 0,-1 1 0,-5 0 0,1 1 0,-2 0 0,2-1 0,-2 0 0,2 0 0,-2-1 0,-12 0 0,8-1 0,-1 0 0,0-2 0,-16-3 0,18 4 0,1-1 0,-1 2 0,-17-1 0,-14 0 0,16-1 0,-31 1 0,8 0 0,-51-3 0,87 4 0,-64 2 0,77-1 0,-1 0 0,-1 1 0,2-1 0,-1 1 0,-1 0 0,2-1 0,-1 1 0,0-1 0,0 1 0,1 0 0,-1-1 0,0 1 0,0 0 0,1-1 0,-1 1 0,1 0 0,-1 0 0,1 0 0,0-1 0,0 1 0,0 0 0,-1-1 0,1 1 0,0 0 0,0 0 0,0 2 0,-3 25 0,2-25 0,1-1 0,1-1 0,-1 2 0,0-1 0,0 0 0,1 0 0,-1 0 0,1 1 0,0-2 0,0 1 0,-1 0 0,1 0 0,0 0 0,1 0 0,-1 0 0,1-1 0,-1 0 0,1 1 0,-1-1 0,1 1 0,0 0 0,-1-1 0,1 0 0,1 1 0,-1-1 0,0 0 0,0-1 0,0 1 0,0 0 0,0-1 0,1 1 0,-1 0 0,1-1 0,-1 0 0,4 1 0,278-2 0,-227-3 0,-38 2 0,22 0 0,5 2 0,33 0 0,-75 1 0,1-1 0,-1 1 0,0 0 0,0 0 0,0 0 0,0 0 0,0 0 0,0 1 0,0 0 0,5 3 0,-7-3 0,1-2 0,-2 3 0,1-2 0,0 1 0,0 0 0,-1 0 0,1 1 0,0-2 0,0 1 0,-1 0 0,-1 1 0,1-1 0,1 1 0,-2-1 0,1 0 0,1 5 0,2 7 0,-3-11 0,0-1 0,0-1 0,-1 2 0,1 0 0,-1-1 0,0 1 0,0-1 0,0 0 0,0 4 0,0-5 0,0-1 0,0 0 0,-1 1 0,1-1 0,0 1 0,-1-1 0,1 0 0,-1 0 0,0 1 0,1-1 0,0 0 0,-1 0 0,1 1 0,-1-1 0,0 0 0,1 0 0,-1 0 0,1 0 0,-1 0 0,0 0 0,1 0 0,-1 0 0,1 0 0,-1 0 0,0 0 0,1 0 0,-1 0 0,1 0 0,-22-4 0,17 3 0,-69-8 0,27 3 0,-43 0 0,82 6 0,-44-3 0,-14-2 0,4 1 0,-3 0 0,33 4 0,-43 0 0,49-7 0,23 6 0,0 0 0,1 0 0,-1 0 0,0 0 0,0 1 0,0-1 0,1 1 0,-1 0 0,0 0 0,0 0 0,0 0 0,0 0 0,-4 1 0,6-1 0,0 0 0,1 1 0,-1-1 0,1 1 0,-1-1 0,0 1 0,1-1 0,0 1 0,0-1 0,0 1 0,0-1 0,0 1 0,-1 0 0,1 0 0,-1-1 0,1 1 0,0 0 0,0-1 0,0 1 0,0 0 0,0-1 0,0 1 0,1 20 0,0-14 0,-1-4 0,-1 0 0,1 0 0,0 0 0,1-1 0,-1 2 0,0-1 0,0 0 0,1 0 0,0-1 0,0 1 0,1 0 0,-1 0 0,1 0 0,-1-1 0,1 0 0,0 1 0,4 4 0,-5-6 0,1-1 0,0 1 0,-1 0 0,1 1 0,-1-1 0,1 0 0,0-1 0,0 1 0,0-1 0,0 1 0,1-1 0,-2 1 0,1-1 0,0 0 0,0 0 0,0 0 0,0 0 0,2 0 0,8-1 0,-2 0 0,14-4 0,-7 3 0,29-6 0,-35 7 0,-2-1 0,2 1 0,0 1 0,0-1 0,15 3 0,6-1 0,82-5 0,-92 4 0,2 2 0,41 7 0,-33-5 0,-18-1 0,-1 0 0,17 5 0,-20-6 0,0 0 0,-1 0 0,2-1 0,-2 0 0,20-1 0,11 1 0,-38-1 0,-1 0 0,1 1 0,-1-1 0,0 0 0,-1 1 0,2-1 0,-1 1 0,0 0 0,1-1 0,-1 0 0,0 1 0,0 0 0,0 0 0,0 0 0,0-1 0,0 1 0,0 0 0,-1 0 0,1 0 0,0 1 0,-1-1 0,1 0 0,-1 0 0,1 0 0,-1-1 0,1 2 0,-1 1 0,1-2 0,-1 0 0,0 0 0,0-1 0,0 1 0,0 0 0,0 0 0,0 0 0,0 0 0,0 0 0,-1-1 0,1 1 0,0-1 0,0 1 0,-1 0 0,1-1 0,-1 1 0,1 0 0,-1-1 0,1 2 0,-1-2 0,0 1 0,1-1 0,0 1 0,-1-1 0,1 1 0,-1 0 0,0-1 0,0 0 0,0 1 0,1-1 0,-2 1 0,2-1 0,-1 0 0,0 0 0,0 1 0,0-1 0,0 0 0,0 0 0,0 0 0,1 0 0,-2 0 0,-66 3 0,-94-1 0,85-3 0,-221 1 0,246 4 0,51-4 0,0 0 0,0 0 0,0 0 0,-1 0 0,1 0 0,-1 1 0,1-1 0,0 0 0,0 1 0,0 0 0,0-1 0,0 1 0,0-1 0,0 1 0,0-1 0,-1 1 0,2 0 0,-1-1 0,-1 0 0,2 1 0,-1 0 0,0 1 0,0-2 0,1 1 0,-1 0 0,1 0 0,-1 0 0,1 0 0,0 0 0,0 1 0,-1-1 0,1 0 0,0-1 0,0 1 0,0 0 0,0 1 0,0-1 0,0 0 0,0 2 0,0-1 0,0 0 0,1 0 0,-1 0 0,0 0 0,0 0 0,1 0 0,0 0 0,0 0 0,0-1 0,0 1 0,0 0 0,1 0 0,-1 0 0,0 0 0,1-1 0,0 1 0,-1-1 0,0 0 0,1 1 0,4 1 0,1 0 0,2 0 0,-1-1 0,0 0 0,1 0 0,-1 0 0,2-1 0,14 0 0,65-5 0,-59 2 0,69-2 0,-41-3 0,-6 2 0,4-1 0,-36 3 0,0 1 0,0 0 0,1 2 0,-2 0 0,40 6 0,-15 6 0,-15-3 0,-23-7 0,10 1 0,-16-3 0,1 0 0,-1 0 0,1 0 0,0 0 0,-1 0 0,0 1 0,1-1 0,-1 0 0,0 0 0,1 0 0,0 1 0,-1-1 0,0 0 0,0 0 0,1 1 0,-1-1 0,0 0 0,1 0 0,-1 1 0,0 0 0,1-1 0,-1 0 0,0 1 0,0 0 0,0 0 0,-1-1 0,0 1 0,1-1 0,-1 0 0,1 0 0,-1 1 0,0-1 0,1 1 0,-1-1 0,1 1 0,-2 0 0,2-1 0,-1 0 0,1 1 0,-2-1 0,2 0 0,-16 6 0,4-4 0,2-1 0,-1 0 0,0-1 0,1 1 0,-18-3 0,-4 2 0,-189-5 0,213 5 0,2 0 0,-2-1 0,-9-2 0,2-1 0,-1 3 0,0 0 0,-1 1 0,-19 1 0,-2-1 0,19 1 0,1 1 0,-37 8 0,2-2 0,45-7 0,-25 5 0,32-6 0,-2 0 0,1 1 0,0 0 0,0 0 0,-1 0 0,2 0 0,-1 0 0,0 0 0,1 0 0,-2 1 0,-2 2 0,5-4 0,-1 1 0,1 0 0,0 0 0,-1 0 0,1 0 0,0 0 0,0 0 0,0 0 0,-1 0 0,1 0 0,0 0 0,0 0 0,0 1 0,0-2 0,0 1 0,1 0 0,-1 0 0,0 0 0,0 0 0,0 0 0,1 2 0,0-5 0,-1 1 0,0 0 0,1-1 0,0 1 0,-1 0 0,0 0 0,0 1 0,0-2 0,0 1 0,0 0 0,0-2 0,-7-11 0,7 14 0,0 0 0,0-1 0,0 1 0,-1 0 0,1 0 0,0-1 0,0 1 0,0 0 0,0 0 0,-1-1 0,1 1 0,0 0 0,-1 0 0,1 0 0,0-1 0,0 1 0,-1 0 0,1 0 0,0 0 0,-1 0 0,1 0 0,-1-1 0,1 1 0,0 0 0,0 0 0,-1 0 0,1 0 0,0 0 0,-1 0 0,1 0 0,-1 0 0,1 0 0,0 0 0,-1 0 0,1 0 0,0 0 0,0 1 0,-1-1 0,1 0 0,0 0 0,0 0 0,0 0 0,-1 0 0,1 1 0,-1-1 0,1 1 0,0 1 0,0-1 0,0 1 0,0-1 0,0 1 0,0-1 0,0 0 0,0 0 0,1 0 0,0 1 0,-1 0 0,1 1 0,3 9 0,-5-11 0,1 0 0,0 0 0,1 1 0,-1-1 0,0-1 0,0 2 0,0-1 0,1 0 0,0 0 0,-1 0 0,1 0 0,-1 0 0,1 0 0,0 1 0,-1-1 0,1 0 0,2 0 0,-3 0 0,2-1 0,0 1 0,-1 0 0,1-1 0,-1 1 0,1 0 0,0-1 0,0 0 0,-1 0 0,0 1 0,1-1 0,0 0 0,2-1 0,61 2 0,70-2 0,-24-12 0,159 9 0,-200 4 0,-61 0 0,-1 1 0,1 0 0,11 3 0,-12-1 0,1-2 0,-1 1 0,12-2 0,-18 0 0,-1 0 0,1 0 0,-1 0 0,1 0 0,0 1 0,-1-1 0,1 0 0,0 1 0,-1-1 0,1 1 0,-1-1 0,0 1 0,0 0 0,1 0 0,1 0 0,-1 1 0,-1 0 0,1-1 0,-1 1 0,0 0 0,0-1 0,0 1 0,-1 1 0,2-1 0,-2 0 0,1 1 0,1 1 0,-1 0 0,0 0 0,1-1 0,0 1 0,-1 0 0,1 0 0,1-2 0,-1 2 0,6 5 0,-6-7 0,0 0 0,0 0 0,-1 0 0,1 0 0,0 0 0,1 3 0,-3-5 0,0 0 0,0 0 0,0 1 0,0-1 0,0 1 0,0-1 0,0 0 0,0 0 0,0 1 0,0-1 0,0 0 0,0 0 0,0 0 0,0 1 0,0-1 0,0 0 0,0 0 0,-1 1 0,1-1 0,0 0 0,0 0 0,0 0 0,0 1 0,0-1 0,0 0 0,0 0 0,-1 1 0,0-1 0,0 1 0,0-1 0,1 0 0,-2 0 0,2 1 0,-1-1 0,0 0 0,0 0 0,0 0 0,0 0 0,-1 0 0,-21 0 0,-23-2 0,16-1 0,-3-1 0,-6 0 0,-303 4 0,270 5 0,40-1 0,-7-1 0,-66-2 0,97-2 0,1 0 0,-13-3 0,15 1 0,-1 2 0,-1 0 0,1 0 0,0 0 0,-6 1 0,11 0 0,0 0 0,0 1 0,0-1 0,1 0 0,-1 1 0,0-1 0,0 1 0,1-1 0,-2 1 0,2-1 0,-1 1 0,1 0 0,-2 0 0,2-1 0,-1 1 0,1 0 0,-1-1 0,0 1 0,1 0 0,0 0 0,-1-1 0,1 1 0,0 0 0,0-1 0,-1 1 0,1 0 0,0 0 0,0 1 0,-1 25 0,1-23 0,0-1 0,0 0 0,0 0 0,0 0 0,1 1 0,0-1 0,0-1 0,1 2 0,-1-1 0,1 1 0,1 1 0,-1-3 0,-1 0 0,1 0 0,0-1 0,-1 1 0,2-1 0,-1 0 0,0 1 0,0-1 0,0 0 0,0 0 0,1 0 0,-1 0 0,0 0 0,1 0 0,-1 0 0,6 0 0,10 1 0,0-1 0,0-1 0,1 0 0,32-2 0,-20-2 0,47-2 0,36 3 0,149 3 0,-255 0 0,-2 1 0,15 1 0,-15 0 0,1-1 0,-1 0 0,10 0 0,44-1 0,46-1 0,-95 0 0,3 0 0,-13 1 0,-1 0 0,0 0 0,1 1 0,-1-1 0,0 0 0,1 1 0,-1-1 0,1 0 0,-1 1 0,1-1 0,-1 0 0,1 1 0,-1-1 0,0 1 0,0 0 0,1-1 0,-1 1 0,1-1 0,-1 1 0,0-1 0,0 1 0,0-1 0,0 1 0,1-1 0,2 11 0,-2-10 0,0 0 0,-1 0 0,0 0 0,1 0 0,-1 0 0,0 1 0,0-1 0,0 1 0,0-1 0,0 2 0,0-3 0,-1 1 0,1 0 0,0-1 0,-1 1 0,0-1 0,1 1 0,-1 0 0,1-1 0,-1 1 0,0-1 0,0 1 0,1-1 0,-1 1 0,0-1 0,0 0 0,1 1 0,-2-1 0,2 0 0,-1 1 0,1-1 0,-2 0 0,-13 4 0,0-2 0,0-1 0,0 0 0,0 0 0,0-1 0,-15-2 0,-10 1 0,-61-2 0,3-2 0,-134 1 0,223 4 0,0 1 0,-17 3 0,12-1 0,-1 0 0,-8 0 0,0 0 0,-36 1 0,-15 1 0,60-5 0,9 0 0,0 0 0,1 0 0,-2 0 0,2 0 0,-1 0 0,0-1 0,1-1 0,-7 0 0,10 1 0,-1 0 0,2 1 0,-2-1 0,1 1 0,-1 0 0,1-1 0,-1 1 0,1 0 0,-1 0 0,1 0 0,-1-1 0,2 1 0,-2 1 0,1-1 0,-1 0 0,1 0 0,-1 0 0,1 1 0,-2 0 0,2-1 0,0 1 0,1 0 0,0-1 0,-2 1 0,2 0 0,-1 0 0,1 0 0,-1 0 0,0-1 0,1 0 0,0 1 0,-1 0 0,1 0 0,0 0 0,-1 0 0,1 0 0,0 0 0,0 0 0,0 0 0,0 0 0,0 0 0,0 0 0,0 0 0,0 0 0,1 1 0,-1-1 0,0 0 0,0 0 0,0-1 0,0 1 0,1 0 0,-1 0 0,0 1 0,0-1 0,1-1 0,0 1 0,-1 0 0,1 0 0,-1-1 0,1 1 0,0-1 0,-1 1 0,0 0 0,1 0 0,0 0 0,0-1 0,0 1 0,0-1 0,0 1 0,1 0 0,1 0 0,0-1 0,-1 0 0,2 1 0,-1-1 0,0 0 0,-1 0 0,6 0 0,3-1 0,-2 1 0,0 1 0,13 3 0,-12-3 0,-2 0 0,14 0 0,438-1 0,-397-4 0,47 0 0,-102 4 0,-2-1 0,15-2 0,-15 1 0,2 1 0,-1 0 0,8 0 0,-6 1 0,83 4 0,-49-3 33,-25-1-1431</inkml:trace>
</inkml:ink>
</file>

<file path=ppt/ink/ink1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603"/>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1,'0'1767,"0"-1921,0 314,0-174,0 6</inkml:trace>
</inkml:ink>
</file>

<file path=ppt/ink/ink1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604"/>
    </inkml:context>
    <inkml:brush xml:id="br0">
      <inkml:brushProperty name="width" value="0.1" units="cm"/>
      <inkml:brushProperty name="height" value="0.1" units="cm"/>
      <inkml:brushProperty name="color" value="#E71224"/>
    </inkml:brush>
  </inkml:definitions>
  <inkml:trace contextRef="#ctx0" brushRef="#br0">1 1 24575,'7'1'0,"-1"-1"0,1 1 0,-1 0 0,1 1 0,-1 0 0,0-2 0,11 7 0,-10-3 0,1-1 0,0-2 0,13 5 0,-1-4-93,-14-1-23,-1-1 0,1 1 1,-1 0-1,1 0 1,0 0-1,-2 0 0,2 1 1,-1 0-1,0 1 1,5 2-1</inkml:trace>
</inkml:ink>
</file>

<file path=ppt/ink/ink1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98"/>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0,'212'694,"-211"-691</inkml:trace>
</inkml:ink>
</file>

<file path=ppt/ink/ink1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99"/>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0,'1165'0,"-1164"0</inkml:trace>
</inkml:ink>
</file>

<file path=ppt/ink/ink1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600"/>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1,'1398'0,"-1391"0</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0:03:19.377"/>
    </inkml:context>
    <inkml:brush xml:id="br0">
      <inkml:brushProperty name="width" value="0.05" units="cm"/>
      <inkml:brushProperty name="height" value="0.05" units="cm"/>
    </inkml:brush>
  </inkml:definitions>
  <inkml:trace contextRef="#ctx0" brushRef="#br0">34 729 24575,'1'-31'0,"6"-41"0,-4 49 0,1 1 0,2-1 0,-1 1 0,3 0 0,14-33 0,3 1 0,-15 31 0,28-44 0,31-25 0,-55 76 0,2 1 0,-1 0 0,26-17 0,32-12 0,-60 37 0,0 1 0,0 0 0,1 1 0,26-5 0,20-9 0,-51 16 0,1 0 0,-1 1 0,1 0 0,0 1 0,14-1 0,-2 1 0,30 4 0,-40-1 0,-1 0 0,0 1 0,0 1 0,13 5 0,-23-8 0,30 13 0,44 26 0,-44-21 0,42 27 0,11 7 0,-37-24 0,-34-20 0,1-1 0,27 14 0,-27-17 0,22 16 0,-3-2 0,133 54 0,-144-64 0,6 3 0,-16-6 0,1-1 0,25 7 0,146 27 0,-143-31 0,21 4 0,2 0 0,-16-3 0,-34-5 0,0 0 0,-1 1 0,0 0 0,0 1 0,-1 0 0,21 14 0,-13-6 0,0-1 0,18 16 0,-27-19 0,39 31 0,26 16 0,-71-53-1365,0 1-5461</inkml:trace>
</inkml:ink>
</file>

<file path=ppt/ink/ink1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601"/>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1,'0'738,"0"-733</inkml:trace>
</inkml:ink>
</file>

<file path=ppt/ink/ink1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602"/>
    </inkml:context>
    <inkml:brush xml:id="br0">
      <inkml:brushProperty name="width" value="0.2" units="cm"/>
      <inkml:brushProperty name="height" value="0.2" units="cm"/>
      <inkml:brushProperty name="color" value="#FFC114"/>
    </inkml:brush>
  </inkml:definitions>
  <inkml:trace contextRef="#ctx0" brushRef="#br0">7 1 24575,'9'7'0,"25"21"0,-31-26 0,0 0 0,-1-1 0,1 1 0,-1 0 0,0-1 0,1 0 0,0 0 0,0 0 0,0-1 0,-1 1 0,1 0 0,6 0 0,-9-1 0,0 0 0,0 0 0,0 0 0,0 0 0,0 0 0,0 0 0,0 0 0,0 0 0,0 0 0,0 0 0,0 0 0,0 0 0,1 0 0,-1 0 0,0-1 0,0 1 0,0 0 0,0 0 0,0 0 0,0 0 0,0 0 0,0 0 0,0 0 0,0 0 0,1 0 0,-1 0 0,0 0 0,0 0 0,0-1 0,0 1 0,0 0 0,0 0 0,0 0 0,0-1 0,0 1 0,0 0 0,0 0 0,0 0 0,0 0 0,0 0 0,0 0 0,0 0 0,0 0 0,-2-6 0,-8-5 0,10 10 0,-2 1 0,2-1 0,-1 0 0,1 1 0,-1-1 0,1 0 0,0 1 0,-1-1 0,1 0 0,-1 0 0,1 0 0,-1 1 0,1-1 0,0 0 0,0 1 0,-1-1 0,1 1 0,0-1 0,0 0 0,0-2 0,1 2 0,-1 1 0,0-1 0,0 1 0,1 0 0,0-1 0,-1 1 0,1-1 0,-1 1 0,0-1 0,0 1 0,1 0 0,-1-1 0,1 1 0,-1 0 0,2 0 0,-2-1 0,1 1 0,-1 0 0,1-1 0,0 1 0,0 0 0,5 0 0,-2 0 0,1 0 0,0 0 0,0 0 0,0 0 0,7 2 0,-1 1 0,-1-1 0,2 0 0,-1 0 0,1-1 0,-1-1 0,0 0 0,1 0 0,16-3 0,-11 0 0,-1 0 0,1 1 0,17 1 0,31-5 0,-25 5 0,59 2 0,-26 11 0,-28-6 0,-27-4 0,1 0 0,22 1 0,-6-3 0,27 0 0,-27-6 0,-27 4 0,-1 0 0,1 1 0,11-1 0,52-4 0,-55 6 0,-10-1 0,-1 1 0,-1 0 0,2 0 0,-1 0 0,0 0 0,0 1 0,9 2 0,-13-3 0,0 1 0,0-1 0,0 1 0,-1-1 0,1 1 0,-1 0 0,1-1 0,-1 1 0,1 0 0,0 0 0,-1 0 0,1 0 0,-1-1 0,0 1 0,1 0 0,0-1 0,-1 1 0,0 0 0,0 0 0,0 0 0,0 0 0,0 1 0,0 23 0,-1-15 0,1-6 0,1 2 0,-1-2 0,1 1 0,1 1 0,-1-2 0,1 1 0,-1 0 0,1-1 0,6 8 0,-5-6 0,-3-6 0,0 0 0,0 0 0,1 1 0,-1-1 0,0 0 0,0 0 0,0 0 0,0 0 0,0 1 0,0-1 0,0 0 0,0 0 0,0 0 0,0 0 0,0 0 0,0 1 0,0-1 0,0 0 0,0 1 0,0-1 0,-1 0 0,1 0 0,0 0 0,0 0 0,0 0 0,0 1 0,0-1 0,0 0 0,0 0 0,0 0 0,0 0 0,-1 0 0,1 0 0,0 0 0,-1 1 0,1-1 0,0 0 0,0 0 0,-11 2 0,-10-3 0,0-2 0,10 1 0,1 1 0,-12-1 0,-322 3 0,261-7 0,-332 6 0,404-1 0,0 1 0,-18-5 0,19 2 0,0 1 0,-1 1 0,-9 0 0,18 1 0,1 0 0,-1 0 0,1 0 0,-1 0 0,2 0 0,-1 0 0,0 0 0,-1 1 0,1-1 0,0 0 0,-1 1 0,1-1 0,0 1 0,0-1 0,0 1 0,-1-1 0,2 2 0,-3 0 0,3-1 0,-1 0 0,0 0 0,1 0 0,0 0 0,-1 0 0,1 0 0,0 0 0,0 0 0,0 0 0,-1 1 0,1-1 0,1 1 0,-1-1 0,0 0 0,0 0 0,0 0 0,1 0 0,-1 2 0,5 12 0,-2 2 0,2 19 0,-5-32 0,0-2 0,0 0 0,0 0 0,1 0 0,-1-1 0,0 1 0,1 0 0,0 0 0,1 4 0,-1-5 0,-1-1 0,0 1 0,1-1 0,0 0 0,0 1 0,-1-1 0,2 1 0,-1-1 0,-1 1 0,2-1 0,-1 0 0,-1 1 0,2-1 0,-1 0 0,0 0 0,0 1 0,-1-1 0,1 0 0,0 0 0,1 0 0,-1 0 0,1-1 0,706 0 0,-691 2 0,31 5 0,-1-1 0,-38-4 0,0-1 0,1-1 0,13-1 0,-4 0 0,-7 1 0,80-6 0,-71 8 0,-11-1 0,0 0 0,16-1 0,-25 1 0,-1 0 0,0-1 0,0 1 0,1 0 0,0 0 0,-1 0 0,0-1 0,0 1 0,1 0 0,-1-1 0,0 1 0,0 0 0,0 0 0,1 0 0,-1 0 0,0 0 0,0-1 0,1 1 0,-1 0 0,0-1 0,0 0 0,0 1 0,0 0 0,0-1 0,0 1 0,0-1 0,0 1 0,0 0 0,0-1 0,0 1 0,0 0 0,-1-1 0,1 1 0,-1-1 0,0-3 0,2 11 0,16 54 0,-15-57 0,-1-1 0,1 1 0,-2-1 0,1 0 0,0 2 0,0-2 0,-1 1 0,0-1 0,0 2 0,0 3 0,0-8 0,0 1 0,-1-1 0,1 0 0,0 1 0,0-1 0,0 0 0,0 0 0,-1 1 0,1-1 0,-1 0 0,1 1 0,0-1 0,0 0 0,0 0 0,0 1 0,0-1 0,-1 0 0,0 0 0,1 0 0,0 0 0,-1 0 0,1 1 0,0-1 0,-1 0 0,0 0 0,-13-2 0,-10-8 0,21 9 0,0 0 0,0 0 0,0 0 0,1 0 0,-1 0 0,0 1 0,0-1 0,0 1 0,-3-1 0,-32 3 0,15-1 0,-949-1 0,972-1 0,0 1 0,-2 0 0,2 0 0,-1 0 0,0 0 0,0 0 0,1 1 0,-1-1 0,0 0 0,0 0 0,1 0 0,-1 1 0,0-1 0,0 1 0,1-1 0,-1 0 0,1 1 0,-1-1 0,0 0 0,1 1 0,0-1 0,0 1 0,-1-1 0,0 1 0,1-1 0,0 1 0,-1 0 0,1-1 0,0 0 0,-1 0 0,1 1 0,-1 0 0,1 0 0,0-1 0,0 1 0,0 0 0,0-1 0,0 1 0,0 1 0,0 3 0,1-1 0,0 1 0,0 0 0,3 8 0,2 6 0,-6 4 0,-1-19 0,1 0 0,-1 0 0,2 1 0,-1-2 0,2 8 0,-2-11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0,0 0 0,0-1 0,0 1 0,7-7 0,-2 1 0,-3 5 0,0 0 0,0 1 0,1-1 0,-1 0 0,1 1 0,-1-1 0,0 1 0,0-1 0,1 1 0,3-1 0,26 3 0,-12-1 0,304-1 0,-237 5 0,-72-4 0,-1 1 0,17 2 0,-15-1 0,-1-2 0,17 1 0,7-2 0,52-1 0,-88 1 0,1-1 0,0 1 0,-1-2 0,2 1 0,5-4 0,-5 3 0,0 0 0,-1 1 0,9-2 0,24-6 0,-26 6 0,0 2 0,0-1 0,1 0 0,17 0 0,2 2 0,-17-1 0,-1 1 0,1 1 0,-1 0 0,1 0 0,20 5 0,-28-5 0,-1 0 0,1-1 0,-1 1 0,2-1 0,-1 0 0,6 0 0,-7-1 0,1 1 0,0 0 0,-1 0 0,1 1 0,10 1 0,-14-1 0,-2 0 0,1-1 0,1 1 0,-1 0 0,0 0 0,1 0 0,-1 0 0,-1 0 0,2-1 0,-1 1 0,-1 0 0,2 0 0,-2 1 0,1-1 0,-1 1 0,0-1 0,1 0 0,-1 0 0,1 1 0,-1-1 0,0 0 0,1 2 0,0 6 0,0-1 0,-1 12 0,0-16 0,3 18 0,-1-19 0,-2-1 0,1 2 0,-1 0 0,1 0 0,-1 4 0,-1-8 0,1 0 0,0 0 0,0 1 0,0-1 0,0 0 0,-1 0 0,1 0 0,0 0 0,0 0 0,-1 0 0,1 0 0,0 0 0,-1 0 0,1 0 0,0 0 0,0 0 0,-1 0 0,1 0 0,0 0 0,0 0 0,0 0 0,-1 0 0,1 0 0,-1 0 0,1 0 0,0 0 0,0 0 0,0 0 0,-1-1 0,-9-3 0,9 4 0,-18-6 0,8 1 0,0 1 0,0 1 0,-1 0 0,1 0 0,-1 0 0,1 1 0,-20-1 0,-18 3 0,-29 1 0,19 7 0,29-3 0,1-2 0,7 1 0,1-1 0,-25-1 0,38-2 0,-19 0 0,0-1 0,-39-5 0,31 1 0,-63-3 0,-38 8 0,55 1 0,61 0 0,1 1 0,-26 4 0,26-2 0,1-1 0,-30 0 0,36-3 0,8-1 0,1 1 0,-1 0 0,0 0 0,0 0 0,-5 1 0,8 0 0,0-1 0,1 1 0,-2-1 0,2 0 0,-1 0 0,0 0 0,0 0 0,1 1 0,0-1 0,0 1 0,-1-1 0,0 1 0,1-1 0,-1 1 0,1-1 0,-1 1 0,0 0 0,1-1 0,0 1 0,-1 0 0,1 0 0,0 0 0,0-1 0,-1 1 0,1 0 0,0-1 0,0 1 0,-1 0 0,1 0 0,2 74 0,-2-74 0,0-1 0,1 1 0,-1 0 0,0-1 0,0 1 0,0 0 0,0-1 0,1 1 0,-1-1 0,1 1 0,-1-1 0,0 1 0,1-1 0,-1 0 0,1 0 0,-1 0 0,1 1 0,-1-1 0,0 1 0,0-1 0,1 1 0,0-1 0,0 1 0,2-1 0,-1 1 0,-1-1 0,2 1 0,-1-1 0,-1 0 0,1 0 0,0 0 0,3 0 0,0 0 0,1-1 0,0 0 0,-1 0 0,1-1 0,5 0 0,-5 0 0,-1 1 0,1 0 0,-1-1 0,1 1 0,0 1 0,-1-1 0,6 1 0,-2 0 0,-2 0 0,15-3 0,-6 1 0,-1 1 0,0 0 0,1 1 0,17 1 0,5 0 0,-23-1 0,-5 0 0,-1 0 0,1 0 0,-1 0 0,0-1 0,1 0 0,-1-1 0,9-3 0,-13 4 0,0-1 0,-1 1 0,2 1 0,-2-1 0,1 1 0,0 0 0,0 0 0,-1 0 0,2 0 0,-2 0 0,8 2 0,-11-1 0,2 0 0,-1 1 0,0-1 0,0 0 0,0 1 0,2 2 0,-2-3 0,-1 0 0,1 0 0,-1 0 0,1 0 0,-1 0 0,1 0 0,0 0 0,-1 0 0,1 0 0,-1-1 0,1 1 0,0 0 0,0-1 0,2 1 0,30 0 0,39-1 0,-20-1 0,213 1 0,-174 5 0,96-5 0,-187 0-91,0 0 0,0 0 0,1 0 0,-1 0 0,0 0 0,0 0 0,0 0 0,-1 0 0,1-1 0,0 1 0,1 0 0,-2-1 0,1 0 0,2 0 0</inkml:trace>
</inkml:ink>
</file>

<file path=ppt/ink/ink1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93"/>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0,'258'740,"-258"-738</inkml:trace>
</inkml:ink>
</file>

<file path=ppt/ink/ink1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94"/>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1,'1669'0,"-1665"0</inkml:trace>
</inkml:ink>
</file>

<file path=ppt/ink/ink1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95"/>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0,'0'765,"0"-762</inkml:trace>
</inkml:ink>
</file>

<file path=ppt/ink/ink1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96"/>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1,'1387'0,"-1384"0</inkml:trace>
</inkml:ink>
</file>

<file path=ppt/ink/ink1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97"/>
    </inkml:context>
    <inkml:brush xml:id="br0">
      <inkml:brushProperty name="width" value="0.1" units="cm"/>
      <inkml:brushProperty name="height" value="0.1" units="cm"/>
      <inkml:brushProperty name="color" value="#66CC00"/>
    </inkml:brush>
  </inkml:definitions>
  <inkml:trace contextRef="#ctx0" brushRef="#br0">1368 7 24575,'3'14'0,"-1"-14"0,-2 2 0,1-1 0,-1 2 0,1-2 0,0 1 0,-1 0 0,1 1 0,0 7 0,0-9 0,-1 1 0,0-1 0,0-1 0,0 2 0,0-1 0,0 0 0,0 1 0,0-1 0,-1 2 0,1-2 0,-1-1 0,1 1 0,0-1 0,-1 0 0,1 1 0,0-1 0,-1 0 0,0 1 0,1-1 0,-1 0 0,1 0 0,-1 0 0,0 0 0,1 0 0,-1 1 0,1-1 0,-1 0 0,0 0 0,1 0 0,0 0 0,0 0 0,-1 0 0,0 0 0,1 0 0,-1 0 0,-1 0 0,1 0 0,0 0 0,0 0 0,0 0 0,-1 0 0,1 0 0,0 0 0,0 0 0,1 0 0,-2-1 0,1 1 0,0 0 0,0 0 0,0 0 0,0 0 0,0-1 0,-2 0 0,3 0 0,-1-1 0,0 1 0,0 0 0,1 0 0,0 0 0,0-1 0,0 1 0,0 0 0,0 0 0,-1 0 0,1-1 0,-1-5 0,1 6 0,0 0 0,-1 0 0,1 0 0,0 0 0,-1 0 0,0 0 0,1-1 0,-1 1 0,0 0 0,0 0 0,1 0 0,-1 0 0,0 0 0,0 0 0,0 0 0,-1 0 0,2 1 0,-1 0 0,0-1 0,0 0 0,-1 1 0,1-1 0,0 1 0,-1-1 0,1 0 0,0 1 0,-3-1 0,-4 0 0,1 1 0,-2-1 0,2 1 0,-10 1 0,10-1 0,1 0 0,-1 0 0,-8-1 0,-21-2 0,30 3 0,-2 0 0,2-1 0,0 0 0,-11-1 0,7 0 0,1 0 0,-2 1 0,2 1 0,-1-1 0,-18 3 0,-2-1 0,7-2 0,9 1 0,0 0 0,0 0 0,0 2 0,-19 1 0,-27 8 0,47-10 0,-1 1 0,0-2 0,-27-1 0,7 0 0,-337 1 0,290 3 0,39-3 0,-55-7 0,75 6 0,1 0 0,-25 2 0,5 0 0,40-1 0,-1 0 0,0 0 0,1 1 0,-1-1 0,1 0 0,-1 1 0,2 0 0,-2-1 0,1 1 0,0 0 0,-1 0 0,1-1 0,0 0 0,0 1 0,-1 0 0,1 0 0,0 0 0,0 0 0,1 0 0,0 1 0,-2-1 0,2 0 0,-1 0 0,1 0 0,-1 1 0,0-2 0,1 2 0,-1-1 0,1 0 0,0 1 0,0-1 0,0 3 0,-1-3 0,1 0 0,0 0 0,0-1 0,0 2 0,0-1 0,0 0 0,1 0 0,-1 1 0,0-1 0,0 0 0,1 1 0,-1-1 0,1 0 0,0 0 0,-1-1 0,1 1 0,-1 0 0,2 0 0,-2 0 0,0-1 0,1 2 0,0-1 0,0-1 0,1 1 0,-2 0 0,1 0 0,1-1 0,-1 1 0,1-1 0,-1 1 0,0-1 0,0 0 0,-1 1 0,2-1 0,-1 0 0,1 1 0,-1-1 0,2 0 0,5 0 0,1 0 0,-1 0 0,0-1 0,0 0 0,0 0 0,1-1 0,8-3 0,-8 3 0,-1 0 0,0 2 0,0 0 0,0-1 0,0 1 0,0 0 0,9 1 0,10-1 0,98 4 0,57 9 0,-153-11 0,97 5 0,-114-7 0,-8 0 0,1 1 0,-1-1 0,-1 0 0,1-1 0,0 1 0,6-2 0,-44-4 0,-37 2 0,-27-3 0,149 4 0,93 8 0,-93-5 0,86 4 0,-2-3 0,-72-2 0,-53 0 0,-9-1 0,-5 1 0,-64 1 0,-2 0 0,70 0 0,0 0 0,0 0 0,0 0 0,-1 0 0,1 0 0,0 0 0,0 0 0,0 0 0,0 0 0,0 0 0,0 0 0,0 0 0,-1 0 0,1 0 0,0 0 0,0 0 0,0 0 0,0-1 0,0 1 0,-1 0 0,1 0 0,0 0 0,0 0 0,0 0 0,0 0 0,0 0 0,0-1 0,0 1 0,0 0 0,-1 0 0,1 0 0,0 0 0,0 0 0,0-1 0,0 1 0,0 0 0,0 0 0,0 0 0,0 0 0,0 0 0,0-1 0,0 1 0,0 0 0,0-1 0,0 1 0,0 0 0,7-9 0,13-6 0,-17 13 0,-2 0 0,2 1 0,0 0 0,0 0 0,1 0 0,-2 1 0,1 0 0,0-1 0,1 1 0,-1-1 0,5 1 0,38 3 0,-20 0 0,18 1 0,-27-1 0,25-1 0,-34-2 0,-1 1 0,1-1 0,12 4 0,-14-3 0,13 1 0,-2 0 0,22 0 0,-114-4 0,-79 2 0,62 1 0,-14 0 0,101 0 0,1 1 0,-2-2 0,1 2 0,1 0 0,-1 1 0,1-1 0,-7 4 0,-3 2 0,6-4 0,0-2 0,0 2 0,0-1 0,0 0 0,0-1 0,-1-1 0,1 1 0,-15 1 0,13-2 0,1 0 0,-14 3 0,72-3 0,227-1 0,-203-4 0,4-1 0,18 2 0,-89 3 0,2 0 0,-2 0 0,1 0 0,-1 1 0,1 0 0,0 0 0,7 4 0,-8-3 0,3 2 0,-9-4 0,-1 0 0,1 0 0,0 1 0,0-1 0,-1 0 0,0 0 0,1 0 0,-1 1 0,1-1 0,-1 0 0,0 0 0,1 0 0,-1 0 0,1 0 0,-1 0 0,0 0 0,1 0 0,-1 0 0,-1 0 0,-4 0 0,-154 1 0,-216-6 0,253 5 0,30 4 0,12-3 0,-73-2 0,55-3 0,20 0 0,51 3 0,-36 1 0,22 1 0,41-1 0,0 0 0,-1 0 0,1 1 0,0-1 0,0 0 0,0 1 0,-1-1 0,1 1 0,0-1 0,0 1 0,0-1 0,-1 1 0,2 0 0,0-1 0,-2 1 0,1 0 0,1-1 0,-1 1 0,0 0 0,0 0 0,1 0 0,-1 0 0,0 1 0,1-1 0,-1 1 0,0 0 0,0-2 0,0 3 0,1-2 0,-1 1 0,1 0 0,-1 0 0,1 0 0,0 0 0,0-1 0,0 1 0,0 0 0,1 0 0,-1 0 0,1 0 0,0 1 0,-1-3 0,1 1 0,0-1 0,-1 1 0,0-1 0,1 1 0,-1-1 0,1 1 0,0-1 0,0 0 0,-1 1 0,1-1 0,0 0 0,-1 0 0,1 1 0,0-1 0,0 0 0,-1 0 0,0 0 0,1 0 0,0 0 0,-1 0 0,2 0 0,21-1 0,-15 1 0,251-4 0,-79 7 0,-128-1 0,-19-2 0,38 6 0,-44-4 0,0-2 0,32 0 0,-10-1 0,20 5 0,2 0 0,232-4 0,-234-4 0,-27 1 0,-42 3 0,1 0 0,-1 0 0,1 0 0,-1 0 0,1 0 0,-1 0 0,0 0 0,1 1 0,0-1 0,-1 0 0,0 0 0,1 1 0,-1-1 0,0 1 0,0-1 0,1 0 0,-1 1 0,1-1 0,-1 0 0,0 1 0,0-1 0,1 0 0,-1 1 0,0-1 0,0 1 0,0-1 0,0 0 0,0 1 0,0-1 0,0 1 0,0-1 0,0 0 0,0 1 0,0-1 0,0 1 0,0 19 0,0-15 0,0 1 0,0-6 0,0 1 0,0-1 0,0 1 0,0-1 0,0 1 0,0 0 0,0-1 0,0 1 0,0-1 0,0 1 0,0-1 0,0 1 0,0-1 0,0 1 0,0-1 0,0 1 0,0-1 0,-1 0 0,1 1 0,0-1 0,0 1 0,-1-1 0,1 0 0,-1 1 0,1 0 0,0-1 0,-1 0 0,1 1 0,-1-1 0,1 0 0,-1 0 0,1 0 0,-1 0 0,1 0 0,-1 0 0,0 1 0,1-1 0,0 0 0,0 0 0,0 0 0,-1 0 0,0 0 0,1 0 0,-1 0 0,1 0 0,-1 0 0,0 0 0,1 0 0,-1 0 0,0 0 0,-246 0 0,111-1 0,46-3 0,-243 3 0,166 2 0,77-5 0,52 4 0,-37-4 0,46 3 0,-41 1 0,27 0 0,41 0 0,1 0 0,-1 0 0,0 0 0,1 0 0,-1 1 0,1-1 0,-1 0 0,0 1 0,1-1 0,-1 1 0,1-1 0,-1 1 0,2 0 0,-2-1 0,1 1 0,-1 0 0,1 0 0,-3 1 0,3 0 0,0-1 0,0 0 0,0 1 0,1 0 0,0 0 0,-1-1 0,0 1 0,1 0 0,0-1 0,-1 1 0,1-1 0,0 1 0,0 0 0,1 3 0,-1 3 0,-1-6 0,1 0 0,0 0 0,0 0 0,1-1 0,-1 1 0,0 0 0,2 3 0,-2-5 0,0 1 0,0-1 0,0 1 0,0-1 0,1 1 0,0-1 0,-1 1 0,1-1 0,-1 1 0,1-1 0,0 0 0,-1 0 0,1 1 0,-1-1 0,1 0 0,0 0 0,-1 1 0,1-1 0,-1 0 0,2 0 0,-2 0 0,1 0 0,-1 0 0,1 0 0,0 0 0,-1 0 0,2 0 0,112 1 0,92-3 0,-111-1 0,-196-4 0,33 2 0,19 1 0,-32-1 0,-15 5 0,117 1 0,22 3 0,8 1 0,92-3 0,91 7 0,-41-6 0,-127-2 0,72-2 0,-94-2 0,26-1 0,-50 3 0,19-3 0,-20 2 0,20 1 0,16 1 0,66 0 0,-62-8 0,-59 8 0,1 0 0,-1 0 0,1 0 0,-1 0 0,1 0 0,0 0 0,-1 1 0,0-1 0,1 0 0,-1 0 0,1 0 0,-1 1 0,1-1 0,-1 0 0,1 1 0,-1-1 0,0 0 0,0 0 0,1 1 0,0-1 0,-1 1 0,0-1 0,0 0 0,0 1 0,1 0 0,-1-1 0,0 0 0,0 1 0,0-1 0,0 0 0,0 0 0,0 1 0,0-1 0,0 1 0,0 0 0,0 22 0,-1-13 0,2-9 0,-1 0 0,0 0 0,0 0 0,0 1 0,1-2 0,-1 1 0,1 0 0,-1 0 0,1-1 0,0 1 0,-1 0 0,1 0 0,1 1 0,4 4 0,-6-6 0,0 0 0,0 0 0,0 0 0,0 0 0,0 0 0,0 0 0,0 0 0,0 0 0,0 0 0,0 0 0,0 0 0,0 0 0,0 0 0,0 0 0,0 0 0,0 0 0,0 0 0,0 0 0,0 0 0,0 0 0,0 1 0,0-1 0,0 0 0,0 0 0,0 0 0,0 0 0,0 1 0,0-1 0,0 0 0,0 0 0,-1 0 0,1 0 0,0 0 0,0 0 0,0 0 0,0 0 0,0 0 0,-1 0 0,1 0 0,0 0 0,0 0 0,0 0 0,0 0 0,0 1 0,-9 0 0,-7 0 0,16-1 0,-90 0 0,-86-1 0,60-7 0,-113 3 0,139 6 0,-328-1 0,337 5 0,54-6 0,6 0 0,0 2 0,0-1 0,-27 5 0,47-5 0,-3 1 0,1 0 0,-1 0 0,1 0 0,-2 0 0,-2 2 0,6-3 0,0 1 0,0 0 0,0 0 0,1-1 0,-2 1 0,2 0 0,-1-1 0,1 0 0,-1 1 0,0 0 0,1-1 0,0 1 0,0 0 0,-1 0 0,1 0 0,-1 0 0,1 0 0,0 0 0,0 0 0,0 0 0,-1 0 0,1-1 0,0 2 0,0-1 0,0 0 0,0 0 0,0 0 0,0 0 0,0-1 0,0 1 0,0 1 0,0-2 0,1 1 0,-1 0 0,0 0 0,0 0 0,1 0 0,0-1 0,-1 1 0,0-1 0,0 2 0,2-2 0,0 1 0,-1-1 0,1 0 0,0 1 0,-1-1 0,1 0 0,0 0 0,-2 0 0,2 0 0,3 0 0,142 0 0,26-1 0,11-2 0,-32 2 0,24-3 0,-40 0 0,155 4 0,-217 4 0,-65-4 0,-4 0 0,0 0 0,-1 0 0,1 0 0,0 0 0,-1 1 0,1 0 0,8 2 0,-12-3 0,0 0 0,0 1 0,0 0 0,0 0 0,0 0 0,0 0 0,-1 0 0,1-1 0,-1 1 0,1 0 0,-1 0 0,1 1 0,0-1 0,-1 2 0,7 16 0,-7-15 0,0-4 0,1 1 0,-1-1 0,0 0 0,0 1 0,0-1 0,0 0 0,0 1 0,0-1 0,0 0 0,0 1 0,0-1 0,0 0 0,0 1 0,0-1 0,0 0 0,-1 0 0,1 0 0,0 1 0,0-1 0,0 0 0,0 1 0,0-1 0,-1 0 0,1 0 0,0 1 0,0-1 0,-1 0 0,0 1 0,0-1 0,1 0 0,-2 1 0,2-1 0,-1 0 0,0 0 0,0 0 0,0 0 0,0 0 0,1 0 0,-1 0 0,0 0 0,-1 0 0,-28-7 0,25 5 0,-4 0 0,1 1 0,-2-1 0,1 2 0,0-1 0,0 1 0,-12 2 0,-9-1 0,-1034-1 0,989 5 0,-42-2 0,116-3 0,0 0 0,0 0 0,0 0 0,0 0 0,0 0 0,0 0 0,0 0 0,-1 1 0,2-1 0,-1 0 0,-1 1 0,2-1 0,-1 0 0,-1 1 0,2-1 0,0 1 0,-1 0 0,0-1 0,0 1 0,1-1 0,-2 1 0,2 0 0,-1 0 0,1 0 0,-1 0 0,0-1 0,1 1 0,-1 0 0,1-1 0,0 1 0,-1 0 0,1 0 0,0-1 0,-1 2 0,1-1 0,0 0 0,0 0 0,0 0 0,0-1 0,0 3 0,1-3 0,0 1 0,0 0 0,-1-1 0,1 0 0,0 0 0,0 1 0,-1-1 0,2 1 0,-2-1 0,1 0 0,0 1 0,0-1 0,-1 0 0,1 0 0,0 0 0,0 0 0,1 1 0,18 0 0,-18-1 0,-1 1 0,65 3 0,130-6 0,-20-14 0,-4 10 0,-27 6 0,55 0 0,-139-3 0,88-3 0,-145 6 0,23 0 0,0 0 0,-1 2 0,35 5 0,-52-5 0,1-1 0,-1-1 0,0 1 0,11-2 0,18 1 0,-37 1 0,0 0 0,1-1 0,-1 1 0,0-1 0,0 1 0,0 0 0,-1-1 0,2 1 0,-2 0 0,1 0 0,-1-1 0,1 1 0,-1 1 0,2-2 0,-2 1 0,0 0 0,1-1 0,-1 1 0,1 0 0,-1 0 0,1 3 0,0-2 0,-1-1 0,1 1 0,-1-1 0,1 1 0,-1 0 0,0 0 0,0-1 0,0 2 0,0-2 0,0 1 0,0-1 0,-2 4 0,2-5 0,-1 1 0,0 0 0,0-1 0,1 1 0,-1-1 0,0 0 0,0 1 0,0-1 0,1 1 0,-1-1 0,1 0 0,-2 0 0,2 1 0,-1-1 0,0 0 0,0 0 0,0 0 0,0 0 0,-1 0 0,-21 0 0,16-1 0,-553 0 0,293 2 0,229-1 0,-11 1 0,-78-9 0,99 5 0,0 2 0,-34 2 0,11 0 0,32-1 0,6-1 0,-1 1 0,0 1 0,1 0 0,-24 5 0,30-5 0,0 0 0,1 0 0,-12 0 0,14-1 0,-2 0 0,0 1 0,1-1 0,-1 0 0,-8 3 0,13-3 0,0 1 0,0-1 0,0 1 0,0-1 0,1 1 0,0 0 0,-1 0 0,0 0 0,0-1 0,1 1 0,-1 0 0,0-1 0,1 1 0,-1 0 0,1 0 0,0-1 0,-1 1 0,0 0 0,1 0 0,0 0 0,0 0 0,0 0 0,0 1 0,-1-1 0,1 0 0,0 0 0,0-1 0,0 1 0,1-1 0,-1 1 0,0 0 0,0-1 0,0 0 0,0 0 0,1 1 0,-1 0 0,1-1 0,-1 1 0,0-1 0,0 1 0,1 0 0,-1-1 0,1 1 0,0-1 0,-1 1 0,0-1 0,1 0 0,-1 1 0,1-1 0,0 0 0,-1 1 0,0-1 0,1 0 0,0 0 0,-1 1 0,1-1 0,-1 0 0,2 0 0,-1 0 0,15 0 0,-1 0 0,23-4 0,-19 1 0,22 1 0,-27 2 0,294-3 0,94-2 0,-294 5 0,-16 7 0,2-1 0,89-2 0,-159-5 0,41-6 0,-62 6 0,-1 1 0,1-1 0,0 1 0,0 0 0,1 0 0,-2 0 0,1 1 0,0-1 0,0 1 0,5 1 0,-7-1 0,1 0 0,-1-1 0,1 1 0,-1 0 0,0 0 0,0 0 0,0 0 0,0 0 0,0 1 0,0-2 0,0 1 0,0 0 0,0 1 0,0-1 0,0 0 0,0 1 0,-1 0 0,1-1 0,-1 0 0,1 3 0,-1-4 0,0 1 0,0-1 0,0 1 0,0-1 0,0 1 0,-1-1 0,1 1 0,0-1 0,0 1 0,0-1 0,0 1 0,-1-1 0,1 1 0,0-1 0,0 1 0,-1-1 0,0 0 0,1 1 0,0 0 0,-1-1 0,1 0 0,0 1 0,-1-1 0,0 0 0,1 1 0,-1-1 0,1 0 0,-1 0 0,0 0 0,1 0 0,-1 0 0,1 0 0,0 0 0,-1 0 0,1 0 0,-1 0 0,1 0 0,-1 0 0,0 0 0,-29 0 0,23 0 0,-628 0 0,330 0 0,-11 0 0,236 4 0,57-5 0,16 1 0,-1-1 0,0 1 0,0 1 0,-11 1 0,17-1 0,0 0 0,0 0 0,1 0 0,0 0 0,-1 0 0,0 1 0,1-1 0,0 0 0,-1 0 0,-1 3 0,2-3 0,0 0 0,0 1 0,1-1 0,-1 0 0,0 0 0,1 0 0,-1 0 0,1 0 0,-1 1 0,0-1 0,1 0 0,0 0 0,-1 1 0,1 2 0,1-3 0,-1-1 0,0 0 0,1 0 0,0 1 0,-1-1 0,0 1 0,1-1 0,-1 1 0,1-1 0,0 0 0,-1 1 0,0-1 0,0 0 0,2 1 0,-2 0 0,1-1 0,-1 0 0,1 0 0,0 0 0,1 1 0,19 1 0,-7 0 0,1 0 0,0 0 0,0-1 0,1 0 0,-1-1 0,16-1 0,7 0 0,66 2 0,110-2 0,-130-7 0,-59 4 0,44 0 0,710 4 0,-776 1 0,1-1 0,-1 0 0,0 0 0,1 1 0,-1 0 0,1 0 0,3 2 0,-7-3 0,2 1 0,-2-1 0,1 0 0,0 0 0,0 1 0,0-1 0,-1 1 0,1-1 0,-1 0 0,1 1 0,-1-1 0,1 1 0,0 0 0,-1-1 0,1 1 0,-1-1 0,1 1 0,-1-1 0,1 1 0,-1 0 0,0-1 0,1 1 0,-1 0 0,0-1 0,0 1 0,0 0 0,0 0 0,0 0 0,1 0 0,-1 0 0,-1-1 0,1 1 0,0 1 0,-1-1 0,1-1 0,-2 1 0,1 1 0,0-1 0,0-1 0,0 1 0,1 0 0,-2 0 0,1 0 0,0-1 0,0 1 0,-1-1 0,1 1 0,-1-1 0,1 1 0,-1 0 0,-1-1 0,-27 4 0,-157-4 0,-170-8 0,232 4 0,-205 0 0,289 4 0,-42 0 0,27 4 0,-66 4 0,16-4 0,96-4 0,5-1 0,1 1 0,0 1 0,-1-1 0,0 0 0,1 1 0,-6 1 0,10-1 0,0-1 0,-2 0 0,2 1 0,-1-1 0,0 1 0,0-1 0,0 1 0,1-1 0,-1 1 0,0-1 0,1 1 0,-1 0 0,1-1 0,-1 1 0,0 0 0,1-1 0,-1 1 0,1-1 0,0 1 0,-1 0 0,1 0 0,0-1 0,-1 1 0,1 0 0,0 0 0,0 0 0,0 0 0,0 0 0,0 0 0,0 0 0,0-1 0,1 1 0,-1 0 0,0-1 0,1 2 0,2 7 0,-1-3 0,0 1 0,-1-2 0,0 2 0,0 9 0,-1-15 0,0 0 0,0 0 0,0 0 0,0-1 0,0 1 0,1 0 0,-1 0 0,1 0 0,-1 0 0,0 1 0,0-1 0,0-1 0,0 1 0,1 0 0,0 0 0,0 0 0,-1 0 0,1-1 0,0 1 0,0-1 0,-1 1 0,2 0 0,-2-1 0,1 1 0,1-1 0,-2 1 0,1-1 0,1 1 0,-2-1 0,1 0 0,0 1 0,2-1 0,4 1 0,-1 0 0,0-1 0,0 0 0,13-1 0,-1 0 0,80-3 0,181 4 0,-205 4 0,62 1 0,338-5 0,-426 3 0,-1 2 0,-23-5 0,-15 1 0,0-1 0,1 0 0,18-2 0,-10-3 0,9-1 0,-1 4 0,44 3 0,-42 0 0,31-2 0,-59 1 0,1 0 0,0 0 0,-1-1 0,1 1 0,-1 0 0,1 0 0,0 0 0,-1-1 0,0 1 0,1 0 0,-1 0 0,1-1 0,0 1 0,-1 0 0,0-1 0,1 1 0,-1 0 0,0-1 0,1 1 0,-1-1 0,1 1 0,-1 0 0,0-1 0,0 1 0,0-1 0,0 1 0,0 0 0,0-1 0,0 1 0,0-1 0,0 1 0,0-1 0,0 0 0,0 1 0,0-1 0,0 1 0,0-1 0,0 0 0,0 1 0,0-1 0,0 1 0,0-1 0,-2-3 0,1-1 0,-2-1 0,-2-4 0,2 5 0,0-3 0,3 6 0,0 1 0,-1 0 0,0 0 0,1-1 0,-1 2 0,1-1 0,-1-1 0,0 1 0,-2-2 0,3 3 0,-1 0 0,0-1 0,0 1 0,1 0 0,0 0 0,-1-1 0,0 1 0,1 0 0,-1 0 0,0 0 0,0 0 0,0 0 0,1 0 0,-1 0 0,0 0 0,0 0 0,1 0 0,-2 1 0,2-1 0,-1 0 0,1 0 0,-2 1 0,2-1 0,-1 1 0,-11 2 0,1 0 0,0-1 0,0 0 0,0-1 0,-1 1 0,1-1 0,-1-1 0,1 0 0,-1-1 0,1-1 0,-14-2 0,-14-1 0,1 1 0,-75-1 0,20 4 0,-102-7 0,124 7 0,-68-4 0,-266 5 0,206 0 0,197 0 0,-1 0 0,1 0 0,-1 1 0,0-1 0,1 1 0,0-1 0,0 1 0,-1 0 0,-4 1 0,7-1 0,0-1 0,-1 0 0,1 1 0,-1 0 0,0-1 0,1 1 0,-1-1 0,1 0 0,0 1 0,-1-1 0,0 1 0,1 0 0,0-1 0,0 1 0,-1-1 0,1 0 0,0 0 0,0 1 0,0 0 0,-1 0 0,1-1 0,0 1 0,0 0 0,0-1 0,0 1 0,0-1 0,0 1 0,1 0 0,-1-1 0,0 1 0,0-1 0,0 1 0,0 0 0,1-1 0,-1 1 0,0 0 0,1-1 0,-1 1 0,2-1 0,0 2 0,0 0 0,1-1 0,0 1 0,0 0 0,0-1 0,-1 0 0,1 0 0,0 0 0,0 0 0,0 0 0,5 0 0,7 3 0,-4-1 0,1 0 0,-1-1 0,2-2 0,-1 1 0,0 0 0,12-1 0,26 2 0,123 1 0,-97-5 0,19 2 0,101 1 0,-168 0 0,200 1 0,-77-6 0,-106 4 0,44 1 0,-66 3-1365</inkml:trace>
</inkml:ink>
</file>

<file path=ppt/ink/ink1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83"/>
    </inkml:context>
    <inkml:brush xml:id="br0">
      <inkml:brushProperty name="width" value="0.1" units="cm"/>
      <inkml:brushProperty name="height" value="0.1" units="cm"/>
      <inkml:brushProperty name="color" value="#00A0D7"/>
      <inkml:brushProperty name="ignorePressure" value="1"/>
    </inkml:brush>
  </inkml:definitions>
  <inkml:trace contextRef="#ctx0" brushRef="#br0">20 43,'21'45,"-16"-35,-4-8,-1-3,-46-98,174 376,-127-272</inkml:trace>
</inkml:ink>
</file>

<file path=ppt/ink/ink1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84"/>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1,'1678'0,"-1669"0</inkml:trace>
</inkml:ink>
</file>

<file path=ppt/ink/ink1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85"/>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1,'1908'0,"-1903"0</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9:11.720"/>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1,'435'0,"-432"0</inkml:trace>
</inkml:ink>
</file>

<file path=ppt/ink/ink1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86"/>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1,'1732'0,"-1727"0</inkml:trace>
</inkml:ink>
</file>

<file path=ppt/ink/ink1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87"/>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0,'8652'0,"-8647"0</inkml:trace>
</inkml:ink>
</file>

<file path=ppt/ink/ink1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88"/>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1,'10'532,"-10"-530</inkml:trace>
</inkml:ink>
</file>

<file path=ppt/ink/ink1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89"/>
    </inkml:context>
    <inkml:brush xml:id="br0">
      <inkml:brushProperty name="width" value="0.1" units="cm"/>
      <inkml:brushProperty name="height" value="0.1" units="cm"/>
      <inkml:brushProperty name="color" value="#00A0D7"/>
    </inkml:brush>
  </inkml:definitions>
  <inkml:trace contextRef="#ctx0" brushRef="#br0">1790 288 24575,'0'2'0,"1"0"0,0 0 0,0 1 0,0-1 0,0 0 0,0-1 0,1 0 0,2 4 0,2 6 0,-1-3 0,-1-1 0,2 2 0,-1-2 0,0 0 0,2-1 0,-2 2 0,10 5 0,-15-13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0,-1 6 0,1 14 0,3-6 0,0 0 0,0 0 0,0-1 0,2 1 0,-2 1 0,2-2 0,0 1 0,0 0 0,5 6 0,10 18 0,-15-24 0,-3-4 0,1 0 0,0 0 0,-1 0 0,0 0 0,1 0 0,-1 0 0,0 0 0,0 0 0,0 0 0,1 1 0,-1-1 0,-1 0 0,1-1 0,0 0 0,0 0 0,-1 0 0,1 0 0,0 1 0,-1-1 0,0 0 0,1 0 0,0 1 0,0-1 0,0 0 0,0 0 0,-1 1 0,0-1 0,1 0 0,-1 0 0,1 0 0,0 0 0,-1 0 0,0 0 0,1 0 0,-1 0 0,1 0 0,-1 0 0,1 0 0,-2 0 0,-15 1 0,-22 2 0,24-1 0,1 0 0,-1-1 0,0 0 0,1-1 0,-1 0 0,-16-3 0,-39-3 0,39 2 0,18 1 0,-1 1 0,-23-1 0,-26-3 0,54 6 0,-1 0 0,-16-4 0,17 2 0,-1 0 0,-18 0 0,11 2 0,8 0 0,2 0 0,-1 0 0,0 1 0,0 0 0,1 0 0,-12 3 0,13-2 0,-1-1 0,0-1 0,0 1 0,0 0 0,0-1 0,-10 0 0,8-1 0,0 2 0,-15 1 0,-49 4 0,52-4 0,1 0 0,-37-3 0,14 0 0,-451 1 0,403-6 0,19 3 0,26 1 0,-125 1 0,88 2 0,81-1 0,1 0 0,-1-1 0,1 1 0,0 0 0,0 0 0,0 0 0,0 0 0,-1 0 0,1-1 0,0 1 0,0-1 0,0 0 0,-1 1 0,1-1 0,1 0 0,-2 0 0,2 0 0,0 1 0,-2-1 0,2 0 0,-1 0 0,0 0 0,0 0 0,1-1 0,-1 2 0,1-1 0,-1 0 0,1 0 0,-1 0 0,1 0 0,0 0 0,0-3 0,-1-3 0,-1-1 0,2 0 0,2-14 0,-2 8 0,7-48 0,-7 53 0,1 1 0,3-15 0,2-5 0,0-62 0,-6 62 0,0-32 0,-1 56 0,0-1 0,0 0 0,-1 2 0,0-2 0,0 1 0,-1 0 0,1 0 0,0-1 0,-1 1 0,0 1 0,-6-8 0,9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7 0,7 79 0,-6-89 0,1 12 0,1 2 0,1-1 0,8 27 0,-11-68 0,1 9 0,-2-19 0,2-37 0,1 61 0,-1 1 0,6-11 0,0-6 0,-6 22 0,-1 0 0,1 0 0,0 1 0,0-1 0,0 1 0,1-2 0,-1 2 0,3-5 0,-3 6 0,1 0 0,-2 0 0,1 1 0,1-1 0,-1 0 0,1 0 0,-1 1 0,0-2 0,0 2 0,0 0 0,1 0 0,0 0 0,-1-1 0,1 1 0,-1 0 0,1-1 0,-1 1 0,0 0 0,0 0 0,3 0 0,9 1 0,0-1 0,0 1 0,1 1 0,13 3 0,-12-1 0,27 0 0,-19-2 0,-16 0 0,17 1 0,34 0 0,5 2 0,27-5 0,-200-11 0,102 11 0,-2-2 0,-13-1 0,23 3 0,0 0 0,0 0 0,1 0 0,-1 0 0,0 0 0,0 0 0,0 0 0,0 0 0,0 0 0,0 0 0,0 0 0,0 0 0,0 0 0,0 0 0,0 0 0,0 0 0,0 0 0,0 0 0,0 0 0,0 0 0,0 0 0,0 0 0,0 0 0,0 0 0,0 0 0,0-1 0,0 1 0,0 0 0,0 0 0,0 0 0,0 0 0,0 0 0,0 0 0,0 0 0,0 0 0,0 0 0,0 0 0,0 0 0,0 0 0,0 0 0,0 0 0,0 0 0,0 0 0,0 0 0,0 0 0,0 0 0,0 0 0,0 0 0,0 0 0,0 0 0,0 0 0,0 0 0,0 0 0,0 0 0,7-2 0,9 0 0,84-3 0,46 4 0,-77 2 0,697-1 0,-707 6 0,-27-7 0,43 2 0,-74-1 0,-1 0 0,1 1 0,0-1 0,0 0 0,0 0 0,-1 1 0,1-1 0,0 1 0,0-1 0,-1 0 0,1 1 0,0-1 0,0 0 0,-1 1 0,1-1 0,-1 1 0,1-1 0,-1 1 0,1 0 0,-1 0 0,0-1 0,0 1 0,1 1 0,6 21 0,-3-9 0,9 27 0,-6-21 0,3-1 0,-1-1 0,15 21 0,26 29 0,-44-58 0,0-1 0,-2 1 0,1 0 0,5 18 0,6 14 0,1 0 0,-16-39 0,0-1 0,0-1 0,0 1 0,0 1 0,-1 0 0,1-1 0,-1 0 0,1 0 0,-1 6 0,0-7 0,0-1 0,0 1 0,-1 0 0,1-1 0,0 1 0,-1 0 0,1 0 0,0-1 0,0 0 0,-1 1 0,1 0 0,0 0 0,-1-1 0,0 1 0,1-1 0,-1 1 0,1 0 0,-1-1 0,0 1 0,1-1 0,-1 1 0,1-1 0,-1 0 0,0 1 0,0-1 0,1 0 0,-2 1 0,2-1 0,0 1 0,-1-1 0,0 0 0,0 0 0,-1 0 0,-82-1 0,47-4 0,28 3 0,0 0 0,-18 1 0,21 0 0,1 1 0,1-1 0,-2 1 0,2-1 0,-2 0 0,1-1 0,-8-3 0,9 4 0,-6-1 0,1 0 0,0 0 0,-2 1 0,-14 0 0,15 0 0,-130 0 0,74 2 0,-18 4 0,-198-5 0,269 1 0,-27 3 0,26-2 0,-25 2 0,-38-4 0,-87-1 0,129-5 0,27 5 0,0 0 0,0 0 0,-10 0 0,6 0 0,-1 0 0,0-1 0,-20-5 0,21 5 0,-1-2 0,1 2 0,-25-1 0,-230 4 0,265-1 0,1 0 0,0-1 0,0 1 0,0 0 0,0 0 0,0 0 0,-1-1 0,1 1 0,-1-1 0,1 1 0,0-1 0,0 1 0,0-1 0,0 1 0,1-1 0,-1 1 0,-1-1 0,2 0 0,-1 0 0,0 0 0,0 1 0,0-1 0,1 0 0,-1-1 0,0 1 0,1 0 0,-1 0 0,1 0 0,-1 0 0,1 1 0,-1-1 0,1-3 0,-1-4 0,0 1 0,1 0 0,0 0 0,1-9 0,0 0 0,-1-213 0,5 201 0,-5 26 0,1-1 0,-1 1 0,1-1 0,0 1 0,0 0 0,1 1 0,-1-1 0,0-1 0,3-2 0,-3 4 0,-1 1 0,1-1 0,-1 0 0,1 1 0,-1 0 0,1 0 0,0-1 0,-1 1 0,1 0 0,-1-1 0,1 1 0,0 0 0,0 0 0,-1-1 0,0 1 0,1 0 0,-1 0 0,1 0 0,0 0 0,0 0 0,-1 0 0,1 0 0,0 0 0,0 0 0,0 0 0,-1 0 0,1 0 0,0 0 0,-1 0 0,1 1 0,0-1 0,0 0 0,-1 0 0,1 1 0,-1-1 0,0 0 0,1 1 0,-1-1 0,1 0 0,0 0 0,-1 1 0,1 0 0,0 0 0,0 1 0,0-1 0,1 1 0,-1 1 0,0-1 0,0-1 0,0 1 0,-1 0 0,1 0 0,-1 0 0,0 0 0,1 4 0,-2 38 0,1 53 0,7-39 0,-5-37 0,1 21 0,-3-40 0,0 3 0,0 0 0,0-1 0,1 1 0,-1 0 0,3 7 0,-2-10 0,-1-1 0,0 0 0,1 0 0,0 0 0,0 0 0,-1-1 0,1 1 0,0 0 0,0 1 0,0-1 0,0-1 0,0 1 0,0 0 0,0 0 0,0-1 0,0 1 0,0 0 0,0-1 0,1 1 0,-1-1 0,1 0 0,-1 1 0,0 0 0,1-1 0,-1 0 0,-1 0 0,2 0 0,2 0 0,-1 0 0,0 1 0,0-1 0,1 0 0,-1-1 0,0 1 0,0 0 0,5-2 0,-7 1 0,0 1 0,0 0 0,0-1 0,-1 1 0,1-1 0,0 1 0,-1-1 0,0 1 0,1-1 0,0 1 0,-1-1 0,1 1 0,-1-1 0,1 0 0,-1 0 0,1 0 0,-1 1 0,0-1 0,1 1 0,-1-1 0,0 1 0,0-1 0,0 0 0,1 0 0,-1 1 0,0-2 0,0 2 0,-1-2 0,-5-83 0,5 76 0,0-1 0,0 1 0,-6-15 0,4 15 0,2 0 0,-1 0 0,-1-16 0,3 10 0,2 2 0,-2-1 0,-1 1 0,0 1 0,-1-1 0,-5-19 0,7 32 0,0 0 0,0 0 0,0 0 0,0 0 0,0 0 0,0 0 0,0 0 0,0 0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5 0,1 7 0,-1 159 0,5-93 0,-2-72 0,1 0 0,0 0 0,1 1 0,0-1 0,0 0 0,3 7 0,-5-12 0,1-1 0,-1 1 0,2-1 0,-2 1 0,1 0 0,0-1 0,0 1 0,-1-1 0,1 0 0,0 1 0,0 0 0,-1-1 0,1 0 0,0 0 0,0 1 0,0-1 0,0 0 0,0 0 0,0 0 0,1 0 0,23 0 0,-17-1 0,6 2 0,-11-1 0,2 0 0,-1 0 0,-1 0 0,1 0 0,1-1 0,5-1 0,-9 2 0,-1-1 0,1 0 0,-1 1 0,1-1 0,0 1 0,-1-1 0,1 0 0,-1 1 0,1-1 0,-1 0 0,1 1 0,-1-2 0,0 2 0,1-1 0,-1 0 0,0 1 0,0 0 0,0-1 0,0 0 0,0 0 0,0 1 0,0-1 0,0 0 0,0 0 0,0 0 0,0-1 0,-6-20 0,6 21 0,-16-44 0,-1-43 0,6 4 0,8 64 0,2 17 0,-1-2 0,2 1 0,0 1 0,0-1 0,0 0 0,0 0 0,0 0 0,0 0 0,0 0 0,2-5 0,-2 9 0,0 0 0,0 0 0,1 0 0,-1 0 0,0-1 0,0 1 0,0-1 0,0 1 0,0 0 0,0 0 0,0-1 0,0 1 0,0 0 0,0 0 0,0 0 0,0-1 0,0 1 0,0 0 0,0 0 0,0-1 0,0 1 0,0 0 0,0 0 0,0 0 0,0-1 0,0 1 0,0 0 0,-1 0 0,1 0 0,-8 0 0,4 0 0,-17-1 0,20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 0 0,0 0 0,1 0 0,2-2 0,-1 1 0,1-1 0,-1 1 0,0-1 0,1 1 0,0 0 0,0 0 0,-1 0 0,1 0 0,6 0 0,30-2 0,-25 2 0,-10 1 0,0 0 0,0-1 0,1 1 0,-2 0 0,2 1 0,-1-1 0,0 1 0,0-1 0,1 1 0,-1 1 0,4 0 0,-30-22 0,22 19 0,-2 0 0,0-1 0,-1 0 0,1 1 0,-1 0 0,1-1 0,0 2 0,0-2 0,-1 1 0,0 1 0,0-1 0,1 0 0,-1 1 0,0-1 0,0 1 0,0 0 0,-3-1 0,-3 2 0,1-1 0,0 1 0,-1 0 0,1 1 0,-1 0 0,1 0 0,1 0 0,-1 1 0,0 1 0,-8 3 0,12-5 0,0 0 0,2-1 0,-1 2 0,0-1 0,0 0 0,0 0 0,1 0 0,0 2 0,-1-2 0,1 0 0,0 1 0,0 0 0,0 0 0,1 1 0,0-2 0,-1 1 0,1 1 0,0-1 0,0 0 0,0 0 0,1 1 0,0-1 0,-1 1 0,2 5 0,-1-8 0,0-1 0,1 2 0,-1-2 0,0 1 0,1-1 0,-1 1 0,1-1 0,-1 0 0,1 1 0,-1-1 0,1 1 0,0-1 0,-1 1 0,1-1 0,0 1 0,-1-1 0,0 0 0,1 1 0,0-1 0,0 1 0,-1-1 0,1 0 0,0 0 0,0 0 0,0 0 0,-1 1 0,2-1 0,0 0 0,28 0 0,-24 0 0,1-1 0,0 0 0,-1 0 0,0 0 0,2-1 0,-3 1 0,9-3 0,-2 0 0,3 1 0,-1 0 0,1 1 0,1 0 0,26-1 0,-24 3 0,84-5 0,242 5 0,-354-1 0,-1 0 0,1 0 0,0 0 0,-14-5 0,14 2 0,-1 2 0,1 1 0,1-1 0,-19 0 0,-99 2 0,463 0 0,-203 5 0,-10 1 0,-45-1 0,49-5 0,-64 0 0,-7-4 0,-30 2 0,0-1 0,-14 2 0,1 0 0,25 1 0,-38 0 0,1 0 0,-1 0 0,1 1 0,0-1 0,0 0 0,-1 0 0,1 0 0,0 1 0,-1-1 0,1 0 0,-1 1 0,1-1 0,-1 1 0,1-1 0,-1 0 0,0 1 0,0 0 0,0-1 0,1 1 0,0-1 0,-1 1 0,0-1 0,0 1 0,0-1 0,1 1 0,-1 0 0,0-1 0,0 1 0,0-1 0,0 1 0,0-1 0,0 1 0,0 0 0,0 0 0,0 0 0,0-1 0,0 1 0,0 0 0,0 0 0,0-1 0,-1 1 0,1 0 0,0 0 0,0-1 0,-1 1 0,0 0 0,1-1 0,0 1 0,0 0 0,0-1 0,-1 1 0,0-1 0,1 0 0,-1 0 0,1 1 0,-1-1 0,0 0 0,0 1 0,1 0 0,-1-1 0,0 0 0,-1 1 0,-22 1 0,18-2 0,1 0 0,0 0 0,-10 3 0,-3 0 0,1-1 0,-2-1 0,1 0 0,-35-2 0,8 0 0,-160 7 0,-79-12 0,-67 6 0,185 0 0,155 0 0,1 1 0,-18 4 0,1 0 0,22-4 0,-1 0 0,2 0 0,-2 0 0,0 1 0,2-1 0,-10 6 0,14-7 0,0 0 0,0 0 0,0 0 0,0 0 0,0 0 0,0 0 0,0 0 0,0 0 0,-1 0 0,1 0 0,0 0 0,0 1 0,0-1 0,0 0 0,0 0 0,0 0 0,0 0 0,0 0 0,0 0 0,0 0 0,0 0 0,0 0 0,-1 0 0,1 0 0,0 0 0,0 1 0,0-1 0,0 0 0,0 0 0,0 0 0,0 0 0,0 0 0,0 0 0,0 0 0,0 0 0,0 0 0,0 1 0,0-1 0,0 0 0,0 0 0,0 0 0,0 0 0,0 0 0,0 0 0,0 0 0,0 0 0,0 0 0,1 0 0,-1 0 0,0 0 0,0 0 0,0 0 0,0 0 0,0 0 0,0 0 0,8 3 0,13-2 0,759-2 0,-660 7 0,341-6 0,-461 0 0,1 0 0,-1 0 0,0 0 0,1 0 0,-1 0 0,1 0 0,0 0 0,0 0 0,-1 0 0,1 0 0,-1 0 0,1 0 0,0 1 0,-1-1 0,1 0 0,-1 0 0,1 1 0,0-1 0,-1 1 0,1-1 0,-1 1 0,0-1 0,1 0 0,0 1 0,-1-1 0,0 0 0,0 1 0,1 0 0,-1-1 0,0 1 0,0-1 0,0 1 0,0 0 0,-1 0 0,1-1 0,0 1 0,0 0 0,0-1 0,0 1 0,-1-1 0,1 1 0,-1 0 0,1-1 0,-1 1 0,-1 1 0,1 0 0,-1 0 0,-1 0 0,2 1 0,-1-1 0,0 0 0,-1-1 0,0 0 0,-3 3 0,-7 0 0,1 0 0,-1-3 0,1 1 0,-1 0 0,-18 0 0,2 1 0,-27 0 0,-55-4 0,39 0 0,-458 1 0,380-6 0,-121 7 0,270-1 0,0 0 0,0 0 0,0 0 0,1 0 0,-1 0 0,0 0 0,0 0 0,0 0 0,1 1 0,-1-1 0,0 1 0,0-1 0,0 0 0,0 1 0,1-1 0,-2 1 0,2-1 0,-1 1 0,1-1 0,0 0 0,0 1 0,-1-1 0,1 1 0,0-1 0,0 0 0,0 1 0,0-1 0,-1 1 0,1-1 0,0 0 0,0 0 0,0 1 0,0-1 0,0 1 0,0-1 0,0 0 0,0 1 0,1 0 0,-1 0 0,0 0 0,1 0 0,-1 0 0,1 1 0,0-1 0,-1 0 0,1-1 0,0 1 0,0 0 0,0-1 0,0 1 0,0 0 0,0-1 0,0 1 0,0 0 0,0 0 0,0-1 0,0 1 0,0-1 0,3 1 0,15 3 0,0-1 0,1-1 0,34 0 0,-38-2 0,323 2 0,-175-3 0,26-4 0,-23-1 0,24 1 0,-55 1 0,-121 3 0,-12 1 0,4 0 0,0 0 0,0 0 0,11 1 0,-17-1 0,0 0 0,0 0 0,0 0 0,0 1 0,0-1 0,-1 0 0,2 0 0,-2 0 0,1 0 0,-1 0 0,1 0 0,0 1 0,0-1 0,-1 1 0,1-1 0,0 1 0,0 0 0,-1-1 0,1 1 0,-1-1 0,1 1 0,0 0 0,-1-1 0,1 1 0,-1 0 0,0-1 0,1 1 0,-1 0 0,1 0 0,-1 0 0,0 0 0,0-1 0,0 0 0,0 1 0,0 0 0,0 0 0,0 1 0,0-1 0,0 0 0,-1 0 0,1 0 0,-1-1 0,1 1 0,-1 0 0,1 0 0,0-1 0,-1 1 0,0 0 0,0-1 0,1 0 0,-1 1 0,0-1 0,1 1 0,-1-1 0,0 1 0,0-1 0,0 1 0,1-1 0,-1 0 0,0 1 0,0-1 0,0 0 0,1 0 0,-3 1 0,-3 0 0,1-1 0,-1 0 0,-8 0 0,-1 1 0,-55 4 0,-74-5 0,63-1 0,-563 1 0,498 5 0,13 6 0,78-6 0,28-3 0,16-2 0,1 1 0,-2 0 0,2 1 0,0 0 0,-20 5 0,29-7 0,0 1 0,1-1 0,-1 0 0,1 0 0,-1 1 0,0-1 0,1 0 0,-1 1 0,1 0 0,-1-1 0,0 0 0,1 1 0,0-1 0,0 1 0,0 0 0,0-1 0,0 0 0,-1 0 0,1 1 0,0-1 0,0 0 0,0 0 0,0 0 0,1 0 0,-1 0 0,0 0 0,0 0 0,0 0 0,0 0 0,0 1 0,0-1 0,0 0 0,0 0 0,0 0 0,0 0 0,0 1 0,0-1 0,0 0 0,0 0 0,0 0 0,0 0 0,0 0 0,0 1 0,1-1 0,1 1 0,0 0 0,-1-1 0,1 1 0,-1 0 0,1-1 0,0 0 0,-1 1 0,1-1 0,3 0 0,185 1 0,-90-2 0,1082 1 0,-1182 0 0,1 0 0,0 0 0,-1 0 0,1 0 0,-1 0 0,1 0 0,-1 0 0,1 0 0,-1 0 0,1 0 0,-1 0 0,1 0 0,-1 0 0,0 1 0,0-1 0,1 0 0,-1 0 0,1 0 0,0 1 0,-1-1 0,0 0 0,1 1 0,-1-1 0,0 0 0,1 1 0,-1-1 0,0 1 0,0 0 0,0-1 0,0 0 0,0 0 0,0 0 0,-1 0 0,1 1 0,0-1 0,0 0 0,0 1 0,0-1 0,0 0 0,-1 1 0,1-1 0,0 0 0,0 0 0,-1 1 0,1-1 0,-1 0 0,1 0 0,0 1 0,-1-1 0,1 1 0,-1-1 0,1 1 0,-1 0 0,0-1 0,0 0 0,0 1 0,1-1 0,-1 0 0,0 1 0,0-1 0,0 0 0,0 0 0,0 0 0,0 0 0,0 1 0,0-1 0,1 0 0,-1 0 0,1-1 0,-1 1 0,-1 0 0,2 0 0,-1 0 0,0 0 0,0-1 0,0 1 0,0 0 0,0-1 0,1 1 0,-3-2 0,2 1 0,1-1 0,-1 0 0,0 1 0,0-1 0,0 1 0,0-1 0,1 0 0,-2-3 0,2 3 0,-1 1 0,0-1 0,0 0 0,1 0 0,-1 0 0,-2-3 0,12 19 0,-1 0 0,0-1 0,10 29 0,-18-40 0,3 4 0,0 1 0,0 0 0,-1 0 0,0-1 0,-2 2 0,2 8 0,-2-16 0,0 0 0,0 1 0,0-1 0,0 0 0,0 0 0,0 1 0,0-1 0,0 0 0,-1 0 0,1 0 0,0 1 0,0-1 0,0 0 0,0 1 0,0-1 0,0 0 0,-1 0 0,1 0 0,0 1 0,0-1 0,0 0 0,0 0 0,0 0 0,0 0 0,-1 0 0,1 0 0,0 0 0,0 1 0,0-1 0,-1 0 0,1 0 0,0 0 0,0 0 0,-1 0 0,1 0 0,0 0 0,-1 0 0,1 0 0,0 0 0,0 0 0,-1 0 0,1 0 0,0-1 0,-15-4 0,7 3 0,-17-3 0,1 1 0,-52 0 0,-484 3 0,277 2 0,187-7 0,-1 3 0,48 1 0,17 1 0,10 1 0,-27-2 0,33 0 0,12 2 0,-1 0 0,0-1 0,1 1 0,0-1 0,-1 0 0,1 0 0,-1-1 0,1 1 0,-5-3 0,8 3 0,1 1 0,-1 0 0,0 0 0,1-1 0,-1 1 0,1-1 0,0 1 0,-1-1 0,0 0 0,1 1 0,0-1 0,-1 0 0,1 0 0,0 1 0,0-1 0,0 0 0,0 1 0,0-1 0,-1 0 0,1 0 0,0 1 0,1-1 0,-1 0 0,0 1 0,0-1 0,0 1 0,0-1 0,0 0 0,1 1 0,0-2 0,0 1 0,-1-1 0,1 1 0,-1 0 0,2 0 0,-2 0 0,1 0 0,1 0 0,-2 0 0,1 1 0,0-1 0,0 0 0,0 0 0,0 1 0,0-1 0,1 0 0,2 0 0,13-3 0,0 1 0,1 1 0,23-1 0,55 4 0,-37 0 0,92-2 0,155 2 0,-251 1 0,39 0 0,25 4 0,-23 0 0,74-6 0,-86 0 0,-65 2 0,-19-2 0,1 0 0,-1 1 0,1-1 0,0 0 0,0 0 0,-1 1 0,1-1 0,0 0 0,-1 1 0,1-1 0,-1 0 0,0 1 0,1-1 0,-1 1 0,0 0 0,1-1 0,-1 1 0,0-1 0,0 1 0,1-1 0,-1 1 0,1-1 0,-1 1 0,0 0 0,0 0 0,0-1 0,-1 1 0,1-1 0,-1 0 0,1 1 0,0-1 0,-1 0 0,1 1 0,0-1 0,0 1 0,-1-1 0,1 0 0,-1 0 0,1 1 0,-1-1 0,0 0 0,1 0 0,-1 1 0,1-1 0,-1 0 0,0 0 0,0 0 0,-16 3 0,15-3 0,-26 3 0,1-1 0,-36-3 0,12 0 0,-327 4 0,173 3 0,-33-5 0,131-1 0,39 6 0,-3-2 0,64-4-1365</inkml:trace>
</inkml:ink>
</file>

<file path=ppt/ink/ink1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90"/>
    </inkml:context>
    <inkml:brush xml:id="br0">
      <inkml:brushProperty name="width" value="0.1" units="cm"/>
      <inkml:brushProperty name="height" value="0.1" units="cm"/>
      <inkml:brushProperty name="color" value="#00A0D7"/>
    </inkml:brush>
  </inkml:definitions>
  <inkml:trace contextRef="#ctx0" brushRef="#br0">1 467 24575,'0'-6'0,"0"1"0,0 1 0,2-8 0,-1 10 0,0 1 0,-1-1 0,1 0 0,0 0 0,0 0 0,-1 1 0,2 0 0,-1 0 0,1-1 0,-1 0 0,4-2 0,-4 3 0,1 0 0,-1-1 0,1 1 0,0-1 0,-1 0 0,0 1 0,1-2 0,-1 1 0,0 1 0,0-1 0,0 1 0,0-2 0,-1 1 0,0 0 0,1 0 0,-1-1 0,0 2 0,1-1 0,-1 0 0,0-1 0,-1 1 0,1-4 0,1-1 0,0-1 0,1-1 0,0 2 0,1-2 0,0 2 0,-1-2 0,11-12 0,-6 5 0,-4 11 0,-1 1 0,0 0 0,-1-1 0,0 1 0,1-1 0,-1 0 0,-1 1 0,1-2 0,-1-4 0,0 1 0,-1 7 0,1 0 0,0-2 0,0 1 0,0 0 0,1 1 0,-1-1 0,1-1 0,0 1 0,0 1 0,0-1 0,2-4 0,9-24 0,-8 22 0,1 1 0,-1-2 0,-1 1 0,2-14 0,-3 17 0,-2 2 0,1 1 0,0-1 0,0 0 0,1 0 0,0 1 0,-1-1 0,3-4 0,-2 7 0,-2-1 0,1 0 0,0-1 0,0 1 0,-1 0 0,1 0 0,-1 0 0,0-3 0,0 3 0,0-1 0,0 1 0,1 1 0,0-2 0,-1 1 0,2-4 0,-2 5 0,0 0 0,1 1 0,-1 0 0,1-1 0,0 1 0,-1-1 0,1 1 0,0-1 0,0 1 0,-1-1 0,1 1 0,0 0 0,0-1 0,0 1 0,-1 0 0,1-1 0,0 1 0,0 0 0,0 0 0,-1 0 0,1-1 0,0 1 0,1 0 0,7 1 0,0-1 0,-1 1 0,17 3 0,-15-3 0,-1 1 0,17 1 0,4-3 0,42-1 0,-49-4 0,-18 4 0,-1 0 0,1 0 0,-2 0 0,1 1 0,5-1 0,268 1 0,-211 6 0,72-2 0,308-4 0,-434 1 0,0 0 0,14 3 0,-14-2 0,-1 0 0,17-1 0,-21-2 0,14 1 0,0 1 0,27 3 0,23 1 0,-61-3 0,14 1 0,-19-2 0,-7-1 0,-14 1 0,9-1 0,1 1 0,1-1 0,-1 0 0,0-1 0,-9-1 0,14 2 0,1 0 0,-1 0 0,1 0 0,0 0 0,-1 0 0,1 0 0,0 0 0,0 0 0,-1-1 0,1 1 0,-1 0 0,1 0 0,0 0 0,0 0 0,-1 0 0,1 0 0,0 0 0,0 0 0,0 0 0,-1 0 0,1-1 0,0 1 0,-1-1 0,1 1 0,0 0 0,0 0 0,0-1 0,0 1 0,0 0 0,0 0 0,0-1 0,0 1 0,0 0 0,0-1 0,0 1 0,0 0 0,0 0 0,0-1 0,0 1 0,0 0 0,0-1 0,0 1 0,0 0 0,0 0 0,0-1 0,0 1 0,0 0 0,1 0 0,-1-1 0,0 1 0,1 0 0,-1-1 0,1 0 0,-1 0 0,2 1 0,-2-1 0,1 0 0,1 1 0,-1 0 0,-1-1 0,2 1 0,-2-1 0,1 1 0,0-1 0,3 0 0,6 0 0,1 0 0,19 1 0,-17 0 0,22-2 0,-32 2 0,11-2 0,-24 2 0,-4 2 0,-19 5 0,23-6 0,-2 1 0,1 0 0,-18 0 0,14-1 0,10-1 0,0 1 0,0-1 0,1-1 0,-1 1 0,0 0 0,-5-2 0,10 2 0,0 0 0,0 0 0,-1 0 0,1 0 0,0 0 0,-1 0 0,1 0 0,0 0 0,0 0 0,0-1 0,-1 1 0,1 0 0,0 0 0,0-1 0,0 1 0,0 0 0,-1 0 0,1 0 0,0 0 0,0 0 0,-1-1 0,1 1 0,0 0 0,0 0 0,0 0 0,0-1 0,0 1 0,0 0 0,0 0 0,0 0 0,0-1 0,0 1 0,0 0 0,0 0 0,0 0 0,0 0 0,7-7 0,-4 6 0,-1-1 0,0 1 0,1 0 0,0 0 0,5-1 0,11 1 0,2 1 0,28 2 0,-27-2 0,39 4 0,225-4 0,-284 0 0,0 1 0,-1-1 0,0 0 0,1 0 0,0 1 0,-1-1 0,1 1 0,0 0 0,1 0 0,-2-1 0,-1 1 0,1 0 0,0-1 0,0 1 0,0-1 0,0 0 0,0 0 0,0 1 0,0-1 0,0 0 0,0 0 0,0 0 0,0 0 0,0 0 0,0 0 0,-1 0 0,1 0 0,0 0 0,0 0 0,0-1 0,0 1 0,0 0 0,0-1 0,0 1 0,0 0 0,0-1 0,1-1 0,-2 2 0,0 0 0,1 0 0,-1 0 0,0 0 0,0 0 0,0 0 0,0 0 0,0 0 0,0-1 0,1 1 0,-1 0 0,0 0 0,0 0 0,0 0 0,0 0 0,0 0 0,0 0 0,0 0 0,0 0 0,1 0 0,-1 0 0,0 0 0,0 0 0,0 0 0,0 0 0,0 0 0,1 1 0,-1-1 0,0 0 0,0 0 0,1 0 0,-1 0 0,3 6 0,-2 16 0,0-3 0,2-7 0,-1-1 0,-1 1 0,-1-1 0,-1 24 0,0-4 0,1-29 0,0 1 0,0 0 0,0 0 0,0 0 0,1-1 0,-1 0 0,1 1 0,-1 0 0,1 0 0,1-1 0,1 3 0,-1-1 0,-1 0 0,1-1 0,-1 2 0,0-2 0,1 8 0,-2-6 0,1-1 0,0 0 0,0 1 0,4 5 0,-3-4 0,0-1 0,-1 2 0,-1-2 0,2 2 0,-2-2 0,0 2 0,0 0 0,-2 7 0,2 9 0,0-16 0,0-6 0,-1 1 0,1-1 0,0 1 0,0-1 0,0 1 0,0-1 0,0 0 0,1 0 0,-1 1 0,0-1 0,0 0 0,0 1 0,0-1 0,1 0 0,0 0 0,0 1 0,-1-1 0,2 0 0,-2 0 0,1 0 0,1 0 0,0 1 0,0 0 0,0-1 0,-2 1 0,2-1 0,0 1 0,-1 0 0,0-1 0,1 1 0,-1 0 0,0 0 0,0 0 0,0 0 0,-1 0 0,1 0 0,0 3 0,-1 3 0,1-1 0,-1 13 0,0-24 0,-1-1 0,1 1 0,0-1 0,-4-5 0,2 4 0,0 1 0,1 0 0,-1-12 0,1 10 0,1 0 0,-2-1 0,-1-11 0,1 19 0,0 5 0,-2 9 0,4-9 0,-2 3 0,1-1 0,1 2 0,-1 9 0,1-15 0,1 1 0,-1-1 0,0-1 0,0 2 0,1-1 0,0 0 0,0-1 0,1 1 0,-1 0 0,1 0 0,3 3 0,-2-2 0,-1-2 0,-1 0 0,1 1 0,0-2 0,-1 1 0,3 4 0,-4-6 0,0 0 0,0 0 0,0 1 0,0-1 0,0 0 0,0 0 0,0 0 0,0 0 0,0 1 0,0-1 0,0 0 0,0 0 0,0 0 0,0 0 0,0 1 0,0-1 0,0 0 0,0 0 0,0 0 0,0 0 0,0 0 0,-1 1 0,1-1 0,0 0 0,0 0 0,0 0 0,-1 0 0,1 0 0,0 0 0,0 1 0,0-1 0,-1 0 0,-11 0 0,-14-4 0,1 1 0,-42-1 0,-30 10 0,-587-6 0,670-1 0,-25-4 0,25 4 0,-21-3 0,-428 3 0,228 3 0,-141-2 0,374 0 0,1 0 0,0 0 0,0 0 0,0 0 0,-1 0 0,2 0 0,-1 0 0,-1 0 0,1-1 0,0 1 0,1-1 0,-1 1 0,-1-1 0,1 0 0,1 1 0,0-1 0,0 0 0,0 1 0,-1-1 0,2 0 0,-1 1 0,0-1 0,0 0 0,0 0 0,1 1 0,-1 0 0,0-1 0,0 0 0,0 1 0,1-1 0,-1 0 0,0 1 0,2-2 0,13-23 0,-11 19 0,0 1 0,0-1 0,-2 0 0,1 0 0,3-7 0,12-39 0,-5-5 0,-8 42 0,-2 7 0,0 2 0,1-13 0,-1 7 0,0 1 0,1-1 0,0 1 0,11-20 0,-1 3 0,5-12 0,-19 39 0,0 0 0,1-1 0,0 2 0,-1-1 0,1-1 0,-1 1 0,2 0 0,-2 0 0,1 0 0,0 0 0,0-1 0,-1 1 0,1 1 0,0-1 0,0 0 0,1 0 0,-1 1 0,0 0 0,0-1 0,2 0 0,0 0 0,1 0 0,0 0 0,-1 1 0,0 0 0,1 0 0,6 0 0,-4 0 0,491 2 0,-256-4 0,627 2 0,-859 1 0,0 0 0,1 1 0,17 2 0,12 5 0,-7-5 0,-26-2 0,2 0 0,-2-1 0,2 0 0,-2 0 0,2-1 0,-2 0 0,13-2 0,-20 1 0,0 0 0,0 0 0,-1 0 0,1-1 0,-1 1 0,1 1 0,0-1 0,0 0 0,-3-1 0,-4-2 0,8 4 0,2 3 0,0 1 0,0 0 0,-1 0 0,0 1 0,0-1 0,-1 1 0,1 0 0,-1-2 0,0 2 0,0 0 0,-1 5 0,-1 7 0,1 19 0,0-13 0,1-1 0,5 32 0,-2-40 0,-1-1 0,0 0 0,1 21 0,-3-30 0,0-1 0,1 2 0,0-1 0,0-1 0,1 2 0,1 5 0,-1-6 0,0 0 0,-1 0 0,0 0 0,1 0 0,-1 0 0,0 6 0,-2-5 0,1-4 0,0 1 0,0-2 0,-1 2 0,1-1 0,0 1 0,1 0 0,-1-1 0,0 0 0,0 1 0,0-1 0,1 1 0,0-1 0,0 1 0,-1-2 0,1 0 0,-1 0 0,0 0 0,0 0 0,0 0 0,0 0 0,1 0 0,-1 0 0,0 0 0,0-1 0,1 1 0,-1 0 0,1 0 0,-1 0 0,0 0 0,0-1 0,1 1 0,-1 0 0,0 0 0,0-1 0,0 1 0,0 0 0,1 0 0,-1 0 0,0 0 0,0 0 0,1 0 0,-1-1 0,0 1 0,0-1 0,0 1 0,0 0 0,0-1 0,0 1 0,0 0 0,0-1 0,2-11 0,3-57 0,-3 38 0,-2-51 0,-1 31 0,0 42 0,0 0 0,-1 1 0,-1-1 0,0 0 0,0 1 0,-8-15 0,6 10 0,1 7 0,0-1 0,1 1 0,0-1 0,-2 2 0,0-2 0,-8-7 0,13 14 0,-1-1 0,0 1 0,1-1 0,-1 1 0,1-1 0,-1 0 0,1 1 0,-1 0 0,0 0 0,0 0 0,1 0 0,-1 0 0,0-1 0,0 1 0,0 0 0,0 0 0,0 0 0,0 0 0,1 0 0,-2 0 0,2 0 0,-1 0 0,0 0 0,1 0 0,-1 0 0,0 1 0,0-1 0,0 0 0,1 0 0,-1 0 0,0 0 0,0 1 0,1-1 0,-1 1 0,0-1 0,0 1 0,1-1 0,-1 1 0,0 0 0,0 0 0,-1 2 0,0 0 0,-1-1 0,1 0 0,-1 2 0,2-1 0,-1 0 0,-1 5 0,3-7 0,-1 1 0,0-1 0,1 0 0,0 0 0,0 1 0,0-2 0,0 1 0,0 1 0,0-1 0,0 1 0,0-1 0,1 2 0,0-3 0,-1 1 0,0 0 0,0-1 0,0 0 0,1 1 0,-1-1 0,0 0 0,1 1 0,-1-1 0,1 0 0,-1 0 0,0 0 0,0 0 0,0 0 0,0 0 0,1 0 0,0 1 0,-1-1 0,1 0 0,-1 0 0,0 0 0,1 0 0,0 0 0,-1 0 0,1 0 0,-1 0 0,0 0 0,1 0 0,0 0 0,-1 0 0,1 0 0,0 0 0,-1 0 0,0 0 0,1 0 0,-1-1 0,0 1 0,1 0 0,0 0 0,0 0 0,-1 0 0,0 0 0,0 0 0,0 0 0,0 0 0,0 0 0,0 0 0,1 0 0,-1 0 0,0 0 0,0 0 0,0 0 0,0 0 0,0 0 0,1 0 0,-1-1 0,0 1 0,0 0 0,0 0 0,0 0 0,0 0 0,0 0 0,1 0 0,-1 0 0,0-1 0,0 1 0,0 0 0,0 0 0,1 0 0,-1 0 0,0 0 0,0-1 0,0 1 0,0 0 0,0-1 0,0 1 0,0 0 0,0 0 0,0 0 0,0 0 0,0 0 0,0-1 0,0 1 0,0 0 0,0 0 0,-10-3 0,-13 0 0,-75 9 0,-636-6 0,556 5 0,0 1 0,105-5 0,-71-2 0,102-5 0,29 5 0,0-1 0,-14 0 0,-147 2 0,172 0 0,0 0 0,0 0 0,1 1 0,0-1 0,0 0 0,-1 0 0,0 1 0,1 0 0,-1-1 0,0 1 0,1 0 0,-1-1 0,1 0 0,0 1 0,0 0 0,0 0 0,-1 0 0,1 0 0,0 1 0,0-1 0,-2 1 0,0 2 0,1 1 0,-1 0 0,1-1 0,-3 9 0,3-6 0,-50 104 0,48-102 0,1 0 0,-1 1 0,-1 14 0,2-11 0,-1-1 0,-8 18 0,-3 8 0,14-34 0,0-3 0,0 0 0,1 0 0,-1 1 0,1-1 0,0 1 0,0-1 0,0 1 0,0 0 0,0 0 0,0-1 0,0-1 0,1 1 0,-1-1 0,0 1 0,1-1 0,-1 0 0,1 1 0,-1 0 0,1-1 0,-1 0 0,1 1 0,-1-1 0,1 0 0,-1 1 0,1-1 0,-1 0 0,1 0 0,-1 1 0,1-1 0,-1 0 0,1 0 0,0 0 0,-1 0 0,1 0 0,-1 0 0,2 0 0,-2 0 0,1 0 0,0 0 0,117 0 0,-48-1 0,-7-5 0,39 2 0,856 4 0,-488 0 0,-462-1 0,0 0 0,-1 0 0,12-3 0,10 0 0,-28 4 0,0-1 0,0 1 0,0 0 0,0-1 0,-1 1 0,1 0 0,0-1 0,0 1 0,0-1 0,0 1 0,-1-1 0,1 0 0,0 1 0,0-1 0,-1 0 0,1 0 0,0 0 0,-1 1 0,1-1 0,-1 0 0,0 0 0,1 0 0,0 1 0,-1 0 0,0-1 0,0 0 0,0 0 0,1 0 0,-1-2 0,0-3 0,0 0 0,0-1 0,0-7 0,-1 5 0,0-7 0,-6-28 0,2 17 0,0-32 0,5 12 0,-1 46 0,1 0 0,0 1 0,0-1 0,-1 1 0,1-1 0,0 1 0,-1-1 0,1 0 0,-1 0 0,1 1 0,-1-1 0,1 1 0,-1 0 0,0-1 0,1 1 0,-1-1 0,1 1 0,-1 0 0,1-1 0,0 1 0,-1 0 0,1 0 0,-2 0 0,2 0 0,-1 0 0,1 0 0,-2 0 0,2 0 0,-1 0 0,-1 0 0,-26 0 0,21 0 0,-209 0 0,117 0 0,5-5 0,-65 1 0,131 3 0,2 1 0,0-1 0,0-1 0,-31-4 0,28 1 0,0 2 0,-54-1 0,-41-1 0,80 5 0,-154 4 0,29 1 0,71 4 0,32-4 0,-25 7 0,156-11 0,1015-1 0,-1009 6 0,32-1 0,-16 0 0,147-5 0,-230 0 0,0 0 0,0 1 0,0-1 0,1 1 0,-2 0 0,0 0 0,8 4 0,-11-5 0,2 1 0,-1-1 0,1 1 0,-1-1 0,1 1 0,-1-1 0,0 1 0,0 0 0,0 0 0,1 0 0,-2 0 0,1 0 0,0 0 0,0 1 0,-1-1 0,2 0 0,-2 1 0,1-1 0,-1-1 0,1 1 0,0 1 0,-1 2 0,0-4 0,0 0 0,0 1 0,0-1 0,0 1 0,0-1 0,0 1 0,-1-1 0,1 0 0,0 1 0,-1-1 0,1 1 0,0-1 0,-1 0 0,1 1 0,0-1 0,-1 0 0,1 1 0,-1-1 0,1 0 0,-1 0 0,1 0 0,0 0 0,-1 1 0,0-1 0,1 0 0,0 0 0,0 0 0,0 0 0,-1 0 0,0 0 0,0 0 0,-22 2 0,12-1 0,-41 7 0,-33 5 0,74-11 0,-1-1 0,-24 1 0,3 0 0,-83 0 0,66-3 0,0-1 0,-81-12 0,135 14 0,0 0 0,-1 0 0,1-1 0,7 0 0,6 0 0,358-11 0,-356 11 0,-18 2 0,-12-1 0,-151 6 0,48 1 0,61-4 0,-98 2 0,-207-5 0,409-11 0,34-3 0,140-9 0,-63 8 0,-307 30 0,-163 7 0,-161-21 0,231-2 0,236 1 0,-1 0 0,0 0 0,1 0 0,-1 0 0,1 1 0,-1-1 0,0 1 0,1-1 0,-1 1 0,1 0 0,-1 0 0,0 0 0,-2 2 0,4-2 0,-1 0 0,1 1 0,0-1 0,0 1 0,-1-1 0,1-1 0,1 2 0,-2 0 0,2 0 0,0-1 0,0 1 0,-1-1 0,0 1 0,1 0 0,0-1 0,0 1 0,-1-1 0,1 1 0,1 3 0,-1 5 0,0 1 0,-1 0 0,0 0 0,-7 21 0,6-23 0,-1-1 0,-7 11 0,9-15 0,-1-2 0,0 1 0,0 1 0,-1-1 0,1-1 0,-1 1 0,1 0 0,-7 4 0,9-7 0,0 0 0,0 0 0,0 0 0,-1 0 0,1 0 0,0 1 0,0-1 0,0 0 0,0 0 0,0 0 0,0 0 0,0 0 0,-1 0 0,1 0 0,0 0 0,-1 0 0,1 0 0,0 0 0,0 0 0,0 0 0,0 0 0,0 0 0,0 0 0,0 0 0,0 0 0,0 0 0,0 0 0,0 0 0,0 0 0,0 0 0,-1 0 0,1 0 0,0 0 0,0 0 0,-1 0 0,1 0 0,0-1 0,0 1 0,0 0 0,0 0 0,0 0 0,0 0 0,0 0 0,0 0 0,0 0 0,-1 0 0,1-1 0,0 1 0,0 0 0,0 0 0,0 0 0,0 0 0,0 0 0,0-1 0,0 1 0,0 0 0,0 0 0,0 0 0,0 0 0,0 0 0,0 0 0,0-1 0,0 1 0,0 0 0,0-1 0,0 1 0,0 0 0,0 0 0,1 0 0,1-13 0,-2 11 0,5-16 0,8-24 0,-11 37 0,1-1 0,0 1 0,-1 0 0,1 0 0,2 0 0,-2 0 0,0 1 0,9-8 0,-12 12 0,0 0 0,1 0 0,-1 0 0,0 0 0,0 0 0,0 0 0,0 0 0,0 0 0,1 0 0,-1-1 0,0 1 0,0 0 0,0 0 0,0 0 0,0 0 0,0 0 0,0 0 0,0 0 0,0 0 0,0 0 0,0 0 0,0 0 0,0 0 0,0 0 0,0 0 0,0 0 0,0 0 0,0 0 0,0 0 0,1 0 0,-1 0 0,0 0 0,0 0 0,0 0 0,0 1 0,1-1 0,-1 0 0,0 0 0,0 0 0,0 0 0,0 0 0,0 0 0,0 0 0,0 0 0,0 0 0,0 0 0,0 0 0,0 0 0,0 1 0,0-1 0,0 0 0,0 1 0,3 7 0,-3 11 0,-4 1 0,3-14 0,0 1 0,0-2 0,1 2 0,0 9 0,0-15 0,0 0 0,1 2 0,0-2 0,-1 1 0,0-1 0,0 1 0,1-1 0,0 1 0,0-1 0,0 0 0,0 1 0,1-1 0,-1 0 0,0 1 0,0-1 0,1 1 0,-1-1 0,0 0 0,1 0 0,0-1 0,2 2 0,1 0 0,0 0 0,0 0 0,0-1 0,0 1 0,1-1 0,-1-1 0,8 2 0,41-3 0,-22 0 0,74 0 0,109 2 0,-201 0 0,-14-1 0,0 0 0,0 0 0,0 0 0,0 0 0,0 1 0,0-1 0,-1 0 0,1 0 0,0 0 0,0 0 0,0 0 0,0 0 0,0 0 0,0 0 0,0 0 0,0 0 0,0 0 0,0 0 0,0 0 0,0 0 0,0 0 0,0 0 0,0 0 0,0 0 0,0 0 0,0 0 0,0 0 0,0 0 0,0 1 0,0-1 0,0 0 0,0 0 0,0 0 0,0 0 0,0 0 0,0 0 0,0 0 0,0 0 0,0 0 0,0 0 0,0 0 0,0 0 0,0 0 0,0 0 0,0 0 0,0 0 0,0 0 0,0 0 0,0 0 0,0 0 0,0 0 0,0 0 0,0 0 0,0 0 0,1 0 0,-1 0 0,0 0 0,0 0 0,0 0 0,0 0 0,0 0 0,0 0 0,0 0 0,0 0 0,0 0 0,0 0 0,-23 5 0,-53 2 0,-129-5 0,102-3 0,20 1 0,364-6 0,5 0 0,755 6 0,-1028 0 0,0-1 0,13-2 0,-16 0 0,1 2 0,-1 0 0,0 0 0,14 1 0,-22 0 0,-1 1 0,1-1 0,-1 1 0,0 0 0,1-1 0,-1 1 0,0 0 0,0 0 0,-1 0 0,1-1 0,0 1 0,1 0 0,-2-1 0,1 1 0,1 2 0,12 18 0,-12-18 0,5 14 0,-7-16 0,1 0 0,-1 0 0,1 0 0,-1 1 0,0-1 0,0 0 0,0 0 0,0 0 0,0 0 0,0 0 0,-1 0 0,1 0 0,-1 0 0,1 1 0,-2-3 0,2 1 0,-1-1 0,-1 0 0,1 0 0,0 0 0,0 0 0,0 1 0,0-2 0,-1-1 0,2 3 0,-7-12 0,-1 0 0,-6-17 0,0 1 0,11 20 0,1 1 0,-1-2 0,1 2 0,0-2 0,-1-14 0,-2-18 0,4 40 0,0 0 0,1 0 0,0 1 0,-1-1 0,1 0 0,-1 0 0,0 1 0,1-1 0,-1 1 0,0-1 0,0 1 0,1-1 0,-1 1 0,0-1 0,0 1 0,1 0 0,-1-1 0,0 1 0,0 0 0,1-1 0,-2 1 0,1 0 0,1 0 0,-2 0 0,1-1 0,1 1 0,-2 0 0,1 0 0,0 0 0,0 1 0,0-1 0,-7 1 0,1-1 0,-15 4 0,16-2 0,-31 3 0,0 0 0,0-3 0,-64-3 0,34 0 0,-82 2 0,-152-2 0,250 0 0,-126-3 0,84 0 0,60 2 0,-172 1 0,105 2 0,42-1 0,-63 1 0,120-2 0,0 1 0,0 1 0,0-1 0,-1 0 0,1 0 0,0 0 0,0 1 0,-1-1 0,1 0 0,-1 1 0,1-1 0,0 1 0,1-1 0,-1 1 0,0-1 0,0 1 0,0 0 0,0 0 0,0 0 0,0 0 0,0 0 0,0-1 0,0 1 0,-1 1 0,2-1 0,0 1 0,0-1 0,0 0 0,0 0 0,0 1 0,0-1 0,0 0 0,0 1 0,0-1 0,1-1 0,-1 1 0,1 0 0,-1 0 0,1 0 0,-1 0 0,1 1 0,0-1 0,0 0 0,-1 0 0,1 0 0,0-1 0,0 1 0,2 1 0,-3-2 0,5 5 0,1 0 0,-1-1 0,7 5 0,-9-8 0,0 1 0,0 0 0,0-2 0,-1 1 0,2 0 0,-1-1 0,0 1 0,0 0 0,0-1 0,4 0 0,106-2 0,-30 0 0,133-4 0,-14 1 0,118 5 0,-217 5 0,28 1 0,-32-1 0,-11 0 0,119-5 0,-207 0 0,1 0 0,0 0 0,0 0 0,0 0 0,0-1 0,0 1 0,0 0 0,0-1 0,0 1 0,-1 0 0,2-1 0,-2 0 0,1 1 0,0-1 0,0 0 0,-1 1 0,0-1 0,0 1 0,1-1 0,0 0 0,-1 0 0,1 1 0,-1 0 0,0-1 0,1 0 0,0 0 0,-1 0 0,0 1 0,0-1 0,0 0 0,0 0 0,0 0 0,0 0 0,0-1 0,0 1 0,0 0 0,0 0 0,0 1 0,0-1 0,0 0 0,0 1 0,0-1 0,0 0 0,0-1 0,-1 2 0,0-1 0,1 0 0,0 0 0,-1 0 0,1 1 0,-1-1 0,0 0 0,1 1 0,0-1 0,-1 0 0,0 1 0,1 0 0,-1-1 0,0 1 0,0-1 0,0 1 0,1-1 0,-2 1 0,1-1 0,1 1 0,-2 0 0,1 0 0,-1-1 0,-3 1 0,-1 1 0,1-1 0,-1 1 0,1 0 0,0 0 0,-1 0 0,1 0 0,1 1 0,-2 0 0,2 0 0,-8 4 0,-18 7 0,25-11 0,-1-2 0,1 0 0,-1 1 0,1-1 0,0 0 0,-10 0 0,-14 0 0,-203 27 0,178-24 0,-78-3 0,59-1 0,-841 1 0,913 0 0,0 1 0,1-1 0,-2 0 0,2 0 0,-1 0 0,1 0 0,-1-1 0,0 1 0,1 0 0,-2 0 0,2 0 0,-1 0 0,0-1 0,0 1 0,1 0 0,-1-1 0,0 1 0,0 0 0,1 0 0,-1 0 0,0-1 0,1 1 0,-1-1 0,1 0 0,-1 1 0,1-1 0,0 0 0,0 1 0,-1-2 0,1 1 0,0-1 0,0 0 0,0 0 0,0 2 0,0-2 0,0 1 0,0-1 0,0 1 0,1-1 0,-1 0 0,0 1 0,2-2 0,-1 0 0,1-1 0,0-1 0,0 2 0,1-1 0,-1 0 0,3-3 0,-4 6 0,0 0 0,1 0 0,-1 0 0,1 0 0,-1-1 0,0 1 0,0 0 0,1 1 0,0-1 0,-1 0 0,1 1 0,0-1 0,0 1 0,-1 0 0,0 0 0,1 0 0,0 0 0,2 0 0,29 0 0,59 5 0,-58-1 0,124-2 0,-88-3 0,-56 1 0,1 1 0,-1 0 0,29 5 0,-30-3 0,0-2 0,1 1 0,15-1 0,12 0 0,36 8 0,-42-4 0,65 1 0,0-6-1365</inkml:trace>
</inkml:ink>
</file>

<file path=ppt/ink/ink1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91"/>
    </inkml:context>
    <inkml:brush xml:id="br0">
      <inkml:brushProperty name="width" value="0.1" units="cm"/>
      <inkml:brushProperty name="height" value="0.1" units="cm"/>
      <inkml:brushProperty name="color" value="#00A0D7"/>
    </inkml:brush>
  </inkml:definitions>
  <inkml:trace contextRef="#ctx0" brushRef="#br0">120 0 24575,'0'2'0,"0"15"0,1-1 0,3 19 0,-3-34 0,-1 1 0,0-1 0,0 1 0,0-1 0,0 1 0,0-1 0,0 1 0,0-1 0,-1 2 0,1-2 0,-1 1 0,0-1 0,1 0 0,-1 0 0,0 1 0,0-1 0,0 1 0,1-1 0,-3 2 0,-6 10 0,8-11 0,0 0 0,0 0 0,1 1 0,-1-1 0,0 1 0,1 0 0,0-1 0,0 1 0,0-1 0,0 5 0,0-5 0,1 0 0,-1 0 0,0 1 0,0 0 0,-1-1 0,1 0 0,-1 1 0,1-1 0,-1 1 0,0-1 0,-2 4 0,2-3 0,-1 0 0,1-1 0,0 2 0,0-2 0,1 1 0,-2 4 0,2-4 0,-1 0 0,0 0 0,0 0 0,0 0 0,-1-1 0,-1 5 0,2-4 0,0 0 0,0-2 0,0 2 0,0 0 0,1 0 0,-1 0 0,0 2 0,1-2 0,-1 1 0,0-1 0,1-1 0,-4 7 0,-11 32 0,9-12 0,4-21 0,-1 1 0,1-2 0,-5 11 0,5-13 0,-1 2 0,1-1 0,-1 8 0,2-8 0,0 0 0,-1-2 0,0 2 0,0 0 0,-4 6 0,5-10 0,0 0 0,0 0 0,0 1 0,0-1 0,1 1 0,-1-1 0,1-1 0,0 2 0,-1-1 0,2 6 0,-1-8 0,0 1 0,0-1 0,0 1 0,0 0 0,0 0 0,0 0 0,0-1 0,1 1 0,-1 1 0,0-2 0,1 1 0,0 0 0,-1-1 0,0 1 0,1 0 0,-1-1 0,1 1 0,0 0 0,-1-1 0,0 0 0,1 0 0,0 1 0,0 0 0,-1-1 0,2 1 0,-2-1 0,1 0 0,0 1 0,0-1 0,0 0 0,0 0 0,1 1 0,14-1 0,-1-1 0,31-3 0,-34 1 0,0 2 0,1 0 0,0 0 0,-1 1 0,20 2 0,8 1 0,-30-2 0,2-1 0,18 5 0,-17-3 0,1 0 0,0 0 0,-1-2 0,26-1 0,-6 0 0,-23 1 0,0-1 0,15-3 0,-15 2 0,-1 0 0,17 1 0,400 1 0,-419 0 0,-2-1 0,1 0 0,12-3 0,-12 2 0,0 1 0,-1 0 0,14-1 0,87-2 0,-81 4 0,85 4 0,-25 2 0,-51-4 0,40-3 0,21 1 0,-83 1 0,92 3 0,159-4 0,-204 5 0,-27-5 0,26 0 0,-51-1 0,0 0 0,-1-1 0,8 0 0,-15 0 0,1 0 0,-1 0 0,1 1 0,-2-1 0,2 0 0,-1 1 0,0 0 0,-2-3 0,-3-5 0,-2-4 0,7 12 0,-1-2 0,1 1 0,-1-1 0,1 1 0,-1 0 0,2 0 0,-1-1 0,1 1 0,-1-1 0,0-3 0,-5-19 0,4 22 0,1-2 0,0 0 0,-1-9 0,2 11 0,-1 0 0,1 0 0,-1-1 0,0 1 0,-1 0 0,1 1 0,-4-7 0,-3-7 0,3 2 0,0 1 0,-14-21 0,16 30 0,2-1 0,-1 2 0,1-2 0,0 1 0,-1-6 0,1 4 0,0 2 0,-1-1 0,-3-8 0,-1 1 0,5 8 0,-1 0 0,0 2 0,1-2 0,-1 0 0,-1 1 0,2 1 0,-2-1 0,-2-4 0,2 4 0,0 0 0,1-1 0,-1 0 0,0 0 0,1 1 0,0-2 0,1 1 0,-1 1 0,1-2 0,0 1 0,0 0 0,0-1 0,1 1 0,-1-7 0,0 7 0,0 0 0,-1 1 0,0-1 0,1 0 0,-1 1 0,-1-1 0,-4-6 0,-3-5 0,9 14 0,-1-2 0,1 0 0,-1 0 0,1 1 0,0 1 0,-1-2 0,-4-3 0,5 6 0,-1-2 0,1 2 0,0-1 0,0 0 0,0 1 0,-1-1 0,0 1 0,1 0 0,-1 0 0,1 0 0,-1 0 0,1 0 0,0 0 0,0 0 0,-4 0 0,-57-1 0,-25 2 0,65 1 0,-24 1 0,-42 3 0,35-7 0,-72 2 0,105 0 0,-47 2 0,11-3 0,-74 1 0,123-1 0,-102 5 0,64-4 0,-44-3 0,65 0 0,-17-1 0,30 3 0,-1-1 0,1 0 0,-15-4 0,13 2 0,-26-2 0,-19 5 0,30 0 0,-28-3 0,10 0 0,-63 3 0,44 1 0,36-2 0,19 0 0,0 0 0,-2 1 0,2 1 0,-14 2 0,21-2 0,0 0 0,1 0 0,-1 0 0,1-1 0,-1 2 0,0-1 0,1 1 0,1 0 0,-2 0 0,1-1 0,0 1 0,0 0 0,0 0 0,0 0 0,1 0 0,-1 1 0,1-1 0,0 1 0,0-2 0,-1 2 0,1-1 0,1 1 0,-1 0 0,0-1 0,0 3 0,1-4 0,0-1 0,0 1 0,0-1 0,1 0 0,-1 1 0,0-1 0,0 1 0,0-1 0,0 1 0,0-1 0,0 1 0,1-1 0,-1 0 0,1 1 0,-1-1 0,0 1 0,1-1 0,-1 0 0,0 1 0,1-1 0,-1 0 0,1 0 0,-1 0 0,1 1 0,-1-1 0,0 0 0,1 0 0,0 0 0,-1 1 0,1-1 0,-1 0 0,0 0 0,1 0 0,-1 0 0,0 0 0,1 0 0,-1 0 0,2 0 0,25 0 0,-20 0 0,94-8 0,-64 3 0,40 2 0,148-3 0,956 6 0,-1180 0 0,1 0 0,-1 1 0,0-1 0,0 0 0,0 0 0,1 0 0,-1 1 0,-1 0 0,1-1 0,0 1 0,1-1 0,-1 1 0,0-1 0,0 1 0,0-1 0,0 0 0,0 1 0,0 0 0,-1-1 0,2 1 0,-2 0 0,1 1 0,-1-2 0,1 1 0,-1 0 0,0 0 0,1 0 0,-1 0 0,1 0 0,-1 0 0,1 0 0,-1 0 0,0 0 0,0 0 0,0 0 0,0 0 0,0 0 0,0 0 0,-1 3 0,1-4 0,-1 1 0,1-1 0,0 1 0,0-1 0,-1 1 0,1-1 0,-1 0 0,1 0 0,0 0 0,0 1 0,-1-1 0,1 0 0,-1 1 0,0 0 0,1-1 0,0 0 0,-1 0 0,0 1 0,0-1 0,1 0 0,-1 0 0,1 0 0,-1 0 0,0 0 0,1 0 0,-2 0 0,-19 0 0,14 0 0,-93 5 0,8 0 0,-679-5 0,397 0 0,353 0 0,1 2 0,-31 6 0,30-4 0,-42 2 0,47-4 0,1 0 0,-16 2 0,15-1 0,-25 2 0,40-5 0,-1 0 0,0 0 0,1-1 0,-1 1 0,1 0 0,-1-1 0,2 1 0,-4-2 0,-8-2 0,12 4 0,-1 0 0,1 0 0,-1 0 0,1 0 0,0 0 0,-1 0 0,1 0 0,0 0 0,-1 1 0,1-1 0,-1 0 0,1 0 0,0 0 0,-1 1 0,1-1 0,0 1 0,0-1 0,-1 0 0,1 0 0,0 1 0,-1-1 0,1 0 0,0 1 0,0-1 0,0 0 0,0 1 0,0-1 0,-1 0 0,1 1 0,0-1 0,0 1 0,-2 5 0,1-3 0,0 1 0,0-1 0,0 0 0,0 0 0,1 0 0,-1 5 0,2-7 0,-1-1 0,0 0 0,0 0 0,1 1 0,0-1 0,-1 1 0,0 0 0,1-1 0,-1 1 0,1-1 0,-1 1 0,0-1 0,1 0 0,-1 1 0,1-1 0,0 0 0,-1 1 0,1-1 0,0 0 0,0 0 0,-1 1 0,1-1 0,-1 0 0,2 0 0,-2 0 0,1 0 0,1 0 0,22 1 0,-20-2 0,82-7 0,-59 5 0,44-2 0,-12 2 0,-27 1 0,121-3 0,554 5 0,-587 5 0,-87-4 0,57 8 0,-65-7 0,0-1 0,32-2 0,-10 0 0,-36 1 0,3 0 0,1 0 0,-1 0 0,0-2 0,1 1 0,23-7 0,19-1 0,-57 7 0,-5 0 0,-5 0 0,-134 1 0,80 2 0,-68-1 0,381-6 0,-245 6 0,1 0 0,-2 1 0,2-1 0,-1 1 0,-1 0 0,2 0 0,0 0 0,4 2 0,30 17 0,-23-11 0,-11-8 0,-2 1 0,0 1 0,1-1 0,-1 1 0,1-2 0,-1 2 0,-1 0 0,4 3 0,-6-6 0,0 0 0,0 1 0,0-1 0,-1 0 0,1 0 0,0 0 0,-1 0 0,1 0 0,0 0 0,0 0 0,0 0 0,0 1 0,-1-1 0,1 0 0,0 0 0,0 0 0,0 0 0,-1 0 0,1 0 0,-1 0 0,1 0 0,0 0 0,0 0 0,0 0 0,-1 0 0,1 0 0,0 0 0,0 0 0,-1 0 0,-9 0 0,10 0 0,-604 0 0,469 5 0,-13 1 0,130-6 0,-27 4 0,24-1 0,-20 0 0,-131 6 0,137-7 0,-39-2 0,28-1 0,21 0 0,-37-6 0,38 4 0,-40-2 0,-167 5 0,218-1 0,12 0 0,7 0 0,320-37 0,-155 21 0,-113 13 0,-32 1 0,28 0 0,7 2 0,44 2 0,-96 1 0,1-1 0,-1 1 0,0 0 0,9 3 0,-18-5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0,-6 5 0,-11 0 0,-6-3 0,-35 1 0,9-1 0,27-1 0,-50 5 0,-61 4 0,117-8 0,1-1 0,-17 5 0,3 0 0,2-3 0,-42-1 0,27 0 0,-49 5 0,62-4 0,25-3 0,-1 0 0,1 0 0,0 0 0,-1 1 0,2 0 0,-1 0 0,-1 0 0,2 1 0,-2 0 0,2 0 0,-1 0 0,-5 2 0,-9 8 0,11-7 0,1-1 0,-9 8 0,13-11 0,2 1 0,-1 0 0,0 0 0,1 0 0,-1 0 0,1 0 0,-1 0 0,1 1 0,0-1 0,0-1 0,-2 6 0,2-1 0,5-13 0,2-6 0,8-9 0,-13 19 0,0 1 0,0 0 0,-1 0 0,1 0 0,-1 0 0,0 1 0,1-1 0,-1-1 0,0 1 0,0-3 0,0 5 0,0 0 0,0 0 0,0-1 0,0 1 0,0 0 0,0 0 0,0 0 0,0 0 0,0 0 0,0-1 0,0 1 0,0 0 0,-1 0 0,1 0 0,0-1 0,0 1 0,0 0 0,0 0 0,0 0 0,0 0 0,0 0 0,0-1 0,0 1 0,-1 0 0,1 0 0,0 0 0,0 0 0,0 0 0,-1 0 0,1 0 0,0 0 0,0 0 0,0-1 0,-2 1 0,-7 4 0,-5 10 0,13-14 0,1 0 0,-1 1 0,1 0 0,-1-1 0,1 2 0,-1-2 0,0 1 0,1 0 0,0 0 0,-1 0 0,1 0 0,0-1 0,-1 1 0,1 0 0,-1 1 0,1-2 0,0 1 0,0-1 0,0 1 0,0 0 0,0 0 0,0 0 0,1 0 0,0 2 0,-1-3 0,1 1 0,1 0 0,-1 0 0,-1-1 0,1 1 0,0 0 0,0-1 0,0 1 0,0-1 0,1 0 0,-1 0 0,1 1 0,-1-1 0,0 0 0,0 0 0,1 0 0,-2 0 0,1 0 0,3 0 0,134-1 0,-114 0 0,37-9 0,-6 1 0,18 3 0,108 5 0,-90 2 0,902-1 0,-908-4 0,-54 3 0,27 2 0,-58-1 0,2 0 0,-1 1 0,1-1 0,-1 1 0,0-1 0,0 0 0,0 1 0,1-1 0,-1 1 0,-1 1 0,2-2 0,-2 1 0,0 0 0,2 0 0,-2 0 0,1 0 0,-1 0 0,2 0 0,-1 2 0,-1-3 0,0 0 0,1 1 0,0 0 0,-1-1 0,0 1 0,0-1 0,0 1 0,1 0 0,-1-1 0,0 1 0,0 0 0,0 0 0,0-1 0,0 1 0,0 0 0,0-1 0,0 1 0,0 0 0,-1-1 0,1 1 0,0 0 0,0-1 0,0 0 0,-1 1 0,0-1 0,1 1 0,0 0 0,-1-1 0,1 1 0,0-1 0,-1 1 0,0-1 0,1 1 0,-2 0 0,-7 2 0,1-1 0,-2 0 0,1-1 0,0 1 0,-1-1 0,1 0 0,-13-1 0,-7 1 0,-41 1 0,-9 1 0,-32 1 0,46-3 0,12 1 0,-57 4 0,-65 4 0,168-10 0,-158 5 0,-9-5 0,352-11 0,-12 0 0,-53 12 0,-47 0 0,96-8 0,-152 5 0,-12 1 0,-18-1 0,-472 1 0,242 2 0,-363-1 0,602-1 0,10 1 0,1 0 0,-1 0 0,0-1 0,1 1 0,-1 0 0,0 0 0,0 0 0,1 0 0,-1 0 0,1 0 0,-1 0 0,1 0 0,-1 0 0,0 0 0,0 0 0,1 1 0,-1-1 0,1 0 0,-1 0 0,0 1 0,0-1 0,1 0 0,-1 0 0,0 1 0,1-1 0,0 1 0,-1-1 0,1 0 0,-1 1 0,0-1 0,1 1 0,0-1 0,-1 1 0,1-1 0,0 1 0,0 0 0,0-1 0,0 0 0,-1 1 0,1-1 0,0 1 0,0 0 0,0 0 0,-4 14 0,1 0 0,1 1 0,0 19 0,0 4 0,2-36 0,-1-2 0,1 1 0,-1 0 0,0 1 0,0-1 0,0 0 0,0 0 0,0-1 0,-1 1 0,1 0 0,-1 0 0,1-1 0,0 1 0,-1 0 0,-3 1 0,119-106 0,-109 96 0,-2 5 0,-1 0 0,0 2 0,0-3 0,0 1 0,1 0 0,-3 0 0,2-1 0,-1 1 0,1 0 0,-1-1 0,1 1 0,-1-5 0,-1 7 0,0 0 0,0 0 0,0 0 0,0 0 0,0 0 0,0 0 0,0 0 0,0-1 0,0 1 0,0 0 0,0 0 0,0 0 0,0 0 0,-1 0 0,1-1 0,0 1 0,0 0 0,0 0 0,0 0 0,0 0 0,-1 0 0,1 0 0,0 0 0,-1 0 0,1-1 0,0 1 0,0 0 0,0 0 0,0 0 0,-1 0 0,1 0 0,0 0 0,0 0 0,0 0 0,-1 0 0,1 0 0,0 0 0,-1 0 0,1 0 0,0 0 0,0 0 0,0 1 0,0-1 0,-1 0 0,1 0 0,0 0 0,0 0 0,0 0 0,0 0 0,-1 0 0,1 0 0,0 1 0,0-1 0,-1 0 0,1 0 0,-11 6 0,3 2 0,-2-1 0,1 1 0,-13 17 0,21-25 0,1 1 0,-1 0 0,1 0 0,-1-1 0,1 0 0,-1 1 0,1 0 0,0 0 0,0 0 0,0 0 0,0 0 0,-1 0 0,1 0 0,0 0 0,0 0 0,1 0 0,-1 0 0,0-1 0,0 2 0,0-1 0,1-1 0,-1 0 0,0 1 0,1 0 0,-1 0 0,1 0 0,0 1 0,3 2 0,-1-1 0,0 0 0,1 0 0,6 5 0,1 0 0,-9-7 0,-1 0 0,1 0 0,1 0 0,-2 0 0,1 1 0,0-2 0,1 1 0,-2-1 0,2 1 0,-1-1 0,1 1 0,-2-1 0,6 1 0,32-2 0,-18 0 0,33 2 0,-22 0 0,61-5 0,-71 1 0,-5 1 0,27-1 0,284 3 0,-607 13 0,26 0 0,75-13 0,178 0 0,0 0 0,-1 0 0,1 0 0,0 0 0,-1 0 0,1 0 0,-1 0 0,1 0 0,0 0 0,-1 0 0,1 0 0,0 0 0,0 0 0,0 0 0,-1 0 0,1 0 0,0-1 0,0 1 0,-1 0 0,1 0 0,0 0 0,0 0 0,-1-1 0,1 1 0,-1 0 0,1 0 0,0-1 0,0 1 0,0-1 0,-1 1 0,1 0 0,0 0 0,0 0 0,0-1 0,0 0 0,0 0 0,0 1 0,1-1 0,-1 0 0,0 0 0,0 1 0,1-2 0,0 2 0,-1-1 0,1 0 0,-1 1 0,1-2 0,26-22 0,-21 19 0,-2 2 0,1 0 0,0-1 0,1 1 0,-1 1 0,1 0 0,7-4 0,-6 4 0,-2-1 0,1 1 0,-1 0 0,1-1 0,8-7 0,-11 8 0,-1 0 0,-1 1 0,1-1 0,1 0 0,0 0 0,-1 1 0,1 0 0,-1 1 0,1-2 0,-1 1 0,1 0 0,0 0 0,-1 1 0,1-1 0,0 1 0,1-1 0,-1 1 0,3 0 0,60 1 0,161-2 0,-159-5 0,17 2 0,-53 4 0,28 0 0,-60 0 0,1 0 0,0 0 0,0 0 0,-1 0 0,1 1 0,-1-1 0,0 0 0,1 0 0,0 0 0,-1 1 0,1-1 0,0 0 0,-1 0 0,1 1 0,-1-1 0,2 0 0,-2 0 0,0 1 0,0-1 0,0 0 0,0 1 0,1-1 0,-1 0 0,0 0 0,0 1 0,0-1 0,0 0 0,0 1 0,0-1 0,0 1 0,0-1 0,0 0 0,0 1 0,0-1 0,0 0 0,0 1 0,0-1 0,-1 0 0,1 1 0,0 0 0,-2 0 0,2 0 0,-1 0 0,0 1 0,0-2 0,0 1 0,0 0 0,0 0 0,0 0 0,0 0 0,0-1 0,-2 2 0,-22 8 0,0 0 0,-41 8 0,35-9 0,21-7 0,1-1 0,0 0 0,-1-1 0,0 1 0,1-1 0,-11-2 0,-10 1 0,-52-4 0,-4-1 0,47 5 0,22 0 0,-1 1 0,1 0 0,-1 2 0,-23 4 0,86-7 0,186-4 0,-221 5 0,1-1 0,14-2 0,12-2 0,85-2 0,-79 3 0,-19 1 0,26 0 0,58 4 0,134-2 0,-167-4 0,24 0 0,400 5 0,-452-6 0,-45 6 0,-2 0 0,1 0 0,-1 0 0,1-1 0,0 1 0,-1 0 0,0-1 0,1 1 0,0 0 0,-1-1 0,1 1 0,-1 0 0,1 0 0,-1 0 0,1-1 0,-1 0 0,1 1 0,-1-1 0,0 1 0,1-1 0,-1 1 0,1-1 0,-1 1 0,0-1 0,0 0 0,0 1 0,1-1 0,-1 1 0,0-1 0,0 0 0,0 0 0,0 1 0,0-1 0,0 0 0,0 1 0,-1-1 0,1 1 0,0-1 0,0 0 0,0 0 0,0 0 0,0 0 0,0 0 0,0 1 0,1-1 0,-1 0 0,0 0 0,1 1 0,-1-1 0,0 0 0,1 1 0,-1-1 0,0 0 0,1 0 0,0 1 0,-1 0 0,1-1 0,-1 1 0,1-2 0,0 2 0,-1 0 0,1 0 0,0 0 0,-1 0 0,1 0 0,-1 0 0,0 0 0,1 0 0,0 0 0,-1 0 0,1 1 0,-1-1 0,1 0 0,0 0 0,-1 0 0,0 0 0,1 1 0,-1-1 0,1 0 0,-1 0 0,1 1 0,-1-1 0,0 0 0,1 0 0,-1 0 0,0 0 0,0 1 0,0 0 0,1-1 0,-1 0 0,0 1 0,0-1 0,0 1 0,1 0 0,6 15 0,-5-8 0,-2-6 0,1 0 0,-1 1 0,1 0 0,-1-1 0,0-1 0,0 2 0,-1 4 0,0-6 0,1 0 0,0 0 0,-1-1 0,1 1 0,-1-1 0,0 0 0,1 1 0,-1-1 0,1 1 0,-1 0 0,0-1 0,0 1 0,1 0 0,-1-1 0,0 0 0,0 1 0,0-1 0,1 0 0,-1 1 0,1-1 0,-2 0 0,2 0 0,-1 0 0,-1 1 0,2-1 0,-1 0 0,-2 0 0,-29 1 0,-63-4 0,10-2 0,-354 5 0,350 6 0,17-1 0,11-3 0,-113 1 0,162-3 0,-13-1 0,25 1 0,-1 0 0,-1 0 0,1 0 0,-1 0 0,1 0 0,0 1 0,0-1 0,-1 0 0,1 1 0,0-1 0,0 1 0,0-1 0,-1 1 0,1 1 0,1-2 0,-1 1 0,0 0 0,1 0 0,-1 0 0,1 0 0,-1 0 0,0-1 0,1 1 0,0 0 0,0 0 0,0 0 0,-1 0 0,1 0 0,0 0 0,0 0 0,0 0 0,0 0 0,0 0 0,1 0 0,-1 0 0,0 0 0,0 0 0,1-1 0,0 1 0,0 1 0,0 1 0,0-2 0,0 1 0,0-1 0,0 1 0,0 0 0,0-2 0,0 2 0,1-1 0,0 0 0,-1 1 0,1-1 0,0 0 0,2 2 0,2-2 0,0 0 0,0 0 0,1-1 0,-2 0 0,2 1 0,-2-1 0,2-1 0,5 1 0,11-1 0,40 2 0,63-2 0,-95-1 0,32-1 0,-39 2 0,23-4 0,-23 3 0,25-1 0,114-2 0,175 5 0,-332 0 0,0 0 0,1 1 0,-1 0 0,0 0 0,0 0 0,-1 1 0,1 0 0,-1-1 0,9 6 0,-9-6 0,0 1 0,-1 0 0,1-1 0,5 1 0,-9-2 0,-1 0 0,2 1 0,-1-1 0,0 0 0,0 0 0,0 0 0,0 0 0,0 0 0,0-1 0,0 1 0,0 0 0,1-1 0,-2 1 0,0 0 0,0-1 0,1 1 0,-1 0 0,0 0 0,0 0 0,0 0 0,1 0 0,-1 0 0,1-1 0,-1 1 0,0 0 0,0-1 0,0 1 0,0 0 0,0-1 0,0 1 0,0 0 0,0-1 0,0 1 0,0 0 0,0-1 0,0 1 0,0 0 0,0-1 0,0 1 0,0 0 0,0-1 0,0 1 0,0-1 0,0 1 0,-1-1 0,0 0 0,0 0 0,1 0 0,-1-1 0,1 2 0,-1-1 0,-1 0 0,2 0 0,-1 0 0,-1 0 0,1 0 0,-1 0 0,1 1 0,0-1 0,-1 0 0,1 1 0,1-1 0,-2 0 0,1 1 0,-1-1 0,0 1 0,1 0 0,-4-1 0,-3 0 0,-1 1 0,-16 0 0,15 0 0,-61-5 0,70 5 0,-26 1 0,0-1 0,1-2 0,-43-6 0,8-9 0,46 14-77,9 1-181,-1 0 1,0 0-1,0 1 0,-8 0 1</inkml:trace>
</inkml:ink>
</file>

<file path=ppt/ink/ink1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92"/>
    </inkml:context>
    <inkml:brush xml:id="br0">
      <inkml:brushProperty name="width" value="0.1" units="cm"/>
      <inkml:brushProperty name="height" value="0.1" units="cm"/>
      <inkml:brushProperty name="color" value="#00A0D7"/>
    </inkml:brush>
  </inkml:definitions>
  <inkml:trace contextRef="#ctx0" brushRef="#br0">1 492 24575,'0'-4'0,"0"-7"0,0 0 0,1 0 0,0 0 0,4-14 0,9-5 0,-12 26 0,0-2 0,0 1 0,1 0 0,-1-1 0,-1 1 0,1-1 0,-2 0 0,1-5 0,-1 8 0,1 0 0,-1 2 0,1-1 0,0-1 0,-1 0 0,1 1 0,1 0 0,-1 1 0,0-2 0,1 1 0,-1 0 0,1 0 0,2-3 0,9-13 0,-1-8 0,-6 14 0,1-1 0,8-14 0,33-37 0,-34 47 0,19-19 0,-24 26 0,-7 8 0,0-1 0,1 1 0,-2-1 0,2 1 0,-1-1 0,1 2 0,0-1 0,-1 0 0,1 0 0,1 1 0,-1-1 0,1 1 0,3-2 0,2 0 0,0 0 0,-1-1 0,15-6 0,-19 7 0,2-1 0,-1 2 0,1 0 0,1-1 0,-1 1 0,0 0 0,0 0 0,0 0 0,0 2 0,9-2 0,81-3 0,-86 6 0,0-1 0,1 1 0,-1 0 0,16 4 0,-6-1 0,1-1 0,-1-1 0,1-1 0,40-2 0,-15 0 0,-17 0 0,30 2 0,-56 0 0,0 0 0,-1 0 0,1 0 0,0 0 0,0-1 0,0 2 0,-2-1 0,2 1 0,0 0 0,-1 0 0,0-1 0,2 4 0,13 8 0,50 32 0,-48-34 0,-13-10 0,-2 2 0,2 0 0,-2 0 0,1 0 0,6 4 0,-11-5 0,1 0 0,1-1 0,-1 0 0,1 1 0,0-2 0,-1 1 0,1 0 0,0 0 0,-1 0 0,1 0 0,-1 0 0,1-1 0,1 1 0,-2 0 0,2-1 0,-1 0 0,-1 1 0,4-1 0,-3 1 0,1-1 0,0 2 0,-1-2 0,0 1 0,1 0 0,0-1 0,-1 2 0,0-1 0,0 0 0,0 1 0,1 0 0,-2-1 0,4 3 0,-4-2 0,1 0 0,1 0 0,-1-1 0,1 2 0,0-2 0,-1 1 0,1-1 0,0 0 0,-1-1 0,4 3 0,1-2 0,-2 0 0,0 0 0,0 0 0,0 0 0,-1 1 0,2-1 0,-1 1 0,-2-1 0,2 2 0,0-1 0,-1 1 0,5 3 0,-1 0 0,2 0 0,-1 0 0,1-1 0,12 5 0,-19-9 0,24 7 0,-23-7 0,1-1 0,-2 1 0,0 1 0,2-1 0,-1 0 0,-2 1 0,6 2 0,5 4 0,26 12 0,-5-9 0,2-1 0,64 27 0,-89-33 0,0 0 0,1-1 0,0 0 0,21 1 0,-45-4 0,10 0 0,0 0 0,0 0 0,-1 0 0,1 0 0,-1 0 0,1 0 0,0-1 0,0 1 0,-1 0 0,1-1 0,0 0 0,0 1 0,-1-1 0,2 1 0,-1-2 0,0 1 0,-3-1 0,5 2 0,0 0 0,0 0 0,0 0 0,0-1 0,0 1 0,0 0 0,0 0 0,0 0 0,0 0 0,0 0 0,0 0 0,0 0 0,-1 0 0,1-1 0,0 1 0,0 0 0,0 0 0,0 0 0,0 0 0,0 0 0,0 0 0,0 0 0,0-1 0,0 1 0,0 0 0,0 0 0,0 0 0,0 0 0,0 0 0,1 0 0,-1 0 0,0 0 0,0-1 0,0 1 0,0 0 0,0 0 0,0 0 0,0 0 0,0 0 0,0 0 0,0 0 0,0 0 0,9-3 0,6 2 0,-15 1 0,6 1 0,0-1 0,-1 1 0,1 1 0,-1-1 0,9 3 0,-8-2 0,0 0 0,-2-2 0,2 1 0,0 0 0,9 1 0,-11-2 0,-1 1 0,2-1 0,-3 1 0,2 0 0,-1 0 0,1 0 0,4 2 0,-3-1 0,-2-1 0,2 1 0,0-1 0,4 1 0,19 3 0,-18-3 0,2-1 0,21 1 0,-23-2 0,1 1 0,-2 1 0,17 3 0,-16-3 0,1 1 0,-1-3 0,16 3 0,-21-3 0,0 0 0,-1 0 0,1 1 0,0 0 0,-1 0 0,1 0 0,0 1 0,-2-1 0,2 1 0,5 2 0,0 1 0,-2 1 0,0 0 0,13 10 0,-17-13 0,-1-1 0,0 0 0,2 0 0,-1 0 0,6 2 0,14 8 0,-20-9 0,3 2 0,0-2 0,0 2 0,10 3 0,-11-5 0,-1 0 0,0 0 0,1 0 0,-2 0 0,9 8 0,-13-11 0,0 0 0,-1 1 0,1-1 0,0 0 0,0 0 0,-1 0 0,0 0 0,1 1 0,0-1 0,0 0 0,0 0 0,0 0 0,0 0 0,-1 0 0,1 0 0,-1 0 0,1 0 0,0 0 0,-1 0 0,1 0 0,0 0 0,-1 0 0,0 0 0,1 0 0,-1 0 0,-12-1 0,-13-3 0,5-1 0,-23-1 0,25 5 0,-34-3 0,-4 1 0,44 1 0,-58-2 0,49 3 0,-36 1 0,-12 0 0,49-2 0,-41-1 0,-583 3 0,560 5 0,-18 0 0,-501-5 0,579 3 0,23-2 0,-1 0 0,-1-1 0,1 1 0,0 0 0,0-1 0,0 0 0,-1 0 0,1 0 0,1-1 0,-8-1 0,9 2 0,0-1 0,0 0 0,1 1 0,0-1 0,-1 0 0,0 0 0,0 0 0,1 1 0,0-2 0,-1 2 0,1-1 0,-1 1 0,1-1 0,-1 0 0,1 0 0,0 0 0,0 0 0,0-1 0,0 1 0,0 0 0,0 0 0,0-1 0,3-22 0,1 14 0,0 1 0,11-19 0,-13 24 0,0 1 0,-1-1 0,0 1 0,0 1 0,0-2 0,-1 1 0,0 0 0,0-4 0,0 3 0,1 0 0,-1 1 0,1-1 0,1-5 0,2 1 0,-3 3 0,1 2 0,0-2 0,-1 1 0,2 1 0,3-7 0,-3 7 0,-1 0 0,-1-1 0,1-1 0,2-2 0,2-7 0,40-69 0,-39 73 0,0 1 0,1 1 0,9-10 0,-1 1 0,-7 8 0,-1 0 0,18-13 0,-22 19 0,1 0 0,-1 1 0,1 0 0,0 0 0,-1-1 0,1 1 0,1 0 0,-2 1 0,10-2 0,26-1 0,1 2 0,42 1 0,-67 1 0,-24 1 0,-13-2 0,21 1 0,-1 0 0,0-1 0,0 1 0,0 0 0,1 0 0,-1 0 0,0-1 0,1 1 0,-1 0 0,0-1 0,0 1 0,1-1 0,-1 1 0,1 0 0,0-1 0,-1 1 0,0 0 0,1 0 0,-1-1 0,1 0 0,0 1 0,0-1 0,-1-1 0,1 1 0,0 1 0,0-1 0,-1 0 0,1 1 0,0-1 0,-1 1 0,1-1 0,-1 1 0,1-1 0,-1 0 0,1 1 0,-1 0 0,0-1 0,1 0 0,-1 1 0,0 0 0,1 0 0,-1 0 0,0-1 0,0 1 0,1 0 0,-1 0 0,0-1 0,0 1 0,-21 0 0,3 0 0,37-4 0,-7 3 0,0 0 0,0 1 0,0 0 0,0 2 0,0-1 0,17 4 0,-14-3 0,0 0 0,-1 0 0,0-1 0,18 0 0,11 0 0,-10 4 0,-25-4 0,-1 1 0,2-1 0,-2-1 0,7 2 0,-6-3 0,-2 1 0,2 0 0,-1 0 0,0 1 0,0 0 0,0 0 0,0 0 0,0 0 0,0 1 0,9 3 0,-4 4 0,8 2 0,5 0 0,-2 0 0,40 26 0,-8-7 0,-36-20 0,36 16 0,27 6 0,26 15 0,8-6 0,-78-29 0,30 9 0,-60-18 0,1-1 0,-1 0 0,1-1 0,11 2 0,-10-2 0,0 1 0,15 4 0,-18-4 0,1-2 0,-1 1 0,0 0 0,9 0 0,-9 0 0,0-1 0,0 1 0,1 1 0,6 1 0,41 9 0,-29-6 0,-2-3 0,41 6 0,-53-7 0,22 3 0,-23-2 0,1-1 0,15 2 0,-20-4 0,1 0 0,-1 1 0,14 3 0,-20-4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0,-8 0 0,-9 1 0,-381-2 0,192-1 0,124-4 0,-103 1 0,128 3 0,36 1 0,1-1 0,-1 0 0,-22-6 0,29 5 0,0 1 0,-1 0 0,1 1 0,-16 1 0,-6 0 0,-565-1 0,597 0 0,2 1 0,1-1 0,0 0 0,0 0 0,0 0 0,-1-1 0,1 1 0,0 0 0,-1 0 0,1-1 0,-3 0 0,4 1 0,0 0 0,0 0 0,-1-1 0,1 0 0,0 1 0,-1-1 0,1 1 0,0-1 0,0 1 0,0-1 0,-1 0 0,1 1 0,0-1 0,0 1 0,0-1 0,0 0 0,0 1 0,0-1 0,0 0 0,0 0 0,0 1 0,0-1 0,1 1 0,-1-1 0,3-12 0,2 0 0,0 0 0,1 1 0,0 0 0,15-22 0,0 1 0,7-9 0,-25 38 0,13-28 0,-14 25 0,2-1 0,0 1 0,0-1 0,-1 2 0,2-2 0,0 3 0,0-3 0,1 3 0,-1-2 0,10-7 0,-9 10 0,0 1 0,-1-1 0,1 1 0,0 0 0,0 1 0,-1 0 0,2 0 0,11-4 0,-5 3 0,0 1 0,1-2 0,-1 2 0,1 1 0,20-1 0,92-3 0,-78 5 0,47 1 0,-30 9 0,-58-8 0,1 0 0,0 0 0,0 1 0,-1 0 0,0 0 0,0 1 0,0-1 0,8 8 0,-6-7 0,16 16 0,-10-7 0,4 1 0,0 0 0,2-1 0,24 12 0,86 30 0,-113-46 0,4 1 0,34 20 0,-46-26 0,-2 1 0,1-1 0,2 0 0,13 4 0,16 6 0,28 12 0,-21-9 0,-32-11 0,-1-3 0,2 1 0,-1-1 0,0 0 0,24 0 0,-36-3 0,-27-1 0,-44 4 0,0 1 0,64-4 0,-162-4 0,2-3 0,123 6 0,-51-9 0,61 7 0,-7-3 0,-60 0 0,-361 7 0,426-1 0,-55 9 0,76-5 0,-1-2 0,1 2 0,0 0 0,0 1 0,-21 9 0,29-11 0,7-5 0,9-5 0,-5 1 0,5-4 0,0 0 0,-1-1 0,11-14 0,33-46 0,-47 60 0,0-1 0,10-21 0,-6 9 0,-8 17 0,1-1 0,0 0 0,10-12 0,-13 17 0,2 1 0,0-1 0,-1 0 0,0 0 0,2 1 0,-1-1 0,0 2 0,-1-1 0,10-4 0,3 1 0,-13 3 0,2 1 0,-2-1 0,1 1 0,0 0 0,1 0 0,4-1 0,-8 2 0,156-10 0,-19 15 0,-124-4 0,12-1 0,-20 0 0,2 0 0,-2 0 0,2 0 0,-2 1 0,2 0 0,-2 0 0,1 1 0,0 0 0,0 0 0,7 3 0,29 22 0,-33-22 0,19 11 0,48 19 0,-25-12 0,-41-17 0,16 10 0,-20-10 0,1-1 0,0-1 0,0 1 0,11 3 0,2 1 0,-11-6 0,20 8 0,-18-8 0,1 0 0,15 9 0,-1 0 0,-19-9 0,0 0 0,-1 1 0,1 1 0,10 6 0,-18-11 0,1 0 0,-1 0 0,0 1 0,0-1 0,1 0 0,-1 0 0,0 0 0,1 0 0,-1 1 0,0-1 0,0 1 0,0-1 0,0 0 0,1 0 0,-1 0 0,0 1 0,0-1 0,0 0 0,0 0 0,0 0 0,0 0 0,0 0 0,0 1 0,0-1 0,0 0 0,0 0 0,0 1 0,0-1 0,0 0 0,0 1 0,0-1 0,0 0 0,0 1 0,-1-1 0,1 0 0,-1 1 0,0-1 0,1 1 0,-1-1 0,1 1 0,-1-1 0,0 0 0,0 0 0,1 0 0,-1 1 0,0-1 0,0 0 0,-30 0 0,27 0 0,-31 0 0,-82-4 0,16 1 0,2 1 0,-116 0 0,119 3 0,-144-1 0,217-2 0,0 0 0,-32-6 0,53 8 0,-2 0 0,1-1 0,0 0 0,0 1 0,0-1 0,-1 0 0,1-1 0,-2-1 0,4 3 0,0-1 0,1 1 0,0 0 0,-1-1 0,1 1 0,0 0 0,-1-1 0,0 1 0,1-1 0,0 1 0,0 0 0,0-1 0,-1 0 0,1 1 0,0 0 0,-1 0 0,1-1 0,0 1 0,0-1 0,0-1 0,0 1 0,1 0 0,-1 0 0,1 0 0,-1 0 0,0 0 0,1 0 0,0 0 0,-1 0 0,1 0 0,-1 1 0,2-3 0,17-18 0,-12 14 0,0-2 0,6-7 0,-9 11 0,1-1 0,0 2 0,-1-1 0,7-3 0,2-5 0,0 1 0,-9 7 0,2 0 0,-1-1 0,1 2 0,0-1 0,11-5 0,-6 5 0,20-5 0,-17 6 0,7-1 0,0 0 0,2 1 0,-1 0 0,31 1 0,101-3 0,-143 6 0,0 1 0,0-1 0,0 2 0,0 0 0,0 0 0,0-1 0,14 8 0,-3-2 0,-9-3 0,1 1 0,-1 0 0,0 0 0,16 11 0,20 13 0,36 17 0,-20-7 0,-60-36 0,-3-3 0,1 1 0,0 1 0,-1-1 0,-1 1 0,1-1 0,1 1 0,-2 0 0,5 2 0,-7-4 0,1 1 0,0-1 0,-1 0 0,1 0 0,0 1 0,-1-1 0,0 0 0,1 0 0,0 0 0,-1 0 0,0 1 0,1-1 0,-1 0 0,1 0 0,0 0 0,-1 0 0,0 0 0,1 0 0,-1 0 0,0 0 0,-12 0 0,13 0 0,-15 0 0,-123 4 0,-14 1 0,-214 2 0,246-8 0,91 0 0,27 0 0,0 1 0,-1 0 0,1-1 0,0 1 0,0-1 0,0 0 0,-1 1 0,1-1 0,-3-2 0,4 2 0,0 1 0,0-1 0,1-1 0,-1 2 0,0-1 0,1 0 0,-1 0 0,1 0 0,-1 0 0,1 0 0,-1 1 0,1-1 0,0 0 0,0-1 0,0 1 0,0 0 0,0 0 0,0 0 0,0 0 0,0 0 0,0 0 0,0 0 0,1 0 0,-1 0 0,1 0 0,1-4 0,0 2 0,0-1 0,0 1 0,0 0 0,4-5 0,-1 2 0,2-1 0,0 2 0,1-1 0,-1 0 0,2 1 0,-2 0 0,2 1 0,0-1 0,-1 1 0,2 0 0,10-3 0,11-2 0,61-13 0,-75 19 0,1 2 0,1-1 0,23 2 0,165 0 0,-200 1 0,2 0 0,-2-1 0,1 2 0,-1 0 0,1 1 0,-2-1 0,2 1 0,9 6 0,8 1 0,-24-10 0,11 5 0,0 1 0,16 8 0,-26-13 0,1 0 0,-1 1 0,0 0 0,0 0 0,1 0 0,-1 0 0,0 0 0,-1-1 0,1 2 0,-1-1 0,1 0 0,0 1 0,-1-1 0,0 0 0,0 0 0,0 1 0,1 3 0,-2-4 0,0-2 0,-1 1 0,0-1 0,1 1 0,-1 0 0,1 0 0,-1 0 0,0-1 0,1 1 0,-1 0 0,0 0 0,0 0 0,1-1 0,-2 1 0,2-1 0,-1 1 0,0-1 0,0 1 0,1-1 0,-2 1 0,-22 8 0,-28 4 0,33-9 0,10-3 0,-1 1 0,0-2 0,-11 0 0,10 0 0,0 0 0,-11 3 0,-216 19 0,83-21 0,83-2 0,71 2 0,0-1 0,1 0 0,-1 0 0,1 0 0,0 0 0,-1 0 0,1 0 0,-1 0 0,0 0 0,0 0 0,1 0 0,-1-1 0,1 1 0,-1 0 0,0 0 0,1 0 0,-1-1 0,1 1 0,-1-1 0,0 1 0,1 0 0,0-1 0,-1 1 0,1 0 0,-1-1 0,1 1 0,-1-1 0,1 1 0,0 0 0,-1-1 0,1 1 0,0-1 0,0 1 0,0-1 0,0 1 0,0-1 0,-1 1 0,1-1 0,0 0 0,0 1 0,0 0 0,0-1 0,0 1 0,0-1 0,0 1 0,0-1 0,1 1 0,-1-1 0,0 1 0,0-1 0,0 1 0,0-1 0,0 1 0,0-1 0,1 0 0,1-2 0,-1 0 0,1 1 0,0 0 0,0 0 0,0-1 0,0 1 0,0 0 0,0 1 0,6-5 0,1 2 0,1 0 0,2 0 0,-2 0 0,18-2 0,-10 1 0,19-3 0,-25 7 0,1-2 0,12-4 0,-20 5 0,1 1 0,-2 0 0,10 0 0,-9 1 0,0-1 0,1 0 0,8-2 0,-7 1 0,-2 0 0,1 1 0,-1 1 0,1-1 0,7 1 0,14-2 0,-5 0 0,24 0 0,-2 0 0,18-4 0,-58 6 0,2-1 0,-1 1 0,-1-1 0,7 0 0,-52 0 0,-125 10 0,124-6 0,20-2 0,0 2 0,-29 4 0,39-4 0,-23 1 0,24-4 0,-1 1 0,-17 5 0,25-5 0,1 0 0,0 0 0,0 1 0,-1-1 0,2 0 0,-1 0 0,-6 5 0,9-6 0,0 1 0,-1-1 0,1 0 0,0 1 0,0-1 0,0 0 0,0 1 0,0-1 0,-1 0 0,1 1 0,0-1 0,0 0 0,0 1 0,0-1 0,0 1 0,-1-1 0,1 1 0,0-1 0,0 0 0,0 0 0,0 0 0,0 1 0,0-1 0,1 1 0,-1 0 0,1 0 0,-1-1 0,0 1 0,1 0 0,-1-1 0,1 1 0,0 0 0,0-1 0,-1 1 0,1-1 0,0 1 0,0-1 0,0 0 0,0 1 0,0-1 0,2 1 0,6 1 0,1 0 0,0 0 0,0-1 0,15 1 0,43-2 0,-26-1 0,17 1 0,-10 1 0,95-8 0,-125 4 0,83-10 0,-94 12 0,-13-1 0,-15-1 0,15 2 0,-18-2 0,0 1 0,0 2 0,-28 1 0,3 0 0,-47 5 0,95-6 0,-22 0 0,1 2 0,0 0 0,-30 8 0,17-6 47,20-3-1459</inkml:trace>
</inkml:ink>
</file>

<file path=ppt/ink/ink1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77"/>
    </inkml:context>
    <inkml:brush xml:id="br0">
      <inkml:brushProperty name="width" value="0.1" units="cm"/>
      <inkml:brushProperty name="height" value="0.1" units="cm"/>
      <inkml:brushProperty name="color" value="#66CC00"/>
      <inkml:brushProperty name="ignorePressure" value="1"/>
    </inkml:brush>
  </inkml:definitions>
  <inkml:trace contextRef="#ctx0" brushRef="#br0">1 176,'96'-173,"-94"170</inkml:trace>
</inkml:ink>
</file>

<file path=ppt/ink/ink1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78"/>
    </inkml:context>
    <inkml:brush xml:id="br0">
      <inkml:brushProperty name="width" value="0.1" units="cm"/>
      <inkml:brushProperty name="height" value="0.1" units="cm"/>
      <inkml:brushProperty name="color" value="#66CC00"/>
      <inkml:brushProperty name="ignorePressure" value="1"/>
    </inkml:brush>
  </inkml:definitions>
  <inkml:trace contextRef="#ctx0" brushRef="#br0">0 174,'104'-171,"-103"169</inkml:trace>
</inkml:ink>
</file>

<file path=ppt/ink/ink1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79"/>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1,'1908'0,"-1905"0</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2:59:11.722"/>
    </inkml:context>
    <inkml:brush xml:id="br0">
      <inkml:brushProperty name="width" value="0.025" units="cm"/>
      <inkml:brushProperty name="height" value="0.025" units="cm"/>
      <inkml:brushProperty name="color" value="#66CC00"/>
    </inkml:brush>
  </inkml:definitions>
  <inkml:trace contextRef="#ctx0" brushRef="#br0">0 57 24575,'3'0'0,"-1"0"0,0 0 0,1 0 0,-1-1 0,1 1 0,-1 0 0,0-1 0,0 1 0,1-2 0,-1 2 0,4-3 0,-6 3 0,3-2 0,0 1 0,0-1 0,0 1 0,-1 0 0,2 0 0,-1 0 0,0 0 0,0 1 0,0-1 0,5 1 0,-3-1 0,-1 0 0,0 0 0,1 0 0,-2 0 0,9-4 0,3-1 0,10 3 0,-9 2 0,5-4 0,-15 4 0,-1-1 0,1 1 0,0 1 0,7-1 0,1 1 0,0 1 0,23 3 0,-28 0 0,-9-4 0,0 1 0,1-1 0,-1 0 0,1 1 0,-1-1 0,1 0 0,-1 0 0,2 0 0,-2 1 0,1-1 0,-1 0 0,1 0 0,-1 0 0,1 0 0,-1 0 0,1 0 0,0 0 0,0 0 0,0-1 0,0 1 0,0 0 0,0 0 0,0 1 0,1-1 0,-1 0 0,0 0 0,0 1 0,0-1 0,0 0 0,2 2 0,5 0 0,-22-6 0,15 4 0,8 4 0,10 4 0,-14-7 0,0 1 0,0 0 0,-1 0 0,1 1 0,7 4 0,-10-6 0,1 0 0,-1 1 0,1-1 0,-1-1 0,1 1 0,-1-1 0,1 1 0,0-1 0,-1 0 0,1 0 0,-1 0 0,1 0 0,4-1 0,3 1 0,-13-1 0,0 0 0,0 1 0,-1-2 0,1 1 0,0 0 0,0 0 0,0-1 0,0 1 0,-3-4 0,-19-7 0,8 5 0,-2 1 0,1 2 0,0-1 0,0 2 0,-34-1 0,44 4 0,2-1 0,0 1 0,-1 0 0,1 1 0,0 0 0,-1 0 0,1 0 0,0 0 0,-9 5 0,-57 22 0,72-28 0,-1 0 0,1 0 0,0 0 0,0 0 0,0 0 0,-1 1 0,1-1 0,0 0 0,0 0 0,-1 0 0,1 0 0,0 0 0,0 0 0,0 0 0,0 1 0,-1-1 0,1 0 0,0 0 0,0 0 0,0 0 0,0 1 0,-1-1 0,1 0 0,0 0 0,0 0 0,0 1 0,0-1 0,0 0 0,0 0 0,0 1 0,0-1 0,0 0 0,0 0 0,0 1 0,9 2 0,25-3 0,-27 0 0,19 0 0,-24 0 0,-17 0 0,-6-1 0,11 1 0,1 0 0,0 0 0,0 0 0,0 1 0,-11 3 0,25-5 0,-1 1 0,1-1 0,0 1 0,7 1 0,4 0 0,29 0 0,46-2 0,-61-3 0,-19 2 0,0 0 0,12 1 0,-11 1 0,-9-1 0,1 1 0,-1 0 0,1 0 0,-1 1 0,7 0 0,-10-1 0,0 0 0,1 0 0,-1 0 0,0 0 0,0 0 0,0 0 0,0 0 0,0 0 0,0 0 0,0 0 0,1 0 0,-1 0 0,0 0 0,0 1 0,0-1 0,0 0 0,0 0 0,0 0 0,0 0 0,0 1 0,0-1 0,0 0 0,0 0 0,1 0 0,-1 0 0,0 0 0,0 0 0,0 0 0,0 0 0,0 1 0,0-1 0,0 0 0,0 0 0,0 0 0,0 0 0,0 0 0,0 1 0,-4 2 0,-7 2 0,-30-4 0,24-1 0,14 0 0,5 0 0,78 0 0,-121-9 0,19 5 0,14 2 0,1 1 0,-1 0 0,-9 0 0,-14 2 0,-50-2 0,81 1 0,0 0 0,0 0 0,0 0 0,0 0 0,1 0 0,-1 0 0,0-1 0,0 1 0,0 0 0,0 0 0,0 0 0,0 0 0,0 0 0,0 0 0,0 0 0,0-1 0,0 1 0,0 0 0,0 0 0,0 0 0,0 0 0,0 0 0,0 0 0,0-1 0,0 1 0,0 0 0,0 0 0,0-1 0,0 1 0,0 0 0,0 0 0,0 0 0,0 0 0,0 0 0,0 0 0,0-1 0,0 1 0,0 0 0,0 0 0,0 0 0,0 0 0,0 0 0,-1 0 0,1 0 0,0 0 0,0 0 0,0-1 0,0 1 0,0 0 0,0 0 0,0 0 0,-1 0 0,1 0 0,0 0 0,0 0 0,-1 0 0,1 0 0,0 0 0,0 0 0,0 0 0,2-2 0,-11 2 0,1 1 0,6-1 0,-1 0 0,1 0 0,0 1 0,0-1 0,0 1 0,0-1 0,-1 1 0,-2 2 0,25-2 0,27-10 0,18 5 0,-48 2 0,-9 1 0,1 1 0,11-1 0,-17 1 0,-1 1 0,1-1 0,-1 0 0,0 1 0,1 0 0,-1-1 0,0 1 0,1 1 0,-1-1 0,0 0 0,1 0 0,2 2 0,-5-3 0,0 0 0,0 0 0,0 0 0,0 0 0,0 0 0,1 0 0,-1 0 0,0 1 0,0-1 0,0 0 0,0 0 0,0 0 0,0 0 0,0 0 0,0 0 0,0 0 0,0 0 0,0 0 0,0 0 0,0 0 0,0 0 0,0 0 0,0 0 0,0 0 0,0 0 0,0 1 0,0-1 0,0 0 0,0 0 0,0 0 0,0 0 0,0 0 0,0 0 0,0 1 0,0-1 0,0 0 0,0 0 0,0 0 0,0 0 0,0 0 0,0 0 0,0 0 0,0 0 0,0 0 0,0 0 0,0 0 0,0 0 0,0 0 0,-1 0 0,1 0 0,0 0 0,0 0 0,0 0 0,0 0 0,0 0 0,0 0 0,0 0 0,0 1 0,-8 0 0,-7 0 0,-8-1 0,-1 1 0,-28 4 0,34-3 6,0-1 0,-30-1 0,12-1-1389,33 1-5443</inkml:trace>
</inkml:ink>
</file>

<file path=ppt/ink/ink1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80"/>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1,'1146'0,"-1144"0</inkml:trace>
</inkml:ink>
</file>

<file path=ppt/ink/ink1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81"/>
    </inkml:context>
    <inkml:brush xml:id="br0">
      <inkml:brushProperty name="width" value="0.1" units="cm"/>
      <inkml:brushProperty name="height" value="0.1" units="cm"/>
      <inkml:brushProperty name="color" value="#66CC00"/>
      <inkml:brushProperty name="ignorePressure" value="1"/>
    </inkml:brush>
  </inkml:definitions>
  <inkml:trace contextRef="#ctx0" brushRef="#br0">1 394,'136'-390,"-135"386</inkml:trace>
</inkml:ink>
</file>

<file path=ppt/ink/ink1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82"/>
    </inkml:context>
    <inkml:brush xml:id="br0">
      <inkml:brushProperty name="width" value="0.1" units="cm"/>
      <inkml:brushProperty name="height" value="0.1" units="cm"/>
      <inkml:brushProperty name="color" value="#66CC00"/>
    </inkml:brush>
  </inkml:definitions>
  <inkml:trace contextRef="#ctx0" brushRef="#br0">1472 1 24575,'0'1'0,"1"-1"0,0 0 0,-1 1 0,0-1 0,1 0 0,-1 1 0,1-1 0,-1 1 0,1-1 0,-1 1 0,0-1 0,1 1 0,-1-1 0,0 1 0,0-1 0,0 0 0,0 1 0,1 0 0,-1-1 0,0 2 0,1 11 0,0-8 0,1 12 0,-2-16 0,1-1 0,-1 1 0,1-1 0,-1 1 0,0-1 0,0 0 0,1 0 0,-1 0 0,0 1 0,1-1 0,0 1 0,-1-1 0,0 0 0,1 1 0,-1-1 0,1 0 0,0 1 0,-1-1 0,1 0 0,-1 0 0,1 0 0,-1 0 0,0 1 0,1-1 0,-1 0 0,1 0 0,0 0 0,-1 0 0,1 0 0,-1 0 0,0 0 0,0 0 0,0 0 0,0 0 0,0 0 0,-1 0 0,1 0 0,0 0 0,0 0 0,0 0 0,0 0 0,0 0 0,-1 0 0,1 0 0,0 0 0,0 0 0,-1 0 0,1 0 0,0 0 0,0 0 0,0 0 0,0 0 0,0 0 0,0 0 0,-1 0 0,1 0 0,0 0 0,0-1 0,0 1 0,0 0 0,0 0 0,0 0 0,0 0 0,0 0 0,0 0 0,0 0 0,0 0 0,0-1 0,0 1 0,0 0 0,0 0 0,0 0 0,0 0 0,3-5 0,3-2 0,-6 7 0,0 1 0,0-1 0,0 1 0,0 0 0,0-1 0,0 1 0,0 0 0,0-1 0,0 1 0,0-1 0,0 1 0,1-1 0,-1 1 0,0-1 0,0 1 0,1-1 0,-1 0 0,1 0 0,-1 1 0,0 0 0,1 0 0,12 9 0,-4-3 0,-6-5 0,-1 0 0,0 0 0,0 0 0,-1 1 0,1-1 0,0 0 0,0 1 0,-1 0 0,0-1 0,0 1 0,1 0 0,-2-1 0,0 2 0,1-3 0,0 8 0,0-7 0,-1 0 0,1 0 0,0 0 0,0-1 0,1 1 0,-1 0 0,0 0 0,1 0 0,0 0 0,6 7 0,3 5 0,-10-13 0,1 1 0,0-1 0,-1 1 0,1-1 0,-1 1 0,-1 0 0,2 0 0,-1 0 0,0 0 0,0 0 0,0 3 0,1 0 0,0 0 0,0 1 0,0-1 0,1 0 0,0 0 0,0 1 0,7 7 0,-6-9 0,0 1 0,-1-1 0,0 0 0,0 1 0,0 0 0,-1-1 0,0 2 0,2 4 0,0 1 0,10 17 0,-9-19 0,-2-1 0,1 1 0,4 12 0,-6-14 0,0-2 0,0 1 0,1-1 0,4 9 0,-4-10 0,0 1 0,0 0 0,-1 0 0,-1 1 0,4 6 0,-4-7 0,1 0 0,-1 0 0,1-1 0,3 7 0,-2-8 0,-2 2 0,2-1 0,-1 1 0,-1-1 0,1 6 0,8 28 0,-10-36 0,1 0 0,0 2 0,0-1 0,-1 0 0,2 0 0,0-1 0,3 5 0,-3-3 0,1-1 0,-2 0 0,1 1 0,1 4 0,14 46 0,-4 8 0,-7-32 0,-4-20 0,-3-14 0,0-20 0,2 20 0,0 1 0,-1-1 0,-1 0 0,1 1 0,-1 0 0,1-5 0,-5 17 0,1 6 0,4-14 0,0-1 0,0 0 0,0 1 0,0 0 0,0 1 0,-1-1 0,0 0 0,1-1 0,0 1 0,-1 0 0,1 0 0,-1 0 0,0 0 0,1-1 0,0 2 0,0-2 0,-1 1 0,0-1 0,0 0 0,0 1 0,0-1 0,0 1 0,1-1 0,-3 2 0,-1-1 0,1-1 0,-1 2 0,1-2 0,-2 1 0,-4-1 0,-17 3 0,13 0 0,0-2 0,0 1 0,-1-1 0,1-1 0,0 0 0,-22-2 0,-15 0 0,-30-2 0,45 4 0,-69 7 0,53-2 0,16-5 0,19 0 0,-22 3 0,25-1 0,-1-2 0,0 0 0,0 0 0,1-1 0,-20-4 0,8-2 0,22 5 0,0 1 0,-1 0 0,0 0 0,1 0 0,0 0 0,-1 0 0,0 0 0,-4 1 0,-46-1 0,-45 2 0,65 4 0,21-4 0,-23 2 0,-31-3 0,-46 0 0,55-6 0,38 2 0,1 2 0,-1 1 0,-27 1 0,-94 4 0,133-3 0,-1 0 0,-11 2 0,12-2 0,-1 1 0,-14-1 0,-56-7 0,9-1 0,55 6 0,-21 2 0,31 0 0,1 0 0,-2-1 0,2 1 0,0 1 0,-1 0 0,0-1 0,1 1 0,-7 3 0,11-5 0,0 0 0,0 0 0,0 0 0,0 0 0,0 1 0,0-1 0,0 0 0,0 0 0,-1 0 0,1 0 0,0 0 0,-1 0 0,1 0 0,0 0 0,0 0 0,0 0 0,0 0 0,-1 1 0,1-1 0,0 0 0,0 0 0,0 0 0,0 0 0,-1 0 0,1 0 0,-1-1 0,1 1 0,0 0 0,0 0 0,0 0 0,0 0 0,-1 0 0,1 0 0,0 0 0,0 0 0,0 0 0,0 0 0,-1-1 0,2-6 0,5-10 0,27-47 0,-27 52 0,4-20 0,-7 21 0,1-2 0,7-13 0,2 6 0,-9 13 0,0 1 0,-1 0 0,1 0 0,-1-1 0,1-8 0,-1 6 0,0-1 0,4-10 0,25-53 0,-18 44 0,10-33 0,-20 49 0,-1 4 0,0 1 0,0-1 0,7-10 0,5-5 0,-3 5 0,10-23 0,-17 32 0,-1 2 0,-2 1 0,3 0 0,7-13 0,-1 4 0,-9 12 0,0 0 0,0 1 0,1 1 0,4-8 0,3 2 0,-8 5 0,1-1 0,1 2 0,-1-1 0,0 0 0,0 0 0,2 0 0,-1 1 0,-1 0 0,1 0 0,0 0 0,0 0 0,1 0 0,8-2 0,-13 4 0,24-2 0,41-3 0,768 5 0,-819 1 0,0 0 0,0 1 0,19 5 0,-23-5 0,-8-2 0,0 1 0,0-1 0,-1 0 0,1 0 0,0 1 0,0-1 0,-2 1 0,2 0 0,0 0 0,-1-1 0,1 1 0,-1 0 0,1 0 0,-1-1 0,0 1 0,0 0 0,0 0 0,0 1 0,0-1 0,0 0 0,0 0 0,0 1 0,1 0 0,-2-1 0,0 0 0,0-1 0,1 0 0,-1 0 0,0 0 0,0 1 0,0-1 0,1 0 0,-1 1 0,0-1 0,1 1 0,-1-1 0,0 1 0,0-1 0,0 0 0,0 1 0,0-1 0,0 1 0,0-1 0,0 1 0,0 0 0,-1-1 0,1 1 0,0-1 0,-1 0 0,1 1 0,0 0 0,-1-1 0,1 1 0,-2-1 0,2 1 0,-1 0 0,0-1 0,0 0 0,0 0 0,0 0 0,1 1 0,-1-1 0,0 1 0,0-1 0,-1 0 0,-6 1 0,2 0 0,-1-1 0,-9 0 0,14 0 0,-30 0 0,-115-4 0,34 1 0,0-2 0,-25 4 0,69 2 0,-35 6 0,34-2 0,-50-1 0,37-4 0,81 1 0,0-1 0,0 1 0,1 0 0,-2-1 0,1 1 0,1 0 0,-1 0 0,0-1 0,0 0 0,1 2 0,0-1 0,-1 0 0,1 0 0,-3 2 0,3-2 0,0 0 0,0 0 0,0 0 0,0 0 0,1 0 0,-1 0 0,1 0 0,-1 0 0,1 0 0,-1 1 0,0-1 0,1 1 0,0-1 0,0 0 0,-1 0 0,1 1 0,0-2 0,0 1 0,0 1 0,1 1 0,-1-2 0,0 0 0,1-1 0,0 1 0,-1 0 0,1-1 0,-1 1 0,1 0 0,-1-1 0,0 1 0,1-1 0,0 1 0,0-1 0,-1 0 0,1 0 0,0 1 0,0-1 0,0 0 0,-1 0 0,2 1 0,-2-1 0,1 0 0,0 0 0,0 0 0,0 0 0,0 0 0,-1 0 0,1 0 0,0 0 0,0 0 0,1-1 0,29-4 0,-30 4 0,13-1 0,-1-1 0,1 2 0,14-2 0,-9 3 0,25-2 0,-22 2 0,26-5 0,-18 3 0,0 0 0,43 3 0,-19 0 0,-33-1 0,163 6 0,-45 2 0,-62-5 0,-8-1 0,-31 0 0,40-3 0,-48-3 0,-25 3 0,2 0 0,-1 1 0,12-1 0,-15 1 0,0 1 0,-1-1 0,0 0 0,1 1 0,-1 0 0,1-1 0,-1 1 0,1 0 0,-2 0 0,2 1 0,-2-1 0,2 0 0,2 2 0,3 6 0,-8-9 0,1 1 0,-1-1 0,0 0 0,0 0 0,0 1 0,0-1 0,0 0 0,0 0 0,0 0 0,0 0 0,0 0 0,0 1 0,0-1 0,0 0 0,0 0 0,0 1 0,0-1 0,0 0 0,0 0 0,0 1 0,0-1 0,0 1 0,-1-1 0,-1 1 0,2 0 0,-1-1 0,-1 1 0,1 0 0,0 0 0,0-1 0,0 1 0,0-1 0,-1 0 0,1 1 0,0-1 0,-3 0 0,-9 3 0,0-2 0,-1 2 0,-24-1 0,-9-2 0,-123-6 0,-60-5 0,19 15 0,17-2 0,98-4 0,-18 7 0,111-5 0,-2 0 0,2 0 0,0 0 0,-1 1 0,0-1 0,0 1 0,2-1 0,-3 0 0,2 2 0,-1-1 0,1 1 0,0-1 0,0 1 0,-1-1 0,-2 4 0,5-5 0,1 0 0,0 0 0,-1 0 0,1 0 0,0 0 0,0 1 0,0-1 0,-1 0 0,1 1 0,-1-1 0,1 0 0,0 1 0,0-1 0,0 0 0,0 1 0,0-1 0,-1 0 0,1 1 0,0 0 0,0-1 0,0 0 0,0 1 0,0-1 0,0 0 0,0 1 0,0-1 0,0 1 0,1 0 0,-1-1 0,1 1 0,0 0 0,-1-1 0,1 1 0,-1-1 0,1 1 0,0-1 0,0 0 0,-1 1 0,2-1 0,-2 0 0,2 1 0,25 7 0,11-4 0,1-3 0,59-1 0,-36-1 0,128 6 0,-182-5 0,0 1 0,12 2 0,14 2 0,288-5 0,-159 0 0,-72-5 0,-62 5 0,35 0 0,-49-3 0,-12 3 0,0-1 0,0 1 0,-1-1 0,1 1 0,-1 0 0,1 0 0,0 0 0,0 0 0,-1 0 0,1 1 0,3 0 0,-6-1 0,1 0 0,-1 0 0,0 1 0,1-1 0,0 0 0,-1 1 0,0-1 0,0 0 0,0 1 0,0-1 0,0 1 0,1-1 0,-1 1 0,1-1 0,-1 1 0,0-1 0,0 1 0,0-1 0,0 1 0,1-1 0,-1 0 0,0 0 0,0 2 0,-1 14 0,1-3 0,0-13 0,0 1 0,0-1 0,1 0 0,-1 0 0,0 1 0,0-1 0,0 0 0,0 0 0,-1 1 0,1-1 0,0 0 0,0 1 0,0-1 0,0 0 0,0 0 0,0 1 0,0-1 0,0 0 0,0 0 0,-1 0 0,1 1 0,0-1 0,-1 0 0,1 0 0,0 0 0,0 1 0,0-1 0,-12 3 0,-17-3 0,20-1 0,-61 1 0,-239-7 0,56 4 0,141 5 0,-161-6 0,148 0 0,114 3 0,3 0 0,0 1 0,0 0 0,-14 3 0,20-3 0,1 0 0,-1 1 0,0-1 0,1 1 0,-1-1 0,0 1 0,1-1 0,0 0 0,0 1 0,-1 0 0,1-1 0,0 2 0,0-1 0,-1 0 0,1 0 0,0 0 0,0 0 0,0 0 0,0 0 0,1 1 0,-1-1 0,1 0 0,-2 0 0,1 3 0,-3 5 0,3-7 0,0 0 0,0 0 0,0 1 0,0-1 0,1 0 0,-1 3 0,1-5 0,0 1 0,0-1 0,0 1 0,0-1 0,1 1 0,-1-1 0,0 1 0,0-1 0,0 0 0,0 1 0,1-1 0,-1 1 0,0-1 0,1 0 0,-1 1 0,1 0 0,-1-1 0,0 0 0,1 0 0,-1 1 0,0-1 0,1 0 0,0 0 0,-1 0 0,1 0 0,-1 0 0,0 0 0,1 0 0,0 0 0,-1 0 0,1 1 0,-1-1 0,1 0 0,0 0 0,0 0 0,32 1 0,38-2 0,-18 0 0,890 1 0,-839 5 0,-75-5 0,30 0 0,-47-2 0,-9 1 0,-1 1 0,1-1 0,0 1 0,0 0 0,-1 0 0,6 0 0,-7 0 0,0 1 0,0-1 0,0 0 0,-1 0 0,1 1 0,-1-1 0,1 1 0,0-1 0,0 1 0,-1-1 0,1 1 0,-1 0 0,1-1 0,0 1 0,-1-1 0,1 1 0,-1 0 0,1-1 0,-1 1 0,1 0 0,-1-1 0,0 1 0,1 0 0,-1-1 0,0 1 0,0 0 0,3 9 0,-2-8 0,0 1 0,0 0 0,0 0 0,0-1 0,-1 5 0,0-6 0,0-1 0,0 1 0,0-1 0,0 1 0,0 0 0,0-1 0,0 1 0,0-1 0,-1 1 0,1-1 0,0 0 0,0 1 0,-1-1 0,1 1 0,-1-1 0,1 1 0,0-1 0,-1 0 0,1 1 0,0-1 0,-1 0 0,1 0 0,0 0 0,-1 0 0,1 0 0,0 1 0,-1-1 0,0 0 0,1 1 0,-1-1 0,1 0 0,-1 0 0,0 0 0,1 0 0,-2 0 0,-23 1 0,0 0 0,-30-4 0,13-2 0,29 3 0,1-1 0,-19 1 0,-195-1 0,-280 3 0,391 3 0,-87-10 0,173 5 0,-48 4 0,76-2 0,-1 1 0,1-1 0,-1 0 0,1 1 0,0 0 0,0 0 0,0-1 0,0 0 0,-1 1 0,1 0 0,0 0 0,0 0 0,0 0 0,0 0 0,0 0 0,-2 2 0,2 0 0,-1 0 0,0 0 0,0 0 0,0 0 0,-1 5 0,3-8 0,0 1 0,0-1 0,0 0 0,0 1 0,0-1 0,0 0 0,0 1 0,1-1 0,-1 0 0,0 1 0,0-1 0,0 0 0,0 0 0,1 1 0,-1-1 0,1 0 0,-1 0 0,0 1 0,0-1 0,1 0 0,-1 0 0,0 1 0,0-1 0,1 0 0,0 0 0,-1 0 0,0 0 0,1 0 0,-1 1 0,0-1 0,1 0 0,-1 0 0,1 0 0,-1 0 0,0 0 0,1 0 0,-1 0 0,1 0 0,19 1 0,-17-1 0,1118-1 0,-1042 4 0,-52-3 0,-1 0 0,0 0 0,31 6 0,-47-5 0,16 4 0,-24-5 0,-1 1 0,1 0 0,-1 0 0,0-1 0,0 1 0,0 0 0,0 0 0,1 0 0,-1 0 0,0 0 0,0 0 0,0 0 0,0 1 0,0-1 0,1 1 0,1 6 0,-2-7 0,0 0 0,0 0 0,-1 0 0,1 0 0,-1-1 0,1 2 0,-1-1 0,1 0 0,-1 2 0,0-2 0,0-1 0,0 1 0,0-1 0,-1 0 0,1 1 0,-1-1 0,1 0 0,0 1 0,0-1 0,-1 0 0,1 1 0,0-1 0,-1 0 0,0 0 0,1 1 0,0-1 0,-1 0 0,1 0 0,-1 0 0,1 0 0,0 1 0,0-1 0,-1 0 0,1 0 0,-1 0 0,0 0 0,1 0 0,0 0 0,-1 0 0,1 0 0,-1 0 0,0-1 0,-123 1 0,13-3 0,49 2 0,-139-4 0,121 6 0,-84-2 0,54-3 0,-30 4 0,-123 0 0,80 4 0,183-4 0,-1 0 0,0 0 0,1 1 0,-1-1 0,1 0 0,-1 0 0,0 0 0,0 0 0,1 1 0,-1-1 0,0 1 0,1-1 0,-1 0 0,1 1 0,0-1 0,-1 0 0,0 1 0,1-1 0,-1 1 0,1-1 0,0 0 0,-1 1 0,1-1 0,-1 1 0,1-1 0,0 1 0,0-1 0,0 1 0,0-1 0,0 1 0,0 0 0,-2 21 0,2-17 0,0-5 0,0 1 0,1-1 0,-1 0 0,1 1 0,-1-1 0,0 0 0,0 1 0,0-1 0,0 0 0,0 1 0,1-1 0,-1 0 0,1 0 0,-1 1 0,0-1 0,1 0 0,-1 0 0,1 0 0,0 1 0,-1-1 0,0 0 0,1 1 0,-1-1 0,1 0 0,0 0 0,-1 0 0,0 0 0,2 0 0,16 0 0,-15 0 0,57 1 0,59 1 0,109 0 0,-123-3 0,203 5 0,-262-4 0,339 4 0,-302-5 0,30 2 0,-112-1 0,0 1 0,0-1 0,0 1 0,-1-1 0,1 1 0,0-1 0,0 1 0,-1 0 0,1 0 0,-1-1 0,1 1 0,-1 0 0,1-1 0,-1 0 0,1 1 0,-1 0 0,0-1 0,1 1 0,-1 2 0,6 17 0,-7-20 0,1 1 0,0-1 0,0 0 0,0 1 0,-1-1 0,1 0 0,-1 0 0,1 0 0,0 1 0,0 0 0,-1-1 0,1 0 0,0 1 0,-1-1 0,0 0 0,1 0 0,0 1 0,-1-1 0,1 0 0,-1 0 0,0 0 0,1 1 0,0-1 0,-1 0 0,1 0 0,0 0 0,-1 0 0,1 0 0,-1 0 0,0 0 0,-22 0 0,18 0 0,-506 4 0,342-4 0,37-7 0,16 2 0,-88 0 0,-29 5 0,120 0 0,112 0 0,0 0 0,0 0 0,0 0 0,0 0 0,1 0 0,-1 0 0,0 0 0,0 1 0,0-1 0,0 1 0,1-1 0,-2 0 0,2 1 0,-1-1 0,0 1 0,0-1 0,0 1 0,1-1 0,-1 1 0,0-1 0,1 1 0,-1-1 0,1 1 0,0-1 0,-1 0 0,1 2 0,-1-2 0,1 1 0,0 0 0,-2 1 0,2 1 0,-1 1 0,1-2 0,0 2 0,0-1 0,0 0 0,1 5 0,-1-7 0,0-1 0,1 2 0,0-2 0,-1 1 0,0 0 0,1-1 0,-1 1 0,0-1 0,1 1 0,-1 0 0,0-1 0,1 1 0,0-1 0,0 0 0,-1 0 0,1 0 0,0 1 0,0 0 0,-1-1 0,1 0 0,0 0 0,0 1 0,0-1 0,-1 0 0,2 0 0,-2 0 0,1 0 0,0 0 0,29 1 0,-23-1 0,172-4 0,25 0 0,614 4 0,-809 0 0,-1 1 0,0 0 0,1 1 0,-1-1 0,15 6 0,-16-5 0,1 1 0,0-2 0,0 1 0,0-1 0,16 2 0,37-2 0,50-2 0,-110 1 0,0 0 0,-1-1 0,1 1 0,-1 0 0,1-1 0,-1 1 0,0 0 0,0-1 0,1 1 0,-1 0 0,1 0 0,-1-1 0,1 1 0,-1-1 0,0 1 0,1 0 0,-1-1 0,0 1 0,0 0 0,1 0 0,-1-1 0,1 1 0,-1 0 0,0-1 0,0 1 0,0-1 0,0 0 0,0 1 0,0-1 0,0 1 0,0-1 0,0 1 0,0-1 0,0 0 0,0 0 0,0-1 0,0 1 0,-1-1 0,1 2 0,-1-1 0,1-1 0,0 1 0,-1 0 0,1 0 0,-2-1 0,1-1 0,1 3 0,0 0 0,0 0 0,0 0 0,-1 0 0,1 0 0,0 0 0,0 0 0,0 0 0,0 0 0,0 1 0,0-1 0,0 0 0,-1 0 0,1 0 0,0 0 0,0 0 0,0 0 0,0 1 0,0-1 0,0 0 0,0 0 0,0 0 0,0 0 0,0 0 0,0 1 0,0-1 0,0 0 0,0 0 0,0 0 0,0 0 0,0 1 0,0-1 0,0 0 0,0 0 0,0 1 0,0-1 0,0 0 0,0 0 0,0 8 0,2 2 0,1 0 0,5 13 0,-8-23 0,0 0 0,0 0 0,0 1 0,-1-1 0,1 0 0,0 0 0,0 1 0,0-1 0,0 0 0,0 0 0,0 0 0,0 1 0,-1-1 0,1 0 0,0 0 0,0 0 0,0 1 0,-1-1 0,1 0 0,-1 0 0,1 0 0,0 0 0,0 0 0,0 0 0,-1 1 0,1-1 0,0 0 0,0 0 0,-1 0 0,1 0 0,-1 0 0,1 0 0,0 0 0,0 0 0,-1 0 0,1 0 0,0 0 0,0 0 0,-2-1 0,-14 1 0,13 0 0,-18 0 0,1 1 0,-20 4 0,19-3 0,-36 2 0,-102-4 0,-40-1 0,36-7 0,50 1 0,-143 5 0,134 3 0,-248-1 0,369 0 0,0 0 0,-1 0 0,1 0 0,0 1 0,0-1 0,0 0 0,-1 0 0,1 0 0,1 1 0,-1-1 0,0 1 0,-1-1 0,1 1 0,1-1 0,-2 1 0,0 0 0,2 0 0,-1-1 0,1 1 0,0-1 0,-1 1 0,1 0 0,0-1 0,0 1 0,-1 0 0,1-1 0,0 0 0,0 0 0,-1 1 0,1 0 0,0-1 0,0 1 0,0-1 0,1 1 0,-1 0 0,0 0 0,0-1 0,1 1 0,-1 0 0,0-1 0,0 1 0,0-1 0,1 1 0,-1-1 0,0 1 0,2 0 0,-2 0 0,1-1 0,-1 1 0,1-1 0,0 0 0,0 1 0,-1-1 0,1 0 0,0 1 0,0-1 0,0 0 0,-1 1 0,0-1 0,1 0 0,0 0 0,0 0 0,0 1 0,0-1 0,1 0 0,19 0 0,-15 0 0,292 3 0,64 2 0,-130-10 0,115 5 0,-333 0 0,19 5 0,6-2 0,-34-3 0,6 0 0,1 1 0,-1 0 0,0 1 0,0 0 0,-1 0 0,13 3 0,-18-3 0,2-1 0,0 0 0,-2 0 0,1 0 0,0-1 0,1 0 0,10-2 0,4 1 0,-16 1 0,1-1 0,0 0 0,7-1 0,-9 1 0,-2 0 0,2 0 0,-1 0 0,1 1 0,-1-1 0,0 1 0,1 0 0,-1 0 0,1 0 0,-1 0 0,0 1 0,5 0 0,-8-1 0,0 1 0,1-1 0,-1 1 0,0-1 0,1 0 0,-1 0 0,1 1 0,-1-1 0,0 0 0,0 1 0,1-1 0,-1 0 0,0 0 0,1 0 0,-1 0 0,0 1 0,0-1 0,0 1 0,0-1 0,0 0 0,0 1 0,0-1 0,0 0 0,0 1 0,0-1 0,0 2 0,-2 12 0,0 2 0,2-16 0,0 1 0,1 0 0,-1 0 0,1 0 0,-1 0 0,0 0 0,0-1 0,0 1 0,0 0 0,0 0 0,0 0 0,0-1 0,-1 4 0,0-4 0,1 0 0,-1 1 0,1-1 0,0 1 0,-1-1 0,0 0 0,1 0 0,-2 1 0,2-1 0,-1 0 0,0 0 0,0 0 0,0 1 0,1-1 0,-2 0 0,2 0 0,-1 0 0,-1-1 0,-19 1 0,0-1 0,-22-5 0,-27 1 0,-453 0 0,449 5 0,-2-4 0,20 0 0,-331 0 0,204 0 0,163 3 0,-2 0 0,-41-8 0,52 8 0,2 0 0,0 0 0,-1 1 0,-14 2 0,23-2 0,1 0 0,-1 0 0,0 0 0,0 0 0,1 0 0,-1 0 0,1 0 0,-1 1 0,1-1 0,-1 0 0,0 0 0,1 0 0,-1 1 0,1-1 0,-1 0 0,0 1 0,1-1 0,-1 0 0,1 1 0,-1-1 0,0 1 0,1-1 0,-1 1 0,1-1 0,0 0 0,-1 1 0,1-1 0,-1 1 0,1-1 0,0 1 0,0 0 0,0-1 0,0 1 0,-1-1 0,1 1 0,0 0 0,0-1 0,0 1 0,0 0 0,0-1 0,0 1 0,0 0 0,1-1 0,-1 1 0,0-1 0,0 1 0,0 0 0,1-1 0,-1 0 0,1 0 0,-1 1 0,0-1 0,1 1 0,-1-1 0,1 1 0,-1 0 0,1-1 0,-1 0 0,1 1 0,-1-1 0,1 0 0,0 1 0,-1-1 0,1 0 0,1 1 0,6 2 0,0 0 0,2-2 0,-1 1 0,-1 0 0,2-1 0,-1 0 0,0 0 0,16-1 0,38 4 0,-14-1 0,276 2 0,62-5 0,-370 0 0,18 4 0,-18-2 0,21 1 0,91-1 0,-122-1-96,2-1-115,1 0-1,1-1 0,-1 0 1,0 0-1,10-2 1</inkml:trace>
</inkml:ink>
</file>

<file path=ppt/ink/ink1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73"/>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1,'1718'0,"-1715"0</inkml:trace>
</inkml:ink>
</file>

<file path=ppt/ink/ink1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74"/>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1,'1263'0,"-1260"0</inkml:trace>
</inkml:ink>
</file>

<file path=ppt/ink/ink1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75"/>
    </inkml:context>
    <inkml:brush xml:id="br0">
      <inkml:brushProperty name="width" value="0.1" units="cm"/>
      <inkml:brushProperty name="height" value="0.1" units="cm"/>
      <inkml:brushProperty name="color" value="#66CC00"/>
      <inkml:brushProperty name="ignorePressure" value="1"/>
    </inkml:brush>
  </inkml:definitions>
  <inkml:trace contextRef="#ctx0" brushRef="#br0">138 1,'-136'762,"135"-760</inkml:trace>
</inkml:ink>
</file>

<file path=ppt/ink/ink1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76"/>
    </inkml:context>
    <inkml:brush xml:id="br0">
      <inkml:brushProperty name="width" value="0.1" units="cm"/>
      <inkml:brushProperty name="height" value="0.1" units="cm"/>
      <inkml:brushProperty name="color" value="#66CC00"/>
    </inkml:brush>
  </inkml:definitions>
  <inkml:trace contextRef="#ctx0" brushRef="#br0">1367 1 24575,'0'5'0,"1"0"0,0 0 0,2 7 0,-1-7 0,-1 0 0,0 1 0,1 8 0,-3-7 0,0-4 0,1 0 0,0 0 0,0 0 0,0-1 0,1 1 0,-1 0 0,1 0 0,0 0 0,-1-1 0,2 1 0,-2 0 0,1-1 0,3 4 0,-1-2 0,-1 0 0,1 0 0,-2 0 0,0 1 0,1 0 0,-1-1 0,2 9 0,-2-7 0,0-1 0,1 0 0,0 1 0,-1-2 0,4 9 0,11 14 0,-15-26 0,0 0 0,0 2 0,-1-1 0,1 0 0,-1 0 0,0 0 0,1 0 0,-1 3 0,0-2 0,0-1 0,1 0 0,-1 0 0,0 0 0,1 1 0,-1-1 0,1 3 0,4 11 0,-5-15 0,0 1 0,1 0 0,-1 0 0,0 0 0,1-1 0,-1 1 0,2 0 0,-2-1 0,3 3 0,-1 0 0,-1 0 0,2-2 0,-1 2 0,-1 0 0,1 0 0,-1-1 0,0 1 0,-1 0 0,1 4 0,4 16 0,6 3 0,-6-16 0,-1-1 0,7 12 0,1 1 0,-2-7 0,-8-14 0,-1 0 0,1 0 0,-1 1 0,1-1 0,-1 0 0,0 1 0,0-1 0,0 0 0,0 1 0,-1 0 0,0 3 0,0-2 0,1-1 0,0 1 0,-1-1 0,1 0 0,0 0 0,3 5 0,2 14 0,-5-16 0,0 2 0,0-1 0,2 0 0,-1-1 0,4 9 0,-6-14 0,2 1 0,-1 0 0,1 0 0,-1-1 0,1 1 0,3 1 0,-4-2 0,0 0 0,1 0 0,0 1 0,-1-1 0,0 0 0,0 1 0,1 0 0,-1-1 0,2 3 0,7 15 0,-8-16 0,0 1 0,-1-1 0,2 0 0,-2 1 0,1-1 0,1 7 0,-2-6 0,0-1 0,1 0 0,-1 1 0,0 0 0,1-1 0,1 0 0,-1 0 0,1 1 0,2 1 0,-1 0 0,0 0 0,-1-2 0,4 10 0,-6-13 0,-1 1 0,0-1 0,1 0 0,-1 1 0,0-1 0,1 1 0,-1-1 0,0 1 0,0-1 0,0 0 0,0 1 0,0-1 0,0 1 0,0-1 0,0 1 0,0-1 0,0 0 0,0 1 0,0 0 0,0-1 0,0 1 0,0-1 0,0 1 0,0-1 0,0 0 0,-1 1 0,1-1 0,-1 1 0,1-1 0,0 0 0,-1 0 0,-1 0 0,1 0 0,0 0 0,0 0 0,-1 0 0,2 0 0,-1 0 0,-1 0 0,1 0 0,0 0 0,0 0 0,-2 0 0,-63-14 0,37 11 0,-1 2 0,-36 1 0,-28 0 0,6-9 0,87 9 0,-39-2 0,-68 1 0,86 4 0,17-2 0,1 0 0,-1 0 0,1 0 0,-7 0 0,-422-2 0,353 6 0,12-4 0,-58-2 0,53-4 0,56 5 0,-20-4 0,21 3 0,-23-1 0,-57 5 0,85-2 0,1 0 0,-1-1 0,-21-2 0,31 2 0,0-1 0,0 1 0,0 0 0,0 0 0,0 0 0,1 0 0,-1-1 0,0 1 0,0-1 0,1 0 0,0 1 0,-1-1 0,0 0 0,1 1 0,0-1 0,-1 0 0,1 1 0,-1-1 0,0 0 0,1 1 0,0-1 0,0 0 0,-1 0 0,1 0 0,0 0 0,0 1 0,0 0 0,0-2 0,0-4 0,-1 0 0,2-11 0,0 6 0,-1 6 0,0-3 0,0 1 0,0-1 0,1 0 0,1 1 0,2-13 0,2 0 0,-5 16 0,0-1 0,1 0 0,0 1 0,-1-1 0,6-7 0,-5 8 0,0 0 0,0-1 0,0 0 0,0 1 0,1-11 0,-2 8 0,1 1 0,4-12 0,0 4 0,5-18 0,2-6 0,-7 22 0,-2 1 0,5-24 0,-4 15 0,8-25 0,-11 37 0,0-2 0,0-13 0,-1 15 0,0-1 0,6-19 0,7-13 0,-10 35 0,-1-1 0,-1 0 0,0 1 0,0-13 0,-2 21 0,0 1 0,0 0 0,0 0 0,0-1 0,0 0 0,-1 1 0,1 0 0,0 0 0,-1 0 0,0 0 0,1 0 0,-1-1 0,0 1 0,0 0 0,0 0 0,1 0 0,-3-2 0,0 1 0,3 2 0,0 0 0,0 0 0,0-1 0,0 1 0,0 0 0,0 0 0,0 0 0,0 0 0,0 0 0,0 0 0,0 0 0,0-1 0,0 1 0,0 0 0,0 0 0,0 0 0,0 0 0,-1 0 0,1 0 0,0 0 0,0-1 0,1 1 0,-1 0 0,0 0 0,0 0 0,0 0 0,0 0 0,0 0 0,0 0 0,0-1 0,0 1 0,0 0 0,0 0 0,0 0 0,0 0 0,0 0 0,0 0 0,0 0 0,0 0 0,0 0 0,0-1 0,9-1 0,10 2 0,-16 0 0,404 1 0,-209-1 0,-91 4 0,-1-1 0,-43 2 0,51-1 0,-68-5 0,47 2 0,-92 0 0,0-1 0,0 1 0,1-1 0,-1 1 0,0-1 0,0 1 0,0-1 0,0 1 0,0-1 0,0 1 0,0 0 0,-1 0 0,1 0 0,0 0 0,-1 0 0,1 0 0,-1 0 0,1 0 0,0 3 0,8 19 0,-9-22 0,0 0 0,0-1 0,0 0 0,0 1 0,0-1 0,0 1 0,0-1 0,0 1 0,0-1 0,0 0 0,0 0 0,0 0 0,0 0 0,0 1 0,0-1 0,0 1 0,-1-1 0,1 0 0,-1 1 0,1-1 0,0 0 0,0 1 0,-1-1 0,0 1 0,-13 4 0,-20-4 0,30-1 0,-93 4 0,54-5 0,0-1 0,-46-9 0,72 10 0,-5-1 0,-3 1 0,-25 2 0,5 0 0,-474-1 0,434-5 0,82 5 0,-1 0 0,-1 0 0,0 0 0,1 1 0,-1-1 0,0 1 0,-6 2 0,9-2 0,1-1 0,1 0 0,-2 1 0,1-1 0,0 1 0,0 0 0,0 0 0,0 0 0,0 0 0,0 0 0,0 0 0,0 0 0,0 0 0,1 0 0,-1 1 0,0-1 0,1-1 0,0 2 0,0-1 0,0 0 0,-1 0 0,1 0 0,0 1 0,-1-1 0,1 1 0,1 1 0,-2-2 0,1 2 0,0-1 0,0 0 0,0 1 0,1 0 0,0-2 0,-1 6 0,1-6 0,0 0 0,-1-1 0,1 1 0,-1 0 0,1-1 0,0 1 0,0 0 0,-1-1 0,2 0 0,-2 1 0,1-1 0,0 1 0,0-1 0,0 0 0,0 1 0,0-1 0,-1 0 0,1 0 0,0 1 0,0-1 0,0 0 0,0 0 0,0 0 0,2 0 0,18 1 0,2-2 0,-2 1 0,2-2 0,31-6 0,-33 4 0,1 1 0,-1 2 0,2 1 0,30 0 0,-5 1 0,76-4 0,-76 2 0,47 2 0,-45 2 0,30 2 0,6-1 0,2 0 0,121-4 0,-207 0 0,-1 0 0,1 0 0,0 1 0,0-1 0,0 1 0,0 0 0,0-1 0,0 1 0,-2 0 0,2 0 0,2 2 0,-3-3 0,0 1 0,-1-1 0,1 1 0,0-1 0,0 1 0,-1 0 0,1-1 0,0 1 0,0-1 0,-1 0 0,0 1 0,0 0 0,0 0 0,1 0 0,-1 0 0,1 0 0,-1-1 0,0 1 0,0 0 0,0 0 0,1 0 0,-1 0 0,0 0 0,0 1 0,-1-2 0,1 0 0,0 0 0,-1 1 0,1-1 0,-1 0 0,1 1 0,0-1 0,0 0 0,0 1 0,-1-1 0,0 0 0,1 1 0,-1-1 0,1 0 0,-1 0 0,0 0 0,1 0 0,-1 1 0,1-1 0,-1 0 0,0 0 0,1 0 0,-1 0 0,-18 1 0,8-1 0,-220 7 0,210-7 0,-65 0 0,-90 0 0,56-12 0,77 6 0,18 1 0,-33-1 0,37 5 0,-156-2 0,98 11 0,39-4 0,20-2 0,-19 0 0,37-2 0,1 0 0,0 0 0,-1 0 0,1-1 0,-1 1 0,1-1 0,0 1 0,-1-1 0,1 1 0,-1-1 0,1 0 0,0 1 0,0-1 0,0 0 0,0 0 0,0 0 0,0 0 0,0 1 0,0-1 0,0 0 0,0 0 0,0-1 0,1 1 0,-2-2 0,-1-4 0,0-1 0,0 2 0,-2-11 0,-2-7 0,3 13 0,3 9 0,1 9 0,2-1 0,0-1 0,0 1 0,0-1 0,0 1 0,0 0 0,8 9 0,4 9 0,-11-19 0,-2 1 0,1 0 0,0-1 0,-1 1 0,0 0 0,1 7 0,-2-13 0,0 1 0,0 0 0,0-1 0,1 1 0,-1-1 0,0 1 0,1-1 0,-1 0 0,1 1 0,-1-1 0,0 1 0,1-1 0,-1 0 0,1 1 0,-1-1 0,0 0 0,0 1 0,1-1 0,-1 0 0,1 0 0,0 1 0,-1-1 0,1 0 0,0 0 0,0 0 0,-1 0 0,1 0 0,0 0 0,-1 0 0,1 0 0,0 0 0,25 0 0,-17-1 0,150 7 0,-114-3 0,56-3 0,-38-1 0,42 0 0,106 2 0,-94 4 0,-41-1 0,-61-4 0,19 4 0,-21-3 0,25 2 0,7-4 0,80 2 0,-123-1 0,-1 0 0,1 0 0,-1 0 0,0 1 0,0-1 0,0 0 0,1 1 0,-1-1 0,0 1 0,0 0 0,-1-1 0,1 1 0,0 0 0,0-1 0,0 1 0,0 0 0,0-1 0,0 1 0,0-1 0,-1 1 0,1 1 0,0-1 0,-1 0 0,1 0 0,-1 0 0,2 1 0,-2 2 0,1-2 0,-1 1 0,1 0 0,-1 1 0,0-2 0,0 2 0,0 5 0,-1-8 0,1-1 0,0 0 0,0 0 0,0 0 0,0 1 0,0-1 0,0 0 0,0 1 0,0-1 0,-1 0 0,1 1 0,0 0 0,0-1 0,-1 0 0,0 0 0,1 1 0,0-1 0,-1 0 0,1 0 0,0 1 0,-1-1 0,0 0 0,1 0 0,0 0 0,-1 1 0,0-1 0,1 0 0,0 0 0,-1 0 0,1 0 0,-1 0 0,0 0 0,1 0 0,-1 0 0,1 0 0,0 0 0,-2 0 0,-21-6 0,13 5 0,-18-1 0,-49 2 0,29 1 0,-4-1 0,-75-10 0,21 3 0,101 7 0,-191-4 0,82 0 0,-220 4 0,327 0 0,-2 1 0,-11 2 0,12-1 0,0-1 0,-13 1 0,19-2 0,-1-1 0,1 1 0,0 1 0,0-1 0,0 0 0,0 0 0,0 1 0,0-1 0,0 1 0,0-1 0,0 1 0,-2 1 0,3-2 0,0 1 0,0 0 0,0 0 0,0 0 0,1 0 0,-1 0 0,1 0 0,-1 0 0,0 0 0,1 0 0,-1 0 0,1 0 0,0-1 0,0 2 0,0-1 0,-1 0 0,1 0 0,0 0 0,0 1 0,1 1 0,-1-2 0,0 0 0,0-1 0,0 1 0,1-1 0,-1 0 0,0 1 0,0 0 0,1-1 0,0 1 0,-1-1 0,0 1 0,1 0 0,-1-1 0,1 1 0,0 0 0,-1-1 0,1 1 0,0-1 0,0 0 0,-1 1 0,1-1 0,0 0 0,-1 1 0,0-1 0,1 0 0,0 0 0,0 0 0,0 1 0,-1-1 0,2 0 0,-2 0 0,2 0 0,5 0 0,1 0 0,12-1 0,-6 0 0,892 1 0,-831 5 0,1-2 0,-48-4 0,-19 0 0,1 1 0,0 0 0,-1 0 0,1 1 0,15 3 0,-22-3 0,-1 0 0,0 1 0,0-1 0,0 0 0,0 1 0,1-2 0,-1 2 0,-1 0 0,0 0 0,1 0 0,0 0 0,-1-1 0,1 2 0,-1-2 0,0 1 0,0 0 0,0 1 0,0-1 0,0 0 0,-1 0 0,0 0 0,1 0 0,-1 1 0,0-1 0,0 1 0,0-1 0,-1 3 0,1-5 0,0 1 0,0-1 0,0 1 0,0-1 0,0 1 0,-1-1 0,1 1 0,0-1 0,-1 1 0,0-1 0,1 0 0,0 1 0,-1-1 0,1 1 0,-1-1 0,0 0 0,1 1 0,-1-1 0,1 1 0,-1-1 0,0 0 0,1 0 0,-1 0 0,0 0 0,0 0 0,1 0 0,-1 0 0,1 0 0,-1 0 0,1 0 0,-2 0 0,-24-3 0,15 1 0,-20 1 0,-56 2 0,-41 3 0,-107-8 0,175 3 0,20 0 0,-69-7 0,94 6 0,-8-2 0,23 4 0,0 0 0,0 0 0,0 0 0,0 0 0,0 0 0,0 0 0,0 0 0,0 0 0,0 0 0,0 0 0,0 0 0,0 0 0,0 0 0,0 0 0,0 0 0,0 0 0,0 0 0,0 0 0,0 0 0,0 0 0,0 0 0,0 0 0,0 0 0,0-1 0,0 1 0,0 0 0,0 0 0,0 0 0,0 0 0,0 0 0,0 0 0,0 0 0,14 0 0,251-7 0,-120 7 0,10-1 0,-136-1 0,-18 1 0,-12 0 0,-245 6 0,120-2 0,-4 1 0,-171-4 0,234-4 0,18 2 0,38 0 0,-41 3 0,61-1 0,1 0 0,-1 0 0,0 0 0,0 0 0,1 1 0,-1-1 0,0 0 0,1 0 0,-1 0 0,1 0 0,-1 1 0,1 0 0,-1-1 0,1 1 0,0-1 0,-1 1 0,0-1 0,1 1 0,-1-1 0,1 1 0,0-1 0,0 1 0,-1 0 0,1-1 0,-1 1 0,1-1 0,0 2 0,0-2 0,0 1 0,0 0 0,0 0 0,1 24 0,0-21 0,-1-3 0,0 0 0,1 0 0,-1-1 0,1 1 0,0 0 0,-1 0 0,1-1 0,-1 1 0,1 0 0,-1-1 0,1 1 0,-1 0 0,2-1 0,-2 1 0,1-1 0,0 1 0,0-1 0,0 0 0,0 1 0,0-1 0,0 0 0,0 1 0,0-1 0,0 0 0,1 0 0,28 2 0,-30-2 0,221 1 0,-111-2 0,6-2 0,28 2 0,101 2 0,-72 2 0,-80 2 0,-14-10 0,-70 4 0,-4 1 0,0 0 0,0 0 0,0 0 0,6 1 0,-10 0 0,1-1 0,-1 1 0,0-1 0,0 0 0,1 1 0,-1-1 0,0 1 0,0 0 0,-1-1 0,1 1 0,1 0 0,-1 0 0,-1-1 0,2 1 0,-1 1 0,-1-2 0,1 1 0,0-1 0,0 1 0,0 2 0,2 3 0,-2-3 0,1-1 0,-1 1 0,1 0 0,-2 0 0,3 4 0,-3-6 0,0-1 0,0 1 0,0-1 0,0 0 0,0 1 0,0-1 0,0 1 0,0-1 0,0 0 0,0 1 0,-1-1 0,1 0 0,0 1 0,0-1 0,-1 0 0,1 1 0,0-1 0,0 0 0,-1 0 0,1 1 0,0-1 0,-2 1 0,2-1 0,-1 0 0,1 1 0,-2-1 0,2 0 0,-1 1 0,0-1 0,1 0 0,-1 0 0,1 0 0,-1 0 0,0 0 0,0 0 0,0 0 0,-1-1 0,-43-3 0,-79 4 0,59 1 0,-414-1 0,421-5 0,-2 1 0,-1 1 0,-1-2 0,-267 5 0,329 0 0,-1 0 0,0 0 0,-1 0 0,1 0 0,0 0 0,0 1 0,0-1 0,-1 0 0,1 1 0,0-1 0,0 0 0,0 1 0,1 0 0,-1-1 0,0 1 0,0-1 0,0 1 0,0 0 0,0-1 0,0 0 0,1 1 0,-1 0 0,-1 2 0,0 0 0,1 0 0,0 0 0,0 0 0,0 1 0,-1 5 0,-1 15 0,3-20 0,0 1 0,-1 0 0,1-1 0,-2 0 0,2 1 0,-4 6 0,2-5 0,0-1 0,0 1 0,-1 9 0,-1 4 0,-10 62 0,13-75 0,-5 15 0,6-20 0,-1-1 0,1 1 0,0 0 0,-1 0 0,0 0 0,0 0 0,1-1 0,-1 2 0,0-2 0,0 1 0,1 0 0,-1 0 0,0-1 0,1 1 0,-2 0 0,0 0 0,2-1 0,-1-1 0,1 1 0,0 0 0,0 0 0,0-1 0,0 1 0,0 0 0,0 0 0,-1-1 0,1 1 0,0 0 0,0-1 0,0 1 0,0 0 0,0 0 0,0-1 0,0 1 0,0 0 0,0-1 0,0 1 0,0 0 0,1 0 0,-1-1 0,0 1 0,0-1 0,0 1 0,0 0 0,1-1 0,2-9 0,5-25 0,-7 29 0,0 1 0,0-1 0,1 0 0,0 1 0,-1 0 0,1-1 0,4-5 0,0 1 0,2 0 0,-1 0 0,1 1 0,0-1 0,1 2 0,0 0 0,13-10 0,-19 15 0,0 1 0,0-1 0,-1 2 0,4-7 0,-4 6 0,0 0 0,0 1 0,0-2 0,0 1 0,3-2 0,-4 3 0,0 0 0,0 1 0,0-1 0,1 1 0,-1 0 0,0-1 0,0 1 0,-1 0 0,2 0 0,-1 0 0,0-1 0,0 1 0,0 0 0,1 0 0,-1 0 0,0 1 0,0-1 0,2 0 0,19 5 0,0-2 0,34 2 0,49-5 0,-45-1 0,1-4 0,-36 4 0,49-5 0,-136 5 0,-20 1 0,-97 0 0,28-3 0,259 6 0,68-3 0,-74-11 0,-62 5 0,67-2 0,111 13 0,-80-1 0,132 0 0,-211-4 0,-51 1 0,-3-1 0,2 2 0,-2-1 0,2 1 0,-1 0 0,0 0 0,8 3 0,5 3 0,-17-7 0,-1 1 0,1-2 0,0 1 0,0 0 0,0 0 0,-1 0 0,1 1 0,-1-1 0,0 1 0,0-1 0,2 3 0,-2-4 0,-1 0 0,1 0 0,-1 0 0,0 1 0,0 0 0,0-1 0,0 0 0,0 1 0,1-1 0,-1 1 0,0-1 0,0 0 0,0 1 0,0-1 0,0 1 0,0-1 0,0 0 0,0 1 0,-1-1 0,1 0 0,0 1 0,0 0 0,-1-1 0,0 1 0,1 0 0,-1-1 0,1 0 0,-1 1 0,0-1 0,1 0 0,-1 1 0,1-1 0,-1 0 0,1 0 0,-1 1 0,0-1 0,0 0 0,0 0 0,1 0 0,-1 0 0,-1 0 0,-62 0 0,34 0 0,-30 2 0,21 1 0,-52-4 0,33 0 0,-68 2 0,-130-2 0,86-2 0,211-7 0,106-8 0,-115 15 0,41 4 0,-60 0 0,-72 0 0,-99 13 0,149-14 0,-106 14 0,2-11 0,-45 1 0,149-4 0,1 0 0,-1 1 0,1 0 0,0 0 0,-10 3 0,15-4 0,0 1 0,0 0 0,0 1 0,-1-1 0,1 1 0,0 0 0,1 0 0,-1 0 0,1-1 0,-1 1 0,0 0 0,2 1 0,-1-1 0,0 1 0,-3 2 0,1 0 0,2 0 0,0-1 0,0 1 0,-1 0 0,-1 6 0,2-2 0,0 0 0,0 0 0,1 0 0,1 13 0,-1-13 0,1-6 0,-1-1 0,1 0 0,1 0 0,-1 1 0,1 0 0,0 4 0,0-7 0,-1 1 0,1 0 0,-1-1 0,1 1 0,-1 0 0,1-1 0,-1 1 0,0 0 0,1-1 0,-1 1 0,1-1 0,0 1 0,0-1 0,-1 1 0,2-1 0,-2 0 0,1 1 0,0-1 0,0 0 0,0 0 0,0 1 0,0-1 0,0 0 0,-1 0 0,1 0 0,-1 0 0,3 0 0,194-1 0,-107-3 0,84-1 0,-144 5 0,174 5 0,-104-1 0,58-3 0,-80-2 0,22-3 0,-95 4 0,7 0 0,1 0 0,1 0 0,-1-2 0,18-3 0,-14 3 0,0-1 0,1 2 0,-1 0 0,29 2 0,-9 0 0,-24 1 0,-12-2 0,-1 0 0,2 1 0,-1 0 0,1-1 0,-1 0 0,1 0 0,-1 0 0,1 0 0,-1 0 0,1 0 0,-2 0 0,0-1 0,1 1 0,-1-1 0,0 1 0,0 0 0,0 0 0,0-1 0,0 1 0,0 0 0,0 0 0,0-1 0,0 1 0,0 0 0,0 0 0,0-1 0,0 1 0,0 0 0,0 0 0,0-1 0,-1 1 0,1 0 0,0 0 0,0-1 0,0 1 0,0 0 0,0 0 0,0 0 0,0-1 0,0 1 0,0 0 0,-9-11 0,6 8 0,-24-32 0,27 34 0,-3-4 0,0 1 0,0 0 0,1-1 0,-1-1 0,1 2 0,1-1 0,-1-1 0,-1-8 0,3 14 0,0-1 0,0 0 0,-1 0 0,0 0 0,1 0 0,0 0 0,-1 0 0,1 0 0,-1-1 0,0 2 0,1-1 0,-1 0 0,1 0 0,-2 0 0,2 1 0,-1 0 0,1-1 0,-1 1 0,0-1 0,0 0 0,0 0 0,0 1 0,-1-1 0,1 1 0,0 0 0,0-1 0,0 1 0,0 0 0,0 0 0,-1-1 0,-6 1 0,1-1 0,-1 1 0,-13 1 0,6 0 0,-59 3 0,-2 0 0,-11-8 0,31 0 0,-24 0 0,-29 0 0,-59 0 0,-62 3 0,116 2 0,102-1 0,-1 0 0,0 1 0,0 0 0,1 1 0,0-1 0,0 2 0,-18 6 0,-46 20 0,75-29 0,0 1 0,0-1 0,-1 1 0,1 0 0,0 0 0,-1 0 0,1-1 0,0 1 0,0 0 0,0 0 0,0 0 0,0 0 0,1 1 0,-1-1 0,0 0 0,1-1 0,-2 3 0,1 1 0,0-1 0,1 1 0,0-2 0,-1 2 0,2 4 0,-1-2 0,0-5 0,0 1 0,0 0 0,0 0 0,0-1 0,0 0 0,1 1 0,-1-1 0,1 2 0,0-2 0,-1 1 0,1-1 0,0 1 0,0-1 0,-1 0 0,1 0 0,0 1 0,2 1 0,-1-2 0,0 0 0,0 0 0,0 0 0,-1 0 0,1 0 0,1-1 0,-2 1 0,2-1 0,-1 0 0,0 0 0,-1 0 0,2 1 0,-1-1 0,4-1 0,51 1 0,69-7 0,11 0 0,-85 6 0,205 0 0,-128 5 0,-16 0 0,-59-3 0,46-2 0,-49-5 0,-28 4 0,35-2 0,-55 4 0,0 0 0,0-1 0,-1 1 0,0-1 0,1 0 0,0 0 0,-1 0 0,1 0 0,-1 0 0,0 0 0,1 0 0,0 0 0,-1-1 0,0 1 0,-1-1 0,2 0 0,-2 0 0,1 0 0,0 1 0,0-1 0,0 0 0,-1-1 0,2-3 0,-3 6 0,0 0 0,0-1 0,0 1 0,0 0 0,0 0 0,-1-1 0,1 1 0,0 0 0,0 0 0,-1-1 0,1 1 0,0 0 0,0-1 0,0 1 0,-1 0 0,1 0 0,0-1 0,0 1 0,0 0 0,0 0 0,-1 0 0,1-1 0,0 1 0,0 0 0,-1 0 0,1 0 0,0 0 0,-1 0 0,1 0 0,-1 0 0,1 0 0,0 0 0,-1-1 0,0 1 0,1 0 0,0 0 0,-1 1 0,1-1 0,-1 0 0,-19 0 0,16 0 0,-240 1 0,127-2 0,-10-3 0,-10-1 0,-188 5 0,159 1 0,135 1 0,28-2 0,0 0 0,1 0 0,-1 1 0,1 0 0,0 0 0,-1 0 0,1-1 0,-1 1 0,1 1 0,-3 0 0,5-1 0,0-1 0,-1 0 0,1 1 0,-1-1 0,1 0 0,-1 0 0,1 0 0,0 1 0,0-1 0,-1 1 0,1-1 0,0 1 0,0-1 0,0 0 0,-1 1 0,1-1 0,0 1 0,0-1 0,0 1 0,0-1 0,-1 1 0,1-1 0,1 1 0,-1 0 0,0-1 0,0 1 0,0-1 0,0 1 0,1-1 0,-1 0 0,0 1 0,0-1 0,0 1 0,1-1 0,-1 1 0,0-1 0,0 0 0,1 0 0,0 0 0,-1 0 0,0 1 0,1-1 0,-1 0 0,0 1 0,1-1 0,0 0 0,-1 1 0,1-1 0,-1 0 0,0 0 0,0 0 0,2 1 0,1 0 0,0 0 0,0 0 0,0 0 0,0 0 0,1-1 0,-1 1 0,3-1 0,234-4 0,-200 3 0,1-3 0,47-6 0,8-1 0,-13 2 0,-69 7 0,27 1 0,-27 1 0,23-2 0,-4-1-1365</inkml:trace>
</inkml:ink>
</file>

<file path=ppt/ink/ink1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38"/>
    </inkml:context>
    <inkml:brush xml:id="br0">
      <inkml:brushProperty name="width" value="0.05" units="cm"/>
      <inkml:brushProperty name="height" value="0.05" units="cm"/>
    </inkml:brush>
  </inkml:definitions>
  <inkml:trace contextRef="#ctx0" brushRef="#br0">34 683 24575,'1'-29'0,"6"-38"0,-3 45 0,0 2 0,1-2 0,1 2 0,2-1 0,15-30 0,3 0 0,-15 30 0,27-42 0,35-23 0,-59 71 0,2 1 0,1 0 0,25-15 0,34-12 0,-63 34 0,1 1 0,0 1 0,1 0 0,26-4 0,21-9 0,-52 15 0,-1 0 0,1 2 0,0-1 0,1 1 0,14-1 0,-2 1 0,30 4 0,-40-1 0,-1 0 0,-1 0 0,0 2 0,14 4 0,-23-7 0,30 12 0,45 25 0,-44-20 0,42 24 0,13 8 0,-39-23 0,-35-19 0,0 0 0,28 12 0,-28-15 0,24 15 0,-3-3 0,136 52 0,-147-61 0,5 3 0,-16-5 0,0-2 0,26 8 0,152 24 0,-148-28 0,22 3 0,1 0 0,-16-3 0,-36-4 0,0 0 0,0 0 0,0 1 0,0 1 0,-1-1 0,20 14 0,-12-6 0,-1-1 0,19 15 0,-26-17 0,38 28 0,28 15 0,-73-49-1365,-1 0-5461</inkml:trace>
</inkml:ink>
</file>

<file path=ppt/ink/ink1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69"/>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71"/>
    </inkml:context>
    <inkml:brush xml:id="br0">
      <inkml:brushProperty name="width" value="0.025" units="cm"/>
      <inkml:brushProperty name="height" value="0.025" units="cm"/>
      <inkml:brushProperty name="color" value="#66CC00"/>
    </inkml:brush>
  </inkml:definitions>
  <inkml:trace contextRef="#ctx0" brushRef="#br0">0 53 24575,'3'0'0,"-1"0"0,0 0 0,1 0 0,-1-1 0,1 1 0,0 0 0,-1-1 0,-1 1 0,2-2 0,0 2 0,3-2 0,-5 2 0,1-2 0,1 1 0,0-1 0,1 1 0,-1 0 0,-1 0 0,2 0 0,-1 0 0,1 1 0,-2-1 0,7 1 0,-5-1 0,1 1 0,0-1 0,-1 0 0,0 0 0,8-4 0,4-1 0,9 4 0,-8 1 0,5-4 0,-16 4 0,0-1 0,0 1 0,0 1 0,7-1 0,2 1 0,-1 1 0,25 3 0,-30 0 0,-9-4 0,0 1 0,1-1 0,-1 0 0,1 1 0,-1-1 0,1 0 0,0 0 0,0 0 0,-1 1 0,1-1 0,0 0 0,-1 0 0,1 0 0,-1 0 0,1 0 0,0 0 0,0 0 0,-1 0 0,2-1 0,-1 1 0,0 0 0,0 0 0,0 1 0,1-1 0,-1 0 0,0 0 0,1 1 0,-1-1 0,0 0 0,2 1 0,4 1 0,-21-5 0,15 3 0,8 3 0,12 5 0,-17-7 0,2 1 0,-1-1 0,-1 1 0,1 1 0,7 4 0,-9-6 0,0-1 0,-1 2 0,1-1 0,-1-1 0,1 1 0,0-1 0,0 1 0,0-1 0,-2 0 0,2 0 0,0 0 0,0 0 0,4-1 0,4 1 0,-14-1 0,-1 0 0,1 1 0,-1-2 0,1 2 0,0-1 0,0 0 0,0-1 0,0 1 0,-3-4 0,-21-6 0,9 4 0,-1 2 0,1 1 0,-2-1 0,2 3 0,-36-2 0,46 4 0,1-1 0,1 1 0,-1 0 0,0 1 0,1 0 0,0 0 0,-1 0 0,1 0 0,-10 4 0,-59 21 0,75-26 0,-1 0 0,1 0 0,0 0 0,0 0 0,0 0 0,-1 1 0,1-1 0,-1 0 0,1 0 0,0 0 0,0 0 0,0 0 0,-1 0 0,1 0 0,0 1 0,0-1 0,0 0 0,0 0 0,-1 0 0,1 0 0,0 1 0,0-1 0,0 0 0,0 0 0,0 0 0,0 1 0,0-1 0,0 0 0,0 0 0,0 1 0,0-1 0,0 0 0,0 0 0,0 1 0,10 2 0,24-3 0,-26 0 0,19 0 0,-25 0 0,-17 0 0,-8-1 0,14 1 0,-1 0 0,0 0 0,1 0 0,0 1 0,-13 3 0,28-5 0,-1 1 0,0-1 0,0 1 0,7 1 0,5 0 0,29-1 0,50 0 0,-66-4 0,-18 2 0,0 0 0,11 1 0,-11 1 0,-8-1 0,0 1 0,-1 0 0,1 0 0,-1 1 0,7 0 0,-10-1 0,0 0 0,1 0 0,-1 0 0,0 0 0,0 0 0,0 0 0,0 0 0,0 0 0,0 0 0,0 0 0,1 0 0,-1 0 0,0 0 0,0 1 0,0-1 0,0 0 0,1 0 0,-1 0 0,0 0 0,0 1 0,0-1 0,0 0 0,0 0 0,0 0 0,0 0 0,0 0 0,0 0 0,0 0 0,0 0 0,0 1 0,0-1 0,0 0 0,0 0 0,0 0 0,0 0 0,0 0 0,0 1 0,-4 2 0,-7 1 0,-32-3 0,26-1 0,14 0 0,5 0 0,81 0 0,-125-8 0,18 4 0,17 2 0,-2 1 0,2 0 0,-11 0 0,-14 2 0,-53-2 0,86 1 0,-1 0 0,0 0 0,0 0 0,0 0 0,0 0 0,0 0 0,0-1 0,0 1 0,0 0 0,0 0 0,0 0 0,0 0 0,0 0 0,0 0 0,0 0 0,0 0 0,0 0 0,0 0 0,0 0 0,0 0 0,0 0 0,0 0 0,0 0 0,0-1 0,0 1 0,0 0 0,0 0 0,0-1 0,0 1 0,0 0 0,0 0 0,0 0 0,0 0 0,0 0 0,0 0 0,0-1 0,0 1 0,0 0 0,0 0 0,0 0 0,0 0 0,0 0 0,0 0 0,0 0 0,0 0 0,0 0 0,0-1 0,-1 1 0,1 0 0,0 0 0,0 0 0,0 0 0,0 0 0,0 0 0,0 0 0,-1 0 0,1 0 0,0 0 0,0 0 0,0 0 0,1-2 0,-10 2 0,1 1 0,5-1 0,1 0 0,0 0 0,-1 1 0,2-1 0,-2 1 0,1-1 0,0 1 0,-4 1 0,26-1 0,29-9 0,20 4 0,-53 2 0,-6 1 0,-2 1 0,13 0 0,-18 0 0,-1 0 0,1 0 0,-1 0 0,1 1 0,0 0 0,-1-1 0,0 1 0,1 1 0,0-1 0,-1 0 0,0 0 0,3 2 0,-5-3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0 0,-7 1 0,-9 0 0,-8-1 0,-1 1 0,-29 4 0,36-3 6,-2-1 0,-30-1 0,13-1-1389,33 1-5443</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0:43:47.635"/>
    </inkml:context>
    <inkml:brush xml:id="br0">
      <inkml:brushProperty name="width" value="0.05" units="cm"/>
      <inkml:brushProperty name="height" value="0.05" units="cm"/>
      <inkml:brushProperty name="color" value="#E71224"/>
    </inkml:brush>
  </inkml:definitions>
  <inkml:trace contextRef="#ctx0" brushRef="#br0">3 154 24575,'-1'-27'0,"0"11"0,0 0 0,3-25 0,-1 38 0,-1 0 0,0 1 0,1-1 0,-1 1 0,1-1 0,0 1 0,0-1 0,0 1 0,0-1 0,0 1 0,0 0 0,1 0 0,-1 0 0,1-1 0,0 1 0,-1 1 0,1-1 0,0 0 0,0 0 0,0 1 0,5-3 0,-6 3 0,1 1 0,0-1 0,-1 1 0,1 0 0,0 0 0,-1 0 0,1 0 0,-1 0 0,1 0 0,0 0 0,-1 0 0,1 1 0,-1-1 0,1 1 0,0-1 0,-1 1 0,1-1 0,-1 1 0,0 0 0,1 0 0,-1 0 0,0 0 0,1 0 0,0 1 0,33 38 0,-12-14 0,-17-20 0,1 0 0,1-1 0,-1 0 0,1 0 0,14 6 0,-18-10 0,1 1 0,-1-1 0,1 0 0,0 0 0,-1 0 0,1-1 0,0 0 0,0 0 0,-1 0 0,1 0 0,0-1 0,7-1 0,-7 0-170,1 1-1,0 0 0,0 1 1,0-1-1,0 1 0,-1 0 1,10 1-1,0 2-6655</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9:11.723"/>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1,'435'0,"-432"0</inkml:trace>
</inkml:ink>
</file>

<file path=ppt/ink/ink1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72"/>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70"/>
    </inkml:context>
    <inkml:brush xml:id="br0">
      <inkml:brushProperty name="width" value="0.025" units="cm"/>
      <inkml:brushProperty name="height" value="0.025" units="cm"/>
      <inkml:brushProperty name="color" value="#66CC00"/>
    </inkml:brush>
  </inkml:definitions>
  <inkml:trace contextRef="#ctx0" brushRef="#br0">1 1 24575,'325'0'0,"-284"4"-1365,-37-4-5461</inkml:trace>
</inkml:ink>
</file>

<file path=ppt/ink/ink1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64"/>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0,'195'0,"-414"0,1160 0,-938 0</inkml:trace>
</inkml:ink>
</file>

<file path=ppt/ink/ink1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65"/>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1,'1271'0,"-1266"0</inkml:trace>
</inkml:ink>
</file>

<file path=ppt/ink/ink1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66"/>
    </inkml:context>
    <inkml:brush xml:id="br0">
      <inkml:brushProperty name="width" value="0.1" units="cm"/>
      <inkml:brushProperty name="height" value="0.1" units="cm"/>
      <inkml:brushProperty name="color" value="#FFC114"/>
      <inkml:brushProperty name="ignorePressure" value="1"/>
    </inkml:brush>
  </inkml:definitions>
  <inkml:trace contextRef="#ctx0" brushRef="#br0">174 1,'-173'717,"172"-713</inkml:trace>
</inkml:ink>
</file>

<file path=ppt/ink/ink1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67"/>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0,'128'708,"-128"-706</inkml:trace>
</inkml:ink>
</file>

<file path=ppt/ink/ink1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68"/>
    </inkml:context>
    <inkml:brush xml:id="br0">
      <inkml:brushProperty name="width" value="0.2" units="cm"/>
      <inkml:brushProperty name="height" value="0.2" units="cm"/>
      <inkml:brushProperty name="color" value="#FFC114"/>
    </inkml:brush>
  </inkml:definitions>
  <inkml:trace contextRef="#ctx0" brushRef="#br0">162 12 24575,'0'39'0,"-1"40"0,0-73 0,-1 0 0,0 0 0,0 0 0,-1 0 0,-3 7 0,-4 5 0,-2 6 0,9-18 0,-1 0 0,1 0 0,-3 10 0,-5 32 0,-9 25 0,17-64 0,-1 0 0,-5 12 0,6-15 0,0 0 0,0 1 0,1-1 0,0 2 0,1-3 0,-1 3 0,0 5 0,1-8 0,1 1 0,-1 0 0,-1-1 0,-1 7 0,-4 15 0,6-21 0,-1-1 0,1-1 0,-1 1 0,-2 6 0,2-7 0,0 0 0,0 0 0,0 1 0,1-1 0,0 0 0,0 8 0,1-6 0,-1 0 0,0-1 0,-2 10 0,2-12 0,1-3 0,0 0 0,0 0 0,1 1 0,-1-1 0,0 0 0,0 0 0,0 0 0,1 0 0,-1 0 0,0 1 0,0-1 0,0 0 0,1 0 0,-1 0 0,1 0 0,-1 0 0,0 0 0,0 0 0,0 0 0,1 0 0,-1 0 0,0 0 0,0 0 0,1 0 0,-1 0 0,1 0 0,-1 0 0,0 0 0,0 0 0,0 0 0,0 0 0,0 0 0,0 0 0,1-1 0,12-1 0,-13 2 0,24-7 0,-17 6 0,1-1 0,0 0 0,0 0 0,0 1 0,13 0 0,19 2 0,67-2 0,-84-2 0,17 0 0,-28 3 0,25 0 0,40 5 0,-59-4 0,39-1 0,4 0 0,-33 4 0,17-1 0,-11-4 0,51 2 0,-58 1 0,30 2 0,-14-5 0,61 2 0,-74 5 0,-25-4 0,-1-1 0,0 0 0,-1-1 0,2 1 0,-1 0 0,-1-1 0,1 0 0,0 1 0,1-1 0,-2-1 0,2 1 0,5-2 0,-9 2 0,-1 0 0,1 0 0,-1 0 0,1 0 0,-1 0 0,1-1 0,-1 1 0,1-1 0,-1 1 0,0-1 0,1 0 0,0 1 0,-1-1 0,0 1 0,0-1 0,1 1 0,-1-1 0,0 1 0,0-1 0,0 1 0,0-1 0,1 0 0,-1 1 0,0-1 0,0 1 0,0-1 0,0 0 0,0 0 0,-1 1 0,1 0 0,0 0 0,0-1 0,0 0 0,-1 0 0,-12-24 0,8 17 0,3 2 0,-1 0 0,2-1 0,0 2 0,-1-3 0,0-8 0,1 8 0,0 0 0,-5-16 0,4 17 0,0-2 0,-1-10 0,0 1 0,-11-54 0,8 9 0,4 52 0,1 0 0,1-12 0,0 15 0,0 1 0,0-1 0,-1 0 0,0 1 0,-1-1 0,-3-8 0,4 10 0,-1-1 0,1 1 0,-2-13 0,-2-13 0,0 5 0,5 23 0,-1-2 0,1 0 0,-2 2 0,1-1 0,-5-8 0,4 6 0,0 2 0,-1-1 0,2 1 0,-1-2 0,1 2 0,-1-11 0,2 15 0,-1 0 0,1 0 0,0 0 0,-1 0 0,0 0 0,1 0 0,0 0 0,-1 1 0,0-1 0,0 0 0,0 0 0,0 0 0,0 1 0,0 0 0,0-1 0,0 1 0,0-1 0,0 1 0,-1-1 0,1 1 0,1 0 0,-1-1 0,0 1 0,-1 0 0,1 0 0,0 0 0,-2 0 0,-6-2 0,-1 2 0,-11-1 0,18 1 0,-227 1 0,169 5 0,-130-6 0,128 6 0,11-10 0,33 2 0,15 2 0,0 0 0,0 0 0,0 0 0,1 0 0,-1 0 0,0 0 0,0 1 0,1 0 0,-1 0 0,0 0 0,0 1 0,1-1 0,-6 3 0,8-2 0,-1-1 0,0-1 0,0 2 0,0-1 0,0 1 0,1 0 0,-1 0 0,0-1 0,1 1 0,0 0 0,0 0 0,0 0 0,-1 0 0,2 0 0,-1 0 0,0 0 0,0 0 0,1 0 0,-1 0 0,1 1 0,0 3 0,0-5 0,0 1 0,0 0 0,0 0 0,0 0 0,0 0 0,1 0 0,-1 0 0,1-1 0,0 1 0,0-1 0,-1 1 0,2 0 0,-1 0 0,0 0 0,0-1 0,-1 0 0,2 0 0,2 3 0,-2-3 0,1 1 0,-1-1 0,-1 0 0,2 0 0,0 0 0,0 0 0,-1 0 0,1-1 0,-1 0 0,1 0 0,0 0 0,0 1 0,-1-1 0,3-1 0,125 7 0,-85-5 0,41-2 0,-59-2 0,16 0 0,49-3 0,33 11 0,-118-4 0,0-1 0,0 0 0,-1 1 0,1 1 0,-1 0 0,1 0 0,-2 0 0,2 1 0,-1-1 0,-1 1 0,2 0 0,7 5 0,-12-5 0,-1-1 0,2 0 0,-1 1 0,0 0 0,0-2 0,0 2 0,-1 0 0,0 0 0,0 0 0,1-1 0,-2 1 0,1 0 0,0 0 0,0 0 0,-1-1 0,0 1 0,1 0 0,-1 0 0,-1 1 0,1-2 0,0 1 0,-1 0 0,-1 4 0,2-7 0,-2 1 0,2 0 0,-1 0 0,1 0 0,-1 0 0,1 0 0,-1-1 0,-1 1 0,2 0 0,-1 0 0,-1 0 0,1-1 0,0 1 0,0-1 0,0 1 0,-1-1 0,1 1 0,1-1 0,-1 0 0,0 1 0,-1-1 0,1 0 0,-2 0 0,-4 0 0,-1 0 0,-12 0 0,9 0 0,-5 0 0,-1 0 0,-32 8 0,49-8 0,-25 3 0,0-1 0,-1-1 0,-26-3 0,3 1 0,37 0 0,1 0 0,-1 0 0,-18-6 0,18 5 0,1 0 0,0 0 0,-21-1 0,-32-3 0,62 6 0,-21 0 0,-1 0 0,-32 5 0,46-4 0,4 0 0,2 0 0,-2 0 0,-7 3 0,11-3 0,0-1 0,1 0 0,-1 1 0,2-1 0,-2 1 0,1 0 0,0 0 0,0 0 0,0 0 0,-1 0 0,1 0 0,1 0 0,-2 0 0,1 1 0,1-1 0,-1 0 0,0 2 0,-7 12 0,6-12 0,0 0 0,0 0 0,2 0 0,-2 0 0,1 0 0,0 1 0,0 2 0,1-5 0,0 1 0,0-1 0,0 0 0,0 0 0,0 0 0,1 0 0,0 0 0,-1 0 0,0-1 0,1 1 0,-1 0 0,1 0 0,0 0 0,-1 0 0,0 0 0,1 0 0,0-1 0,0 1 0,0 0 0,0 0 0,0 0 0,0-1 0,0 1 0,0-1 0,1 1 0,-1-1 0,1 1 0,6 1 0,-2 1 0,3-1 0,-1 0 0,0 0 0,0-1 0,15 1 0,52-2 0,-32-1 0,427 1 0,-466 1 0,2 0 0,-1 0 0,-1 1 0,2-1 0,-2 2 0,1-1 0,0 0 0,-1 0 0,8 6 0,-3-2 0,-7-6 0,-1 1 0,1 0 0,-1 1 0,0-1 0,0 0 0,1 1 0,-1-1 0,0 0 0,0 0 0,0 1 0,0-1 0,0 0 0,-1 1 0,1-1 0,0 1 0,-1 0 0,1 1 0,-1-2 0,0 0 0,0 0 0,0 0 0,0-1 0,0 1 0,0-1 0,-1 1 0,1 0 0,0 0 0,0-1 0,0 1 0,-1 0 0,0 0 0,1-1 0,0 1 0,-1 0 0,1 0 0,-1-1 0,0 1 0,1-1 0,-1 1 0,0-1 0,0 1 0,1-1 0,-2 1 0,2-1 0,-1 0 0,1 0 0,-1 0 0,0 0 0,1 1 0,-2-1 0,2 0 0,-1 0 0,0 0 0,-2 0 0,-16 2 0,1-1 0,-27-3 0,3 1 0,-91 5 0,-10-1 0,-8 4 0,70-2 0,-6-6 0,-13 3 0,99-2 0,-1 0 0,1 0 0,-1 0 0,0 1 0,0-1 0,1 0 0,-1 1 0,1-1 0,0 1 0,-1 0 0,1-1 0,0 1 0,-1 0 0,1 0 0,0-1 0,0 1 0,-1 0 0,1 0 0,0 2 0,1-2 0,-1-1 0,1 1 0,-1 0 0,1 0 0,0 0 0,0 0 0,0-1 0,0 1 0,0 0 0,0-1 0,0 1 0,0-1 0,0 1 0,0 0 0,0 0 0,0 0 0,1 0 0,-1-1 0,1 1 0,-1 0 0,0 0 0,1-1 0,-1 1 0,0 0 0,1-1 0,-1 1 0,1-1 0,0 1 0,-1 0 0,1-1 0,0 0 0,0 0 0,0 1 0,1 0 0,2 0 0,-2 1 0,2-1 0,0 1 0,0-1 0,0 0 0,-1-1 0,1 1 0,0-1 0,6 1 0,15 1 0,0 3 0,1-2 0,39 3 0,53-7 0,-48 0 0,325 1 0,-393 1 0,1-1 0,-1 0 0,0 1 0,0-1 0,0 0 0,1 1 0,-1 0 0,0 0 0,0 0 0,-1 0 0,2 1 0,-2-1 0,1 0 0,0 1 0,0-1 0,0 1 0,1 2 0,5 5 0,-2-1 0,8 13 0,-8-11 0,-5-10 0,0 1 0,-1-1 0,0 1 0,1-1 0,-1 0 0,0 1 0,0-1 0,1 1 0,-1-1 0,1 0 0,-1 0 0,0 1 0,0 0 0,0 0 0,0-1 0,0 1 0,0-1 0,0 1 0,0-1 0,0 1 0,0-1 0,0 1 0,0-1 0,0 1 0,-1-1 0,1 1 0,0 0 0,-1-1 0,1 0 0,0 1 0,-1 0 0,1 0 0,-2 0 0,0-1 0,1 0 0,-1 1 0,0 0 0,1-1 0,-1 1 0,0-1 0,0 1 0,1-1 0,-4 0 0,-21 3 0,-1-2 0,0-1 0,1-2 0,-29-4 0,-55-1 0,-406 8-1365</inkml:trace>
</inkml:ink>
</file>

<file path=ppt/ink/ink1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61"/>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1,'1105'0,"-1118"0,7 0</inkml:trace>
</inkml:ink>
</file>

<file path=ppt/ink/ink1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62"/>
    </inkml:context>
    <inkml:brush xml:id="br0">
      <inkml:brushProperty name="width" value="0.1" units="cm"/>
      <inkml:brushProperty name="height" value="0.1" units="cm"/>
      <inkml:brushProperty name="color" value="#FFC114"/>
    </inkml:brush>
  </inkml:definitions>
  <inkml:trace contextRef="#ctx0" brushRef="#br0">1 209 24575,'1'0'0,"0"0"0,0-1 0,0 1 0,0-1 0,0 0 0,0 1 0,-1-1 0,1 0 0,0 1 0,0-1 0,-1 1 0,1-1 0,0 0 0,-1 0 0,1 0 0,-1 0 0,1 0 0,0 0 0,-1-2 0,9-8 0,0 4 0,-1 0 0,0-1 0,0 1 0,-2-1 0,2-1 0,5-10 0,25-27 0,-36 43 0,0 0 0,1 1 0,0 1 0,-2-1 0,2 0 0,0 0 0,0 1 0,4-3 0,14-8 0,-17 9 0,0 0 0,1 1 0,1-1 0,-3 1 0,3-1 0,-1 1 0,0 1 0,8-3 0,22-8 0,-34 12 0,0-1 0,0 1 0,-1 0 0,1-1 0,0 1 0,1-1 0,-1 1 0,0 0 0,0 0 0,0 0 0,0 0 0,0-1 0,0 1 0,1 0 0,-1 1 0,-1-1 0,2 0 0,0 1 0,-1-1 0,1 1 0,-1 0 0,0-1 0,0 1 0,0 0 0,0 0 0,0-1 0,0 1 0,-1 0 0,1 0 0,0 0 0,1 2 0,1 1 0,1-1 0,-1 0 0,1 1 0,0 0 0,1-1 0,-2-1 0,2 1 0,0 0 0,-1-1 0,8 2 0,-5 0 0,0-1 0,13 10 0,-14-11 0,-3 1 0,3-1 0,-1 0 0,9 2 0,-9-2 0,3 1 0,-5-3 0,-2 1 0,1 0 0,0 0 0,1-1 0,-2 1 0,2-1 0,-1 1 0,-1 1 0,1-1 0,2 3 0,6 5 0,2 2 0,0 0 0,0-2 0,1 0 0,-1 0 0,27 13 0,3-2 0,-42-20 0,0 0 0,1 0 0,-1 0 0,0 0 0,0 0 0,0 0 0,0 0 0,0 0 0,0 0 0,0 0 0,1 0 0,-1 0 0,0 0 0,0 0 0,0 1 0,0-1 0,0 0 0,0 0 0,0 0 0,0 0 0,0 0 0,0 0 0,0 0 0,0 0 0,1 1 0,-1-1 0,0 0 0,0 0 0,0 0 0,0 0 0,0 0 0,0 0 0,0 1 0,0-1 0,0 0 0,0 0 0,0 0 0,0 0 0,0 0 0,-1 1 0,-5 2 0,-8 0 0,-5-2 0,-1 0 0,-26-3 0,20 0 0,-18-2 0,-49-1 0,50-1 0,25 3 0,1 2 0,-22-2 0,11 4 0,-42-2 0,69 1 0,1 0 0,-1 0 0,0 0 0,0 0 0,1 0 0,-1-1 0,1 1 0,-2 0 0,2 0 0,-1 0 0,1-1 0,-1 1 0,0 0 0,1-1 0,-1 1 0,1-1 0,-1 1 0,0 0 0,1-1 0,0 1 0,-1-1 0,1 1 0,0-1 0,0 1 0,0-1 0,-1 0 0,1 0 0,0 1 0,0 0 0,0 0 0,-1-1 0,1 1 0,0-1 0,0 0 0,0 1 0,0-1 0,0 0 0,0 1 0,0-1 0,1 0 0,-1 1 0,0-1 0,0 0 0,0 1 0,0-1 0,1 0 0,-1-1 0,1 0 0,1 0 0,-1-1 0,1 1 0,-1-1 0,1 1 0,-1 1 0,1-1 0,0 0 0,2-2 0,9-7 0,-12 9 0,1 0 0,0 0 0,0 0 0,1 1 0,-2 0 0,1-1 0,5-1 0,26-19 0,0 10 0,-19 8 0,-11 3 0,0 0 0,0 0 0,0 0 0,0 0 0,1 0 0,-1 1 0,0-1 0,0 1 0,0-1 0,1 1 0,-1 0 0,0 1 0,6 0 0,0 2 0,1 1 0,0-1 0,-1 2 0,0 0 0,10 5 0,-4-2 0,-7-3 0,-1-1 0,0 1 0,0-1 0,-1 2 0,0-1 0,0 1 0,9 11 0,-14-17 0,1 1 0,-1 0 0,0-1 0,0 1 0,1 0 0,-1-1 0,0 1 0,1-1 0,-1 1 0,2 0 0,1 0 0,-12-1 0,-19 0 0,7 0 0,-1-1 0,1 0 0,-36-7 0,47 6 0,1 1 0,0 1 0,-1-1 0,1 1 0,-11 1 0,-22-1 0,41 0 0,-1 1 0,1-1 0,0 0 0,-1 0 0,0-1 0,1 1 0,-1 0 0,1 0 0,0 0 0,-1 0 0,0 0 0,1 0 0,0 0 0,0-1 0,0 1 0,0 0 0,-1 0 0,0 0 0,1-1 0,0 0 0,0 1 0,-1 0 0,1 0 0,0-1 0,0 1 0,-1 0 0,0-1 0,1 0 0,0 1 0,1-1 0,-1 1 0,0 0 0,0 0 0,1-1 0,-1 0 0,0 1 0,0-1 0,0 0 0,1 1 0,-1-1 0,0 1 0,1 0 0,-1-1 0,1 0 0,24-18 0,-22 17 0,0 1 0,0-1 0,0 1 0,0 0 0,-1 0 0,2 0 0,-1 1 0,1-1 0,-1 0 0,0 1 0,0-1 0,1 1 0,-1 0 0,0 0 0,0 1 0,0 0 0,1-1 0,3 2 0,-4-1 0,-1-1 0,0 1 0,0 0 0,-1-1 0,1 1 0,0 0 0,0 0 0,-1 0 0,1 0 0,0 0 0,0 0 0,0 3 0,0-3 0,-2 0 0,1 0 0,-1 0 0,1 1 0,0-2 0,-1 1 0,0 0 0,1 1 0,-1-1 0,0 0 0,0 0 0,0 0 0,0 0 0,0 1 0,0-1 0,0 0 0,0 0 0,0 0 0,0 0 0,-1 0 0,0 2 0,0-1 0,0-1 0,0 1 0,0-1 0,0 0 0,0 0 0,0 1 0,0-1 0,-1 0 0,1 0 0,-1 0 0,1 0 0,-1 1 0,0-1 0,1-1 0,0 1 0,-1 0 0,-2 0 0,-5 1 0,0 1 0,-12 1 0,2 1 0,7-4-4,-1 1-1,0-1 1,-1 0-1,2-1 1,-21-1-1,-2 0-1333</inkml:trace>
</inkml:ink>
</file>

<file path=ppt/ink/ink1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63"/>
    </inkml:context>
    <inkml:brush xml:id="br0">
      <inkml:brushProperty name="width" value="0.1" units="cm"/>
      <inkml:brushProperty name="height" value="0.1" units="cm"/>
      <inkml:brushProperty name="color" value="#FFC114"/>
    </inkml:brush>
  </inkml:definitions>
  <inkml:trace contextRef="#ctx0" brushRef="#br0">217 51 24575,'-2'-2'0,"1"2"0,-1-2 0,0 1 0,0 0 0,0 0 0,1 0 0,-1-1 0,0 1 0,1 0 0,-2 1 0,-2-2 0,2 1 0,0 0 0,-1-2 0,0 1 0,1 0 0,-1-1 0,-4-3 0,-8-6 0,15 11 0,-1 0 0,0 0 0,0 1 0,1-1 0,-2 0 0,1 1 0,1-1 0,-1 1 0,0 0 0,0 0 0,0-1 0,-1 1 0,1 0 0,1 0 0,-1 1 0,0-1 0,-4 1 0,2 0 0,2 0 0,-2 0 0,1 0 0,0 0 0,1-1 0,-1 2 0,0 0 0,0 0 0,0-1 0,-2 4 0,2-3 0,-1 0 0,1 0 0,0 0 0,-1 0 0,1 0 0,-1-1 0,0 0 0,-4 1 0,3-1 0,1 1 0,-1 0 0,1-1 0,0 2 0,-7 2 0,11-5 0,0 0 0,-1 0 0,1 0 0,0 0 0,0 1 0,-1-1 0,1 0 0,0 0 0,-1 1 0,1-1 0,0 0 0,0 0 0,0 0 0,0 0 0,-1 1 0,1-1 0,0 0 0,0 0 0,0 0 0,0 1 0,0-1 0,0 0 0,0 0 0,0 0 0,-1 1 0,1-1 0,0 0 0,0 0 0,0 1 0,0-1 0,0 0 0,0 0 0,0 0 0,0 1 0,0-1 0,1 0 0,8 2 0,17-6 0,-16 2 45,0 1-1,12-1 1,13 0-1544</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2:59:11.721"/>
    </inkml:context>
    <inkml:brush xml:id="br0">
      <inkml:brushProperty name="width" value="0.025" units="cm"/>
      <inkml:brushProperty name="height" value="0.025" units="cm"/>
      <inkml:brushProperty name="color" value="#66CC00"/>
    </inkml:brush>
  </inkml:definitions>
  <inkml:trace contextRef="#ctx0" brushRef="#br0">1 1 24575,'312'0'0,"-272"4"-1365,-36-4-5461</inkml:trace>
</inkml:ink>
</file>

<file path=ppt/ink/ink1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45"/>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0,'956'0,"-952"0</inkml:trace>
</inkml:ink>
</file>

<file path=ppt/ink/ink1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46"/>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0,-1 0,-1 0,2 0,-1 0,1 0,0 0,-1 0,1 0,-1 0</inkml:trace>
</inkml:ink>
</file>

<file path=ppt/ink/ink1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47"/>
    </inkml:context>
    <inkml:brush xml:id="br0">
      <inkml:brushProperty name="width" value="0.05" units="cm"/>
      <inkml:brushProperty name="height" value="0.05" units="cm"/>
      <inkml:brushProperty name="color" value="#E71224"/>
    </inkml:brush>
  </inkml:definitions>
  <inkml:trace contextRef="#ctx0" brushRef="#br0">0 13 24575,'184'0'0,"-179"-1"0,-1 1 0,1-1 0,0 0 0,8-2 0,16-3 0,-10 6 0,32 3 0,-39-3 0,12 2 0,53 2 0,-26-6 0,-33 1 0,39 1 0,27 2 0,86 5 0,-158-8 0,-2 1 0,11-3 0,-12 1 0,3 1 13,-1 0-1,20 2 0,-7 0-1414</inkml:trace>
</inkml:ink>
</file>

<file path=ppt/ink/ink1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48"/>
    </inkml:context>
    <inkml:brush xml:id="br0">
      <inkml:brushProperty name="width" value="0.2" units="cm"/>
      <inkml:brushProperty name="height" value="0.2" units="cm"/>
      <inkml:brushProperty name="color" value="#E71224"/>
    </inkml:brush>
  </inkml:definitions>
  <inkml:trace contextRef="#ctx0" brushRef="#br0">1 1229 24575,'0'-2'0,"1"1"0,-1-1 0,1 0 0,-1 0 0,2 0 0,-2 0 0,1 0 0,1 1 0,-2-1 0,1 0 0,0 1 0,4-4 0,7-11 0,-2-13 0,-7 22 0,-1 1 0,1-1 0,0 0 0,7-11 0,-7 13 0,0 1 0,-1 0 0,0-1 0,-1 0 0,1 1 0,0-2 0,-1 1 0,0 1 0,0-11 0,0 13 0,-1 0 0,1-1 0,-1 0 0,1 1 0,0 1 0,0-2 0,0 1 0,0 0 0,4-4 0,-4 6 0,1-2 0,-1 0 0,0-1 0,0 1 0,-1 0 0,2 0 0,-1 0 0,-1 0 0,1 0 0,0 0 0,-1-5 0,0 6 0,0 0 0,0-1 0,0 0 0,0 0 0,0 1 0,0-1 0,0 0 0,1 1 0,-1-1 0,1 1 0,0-1 0,-1 0 0,1 1 0,0-1 0,0 1 0,0-1 0,0 1 0,0 0 0,0 0 0,2-2 0,-2 2 0,0 0 0,0 0 0,-1-1 0,1 1 0,-1-1 0,1 1 0,0 1 0,-1-2 0,0 0 0,0 1 0,1 0 0,-1-1 0,0-1 0,0 1 0,0 1 0,0-1 0,0 0 0,0 1 0,1-2 0,-1 2 0,0-1 0,3-2 0,0-2 0,1-1 0,-1 1 0,-1-1 0,0 1 0,0-1 0,0 1 0,-1-1 0,1-10 0,-1 14 0,0-2 0,0 2 0,0 0 0,0-1 0,4-4 0,2-8 0,-3 5 0,0 1 0,9-15 0,-13 24 0,8-13 0,-8 13 0,0 1 0,0 0 0,0-1 0,0 1 0,0-1 0,0 1 0,0 0 0,0-1 0,0 1 0,0-1 0,0 1 0,0 0 0,0-1 0,0 0 0,0 1 0,0-1 0,0 1 0,0 0 0,0-1 0,0 1 0,0 0 0,0 0 0,0 0 0,0-1 0,0 1 0,0 0 0,0-1 0,-1 1 0,1 0 0,-1-1 0,1 1 0,-1 0 0,1 0 0,0 0 0,0 0 0,0 0 0,-1 0 0,1 0 0,0 0 0,-1 0 0,1 0 0,0 0 0,0 0 0,0 0 0,0 0 0,-1 0 0,1 0 0,0 1 0,0-1 0,0 0 0,0 0 0,0 0 0,-1 0 0,1 0 0,0 0 0,0 1 0,0-1 0,-1 0 0,1 0 0,0 0 0,0 0 0,0 1 0,0-1 0,0 0 0,0 0 0,0 0 0,0 0 0,0 0 0,0 0 0,0 0 0,0 0 0,0 0 0,0 1 0,0-1 0,0 0 0,0 0 0,0 0 0,0 0 0,0 1 0,0-1 0,1 0 0,-1 0 0,0 1 0,1-1 0,-1 1 0,0-1 0,0 0 0,0 0 0,0 0 0,0 1 0,0-1 0,0 0 0,1 0 0,-1 0 0,0 0 0,0 1 0,0-1 0,0 0 0,1 0 0,-1 0 0,0 0 0,1 0 0,-1 0 0,0 1 0,0-1 0,0 0 0,1 0 0,-1 0 0,0 0 0,0 0 0,1 0 0,-1 0 0,1 0 0,-1 0 0,0 0 0,0 0 0,0 0 0,0 0 0,0 0 0,0 0 0,0 0 0,1 0 0,-1-1 0,0 1 0,1 0 0,-1 0 0,0 0 0,0 0 0,0 0 0,1 0 0,-1-1 0,0 1 0,0 0 0,0 0 0,0 0 0,0 0 0,1-1 0,-1 1 0,0 0 0,0 0 0,1-1 0,-1 0 0,1 0 0,-1 0 0,1 1 0,0 0 0,-1-1 0,1 0 0,-1 0 0,0 0 0,0 0 0,1 0 0,-1 0 0,1 0 0,-1 0 0,0 0 0,0 0 0,0-2 0,1-8 0,-1 11 0,0-1 0,0 1 0,1 0 0,-1 0 0,0-1 0,1 1 0,-1 0 0,0 0 0,0 0 0,0-1 0,0 1 0,0 0 0,0 0 0,0 0 0,0 0 0,1 0 0,-1 0 0,1 0 0,-1 0 0,0 0 0,0 0 0,1 0 0,-1 0 0,0 0 0,1 0 0,-1 0 0,1 0 0,-1 0 0,0 0 0,0 0 0,1 0 0,-1 0 0,0 0 0,0 0 0,1 0 0,-1 0 0,1 0 0,-1 0 0,1 3 0,-10-1 0,9-2 0,0 0 0,-1 0 0,0 1 0,0-1 0,0 0 0,0-1 0,1 1 0,-1 0 0,0 0 0,0 0 0,0 0 0,0 0 0,-1-1 0,2 1 0,0 0 0,0-1 0,0 1 0,-1 0 0,1 0 0,0 0 0,-1-1 0,1 1 0,0 0 0,0 0 0,0-1 0,0 1 0,0 0 0,0 0 0,0-1 0,0 1 0,0 0 0,0 0 0,0 0 0,0 0 0,0 0 0,0-1 0,0 1 0,0 0 0,0-4 0,1 2 0,0-1 0,0 0 0,1 1 0,2-5 0,4-10 0,-6 13 0,-1-1 0,1 1 0,1 0 0,2-6 0,-4 7 0,2 0 0,-1-1 0,-1 0 0,1 0 0,-1 2 0,1-8 0,-2 8 0,0 0 0,1 0 0,0 0 0,-1 0 0,1 0 0,1 0 0,-2 0 0,1 1 0,1-1 0,1-1 0,4-9 0,-6 10 0,0 0 0,0 1 0,-1-1 0,0-1 0,0 3 0,1-2 0,-1 0 0,-1-4 0,1 4 0,0 0 0,0 1 0,0-1 0,0 0 0,1 0 0,-1 0 0,0 0 0,3-2 0,-1-2 0,0 1 0,-1 0 0,1-1 0,1-5 0,0-2 0,3 2 0,-6 10 0,2 0 0,-2 0 0,1 0 0,-1 0 0,1-1 0,0 1 0,-1 0 0,1 0 0,-1 0 0,0 0 0,0 1 0,1-4 0,0 1 0,-1 0 0,1 0 0,-1 1 0,2-2 0,-2 2 0,1-1 0,0 0 0,0 1 0,1-1 0,4-4 0,-4 4 0,0 1 0,-1-2 0,1 1 0,0 0 0,0 0 0,-1-1 0,2-5 0,-1 2 0,-1 0 0,1-1 0,2 1 0,5-12 0,-1 3 0,0-3 0,-5 12 0,0 0 0,0 1 0,6-10 0,18-30 0,-10 26 0,-9 8 0,-6 11 0,-5 2 0,2-2 0,1 1 0,0 0 0,0-1 0,0 1 0,0 0 0,0 0 0,0-1 0,0 1 0,0 0 0,0 0 0,0 0 0,0-1 0,-1 1 0,1 0 0,0 0 0,0 0 0,0 0 0,0 0 0,-1-1 0,1 1 0,0 0 0,-1 0 0,1-1 0,0 1 0,0 0 0,0 0 0,-1 0 0,1 0 0,0 0 0,0 0 0,-1 0 0,1 0 0,0 0 0,-1 0 0,1 0 0,0 0 0,0 0 0,-1 0 0,1 0 0,0 0 0,0 0 0,0 0 0,-1 0 0,1 0 0,-1 1 0,1-1 0,0 0 0,0 0 0,0 1 0,-1-1 0,1 0 0,0 0 0,0 0 0,0-1 0,0-2 0,1 1 0,0-1 0,0 1 0,0 0 0,0-1 0,0 0 0,1 1 0,2-4 0,-1 2 0,1 0 0,-1 0 0,-1 0 0,1-1 0,-1 1 0,1 0 0,2-8 0,-3 4 0,4-4 0,1 1 0,10-15 0,-6 7 0,-9 16 0,-1 0 0,1 2 0,-1-3 0,0 1 0,1-4 0,-2 5 0,1-1 0,-1 0 0,2 0 0,-2 1 0,1 0 0,0-1 0,0 1 0,3-3 0,0 0-86,-2 2-56,-1 1 0,1 0 0,-2 1 0,2-2 0,0 3-1,0-2 1,0 0 0,3-1 0</inkml:trace>
</inkml:ink>
</file>

<file path=ppt/ink/ink1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58"/>
    </inkml:context>
    <inkml:brush xml:id="br0">
      <inkml:brushProperty name="width" value="0.05" units="cm"/>
      <inkml:brushProperty name="height" value="0.05" units="cm"/>
      <inkml:brushProperty name="color" value="#E71224"/>
    </inkml:brush>
  </inkml:definitions>
  <inkml:trace contextRef="#ctx0" brushRef="#br0">921 12 24575,'-8'1'0,"0"-1"0,-16 5 0,20-4 0,-1 0 0,0 0 0,0-1 0,0 1 0,-1-1 0,2 0 0,-1 0 0,-1 0 0,2 0 0,-1-1 0,-7 0 0,1-3 0,0 2 0,-2 0 0,2 0 0,-1 1 0,1-1 0,0 2 0,-21 2 0,-28-2 0,18-3 0,-28-3 0,-172 6 0,197 4 0,16-1 0,4-1 0,-8 1 0,-123-3-1365</inkml:trace>
</inkml:ink>
</file>

<file path=ppt/ink/ink1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59"/>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1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60"/>
    </inkml:context>
    <inkml:brush xml:id="br0">
      <inkml:brushProperty name="width" value="0.2" units="cm"/>
      <inkml:brushProperty name="height" value="0.2" units="cm"/>
      <inkml:brushProperty name="color" value="#E71224"/>
    </inkml:brush>
  </inkml:definitions>
  <inkml:trace contextRef="#ctx0" brushRef="#br0">0 1134 24575,'14'-4'0,"1"2"0,16-3 0,4-1 0,-22 5 0,-1 0 0,1 0 0,22 3 0,-2-2 0,81 5 0,-37-1 0,19-4 0,17 0 0,-107 1 0,-2 1 0,2-1 0,-1 0 0,-1 0 0,1 1 0,8 4 0,8 2 0,-20-7 0,-1-1 0,2 1 0,-1 0 0,0 0 0,0-1 0,1 1 0,-2 1 0,1-1 0,1-1 0,0 3 0,9 6 0,-12-11 0,-1 1 0,1-1 0,0-1 0,0 2 0,0-1 0,0 0 0,1-1 0,-1 1 0,1 0 0,0 0 0,0 0 0,0-3 0,0 2 0,1 0 0,0 1 0,0 0 0,-1-2 0,1 2 0,-1-1 0,0 0 0,0 1 0,0-1 0,0 0 0,0 0 0,-1 0 0,1 1 0,-3-4 0,1-3 0,0-1 0,-3-18 0,3 17 0,-4-18 0,2 16 0,2 11 0,1-1 0,-1 1 0,2-1 0,-1-1 0,0 2 0,1-1 0,0 0 0,0 0 0,0 0 0,0-4 0,2 11 0,-2-3 0,1 0 0,0-1 0,-1 1 0,0 0 0,1 0 0,-1 0 0,0-1 0,0 1 0,1 0 0,-1 0 0,0 0 0,0-1 0,0 1 0,0 0 0,0-1 0,0 1 0,0 0 0,0 0 0,-1-1 0,1 1 0,0 0 0,-1 1 0,-2 1 0,1 0 0,-1-2 0,-1 2 0,0-1 0,2 1 0,-2-1 0,0 0 0,0 0 0,1-2 0,-8 3 0,-13 8 0,21-10 0,0 0 0,1 0 0,-2 0 0,1 0 0,0 0 0,0-1 0,-1 1 0,-5-1 0,-31 0 0,19-1 0,-1 1 0,-1 0 0,0 0 0,-1 1 0,-30 6 0,-49 8 0,96-15 0,-8 2 0,1-1 0,-1-1 0,0-1 0,1 1 0,-1-2 0,-23-4 0,34 5 0,1 0 0,0 0 0,0 0 0,0-1 0,0 0 0,1 1 0,-1 0 0,0-1 0,0 0 0,-1-2 0,3 3 0,0 0 0,0 1 0,1-1 0,-1 0 0,1 0 0,-1 1 0,0-1 0,1 0 0,-1 0 0,1 0 0,0 0 0,0 1 0,-1-1 0,1 0 0,0 0 0,-1-1 0,1 1 0,0 0 0,0 0 0,1 0 0,-1 1 0,0 0 0,1-1 0,-1 0 0,0-1 0,0 1 0,1 1 0,-1-1 0,1 0 0,0 0 0,-1 0 0,1 0 0,-1 1 0,1-1 0,1-1 0,0 0 0,1-1 0,1 0 0,0 1 0,-2-1 0,2 1 0,0 0 0,0 0 0,0 1 0,0-1 0,0 0 0,5-1 0,3 1 0,0 0 0,20-2 0,-9 2 0,54-11 0,-52 8 0,-20 4 0,-1 0 0,0 0 0,1 0 0,0 1 0,-1-1 0,9 1 0,15 2 0,46-3 0,-44-5 0,-16 2 0,7 2 0,-16 1 0,0 1 0,-1-1 0,1 0 0,1 0 0,-2-1 0,8-2 0,-12 4 0,0 0 0,0 0 0,0 0 0,0 0 0,0 0 0,0 0 0,0 0 0,0 0 0,0 0 0,0 0 0,0 0 0,0 0 0,0 0 0,0 0 0,0 0 0,0 0 0,0 0 0,0-1 0,0 1 0,0 0 0,0 0 0,0 0 0,0 0 0,0 0 0,0 0 0,0 0 0,0 0 0,0 0 0,0 0 0,0 0 0,0 0 0,0 0 0,0-1 0,0 1 0,0 0 0,0 0 0,0 0 0,0 0 0,0 0 0,0 0 0,0-1 0,0 1 0,0 0 0,0 0 0,0 0 0,0 0 0,0 0 0,0 0 0,0 0 0,-6-2 0,-6-2 0,-4 1 0,0 1 0,0 0 0,1 2 0,-1 0 0,1 0 0,-18 3 0,16-1 0,-9 1 0,-30 0 0,24-4 0,-42-7 0,61 7 0,9 1 0,1 0 0,-1 0 0,-1-1 0,3 1 0,-7-2 0,8 2 0,0 0 0,0 0 0,1 0 0,0-1 0,-1 0 0,0 1 0,1 0 0,-1-1 0,0 1 0,1-1 0,-1 1 0,1-1 0,-1 0 0,0 1 0,1-1 0,0 1 0,-1-1 0,1 0 0,0 1 0,0-1 0,-1 0 0,1 0 0,-1 0 0,1 1 0,0-1 0,0 1 0,0 0 0,0-1 0,0-1 0,0-52 0,-1 31 0,4-31 0,1 28 0,5-36 0,0 30 0,2 0 0,16-35 0,7-17 0,-30 74 0,-1 2 0,2-17 0,3-10 0,-8 35 0,0 0 0,0 0 0,0 1 0,0-1 0,0 0 0,0 0 0,0 0 0,0 0 0,1 0 0,-1 0 0,0 0 0,0 0 0,0 0 0,0 0 0,0 0 0,0 0 0,0 0 0,0 0 0,0 0 0,0 0 0,0 0 0,0 0 0,0 0 0,0 0 0,0 0 0,0 0 0,1 0 0,-1 0 0,0 0 0,0-1 0,0 9 0,-2 9 0,-9 48 0,0 120 0,11-160 0,2-1 0,3 1 0,10 41 0,-10-47 0,-3 3 0,1-3 0,-1 24 0,17-123 0,-12 55 0,0 0 0,-3-2 0,3-36 0,-6 8 0,-3-65 0,-1 71 0,-1-29 0,7 27 0,-2 46 0,0-2 0,0 1 0,1 0 0,0 0 0,0 0 0,4-7 0,-4 14 0,-1 5 0,-1 7 0,2 87 0,29 180 0,-8-176 0,-16-81 0,1 0 0,15 33 0,-13-35 0,3 3 0,-10-40 0,0-147 0,-4 93 0,0 40 0,-10-56 0,-16-29 0,22 91 0,-12-37 0,12 43 0,1-2 0,1 1 0,2-27 0,1 33 0,-1 7 0,1 1 0,0-2 0,1 1 0,-1 0 0,1 0 0,3-10 0,-4 16 0,0 0 0,0 0 0,0 0 0,0 0 0,0 0 0,0 0 0,0 0 0,0 0 0,0 0 0,0 0 0,0 0 0,0 0 0,0 0 0,0 0 0,0 0 0,0 0 0,0 0 0,0 0 0,1 0 0,-1 0 0,0 0 0,0 0 0,0 0 0,0 0 0,0 0 0,0 0 0,0 0 0,0 0 0,0 0 0,1 0 0,-1 0 0,0 0 0,0 0 0,0 0 0,0 0 0,0 0 0,0 0 0,0 0 0,0 0 0,0 0 0,0 0 0,0 0 0,0 0 0,0 0 0,0 0 0,0 0 0,0 0 0,0 0 0,1 0 0,-1 0 0,0 0 0,0 0 0,0 0 0,0 0 0,0 0 0,0 0 0,0 0 0,0 0 0,0 0 0,4 6 0,2 9 0,-5-13 0,54 162 0,-33-91 0,-17-48 0,7 44 0,-8-31 0,9 24 0,13 45 0,-11-49 0,-10-43 0,3 28 0,-9-68 0,-32-165 0,-2-12 0,0 66 0,29 118 0,-28-110 0,31 117 0,-5-26 0,8 35 0,0-1 0,-1 0 0,2 1 0,-1-1 0,0 1 0,0-1 0,1 0 0,-1 1 0,1-1 0,-1 1 0,4-4 0,1-2 0,-2 0 0,0 1 0,4-11 0,3-9 0,-10 27 0,0 0 0,0-1 0,0 1 0,0 0 0,0 0 0,0 0 0,0 0 0,0 0 0,0 0 0,0 0 0,0-1 0,0 1 0,0 0 0,1 0 0,-1 0 0,0 0 0,0 0 0,0 0 0,0 0 0,1 0 0,-1 0 0,0 0 0,0-1 0,0 1 0,0 0 0,0 0 0,0 0 0,0 0 0,0 0 0,1 0 0,-1 0 0,0 0 0,0 0 0,0 0 0,0 0 0,0 0 0,0 0 0,1 0 0,-1 0 0,0 0 0,0 0 0,0 0 0,1 0 0,-1 0 0,4 6 0,2 9 0,-5-15 0,9 26 0,-6-20 0,-1 1 0,0-1 0,-2 1 0,4 13 0,-4-13 0,1-1 0,0 1 0,2 6 0,3 9 0,0 3 0,-3-14 0,3 22 0,-1 2 0,1-2 0,3 20 0,-8-40 0,1 22 0,0-5 0,0 30 0,3-6 0,1-21 0,-3-7 0,3 33 0,-7-58 0,4 30 0,-1-20 0,0 19 0,-3-18 0,1 0 0,1 0 0,0 0 0,0 1 0,1-2 0,7 18 0,-6-17 0,1 2 0,-2-2 0,-2 1 0,3 16 0,-4-22 0,1 0-341,1-1 0,-1 1-1,3 6 1</inkml:trace>
</inkml:ink>
</file>

<file path=ppt/ink/ink1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49"/>
    </inkml:context>
    <inkml:brush xml:id="br0">
      <inkml:brushProperty name="width" value="0.2" units="cm"/>
      <inkml:brushProperty name="height" value="0.2" units="cm"/>
      <inkml:brushProperty name="color" value="#E71224"/>
    </inkml:brush>
  </inkml:definitions>
  <inkml:trace contextRef="#ctx0" brushRef="#br0">1 101 24575,'1'-4'0,"-1"0"0,1 2 0,1-2 0,-1 1 0,0-1 0,0 2 0,1-1 0,0-1 0,0 1 0,0 0 0,4-3 0,-2 1 0,25-36 0,-28 40 0,0 0 0,0 0 0,-1 0 0,1 0 0,0 1 0,0 0 0,0-1 0,0 0 0,0 1 0,-1-1 0,1 0 0,0 1 0,0-1 0,0 1 0,0 0 0,1-1 0,-1 1 0,0 0 0,1-1 0,0 1 0,-2 1 0,1-1 0,-1 0 0,1 0 0,-1 1 0,1-1 0,0 0 0,0 1 0,-1-1 0,1 1 0,-1-1 0,1 1 0,0-1 0,-1 1 0,1-1 0,-1 1 0,0-1 0,1 0 0,0 1 0,-1 0 0,0 0 0,0-1 0,1 1 0,-1 0 0,0-1 0,0 1 0,0 0 0,0-1 0,0 2 0,10 56 0,-7-34 0,1 46 0,-4-67 0,0-2 0,0 1 0,1-1 0,-1 1 0,0 0 0,1 0 0,1 2 0,-2-4 0,0 0 0,0 0 0,0 0 0,0 0 0,0 0 0,0 1 0,0-1 0,0 0 0,0 0 0,0 0 0,0 0 0,0 0 0,0 0 0,0 0 0,0 0 0,0 0 0,0 0 0,1 0 0,-1 0 0,0 0 0,0 0 0,0 1 0,0-1 0,0 0 0,1 0 0,-1 0 0,0 0 0,0 0 0,0 0 0,0 0 0,0 0 0,0 0 0,0 0 0,0 0 0,0 0 0,0 0 0,0 0 0,1 0 0,-1 0 0,0 0 0,0 0 0,0 0 0,0 0 0,0 0 0,0 0 0,0 0 0,0-1 0,3-8 0,-3 10 0,0 4 0,0 0 0,0-1 0,0 1 0,1 0 0,0-1 0,0 0 0,0 1 0,2 4 0,-2-6 0,1 0 0,-1-2 0,-1 2 0,1 0 0,0 0 0,-1 0 0,0-1 0,0 0 0,0 1 0,-1 6 0,0-6 0,1 1 0,0 0 0,0-1 0,2 8 0,-1-6 0,0 1 0,0 0 0,-1 10 0,0-10 0,0 0 0,0-1 0,0 1 0,2 7 0,2-4 0,-3-6 0,0 1 0,0-2 0,0 2 0,0 0 0,-1-1 0,1 5 0,5 45 0,-7-40 0,1 19 0,0-30 0,0 0 0,1 0 0,0 1 0,-1-2 0,1 1 0,-1 0 0,1 0 0,0 0 0,0 1 0,1-1 0,1 1 0,-4-21 0,-1 13 0,1 0 0,0 1 0,0-1 0,-1 0 0,2-8 0,-4-16 0,-3-13 0,6 36 0,-1-2 0,2 2 0,0-13 0,-1-7 0,-1 12 0,2 8 0,-1 2 0,1-3 0,-2-4 0,-3-3 0,1 0 0,1 0 0,2 0 0,-2-25 0,-1 105 0,-2 29 0,6-59 0,0 34 0,1-62 0,2 1 0,-1 0 0,1 0 0,1 0 0,-2-1 0,3 0 0,-1 0 0,1 0 0,8 9 0,-11-13 0,9 9 0,-11-13 0,0 0 0,0 0 0,1 0 0,-1 1 0,0-1 0,0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0,2 7 0,-1 8 0,-1-9 0,-1 1 0,1 1 0,1-1 0,-1 1 0,2-2 0,2 10 0,0-2 0,-1 0 0,-2 0 0,1 19 0,-1-16 0,0 11 0,-1-19 0,0 0 0,0 1 0,5 16 0,-1-7 0,4 33 0,-5-30 0,0 24 0,-3-32 0,5 19 0,-2-20 0,0 19 0,-3-27-195,0-1 0,1 0 0,-1 0 0,2 1 0,-2-1 0,3 3 0</inkml:trace>
</inkml:ink>
</file>

<file path=ppt/ink/ink1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50"/>
    </inkml:context>
    <inkml:brush xml:id="br0">
      <inkml:brushProperty name="width" value="0.2" units="cm"/>
      <inkml:brushProperty name="height" value="0.2" units="cm"/>
      <inkml:brushProperty name="color" value="#E71224"/>
    </inkml:brush>
  </inkml:definitions>
  <inkml:trace contextRef="#ctx0" brushRef="#br0">46 313 24575,'0'-5'0,"0"-1"0,0 1 0,0-1 0,-1 1 0,1 0 0,-2-1 0,-1-5 0,1 5 0,0-2 0,1 1 0,1 0 0,-1 0 0,1-8 0,-2-15 0,2 29 0,0-3 0,-1 0 0,0 0 0,0-1 0,0 1 0,-3-7 0,-1-9 0,2 5 0,2 8 0,0 2 0,0-2 0,1-10 0,0 11 0,0-1 0,-1 1 0,-2-11 0,1-1 51,1 14-334,0 1 0,1-1 0,-1 0-1,-3-6 1</inkml:trace>
</inkml:ink>
</file>

<file path=ppt/ink/ink1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51"/>
    </inkml:context>
    <inkml:brush xml:id="br0">
      <inkml:brushProperty name="width" value="0.2" units="cm"/>
      <inkml:brushProperty name="height" value="0.2" units="cm"/>
      <inkml:brushProperty name="color" value="#E71224"/>
    </inkml:brush>
  </inkml:definitions>
  <inkml:trace contextRef="#ctx0" brushRef="#br0">0 13 24575,'2'-1'0,"1"-1"0,-1 0 0,0 2 0,1-1 0,-1 0 0,0 0 0,1 0 0,-1 0 0,6-1 0,-7 3 0,-1 0 0,0 0 0,1 0 0,0 1 0,-1-1 0,0-1 0,0 1 0,0 1 0,0-1 0,0 2 0,0 4 0,3 3-1365</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9:49.432"/>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0,'187'0,"-398"0,1117 0,-903 0</inkml:trace>
</inkml:ink>
</file>

<file path=ppt/ink/ink1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52"/>
    </inkml:context>
    <inkml:brush xml:id="br0">
      <inkml:brushProperty name="width" value="0.1" units="cm"/>
      <inkml:brushProperty name="height" value="0.1" units="cm"/>
      <inkml:brushProperty name="color" value="#E71224"/>
    </inkml:brush>
  </inkml:definitions>
  <inkml:trace contextRef="#ctx0" brushRef="#br0">0 64 24575,'1'0'0,"1"-1"0,-1 0 0,0 1 0,0-2 0,0 2 0,-1-1 0,2 0 0,-2 0 0,1 0 0,0 0 0,1-1 0,6-5 0,-5 4 0,1 0 0,0 1 0,-1 0 0,0-2 0,1 1 0,-1-1 0,0 1 0,-1 0 0,0-1 0,0 1 0,4-8 0,-7 13 0,1 0 0,-1 0 0,0-1 0,0 2 0,1-1 0,0 0 0,0 0 0,-1 1 0,1-1 0,0-1 0,1 1 0,-1 1 0,0-1 0,1 0 0,-1 0 0,1 0 0,0 0 0,0 0 0,0 0 0,0 0 0,2 3 0,5 10 0,-8-15 0,1 1 0,-1-1 0,0 1 0,0-1 0,0 1 0,1-1 0,-1 1 0,0-1 0,0 1 0,0 0 0,0-1 0,0 1 0,0-1 0,0 1 0,0-1 0,0 1 0,0-1 0,0 1 0,0-1 0,-1 1 0,1-1 0,0 1 0,0-1 0,0 1 0,-1-1 0,1 0 0,0 1 0,-1-1 0,1 0 0,-1 1 0,0-2 0,1 0 0,-1-1 0,0 0 0,1 1 0,0-1 0,0 0 0,-1 1 0,1-1 0,1-2 0,-1 4 0,-4-18 131,2 6-1627</inkml:trace>
</inkml:ink>
</file>

<file path=ppt/ink/ink1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53"/>
    </inkml:context>
    <inkml:brush xml:id="br0">
      <inkml:brushProperty name="width" value="0.05" units="cm"/>
      <inkml:brushProperty name="height" value="0.05" units="cm"/>
      <inkml:brushProperty name="color" value="#E71224"/>
    </inkml:brush>
  </inkml:definitions>
  <inkml:trace contextRef="#ctx0" brushRef="#br0">1 1 24575,'7'0'0,"-7"0"0,0 0 0,1 0 0,0-1 0,0 1 0,-1 0 0,1 0 0,0 0 0,-1 0 0,1 0 0,0 0 0,0 0 0,-1 1 0,1-1 0,-1 0 0,1 0 0,0 0 0,-1 0 0,1 1 0,0-1 0,0 0 0,-1 1 0,0-1 0,0 0 0,0 1 0,1-1 0,0 1 0,-1-1 0,0 0 0,1 1 0,-1-1 0,0 1 0,1-1 0,-1 0 0,1 0 0,-1 1 0,0 0 0,0 0 0,0-1 0,0 1 0,1-1 0,-1 1 0,0 1 0,2 8 0,1 2 0,-1 19 0,5 2 0,-3 51 0,-3-77-9,0 2 1,1-1-1,0 1 0,1-2 0,0 1 0,5 11 0,3 3-1294</inkml:trace>
</inkml:ink>
</file>

<file path=ppt/ink/ink1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56"/>
    </inkml:context>
    <inkml:brush xml:id="br0">
      <inkml:brushProperty name="width" value="0.05" units="cm"/>
      <inkml:brushProperty name="height" value="0.05" units="cm"/>
      <inkml:brushProperty name="color" value="#E71224"/>
    </inkml:brush>
  </inkml:definitions>
  <inkml:trace contextRef="#ctx0" brushRef="#br0">61 1 24575,'-1'0'0,"-1"0"0,1 0 0,-1 1 0,1-1 0,-1 0 0,1 1 0,0-1 0,0 1 0,-1-1 0,1 1 0,-1 0 0,1-1 0,-1 1 0,1 0 0,0-1 0,0 1 0,0 0 0,0 0 0,1 0 0,-2 0 0,0 3 0,-2 1 0,1 0 0,0 1 0,-2 9 0,-1-4 0,-4 14-1365</inkml:trace>
</inkml:ink>
</file>

<file path=ppt/ink/ink1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57"/>
    </inkml:context>
    <inkml:brush xml:id="br0">
      <inkml:brushProperty name="width" value="0.05" units="cm"/>
      <inkml:brushProperty name="height" value="0.05" units="cm"/>
      <inkml:brushProperty name="color" value="#E71224"/>
    </inkml:brush>
  </inkml:definitions>
  <inkml:trace contextRef="#ctx0" brushRef="#br0">12 1 24575,'-1'0'0,"0"1"0,0-1 0,-1 1 0,2 1 0,-2-1 0,1 1 0,-1 0 0,2 1 0,-1-1 0,0 0 0</inkml:trace>
</inkml:ink>
</file>

<file path=ppt/ink/ink1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54"/>
    </inkml:context>
    <inkml:brush xml:id="br0">
      <inkml:brushProperty name="width" value="0.05" units="cm"/>
      <inkml:brushProperty name="height" value="0.05" units="cm"/>
      <inkml:brushProperty name="color" value="#E71224"/>
    </inkml:brush>
  </inkml:definitions>
  <inkml:trace contextRef="#ctx0" brushRef="#br0">29 0 24575,'0'1'0,"0"0"0,0-1 0,0 1 0,0-1 0,-1 1 0,1 0 0,0-1 0,-1 1 0,1-1 0,0 1 0,-1-1 0,1 0 0,0 0 0,-1 1 0,0 0 0,1-1 0,0 1 0,-1-1 0,1 0 0,-1 1 0,0-1 0,1 0 0,0 1 0,-2-1 0,2 1 0,-1-1 0,0 1 0,0-1 0,1 1 0,-1 0 0,0-1 0,0 1 0,1 0 0,-1 0 0,1-1 0,-1 2 0,-1 3 0,4-10 0,-1-3 0,-1 8 0,0 0 0,0 0 0,0-1 0,0 1 0,0 0 0,-1 0 0,1 0 0,0 0 0,-1 0 0,1 0 0,0 0 0,0 0 0,0 0 0,0 0 0,0 0 0,-1 0 0,1 0 0,0 0 0,0 0 0,0 0 0,0 0 0,-1 0 0,1 0 0,0 0 0,0 0 0,-1 0 0,1 0 0,0 0 0,0 1 0,0-1 0,0 0 0,0 0 0,0 0 0,0 0 0,0 0 0,0 0 0,0 0 0,0 1 0,0-1 0,0 0 0,0 0 0,0 0 0,0 0 0,0 0 0,0 1 0,-2 0 9,2 0-1,-1 1 1,0-1-1,0 0 1,1-1 0,0 1-1,-1 1 1,1-1-1,0 1 1,0-1-1,-1 0 1,1 0-1,0 3 1,2 15-1494</inkml:trace>
</inkml:ink>
</file>

<file path=ppt/ink/ink1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55"/>
    </inkml:context>
    <inkml:brush xml:id="br0">
      <inkml:brushProperty name="width" value="0.05" units="cm"/>
      <inkml:brushProperty name="height" value="0.05" units="cm"/>
      <inkml:brushProperty name="color" value="#E71224"/>
    </inkml:brush>
  </inkml:definitions>
  <inkml:trace contextRef="#ctx0" brushRef="#br0">22 0 24575,'0'1'0,"-1"0"0,1 0 0,0 0 0,-1 0 0,1 0 0,0 0 0,-1-1 0,1 1 0,-1 0 0,0 0 0,0 1 0,0-2 0,0 1 0,1 0 0,-1 0 0,1 0 0,-1 1 0,1-2 0,-1 1 0,1 0 0,0 0 0,-1 0 0,1 1 0,-4 20 133,-1-5-1631</inkml:trace>
</inkml:ink>
</file>

<file path=ppt/ink/ink1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39"/>
    </inkml:context>
    <inkml:brush xml:id="br0">
      <inkml:brushProperty name="width" value="0.05" units="cm"/>
      <inkml:brushProperty name="height" value="0.05" units="cm"/>
    </inkml:brush>
  </inkml:definitions>
  <inkml:trace contextRef="#ctx0" brushRef="#br0">34 3749 24575,'1'-8'0,"0"-1"0,1 0 0,-1 0 0,1 1 0,6-12 0,-2-1 0,37-120 0,10-67 0,-39 125 0,-7 29 0,31-134 0,19-107 0,-51 260 0,45-259 0,0 71 0,8-38 0,-35 160 0,22-78 0,161-428 0,-156 467 0,63-146 0,-3 83 0,-62 121 0,-34 51 0,3 1 0,2 1 0,34-42 0,-34 46 0,-14 18 0,1-2 0,-1 3 0,1-2 0,0 2 0,1-1 0,0 1 0,13-8 0,-20 14 0,-1 0 0,1-1 0,1 1 0,-1 0 0,-1 0 0,2 0 0,-1-1 0,0 1 0,0 0 0,0 1 0,0-1 0,0 0 0,0 0 0,-1 0 0,1 1 0,0-1 0,0 0 0,0 1 0,0-1 0,0 1 0,0-1 0,0 1 0,-1 0 0,2-1 0,-2 1 0,1-1 0,-1 0 0,2 2 0,-2-2 0,1 1 0,-1 0 0,0 0 0,0 0 0,1 0 0,-1 0 0,1 1 0,2 5 0,1 2 0,-2-2 0,3 14 0,-2-11 0,22 84 0,15 111 0,-16-21 0,-6-43 0,29 185 0,-39-285 0,37 235 0,-5-67 0,0-10 0,1 66 0,-26-173 0,15 69 0,-8-59 0,-10-39 0,-4-33 0,15 36 0,-13-40 0,13 53 0,-19-60 0,2-1 0,-1 0 0,15 24 0,-1 2 0,-3-4 0,23 62 0,-29-74 0,1-2 0,16 28 0,-17-36 0,45 91 0,4 12 0,-15-33 0,2-3 0,-38-68 0,8 27 0,1-2 0,-8-19 0,8 30 0,-12-37 0,1-1 0,0 0 0,1 0 0,9 16 0,-3-6-1365,-10-16-5461</inkml:trace>
</inkml:ink>
</file>

<file path=ppt/ink/ink1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40"/>
    </inkml:context>
    <inkml:brush xml:id="br0">
      <inkml:brushProperty name="width" value="0.05" units="cm"/>
      <inkml:brushProperty name="height" value="0.05" units="cm"/>
    </inkml:brush>
  </inkml:definitions>
  <inkml:trace contextRef="#ctx0" brushRef="#br0">34 1686 24575,'1'-7'0,"0"-2"0,1 1 0,-1 0 0,1 1 0,-1-1 0,1 0 0,1 1 0,0 0 0,0 0 0,6-13 0,8-18 0,68-260 0,-81 280 0,45-130 0,-9 26 0,-20 62 0,44-100 0,-36 97 0,6-8 0,1 2 0,71-104 0,-64 107 0,-14 25 0,38-43 0,-20 28 0,-38 47 0,0 2 0,0-1 0,0 2 0,2 0 0,-2 1 0,0 0 0,15-4 0,21-14 0,-40 21 0,2 0 0,-1 0 0,0 0 0,0 1 0,1 0 0,-1 0 0,1 1 0,-2 0 0,2 0 0,10 4 0,2 2 0,31 19 0,-27-12 0,4 2 0,-18-9 0,2 0 0,12 4 0,-8-4 0,1 2 0,-1 1 0,16 14 0,-5-6 0,3 5 0,-19-14 0,1-1 0,0 0 0,-1-1 0,2-1 0,0 0 0,-2 0 0,14 0 0,77-3 0,-52-4 0,-41 2 0,0-1 0,0-1 0,1 0 0,-1-2 0,9-4 0,18-6 0,-20 8 0,1 1 0,-1 2 0,0 0 0,2 2 0,-2 1 0,1 0 0,23 6 0,-29-3 0,1 1 0,-1 1 0,0-1 0,0 2 0,0 0 0,-1 1 0,0 1 0,1 0 0,10 16 0,10 11 0,33 44 0,-16-21 0,-35-41 0,16 28 0,-3-3 0,0-3 0,-1 1 0,-2 1 0,23 60 0,-5 11 0,-24-74 0,-1 1 0,-3 1 0,0 1 0,-1 1 0,0 0 0,8 88 0,-17-117 0,2 12 0,0-1 0,0 1 0,11 44 0,-10-48 0,5 31 0,2 7 0,-7-39 0,-2 2 0,4 31 0,0 5 0,-6-56-124,1-1 0,-1 1 0,0 0 0,1 0 0,-1 0 0,1 0-1,0 0 1,-1-1 0,1 0 0,1 4 0,4 1-6702</inkml:trace>
</inkml:ink>
</file>

<file path=ppt/ink/ink1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41"/>
    </inkml:context>
    <inkml:brush xml:id="br0">
      <inkml:brushProperty name="width" value="0.05" units="cm"/>
      <inkml:brushProperty name="height" value="0.05" units="cm"/>
    </inkml:brush>
  </inkml:definitions>
  <inkml:trace contextRef="#ctx0" brushRef="#br0">34 34 24575,'10'1'0,"1"0"0,13 2 0,15 1 0,5-4 0,-24 0 0,29 2 0,-43-1 0,1 0 0,0 0 0,-1 1 0,2 0 0,-3 0 0,2-1 0,-2 2 0,8 4 0,13 9 0,-2 0 0,-1 3 0,34 33 0,-47-43 0,35 38 0,73 98 0,-99-115 0,25 48 0,-8-12 0,49 95 0,-33-59 0,-39-73 0,-1 0 0,10 39 0,-19-56 0,34 94 0,1 0 0,-21-57 0,40 73 0,-31-66 0,-2-5 0,33 67 0,47 115 0,-64-113 0,-6-12 0,38 128 0,-36-106 0,-15-62 0,21 83 0,-30-86 0,44 129 0,-31-127 0,8 23 0,2 9 0,-13-28 0,-3-15 0,10 27 0,34 70 0,-52-122 0,20 38 0,-24-57 0,6 12 0,18 45 0,-22-46 0,1-1 0,2-1 0,1 1 0,1-2 0,22 28 0,-35-46 0,7 6 0,0 0 0,-3 2 0,3-2 0,-3 2 0,0 0 0,7 16 0,27 75 0,-38-100-72,-1 0 1,1 0-1,0 0 0,-1-1 0,1 1 0,-1 0 0,2 0 0,-2 0 1,2-1-1,-2 1 0,1 0 0,0 0 0,0 0 0,0-1 0,0 1 1,-1-1-1,1 1 0,2-1 0,5 2-6754</inkml:trace>
</inkml:ink>
</file>

<file path=ppt/ink/ink1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42"/>
    </inkml:context>
    <inkml:brush xml:id="br0">
      <inkml:brushProperty name="width" value="0.1" units="cm"/>
      <inkml:brushProperty name="height" value="0.1" units="cm"/>
      <inkml:brushProperty name="ignorePressure" value="1"/>
    </inkml:brush>
  </inkml:definitions>
  <inkml:trace contextRef="#ctx0" brushRef="#br0">0 4052,'0'-4045,"0"4038</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9:49.433"/>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1,'1224'0,"-1220"0</inkml:trace>
</inkml:ink>
</file>

<file path=ppt/ink/ink1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43"/>
    </inkml:context>
    <inkml:brush xml:id="br0">
      <inkml:brushProperty name="width" value="0.1" units="cm"/>
      <inkml:brushProperty name="height" value="0.1" units="cm"/>
      <inkml:brushProperty name="ignorePressure" value="1"/>
    </inkml:brush>
  </inkml:definitions>
  <inkml:trace contextRef="#ctx0" brushRef="#br0">0 0,'8725'0,"-8719"0</inkml:trace>
</inkml:ink>
</file>

<file path=ppt/ink/ink1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44"/>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1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33"/>
    </inkml:context>
    <inkml:brush xml:id="br0">
      <inkml:brushProperty name="width" value="0.1" units="cm"/>
      <inkml:brushProperty name="height" value="0.1" units="cm"/>
      <inkml:brushProperty name="color" value="#E71224"/>
    </inkml:brush>
  </inkml:definitions>
  <inkml:trace contextRef="#ctx0" brushRef="#br0">233 40 24575,'-1'-2'0,"-1"0"0,0 1 0,0-1 0,0 1 0,0-1 0,0 1 0,0-1 0,0 1 0,0-1 0,0 1 0,-1 0 0,1 0 0,-1 1 0,1-1 0,0 1 0,-4-1 0,-13-4 0,-1 2 0,0 1 0,-22 0 0,23 2 0,11 0 0,2 1 0,-2-1 0,2 0 0,-1-1 0,0 1 0,0 0 0,1-2 0,-10-2 0,14 3 0</inkml:trace>
</inkml:ink>
</file>

<file path=ppt/ink/ink1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34"/>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1,'0'1742,"0"-1740</inkml:trace>
</inkml:ink>
</file>

<file path=ppt/ink/ink1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35"/>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0,'1130'0,"-1126"0</inkml:trace>
</inkml:ink>
</file>

<file path=ppt/ink/ink1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36"/>
    </inkml:context>
    <inkml:brush xml:id="br0">
      <inkml:brushProperty name="width" value="0.1" units="cm"/>
      <inkml:brushProperty name="height" value="0.1" units="cm"/>
      <inkml:brushProperty name="color" value="#E71224"/>
    </inkml:brush>
  </inkml:definitions>
  <inkml:trace contextRef="#ctx0" brushRef="#br0">1 0 24575,'13'18'0,"-10"-14"0,1 1 0,-1-1 0,4 8 0,-4-7 0,0-1 0,0 1 0,6 5 0,11 9 0,-14-14 0,-1 0 0,1 0 0,0 1 0,7 10 0,16 24 0,-24-34 0,0 0 0,0-1 0,9 8 0,9 9 0,-19-18 0,10 10 0,-3 1 0,19 28 0,-24-28 0,-4-12 0,-1 1 0,1-1 0,0 0 0,0 0 0,-1 0 0,2 0 0,4 5 0,-5-6 0,0 1 0,0-1 0,0 1 0,0 0 0,2 6 0,6 8 0,-7-14 0,-1 1 0,0-1 0,-1 0 0,3 8 0,-3-8 0,1 0 0,0 1 0,-1 0 0,4 3 0,-3-2 0,1-2 0,0 2 0,-1 0 0,1 4 0,6 12 0,4 9 0,-10-24 0,-1 2 0,1-2 0,8 12 0,-5-8 0,9 19 0,-6-11 0,2 2 0,-2-1 0,17 26 0,-15-22 0,-9-18 0,0-2 0,0 2 0,4 6 0,-3-5 0,1 0 0,-1 0 0,-1 1 0,0-2 0,-1 2 0,3 9 0,4 16 0,-2-14 0,-2-8 0,-1 1 0,1-2 0,8 14 0,-11-20 0,1-1 0,-1 1 0,0-1 0,0 1 0,0-1 0,0 4 0,0-3 0,-1-2 0,1 2 0,0 0 0,0-1 0,-1 1 0,2-1 0,0 4 0,1-2 0,0 0 0,0 1 0,-2 0 0,1-1 0,-1 1 0,2 5 0,2 8 0,0 0 0,-5-13 0,2 0 0,-1 0 0,5 6 0,4 26 0,18 24 0,-3-5 0,-22-49 0,-1-5 0,-1 2 0,1-1 0,-1 1 0,2 4 0,-3-6 0,0 0 0,1-1 0,0 2 0,0-2 0,0 1 0,0-1 0,1 2 0,2 1 0,-2-2 0,-1-1 0,0 1 0,0 0 0,0 0 0,0 0 0,0 0 0,2 4 0,-1 2 0,1 0 0,6 13 0,3 8 0,-8-19 0,0-1 0,2 2 0,0-1 0,7 9 0,-10-13 0,0 1 0,0-2 0,4 11 0,2 6 0,13 18 0,-1 0 0,-14-22 0,-7-14 0,1-1 0,1 2 0,0-3 0,0 2 0,0 0 0,2 3 0,-6 9 0,2-15 0,1 0 0,-1-1 0,0 1 0,0 0 0,1-1 0,-1 1 0,1 0 0,0-1 0,0 1 0,-1 0 0,1 0 0,0-1 0,1 1 0,-2-1 0,1 0 0,0 0 0,-1 1 0,1-1 0,-1 1 0,1-1 0,0 1 0,-1-1 0,1 1 0,-1-1 0,0 1 0,0 0 0,1 0 0,-1-1 0,0 1 0,1 0 0,-1-1 0,0 1 0,0 0 0,0 0 0,1 2 0,0-1 0,0 1 0,0-1 0,0 1 0,0 0 0,1-2 0,-1 2 0,1-1 0,-1 0 0,0 0 0,3 2 0,-1-1 0,-1-1 0,0 1 0,0-1 0,-1 0 0,0 0 0,1 1 0,-1-1 0,0 1 0,1 3 0,12 33 0,-14-39-40,0 1 0,1-1 0,-1 1 0,0-1-1,1 1 1,-1-1 0,0 0 0,0 0 0,1 0 0,-1 1 0,0-1-1,1 1 1,0-1 0,-1 0 0,0 1 0,1-1 0,-1 0-1,0 1 1,0-1 0,1 1 0,-1-1 0,1 0 0,0 0 0,-1 0-1,1 0 1,-1 1 0,1-1 0,0 0 0,-1 0 0,1 0-1,-1 0 1,1 0 0,1 0 0</inkml:trace>
</inkml:ink>
</file>

<file path=ppt/ink/ink1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37"/>
    </inkml:context>
    <inkml:brush xml:id="br0">
      <inkml:brushProperty name="width" value="0.2" units="cm"/>
      <inkml:brushProperty name="height" value="0.2" units="cm"/>
      <inkml:brushProperty name="color" value="#E71224"/>
    </inkml:brush>
  </inkml:definitions>
  <inkml:trace contextRef="#ctx0" brushRef="#br0">36 1 24575,'1'1'0,"0"0"0,1 0 0,-1 1 0,1-2 0,-1 1 0,1 0 0,0-1 0,0 1 0,-1 0 0,0 0 0,5 0 0,-5-1 0,46 15 0,-29-9 0,-18-6 0,2 0 0,-2 1 0,1-1 0,0 0 0,0 1 0,-1 0 0,1-1 0,0 0 0,0 0 0,-1 0 0,1 1 0,-1 0 0,1-1 0,-1 1 0,0-1 0,1 1 0,-1 0 0,0-1 0,2 2 0,-4-1 0,1 0 0,0 0 0,0-1 0,0 1 0,-1-1 0,1 1 0,0-1 0,-1 0 0,1 0 0,-1 1 0,1-1 0,0 0 0,-2 0 0,1 0 0,-13 1 0,11-1 0,0 1 0,-1 0 0,1 0 0,-1 0 0,-5 2 0,8-2 0,1-1 0,0 1 0,-1 1 0,0-1 0,1 0 0,0 0 0,-1-1 0,1 1 0,0 1 0,-1-1 0,1 1 0,0-1 0,1 1 0,-1-1 0,1 1 0,-2 2 0,1-3 0,1-1 0,0 1 0,-1 0 0,0 0 0,1 0 0,0 0 0,0 0 0,0 0 0,0 0 0,0 0 0,0-1 0,0 1 0,0 0 0,0-1 0,0 1 0,0 0 0,1 0 0,-1 0 0,1 0 0,-1-1 0,1 2 0,0-1 0,0 0 0,0-1 0,-1 1 0,1-1 0,0 1 0,1 0 0,-1-1 0,0 1 0,0-1 0,0 1 0,1-1 0,-1 0 0,0 0 0,0 0 0,0 0 0,0 0 0,2 0 0,84 0 0,-71-2 0,-14 1 0,1 0 0,-1 1 0,1 0 0,0-1 0,0 1 0,0 0 0,-2 0 0,2 0 0,0 1 0,0-1 0,-1 1 0,0 0 0,1-1 0,0 1 0,0 0 0,-1-1 0,1 1 0,-2 0 0,6 4 0,-3-2 0,0 0 0,0 0 0,0 0 0,0 2 0,-1-1 0,0-1 0,1 1 0,-1 1 0,-2-2 0,2 2 0,2 4 0,-5-8 0,0-1 0,0 0 0,0 1 0,0-1 0,0 0 0,0 0 0,0 1 0,0-1 0,0 0 0,0 1 0,-1-1 0,1 0 0,0 0 0,0 1 0,0-1 0,0 0 0,0 0 0,0 1 0,-1-1 0,1 0 0,0 0 0,-1 0 0,1 1 0,0-1 0,0 1 0,0-1 0,-1 0 0,1 0 0,-1 0 0,-11 3 0,-16-4 0,26 1 0,-75-5 0,63 5 0,4-1 0,-1 1 0,0 1 0,1 0 0,0 0 0,-14 4 0,23-5 0,-1 1 0,1-1 0,0 1 0,0 1 0,0-1 0,0 0 0,-1 1 0,1-1 0,0 0 0,0 0 0,0 1 0,1 0 0,-1-2 0,0 2 0,0-1 0,1 1 0,0 0 0,-1-1 0,1 4 0,0-4 0,0 0 0,-1 0 0,1 0 0,0 0 0,0 1 0,-1-1 0,1 0 0,1 1 0,-1-1 0,0 1 0,1-1 0,-1-1 0,0 1 0,0 0 0,1 1 0,-1-1 0,1 0 0,-1 1 0,1-1 0,0 0 0,0 0 0,0 0 0,0 0 0,2 1 0,1-1 0,1 0 0,0 0 0,-1-1 0,1 1 0,0-1 0,-1 0 0,1 0 0,9-1 0,5 0 0,96 5 0,-67 1 0,-30-3 0,21-1 0,-38-1 0,1 0 0,1 1 0,-2-1 0,0 0 0,2 1 0,-2-1 0,1 1 0,0-1 0,0 1 0,0 0 0,0-1 0,-1 1 0,0 0 0,1 1 0,0-1 0,-1 0 0,1 0 0,-1 0 0,1-1 0,-1 2 0,0 0 0,-1-1 0,1 0 0,0 1 0,0-1 0,1 4 0,-2-5 0,0 0 0,-1 1 0,1 0 0,0-1 0,0 1 0,0-1 0,-1 1 0,1-1 0,0 1 0,-1 0 0,1 0 0,-1-1 0,1 1 0,-1-1 0,1 1 0,0-1 0,-1 0 0,1 1 0,-1-1 0,1 1 0,-1-1 0,0 0 0,1 0 0,-1 1 0,1-1 0,-2 0 0,2 0 0,-1 0 0,1 1 0,-2-1 0,1 0 0,-25 2 0,-46 2 0,27-3 0,-42-2 0,20-3 0,67 4 0,-2 0 0,0 0 0,0 0 0,-1 0 0,2 0 0,-2 0 0,2 1 0,-1-1 0,0 0 0,-3 2 0,5-2 0,-1 1 0,1-1 0,-1 1 0,0 0 0,1-1 0,-1 1 0,1 0 0,-1 0 0,1 0 0,0-1 0,0 1 0,0 0 0,-1 0 0,1-1 0,0 0 0,0 1 0,-1 0 0,1 0 0,0-1 0,0 2 0,1-2 0,-1 1 0,0 1 0,1-1 0,-1-1 0,0 1 0,0 0 0,0-1 0,0 1 0,0 0 0,0 0 0,0-1 0,1 0 0,-1 1 0,0-1 0,1 1 0,-1-1 0,1 1 0,0 0 0,-1-1 0,1 1 0,-1-1 0,1 0 0,0 1 0,2 1 0,-2-1 0,1 0 0,0-1 0,0 1 0,0 0 0,0-1 0,4 1 0,3 0 0,-1-1 0,18 1 0,-23-1 0,39-1 0,53 2 0,-87-1 0,0 1 0,1 0 0,-1 1 0,1-1 0,-1 1 0,-1 1 0,2 0 0,-2-1 0,2 2 0,11 6 0,-11-7 0,-1 1 0,1-1 0,1-1 0,-1-1 0,17 3 0,-25-4 0,-82-4 0,49 2 0,0 1 0,-41 3 0,33-2 0,32 0 0,1 0 0,0 0 0,0 0 0,0 2 0,0-1 0,-1 0 0,-11 4 0,8-1 0,7-3 0,-1 0 0,0 1 0,1 0 0,-1 0 0,-5 5 0,9-7 0,1 1 0,-1-1 0,1 0 0,-1 0 0,0 1 0,1-1 0,-1 1 0,1-1 0,0 1 0,-1-1 0,1 1 0,-1 0 0,1-1 0,0 1 0,0 0 0,0 0 0,0-1 0,-1 2 0,2-1 0,-1-1 0,0 1 0,0 0 0,1 0 0,-1-1 0,1 1 0,-1 0 0,0 0 0,1 0 0,-1-1 0,1 1 0,0 0 0,0 0 0,-1-1 0,1 1 0,1 1 0,-1-1 0,2 0 0,-2 0 0,1 0 0,1-1 0,-2 1 0,2-1 0,-2 1 0,1 0 0,0-1 0,0 0 0,1 1 0,2-1 0,32-1 0,-18 0 0,158 6 0,-162-5 0,0 0 0,0 1 0,20 5 0,-9-4 0,6 3 0,-32-4 0,1-1 0,0 0 0,0 0 0,0 0 0,-1 0 0,2 1 0,-2-1 0,1 0 0,-1 1 0,1-1 0,-1 1 0,1-1 0,-1 1 0,1-1 0,0 1 0,0-1 0,-1 1 0,0-1 0,1 0 0,0 0 0,-1 2 0,1-2 0,-1 1 0,1 0 0,-1-1 0,0 1 0,0 0 0,1-1 0,-1 1 0,0 0 0,0 0 0,0-1 0,0 3 0,-1-2 0,1 0 0,0-1 0,-1 1 0,0 0 0,0 0 0,0 1 0,1-1 0,-1 0 0,0 0 0,0-1 0,0 1 0,0 0 0,1 0 0,-1 0 0,-1-1 0,1 1 0,0 0 0,0-1 0,0 0 0,-2 1 0,-5 1 0,-1-1 0,0 1 0,1-1 0,-1 0 0,0-1 0,0 0 0,-9-2 0,-10 1 0,-74-3 0,-1 0 0,86 4 0,10-1 0,1 1 0,-1 0 0,1 0 0,-1 0 0,0 1 0,1 0 0,-1 1 0,-6 0 0,12-1 0,0-1 0,1 0 0,-1 1 0,-1-1 0,2 0 0,-1 1 0,0-1 0,0 1 0,0-1 0,1 1 0,-2 0 0,2-1 0,-1 1 0,1 0 0,-1-1 0,0 1 0,1 0 0,-1 0 0,1-1 0,-1 1 0,1-1 0,0 1 0,0 0 0,0 0 0,0 0 0,-1 0 0,1-1 0,0 1 0,0 0 0,0 0 0,0 0 0,0 0 0,0 0 0,1 0 0,-1 0 0,0 0 0,0-1 0,0 0 0,0 1 0,1 0 0,-1 0 0,0-1 0,1 2 0,-1-2 0,2 2 0,0 0 0,0 0 0,0 0 0,0-1 0,0 0 0,-1 1 0,2-1 0,-1 0 0,0 1 0,1-1 0,-1 0 0,0 0 0,0 0 0,1 0 0,-1 0 0,1-1 0,4 1 0,143 2 0,-138-2 0,-1 0 0,19 4 0,-20-3 0,1 0 0,-1-2 0,14 2 0,-5-3 0,1 2 0,35 4 0,-46-4 0,-1 0 0,-1-1 0,13 0 0,-13-1 0,1 1 0,-2 1 0,2-1 0,10 2 0,-18-2 0,1 0 0,-1 0 0,0 0 0,1 0 0,-1 0 0,0 0 0,0 0 0,1 1 0,-1-1 0,0 0 0,0 0 0,1 0 0,-1 0 0,1 0 0,-1 1 0,0-1 0,1 0 0,-1 0 0,0 0 0,0 1 0,0-1 0,1 0 0,-1 0 0,1 0 0,-1 0 0,0 1 0,0-1 0,0 0 0,0 1 0,0-1 0,0 0 0,1 1 0,-2 0 0,1-1 0,0 1 0,-1 0 0,0-1 0,1 1 0,0-1 0,-1 1 0,1 0 0,-1-1 0,0 1 0,1-1 0,-1 0 0,1 1 0,-1 0 0,-26 9 0,16-6 0,-2-2 0,1-1 0,0 1 0,0-1 0,0-1 0,0 0 0,-17-2 0,-9 1 0,-201 1 0,223-1 0,15 1 0,1 0 0,-1 0 0,-1-1 0,1 1 0,-1 0 0,1 0 0,0 0 0,0 0 0,0 0 0,-1 0 0,1 0 0,0 0 0,0 1 0,0-1 0,0 0 0,0 0 0,-1 0 0,1 0 0,0 1 0,0-1 0,0 1 0,0-1 0,0 1 0,-1 2 0,-3 1 0,3-2 0,-1 0 0,1-1 0,0 2 0,1-1 0,-1 1 0,-1-1 0,0 4 0,2-5 0,1 0 0,0 0 0,0 0 0,0 0 0,0 0 0,0 0 0,0 1 0,0-1 0,0 0 0,0-1 0,0 1 0,1 0 0,-1 0 0,0 0 0,1 0 0,0 0 0,-1 0 0,1 0 0,-1 0 0,1 0 0,0 0 0,0-1 0,-1 1 0,1 0 0,1 0 0,-1 0 0,1 1 0,0-1 0,0 0 0,1 1 0,-2-1 0,2 0 0,-2 0 0,2 0 0,-1 0 0,0-1 0,1 1 0,-1-1 0,0 1 0,4-1 0,4 0 0,1 0 0,11 0 0,13 0 0,55 4 0,8 2 0,-14-1 0,-20-5 0,10 0 0,-73 0 0,0 0 0,-1 0 0,2 0 0,-2 1 0,1-1 0,0 0 0,0 0 0,0 0 0,-1 1 0,2-1 0,-2 0 0,0 1 0,0-1 0,2 1 0,-2-1 0,1 1 0,-1 0 0,1-1 0,0 1 0,-1-1 0,1 1 0,-1 0 0,1 0 0,0 1 0,0 0 0,0 0 0,0 0 0,-1 1 0,0-1 0,1 2 0,-1 0 0,0-3 0,0-1 0,0 1 0,0 0 0,0-1 0,0 1 0,0 0 0,-1-1 0,1 1 0,0-1 0,0 1 0,0 0 0,-1 0 0,0-1 0,1 1 0,0-1 0,-1 0 0,1 0 0,-1 1 0,0-1 0,1 1 0,-1-1 0,1 0 0,-1 1 0,0-1 0,1 0 0,-1 1 0,1-1 0,-1 0 0,0 0 0,1 1 0,0-1 0,-1 0 0,0 0 0,0 0 0,-1 0 0,-4 1 0,0 0 0,0-1 0,-8-1 0,7 0 0,-24 1 0,1-2 0,-55-9 0,53 5 0,1 0 0,-1 2 0,-46 0 0,62 4 0,5 0 0,2-1 0,-1 2 0,0-1 0,1 0 0,0 2 0,-2-1 0,2 1 0,-18 7 0,14-4 0,8-4 0,2 1 0,-1 0 0,-1 0 0,1 0 0,-3 2 0,6-3 0,-1 1 0,1-1 0,0 0 0,0 0 0,0 0 0,0 1 0,1-1 0,-1 0 0,1 0 0,-1 1 0,0-1 0,1 1 0,-1-1 0,1 1 0,0 0 0,0-1 0,-1 2 0,1-1 0,0-1 0,0 1 0,0-1 0,0 1 0,0-1 0,1 1 0,-1-1 0,0 0 0,1 0 0,-1 0 0,1 1 0,0-1 0,-1 1 0,1-1 0,-1 0 0,1 0 0,0 0 0,0 0 0,0 0 0,0 0 0,1 0 0,-1 0 0,2 1 0,0-1 0,-1 0 0,2 1 0,-1-2 0,0 2 0,0-2 0,0 1 0,0 0 0,1-1 0,-1 0 0,5 0 0,445 0 0,-448 0 0,1 0 0,-1 0 0,1 1 0,0-1 0,-1 1 0,11 3 0,-13-3 0,-1 0 0,1 0 0,-2 0 0,1 1 0,1-1 0,-1 1 0,1-2 0,-2 2 0,2 0 0,-2-1 0,0 2 0,1-1 0,0 0 0,0 0 0,-1-1 0,2 4 0,-2-3 0,0-1 0,-1 1 0,0 0 0,1-1 0,-1 0 0,1 0 0,-1 1 0,0 0 0,0-1 0,1 1 0,-2 3 0,1-5 0,0 1 0,-1-1 0,1 1 0,-1 0 0,1 0 0,0 0 0,-1-1 0,1 1 0,-2 0 0,2 0 0,-1-1 0,0 1 0,0 0 0,0-1 0,0 1 0,0-1 0,0 0 0,0 1 0,0-1 0,0 0 0,-1 1 0,-5 0 0,1 1 0,-2 0 0,2-1 0,-2 0 0,2 0 0,-2-1 0,-12 0 0,8-1 0,-1 0 0,0-2 0,-16-3 0,18 4 0,1-1 0,-1 2 0,-17-1 0,-14 0 0,16-1 0,-31 1 0,8 0 0,-51-3 0,87 4 0,-64 2 0,77-1 0,-1 0 0,-1 1 0,2-1 0,-1 1 0,-1 0 0,2-1 0,-1 1 0,0-1 0,0 1 0,1 0 0,-1-1 0,0 1 0,0 0 0,1-1 0,-1 1 0,1 0 0,-1 0 0,1 0 0,0-1 0,0 1 0,0 0 0,-1-1 0,1 1 0,0 0 0,0 0 0,0 2 0,-3 25 0,2-25 0,1-1 0,1-1 0,-1 2 0,0-1 0,0 0 0,1 0 0,-1 0 0,1 1 0,0-2 0,0 1 0,-1 0 0,1 0 0,0 0 0,1 0 0,-1 0 0,1-1 0,-1 0 0,1 1 0,-1-1 0,1 1 0,0 0 0,-1-1 0,1 0 0,1 1 0,-1-1 0,0 0 0,0-1 0,0 1 0,0 0 0,0-1 0,1 1 0,-1 0 0,1-1 0,-1 0 0,4 1 0,278-2 0,-227-3 0,-38 2 0,22 0 0,5 2 0,33 0 0,-75 1 0,1-1 0,-1 1 0,0 0 0,0 0 0,0 0 0,0 0 0,0 0 0,0 1 0,0 0 0,5 3 0,-7-3 0,1-2 0,-2 3 0,1-2 0,0 1 0,0 0 0,-1 0 0,1 1 0,0-2 0,0 1 0,-1 0 0,-1 1 0,1-1 0,1 1 0,-2-1 0,1 0 0,1 5 0,2 7 0,-3-11 0,0-1 0,0-1 0,-1 2 0,1 0 0,-1-1 0,0 1 0,0-1 0,0 0 0,0 4 0,0-5 0,0-1 0,0 0 0,-1 1 0,1-1 0,0 1 0,-1-1 0,1 0 0,-1 0 0,0 1 0,1-1 0,0 0 0,-1 0 0,1 1 0,-1-1 0,0 0 0,1 0 0,-1 0 0,1 0 0,-1 0 0,0 0 0,1 0 0,-1 0 0,1 0 0,-1 0 0,0 0 0,1 0 0,-1 0 0,1 0 0,-22-4 0,17 3 0,-69-8 0,27 3 0,-43 0 0,82 6 0,-44-3 0,-14-2 0,4 1 0,-3 0 0,33 4 0,-43 0 0,49-7 0,23 6 0,0 0 0,1 0 0,-1 0 0,0 0 0,0 1 0,0-1 0,1 1 0,-1 0 0,0 0 0,0 0 0,0 0 0,0 0 0,-4 1 0,6-1 0,0 0 0,1 1 0,-1-1 0,1 1 0,-1-1 0,0 1 0,1-1 0,0 1 0,0-1 0,0 1 0,0-1 0,0 1 0,-1 0 0,1 0 0,-1-1 0,1 1 0,0 0 0,0-1 0,0 1 0,0 0 0,0-1 0,0 1 0,1 20 0,0-14 0,-1-4 0,-1 0 0,1 0 0,0 0 0,1-1 0,-1 2 0,0-1 0,0 0 0,1 0 0,0-1 0,0 1 0,1 0 0,-1 0 0,1 0 0,-1-1 0,1 0 0,0 1 0,4 4 0,-5-6 0,1-1 0,0 1 0,-1 0 0,1 1 0,-1-1 0,1 0 0,0-1 0,0 1 0,0-1 0,0 1 0,1-1 0,-2 1 0,1-1 0,0 0 0,0 0 0,0 0 0,0 0 0,2 0 0,8-1 0,-2 0 0,14-4 0,-7 3 0,29-6 0,-35 7 0,-2-1 0,2 1 0,0 1 0,0-1 0,15 3 0,6-1 0,82-5 0,-92 4 0,2 2 0,41 7 0,-33-5 0,-18-1 0,-1 0 0,17 5 0,-20-6 0,0 0 0,-1 0 0,2-1 0,-2 0 0,20-1 0,11 1 0,-38-1 0,-1 0 0,1 1 0,-1-1 0,0 0 0,-1 1 0,2-1 0,-1 1 0,0 0 0,1-1 0,-1 0 0,0 1 0,0 0 0,0 0 0,0 0 0,0-1 0,0 1 0,0 0 0,-1 0 0,1 0 0,0 1 0,-1-1 0,1 0 0,-1 0 0,1 0 0,-1-1 0,1 2 0,-1 1 0,1-2 0,-1 0 0,0 0 0,0-1 0,0 1 0,0 0 0,0 0 0,0 0 0,0 0 0,0 0 0,-1-1 0,1 1 0,0-1 0,0 1 0,-1 0 0,1-1 0,-1 1 0,1 0 0,-1-1 0,1 2 0,-1-2 0,0 1 0,1-1 0,0 1 0,-1-1 0,1 1 0,-1 0 0,0-1 0,0 0 0,0 1 0,1-1 0,-2 1 0,2-1 0,-1 0 0,0 0 0,0 1 0,0-1 0,0 0 0,0 0 0,0 0 0,1 0 0,-2 0 0,-66 3 0,-94-1 0,85-3 0,-221 1 0,246 4 0,51-4 0,0 0 0,0 0 0,0 0 0,-1 0 0,1 0 0,-1 1 0,1-1 0,0 0 0,0 1 0,0 0 0,0-1 0,0 1 0,0-1 0,0 1 0,0-1 0,-1 1 0,2 0 0,-1-1 0,-1 0 0,2 1 0,-1 0 0,0 1 0,0-2 0,1 1 0,-1 0 0,1 0 0,-1 0 0,1 0 0,0 0 0,0 1 0,-1-1 0,1 0 0,0-1 0,0 1 0,0 0 0,0 1 0,0-1 0,0 0 0,0 2 0,0-1 0,0 0 0,1 0 0,-1 0 0,0 0 0,0 0 0,1 0 0,0 0 0,0 0 0,0-1 0,0 1 0,0 0 0,1 0 0,-1 0 0,0 0 0,1-1 0,0 1 0,-1-1 0,0 0 0,1 1 0,4 1 0,1 0 0,2 0 0,-1-1 0,0 0 0,1 0 0,-1 0 0,2-1 0,14 0 0,65-5 0,-59 2 0,69-2 0,-41-3 0,-6 2 0,4-1 0,-36 3 0,0 1 0,0 0 0,1 2 0,-2 0 0,40 6 0,-15 6 0,-15-3 0,-23-7 0,10 1 0,-16-3 0,1 0 0,-1 0 0,1 0 0,0 0 0,-1 0 0,0 1 0,1-1 0,-1 0 0,0 0 0,1 0 0,0 1 0,-1-1 0,0 0 0,0 0 0,1 1 0,-1-1 0,0 0 0,1 0 0,-1 1 0,0 0 0,1-1 0,-1 0 0,0 1 0,0 0 0,0 0 0,-1-1 0,0 1 0,1-1 0,-1 0 0,1 0 0,-1 1 0,0-1 0,1 1 0,-1-1 0,1 1 0,-2 0 0,2-1 0,-1 0 0,1 1 0,-2-1 0,2 0 0,-16 6 0,4-4 0,2-1 0,-1 0 0,0-1 0,1 1 0,-18-3 0,-4 2 0,-189-5 0,213 5 0,2 0 0,-2-1 0,-9-2 0,2-1 0,-1 3 0,0 0 0,-1 1 0,-19 1 0,-2-1 0,19 1 0,1 1 0,-37 8 0,2-2 0,45-7 0,-25 5 0,32-6 0,-2 0 0,1 1 0,0 0 0,0 0 0,-1 0 0,2 0 0,-1 0 0,0 0 0,1 0 0,-2 1 0,-2 2 0,5-4 0,-1 1 0,1 0 0,0 0 0,-1 0 0,1 0 0,0 0 0,0 0 0,0 0 0,-1 0 0,1 0 0,0 0 0,0 0 0,0 1 0,0-2 0,0 1 0,1 0 0,-1 0 0,0 0 0,0 0 0,0 0 0,1 2 0,0-5 0,-1 1 0,0 0 0,1-1 0,0 1 0,-1 0 0,0 0 0,0 1 0,0-2 0,0 1 0,0 0 0,0-2 0,-7-11 0,7 14 0,0 0 0,0-1 0,0 1 0,-1 0 0,1 0 0,0-1 0,0 1 0,0 0 0,0 0 0,-1-1 0,1 1 0,0 0 0,-1 0 0,1 0 0,0-1 0,0 1 0,-1 0 0,1 0 0,0 0 0,-1 0 0,1 0 0,-1-1 0,1 1 0,0 0 0,0 0 0,-1 0 0,1 0 0,0 0 0,-1 0 0,1 0 0,-1 0 0,1 0 0,0 0 0,-1 0 0,1 0 0,0 0 0,0 1 0,-1-1 0,1 0 0,0 0 0,0 0 0,0 0 0,-1 0 0,1 1 0,-1-1 0,1 1 0,0 1 0,0-1 0,0 1 0,0-1 0,0 1 0,0-1 0,0 0 0,0 0 0,1 0 0,0 1 0,-1 0 0,1 1 0,3 9 0,-5-11 0,1 0 0,0 0 0,1 1 0,-1-1 0,0-1 0,0 2 0,0-1 0,1 0 0,0 0 0,-1 0 0,1 0 0,-1 0 0,1 0 0,0 1 0,-1-1 0,1 0 0,2 0 0,-3 0 0,2-1 0,0 1 0,-1 0 0,1-1 0,-1 1 0,1 0 0,0-1 0,0 0 0,-1 0 0,0 1 0,1-1 0,0 0 0,2-1 0,61 2 0,70-2 0,-24-12 0,159 9 0,-200 4 0,-61 0 0,-1 1 0,1 0 0,11 3 0,-12-1 0,1-2 0,-1 1 0,12-2 0,-18 0 0,-1 0 0,1 0 0,-1 0 0,1 0 0,0 1 0,-1-1 0,1 0 0,0 1 0,-1-1 0,1 1 0,-1-1 0,0 1 0,0 0 0,1 0 0,1 0 0,-1 1 0,-1 0 0,1-1 0,-1 1 0,0 0 0,0-1 0,0 1 0,-1 1 0,2-1 0,-2 0 0,1 1 0,1 1 0,-1 0 0,0 0 0,1-1 0,0 1 0,-1 0 0,1 0 0,1-2 0,-1 2 0,6 5 0,-6-7 0,0 0 0,0 0 0,-1 0 0,1 0 0,0 0 0,1 3 0,-3-5 0,0 0 0,0 0 0,0 1 0,0-1 0,0 1 0,0-1 0,0 0 0,0 0 0,0 1 0,0-1 0,0 0 0,0 0 0,0 0 0,0 1 0,0-1 0,0 0 0,0 0 0,-1 1 0,1-1 0,0 0 0,0 0 0,0 0 0,0 1 0,0-1 0,0 0 0,0 0 0,-1 1 0,0-1 0,0 1 0,0-1 0,1 0 0,-2 0 0,2 1 0,-1-1 0,0 0 0,0 0 0,0 0 0,0 0 0,-1 0 0,-21 0 0,-23-2 0,16-1 0,-3-1 0,-6 0 0,-303 4 0,270 5 0,40-1 0,-7-1 0,-66-2 0,97-2 0,1 0 0,-13-3 0,15 1 0,-1 2 0,-1 0 0,1 0 0,0 0 0,-6 1 0,11 0 0,0 0 0,0 1 0,0-1 0,1 0 0,-1 1 0,0-1 0,0 1 0,1-1 0,-2 1 0,2-1 0,-1 1 0,1 0 0,-2 0 0,2-1 0,-1 1 0,1 0 0,-1-1 0,0 1 0,1 0 0,0 0 0,-1-1 0,1 1 0,0 0 0,0-1 0,-1 1 0,1 0 0,0 0 0,0 1 0,-1 25 0,1-23 0,0-1 0,0 0 0,0 0 0,0 0 0,1 1 0,0-1 0,0-1 0,1 2 0,-1-1 0,1 1 0,1 1 0,-1-3 0,-1 0 0,1 0 0,0-1 0,-1 1 0,2-1 0,-1 0 0,0 1 0,0-1 0,0 0 0,0 0 0,1 0 0,-1 0 0,0 0 0,1 0 0,-1 0 0,6 0 0,10 1 0,0-1 0,0-1 0,1 0 0,32-2 0,-20-2 0,47-2 0,36 3 0,149 3 0,-255 0 0,-2 1 0,15 1 0,-15 0 0,1-1 0,-1 0 0,10 0 0,44-1 0,46-1 0,-95 0 0,3 0 0,-13 1 0,-1 0 0,0 0 0,1 1 0,-1-1 0,0 0 0,1 1 0,-1-1 0,1 0 0,-1 1 0,1-1 0,-1 0 0,1 1 0,-1-1 0,0 1 0,0 0 0,1-1 0,-1 1 0,1-1 0,-1 1 0,0-1 0,0 1 0,0-1 0,0 1 0,1-1 0,2 11 0,-2-10 0,0 0 0,-1 0 0,0 0 0,1 0 0,-1 0 0,0 1 0,0-1 0,0 1 0,0-1 0,0 2 0,0-3 0,-1 1 0,1 0 0,0-1 0,-1 1 0,0-1 0,1 1 0,-1 0 0,1-1 0,-1 1 0,0-1 0,0 1 0,1-1 0,-1 1 0,0-1 0,0 0 0,1 1 0,-2-1 0,2 0 0,-1 1 0,1-1 0,-2 0 0,-13 4 0,0-2 0,0-1 0,0 0 0,0 0 0,0-1 0,-15-2 0,-10 1 0,-61-2 0,3-2 0,-134 1 0,223 4 0,0 1 0,-17 3 0,12-1 0,-1 0 0,-8 0 0,0 0 0,-36 1 0,-15 1 0,60-5 0,9 0 0,0 0 0,1 0 0,-2 0 0,2 0 0,-1 0 0,0-1 0,1-1 0,-7 0 0,10 1 0,-1 0 0,2 1 0,-2-1 0,1 1 0,-1 0 0,1-1 0,-1 1 0,1 0 0,-1 0 0,1 0 0,-1-1 0,2 1 0,-2 1 0,1-1 0,-1 0 0,1 0 0,-1 0 0,1 1 0,-2 0 0,2-1 0,0 1 0,1 0 0,0-1 0,-2 1 0,2 0 0,-1 0 0,1 0 0,-1 0 0,0-1 0,1 0 0,0 1 0,-1 0 0,1 0 0,0 0 0,-1 0 0,1 0 0,0 0 0,0 0 0,0 0 0,0 0 0,0 0 0,0 0 0,0 0 0,0 0 0,1 1 0,-1-1 0,0 0 0,0 0 0,0-1 0,0 1 0,1 0 0,-1 0 0,0 1 0,0-1 0,1-1 0,0 1 0,-1 0 0,1 0 0,-1-1 0,1 1 0,0-1 0,-1 1 0,0 0 0,1 0 0,0 0 0,0-1 0,0 1 0,0-1 0,0 1 0,1 0 0,1 0 0,0-1 0,-1 0 0,2 1 0,-1-1 0,0 0 0,-1 0 0,6 0 0,3-1 0,-2 1 0,0 1 0,13 3 0,-12-3 0,-2 0 0,14 0 0,438-1 0,-397-4 0,47 0 0,-102 4 0,-2-1 0,15-2 0,-15 1 0,2 1 0,-1 0 0,8 0 0,-6 1 0,83 4 0,-49-3 33,-25-1-1431</inkml:trace>
</inkml:ink>
</file>

<file path=ppt/ink/ink1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31"/>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1,'0'1767,"0"-1921,0 314,0-174,0 6</inkml:trace>
</inkml:ink>
</file>

<file path=ppt/ink/ink1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32"/>
    </inkml:context>
    <inkml:brush xml:id="br0">
      <inkml:brushProperty name="width" value="0.1" units="cm"/>
      <inkml:brushProperty name="height" value="0.1" units="cm"/>
      <inkml:brushProperty name="color" value="#E71224"/>
    </inkml:brush>
  </inkml:definitions>
  <inkml:trace contextRef="#ctx0" brushRef="#br0">1 1 24575,'7'1'0,"-1"-1"0,1 1 0,-1 0 0,1 1 0,-1 0 0,0-2 0,11 7 0,-10-3 0,1-1 0,0-2 0,13 5 0,-1-4-93,-14-1-23,-1-1 0,1 1 1,-1 0-1,1 0 1,0 0-1,-2 0 0,2 1 1,-1 0-1,0 1 1,5 2-1</inkml:trace>
</inkml:ink>
</file>

<file path=ppt/ink/ink1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26"/>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0,'212'694,"-211"-691</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9:49.434"/>
    </inkml:context>
    <inkml:brush xml:id="br0">
      <inkml:brushProperty name="width" value="0.1" units="cm"/>
      <inkml:brushProperty name="height" value="0.1" units="cm"/>
      <inkml:brushProperty name="color" value="#FFC114"/>
      <inkml:brushProperty name="ignorePressure" value="1"/>
    </inkml:brush>
  </inkml:definitions>
  <inkml:trace contextRef="#ctx0" brushRef="#br0">168 1,'-167'768,"166"-764</inkml:trace>
</inkml:ink>
</file>

<file path=ppt/ink/ink1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27"/>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0,'1165'0,"-1164"0</inkml:trace>
</inkml:ink>
</file>

<file path=ppt/ink/ink1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28"/>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1,'1398'0,"-1391"0</inkml:trace>
</inkml:ink>
</file>

<file path=ppt/ink/ink1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29"/>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1,'0'738,"0"-733</inkml:trace>
</inkml:ink>
</file>

<file path=ppt/ink/ink1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30"/>
    </inkml:context>
    <inkml:brush xml:id="br0">
      <inkml:brushProperty name="width" value="0.2" units="cm"/>
      <inkml:brushProperty name="height" value="0.2" units="cm"/>
      <inkml:brushProperty name="color" value="#FFC114"/>
    </inkml:brush>
  </inkml:definitions>
  <inkml:trace contextRef="#ctx0" brushRef="#br0">7 1 24575,'9'7'0,"25"21"0,-31-26 0,0 0 0,-1-1 0,1 1 0,-1 0 0,0-1 0,1 0 0,0 0 0,0 0 0,0-1 0,-1 1 0,1 0 0,6 0 0,-9-1 0,0 0 0,0 0 0,0 0 0,0 0 0,0 0 0,0 0 0,0 0 0,0 0 0,0 0 0,0 0 0,0 0 0,0 0 0,1 0 0,-1 0 0,0-1 0,0 1 0,0 0 0,0 0 0,0 0 0,0 0 0,0 0 0,0 0 0,0 0 0,0 0 0,1 0 0,-1 0 0,0 0 0,0 0 0,0-1 0,0 1 0,0 0 0,0 0 0,0 0 0,0-1 0,0 1 0,0 0 0,0 0 0,0 0 0,0 0 0,0 0 0,0 0 0,0 0 0,0 0 0,-2-6 0,-8-5 0,10 10 0,-2 1 0,2-1 0,-1 0 0,1 1 0,-1-1 0,1 0 0,0 1 0,-1-1 0,1 0 0,-1 0 0,1 0 0,-1 1 0,1-1 0,0 0 0,0 1 0,-1-1 0,1 1 0,0-1 0,0 0 0,0-2 0,1 2 0,-1 1 0,0-1 0,0 1 0,1 0 0,0-1 0,-1 1 0,1-1 0,-1 1 0,0-1 0,0 1 0,1 0 0,-1-1 0,1 1 0,-1 0 0,2 0 0,-2-1 0,1 1 0,-1 0 0,1-1 0,0 1 0,0 0 0,5 0 0,-2 0 0,1 0 0,0 0 0,0 0 0,0 0 0,7 2 0,-1 1 0,-1-1 0,2 0 0,-1 0 0,1-1 0,-1-1 0,0 0 0,1 0 0,16-3 0,-11 0 0,-1 0 0,1 1 0,17 1 0,31-5 0,-25 5 0,59 2 0,-26 11 0,-28-6 0,-27-4 0,1 0 0,22 1 0,-6-3 0,27 0 0,-27-6 0,-27 4 0,-1 0 0,1 1 0,11-1 0,52-4 0,-55 6 0,-10-1 0,-1 1 0,-1 0 0,2 0 0,-1 0 0,0 0 0,0 1 0,9 2 0,-13-3 0,0 1 0,0-1 0,0 1 0,-1-1 0,1 1 0,-1 0 0,1-1 0,-1 1 0,1 0 0,0 0 0,-1 0 0,1 0 0,-1-1 0,0 1 0,1 0 0,0-1 0,-1 1 0,0 0 0,0 0 0,0 0 0,0 0 0,0 1 0,0 23 0,-1-15 0,1-6 0,1 2 0,-1-2 0,1 1 0,1 1 0,-1-2 0,1 1 0,-1 0 0,1-1 0,6 8 0,-5-6 0,-3-6 0,0 0 0,0 0 0,1 1 0,-1-1 0,0 0 0,0 0 0,0 0 0,0 0 0,0 1 0,0-1 0,0 0 0,0 0 0,0 0 0,0 0 0,0 0 0,0 1 0,0-1 0,0 0 0,0 1 0,0-1 0,-1 0 0,1 0 0,0 0 0,0 0 0,0 0 0,0 1 0,0-1 0,0 0 0,0 0 0,0 0 0,0 0 0,-1 0 0,1 0 0,0 0 0,-1 1 0,1-1 0,0 0 0,0 0 0,-11 2 0,-10-3 0,0-2 0,10 1 0,1 1 0,-12-1 0,-322 3 0,261-7 0,-332 6 0,404-1 0,0 1 0,-18-5 0,19 2 0,0 1 0,-1 1 0,-9 0 0,18 1 0,1 0 0,-1 0 0,1 0 0,-1 0 0,2 0 0,-1 0 0,0 0 0,-1 1 0,1-1 0,0 0 0,-1 1 0,1-1 0,0 1 0,0-1 0,0 1 0,-1-1 0,2 2 0,-3 0 0,3-1 0,-1 0 0,0 0 0,1 0 0,0 0 0,-1 0 0,1 0 0,0 0 0,0 0 0,0 0 0,-1 1 0,1-1 0,1 1 0,-1-1 0,0 0 0,0 0 0,0 0 0,1 0 0,-1 2 0,5 12 0,-2 2 0,2 19 0,-5-32 0,0-2 0,0 0 0,0 0 0,1 0 0,-1-1 0,0 1 0,1 0 0,0 0 0,1 4 0,-1-5 0,-1-1 0,0 1 0,1-1 0,0 0 0,0 1 0,-1-1 0,2 1 0,-1-1 0,-1 1 0,2-1 0,-1 0 0,-1 1 0,2-1 0,-1 0 0,0 0 0,0 1 0,-1-1 0,1 0 0,0 0 0,1 0 0,-1 0 0,1-1 0,706 0 0,-691 2 0,31 5 0,-1-1 0,-38-4 0,0-1 0,1-1 0,13-1 0,-4 0 0,-7 1 0,80-6 0,-71 8 0,-11-1 0,0 0 0,16-1 0,-25 1 0,-1 0 0,0-1 0,0 1 0,1 0 0,0 0 0,-1 0 0,0-1 0,0 1 0,1 0 0,-1-1 0,0 1 0,0 0 0,0 0 0,1 0 0,-1 0 0,0 0 0,0-1 0,1 1 0,-1 0 0,0-1 0,0 0 0,0 1 0,0 0 0,0-1 0,0 1 0,0-1 0,0 1 0,0 0 0,0-1 0,0 1 0,0 0 0,-1-1 0,1 1 0,-1-1 0,0-3 0,2 11 0,16 54 0,-15-57 0,-1-1 0,1 1 0,-2-1 0,1 0 0,0 2 0,0-2 0,-1 1 0,0-1 0,0 2 0,0 3 0,0-8 0,0 1 0,-1-1 0,1 0 0,0 1 0,0-1 0,0 0 0,0 0 0,-1 1 0,1-1 0,-1 0 0,1 1 0,0-1 0,0 0 0,0 0 0,0 1 0,0-1 0,-1 0 0,0 0 0,1 0 0,0 0 0,-1 0 0,1 1 0,0-1 0,-1 0 0,0 0 0,-13-2 0,-10-8 0,21 9 0,0 0 0,0 0 0,0 0 0,1 0 0,-1 0 0,0 1 0,0-1 0,0 1 0,-3-1 0,-32 3 0,15-1 0,-949-1 0,972-1 0,0 1 0,-2 0 0,2 0 0,-1 0 0,0 0 0,0 0 0,1 1 0,-1-1 0,0 0 0,0 0 0,1 0 0,-1 1 0,0-1 0,0 1 0,1-1 0,-1 0 0,1 1 0,-1-1 0,0 0 0,1 1 0,0-1 0,0 1 0,-1-1 0,0 1 0,1-1 0,0 1 0,-1 0 0,1-1 0,0 0 0,-1 0 0,1 1 0,-1 0 0,1 0 0,0-1 0,0 1 0,0 0 0,0-1 0,0 1 0,0 1 0,0 3 0,1-1 0,0 1 0,0 0 0,3 8 0,2 6 0,-6 4 0,-1-19 0,1 0 0,-1 0 0,2 1 0,-1-2 0,2 8 0,-2-11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0,0 0 0,0-1 0,0 1 0,7-7 0,-2 1 0,-3 5 0,0 0 0,0 1 0,1-1 0,-1 0 0,1 1 0,-1-1 0,0 1 0,0-1 0,1 1 0,3-1 0,26 3 0,-12-1 0,304-1 0,-237 5 0,-72-4 0,-1 1 0,17 2 0,-15-1 0,-1-2 0,17 1 0,7-2 0,52-1 0,-88 1 0,1-1 0,0 1 0,-1-2 0,2 1 0,5-4 0,-5 3 0,0 0 0,-1 1 0,9-2 0,24-6 0,-26 6 0,0 2 0,0-1 0,1 0 0,17 0 0,2 2 0,-17-1 0,-1 1 0,1 1 0,-1 0 0,1 0 0,20 5 0,-28-5 0,-1 0 0,1-1 0,-1 1 0,2-1 0,-1 0 0,6 0 0,-7-1 0,1 1 0,0 0 0,-1 0 0,1 1 0,10 1 0,-14-1 0,-2 0 0,1-1 0,1 1 0,-1 0 0,0 0 0,1 0 0,-1 0 0,-1 0 0,2-1 0,-1 1 0,-1 0 0,2 0 0,-2 1 0,1-1 0,-1 1 0,0-1 0,1 0 0,-1 0 0,1 1 0,-1-1 0,0 0 0,1 2 0,0 6 0,0-1 0,-1 12 0,0-16 0,3 18 0,-1-19 0,-2-1 0,1 2 0,-1 0 0,1 0 0,-1 4 0,-1-8 0,1 0 0,0 0 0,0 1 0,0-1 0,0 0 0,-1 0 0,1 0 0,0 0 0,0 0 0,-1 0 0,1 0 0,0 0 0,-1 0 0,1 0 0,0 0 0,0 0 0,-1 0 0,1 0 0,0 0 0,0 0 0,0 0 0,-1 0 0,1 0 0,-1 0 0,1 0 0,0 0 0,0 0 0,0 0 0,-1-1 0,-9-3 0,9 4 0,-18-6 0,8 1 0,0 1 0,0 1 0,-1 0 0,1 0 0,-1 0 0,1 1 0,-20-1 0,-18 3 0,-29 1 0,19 7 0,29-3 0,1-2 0,7 1 0,1-1 0,-25-1 0,38-2 0,-19 0 0,0-1 0,-39-5 0,31 1 0,-63-3 0,-38 8 0,55 1 0,61 0 0,1 1 0,-26 4 0,26-2 0,1-1 0,-30 0 0,36-3 0,8-1 0,1 1 0,-1 0 0,0 0 0,0 0 0,-5 1 0,8 0 0,0-1 0,1 1 0,-2-1 0,2 0 0,-1 0 0,0 0 0,0 0 0,1 1 0,0-1 0,0 1 0,-1-1 0,0 1 0,1-1 0,-1 1 0,1-1 0,-1 1 0,0 0 0,1-1 0,0 1 0,-1 0 0,1 0 0,0 0 0,0-1 0,-1 1 0,1 0 0,0-1 0,0 1 0,-1 0 0,1 0 0,2 74 0,-2-74 0,0-1 0,1 1 0,-1 0 0,0-1 0,0 1 0,0 0 0,0-1 0,1 1 0,-1-1 0,1 1 0,-1-1 0,0 1 0,1-1 0,-1 0 0,1 0 0,-1 0 0,1 1 0,-1-1 0,0 1 0,0-1 0,1 1 0,0-1 0,0 1 0,2-1 0,-1 1 0,-1-1 0,2 1 0,-1-1 0,-1 0 0,1 0 0,0 0 0,3 0 0,0 0 0,1-1 0,0 0 0,-1 0 0,1-1 0,5 0 0,-5 0 0,-1 1 0,1 0 0,-1-1 0,1 1 0,0 1 0,-1-1 0,6 1 0,-2 0 0,-2 0 0,15-3 0,-6 1 0,-1 1 0,0 0 0,1 1 0,17 1 0,5 0 0,-23-1 0,-5 0 0,-1 0 0,1 0 0,-1 0 0,0-1 0,1 0 0,-1-1 0,9-3 0,-13 4 0,0-1 0,-1 1 0,2 1 0,-2-1 0,1 1 0,0 0 0,0 0 0,-1 0 0,2 0 0,-2 0 0,8 2 0,-11-1 0,2 0 0,-1 1 0,0-1 0,0 0 0,0 1 0,2 2 0,-2-3 0,-1 0 0,1 0 0,-1 0 0,1 0 0,-1 0 0,1 0 0,0 0 0,-1 0 0,1 0 0,-1-1 0,1 1 0,0 0 0,0-1 0,2 1 0,30 0 0,39-1 0,-20-1 0,213 1 0,-174 5 0,96-5 0,-187 0-91,0 0 0,0 0 0,1 0 0,-1 0 0,0 0 0,0 0 0,0 0 0,-1 0 0,1-1 0,0 1 0,1 0 0,-2-1 0,1 0 0,2 0 0</inkml:trace>
</inkml:ink>
</file>

<file path=ppt/ink/ink1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21"/>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0,'258'740,"-258"-738</inkml:trace>
</inkml:ink>
</file>

<file path=ppt/ink/ink1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22"/>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1,'1669'0,"-1665"0</inkml:trace>
</inkml:ink>
</file>

<file path=ppt/ink/ink1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23"/>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0,'0'765,"0"-762</inkml:trace>
</inkml:ink>
</file>

<file path=ppt/ink/ink1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24"/>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1,'1387'0,"-1384"0</inkml:trace>
</inkml:ink>
</file>

<file path=ppt/ink/ink1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25"/>
    </inkml:context>
    <inkml:brush xml:id="br0">
      <inkml:brushProperty name="width" value="0.1" units="cm"/>
      <inkml:brushProperty name="height" value="0.1" units="cm"/>
      <inkml:brushProperty name="color" value="#66CC00"/>
    </inkml:brush>
  </inkml:definitions>
  <inkml:trace contextRef="#ctx0" brushRef="#br0">1368 7 24575,'3'14'0,"-1"-14"0,-2 2 0,1-1 0,-1 2 0,1-2 0,0 1 0,-1 0 0,1 1 0,0 7 0,0-9 0,-1 1 0,0-1 0,0-1 0,0 2 0,0-1 0,0 0 0,0 1 0,0-1 0,-1 2 0,1-2 0,-1-1 0,1 1 0,0-1 0,-1 0 0,1 1 0,0-1 0,-1 0 0,0 1 0,1-1 0,-1 0 0,1 0 0,-1 0 0,0 0 0,1 0 0,-1 1 0,1-1 0,-1 0 0,0 0 0,1 0 0,0 0 0,0 0 0,-1 0 0,0 0 0,1 0 0,-1 0 0,-1 0 0,1 0 0,0 0 0,0 0 0,0 0 0,-1 0 0,1 0 0,0 0 0,0 0 0,1 0 0,-2-1 0,1 1 0,0 0 0,0 0 0,0 0 0,0 0 0,0-1 0,-2 0 0,3 0 0,-1-1 0,0 1 0,0 0 0,1 0 0,0 0 0,0-1 0,0 1 0,0 0 0,0 0 0,-1 0 0,1-1 0,-1-5 0,1 6 0,0 0 0,-1 0 0,1 0 0,0 0 0,-1 0 0,0 0 0,1-1 0,-1 1 0,0 0 0,0 0 0,1 0 0,-1 0 0,0 0 0,0 0 0,0 0 0,-1 0 0,2 1 0,-1 0 0,0-1 0,0 0 0,-1 1 0,1-1 0,0 1 0,-1-1 0,1 0 0,0 1 0,-3-1 0,-4 0 0,1 1 0,-2-1 0,2 1 0,-10 1 0,10-1 0,1 0 0,-1 0 0,-8-1 0,-21-2 0,30 3 0,-2 0 0,2-1 0,0 0 0,-11-1 0,7 0 0,1 0 0,-2 1 0,2 1 0,-1-1 0,-18 3 0,-2-1 0,7-2 0,9 1 0,0 0 0,0 0 0,0 2 0,-19 1 0,-27 8 0,47-10 0,-1 1 0,0-2 0,-27-1 0,7 0 0,-337 1 0,290 3 0,39-3 0,-55-7 0,75 6 0,1 0 0,-25 2 0,5 0 0,40-1 0,-1 0 0,0 0 0,1 1 0,-1-1 0,1 0 0,-1 1 0,2 0 0,-2-1 0,1 1 0,0 0 0,-1 0 0,1-1 0,0 0 0,0 1 0,-1 0 0,1 0 0,0 0 0,0 0 0,1 0 0,0 1 0,-2-1 0,2 0 0,-1 0 0,1 0 0,-1 1 0,0-2 0,1 2 0,-1-1 0,1 0 0,0 1 0,0-1 0,0 3 0,-1-3 0,1 0 0,0 0 0,0-1 0,0 2 0,0-1 0,0 0 0,1 0 0,-1 1 0,0-1 0,0 0 0,1 1 0,-1-1 0,1 0 0,0 0 0,-1-1 0,1 1 0,-1 0 0,2 0 0,-2 0 0,0-1 0,1 2 0,0-1 0,0-1 0,1 1 0,-2 0 0,1 0 0,1-1 0,-1 1 0,1-1 0,-1 1 0,0-1 0,0 0 0,-1 1 0,2-1 0,-1 0 0,1 1 0,-1-1 0,2 0 0,5 0 0,1 0 0,-1 0 0,0-1 0,0 0 0,0 0 0,1-1 0,8-3 0,-8 3 0,-1 0 0,0 2 0,0 0 0,0-1 0,0 1 0,0 0 0,9 1 0,10-1 0,98 4 0,57 9 0,-153-11 0,97 5 0,-114-7 0,-8 0 0,1 1 0,-1-1 0,-1 0 0,1-1 0,0 1 0,6-2 0,-44-4 0,-37 2 0,-27-3 0,149 4 0,93 8 0,-93-5 0,86 4 0,-2-3 0,-72-2 0,-53 0 0,-9-1 0,-5 1 0,-64 1 0,-2 0 0,70 0 0,0 0 0,0 0 0,0 0 0,-1 0 0,1 0 0,0 0 0,0 0 0,0 0 0,0 0 0,0 0 0,0 0 0,0 0 0,-1 0 0,1 0 0,0 0 0,0 0 0,0 0 0,0-1 0,0 1 0,-1 0 0,1 0 0,0 0 0,0 0 0,0 0 0,0 0 0,0 0 0,0-1 0,0 1 0,0 0 0,-1 0 0,1 0 0,0 0 0,0 0 0,0-1 0,0 1 0,0 0 0,0 0 0,0 0 0,0 0 0,0 0 0,0-1 0,0 1 0,0 0 0,0-1 0,0 1 0,0 0 0,7-9 0,13-6 0,-17 13 0,-2 0 0,2 1 0,0 0 0,0 0 0,1 0 0,-2 1 0,1 0 0,0-1 0,1 1 0,-1-1 0,5 1 0,38 3 0,-20 0 0,18 1 0,-27-1 0,25-1 0,-34-2 0,-1 1 0,1-1 0,12 4 0,-14-3 0,13 1 0,-2 0 0,22 0 0,-114-4 0,-79 2 0,62 1 0,-14 0 0,101 0 0,1 1 0,-2-2 0,1 2 0,1 0 0,-1 1 0,1-1 0,-7 4 0,-3 2 0,6-4 0,0-2 0,0 2 0,0-1 0,0 0 0,0-1 0,-1-1 0,1 1 0,-15 1 0,13-2 0,1 0 0,-14 3 0,72-3 0,227-1 0,-203-4 0,4-1 0,18 2 0,-89 3 0,2 0 0,-2 0 0,1 0 0,-1 1 0,1 0 0,0 0 0,7 4 0,-8-3 0,3 2 0,-9-4 0,-1 0 0,1 0 0,0 1 0,0-1 0,-1 0 0,0 0 0,1 0 0,-1 1 0,1-1 0,-1 0 0,0 0 0,1 0 0,-1 0 0,1 0 0,-1 0 0,0 0 0,1 0 0,-1 0 0,-1 0 0,-4 0 0,-154 1 0,-216-6 0,253 5 0,30 4 0,12-3 0,-73-2 0,55-3 0,20 0 0,51 3 0,-36 1 0,22 1 0,41-1 0,0 0 0,-1 0 0,1 1 0,0-1 0,0 0 0,0 1 0,-1-1 0,1 1 0,0-1 0,0 1 0,0-1 0,-1 1 0,2 0 0,0-1 0,-2 1 0,1 0 0,1-1 0,-1 1 0,0 0 0,0 0 0,1 0 0,-1 0 0,0 1 0,1-1 0,-1 1 0,0 0 0,0-2 0,0 3 0,1-2 0,-1 1 0,1 0 0,-1 0 0,1 0 0,0 0 0,0-1 0,0 1 0,0 0 0,1 0 0,-1 0 0,1 0 0,0 1 0,-1-3 0,1 1 0,0-1 0,-1 1 0,0-1 0,1 1 0,-1-1 0,1 1 0,0-1 0,0 0 0,-1 1 0,1-1 0,0 0 0,-1 0 0,1 1 0,0-1 0,0 0 0,-1 0 0,0 0 0,1 0 0,0 0 0,-1 0 0,2 0 0,21-1 0,-15 1 0,251-4 0,-79 7 0,-128-1 0,-19-2 0,38 6 0,-44-4 0,0-2 0,32 0 0,-10-1 0,20 5 0,2 0 0,232-4 0,-234-4 0,-27 1 0,-42 3 0,1 0 0,-1 0 0,1 0 0,-1 0 0,1 0 0,-1 0 0,0 0 0,1 1 0,0-1 0,-1 0 0,0 0 0,1 1 0,-1-1 0,0 1 0,0-1 0,1 0 0,-1 1 0,1-1 0,-1 0 0,0 1 0,0-1 0,1 0 0,-1 1 0,0-1 0,0 1 0,0-1 0,0 0 0,0 1 0,0-1 0,0 1 0,0-1 0,0 0 0,0 1 0,0-1 0,0 1 0,0 19 0,0-15 0,0 1 0,0-6 0,0 1 0,0-1 0,0 1 0,0-1 0,0 1 0,0 0 0,0-1 0,0 1 0,0-1 0,0 1 0,0-1 0,0 1 0,0-1 0,0 1 0,0-1 0,0 1 0,0-1 0,-1 0 0,1 1 0,0-1 0,0 1 0,-1-1 0,1 0 0,-1 1 0,1 0 0,0-1 0,-1 0 0,1 1 0,-1-1 0,1 0 0,-1 0 0,1 0 0,-1 0 0,1 0 0,-1 0 0,0 1 0,1-1 0,0 0 0,0 0 0,0 0 0,-1 0 0,0 0 0,1 0 0,-1 0 0,1 0 0,-1 0 0,0 0 0,1 0 0,-1 0 0,0 0 0,-246 0 0,111-1 0,46-3 0,-243 3 0,166 2 0,77-5 0,52 4 0,-37-4 0,46 3 0,-41 1 0,27 0 0,41 0 0,1 0 0,-1 0 0,0 0 0,1 0 0,-1 1 0,1-1 0,-1 0 0,0 1 0,1-1 0,-1 1 0,1-1 0,-1 1 0,2 0 0,-2-1 0,1 1 0,-1 0 0,1 0 0,-3 1 0,3 0 0,0-1 0,0 0 0,0 1 0,1 0 0,0 0 0,-1-1 0,0 1 0,1 0 0,0-1 0,-1 1 0,1-1 0,0 1 0,0 0 0,1 3 0,-1 3 0,-1-6 0,1 0 0,0 0 0,0 0 0,1-1 0,-1 1 0,0 0 0,2 3 0,-2-5 0,0 1 0,0-1 0,0 1 0,0-1 0,1 1 0,0-1 0,-1 1 0,1-1 0,-1 1 0,1-1 0,0 0 0,-1 0 0,1 1 0,-1-1 0,1 0 0,0 0 0,-1 1 0,1-1 0,-1 0 0,2 0 0,-2 0 0,1 0 0,-1 0 0,1 0 0,0 0 0,-1 0 0,2 0 0,112 1 0,92-3 0,-111-1 0,-196-4 0,33 2 0,19 1 0,-32-1 0,-15 5 0,117 1 0,22 3 0,8 1 0,92-3 0,91 7 0,-41-6 0,-127-2 0,72-2 0,-94-2 0,26-1 0,-50 3 0,19-3 0,-20 2 0,20 1 0,16 1 0,66 0 0,-62-8 0,-59 8 0,1 0 0,-1 0 0,1 0 0,-1 0 0,1 0 0,0 0 0,-1 1 0,0-1 0,1 0 0,-1 0 0,1 0 0,-1 1 0,1-1 0,-1 0 0,1 1 0,-1-1 0,0 0 0,0 0 0,1 1 0,0-1 0,-1 1 0,0-1 0,0 0 0,0 1 0,1 0 0,-1-1 0,0 0 0,0 1 0,0-1 0,0 0 0,0 0 0,0 1 0,0-1 0,0 1 0,0 0 0,0 22 0,-1-13 0,2-9 0,-1 0 0,0 0 0,0 0 0,0 1 0,1-2 0,-1 1 0,1 0 0,-1 0 0,1-1 0,0 1 0,-1 0 0,1 0 0,1 1 0,4 4 0,-6-6 0,0 0 0,0 0 0,0 0 0,0 0 0,0 0 0,0 0 0,0 0 0,0 0 0,0 0 0,0 0 0,0 0 0,0 0 0,0 0 0,0 0 0,0 0 0,0 0 0,0 0 0,0 0 0,0 0 0,0 0 0,0 1 0,0-1 0,0 0 0,0 0 0,0 0 0,0 0 0,0 1 0,0-1 0,0 0 0,0 0 0,-1 0 0,1 0 0,0 0 0,0 0 0,0 0 0,0 0 0,0 0 0,-1 0 0,1 0 0,0 0 0,0 0 0,0 0 0,0 0 0,0 1 0,-9 0 0,-7 0 0,16-1 0,-90 0 0,-86-1 0,60-7 0,-113 3 0,139 6 0,-328-1 0,337 5 0,54-6 0,6 0 0,0 2 0,0-1 0,-27 5 0,47-5 0,-3 1 0,1 0 0,-1 0 0,1 0 0,-2 0 0,-2 2 0,6-3 0,0 1 0,0 0 0,0 0 0,1-1 0,-2 1 0,2 0 0,-1-1 0,1 0 0,-1 1 0,0 0 0,1-1 0,0 1 0,0 0 0,-1 0 0,1 0 0,-1 0 0,1 0 0,0 0 0,0 0 0,0 0 0,-1 0 0,1-1 0,0 2 0,0-1 0,0 0 0,0 0 0,0 0 0,0 0 0,0-1 0,0 1 0,0 1 0,0-2 0,1 1 0,-1 0 0,0 0 0,0 0 0,1 0 0,0-1 0,-1 1 0,0-1 0,0 2 0,2-2 0,0 1 0,-1-1 0,1 0 0,0 1 0,-1-1 0,1 0 0,0 0 0,-2 0 0,2 0 0,3 0 0,142 0 0,26-1 0,11-2 0,-32 2 0,24-3 0,-40 0 0,155 4 0,-217 4 0,-65-4 0,-4 0 0,0 0 0,-1 0 0,1 0 0,0 0 0,-1 1 0,1 0 0,8 2 0,-12-3 0,0 0 0,0 1 0,0 0 0,0 0 0,0 0 0,0 0 0,-1 0 0,1-1 0,-1 1 0,1 0 0,-1 0 0,1 1 0,0-1 0,-1 1 0,7 18 0,-7-16 0,0-4 0,1 1 0,-1-1 0,0 0 0,0 1 0,0-1 0,0 0 0,0 1 0,0-1 0,0 0 0,0 1 0,0-1 0,0 0 0,0 1 0,0-1 0,0 0 0,-1 0 0,1 0 0,0 1 0,0-1 0,0 0 0,0 1 0,0-1 0,-1 0 0,1 0 0,0 1 0,0-1 0,-1 0 0,0 1 0,0-1 0,1 0 0,-2 1 0,2-1 0,-1 0 0,0 0 0,0 0 0,0 0 0,0 0 0,1 0 0,-1 0 0,0 0 0,-1 0 0,-28-7 0,25 5 0,-4 0 0,1 1 0,-2-1 0,1 2 0,0-1 0,0 1 0,-12 2 0,-9-1 0,-1034-1 0,989 5 0,-42-2 0,116-3 0,0 0 0,0 0 0,0 0 0,0 0 0,0 0 0,0 0 0,0 0 0,-1 1 0,2-1 0,-1 0 0,-1 1 0,2-1 0,-1 0 0,-1 1 0,2-1 0,0 1 0,-1 0 0,0-1 0,0 1 0,1-1 0,-2 1 0,2 0 0,-1 0 0,1 0 0,-1 0 0,0-1 0,1 1 0,-1 0 0,1-1 0,0 1 0,-1 0 0,1 0 0,0-1 0,-1 2 0,1-1 0,0 0 0,0 0 0,0 0 0,0-1 0,0 3 0,1-3 0,0 1 0,0 0 0,-1-1 0,1 0 0,0 0 0,0 1 0,-1-1 0,2 1 0,-2-1 0,1 0 0,0 1 0,0-1 0,-1 0 0,1 0 0,0 0 0,0 0 0,1 1 0,18 0 0,-18-1 0,-1 1 0,65 3 0,130-6 0,-20-14 0,-4 10 0,-27 6 0,55 0 0,-139-3 0,88-3 0,-145 6 0,23 0 0,0 0 0,-1 2 0,35 5 0,-52-5 0,1-1 0,-1-1 0,0 1 0,11-2 0,18 1 0,-37 1 0,0 0 0,1-1 0,-1 1 0,0-1 0,0 1 0,0 0 0,-1-1 0,2 1 0,-2 0 0,1 0 0,-1-1 0,1 1 0,-1 1 0,2-2 0,-2 1 0,0 0 0,1-1 0,-1 1 0,1 0 0,-1 0 0,1 3 0,0-2 0,-1-1 0,1 1 0,-1-1 0,1 1 0,-1 0 0,0 0 0,0-1 0,0 2 0,0-2 0,0 1 0,0-1 0,-2 4 0,2-5 0,-1 1 0,0 0 0,0-1 0,1 1 0,-1-1 0,0 0 0,0 1 0,0-1 0,1 1 0,-1-1 0,1 0 0,-2 0 0,2 1 0,-1-1 0,0 0 0,0 0 0,0 0 0,0 0 0,-1 0 0,-21 0 0,16-1 0,-553 0 0,293 2 0,229-1 0,-11 1 0,-78-9 0,99 5 0,0 2 0,-34 2 0,11 0 0,32-1 0,6-1 0,-1 1 0,0 1 0,1 0 0,-24 5 0,30-5 0,0 0 0,1 0 0,-12 0 0,14-1 0,-2 0 0,0 1 0,1-1 0,-1 0 0,-8 3 0,13-3 0,0 1 0,0-1 0,0 1 0,0-1 0,1 1 0,0 0 0,-1 0 0,0 0 0,0-1 0,1 1 0,-1 0 0,0-1 0,1 1 0,-1 0 0,1 0 0,0-1 0,-1 1 0,0 0 0,1 0 0,0 0 0,0 0 0,0 0 0,0 1 0,-1-1 0,1 0 0,0 0 0,0-1 0,0 1 0,1-1 0,-1 1 0,0 0 0,0-1 0,0 0 0,0 0 0,1 1 0,-1 0 0,1-1 0,-1 1 0,0-1 0,0 1 0,1 0 0,-1-1 0,1 1 0,0-1 0,-1 1 0,0-1 0,1 0 0,-1 1 0,1-1 0,0 0 0,-1 1 0,0-1 0,1 0 0,0 0 0,-1 1 0,1-1 0,-1 0 0,2 0 0,-1 0 0,15 0 0,-1 0 0,23-4 0,-19 1 0,22 1 0,-27 2 0,294-3 0,94-2 0,-294 5 0,-16 7 0,2-1 0,89-2 0,-159-5 0,41-6 0,-62 6 0,-1 1 0,1-1 0,0 1 0,0 0 0,1 0 0,-2 0 0,1 1 0,0-1 0,0 1 0,5 1 0,-7-1 0,1 0 0,-1-1 0,1 1 0,-1 0 0,0 0 0,0 0 0,0 0 0,0 0 0,0 1 0,0-2 0,0 1 0,0 0 0,0 1 0,0-1 0,0 0 0,0 1 0,-1 0 0,1-1 0,-1 0 0,1 3 0,-1-4 0,0 1 0,0-1 0,0 1 0,0-1 0,0 1 0,-1-1 0,1 1 0,0-1 0,0 1 0,0-1 0,0 1 0,-1-1 0,1 1 0,0-1 0,0 1 0,-1-1 0,0 0 0,1 1 0,0 0 0,-1-1 0,1 0 0,0 1 0,-1-1 0,0 0 0,1 1 0,-1-1 0,1 0 0,-1 0 0,0 0 0,1 0 0,-1 0 0,1 0 0,0 0 0,-1 0 0,1 0 0,-1 0 0,1 0 0,-1 0 0,0 0 0,-29 0 0,23 0 0,-628 0 0,330 0 0,-11 0 0,236 4 0,57-5 0,16 1 0,-1-1 0,0 1 0,0 1 0,-11 1 0,17-1 0,0 0 0,0 0 0,1 0 0,0 0 0,-1 0 0,0 1 0,1-1 0,0 0 0,-1 0 0,-1 3 0,2-3 0,0 0 0,0 1 0,1-1 0,-1 0 0,0 0 0,1 0 0,-1 0 0,1 0 0,-1 1 0,0-1 0,1 0 0,0 0 0,-1 1 0,1 2 0,1-3 0,-1-1 0,0 0 0,1 0 0,0 1 0,-1-1 0,0 1 0,1-1 0,-1 1 0,1-1 0,0 0 0,-1 1 0,0-1 0,0 0 0,2 1 0,-2 0 0,1-1 0,-1 0 0,1 0 0,0 0 0,1 1 0,19 1 0,-7 0 0,1 0 0,0 0 0,0-1 0,1 0 0,-1-1 0,16-1 0,7 0 0,66 2 0,110-2 0,-130-7 0,-59 4 0,44 0 0,710 4 0,-776 1 0,1-1 0,-1 0 0,0 0 0,1 1 0,-1 0 0,1 0 0,3 2 0,-7-3 0,2 1 0,-2-1 0,1 0 0,0 0 0,0 1 0,0-1 0,-1 1 0,1-1 0,-1 0 0,1 1 0,-1-1 0,1 1 0,0 0 0,-1-1 0,1 1 0,-1-1 0,1 1 0,-1-1 0,1 1 0,-1 0 0,0-1 0,1 1 0,-1 0 0,0-1 0,0 1 0,0 0 0,0 0 0,0 0 0,1 0 0,-1 0 0,-1-1 0,1 1 0,0 1 0,-1-1 0,1-1 0,-2 1 0,1 1 0,0-1 0,0-1 0,0 1 0,1 0 0,-2 0 0,1 0 0,0-1 0,0 1 0,-1-1 0,1 1 0,-1-1 0,1 1 0,-1 0 0,-1-1 0,-27 4 0,-157-4 0,-170-8 0,232 4 0,-205 0 0,289 4 0,-42 0 0,27 4 0,-66 4 0,16-4 0,96-4 0,5-1 0,1 1 0,0 1 0,-1-1 0,0 0 0,1 1 0,-6 1 0,10-1 0,0-1 0,-2 0 0,2 1 0,-1-1 0,0 1 0,0-1 0,0 1 0,1-1 0,-1 1 0,0-1 0,1 1 0,-1 0 0,1-1 0,-1 1 0,0 0 0,1-1 0,-1 1 0,1-1 0,0 1 0,-1 0 0,1 0 0,0-1 0,-1 1 0,1 0 0,0 0 0,0 0 0,0 0 0,0 0 0,0 0 0,0 0 0,0-1 0,1 1 0,-1 0 0,0-1 0,1 2 0,2 7 0,-1-3 0,0 1 0,-1-2 0,0 2 0,0 9 0,-1-15 0,0 0 0,0 0 0,0 0 0,0-1 0,0 1 0,1 0 0,-1 0 0,1 0 0,-1 0 0,0 1 0,0-1 0,0-1 0,0 1 0,1 0 0,0 0 0,0 0 0,-1 0 0,1-1 0,0 1 0,0-1 0,-1 1 0,2 0 0,-2-1 0,1 1 0,1-1 0,-2 1 0,1-1 0,1 1 0,-2-1 0,1 0 0,0 1 0,2-1 0,4 1 0,-1 0 0,0-1 0,0 0 0,13-1 0,-1 0 0,80-3 0,181 4 0,-205 4 0,62 1 0,338-5 0,-426 3 0,-1 2 0,-23-5 0,-15 1 0,0-1 0,1 0 0,18-2 0,-10-3 0,9-1 0,-1 4 0,44 3 0,-42 0 0,31-2 0,-59 1 0,1 0 0,0 0 0,-1-1 0,1 1 0,-1 0 0,1 0 0,0 0 0,-1-1 0,0 1 0,1 0 0,-1 0 0,1-1 0,0 1 0,-1 0 0,0-1 0,1 1 0,-1 0 0,0-1 0,1 1 0,-1-1 0,1 1 0,-1 0 0,0-1 0,0 1 0,0-1 0,0 1 0,0 0 0,0-1 0,0 1 0,0-1 0,0 1 0,0-1 0,0 0 0,0 1 0,0-1 0,0 1 0,0-1 0,0 0 0,0 1 0,0-1 0,0 1 0,0-1 0,-2-3 0,1-1 0,-2-1 0,-2-4 0,2 5 0,0-3 0,3 6 0,0 1 0,-1 0 0,0 0 0,1-1 0,-1 2 0,1-1 0,-1-1 0,0 1 0,-2-2 0,3 3 0,-1 0 0,0-1 0,0 1 0,1 0 0,0 0 0,-1-1 0,0 1 0,1 0 0,-1 0 0,0 0 0,0 0 0,0 0 0,1 0 0,-1 0 0,0 0 0,0 0 0,1 0 0,-2 1 0,2-1 0,-1 0 0,1 0 0,-2 1 0,2-1 0,-1 1 0,-11 2 0,1 0 0,0-1 0,0 0 0,0-1 0,-1 1 0,1-1 0,-1-1 0,1 0 0,-1-1 0,1-1 0,-14-2 0,-14-1 0,1 1 0,-75-1 0,20 4 0,-102-7 0,124 7 0,-68-4 0,-266 5 0,206 0 0,197 0 0,-1 0 0,1 0 0,-1 1 0,0-1 0,1 1 0,0-1 0,0 1 0,-1 0 0,-4 1 0,7-1 0,0-1 0,-1 0 0,1 1 0,-1 0 0,0-1 0,1 1 0,-1-1 0,1 0 0,0 1 0,-1-1 0,0 1 0,1 0 0,0-1 0,0 1 0,-1-1 0,1 0 0,0 0 0,0 1 0,0 0 0,-1 0 0,1-1 0,0 1 0,0 0 0,0-1 0,0 1 0,0-1 0,0 1 0,1 0 0,-1-1 0,0 1 0,0-1 0,0 1 0,0 0 0,1-1 0,-1 1 0,0 0 0,1-1 0,-1 1 0,2-1 0,0 2 0,0 0 0,1-1 0,0 1 0,0 0 0,0-1 0,-1 0 0,1 0 0,0 0 0,0 0 0,0 0 0,5 0 0,7 3 0,-4-1 0,1 0 0,-1-1 0,2-2 0,-1 1 0,0 0 0,12-1 0,26 2 0,123 1 0,-97-5 0,19 2 0,101 1 0,-168 0 0,200 1 0,-77-6 0,-106 4 0,44 1 0,-66 3-1365</inkml:trace>
</inkml:ink>
</file>

<file path=ppt/ink/ink1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11"/>
    </inkml:context>
    <inkml:brush xml:id="br0">
      <inkml:brushProperty name="width" value="0.1" units="cm"/>
      <inkml:brushProperty name="height" value="0.1" units="cm"/>
      <inkml:brushProperty name="color" value="#00A0D7"/>
      <inkml:brushProperty name="ignorePressure" value="1"/>
    </inkml:brush>
  </inkml:definitions>
  <inkml:trace contextRef="#ctx0" brushRef="#br0">20 43,'21'45,"-16"-35,-4-8,-1-3,-46-98,174 376,-127-272</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9:49.435"/>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0,'123'759,"-123"-757</inkml:trace>
</inkml:ink>
</file>

<file path=ppt/ink/ink1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12"/>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1,'1678'0,"-1669"0</inkml:trace>
</inkml:ink>
</file>

<file path=ppt/ink/ink1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13"/>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1,'1908'0,"-1903"0</inkml:trace>
</inkml:ink>
</file>

<file path=ppt/ink/ink1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14"/>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1,'1732'0,"-1727"0</inkml:trace>
</inkml:ink>
</file>

<file path=ppt/ink/ink1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15"/>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0,'8652'0,"-8647"0</inkml:trace>
</inkml:ink>
</file>

<file path=ppt/ink/ink1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16"/>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1,'10'532,"-10"-530</inkml:trace>
</inkml:ink>
</file>

<file path=ppt/ink/ink1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17"/>
    </inkml:context>
    <inkml:brush xml:id="br0">
      <inkml:brushProperty name="width" value="0.1" units="cm"/>
      <inkml:brushProperty name="height" value="0.1" units="cm"/>
      <inkml:brushProperty name="color" value="#00A0D7"/>
    </inkml:brush>
  </inkml:definitions>
  <inkml:trace contextRef="#ctx0" brushRef="#br0">1790 288 24575,'0'2'0,"1"0"0,0 0 0,0 1 0,0-1 0,0 0 0,0-1 0,1 0 0,2 4 0,2 6 0,-1-3 0,-1-1 0,2 2 0,-1-2 0,0 0 0,2-1 0,-2 2 0,10 5 0,-15-13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0,-1 6 0,1 14 0,3-6 0,0 0 0,0 0 0,0-1 0,2 1 0,-2 1 0,2-2 0,0 1 0,0 0 0,5 6 0,10 18 0,-15-24 0,-3-4 0,1 0 0,0 0 0,-1 0 0,0 0 0,1 0 0,-1 0 0,0 0 0,0 0 0,0 0 0,1 1 0,-1-1 0,-1 0 0,1-1 0,0 0 0,0 0 0,-1 0 0,1 0 0,0 1 0,-1-1 0,0 0 0,1 0 0,0 1 0,0-1 0,0 0 0,0 0 0,-1 1 0,0-1 0,1 0 0,-1 0 0,1 0 0,0 0 0,-1 0 0,0 0 0,1 0 0,-1 0 0,1 0 0,-1 0 0,1 0 0,-2 0 0,-15 1 0,-22 2 0,24-1 0,1 0 0,-1-1 0,0 0 0,1-1 0,-1 0 0,-16-3 0,-39-3 0,39 2 0,18 1 0,-1 1 0,-23-1 0,-26-3 0,54 6 0,-1 0 0,-16-4 0,17 2 0,-1 0 0,-18 0 0,11 2 0,8 0 0,2 0 0,-1 0 0,0 1 0,0 0 0,1 0 0,-12 3 0,13-2 0,-1-1 0,0-1 0,0 1 0,0 0 0,0-1 0,-10 0 0,8-1 0,0 2 0,-15 1 0,-49 4 0,52-4 0,1 0 0,-37-3 0,14 0 0,-451 1 0,403-6 0,19 3 0,26 1 0,-125 1 0,88 2 0,81-1 0,1 0 0,-1-1 0,1 1 0,0 0 0,0 0 0,0 0 0,0 0 0,-1 0 0,1-1 0,0 1 0,0-1 0,0 0 0,-1 1 0,1-1 0,1 0 0,-2 0 0,2 0 0,0 1 0,-2-1 0,2 0 0,-1 0 0,0 0 0,0 0 0,1-1 0,-1 2 0,1-1 0,-1 0 0,1 0 0,-1 0 0,1 0 0,0 0 0,0-3 0,-1-3 0,-1-1 0,2 0 0,2-14 0,-2 8 0,7-48 0,-7 53 0,1 1 0,3-15 0,2-5 0,0-62 0,-6 62 0,0-32 0,-1 56 0,0-1 0,0 0 0,-1 2 0,0-2 0,0 1 0,-1 0 0,1 0 0,0-1 0,-1 1 0,0 1 0,-6-8 0,9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7 0,7 79 0,-6-89 0,1 12 0,1 2 0,1-1 0,8 27 0,-11-68 0,1 9 0,-2-19 0,2-37 0,1 61 0,-1 1 0,6-11 0,0-6 0,-6 22 0,-1 0 0,1 0 0,0 1 0,0-1 0,0 1 0,1-2 0,-1 2 0,3-5 0,-3 6 0,1 0 0,-2 0 0,1 1 0,1-1 0,-1 0 0,1 0 0,-1 1 0,0-2 0,0 2 0,0 0 0,1 0 0,0 0 0,-1-1 0,1 1 0,-1 0 0,1-1 0,-1 1 0,0 0 0,0 0 0,3 0 0,9 1 0,0-1 0,0 1 0,1 1 0,13 3 0,-12-1 0,27 0 0,-19-2 0,-16 0 0,17 1 0,34 0 0,5 2 0,27-5 0,-200-11 0,102 11 0,-2-2 0,-13-1 0,23 3 0,0 0 0,0 0 0,1 0 0,-1 0 0,0 0 0,0 0 0,0 0 0,0 0 0,0 0 0,0 0 0,0 0 0,0 0 0,0 0 0,0 0 0,0 0 0,0 0 0,0 0 0,0 0 0,0 0 0,0 0 0,0 0 0,0 0 0,0 0 0,0 0 0,0 0 0,0-1 0,0 1 0,0 0 0,0 0 0,0 0 0,0 0 0,0 0 0,0 0 0,0 0 0,0 0 0,0 0 0,0 0 0,0 0 0,0 0 0,0 0 0,0 0 0,0 0 0,0 0 0,0 0 0,0 0 0,0 0 0,0 0 0,0 0 0,0 0 0,0 0 0,0 0 0,0 0 0,0 0 0,0 0 0,7-2 0,9 0 0,84-3 0,46 4 0,-77 2 0,697-1 0,-707 6 0,-27-7 0,43 2 0,-74-1 0,-1 0 0,1 1 0,0-1 0,0 0 0,0 0 0,-1 1 0,1-1 0,0 1 0,0-1 0,-1 0 0,1 1 0,0-1 0,0 0 0,-1 1 0,1-1 0,-1 1 0,1-1 0,-1 1 0,1 0 0,-1 0 0,0-1 0,0 1 0,1 1 0,6 21 0,-3-9 0,9 27 0,-6-21 0,3-1 0,-1-1 0,15 21 0,26 29 0,-44-58 0,0-1 0,-2 1 0,1 0 0,5 18 0,6 14 0,1 0 0,-16-39 0,0-1 0,0-1 0,0 1 0,0 1 0,-1 0 0,1-1 0,-1 0 0,1 0 0,-1 6 0,0-7 0,0-1 0,0 1 0,-1 0 0,1-1 0,0 1 0,-1 0 0,1 0 0,0-1 0,0 0 0,-1 1 0,1 0 0,0 0 0,-1-1 0,0 1 0,1-1 0,-1 1 0,1 0 0,-1-1 0,0 1 0,1-1 0,-1 1 0,1-1 0,-1 0 0,0 1 0,0-1 0,1 0 0,-2 1 0,2-1 0,0 1 0,-1-1 0,0 0 0,0 0 0,-1 0 0,-82-1 0,47-4 0,28 3 0,0 0 0,-18 1 0,21 0 0,1 1 0,1-1 0,-2 1 0,2-1 0,-2 0 0,1-1 0,-8-3 0,9 4 0,-6-1 0,1 0 0,0 0 0,-2 1 0,-14 0 0,15 0 0,-130 0 0,74 2 0,-18 4 0,-198-5 0,269 1 0,-27 3 0,26-2 0,-25 2 0,-38-4 0,-87-1 0,129-5 0,27 5 0,0 0 0,0 0 0,-10 0 0,6 0 0,-1 0 0,0-1 0,-20-5 0,21 5 0,-1-2 0,1 2 0,-25-1 0,-230 4 0,265-1 0,1 0 0,0-1 0,0 1 0,0 0 0,0 0 0,0 0 0,-1-1 0,1 1 0,-1-1 0,1 1 0,0-1 0,0 1 0,0-1 0,0 1 0,1-1 0,-1 1 0,-1-1 0,2 0 0,-1 0 0,0 0 0,0 1 0,0-1 0,1 0 0,-1-1 0,0 1 0,1 0 0,-1 0 0,1 0 0,-1 0 0,1 1 0,-1-1 0,1-3 0,-1-4 0,0 1 0,1 0 0,0 0 0,1-9 0,0 0 0,-1-213 0,5 201 0,-5 26 0,1-1 0,-1 1 0,1-1 0,0 1 0,0 0 0,1 1 0,-1-1 0,0-1 0,3-2 0,-3 4 0,-1 1 0,1-1 0,-1 0 0,1 1 0,-1 0 0,1 0 0,0-1 0,-1 1 0,1 0 0,-1-1 0,1 1 0,0 0 0,0 0 0,-1-1 0,0 1 0,1 0 0,-1 0 0,1 0 0,0 0 0,0 0 0,-1 0 0,1 0 0,0 0 0,0 0 0,0 0 0,-1 0 0,1 0 0,0 0 0,-1 0 0,1 1 0,0-1 0,0 0 0,-1 0 0,1 1 0,-1-1 0,0 0 0,1 1 0,-1-1 0,1 0 0,0 0 0,-1 1 0,1 0 0,0 0 0,0 1 0,0-1 0,1 1 0,-1 1 0,0-1 0,0-1 0,0 1 0,-1 0 0,1 0 0,-1 0 0,0 0 0,1 4 0,-2 38 0,1 53 0,7-39 0,-5-37 0,1 21 0,-3-40 0,0 3 0,0 0 0,0-1 0,1 1 0,-1 0 0,3 7 0,-2-10 0,-1-1 0,0 0 0,1 0 0,0 0 0,0 0 0,-1-1 0,1 1 0,0 0 0,0 1 0,0-1 0,0-1 0,0 1 0,0 0 0,0 0 0,0-1 0,0 1 0,0 0 0,0-1 0,1 1 0,-1-1 0,1 0 0,-1 1 0,0 0 0,1-1 0,-1 0 0,-1 0 0,2 0 0,2 0 0,-1 0 0,0 1 0,0-1 0,1 0 0,-1-1 0,0 1 0,0 0 0,5-2 0,-7 1 0,0 1 0,0 0 0,0-1 0,-1 1 0,1-1 0,0 1 0,-1-1 0,0 1 0,1-1 0,0 1 0,-1-1 0,1 1 0,-1-1 0,1 0 0,-1 0 0,1 0 0,-1 1 0,0-1 0,1 1 0,-1-1 0,0 1 0,0-1 0,0 0 0,1 0 0,-1 1 0,0-2 0,0 2 0,-1-2 0,-5-83 0,5 76 0,0-1 0,0 1 0,-6-15 0,4 15 0,2 0 0,-1 0 0,-1-16 0,3 10 0,2 2 0,-2-1 0,-1 1 0,0 1 0,-1-1 0,-5-19 0,7 32 0,0 0 0,0 0 0,0 0 0,0 0 0,0 0 0,0 0 0,0 0 0,0 0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5 0,1 7 0,-1 159 0,5-93 0,-2-72 0,1 0 0,0 0 0,1 1 0,0-1 0,0 0 0,3 7 0,-5-12 0,1-1 0,-1 1 0,2-1 0,-2 1 0,1 0 0,0-1 0,0 1 0,-1-1 0,1 0 0,0 1 0,0 0 0,-1-1 0,1 0 0,0 0 0,0 1 0,0-1 0,0 0 0,0 0 0,0 0 0,1 0 0,23 0 0,-17-1 0,6 2 0,-11-1 0,2 0 0,-1 0 0,-1 0 0,1 0 0,1-1 0,5-1 0,-9 2 0,-1-1 0,1 0 0,-1 1 0,1-1 0,0 1 0,-1-1 0,1 0 0,-1 1 0,1-1 0,-1 0 0,1 1 0,-1-2 0,0 2 0,1-1 0,-1 0 0,0 1 0,0 0 0,0-1 0,0 0 0,0 0 0,0 1 0,0-1 0,0 0 0,0 0 0,0 0 0,0-1 0,-6-20 0,6 21 0,-16-44 0,-1-43 0,6 4 0,8 64 0,2 17 0,-1-2 0,2 1 0,0 1 0,0-1 0,0 0 0,0 0 0,0 0 0,0 0 0,0 0 0,2-5 0,-2 9 0,0 0 0,0 0 0,1 0 0,-1 0 0,0-1 0,0 1 0,0-1 0,0 1 0,0 0 0,0 0 0,0-1 0,0 1 0,0 0 0,0 0 0,0 0 0,0-1 0,0 1 0,0 0 0,0 0 0,0-1 0,0 1 0,0 0 0,0 0 0,0 0 0,0-1 0,0 1 0,0 0 0,-1 0 0,1 0 0,-8 0 0,4 0 0,-17-1 0,20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 0 0,0 0 0,1 0 0,2-2 0,-1 1 0,1-1 0,-1 1 0,0-1 0,1 1 0,0 0 0,0 0 0,-1 0 0,1 0 0,6 0 0,30-2 0,-25 2 0,-10 1 0,0 0 0,0-1 0,1 1 0,-2 0 0,2 1 0,-1-1 0,0 1 0,0-1 0,1 1 0,-1 1 0,4 0 0,-30-22 0,22 19 0,-2 0 0,0-1 0,-1 0 0,1 1 0,-1 0 0,1-1 0,0 2 0,0-2 0,-1 1 0,0 1 0,0-1 0,1 0 0,-1 1 0,0-1 0,0 1 0,0 0 0,-3-1 0,-3 2 0,1-1 0,0 1 0,-1 0 0,1 1 0,-1 0 0,1 0 0,1 0 0,-1 1 0,0 1 0,-8 3 0,12-5 0,0 0 0,2-1 0,-1 2 0,0-1 0,0 0 0,0 0 0,1 0 0,0 2 0,-1-2 0,1 0 0,0 1 0,0 0 0,0 0 0,1 1 0,0-2 0,-1 1 0,1 1 0,0-1 0,0 0 0,0 0 0,1 1 0,0-1 0,-1 1 0,2 5 0,-1-8 0,0-1 0,1 2 0,-1-2 0,0 1 0,1-1 0,-1 1 0,1-1 0,-1 0 0,1 1 0,-1-1 0,1 1 0,0-1 0,-1 1 0,1-1 0,0 1 0,-1-1 0,0 0 0,1 1 0,0-1 0,0 1 0,-1-1 0,1 0 0,0 0 0,0 0 0,0 0 0,-1 1 0,2-1 0,0 0 0,28 0 0,-24 0 0,1-1 0,0 0 0,-1 0 0,0 0 0,2-1 0,-3 1 0,9-3 0,-2 0 0,3 1 0,-1 0 0,1 1 0,1 0 0,26-1 0,-24 3 0,84-5 0,242 5 0,-354-1 0,-1 0 0,1 0 0,0 0 0,-14-5 0,14 2 0,-1 2 0,1 1 0,1-1 0,-19 0 0,-99 2 0,463 0 0,-203 5 0,-10 1 0,-45-1 0,49-5 0,-64 0 0,-7-4 0,-30 2 0,0-1 0,-14 2 0,1 0 0,25 1 0,-38 0 0,1 0 0,-1 0 0,1 1 0,0-1 0,0 0 0,-1 0 0,1 0 0,0 1 0,-1-1 0,1 0 0,-1 1 0,1-1 0,-1 1 0,1-1 0,-1 0 0,0 1 0,0 0 0,0-1 0,1 1 0,0-1 0,-1 1 0,0-1 0,0 1 0,0-1 0,1 1 0,-1 0 0,0-1 0,0 1 0,0-1 0,0 1 0,0-1 0,0 1 0,0 0 0,0 0 0,0 0 0,0-1 0,0 1 0,0 0 0,0 0 0,0-1 0,-1 1 0,1 0 0,0 0 0,0-1 0,-1 1 0,0 0 0,1-1 0,0 1 0,0 0 0,0-1 0,-1 1 0,0-1 0,1 0 0,-1 0 0,1 1 0,-1-1 0,0 0 0,0 1 0,1 0 0,-1-1 0,0 0 0,-1 1 0,-22 1 0,18-2 0,1 0 0,0 0 0,-10 3 0,-3 0 0,1-1 0,-2-1 0,1 0 0,-35-2 0,8 0 0,-160 7 0,-79-12 0,-67 6 0,185 0 0,155 0 0,1 1 0,-18 4 0,1 0 0,22-4 0,-1 0 0,2 0 0,-2 0 0,0 1 0,2-1 0,-10 6 0,14-7 0,0 0 0,0 0 0,0 0 0,0 0 0,0 0 0,0 0 0,0 0 0,0 0 0,-1 0 0,1 0 0,0 0 0,0 1 0,0-1 0,0 0 0,0 0 0,0 0 0,0 0 0,0 0 0,0 0 0,0 0 0,0 0 0,0 0 0,-1 0 0,1 0 0,0 0 0,0 1 0,0-1 0,0 0 0,0 0 0,0 0 0,0 0 0,0 0 0,0 0 0,0 0 0,0 0 0,0 0 0,0 1 0,0-1 0,0 0 0,0 0 0,0 0 0,0 0 0,0 0 0,0 0 0,0 0 0,0 0 0,0 0 0,1 0 0,-1 0 0,0 0 0,0 0 0,0 0 0,0 0 0,0 0 0,0 0 0,8 3 0,13-2 0,759-2 0,-660 7 0,341-6 0,-461 0 0,1 0 0,-1 0 0,0 0 0,1 0 0,-1 0 0,1 0 0,0 0 0,0 0 0,-1 0 0,1 0 0,-1 0 0,1 0 0,0 1 0,-1-1 0,1 0 0,-1 0 0,1 1 0,0-1 0,-1 1 0,1-1 0,-1 1 0,0-1 0,1 0 0,0 1 0,-1-1 0,0 0 0,0 1 0,1 0 0,-1-1 0,0 1 0,0-1 0,0 1 0,0 0 0,-1 0 0,1-1 0,0 1 0,0 0 0,0-1 0,0 1 0,-1-1 0,1 1 0,-1 0 0,1-1 0,-1 1 0,-1 1 0,1 0 0,-1 0 0,-1 0 0,2 1 0,-1-1 0,0 0 0,-1-1 0,0 0 0,-3 3 0,-7 0 0,1 0 0,-1-3 0,1 1 0,-1 0 0,-18 0 0,2 1 0,-27 0 0,-55-4 0,39 0 0,-458 1 0,380-6 0,-121 7 0,270-1 0,0 0 0,0 0 0,0 0 0,1 0 0,-1 0 0,0 0 0,0 0 0,0 0 0,1 1 0,-1-1 0,0 1 0,0-1 0,0 0 0,0 1 0,1-1 0,-2 1 0,2-1 0,-1 1 0,1-1 0,0 0 0,0 1 0,-1-1 0,1 1 0,0-1 0,0 0 0,0 1 0,0-1 0,-1 1 0,1-1 0,0 0 0,0 0 0,0 1 0,0-1 0,0 1 0,0-1 0,0 0 0,0 1 0,1 0 0,-1 0 0,0 0 0,1 0 0,-1 0 0,1 1 0,0-1 0,-1 0 0,1-1 0,0 1 0,0 0 0,0-1 0,0 1 0,0 0 0,0-1 0,0 1 0,0 0 0,0 0 0,0-1 0,0 1 0,0-1 0,3 1 0,15 3 0,0-1 0,1-1 0,34 0 0,-38-2 0,323 2 0,-175-3 0,26-4 0,-23-1 0,24 1 0,-55 1 0,-121 3 0,-12 1 0,4 0 0,0 0 0,0 0 0,11 1 0,-17-1 0,0 0 0,0 0 0,0 0 0,0 1 0,0-1 0,-1 0 0,2 0 0,-2 0 0,1 0 0,-1 0 0,1 0 0,0 1 0,0-1 0,-1 1 0,1-1 0,0 1 0,0 0 0,-1-1 0,1 1 0,-1-1 0,1 1 0,0 0 0,-1-1 0,1 1 0,-1 0 0,0-1 0,1 1 0,-1 0 0,1 0 0,-1 0 0,0 0 0,0-1 0,0 0 0,0 1 0,0 0 0,0 0 0,0 1 0,0-1 0,0 0 0,-1 0 0,1 0 0,-1-1 0,1 1 0,-1 0 0,1 0 0,0-1 0,-1 1 0,0 0 0,0-1 0,1 0 0,-1 1 0,0-1 0,1 1 0,-1-1 0,0 1 0,0-1 0,0 1 0,1-1 0,-1 0 0,0 1 0,0-1 0,0 0 0,1 0 0,-3 1 0,-3 0 0,1-1 0,-1 0 0,-8 0 0,-1 1 0,-55 4 0,-74-5 0,63-1 0,-563 1 0,498 5 0,13 6 0,78-6 0,28-3 0,16-2 0,1 1 0,-2 0 0,2 1 0,0 0 0,-20 5 0,29-7 0,0 1 0,1-1 0,-1 0 0,1 0 0,-1 1 0,0-1 0,1 0 0,-1 1 0,1 0 0,-1-1 0,0 0 0,1 1 0,0-1 0,0 1 0,0 0 0,0-1 0,0 0 0,-1 0 0,1 1 0,0-1 0,0 0 0,0 0 0,0 0 0,1 0 0,-1 0 0,0 0 0,0 0 0,0 0 0,0 0 0,0 1 0,0-1 0,0 0 0,0 0 0,0 0 0,0 0 0,0 1 0,0-1 0,0 0 0,0 0 0,0 0 0,0 0 0,0 0 0,0 1 0,1-1 0,1 1 0,0 0 0,-1-1 0,1 1 0,-1 0 0,1-1 0,0 0 0,-1 1 0,1-1 0,3 0 0,185 1 0,-90-2 0,1082 1 0,-1182 0 0,1 0 0,0 0 0,-1 0 0,1 0 0,-1 0 0,1 0 0,-1 0 0,1 0 0,-1 0 0,1 0 0,-1 0 0,1 0 0,-1 0 0,0 1 0,0-1 0,1 0 0,-1 0 0,1 0 0,0 1 0,-1-1 0,0 0 0,1 1 0,-1-1 0,0 0 0,1 1 0,-1-1 0,0 1 0,0 0 0,0-1 0,0 0 0,0 0 0,0 0 0,-1 0 0,1 1 0,0-1 0,0 0 0,0 1 0,0-1 0,0 0 0,-1 1 0,1-1 0,0 0 0,0 0 0,-1 1 0,1-1 0,-1 0 0,1 0 0,0 1 0,-1-1 0,1 1 0,-1-1 0,1 1 0,-1 0 0,0-1 0,0 0 0,0 1 0,1-1 0,-1 0 0,0 1 0,0-1 0,0 0 0,0 0 0,0 0 0,0 0 0,0 1 0,0-1 0,1 0 0,-1 0 0,1-1 0,-1 1 0,-1 0 0,2 0 0,-1 0 0,0 0 0,0-1 0,0 1 0,0 0 0,0-1 0,1 1 0,-3-2 0,2 1 0,1-1 0,-1 0 0,0 1 0,0-1 0,0 1 0,0-1 0,1 0 0,-2-3 0,2 3 0,-1 1 0,0-1 0,0 0 0,1 0 0,-1 0 0,-2-3 0,12 19 0,-1 0 0,0-1 0,10 29 0,-18-40 0,3 4 0,0 1 0,0 0 0,-1 0 0,0-1 0,-2 2 0,2 8 0,-2-16 0,0 0 0,0 1 0,0-1 0,0 0 0,0 0 0,0 1 0,0-1 0,0 0 0,-1 0 0,1 0 0,0 1 0,0-1 0,0 0 0,0 1 0,0-1 0,0 0 0,-1 0 0,1 0 0,0 1 0,0-1 0,0 0 0,0 0 0,0 0 0,0 0 0,-1 0 0,1 0 0,0 0 0,0 1 0,0-1 0,-1 0 0,1 0 0,0 0 0,0 0 0,-1 0 0,1 0 0,0 0 0,-1 0 0,1 0 0,0 0 0,0 0 0,-1 0 0,1 0 0,0-1 0,-15-4 0,7 3 0,-17-3 0,1 1 0,-52 0 0,-484 3 0,277 2 0,187-7 0,-1 3 0,48 1 0,17 1 0,10 1 0,-27-2 0,33 0 0,12 2 0,-1 0 0,0-1 0,1 1 0,0-1 0,-1 0 0,1 0 0,-1-1 0,1 1 0,-5-3 0,8 3 0,1 1 0,-1 0 0,0 0 0,1-1 0,-1 1 0,1-1 0,0 1 0,-1-1 0,0 0 0,1 1 0,0-1 0,-1 0 0,1 0 0,0 1 0,0-1 0,0 0 0,0 1 0,0-1 0,-1 0 0,1 0 0,0 1 0,1-1 0,-1 0 0,0 1 0,0-1 0,0 1 0,0-1 0,0 0 0,1 1 0,0-2 0,0 1 0,-1-1 0,1 1 0,-1 0 0,2 0 0,-2 0 0,1 0 0,1 0 0,-2 0 0,1 1 0,0-1 0,0 0 0,0 0 0,0 1 0,0-1 0,1 0 0,2 0 0,13-3 0,0 1 0,1 1 0,23-1 0,55 4 0,-37 0 0,92-2 0,155 2 0,-251 1 0,39 0 0,25 4 0,-23 0 0,74-6 0,-86 0 0,-65 2 0,-19-2 0,1 0 0,-1 1 0,1-1 0,0 0 0,0 0 0,-1 1 0,1-1 0,0 0 0,-1 1 0,1-1 0,-1 0 0,0 1 0,1-1 0,-1 1 0,0 0 0,1-1 0,-1 1 0,0-1 0,0 1 0,1-1 0,-1 1 0,1-1 0,-1 1 0,0 0 0,0 0 0,0-1 0,-1 1 0,1-1 0,-1 0 0,1 1 0,0-1 0,-1 0 0,1 1 0,0-1 0,0 1 0,-1-1 0,1 0 0,-1 0 0,1 1 0,-1-1 0,0 0 0,1 0 0,-1 1 0,1-1 0,-1 0 0,0 0 0,0 0 0,-16 3 0,15-3 0,-26 3 0,1-1 0,-36-3 0,12 0 0,-327 4 0,173 3 0,-33-5 0,131-1 0,39 6 0,-3-2 0,64-4-1365</inkml:trace>
</inkml:ink>
</file>

<file path=ppt/ink/ink1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18"/>
    </inkml:context>
    <inkml:brush xml:id="br0">
      <inkml:brushProperty name="width" value="0.1" units="cm"/>
      <inkml:brushProperty name="height" value="0.1" units="cm"/>
      <inkml:brushProperty name="color" value="#00A0D7"/>
    </inkml:brush>
  </inkml:definitions>
  <inkml:trace contextRef="#ctx0" brushRef="#br0">1 467 24575,'0'-6'0,"0"1"0,0 1 0,2-8 0,-1 10 0,0 1 0,-1-1 0,1 0 0,0 0 0,0 0 0,-1 1 0,2 0 0,-1 0 0,1-1 0,-1 0 0,4-2 0,-4 3 0,1 0 0,-1-1 0,1 1 0,0-1 0,-1 0 0,0 1 0,1-2 0,-1 1 0,0 1 0,0-1 0,0 1 0,0-2 0,-1 1 0,0 0 0,1 0 0,-1-1 0,0 2 0,1-1 0,-1 0 0,0-1 0,-1 1 0,1-4 0,1-1 0,0-1 0,1-1 0,0 2 0,1-2 0,0 2 0,-1-2 0,11-12 0,-6 5 0,-4 11 0,-1 1 0,0 0 0,-1-1 0,0 1 0,1-1 0,-1 0 0,-1 1 0,1-2 0,-1-4 0,0 1 0,-1 7 0,1 0 0,0-2 0,0 1 0,0 0 0,1 1 0,-1-1 0,1-1 0,0 1 0,0 1 0,0-1 0,2-4 0,9-24 0,-8 22 0,1 1 0,-1-2 0,-1 1 0,2-14 0,-3 17 0,-2 2 0,1 1 0,0-1 0,0 0 0,1 0 0,0 1 0,-1-1 0,3-4 0,-2 7 0,-2-1 0,1 0 0,0-1 0,0 1 0,-1 0 0,1 0 0,-1 0 0,0-3 0,0 3 0,0-1 0,0 1 0,1 1 0,0-2 0,-1 1 0,2-4 0,-2 5 0,0 0 0,1 1 0,-1 0 0,1-1 0,0 1 0,-1-1 0,1 1 0,0-1 0,0 1 0,-1-1 0,1 1 0,0 0 0,0-1 0,0 1 0,-1 0 0,1-1 0,0 1 0,0 0 0,0 0 0,-1 0 0,1-1 0,0 1 0,1 0 0,7 1 0,0-1 0,-1 1 0,17 3 0,-15-3 0,-1 1 0,17 1 0,4-3 0,42-1 0,-49-4 0,-18 4 0,-1 0 0,1 0 0,-2 0 0,1 1 0,5-1 0,268 1 0,-211 6 0,72-2 0,308-4 0,-434 1 0,0 0 0,14 3 0,-14-2 0,-1 0 0,17-1 0,-21-2 0,14 1 0,0 1 0,27 3 0,23 1 0,-61-3 0,14 1 0,-19-2 0,-7-1 0,-14 1 0,9-1 0,1 1 0,1-1 0,-1 0 0,0-1 0,-9-1 0,14 2 0,1 0 0,-1 0 0,1 0 0,0 0 0,-1 0 0,1 0 0,0 0 0,0 0 0,-1-1 0,1 1 0,-1 0 0,1 0 0,0 0 0,0 0 0,-1 0 0,1 0 0,0 0 0,0 0 0,0 0 0,-1 0 0,1-1 0,0 1 0,-1-1 0,1 1 0,0 0 0,0 0 0,0-1 0,0 1 0,0 0 0,0 0 0,0-1 0,0 1 0,0 0 0,0-1 0,0 1 0,0 0 0,0 0 0,0-1 0,0 1 0,0 0 0,0-1 0,0 1 0,0 0 0,0 0 0,0-1 0,0 1 0,0 0 0,1 0 0,-1-1 0,0 1 0,1 0 0,-1-1 0,1 0 0,-1 0 0,2 1 0,-2-1 0,1 0 0,1 1 0,-1 0 0,-1-1 0,2 1 0,-2-1 0,1 1 0,0-1 0,3 0 0,6 0 0,1 0 0,19 1 0,-17 0 0,22-2 0,-32 2 0,11-2 0,-24 2 0,-4 2 0,-19 5 0,23-6 0,-2 1 0,1 0 0,-18 0 0,14-1 0,10-1 0,0 1 0,0-1 0,1-1 0,-1 1 0,0 0 0,-5-2 0,10 2 0,0 0 0,0 0 0,-1 0 0,1 0 0,0 0 0,-1 0 0,1 0 0,0 0 0,0 0 0,0-1 0,-1 1 0,1 0 0,0 0 0,0-1 0,0 1 0,0 0 0,-1 0 0,1 0 0,0 0 0,0 0 0,-1-1 0,1 1 0,0 0 0,0 0 0,0 0 0,0-1 0,0 1 0,0 0 0,0 0 0,0 0 0,0-1 0,0 1 0,0 0 0,0 0 0,0 0 0,0 0 0,7-7 0,-4 6 0,-1-1 0,0 1 0,1 0 0,0 0 0,5-1 0,11 1 0,2 1 0,28 2 0,-27-2 0,39 4 0,225-4 0,-284 0 0,0 1 0,-1-1 0,0 0 0,1 0 0,0 1 0,-1-1 0,1 1 0,0 0 0,1 0 0,-2-1 0,-1 1 0,1 0 0,0-1 0,0 1 0,0-1 0,0 0 0,0 0 0,0 1 0,0-1 0,0 0 0,0 0 0,0 0 0,0 0 0,0 0 0,0 0 0,-1 0 0,1 0 0,0 0 0,0 0 0,0-1 0,0 1 0,0 0 0,0-1 0,0 1 0,0 0 0,0-1 0,1-1 0,-2 2 0,0 0 0,1 0 0,-1 0 0,0 0 0,0 0 0,0 0 0,0 0 0,0 0 0,0-1 0,1 1 0,-1 0 0,0 0 0,0 0 0,0 0 0,0 0 0,0 0 0,0 0 0,0 0 0,0 0 0,1 0 0,-1 0 0,0 0 0,0 0 0,0 0 0,0 0 0,0 0 0,1 1 0,-1-1 0,0 0 0,0 0 0,1 0 0,-1 0 0,3 6 0,-2 16 0,0-3 0,2-7 0,-1-1 0,-1 1 0,-1-1 0,-1 24 0,0-4 0,1-29 0,0 1 0,0 0 0,0 0 0,0 0 0,1-1 0,-1 0 0,1 1 0,-1 0 0,1 0 0,1-1 0,1 3 0,-1-1 0,-1 0 0,1-1 0,-1 2 0,0-2 0,1 8 0,-2-6 0,1-1 0,0 0 0,0 1 0,4 5 0,-3-4 0,0-1 0,-1 2 0,-1-2 0,2 2 0,-2-2 0,0 2 0,0 0 0,-2 7 0,2 9 0,0-16 0,0-6 0,-1 1 0,1-1 0,0 1 0,0-1 0,0 1 0,0-1 0,0 0 0,1 0 0,-1 1 0,0-1 0,0 0 0,0 1 0,0-1 0,1 0 0,0 0 0,0 1 0,-1-1 0,2 0 0,-2 0 0,1 0 0,1 0 0,0 1 0,0 0 0,0-1 0,-2 1 0,2-1 0,0 1 0,-1 0 0,0-1 0,1 1 0,-1 0 0,0 0 0,0 0 0,0 0 0,-1 0 0,1 0 0,0 3 0,-1 3 0,1-1 0,-1 13 0,0-24 0,-1-1 0,1 1 0,0-1 0,-4-5 0,2 4 0,0 1 0,1 0 0,-1-12 0,1 10 0,1 0 0,-2-1 0,-1-11 0,1 19 0,0 5 0,-2 9 0,4-9 0,-2 3 0,1-1 0,1 2 0,-1 9 0,1-15 0,1 1 0,-1-1 0,0-1 0,0 2 0,1-1 0,0 0 0,0-1 0,1 1 0,-1 0 0,1 0 0,3 3 0,-2-2 0,-1-2 0,-1 0 0,1 1 0,0-2 0,-1 1 0,3 4 0,-4-6 0,0 0 0,0 0 0,0 1 0,0-1 0,0 0 0,0 0 0,0 0 0,0 0 0,0 1 0,0-1 0,0 0 0,0 0 0,0 0 0,0 0 0,0 1 0,0-1 0,0 0 0,0 0 0,0 0 0,0 0 0,0 0 0,-1 1 0,1-1 0,0 0 0,0 0 0,0 0 0,-1 0 0,1 0 0,0 0 0,0 1 0,0-1 0,-1 0 0,-11 0 0,-14-4 0,1 1 0,-42-1 0,-30 10 0,-587-6 0,670-1 0,-25-4 0,25 4 0,-21-3 0,-428 3 0,228 3 0,-141-2 0,374 0 0,1 0 0,0 0 0,0 0 0,0 0 0,-1 0 0,2 0 0,-1 0 0,-1 0 0,1-1 0,0 1 0,1-1 0,-1 1 0,-1-1 0,1 0 0,1 1 0,0-1 0,0 0 0,0 1 0,-1-1 0,2 0 0,-1 1 0,0-1 0,0 0 0,0 0 0,1 1 0,-1 0 0,0-1 0,0 0 0,0 1 0,1-1 0,-1 0 0,0 1 0,2-2 0,13-23 0,-11 19 0,0 1 0,0-1 0,-2 0 0,1 0 0,3-7 0,12-39 0,-5-5 0,-8 42 0,-2 7 0,0 2 0,1-13 0,-1 7 0,0 1 0,1-1 0,0 1 0,11-20 0,-1 3 0,5-12 0,-19 39 0,0 0 0,1-1 0,0 2 0,-1-1 0,1-1 0,-1 1 0,2 0 0,-2 0 0,1 0 0,0 0 0,0-1 0,-1 1 0,1 1 0,0-1 0,0 0 0,1 0 0,-1 1 0,0 0 0,0-1 0,2 0 0,0 0 0,1 0 0,0 0 0,-1 1 0,0 0 0,1 0 0,6 0 0,-4 0 0,491 2 0,-256-4 0,627 2 0,-859 1 0,0 0 0,1 1 0,17 2 0,12 5 0,-7-5 0,-26-2 0,2 0 0,-2-1 0,2 0 0,-2 0 0,2-1 0,-2 0 0,13-2 0,-20 1 0,0 0 0,0 0 0,-1 0 0,1-1 0,-1 1 0,1 1 0,0-1 0,0 0 0,-3-1 0,-4-2 0,8 4 0,2 3 0,0 1 0,0 0 0,-1 0 0,0 1 0,0-1 0,-1 1 0,1 0 0,-1-2 0,0 2 0,0 0 0,-1 5 0,-1 7 0,1 19 0,0-13 0,1-1 0,5 32 0,-2-40 0,-1-1 0,0 0 0,1 21 0,-3-30 0,0-1 0,1 2 0,0-1 0,0-1 0,1 2 0,1 5 0,-1-6 0,0 0 0,-1 0 0,0 0 0,1 0 0,-1 0 0,0 6 0,-2-5 0,1-4 0,0 1 0,0-2 0,-1 2 0,1-1 0,0 1 0,1 0 0,-1-1 0,0 0 0,0 1 0,0-1 0,1 1 0,0-1 0,0 1 0,-1-2 0,1 0 0,-1 0 0,0 0 0,0 0 0,0 0 0,0 0 0,1 0 0,-1 0 0,0 0 0,0-1 0,1 1 0,-1 0 0,1 0 0,-1 0 0,0 0 0,0-1 0,1 1 0,-1 0 0,0 0 0,0-1 0,0 1 0,0 0 0,1 0 0,-1 0 0,0 0 0,0 0 0,1 0 0,-1-1 0,0 1 0,0-1 0,0 1 0,0 0 0,0-1 0,0 1 0,0 0 0,0-1 0,2-11 0,3-57 0,-3 38 0,-2-51 0,-1 31 0,0 42 0,0 0 0,-1 1 0,-1-1 0,0 0 0,0 1 0,-8-15 0,6 10 0,1 7 0,0-1 0,1 1 0,0-1 0,-2 2 0,0-2 0,-8-7 0,13 14 0,-1-1 0,0 1 0,1-1 0,-1 1 0,1-1 0,-1 0 0,1 1 0,-1 0 0,0 0 0,0 0 0,1 0 0,-1 0 0,0-1 0,0 1 0,0 0 0,0 0 0,0 0 0,0 0 0,1 0 0,-2 0 0,2 0 0,-1 0 0,0 0 0,1 0 0,-1 0 0,0 1 0,0-1 0,0 0 0,1 0 0,-1 0 0,0 0 0,0 1 0,1-1 0,-1 1 0,0-1 0,0 1 0,1-1 0,-1 1 0,0 0 0,0 0 0,-1 2 0,0 0 0,-1-1 0,1 0 0,-1 2 0,2-1 0,-1 0 0,-1 5 0,3-7 0,-1 1 0,0-1 0,1 0 0,0 0 0,0 1 0,0-2 0,0 1 0,0 1 0,0-1 0,0 1 0,0-1 0,1 2 0,0-3 0,-1 1 0,0 0 0,0-1 0,0 0 0,1 1 0,-1-1 0,0 0 0,1 1 0,-1-1 0,1 0 0,-1 0 0,0 0 0,0 0 0,0 0 0,0 0 0,1 0 0,0 1 0,-1-1 0,1 0 0,-1 0 0,0 0 0,1 0 0,0 0 0,-1 0 0,1 0 0,-1 0 0,0 0 0,1 0 0,0 0 0,-1 0 0,1 0 0,0 0 0,-1 0 0,0 0 0,1 0 0,-1-1 0,0 1 0,1 0 0,0 0 0,0 0 0,-1 0 0,0 0 0,0 0 0,0 0 0,0 0 0,0 0 0,0 0 0,1 0 0,-1 0 0,0 0 0,0 0 0,0 0 0,0 0 0,0 0 0,1 0 0,-1-1 0,0 1 0,0 0 0,0 0 0,0 0 0,0 0 0,0 0 0,1 0 0,-1 0 0,0-1 0,0 1 0,0 0 0,0 0 0,1 0 0,-1 0 0,0 0 0,0-1 0,0 1 0,0 0 0,0-1 0,0 1 0,0 0 0,0 0 0,0 0 0,0 0 0,0 0 0,0-1 0,0 1 0,0 0 0,0 0 0,-10-3 0,-13 0 0,-75 9 0,-636-6 0,556 5 0,0 1 0,105-5 0,-71-2 0,102-5 0,29 5 0,0-1 0,-14 0 0,-147 2 0,172 0 0,0 0 0,0 0 0,1 1 0,0-1 0,0 0 0,-1 0 0,0 1 0,1 0 0,-1-1 0,0 1 0,1 0 0,-1-1 0,1 0 0,0 1 0,0 0 0,0 0 0,-1 0 0,1 0 0,0 1 0,0-1 0,-2 1 0,0 2 0,1 1 0,-1 0 0,1-1 0,-3 9 0,3-6 0,-50 104 0,48-102 0,1 0 0,-1 1 0,-1 14 0,2-11 0,-1-1 0,-8 18 0,-3 8 0,14-34 0,0-3 0,0 0 0,1 0 0,-1 1 0,1-1 0,0 1 0,0-1 0,0 1 0,0 0 0,0 0 0,0-1 0,0-1 0,1 1 0,-1-1 0,0 1 0,1-1 0,-1 0 0,1 1 0,-1 0 0,1-1 0,-1 0 0,1 1 0,-1-1 0,1 0 0,-1 1 0,1-1 0,-1 0 0,1 0 0,-1 1 0,1-1 0,-1 0 0,1 0 0,0 0 0,-1 0 0,1 0 0,-1 0 0,2 0 0,-2 0 0,1 0 0,0 0 0,117 0 0,-48-1 0,-7-5 0,39 2 0,856 4 0,-488 0 0,-462-1 0,0 0 0,-1 0 0,12-3 0,10 0 0,-28 4 0,0-1 0,0 1 0,0 0 0,0-1 0,-1 1 0,1 0 0,0-1 0,0 1 0,0-1 0,0 1 0,-1-1 0,1 0 0,0 1 0,0-1 0,-1 0 0,1 0 0,0 0 0,-1 1 0,1-1 0,-1 0 0,0 0 0,1 0 0,0 1 0,-1 0 0,0-1 0,0 0 0,0 0 0,1 0 0,-1-2 0,0-3 0,0 0 0,0-1 0,0-7 0,-1 5 0,0-7 0,-6-28 0,2 17 0,0-32 0,5 12 0,-1 46 0,1 0 0,0 1 0,0-1 0,-1 1 0,1-1 0,0 1 0,-1-1 0,1 0 0,-1 0 0,1 1 0,-1-1 0,1 1 0,-1 0 0,0-1 0,1 1 0,-1-1 0,1 1 0,-1 0 0,1-1 0,0 1 0,-1 0 0,1 0 0,-2 0 0,2 0 0,-1 0 0,1 0 0,-2 0 0,2 0 0,-1 0 0,-1 0 0,-26 0 0,21 0 0,-209 0 0,117 0 0,5-5 0,-65 1 0,131 3 0,2 1 0,0-1 0,0-1 0,-31-4 0,28 1 0,0 2 0,-54-1 0,-41-1 0,80 5 0,-154 4 0,29 1 0,71 4 0,32-4 0,-25 7 0,156-11 0,1015-1 0,-1009 6 0,32-1 0,-16 0 0,147-5 0,-230 0 0,0 0 0,0 1 0,0-1 0,1 1 0,-2 0 0,0 0 0,8 4 0,-11-5 0,2 1 0,-1-1 0,1 1 0,-1-1 0,1 1 0,-1-1 0,0 1 0,0 0 0,0 0 0,1 0 0,-2 0 0,1 0 0,0 0 0,0 1 0,-1-1 0,2 0 0,-2 1 0,1-1 0,-1-1 0,1 1 0,0 1 0,-1 2 0,0-4 0,0 0 0,0 1 0,0-1 0,0 1 0,0-1 0,0 1 0,-1-1 0,1 0 0,0 1 0,-1-1 0,1 1 0,0-1 0,-1 0 0,1 1 0,0-1 0,-1 0 0,1 1 0,-1-1 0,1 0 0,-1 0 0,1 0 0,0 0 0,-1 1 0,0-1 0,1 0 0,0 0 0,0 0 0,0 0 0,-1 0 0,0 0 0,0 0 0,-22 2 0,12-1 0,-41 7 0,-33 5 0,74-11 0,-1-1 0,-24 1 0,3 0 0,-83 0 0,66-3 0,0-1 0,-81-12 0,135 14 0,0 0 0,-1 0 0,1-1 0,7 0 0,6 0 0,358-11 0,-356 11 0,-18 2 0,-12-1 0,-151 6 0,48 1 0,61-4 0,-98 2 0,-207-5 0,409-11 0,34-3 0,140-9 0,-63 8 0,-307 30 0,-163 7 0,-161-21 0,231-2 0,236 1 0,-1 0 0,0 0 0,1 0 0,-1 0 0,1 1 0,-1-1 0,0 1 0,1-1 0,-1 1 0,1 0 0,-1 0 0,0 0 0,-2 2 0,4-2 0,-1 0 0,1 1 0,0-1 0,0 1 0,-1-1 0,1-1 0,1 2 0,-2 0 0,2 0 0,0-1 0,0 1 0,-1-1 0,0 1 0,1 0 0,0-1 0,0 1 0,-1-1 0,1 1 0,1 3 0,-1 5 0,0 1 0,-1 0 0,0 0 0,-7 21 0,6-23 0,-1-1 0,-7 11 0,9-15 0,-1-2 0,0 1 0,0 1 0,-1-1 0,1-1 0,-1 1 0,1 0 0,-7 4 0,9-7 0,0 0 0,0 0 0,0 0 0,-1 0 0,1 0 0,0 1 0,0-1 0,0 0 0,0 0 0,0 0 0,0 0 0,0 0 0,-1 0 0,1 0 0,0 0 0,-1 0 0,1 0 0,0 0 0,0 0 0,0 0 0,0 0 0,0 0 0,0 0 0,0 0 0,0 0 0,0 0 0,0 0 0,0 0 0,0 0 0,0 0 0,-1 0 0,1 0 0,0 0 0,0 0 0,-1 0 0,1 0 0,0-1 0,0 1 0,0 0 0,0 0 0,0 0 0,0 0 0,0 0 0,0 0 0,0 0 0,-1 0 0,1-1 0,0 1 0,0 0 0,0 0 0,0 0 0,0 0 0,0 0 0,0-1 0,0 1 0,0 0 0,0 0 0,0 0 0,0 0 0,0 0 0,0 0 0,0-1 0,0 1 0,0 0 0,0-1 0,0 1 0,0 0 0,0 0 0,1 0 0,1-13 0,-2 11 0,5-16 0,8-24 0,-11 37 0,1-1 0,0 1 0,-1 0 0,1 0 0,2 0 0,-2 0 0,0 1 0,9-8 0,-12 12 0,0 0 0,1 0 0,-1 0 0,0 0 0,0 0 0,0 0 0,0 0 0,0 0 0,1 0 0,-1-1 0,0 1 0,0 0 0,0 0 0,0 0 0,0 0 0,0 0 0,0 0 0,0 0 0,0 0 0,0 0 0,0 0 0,0 0 0,0 0 0,0 0 0,0 0 0,0 0 0,0 0 0,0 0 0,0 0 0,1 0 0,-1 0 0,0 0 0,0 0 0,0 0 0,0 1 0,1-1 0,-1 0 0,0 0 0,0 0 0,0 0 0,0 0 0,0 0 0,0 0 0,0 0 0,0 0 0,0 0 0,0 0 0,0 0 0,0 1 0,0-1 0,0 0 0,0 1 0,3 7 0,-3 11 0,-4 1 0,3-14 0,0 1 0,0-2 0,1 2 0,0 9 0,0-15 0,0 0 0,1 2 0,0-2 0,-1 1 0,0-1 0,0 1 0,1-1 0,0 1 0,0-1 0,0 0 0,0 1 0,1-1 0,-1 0 0,0 1 0,0-1 0,1 1 0,-1-1 0,0 0 0,1 0 0,0-1 0,2 2 0,1 0 0,0 0 0,0 0 0,0-1 0,0 1 0,1-1 0,-1-1 0,8 2 0,41-3 0,-22 0 0,74 0 0,109 2 0,-201 0 0,-14-1 0,0 0 0,0 0 0,0 0 0,0 0 0,0 1 0,0-1 0,-1 0 0,1 0 0,0 0 0,0 0 0,0 0 0,0 0 0,0 0 0,0 0 0,0 0 0,0 0 0,0 0 0,0 0 0,0 0 0,0 0 0,0 0 0,0 0 0,0 0 0,0 0 0,0 0 0,0 0 0,0 0 0,0 0 0,0 1 0,0-1 0,0 0 0,0 0 0,0 0 0,0 0 0,0 0 0,0 0 0,0 0 0,0 0 0,0 0 0,0 0 0,0 0 0,0 0 0,0 0 0,0 0 0,0 0 0,0 0 0,0 0 0,0 0 0,0 0 0,0 0 0,0 0 0,0 0 0,0 0 0,0 0 0,1 0 0,-1 0 0,0 0 0,0 0 0,0 0 0,0 0 0,0 0 0,0 0 0,0 0 0,0 0 0,0 0 0,0 0 0,-23 5 0,-53 2 0,-129-5 0,102-3 0,20 1 0,364-6 0,5 0 0,755 6 0,-1028 0 0,0-1 0,13-2 0,-16 0 0,1 2 0,-1 0 0,0 0 0,14 1 0,-22 0 0,-1 1 0,1-1 0,-1 1 0,0 0 0,1-1 0,-1 1 0,0 0 0,0 0 0,-1 0 0,1-1 0,0 1 0,1 0 0,-2-1 0,1 1 0,1 2 0,12 18 0,-12-18 0,5 14 0,-7-16 0,1 0 0,-1 0 0,1 0 0,-1 1 0,0-1 0,0 0 0,0 0 0,0 0 0,0 0 0,0 0 0,-1 0 0,1 0 0,-1 0 0,1 1 0,-2-3 0,2 1 0,-1-1 0,-1 0 0,1 0 0,0 0 0,0 0 0,0 1 0,0-2 0,-1-1 0,2 3 0,-7-12 0,-1 0 0,-6-17 0,0 1 0,11 20 0,1 1 0,-1-2 0,1 2 0,0-2 0,-1-14 0,-2-18 0,4 40 0,0 0 0,1 0 0,0 1 0,-1-1 0,1 0 0,-1 0 0,0 1 0,1-1 0,-1 1 0,0-1 0,0 1 0,1-1 0,-1 1 0,0-1 0,0 1 0,1 0 0,-1-1 0,0 1 0,0 0 0,1-1 0,-2 1 0,1 0 0,1 0 0,-2 0 0,1-1 0,1 1 0,-2 0 0,1 0 0,0 0 0,0 1 0,0-1 0,-7 1 0,1-1 0,-15 4 0,16-2 0,-31 3 0,0 0 0,0-3 0,-64-3 0,34 0 0,-82 2 0,-152-2 0,250 0 0,-126-3 0,84 0 0,60 2 0,-172 1 0,105 2 0,42-1 0,-63 1 0,120-2 0,0 1 0,0 1 0,0-1 0,-1 0 0,1 0 0,0 0 0,0 1 0,-1-1 0,1 0 0,-1 1 0,1-1 0,0 1 0,1-1 0,-1 1 0,0-1 0,0 1 0,0 0 0,0 0 0,0 0 0,0 0 0,0 0 0,0-1 0,0 1 0,-1 1 0,2-1 0,0 1 0,0-1 0,0 0 0,0 0 0,0 1 0,0-1 0,0 0 0,0 1 0,0-1 0,1-1 0,-1 1 0,1 0 0,-1 0 0,1 0 0,-1 0 0,1 1 0,0-1 0,0 0 0,-1 0 0,1 0 0,0-1 0,0 1 0,2 1 0,-3-2 0,5 5 0,1 0 0,-1-1 0,7 5 0,-9-8 0,0 1 0,0 0 0,0-2 0,-1 1 0,2 0 0,-1-1 0,0 1 0,0 0 0,0-1 0,4 0 0,106-2 0,-30 0 0,133-4 0,-14 1 0,118 5 0,-217 5 0,28 1 0,-32-1 0,-11 0 0,119-5 0,-207 0 0,1 0 0,0 0 0,0 0 0,0 0 0,0-1 0,0 1 0,0 0 0,0-1 0,0 1 0,-1 0 0,2-1 0,-2 0 0,1 1 0,0-1 0,0 0 0,-1 1 0,0-1 0,0 1 0,1-1 0,0 0 0,-1 0 0,1 1 0,-1 0 0,0-1 0,1 0 0,0 0 0,-1 0 0,0 1 0,0-1 0,0 0 0,0 0 0,0 0 0,0 0 0,0-1 0,0 1 0,0 0 0,0 0 0,0 1 0,0-1 0,0 0 0,0 1 0,0-1 0,0 0 0,0-1 0,-1 2 0,0-1 0,1 0 0,0 0 0,-1 0 0,1 1 0,-1-1 0,0 0 0,1 1 0,0-1 0,-1 0 0,0 1 0,1 0 0,-1-1 0,0 1 0,0-1 0,0 1 0,1-1 0,-2 1 0,1-1 0,1 1 0,-2 0 0,1 0 0,-1-1 0,-3 1 0,-1 1 0,1-1 0,-1 1 0,1 0 0,0 0 0,-1 0 0,1 0 0,1 1 0,-2 0 0,2 0 0,-8 4 0,-18 7 0,25-11 0,-1-2 0,1 0 0,-1 1 0,1-1 0,0 0 0,-10 0 0,-14 0 0,-203 27 0,178-24 0,-78-3 0,59-1 0,-841 1 0,913 0 0,0 1 0,1-1 0,-2 0 0,2 0 0,-1 0 0,1 0 0,-1-1 0,0 1 0,1 0 0,-2 0 0,2 0 0,-1 0 0,0-1 0,0 1 0,1 0 0,-1-1 0,0 1 0,0 0 0,1 0 0,-1 0 0,0-1 0,1 1 0,-1-1 0,1 0 0,-1 1 0,1-1 0,0 0 0,0 1 0,-1-2 0,1 1 0,0-1 0,0 0 0,0 0 0,0 2 0,0-2 0,0 1 0,0-1 0,0 1 0,1-1 0,-1 0 0,0 1 0,2-2 0,-1 0 0,1-1 0,0-1 0,0 2 0,1-1 0,-1 0 0,3-3 0,-4 6 0,0 0 0,1 0 0,-1 0 0,1 0 0,-1-1 0,0 1 0,0 0 0,1 1 0,0-1 0,-1 0 0,1 1 0,0-1 0,0 1 0,-1 0 0,0 0 0,1 0 0,0 0 0,2 0 0,29 0 0,59 5 0,-58-1 0,124-2 0,-88-3 0,-56 1 0,1 1 0,-1 0 0,29 5 0,-30-3 0,0-2 0,1 1 0,15-1 0,12 0 0,36 8 0,-42-4 0,65 1 0,0-6-1365</inkml:trace>
</inkml:ink>
</file>

<file path=ppt/ink/ink1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19"/>
    </inkml:context>
    <inkml:brush xml:id="br0">
      <inkml:brushProperty name="width" value="0.1" units="cm"/>
      <inkml:brushProperty name="height" value="0.1" units="cm"/>
      <inkml:brushProperty name="color" value="#00A0D7"/>
    </inkml:brush>
  </inkml:definitions>
  <inkml:trace contextRef="#ctx0" brushRef="#br0">120 0 24575,'0'2'0,"0"15"0,1-1 0,3 19 0,-3-34 0,-1 1 0,0-1 0,0 1 0,0-1 0,0 1 0,0-1 0,0 1 0,0-1 0,-1 2 0,1-2 0,-1 1 0,0-1 0,1 0 0,-1 0 0,0 1 0,0-1 0,0 1 0,1-1 0,-3 2 0,-6 10 0,8-11 0,0 0 0,0 0 0,1 1 0,-1-1 0,0 1 0,1 0 0,0-1 0,0 1 0,0-1 0,0 5 0,0-5 0,1 0 0,-1 0 0,0 1 0,0 0 0,-1-1 0,1 0 0,-1 1 0,1-1 0,-1 1 0,0-1 0,-2 4 0,2-3 0,-1 0 0,1-1 0,0 2 0,0-2 0,1 1 0,-2 4 0,2-4 0,-1 0 0,0 0 0,0 0 0,0 0 0,-1-1 0,-1 5 0,2-4 0,0 0 0,0-2 0,0 2 0,0 0 0,1 0 0,-1 0 0,0 2 0,1-2 0,-1 1 0,0-1 0,1-1 0,-4 7 0,-11 32 0,9-12 0,4-21 0,-1 1 0,1-2 0,-5 11 0,5-13 0,-1 2 0,1-1 0,-1 8 0,2-8 0,0 0 0,-1-2 0,0 2 0,0 0 0,-4 6 0,5-10 0,0 0 0,0 0 0,0 1 0,0-1 0,1 1 0,-1-1 0,1-1 0,0 2 0,-1-1 0,2 6 0,-1-8 0,0 1 0,0-1 0,0 1 0,0 0 0,0 0 0,0 0 0,0-1 0,1 1 0,-1 1 0,0-2 0,1 1 0,0 0 0,-1-1 0,0 1 0,1 0 0,-1-1 0,1 1 0,0 0 0,-1-1 0,0 0 0,1 0 0,0 1 0,0 0 0,-1-1 0,2 1 0,-2-1 0,1 0 0,0 1 0,0-1 0,0 0 0,0 0 0,1 1 0,14-1 0,-1-1 0,31-3 0,-34 1 0,0 2 0,1 0 0,0 0 0,-1 1 0,20 2 0,8 1 0,-30-2 0,2-1 0,18 5 0,-17-3 0,1 0 0,0 0 0,-1-2 0,26-1 0,-6 0 0,-23 1 0,0-1 0,15-3 0,-15 2 0,-1 0 0,17 1 0,400 1 0,-419 0 0,-2-1 0,1 0 0,12-3 0,-12 2 0,0 1 0,-1 0 0,14-1 0,87-2 0,-81 4 0,85 4 0,-25 2 0,-51-4 0,40-3 0,21 1 0,-83 1 0,92 3 0,159-4 0,-204 5 0,-27-5 0,26 0 0,-51-1 0,0 0 0,-1-1 0,8 0 0,-15 0 0,1 0 0,-1 0 0,1 1 0,-2-1 0,2 0 0,-1 1 0,0 0 0,-2-3 0,-3-5 0,-2-4 0,7 12 0,-1-2 0,1 1 0,-1-1 0,1 1 0,-1 0 0,2 0 0,-1-1 0,1 1 0,-1-1 0,0-3 0,-5-19 0,4 22 0,1-2 0,0 0 0,-1-9 0,2 11 0,-1 0 0,1 0 0,-1-1 0,0 1 0,-1 0 0,1 1 0,-4-7 0,-3-7 0,3 2 0,0 1 0,-14-21 0,16 30 0,2-1 0,-1 2 0,1-2 0,0 1 0,-1-6 0,1 4 0,0 2 0,-1-1 0,-3-8 0,-1 1 0,5 8 0,-1 0 0,0 2 0,1-2 0,-1 0 0,-1 1 0,2 1 0,-2-1 0,-2-4 0,2 4 0,0 0 0,1-1 0,-1 0 0,0 0 0,1 1 0,0-2 0,1 1 0,-1 1 0,1-2 0,0 1 0,0 0 0,0-1 0,1 1 0,-1-7 0,0 7 0,0 0 0,-1 1 0,0-1 0,1 0 0,-1 1 0,-1-1 0,-4-6 0,-3-5 0,9 14 0,-1-2 0,1 0 0,-1 0 0,1 1 0,0 1 0,-1-2 0,-4-3 0,5 6 0,-1-2 0,1 2 0,0-1 0,0 0 0,0 1 0,-1-1 0,0 1 0,1 0 0,-1 0 0,1 0 0,-1 0 0,1 0 0,0 0 0,0 0 0,-4 0 0,-57-1 0,-25 2 0,65 1 0,-24 1 0,-42 3 0,35-7 0,-72 2 0,105 0 0,-47 2 0,11-3 0,-74 1 0,123-1 0,-102 5 0,64-4 0,-44-3 0,65 0 0,-17-1 0,30 3 0,-1-1 0,1 0 0,-15-4 0,13 2 0,-26-2 0,-19 5 0,30 0 0,-28-3 0,10 0 0,-63 3 0,44 1 0,36-2 0,19 0 0,0 0 0,-2 1 0,2 1 0,-14 2 0,21-2 0,0 0 0,1 0 0,-1 0 0,1-1 0,-1 2 0,0-1 0,1 1 0,1 0 0,-2 0 0,1-1 0,0 1 0,0 0 0,0 0 0,0 0 0,1 0 0,-1 1 0,1-1 0,0 1 0,0-2 0,-1 2 0,1-1 0,1 1 0,-1 0 0,0-1 0,0 3 0,1-4 0,0-1 0,0 1 0,0-1 0,1 0 0,-1 1 0,0-1 0,0 1 0,0-1 0,0 1 0,0-1 0,0 1 0,1-1 0,-1 0 0,1 1 0,-1-1 0,0 1 0,1-1 0,-1 0 0,0 1 0,1-1 0,-1 0 0,1 0 0,-1 0 0,1 1 0,-1-1 0,0 0 0,1 0 0,0 0 0,-1 1 0,1-1 0,-1 0 0,0 0 0,1 0 0,-1 0 0,0 0 0,1 0 0,-1 0 0,2 0 0,25 0 0,-20 0 0,94-8 0,-64 3 0,40 2 0,148-3 0,956 6 0,-1180 0 0,1 0 0,-1 1 0,0-1 0,0 0 0,0 0 0,1 0 0,-1 1 0,-1 0 0,1-1 0,0 1 0,1-1 0,-1 1 0,0-1 0,0 1 0,0-1 0,0 0 0,0 1 0,0 0 0,-1-1 0,2 1 0,-2 0 0,1 1 0,-1-2 0,1 1 0,-1 0 0,0 0 0,1 0 0,-1 0 0,1 0 0,-1 0 0,1 0 0,-1 0 0,0 0 0,0 0 0,0 0 0,0 0 0,0 0 0,0 0 0,-1 3 0,1-4 0,-1 1 0,1-1 0,0 1 0,0-1 0,-1 1 0,1-1 0,-1 0 0,1 0 0,0 0 0,0 1 0,-1-1 0,1 0 0,-1 1 0,0 0 0,1-1 0,0 0 0,-1 0 0,0 1 0,0-1 0,1 0 0,-1 0 0,1 0 0,-1 0 0,0 0 0,1 0 0,-2 0 0,-19 0 0,14 0 0,-93 5 0,8 0 0,-679-5 0,397 0 0,353 0 0,1 2 0,-31 6 0,30-4 0,-42 2 0,47-4 0,1 0 0,-16 2 0,15-1 0,-25 2 0,40-5 0,-1 0 0,0 0 0,1-1 0,-1 1 0,1 0 0,-1-1 0,2 1 0,-4-2 0,-8-2 0,12 4 0,-1 0 0,1 0 0,-1 0 0,1 0 0,0 0 0,-1 0 0,1 0 0,0 0 0,-1 1 0,1-1 0,-1 0 0,1 0 0,0 0 0,-1 1 0,1-1 0,0 1 0,0-1 0,-1 0 0,1 0 0,0 1 0,-1-1 0,1 0 0,0 1 0,0-1 0,0 0 0,0 1 0,0-1 0,-1 0 0,1 1 0,0-1 0,0 1 0,-2 5 0,1-3 0,0 1 0,0-1 0,0 0 0,0 0 0,1 0 0,-1 5 0,2-7 0,-1-1 0,0 0 0,0 0 0,1 1 0,0-1 0,-1 1 0,0 0 0,1-1 0,-1 1 0,1-1 0,-1 1 0,0-1 0,1 0 0,-1 1 0,1-1 0,0 0 0,-1 1 0,1-1 0,0 0 0,0 0 0,-1 1 0,1-1 0,-1 0 0,2 0 0,-2 0 0,1 0 0,1 0 0,22 1 0,-20-2 0,82-7 0,-59 5 0,44-2 0,-12 2 0,-27 1 0,121-3 0,554 5 0,-587 5 0,-87-4 0,57 8 0,-65-7 0,0-1 0,32-2 0,-10 0 0,-36 1 0,3 0 0,1 0 0,-1 0 0,0-2 0,1 1 0,23-7 0,19-1 0,-57 7 0,-5 0 0,-5 0 0,-134 1 0,80 2 0,-68-1 0,381-6 0,-245 6 0,1 0 0,-2 1 0,2-1 0,-1 1 0,-1 0 0,2 0 0,0 0 0,4 2 0,30 17 0,-23-11 0,-11-8 0,-2 1 0,0 1 0,1-1 0,-1 1 0,1-2 0,-1 2 0,-1 0 0,4 3 0,-6-6 0,0 0 0,0 1 0,0-1 0,-1 0 0,1 0 0,0 0 0,-1 0 0,1 0 0,0 0 0,0 0 0,0 0 0,0 1 0,-1-1 0,1 0 0,0 0 0,0 0 0,0 0 0,-1 0 0,1 0 0,-1 0 0,1 0 0,0 0 0,0 0 0,0 0 0,-1 0 0,1 0 0,0 0 0,0 0 0,-1 0 0,-9 0 0,10 0 0,-604 0 0,469 5 0,-13 1 0,130-6 0,-27 4 0,24-1 0,-20 0 0,-131 6 0,137-7 0,-39-2 0,28-1 0,21 0 0,-37-6 0,38 4 0,-40-2 0,-167 5 0,218-1 0,12 0 0,7 0 0,320-37 0,-155 21 0,-113 13 0,-32 1 0,28 0 0,7 2 0,44 2 0,-96 1 0,1-1 0,-1 1 0,0 0 0,9 3 0,-18-5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0,-6 5 0,-11 0 0,-6-3 0,-35 1 0,9-1 0,27-1 0,-50 5 0,-61 4 0,117-8 0,1-1 0,-17 5 0,3 0 0,2-3 0,-42-1 0,27 0 0,-49 5 0,62-4 0,25-3 0,-1 0 0,1 0 0,0 0 0,-1 1 0,2 0 0,-1 0 0,-1 0 0,2 1 0,-2 0 0,2 0 0,-1 0 0,-5 2 0,-9 8 0,11-7 0,1-1 0,-9 8 0,13-11 0,2 1 0,-1 0 0,0 0 0,1 0 0,-1 0 0,1 0 0,-1 0 0,1 1 0,0-1 0,0-1 0,-2 6 0,2-1 0,5-13 0,2-6 0,8-9 0,-13 19 0,0 1 0,0 0 0,-1 0 0,1 0 0,-1 0 0,0 1 0,1-1 0,-1-1 0,0 1 0,0-3 0,0 5 0,0 0 0,0 0 0,0-1 0,0 1 0,0 0 0,0 0 0,0 0 0,0 0 0,0 0 0,0-1 0,0 1 0,0 0 0,-1 0 0,1 0 0,0-1 0,0 1 0,0 0 0,0 0 0,0 0 0,0 0 0,0 0 0,0-1 0,0 1 0,-1 0 0,1 0 0,0 0 0,0 0 0,0 0 0,-1 0 0,1 0 0,0 0 0,0 0 0,0-1 0,-2 1 0,-7 4 0,-5 10 0,13-14 0,1 0 0,-1 1 0,1 0 0,-1-1 0,1 2 0,-1-2 0,0 1 0,1 0 0,0 0 0,-1 0 0,1 0 0,0-1 0,-1 1 0,1 0 0,-1 1 0,1-2 0,0 1 0,0-1 0,0 1 0,0 0 0,0 0 0,0 0 0,1 0 0,0 2 0,-1-3 0,1 1 0,1 0 0,-1 0 0,-1-1 0,1 1 0,0 0 0,0-1 0,0 1 0,0-1 0,1 0 0,-1 0 0,1 1 0,-1-1 0,0 0 0,0 0 0,1 0 0,-2 0 0,1 0 0,3 0 0,134-1 0,-114 0 0,37-9 0,-6 1 0,18 3 0,108 5 0,-90 2 0,902-1 0,-908-4 0,-54 3 0,27 2 0,-58-1 0,2 0 0,-1 1 0,1-1 0,-1 1 0,0-1 0,0 0 0,0 1 0,1-1 0,-1 1 0,-1 1 0,2-2 0,-2 1 0,0 0 0,2 0 0,-2 0 0,1 0 0,-1 0 0,2 0 0,-1 2 0,-1-3 0,0 0 0,1 1 0,0 0 0,-1-1 0,0 1 0,0-1 0,0 1 0,1 0 0,-1-1 0,0 1 0,0 0 0,0 0 0,0-1 0,0 1 0,0 0 0,0-1 0,0 1 0,0 0 0,-1-1 0,1 1 0,0 0 0,0-1 0,0 0 0,-1 1 0,0-1 0,1 1 0,0 0 0,-1-1 0,1 1 0,0-1 0,-1 1 0,0-1 0,1 1 0,-2 0 0,-7 2 0,1-1 0,-2 0 0,1-1 0,0 1 0,-1-1 0,1 0 0,-13-1 0,-7 1 0,-41 1 0,-9 1 0,-32 1 0,46-3 0,12 1 0,-57 4 0,-65 4 0,168-10 0,-158 5 0,-9-5 0,352-11 0,-12 0 0,-53 12 0,-47 0 0,96-8 0,-152 5 0,-12 1 0,-18-1 0,-472 1 0,242 2 0,-363-1 0,602-1 0,10 1 0,1 0 0,-1 0 0,0-1 0,1 1 0,-1 0 0,0 0 0,0 0 0,1 0 0,-1 0 0,1 0 0,-1 0 0,1 0 0,-1 0 0,0 0 0,0 0 0,1 1 0,-1-1 0,1 0 0,-1 0 0,0 1 0,0-1 0,1 0 0,-1 0 0,0 1 0,1-1 0,0 1 0,-1-1 0,1 0 0,-1 1 0,0-1 0,1 1 0,0-1 0,-1 1 0,1-1 0,0 1 0,0 0 0,0-1 0,0 0 0,-1 1 0,1-1 0,0 1 0,0 0 0,0 0 0,-4 14 0,1 0 0,1 1 0,0 19 0,0 4 0,2-36 0,-1-2 0,1 1 0,-1 0 0,0 1 0,0-1 0,0 0 0,0 0 0,0-1 0,-1 1 0,1 0 0,-1 0 0,1-1 0,0 1 0,-1 0 0,-3 1 0,119-106 0,-109 96 0,-2 5 0,-1 0 0,0 2 0,0-3 0,0 1 0,1 0 0,-3 0 0,2-1 0,-1 1 0,1 0 0,-1-1 0,1 1 0,-1-5 0,-1 7 0,0 0 0,0 0 0,0 0 0,0 0 0,0 0 0,0 0 0,0 0 0,0-1 0,0 1 0,0 0 0,0 0 0,0 0 0,0 0 0,-1 0 0,1-1 0,0 1 0,0 0 0,0 0 0,0 0 0,0 0 0,-1 0 0,1 0 0,0 0 0,-1 0 0,1-1 0,0 1 0,0 0 0,0 0 0,0 0 0,-1 0 0,1 0 0,0 0 0,0 0 0,0 0 0,-1 0 0,1 0 0,0 0 0,-1 0 0,1 0 0,0 0 0,0 0 0,0 1 0,0-1 0,-1 0 0,1 0 0,0 0 0,0 0 0,0 0 0,0 0 0,-1 0 0,1 0 0,0 1 0,0-1 0,-1 0 0,1 0 0,-11 6 0,3 2 0,-2-1 0,1 1 0,-13 17 0,21-25 0,1 1 0,-1 0 0,1 0 0,-1-1 0,1 0 0,-1 1 0,1 0 0,0 0 0,0 0 0,0 0 0,0 0 0,-1 0 0,1 0 0,0 0 0,0 0 0,1 0 0,-1 0 0,0-1 0,0 2 0,0-1 0,1-1 0,-1 0 0,0 1 0,1 0 0,-1 0 0,1 0 0,0 1 0,3 2 0,-1-1 0,0 0 0,1 0 0,6 5 0,1 0 0,-9-7 0,-1 0 0,1 0 0,1 0 0,-2 0 0,1 1 0,0-2 0,1 1 0,-2-1 0,2 1 0,-1-1 0,1 1 0,-2-1 0,6 1 0,32-2 0,-18 0 0,33 2 0,-22 0 0,61-5 0,-71 1 0,-5 1 0,27-1 0,284 3 0,-607 13 0,26 0 0,75-13 0,178 0 0,0 0 0,-1 0 0,1 0 0,0 0 0,-1 0 0,1 0 0,-1 0 0,1 0 0,0 0 0,-1 0 0,1 0 0,0 0 0,0 0 0,0 0 0,-1 0 0,1 0 0,0-1 0,0 1 0,-1 0 0,1 0 0,0 0 0,0 0 0,-1-1 0,1 1 0,-1 0 0,1 0 0,0-1 0,0 1 0,0-1 0,-1 1 0,1 0 0,0 0 0,0 0 0,0-1 0,0 0 0,0 0 0,0 1 0,1-1 0,-1 0 0,0 0 0,0 1 0,1-2 0,0 2 0,-1-1 0,1 0 0,-1 1 0,1-2 0,26-22 0,-21 19 0,-2 2 0,1 0 0,0-1 0,1 1 0,-1 1 0,1 0 0,7-4 0,-6 4 0,-2-1 0,1 1 0,-1 0 0,1-1 0,8-7 0,-11 8 0,-1 0 0,-1 1 0,1-1 0,1 0 0,0 0 0,-1 1 0,1 0 0,-1 1 0,1-2 0,-1 1 0,1 0 0,0 0 0,-1 1 0,1-1 0,0 1 0,1-1 0,-1 1 0,3 0 0,60 1 0,161-2 0,-159-5 0,17 2 0,-53 4 0,28 0 0,-60 0 0,1 0 0,0 0 0,0 0 0,-1 0 0,1 1 0,-1-1 0,0 0 0,1 0 0,0 0 0,-1 1 0,1-1 0,0 0 0,-1 0 0,1 1 0,-1-1 0,2 0 0,-2 0 0,0 1 0,0-1 0,0 0 0,0 1 0,1-1 0,-1 0 0,0 0 0,0 1 0,0-1 0,0 0 0,0 1 0,0-1 0,0 1 0,0-1 0,0 0 0,0 1 0,0-1 0,0 0 0,0 1 0,0-1 0,-1 0 0,1 1 0,0 0 0,-2 0 0,2 0 0,-1 0 0,0 1 0,0-2 0,0 1 0,0 0 0,0 0 0,0 0 0,0 0 0,0-1 0,-2 2 0,-22 8 0,0 0 0,-41 8 0,35-9 0,21-7 0,1-1 0,0 0 0,-1-1 0,0 1 0,1-1 0,-11-2 0,-10 1 0,-52-4 0,-4-1 0,47 5 0,22 0 0,-1 1 0,1 0 0,-1 2 0,-23 4 0,86-7 0,186-4 0,-221 5 0,1-1 0,14-2 0,12-2 0,85-2 0,-79 3 0,-19 1 0,26 0 0,58 4 0,134-2 0,-167-4 0,24 0 0,400 5 0,-452-6 0,-45 6 0,-2 0 0,1 0 0,-1 0 0,1-1 0,0 1 0,-1 0 0,0-1 0,1 1 0,0 0 0,-1-1 0,1 1 0,-1 0 0,1 0 0,-1 0 0,1-1 0,-1 0 0,1 1 0,-1-1 0,0 1 0,1-1 0,-1 1 0,1-1 0,-1 1 0,0-1 0,0 0 0,0 1 0,1-1 0,-1 1 0,0-1 0,0 0 0,0 0 0,0 1 0,0-1 0,0 0 0,0 1 0,-1-1 0,1 1 0,0-1 0,0 0 0,0 0 0,0 0 0,0 0 0,0 0 0,0 1 0,1-1 0,-1 0 0,0 0 0,1 1 0,-1-1 0,0 0 0,1 1 0,-1-1 0,0 0 0,1 0 0,0 1 0,-1 0 0,1-1 0,-1 1 0,1-2 0,0 2 0,-1 0 0,1 0 0,0 0 0,-1 0 0,1 0 0,-1 0 0,0 0 0,1 0 0,0 0 0,-1 0 0,1 1 0,-1-1 0,1 0 0,0 0 0,-1 0 0,0 0 0,1 1 0,-1-1 0,1 0 0,-1 0 0,1 1 0,-1-1 0,0 0 0,1 0 0,-1 0 0,0 0 0,0 1 0,0 0 0,1-1 0,-1 0 0,0 1 0,0-1 0,0 1 0,1 0 0,6 15 0,-5-8 0,-2-6 0,1 0 0,-1 1 0,1 0 0,-1-1 0,0-1 0,0 2 0,-1 4 0,0-6 0,1 0 0,0 0 0,-1-1 0,1 1 0,-1-1 0,0 0 0,1 1 0,-1-1 0,1 1 0,-1 0 0,0-1 0,0 1 0,1 0 0,-1-1 0,0 0 0,0 1 0,0-1 0,1 0 0,-1 1 0,1-1 0,-2 0 0,2 0 0,-1 0 0,-1 1 0,2-1 0,-1 0 0,-2 0 0,-29 1 0,-63-4 0,10-2 0,-354 5 0,350 6 0,17-1 0,11-3 0,-113 1 0,162-3 0,-13-1 0,25 1 0,-1 0 0,-1 0 0,1 0 0,-1 0 0,1 0 0,0 1 0,0-1 0,-1 0 0,1 1 0,0-1 0,0 1 0,0-1 0,-1 1 0,1 1 0,1-2 0,-1 1 0,0 0 0,1 0 0,-1 0 0,1 0 0,-1 0 0,0-1 0,1 1 0,0 0 0,0 0 0,0 0 0,-1 0 0,1 0 0,0 0 0,0 0 0,0 0 0,0 0 0,0 0 0,1 0 0,-1 0 0,0 0 0,0 0 0,1-1 0,0 1 0,0 1 0,0 1 0,0-2 0,0 1 0,0-1 0,0 1 0,0 0 0,0-2 0,0 2 0,1-1 0,0 0 0,-1 1 0,1-1 0,0 0 0,2 2 0,2-2 0,0 0 0,0 0 0,1-1 0,-2 0 0,2 1 0,-2-1 0,2-1 0,5 1 0,11-1 0,40 2 0,63-2 0,-95-1 0,32-1 0,-39 2 0,23-4 0,-23 3 0,25-1 0,114-2 0,175 5 0,-332 0 0,0 0 0,1 1 0,-1 0 0,0 0 0,0 0 0,-1 1 0,1 0 0,-1-1 0,9 6 0,-9-6 0,0 1 0,-1 0 0,1-1 0,5 1 0,-9-2 0,-1 0 0,2 1 0,-1-1 0,0 0 0,0 0 0,0 0 0,0 0 0,0 0 0,0-1 0,0 1 0,0 0 0,1-1 0,-2 1 0,0 0 0,0-1 0,1 1 0,-1 0 0,0 0 0,0 0 0,0 0 0,1 0 0,-1 0 0,1-1 0,-1 1 0,0 0 0,0-1 0,0 1 0,0 0 0,0-1 0,0 1 0,0 0 0,0-1 0,0 1 0,0 0 0,0-1 0,0 1 0,0 0 0,0-1 0,0 1 0,0 0 0,0-1 0,0 1 0,0-1 0,0 1 0,-1-1 0,0 0 0,0 0 0,1 0 0,-1-1 0,1 2 0,-1-1 0,-1 0 0,2 0 0,-1 0 0,-1 0 0,1 0 0,-1 0 0,1 1 0,0-1 0,-1 0 0,1 1 0,1-1 0,-2 0 0,1 1 0,-1-1 0,0 1 0,1 0 0,-4-1 0,-3 0 0,-1 1 0,-16 0 0,15 0 0,-61-5 0,70 5 0,-26 1 0,0-1 0,1-2 0,-43-6 0,8-9 0,46 14-77,9 1-181,-1 0 1,0 0-1,0 1 0,-8 0 1</inkml:trace>
</inkml:ink>
</file>

<file path=ppt/ink/ink1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20"/>
    </inkml:context>
    <inkml:brush xml:id="br0">
      <inkml:brushProperty name="width" value="0.1" units="cm"/>
      <inkml:brushProperty name="height" value="0.1" units="cm"/>
      <inkml:brushProperty name="color" value="#00A0D7"/>
    </inkml:brush>
  </inkml:definitions>
  <inkml:trace contextRef="#ctx0" brushRef="#br0">1 492 24575,'0'-4'0,"0"-7"0,0 0 0,1 0 0,0 0 0,4-14 0,9-5 0,-12 26 0,0-2 0,0 1 0,1 0 0,-1-1 0,-1 1 0,1-1 0,-2 0 0,1-5 0,-1 8 0,1 0 0,-1 2 0,1-1 0,0-1 0,-1 0 0,1 1 0,1 0 0,-1 1 0,0-2 0,1 1 0,-1 0 0,1 0 0,2-3 0,9-13 0,-1-8 0,-6 14 0,1-1 0,8-14 0,33-37 0,-34 47 0,19-19 0,-24 26 0,-7 8 0,0-1 0,1 1 0,-2-1 0,2 1 0,-1-1 0,1 2 0,0-1 0,-1 0 0,1 0 0,1 1 0,-1-1 0,1 1 0,3-2 0,2 0 0,0 0 0,-1-1 0,15-6 0,-19 7 0,2-1 0,-1 2 0,1 0 0,1-1 0,-1 1 0,0 0 0,0 0 0,0 0 0,0 2 0,9-2 0,81-3 0,-86 6 0,0-1 0,1 1 0,-1 0 0,16 4 0,-6-1 0,1-1 0,-1-1 0,1-1 0,40-2 0,-15 0 0,-17 0 0,30 2 0,-56 0 0,0 0 0,-1 0 0,1 0 0,0 0 0,0-1 0,0 2 0,-2-1 0,2 1 0,0 0 0,-1 0 0,0-1 0,2 4 0,13 8 0,50 32 0,-48-34 0,-13-10 0,-2 2 0,2 0 0,-2 0 0,1 0 0,6 4 0,-11-5 0,1 0 0,1-1 0,-1 0 0,1 1 0,0-2 0,-1 1 0,1 0 0,0 0 0,-1 0 0,1 0 0,-1 0 0,1-1 0,1 1 0,-2 0 0,2-1 0,-1 0 0,-1 1 0,4-1 0,-3 1 0,1-1 0,0 2 0,-1-2 0,0 1 0,1 0 0,0-1 0,-1 2 0,0-1 0,0 0 0,0 1 0,1 0 0,-2-1 0,4 3 0,-4-2 0,1 0 0,1 0 0,-1-1 0,1 2 0,0-2 0,-1 1 0,1-1 0,0 0 0,-1-1 0,4 3 0,1-2 0,-2 0 0,0 0 0,0 0 0,0 0 0,-1 1 0,2-1 0,-1 1 0,-2-1 0,2 2 0,0-1 0,-1 1 0,5 3 0,-1 0 0,2 0 0,-1 0 0,1-1 0,12 5 0,-19-9 0,24 7 0,-23-7 0,1-1 0,-2 1 0,0 1 0,2-1 0,-1 0 0,-2 1 0,6 2 0,5 4 0,26 12 0,-5-9 0,2-1 0,64 27 0,-89-33 0,0 0 0,1-1 0,0 0 0,21 1 0,-45-4 0,10 0 0,0 0 0,0 0 0,-1 0 0,1 0 0,-1 0 0,1 0 0,0-1 0,0 1 0,-1 0 0,1-1 0,0 0 0,0 1 0,-1-1 0,2 1 0,-1-2 0,0 1 0,-3-1 0,5 2 0,0 0 0,0 0 0,0 0 0,0-1 0,0 1 0,0 0 0,0 0 0,0 0 0,0 0 0,0 0 0,0 0 0,0 0 0,-1 0 0,1-1 0,0 1 0,0 0 0,0 0 0,0 0 0,0 0 0,0 0 0,0 0 0,0 0 0,0-1 0,0 1 0,0 0 0,0 0 0,0 0 0,0 0 0,0 0 0,1 0 0,-1 0 0,0 0 0,0-1 0,0 1 0,0 0 0,0 0 0,0 0 0,0 0 0,0 0 0,0 0 0,0 0 0,0 0 0,9-3 0,6 2 0,-15 1 0,6 1 0,0-1 0,-1 1 0,1 1 0,-1-1 0,9 3 0,-8-2 0,0 0 0,-2-2 0,2 1 0,0 0 0,9 1 0,-11-2 0,-1 1 0,2-1 0,-3 1 0,2 0 0,-1 0 0,1 0 0,4 2 0,-3-1 0,-2-1 0,2 1 0,0-1 0,4 1 0,19 3 0,-18-3 0,2-1 0,21 1 0,-23-2 0,1 1 0,-2 1 0,17 3 0,-16-3 0,1 1 0,-1-3 0,16 3 0,-21-3 0,0 0 0,-1 0 0,1 1 0,0 0 0,-1 0 0,1 0 0,0 1 0,-2-1 0,2 1 0,5 2 0,0 1 0,-2 1 0,0 0 0,13 10 0,-17-13 0,-1-1 0,0 0 0,2 0 0,-1 0 0,6 2 0,14 8 0,-20-9 0,3 2 0,0-2 0,0 2 0,10 3 0,-11-5 0,-1 0 0,0 0 0,1 0 0,-2 0 0,9 8 0,-13-11 0,0 0 0,-1 1 0,1-1 0,0 0 0,0 0 0,-1 0 0,0 0 0,1 1 0,0-1 0,0 0 0,0 0 0,0 0 0,0 0 0,-1 0 0,1 0 0,-1 0 0,1 0 0,0 0 0,-1 0 0,1 0 0,0 0 0,-1 0 0,0 0 0,1 0 0,-1 0 0,-12-1 0,-13-3 0,5-1 0,-23-1 0,25 5 0,-34-3 0,-4 1 0,43 1 0,-56-2 0,48 3 0,-36 1 0,-12 0 0,49-2 0,-41-1 0,-583 3 0,560 5 0,-18 0 0,-501-5 0,579 3 0,23-2 0,-1 0 0,-1-1 0,1 1 0,0 0 0,0-1 0,0 0 0,-1 0 0,1 0 0,1-1 0,-8-1 0,9 2 0,0-1 0,0 0 0,1 1 0,0-1 0,-1 0 0,0 0 0,0 0 0,1 1 0,0-2 0,-1 2 0,1-1 0,-1 1 0,1-1 0,-1 0 0,1 0 0,0 0 0,0 0 0,0-1 0,0 1 0,0 0 0,0 0 0,0-1 0,3-22 0,1 14 0,0 1 0,11-19 0,-13 24 0,0 1 0,-1-1 0,0 1 0,0 1 0,0-2 0,-1 1 0,0 0 0,0-4 0,0 3 0,1 0 0,-1 1 0,1-1 0,1-5 0,2 1 0,-3 3 0,1 2 0,0-2 0,-1 1 0,2 1 0,3-7 0,-3 7 0,-1 0 0,-1-1 0,1-1 0,2-2 0,2-7 0,40-69 0,-39 73 0,0 1 0,1 1 0,9-10 0,-1 1 0,-7 8 0,-1 0 0,18-13 0,-22 19 0,1 0 0,-1 1 0,1 0 0,0 0 0,-1-1 0,1 1 0,1 0 0,-2 1 0,10-2 0,26-1 0,1 2 0,42 1 0,-67 1 0,-24 1 0,-13-2 0,21 1 0,-1 0 0,0-1 0,0 1 0,0 0 0,1 0 0,-1 0 0,0-1 0,1 1 0,-1 0 0,0-1 0,0 1 0,1-1 0,-1 1 0,1 0 0,0-1 0,-1 1 0,0 0 0,1 0 0,-1-1 0,1 0 0,0 1 0,0-1 0,-1-1 0,1 1 0,0 1 0,0-1 0,-1 0 0,1 1 0,0-1 0,-1 1 0,1-1 0,-1 1 0,1-1 0,-1 0 0,1 1 0,-1 0 0,0-1 0,1 0 0,-1 1 0,0 0 0,1 0 0,-1 0 0,0-1 0,0 1 0,1 0 0,-1 0 0,0-1 0,0 1 0,-21 0 0,3 0 0,37-4 0,-7 3 0,0 0 0,0 1 0,0 0 0,0 2 0,0-1 0,17 4 0,-14-3 0,0 0 0,-1 0 0,0-1 0,18 0 0,11 0 0,-10 4 0,-25-4 0,-1 1 0,2-1 0,-2-1 0,7 2 0,-6-3 0,-2 1 0,2 0 0,-1 0 0,0 1 0,0 0 0,0 0 0,0 0 0,0 0 0,0 1 0,9 3 0,-4 4 0,8 2 0,5 0 0,-2 0 0,40 26 0,-8-7 0,-36-20 0,36 16 0,27 6 0,26 15 0,8-6 0,-78-29 0,30 9 0,-60-18 0,1-1 0,-1 0 0,1-1 0,11 2 0,-10-2 0,0 1 0,15 4 0,-18-4 0,1-2 0,-1 1 0,0 0 0,9 0 0,-9 0 0,0-1 0,0 1 0,1 1 0,6 1 0,41 9 0,-29-6 0,-2-3 0,41 6 0,-53-7 0,22 3 0,-23-2 0,0-1 0,17 2 0,-21-4 0,1 0 0,-1 1 0,14 3 0,-20-4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0,-8 0 0,-9 1 0,-381-2 0,192-1 0,124-4 0,-103 1 0,128 3 0,36 1 0,1-1 0,-1 0 0,-22-6 0,29 5 0,0 1 0,-1 0 0,1 1 0,-16 1 0,-6 0 0,-565-1 0,597 0 0,2 1 0,1-1 0,0 0 0,0 0 0,0 0 0,-1-1 0,1 1 0,0 0 0,-1 0 0,1-1 0,-3 0 0,4 1 0,0 0 0,0 0 0,-1-1 0,1 0 0,0 1 0,-1-1 0,1 1 0,0-1 0,0 1 0,0-1 0,-1 0 0,1 1 0,0-1 0,0 1 0,0-1 0,0 0 0,0 1 0,0-1 0,0 0 0,0 0 0,0 1 0,0-1 0,1 1 0,-1-1 0,3-12 0,2 0 0,0 0 0,1 1 0,0 0 0,15-22 0,0 1 0,7-9 0,-25 38 0,13-28 0,-14 25 0,2-1 0,0 1 0,0-1 0,-1 2 0,2-2 0,0 3 0,0-3 0,1 3 0,-1-2 0,10-7 0,-9 10 0,0 1 0,-1-1 0,1 1 0,0 0 0,0 1 0,-1 0 0,2 0 0,11-4 0,-5 3 0,0 1 0,1-2 0,-1 2 0,1 1 0,20-1 0,92-3 0,-78 5 0,47 1 0,-30 9 0,-58-8 0,1 0 0,0 0 0,0 1 0,-1 0 0,0 0 0,0 1 0,0-1 0,8 8 0,-6-7 0,16 16 0,-10-7 0,4 1 0,0 0 0,2-1 0,24 12 0,86 30 0,-113-46 0,4 1 0,34 20 0,-46-26 0,-2 1 0,1-1 0,2 0 0,13 4 0,16 6 0,28 12 0,-21-9 0,-32-11 0,-1-3 0,2 1 0,-1-1 0,0 0 0,24 0 0,-36-3 0,-27-1 0,-44 4 0,0 1 0,64-4 0,-162-4 0,2-3 0,123 6 0,-51-9 0,61 7 0,-7-3 0,-60 0 0,-361 7 0,426-1 0,-55 9 0,76-5 0,-1-2 0,1 2 0,0 0 0,0 1 0,-21 9 0,29-11 0,7-5 0,9-5 0,-5 1 0,5-4 0,0 0 0,-1-1 0,11-14 0,33-46 0,-47 60 0,0-1 0,10-21 0,-6 9 0,-8 17 0,1-1 0,0 0 0,10-12 0,-13 17 0,2 1 0,0-1 0,-1 0 0,0 0 0,2 1 0,-1-1 0,0 2 0,-1-1 0,10-4 0,3 1 0,-13 3 0,2 1 0,-2-1 0,1 1 0,0 0 0,1 0 0,4-1 0,-8 2 0,156-10 0,-19 15 0,-124-4 0,12-1 0,-20 0 0,2 0 0,-2 0 0,2 0 0,-2 1 0,2 0 0,-2 0 0,1 1 0,0 0 0,0 0 0,7 3 0,29 22 0,-33-22 0,19 11 0,48 19 0,-25-12 0,-41-17 0,16 10 0,-20-10 0,1-1 0,0-1 0,0 1 0,11 3 0,2 1 0,-11-6 0,20 8 0,-18-8 0,1 0 0,15 9 0,-1 0 0,-19-9 0,0 0 0,-1 1 0,1 1 0,10 6 0,-18-11 0,1 0 0,-1 0 0,0 1 0,0-1 0,1 0 0,-1 0 0,0 0 0,1 0 0,-1 1 0,0-1 0,0 1 0,0-1 0,0 0 0,1 0 0,-1 0 0,0 1 0,0-1 0,0 0 0,0 0 0,0 0 0,0 0 0,0 0 0,0 1 0,0-1 0,0 0 0,0 0 0,0 1 0,0-1 0,0 0 0,0 1 0,0-1 0,0 0 0,0 1 0,-1-1 0,1 0 0,-1 1 0,0-1 0,1 1 0,-1-1 0,1 1 0,-1-1 0,0 0 0,0 0 0,1 0 0,-1 1 0,0-1 0,0 0 0,-30 0 0,27 0 0,-31 0 0,-82-4 0,16 1 0,2 1 0,-116 0 0,119 3 0,-144-1 0,217-2 0,0 0 0,-32-6 0,53 8 0,-2 0 0,1-1 0,0 0 0,0 1 0,0-1 0,-1 0 0,1-1 0,-2-1 0,4 3 0,0-1 0,1 1 0,0 0 0,-1-1 0,1 1 0,0 0 0,-1-1 0,0 1 0,1-1 0,0 1 0,0 0 0,0-1 0,-1 0 0,1 1 0,0 0 0,-1 0 0,1-1 0,0 1 0,0-1 0,0-1 0,0 1 0,1 0 0,-1 0 0,1 0 0,-1 0 0,0 0 0,1 0 0,0 0 0,-1 0 0,1 0 0,-1 1 0,2-3 0,17-18 0,-12 14 0,0-2 0,6-7 0,-9 11 0,1-1 0,0 2 0,-1-1 0,7-3 0,2-5 0,0 1 0,-9 7 0,2 0 0,-1-1 0,1 2 0,0-1 0,11-5 0,-6 5 0,20-5 0,-17 6 0,7-1 0,0 0 0,2 1 0,-1 0 0,31 1 0,101-3 0,-143 6 0,0 1 0,0-1 0,0 2 0,0 0 0,0 0 0,0-1 0,14 8 0,-3-2 0,-9-3 0,1 1 0,-1 0 0,0 0 0,16 11 0,20 13 0,36 17 0,-20-7 0,-60-36 0,-3-3 0,1 1 0,0 1 0,-1-1 0,-1 1 0,1-1 0,1 1 0,-2 0 0,5 2 0,-7-4 0,1 1 0,0-1 0,-1 0 0,1 0 0,0 1 0,-1-1 0,0 0 0,1 0 0,0 0 0,-1 0 0,0 1 0,1-1 0,-1 0 0,1 0 0,0 0 0,-1 0 0,0 0 0,1 0 0,-1 0 0,0 0 0,-12 0 0,13 0 0,-15 0 0,-123 4 0,-14 1 0,-214 2 0,246-8 0,91 0 0,27 0 0,0 1 0,-1 0 0,1-1 0,0 1 0,0-1 0,0 0 0,-1 1 0,1-1 0,-3-2 0,4 2 0,0 1 0,0-1 0,1-1 0,-1 2 0,0-1 0,1 0 0,-1 0 0,1 0 0,-1 0 0,1 0 0,-1 1 0,1-1 0,0 0 0,0-1 0,0 1 0,0 0 0,0 0 0,0 0 0,0 0 0,0 0 0,0 0 0,0 0 0,1 0 0,-1 0 0,1 0 0,1-4 0,0 2 0,0-1 0,0 1 0,0 0 0,4-5 0,-1 2 0,2-1 0,0 2 0,1-1 0,-1 0 0,2 1 0,-2 0 0,2 1 0,0-1 0,-1 1 0,2 0 0,10-3 0,11-2 0,61-13 0,-75 19 0,1 2 0,1-1 0,23 2 0,165 0 0,-200 1 0,2 0 0,-2-1 0,1 2 0,-1 0 0,1 1 0,-2-1 0,2 1 0,9 6 0,8 1 0,-24-10 0,11 5 0,0 1 0,16 8 0,-26-13 0,1 0 0,-1 1 0,0 0 0,0 0 0,1 0 0,-1 0 0,0 0 0,-1-1 0,1 2 0,-1-1 0,1 0 0,0 1 0,-1-1 0,0 0 0,0 0 0,0 1 0,1 3 0,-2-4 0,0-2 0,-1 1 0,0-1 0,1 1 0,-1 0 0,1 0 0,-1 0 0,0-1 0,1 1 0,-1 0 0,0 0 0,0 0 0,1-1 0,-2 1 0,2-1 0,-1 1 0,0-1 0,0 1 0,1-1 0,-2 1 0,-22 8 0,-28 4 0,33-9 0,10-3 0,-1 1 0,0-2 0,-11 0 0,10 0 0,0 0 0,-11 3 0,-216 19 0,83-21 0,83-2 0,71 2 0,0-1 0,1 0 0,-1 0 0,1 0 0,0 0 0,-1 0 0,1 0 0,-1 0 0,0 0 0,0 0 0,1 0 0,-1-1 0,1 1 0,-1 0 0,0 0 0,1 0 0,-1-1 0,1 1 0,-1-1 0,0 1 0,1 0 0,0-1 0,-1 1 0,1 0 0,-1-1 0,1 1 0,-1-1 0,1 1 0,0 0 0,-1-1 0,1 1 0,0-1 0,0 1 0,0-1 0,0 1 0,0-1 0,-1 1 0,1-1 0,0 0 0,0 1 0,0 0 0,0-1 0,0 1 0,0-1 0,0 1 0,0-1 0,1 1 0,-1-1 0,0 1 0,0-1 0,0 1 0,0-1 0,0 1 0,0-1 0,1 0 0,1-2 0,-1 0 0,1 1 0,0 0 0,0 0 0,0-1 0,0 1 0,0 0 0,0 1 0,6-5 0,1 2 0,1 0 0,2 0 0,-2 0 0,18-2 0,-10 1 0,19-3 0,-25 7 0,1-2 0,12-4 0,-20 5 0,1 1 0,-2 0 0,10 0 0,-9 1 0,0-1 0,1 0 0,8-2 0,-7 1 0,-2 0 0,1 1 0,-1 1 0,1-1 0,7 1 0,14-2 0,-5 0 0,24 0 0,-2 0 0,18-4 0,-58 6 0,2-1 0,-1 1 0,-1-1 0,7 0 0,-52 0 0,-125 10 0,124-6 0,20-2 0,0 2 0,-29 4 0,39-4 0,-23 1 0,24-4 0,-1 1 0,-17 5 0,25-5 0,1 0 0,0 0 0,0 1 0,-1-1 0,2 0 0,-1 0 0,-6 5 0,9-6 0,0 1 0,-1-1 0,1 0 0,0 1 0,0-1 0,0 0 0,0 1 0,0-1 0,-1 0 0,1 1 0,0-1 0,0 0 0,0 1 0,0-1 0,0 1 0,-1-1 0,1 1 0,0-1 0,0 0 0,0 0 0,0 0 0,0 1 0,0-1 0,1 1 0,-1 0 0,1 0 0,-1-1 0,0 1 0,1 0 0,-1-1 0,1 1 0,0 0 0,0-1 0,-1 1 0,1-1 0,0 1 0,0-1 0,0 0 0,0 1 0,0-1 0,2 1 0,6 1 0,1 0 0,0 0 0,0-1 0,15 1 0,43-2 0,-26-1 0,17 1 0,-10 1 0,95-8 0,-125 4 0,83-10 0,-94 12 0,-13-1 0,-15-1 0,15 2 0,-18-2 0,0 1 0,0 2 0,-28 1 0,3 0 0,-47 5 0,95-6 0,-22 0 0,1 2 0,0 0 0,-30 8 0,17-6 47,20-3-1459</inkml:trace>
</inkml:ink>
</file>

<file path=ppt/ink/ink1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05"/>
    </inkml:context>
    <inkml:brush xml:id="br0">
      <inkml:brushProperty name="width" value="0.1" units="cm"/>
      <inkml:brushProperty name="height" value="0.1" units="cm"/>
      <inkml:brushProperty name="color" value="#66CC00"/>
      <inkml:brushProperty name="ignorePressure" value="1"/>
    </inkml:brush>
  </inkml:definitions>
  <inkml:trace contextRef="#ctx0" brushRef="#br0">1 176,'96'-173,"-94"170</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2:59:49.436"/>
    </inkml:context>
    <inkml:brush xml:id="br0">
      <inkml:brushProperty name="width" value="0.2" units="cm"/>
      <inkml:brushProperty name="height" value="0.2" units="cm"/>
      <inkml:brushProperty name="color" value="#FFC114"/>
    </inkml:brush>
  </inkml:definitions>
  <inkml:trace contextRef="#ctx0" brushRef="#br0">156 13 24575,'0'42'0,"-1"42"0,0-77 0,-1-1 0,0 1 0,0-1 0,-1 0 0,-3 8 0,-2 6 0,-4 5 0,8-18 0,1-1 0,0 1 0,-3 10 0,-4 34 0,-10 27 0,17-68 0,0 0 0,-6 12 0,6-15 0,0-1 0,0 1 0,1 0 0,0 1 0,1-2 0,-1 2 0,0 6 0,2-8 0,-1 0 0,0 1 0,0-2 0,-3 8 0,-2 16 0,5-23 0,0-1 0,0 0 0,-1 0 0,-3 7 0,3-8 0,0 1 0,1-1 0,-1 1 0,1-1 0,0 1 0,-1 8 0,2-7 0,0 0 0,-1 0 0,-2 10 0,2-13 0,1-3 0,0 0 0,0 0 0,1 1 0,-1-1 0,0 0 0,0 0 0,0 0 0,1 0 0,-1 0 0,0 1 0,0-1 0,0 0 0,1 0 0,-1 0 0,0 0 0,0 0 0,0 0 0,1 0 0,-1 0 0,0 0 0,0 0 0,1 0 0,-1 0 0,0 0 0,0 0 0,1 0 0,-1 0 0,0 0 0,0 0 0,1 0 0,-1 0 0,0 0 0,1 0 0,-1-1 0,13-1 0,-13 2 0,22-7 0,-15 5 0,1 0 0,-1 0 0,1 0 0,0 1 0,12 0 0,18 2 0,65-2 0,-80-2 0,15-1 0,-27 4 0,26 0 0,36 6 0,-55-5 0,37-1 0,4 0 0,-32 4 0,15-1 0,-9-4 0,49 2 0,-56 2 0,29 1 0,-14-5 0,59 2 0,-70 5 0,-26-4 0,0-1 0,-1 0 0,1 0 0,0 0 0,0 0 0,0-1 0,0 0 0,-1 1 0,2-1 0,-2-1 0,1 1 0,7-2 0,-11 2 0,1 0 0,-1 0 0,1-1 0,-1 1 0,0 0 0,1-1 0,-1 1 0,1-1 0,-1 1 0,0-1 0,1 0 0,-1 1 0,0-1 0,1 1 0,-1-1 0,1 1 0,-1-1 0,0 1 0,0-1 0,0 1 0,0-1 0,1 0 0,-1 1 0,0-1 0,0 1 0,0-1 0,0 0 0,0 0 0,-1 1 0,1-1 0,0 1 0,0-1 0,0 0 0,-1 0 0,-11-25 0,7 17 0,3 3 0,-1-1 0,1 0 0,1 1 0,0-2 0,-1-9 0,1 8 0,0 0 0,-5-16 0,4 17 0,1-1 0,-2-12 0,0 2 0,-10-58 0,6 9 0,6 57 0,-1-1 0,2-13 0,0 17 0,0 0 0,0-1 0,-1 1 0,0 0 0,0 0 0,-4-9 0,4 10 0,-1 0 0,0 0 0,0-13 0,-3-14 0,1 5 0,3 24 0,1-1 0,-1 0 0,-1 1 0,1 0 0,-4-9 0,3 7 0,0 1 0,-1 0 0,2 0 0,0-1 0,0 1 0,-1-11 0,1 16 0,1 0 0,0 0 0,-1 0 0,1 0 0,-1 0 0,0 0 0,1 0 0,-1 1 0,0-1 0,1 0 0,-2 0 0,2 0 0,-1 1 0,0-1 0,0 0 0,0 1 0,0-1 0,0 1 0,0-1 0,0 1 0,0 0 0,0-1 0,0 1 0,-1 0 0,1 0 0,0 0 0,-1 0 0,-8-2 0,2 2 0,-13-1 0,18 1 0,-219 1 0,164 5 0,-126-6 0,123 7 0,11-11 0,32 1 0,14 3 0,0 0 0,1 0 0,-1 0 0,1 0 0,-1 1 0,0-1 0,0 1 0,1 0 0,-1 0 0,1 0 0,-1 1 0,1-1 0,-5 3 0,6-2 0,0-1 0,0 0 0,0 1 0,1-1 0,-1 1 0,0 0 0,1 0 0,-1-1 0,1 1 0,0 1 0,-1-1 0,1 0 0,0 0 0,1 0 0,-1 0 0,0 0 0,1 1 0,-1-1 0,1 0 0,0 1 0,-1 3 0,1-4 0,0 0 0,0 0 0,0 0 0,1 0 0,-1 0 0,0 0 0,1 0 0,-1 0 0,1 0 0,0-1 0,-1 1 0,1 0 0,0 0 0,1 0 0,-1-1 0,0 1 0,0-1 0,3 3 0,-2-3 0,0 1 0,0-1 0,0 0 0,1 0 0,-1 0 0,1 0 0,-1 0 0,1-1 0,-1 1 0,1-1 0,-1 0 0,1 1 0,-1-1 0,3-1 0,120 7 0,-81-5 0,38-2 0,-56-2 0,15-1 0,48-2 0,32 11 0,-115-4 0,1-1 0,-1 1 0,1 0 0,-1 1 0,0 0 0,0 0 0,0 0 0,0 1 0,0 0 0,0 0 0,0 0 0,6 6 0,-9-6 0,-1-1 0,0 0 0,0 1 0,0 0 0,-1-1 0,1 1 0,0 0 0,-1 0 0,0 0 0,0 0 0,0 0 0,0 0 0,0 0 0,-1 0 0,1 0 0,-1 0 0,0 0 0,0 0 0,0 1 0,0-1 0,-1 0 0,1 0 0,-2 4 0,1-6 0,0 0 0,1 0 0,-1 0 0,1 0 0,-1 0 0,0 0 0,0-1 0,0 1 0,0 0 0,0 0 0,0 0 0,0-1 0,0 1 0,0-1 0,0 1 0,0-1 0,0 1 0,0-1 0,0 0 0,-1 1 0,1-1 0,0 0 0,-1 0 0,-6 1 0,1-1 0,-13-1 0,10 1 0,-6 0 0,0 1 0,-31 7 0,47-8 0,-24 3 0,0-1 0,-1-1 0,-24-3 0,1 1 0,36 0 0,1 0 0,0 0 0,-18-6 0,18 4 0,0 1 0,0 0 0,-19-1 0,-32-4 0,60 7 0,-20 0 0,0 0 0,-33 6 0,46-5 0,3 0 0,2 0 0,-2 0 0,-7 3 0,12-3 0,-1-1 0,1 1 0,0 0 0,-1-1 0,1 1 0,0 0 0,0 0 0,0 0 0,0 0 0,0 0 0,0 0 0,0 0 0,0 0 0,0 1 0,0-1 0,1 1 0,-2 1 0,-5 13 0,5-13 0,0 0 0,1 0 0,-1 1 0,1-1 0,0 0 0,0 1 0,0 3 0,1-6 0,0 1 0,0-1 0,0 0 0,0 0 0,0 0 0,1 0 0,-1 0 0,0 0 0,1 0 0,-1 0 0,1 0 0,0 0 0,-1 0 0,1 0 0,0 0 0,-1 0 0,1-1 0,0 1 0,0 0 0,0 0 0,0 0 0,0-1 0,0 1 0,0-1 0,0 1 0,0-1 0,1 1 0,6 2 0,-1 0 0,0-1 0,1 0 0,0 0 0,0-1 0,14 2 0,50-3 0,-31-2 0,411 2 0,-447 1 0,0 1 0,0-1 0,0 1 0,-1-1 0,1 2 0,0-1 0,-1 0 0,1 1 0,6 5 0,-2-1 0,-8-7 0,0 1 0,1 0 0,-1 1 0,0-1 0,1 0 0,-1 1 0,0-1 0,0 0 0,0 0 0,0 1 0,-1 0 0,1-1 0,0 1 0,-1-1 0,1 1 0,0 0 0,-1 1 0,0-2 0,0 0 0,0 0 0,0 0 0,0-1 0,0 2 0,0-2 0,0 1 0,0 0 0,0 0 0,-1-1 0,1 1 0,-1 0 0,1 0 0,-1-1 0,1 1 0,0 0 0,-1 0 0,1-1 0,-1 1 0,1-1 0,-1 1 0,0-1 0,0 1 0,1-1 0,-1 1 0,0-1 0,1 1 0,-1-1 0,0 0 0,0 0 0,1 1 0,-2-1 0,2 0 0,-1 0 0,0 0 0,-1 0 0,-16 2 0,0-1 0,-25-3 0,2 1 0,-87 5 0,-10-1 0,-8 5 0,70-3 0,-8-6 0,-13 3 0,95-2 0,1 0 0,0 0 0,-1 0 0,0 1 0,1-1 0,0 0 0,-1 1 0,1-1 0,-1 1 0,1 0 0,0-1 0,0 1 0,-1 0 0,1 0 0,0 0 0,0 0 0,0 0 0,0 0 0,-2 2 0,3-2 0,0-1 0,0 1 0,-1 0 0,1 0 0,0 0 0,0 0 0,0-1 0,0 1 0,0 0 0,0 0 0,0 0 0,0-1 0,0 1 0,0 0 0,0 0 0,0 0 0,1 0 0,-1-1 0,0 1 0,1 0 0,-1 0 0,1-1 0,-1 1 0,1 0 0,-1-1 0,1 1 0,-1-1 0,1 1 0,-1 0 0,1-1 0,0 1 0,-1-1 0,2 1 0,-1 0 0,3 0 0,-1 1 0,0-1 0,1 1 0,0-1 0,0 0 0,-1-1 0,1 1 0,0-1 0,5 1 0,15 1 0,0 4 0,1-3 0,37 3 0,53-7 0,-48 0 0,313 1 0,-378 1 0,0-1 0,1 0 0,-1 1 0,0-1 0,0 1 0,0 0 0,0 0 0,0 0 0,0 0 0,0 0 0,0 1 0,0-1 0,-1 0 0,1 1 0,-1-1 0,1 1 0,2 3 0,3 4 0,0 0 0,6 13 0,-7-11 0,-6-11 0,1 1 0,-1-1 0,0 1 0,1-1 0,-1 0 0,0 1 0,0-1 0,1 1 0,-1-1 0,1 1 0,-1-1 0,0 1 0,0 0 0,0 0 0,0-1 0,0 1 0,0-1 0,0 1 0,0-1 0,0 1 0,0-1 0,0 1 0,0-1 0,0 1 0,-1-1 0,1 1 0,0 0 0,-1-1 0,1 0 0,0 1 0,-1 0 0,1 0 0,-2 0 0,1 0 0,0-1 0,-1 1 0,0 0 0,1-1 0,-2 1 0,2-1 0,-1 1 0,1-1 0,-3 0 0,-22 3 0,0-2 0,1-1 0,-1-2 0,-27-4 0,-53-2 0,-390 9-1365</inkml:trace>
</inkml:ink>
</file>

<file path=ppt/ink/ink1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06"/>
    </inkml:context>
    <inkml:brush xml:id="br0">
      <inkml:brushProperty name="width" value="0.1" units="cm"/>
      <inkml:brushProperty name="height" value="0.1" units="cm"/>
      <inkml:brushProperty name="color" value="#66CC00"/>
      <inkml:brushProperty name="ignorePressure" value="1"/>
    </inkml:brush>
  </inkml:definitions>
  <inkml:trace contextRef="#ctx0" brushRef="#br0">0 174,'104'-171,"-103"169</inkml:trace>
</inkml:ink>
</file>

<file path=ppt/ink/ink1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07"/>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1,'1908'0,"-1905"0</inkml:trace>
</inkml:ink>
</file>

<file path=ppt/ink/ink1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08"/>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1,'1146'0,"-1144"0</inkml:trace>
</inkml:ink>
</file>

<file path=ppt/ink/ink1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09"/>
    </inkml:context>
    <inkml:brush xml:id="br0">
      <inkml:brushProperty name="width" value="0.1" units="cm"/>
      <inkml:brushProperty name="height" value="0.1" units="cm"/>
      <inkml:brushProperty name="color" value="#66CC00"/>
      <inkml:brushProperty name="ignorePressure" value="1"/>
    </inkml:brush>
  </inkml:definitions>
  <inkml:trace contextRef="#ctx0" brushRef="#br0">1 394,'136'-390,"-135"386</inkml:trace>
</inkml:ink>
</file>

<file path=ppt/ink/ink1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10"/>
    </inkml:context>
    <inkml:brush xml:id="br0">
      <inkml:brushProperty name="width" value="0.1" units="cm"/>
      <inkml:brushProperty name="height" value="0.1" units="cm"/>
      <inkml:brushProperty name="color" value="#66CC00"/>
    </inkml:brush>
  </inkml:definitions>
  <inkml:trace contextRef="#ctx0" brushRef="#br0">1472 1 24575,'0'1'0,"1"-1"0,0 0 0,-1 1 0,0-1 0,1 0 0,-1 1 0,1-1 0,-1 1 0,1-1 0,-1 1 0,0-1 0,1 1 0,-1-1 0,0 1 0,0-1 0,0 0 0,0 1 0,1 0 0,-1-1 0,0 2 0,1 11 0,0-8 0,1 12 0,-2-16 0,1-1 0,-1 1 0,1-1 0,-1 1 0,0-1 0,0 0 0,1 0 0,-1 0 0,0 1 0,1-1 0,0 1 0,-1-1 0,0 0 0,1 1 0,-1-1 0,1 0 0,0 1 0,-1-1 0,1 0 0,-1 0 0,1 0 0,-1 0 0,0 1 0,1-1 0,-1 0 0,1 0 0,0 0 0,-1 0 0,1 0 0,-1 0 0,0 0 0,0 0 0,0 0 0,0 0 0,0 0 0,-1 0 0,1 0 0,0 0 0,0 0 0,0 0 0,0 0 0,0 0 0,-1 0 0,1 0 0,0 0 0,0 0 0,-1 0 0,1 0 0,0 0 0,0 0 0,0 0 0,0 0 0,0 0 0,0 0 0,-1 0 0,1 0 0,0 0 0,0-1 0,0 1 0,0 0 0,0 0 0,0 0 0,0 0 0,0 0 0,0 0 0,0 0 0,0 0 0,0-1 0,0 1 0,0 0 0,0 0 0,0 0 0,0 0 0,3-5 0,3-2 0,-6 7 0,0 1 0,0-1 0,0 1 0,0 0 0,0-1 0,0 1 0,0 0 0,0-1 0,0 1 0,0-1 0,0 1 0,1-1 0,-1 1 0,0-1 0,0 1 0,1-1 0,-1 0 0,1 0 0,-1 1 0,0 0 0,1 0 0,12 9 0,-4-3 0,-6-5 0,-1 0 0,0 0 0,0 0 0,-1 1 0,1-1 0,0 0 0,0 1 0,-1 0 0,0-1 0,0 1 0,1 0 0,-2-1 0,0 2 0,1-3 0,0 8 0,0-7 0,-1 0 0,1 0 0,0 0 0,0-1 0,1 1 0,-1 0 0,0 0 0,1 0 0,0 0 0,6 7 0,3 5 0,-10-13 0,1 1 0,0-1 0,-1 1 0,1-1 0,-1 1 0,-1 0 0,2 0 0,-1 0 0,0 0 0,0 0 0,0 3 0,1 0 0,0 0 0,0 1 0,0-1 0,1 0 0,0 0 0,0 1 0,7 7 0,-6-9 0,0 1 0,-1-1 0,0 0 0,0 1 0,0 0 0,-1-1 0,0 2 0,2 4 0,0 1 0,10 17 0,-9-19 0,-2-1 0,1 1 0,4 12 0,-6-14 0,0-2 0,0 1 0,1-1 0,4 9 0,-4-10 0,0 1 0,0 0 0,-1 0 0,-1 1 0,4 6 0,-4-7 0,1 0 0,-1 0 0,1-1 0,3 7 0,-2-8 0,-2 2 0,2-1 0,-1 1 0,-1-1 0,1 6 0,8 28 0,-10-36 0,1 0 0,0 2 0,0-1 0,-1 0 0,2 0 0,0-1 0,3 5 0,-3-3 0,1-1 0,-2 0 0,1 1 0,1 4 0,14 46 0,-4 8 0,-7-32 0,-4-20 0,-3-14 0,0-20 0,2 20 0,0 1 0,-1-1 0,-1 0 0,1 1 0,-1 0 0,1-5 0,-5 17 0,1 6 0,4-14 0,0-1 0,0 0 0,0 1 0,0 0 0,0 1 0,-1-1 0,0 0 0,1-1 0,0 1 0,-1 0 0,1 0 0,-1 0 0,0 0 0,1-1 0,0 2 0,0-2 0,-1 1 0,0-1 0,0 0 0,0 1 0,0-1 0,0 1 0,1-1 0,-3 2 0,-1-1 0,1-1 0,-1 2 0,1-2 0,-2 1 0,-4-1 0,-17 3 0,13 0 0,0-2 0,0 1 0,-1-1 0,1-1 0,0 0 0,-22-2 0,-15 0 0,-30-2 0,45 4 0,-69 7 0,53-2 0,16-5 0,19 0 0,-22 3 0,25-1 0,-1-2 0,0 0 0,0 0 0,1-1 0,-20-4 0,8-2 0,22 5 0,0 1 0,-1 0 0,0 0 0,1 0 0,0 0 0,-1 0 0,0 0 0,-4 1 0,-46-1 0,-45 2 0,65 4 0,21-4 0,-23 2 0,-31-3 0,-46 0 0,55-6 0,38 2 0,1 2 0,-1 1 0,-27 1 0,-94 4 0,133-3 0,-1 0 0,-11 2 0,12-2 0,-1 1 0,-14-1 0,-56-7 0,9-1 0,55 6 0,-21 2 0,31 0 0,1 0 0,-2-1 0,2 1 0,0 1 0,-1 0 0,0-1 0,1 1 0,-7 3 0,11-5 0,0 0 0,0 0 0,0 0 0,0 0 0,0 1 0,0-1 0,0 0 0,0 0 0,-1 0 0,1 0 0,0 0 0,-1 0 0,1 0 0,0 0 0,0 0 0,0 0 0,0 0 0,-1 1 0,1-1 0,0 0 0,0 0 0,0 0 0,0 0 0,-1 0 0,1 0 0,-1-1 0,1 1 0,0 0 0,0 0 0,0 0 0,0 0 0,-1 0 0,1 0 0,0 0 0,0 0 0,0 0 0,0 0 0,-1-1 0,2-6 0,5-10 0,27-47 0,-27 52 0,4-20 0,-7 21 0,1-2 0,7-13 0,2 6 0,-9 13 0,0 1 0,-1 0 0,1 0 0,-1-1 0,1-8 0,-1 6 0,0-1 0,4-10 0,25-53 0,-18 44 0,10-33 0,-20 49 0,-1 4 0,0 1 0,0-1 0,7-10 0,5-5 0,-3 5 0,10-23 0,-17 32 0,-1 2 0,-2 1 0,3 0 0,7-13 0,-1 4 0,-9 12 0,0 0 0,0 1 0,1 1 0,4-8 0,3 2 0,-8 5 0,1-1 0,1 2 0,-1-1 0,0 0 0,0 0 0,2 0 0,-1 1 0,-1 0 0,1 0 0,0 0 0,0 0 0,1 0 0,8-2 0,-13 4 0,24-2 0,41-3 0,768 5 0,-819 1 0,0 0 0,0 1 0,19 5 0,-23-5 0,-8-2 0,0 1 0,0-1 0,-1 0 0,1 0 0,0 1 0,0-1 0,-2 1 0,2 0 0,0 0 0,-1-1 0,1 1 0,-1 0 0,1 0 0,-1-1 0,0 1 0,0 0 0,0 0 0,0 1 0,0-1 0,0 0 0,0 0 0,0 1 0,1 0 0,-2-1 0,0 0 0,0-1 0,1 0 0,-1 0 0,0 0 0,0 1 0,0-1 0,1 0 0,-1 1 0,0-1 0,1 1 0,-1-1 0,0 1 0,0-1 0,0 0 0,0 1 0,0-1 0,0 1 0,0-1 0,0 1 0,0 0 0,-1-1 0,1 1 0,0-1 0,-1 0 0,1 1 0,0 0 0,-1-1 0,1 1 0,-2-1 0,2 1 0,-1 0 0,0-1 0,0 0 0,0 0 0,0 0 0,1 1 0,-1-1 0,0 1 0,0-1 0,-1 0 0,-6 1 0,2 0 0,-1-1 0,-9 0 0,14 0 0,-30 0 0,-115-4 0,34 1 0,0-2 0,-25 4 0,69 2 0,-35 6 0,34-2 0,-50-1 0,37-4 0,81 1 0,0-1 0,0 1 0,1 0 0,-2-1 0,1 1 0,1 0 0,-1 0 0,0-1 0,0 0 0,1 2 0,0-1 0,-1 0 0,1 0 0,-3 2 0,3-2 0,0 0 0,0 0 0,0 0 0,0 0 0,1 0 0,-1 0 0,1 0 0,-1 0 0,1 0 0,-1 1 0,0-1 0,1 1 0,0-1 0,0 0 0,-1 0 0,1 1 0,0-2 0,0 1 0,0 1 0,1 1 0,-1-2 0,0 0 0,1-1 0,0 1 0,-1 0 0,1-1 0,-1 1 0,1 0 0,-1-1 0,0 1 0,1-1 0,0 1 0,0-1 0,-1 0 0,1 0 0,0 1 0,0-1 0,0 0 0,-1 0 0,2 1 0,-2-1 0,1 0 0,0 0 0,0 0 0,0 0 0,0 0 0,-1 0 0,1 0 0,0 0 0,0 0 0,1-1 0,29-4 0,-30 4 0,13-1 0,-1-1 0,1 2 0,14-2 0,-9 3 0,25-2 0,-22 2 0,26-5 0,-18 3 0,0 0 0,43 3 0,-19 0 0,-33-1 0,163 6 0,-45 2 0,-62-5 0,-8-1 0,-31 0 0,40-3 0,-48-3 0,-25 3 0,2 0 0,-1 1 0,12-1 0,-15 1 0,0 1 0,-1-1 0,0 0 0,1 1 0,-1 0 0,1-1 0,-1 1 0,1 0 0,-2 0 0,2 1 0,-2-1 0,2 0 0,2 2 0,3 6 0,-8-9 0,1 1 0,-1-1 0,0 0 0,0 0 0,0 1 0,0-1 0,0 0 0,0 0 0,0 0 0,0 0 0,0 0 0,0 1 0,0-1 0,0 0 0,0 0 0,0 1 0,0-1 0,0 0 0,0 0 0,0 1 0,0-1 0,0 1 0,-1-1 0,-1 1 0,2 0 0,-1-1 0,-1 1 0,1 0 0,0 0 0,0-1 0,0 1 0,0-1 0,-1 0 0,1 1 0,0-1 0,-3 0 0,-9 3 0,0-2 0,-1 2 0,-24-1 0,-9-2 0,-123-6 0,-60-5 0,19 15 0,17-2 0,98-4 0,-18 7 0,111-5 0,-2 0 0,2 0 0,0 0 0,-1 1 0,0-1 0,0 1 0,2-1 0,-3 0 0,2 2 0,-1-1 0,1 1 0,0-1 0,0 1 0,-1-1 0,-2 4 0,5-5 0,1 0 0,0 0 0,-1 0 0,1 0 0,0 0 0,0 1 0,0-1 0,-1 0 0,1 1 0,-1-1 0,1 0 0,0 1 0,0-1 0,0 0 0,0 1 0,0-1 0,-1 0 0,1 1 0,0 0 0,0-1 0,0 0 0,0 1 0,0-1 0,0 0 0,0 1 0,0-1 0,0 1 0,1 0 0,-1-1 0,1 1 0,0 0 0,-1-1 0,1 1 0,-1-1 0,1 1 0,0-1 0,0 0 0,-1 1 0,2-1 0,-2 0 0,2 1 0,25 7 0,11-4 0,1-3 0,59-1 0,-36-1 0,128 6 0,-182-5 0,0 1 0,12 2 0,14 2 0,288-5 0,-159 0 0,-72-5 0,-62 5 0,35 0 0,-49-3 0,-12 3 0,0-1 0,0 1 0,-1-1 0,1 1 0,-1 0 0,1 0 0,0 0 0,0 0 0,-1 0 0,1 1 0,3 0 0,-6-1 0,1 0 0,-1 0 0,0 1 0,1-1 0,0 0 0,-1 1 0,0-1 0,0 0 0,0 1 0,0-1 0,0 1 0,1-1 0,-1 1 0,1-1 0,-1 1 0,0-1 0,0 1 0,0-1 0,0 1 0,1-1 0,-1 0 0,0 0 0,0 2 0,-1 14 0,1-3 0,0-13 0,0 1 0,0-1 0,1 0 0,-1 0 0,0 1 0,0-1 0,0 0 0,0 0 0,-1 1 0,1-1 0,0 0 0,0 1 0,0-1 0,0 0 0,0 0 0,0 1 0,0-1 0,0 0 0,0 0 0,-1 0 0,1 1 0,0-1 0,-1 0 0,1 0 0,0 0 0,0 1 0,0-1 0,-12 3 0,-17-3 0,20-1 0,-61 1 0,-239-7 0,56 4 0,141 5 0,-161-6 0,148 0 0,114 3 0,3 0 0,0 1 0,0 0 0,-14 3 0,20-3 0,1 0 0,-1 1 0,0-1 0,1 1 0,-1-1 0,0 1 0,1-1 0,0 0 0,0 1 0,-1 0 0,1-1 0,0 2 0,0-1 0,-1 0 0,1 0 0,0 0 0,0 0 0,0 0 0,0 0 0,1 1 0,-1-1 0,1 0 0,-2 0 0,1 3 0,-3 5 0,3-7 0,0 0 0,0 0 0,0 1 0,0-1 0,1 0 0,-1 3 0,1-5 0,0 1 0,0-1 0,0 1 0,0-1 0,1 1 0,-1-1 0,0 1 0,0-1 0,0 0 0,0 1 0,1-1 0,-1 1 0,0-1 0,1 0 0,-1 1 0,1 0 0,-1-1 0,0 0 0,1 0 0,-1 1 0,0-1 0,1 0 0,0 0 0,-1 0 0,1 0 0,-1 0 0,0 0 0,1 0 0,0 0 0,-1 0 0,1 1 0,-1-1 0,1 0 0,0 0 0,0 0 0,32 1 0,38-2 0,-18 0 0,890 1 0,-839 5 0,-75-5 0,30 0 0,-47-2 0,-9 1 0,-1 1 0,1-1 0,0 1 0,0 0 0,-1 0 0,6 0 0,-7 0 0,0 1 0,0-1 0,0 0 0,-1 0 0,1 1 0,-1-1 0,1 1 0,0-1 0,0 1 0,-1-1 0,1 1 0,-1 0 0,1-1 0,0 1 0,-1-1 0,1 1 0,-1 0 0,1-1 0,-1 1 0,1 0 0,-1-1 0,0 1 0,1 0 0,-1-1 0,0 1 0,0 0 0,3 9 0,-2-8 0,0 1 0,0 0 0,0 0 0,0-1 0,-1 5 0,0-6 0,0-1 0,0 1 0,0-1 0,0 1 0,0 0 0,0-1 0,0 1 0,0-1 0,-1 1 0,1-1 0,0 0 0,0 1 0,-1-1 0,1 1 0,-1-1 0,1 1 0,0-1 0,-1 0 0,1 1 0,0-1 0,-1 0 0,1 0 0,0 0 0,-1 0 0,1 0 0,0 1 0,-1-1 0,0 0 0,1 1 0,-1-1 0,1 0 0,-1 0 0,0 0 0,1 0 0,-2 0 0,-23 1 0,0 0 0,-30-4 0,13-2 0,29 3 0,1-1 0,-19 1 0,-195-1 0,-280 3 0,391 3 0,-87-10 0,173 5 0,-48 4 0,76-2 0,-1 1 0,1-1 0,-1 0 0,1 1 0,0 0 0,0 0 0,0-1 0,0 0 0,-1 1 0,1 0 0,0 0 0,0 0 0,0 0 0,0 0 0,0 0 0,-2 2 0,2 0 0,-1 0 0,0 0 0,0 0 0,0 0 0,-1 5 0,3-8 0,0 1 0,0-1 0,0 0 0,0 1 0,0-1 0,0 0 0,0 1 0,1-1 0,-1 0 0,0 1 0,0-1 0,0 0 0,0 0 0,1 1 0,-1-1 0,1 0 0,-1 0 0,0 1 0,0-1 0,1 0 0,-1 0 0,0 1 0,0-1 0,1 0 0,0 0 0,-1 0 0,0 0 0,1 0 0,-1 1 0,0-1 0,1 0 0,-1 0 0,1 0 0,-1 0 0,0 0 0,1 0 0,-1 0 0,1 0 0,19 1 0,-17-1 0,1118-1 0,-1042 4 0,-52-3 0,-1 0 0,0 0 0,31 6 0,-47-5 0,16 4 0,-24-5 0,-1 1 0,1 0 0,-1 0 0,0-1 0,0 1 0,0 0 0,0 0 0,1 0 0,-1 0 0,0 0 0,0 0 0,0 0 0,0 1 0,0-1 0,1 1 0,1 6 0,-2-7 0,0 0 0,0 0 0,-1 0 0,1 0 0,-1-1 0,1 2 0,-1-1 0,1 0 0,-1 2 0,0-2 0,0-1 0,0 1 0,0-1 0,-1 0 0,1 1 0,-1-1 0,1 0 0,0 1 0,0-1 0,-1 0 0,1 1 0,0-1 0,-1 0 0,0 0 0,1 1 0,0-1 0,-1 0 0,1 0 0,-1 0 0,1 0 0,0 1 0,0-1 0,-1 0 0,1 0 0,-1 0 0,0 0 0,1 0 0,0 0 0,-1 0 0,1 0 0,-1 0 0,0-1 0,-123 1 0,13-3 0,49 2 0,-139-4 0,121 6 0,-84-2 0,54-3 0,-30 4 0,-123 0 0,80 4 0,183-4 0,-1 0 0,0 0 0,1 1 0,-1-1 0,1 0 0,-1 0 0,0 0 0,0 0 0,1 1 0,-1-1 0,0 1 0,1-1 0,-1 0 0,1 1 0,0-1 0,-1 0 0,0 1 0,1-1 0,-1 1 0,1-1 0,0 0 0,-1 1 0,1-1 0,-1 1 0,1-1 0,0 1 0,0-1 0,0 1 0,0-1 0,0 1 0,0 0 0,-2 21 0,2-17 0,0-5 0,0 1 0,1-1 0,-1 0 0,1 1 0,-1-1 0,0 0 0,0 1 0,0-1 0,0 0 0,0 1 0,1-1 0,-1 0 0,1 0 0,-1 1 0,0-1 0,1 0 0,-1 0 0,1 0 0,0 1 0,-1-1 0,0 0 0,1 1 0,-1-1 0,1 0 0,0 0 0,-1 0 0,0 0 0,2 0 0,16 0 0,-15 0 0,57 1 0,59 1 0,109 0 0,-123-3 0,203 5 0,-262-4 0,339 4 0,-302-5 0,30 2 0,-112-1 0,0 1 0,0-1 0,0 1 0,-1-1 0,1 1 0,0-1 0,0 1 0,-1 0 0,1 0 0,-1-1 0,1 1 0,-1 0 0,1-1 0,-1 0 0,1 1 0,-1 0 0,0-1 0,1 1 0,-1 2 0,6 17 0,-7-20 0,1 1 0,0-1 0,0 0 0,0 1 0,-1-1 0,1 0 0,-1 0 0,1 0 0,0 1 0,0 0 0,-1-1 0,1 0 0,0 1 0,-1-1 0,0 0 0,1 0 0,0 1 0,-1-1 0,1 0 0,-1 0 0,0 0 0,1 1 0,0-1 0,-1 0 0,1 0 0,0 0 0,-1 0 0,1 0 0,-1 0 0,0 0 0,-22 0 0,18 0 0,-506 4 0,342-4 0,37-7 0,16 2 0,-88 0 0,-29 5 0,120 0 0,112 0 0,0 0 0,0 0 0,0 0 0,0 0 0,1 0 0,-1 0 0,0 0 0,0 1 0,0-1 0,0 1 0,1-1 0,-2 0 0,2 1 0,-1-1 0,0 1 0,0-1 0,0 1 0,1-1 0,-1 1 0,0-1 0,1 1 0,-1-1 0,1 1 0,0-1 0,-1 0 0,1 2 0,-1-2 0,1 1 0,0 0 0,-2 1 0,2 1 0,-1 1 0,1-2 0,0 2 0,0-1 0,0 0 0,1 5 0,-1-7 0,0-1 0,1 2 0,0-2 0,-1 1 0,0 0 0,1-1 0,-1 1 0,0-1 0,1 1 0,-1 0 0,0-1 0,1 1 0,0-1 0,0 0 0,-1 0 0,1 0 0,0 1 0,0 0 0,-1-1 0,1 0 0,0 0 0,0 1 0,0-1 0,-1 0 0,2 0 0,-2 0 0,1 0 0,0 0 0,29 1 0,-23-1 0,172-4 0,25 0 0,614 4 0,-809 0 0,-1 1 0,0 0 0,1 1 0,-1-1 0,15 6 0,-16-5 0,1 1 0,0-2 0,0 1 0,0-1 0,16 2 0,37-2 0,50-2 0,-110 1 0,0 0 0,-1-1 0,1 1 0,-1 0 0,1-1 0,-1 1 0,0 0 0,0-1 0,1 1 0,-1 0 0,1 0 0,-1-1 0,1 1 0,-1-1 0,0 1 0,1 0 0,-1-1 0,0 1 0,0 0 0,1 0 0,-1-1 0,1 1 0,-1 0 0,0-1 0,0 1 0,0-1 0,0 0 0,0 1 0,0-1 0,0 1 0,0-1 0,0 1 0,0-1 0,0 0 0,0 0 0,0-1 0,0 1 0,-1-1 0,1 2 0,-1-1 0,1-1 0,0 1 0,-1 0 0,1 0 0,-2-1 0,1-1 0,1 3 0,0 0 0,0 0 0,0 0 0,-1 0 0,1 0 0,0 0 0,0 0 0,0 0 0,0 0 0,0 1 0,0-1 0,0 0 0,-1 0 0,1 0 0,0 0 0,0 0 0,0 0 0,0 1 0,0-1 0,0 0 0,0 0 0,0 0 0,0 0 0,0 0 0,0 1 0,0-1 0,0 0 0,0 0 0,0 0 0,0 0 0,0 1 0,0-1 0,0 0 0,0 0 0,0 1 0,0-1 0,0 0 0,0 0 0,0 8 0,2 2 0,1 0 0,5 13 0,-8-23 0,0 0 0,0 0 0,0 1 0,-1-1 0,1 0 0,0 0 0,0 1 0,0-1 0,0 0 0,0 0 0,0 0 0,0 1 0,-1-1 0,1 0 0,0 0 0,0 0 0,0 1 0,-1-1 0,1 0 0,-1 0 0,1 0 0,0 0 0,0 0 0,0 0 0,-1 1 0,1-1 0,0 0 0,0 0 0,-1 0 0,1 0 0,-1 0 0,1 0 0,0 0 0,0 0 0,-1 0 0,1 0 0,0 0 0,0 0 0,-2-1 0,-14 1 0,13 0 0,-18 0 0,1 1 0,-20 4 0,19-3 0,-36 2 0,-102-4 0,-40-1 0,36-7 0,50 1 0,-143 5 0,134 3 0,-248-1 0,369 0 0,0 0 0,-1 0 0,1 0 0,0 1 0,0-1 0,0 0 0,-1 0 0,1 0 0,1 1 0,-1-1 0,0 1 0,-1-1 0,1 1 0,1-1 0,-2 1 0,0 0 0,2 0 0,-1-1 0,1 1 0,0-1 0,-1 1 0,1 0 0,0-1 0,0 1 0,-1 0 0,1-1 0,0 0 0,0 0 0,-1 1 0,1 0 0,0-1 0,0 1 0,0-1 0,1 1 0,-1 0 0,0 0 0,0-1 0,1 1 0,-1 0 0,0-1 0,0 1 0,0-1 0,1 1 0,-1-1 0,0 1 0,2 0 0,-2 0 0,1-1 0,-1 1 0,1-1 0,0 0 0,0 1 0,-1-1 0,1 0 0,0 1 0,0-1 0,0 0 0,-1 1 0,0-1 0,1 0 0,0 0 0,0 0 0,0 1 0,0-1 0,1 0 0,19 0 0,-15 0 0,292 3 0,64 2 0,-130-10 0,115 5 0,-333 0 0,19 5 0,6-2 0,-34-3 0,6 0 0,1 1 0,-1 0 0,0 1 0,0 0 0,-1 0 0,13 3 0,-18-3 0,2-1 0,0 0 0,-2 0 0,1 0 0,0-1 0,1 0 0,10-2 0,4 1 0,-16 1 0,1-1 0,0 0 0,7-1 0,-9 1 0,-2 0 0,2 0 0,-1 0 0,1 1 0,-1-1 0,0 1 0,1 0 0,-1 0 0,1 0 0,-1 0 0,0 1 0,5 0 0,-8-1 0,0 1 0,1-1 0,-1 1 0,0-1 0,1 0 0,-1 0 0,1 1 0,-1-1 0,0 0 0,0 1 0,1-1 0,-1 0 0,0 0 0,1 0 0,-1 0 0,0 1 0,0-1 0,0 1 0,0-1 0,0 0 0,0 1 0,0-1 0,0 0 0,0 1 0,0-1 0,0 2 0,-2 12 0,0 2 0,2-16 0,0 1 0,1 0 0,-1 0 0,1 0 0,-1 0 0,0 0 0,0-1 0,0 1 0,0 0 0,0 0 0,0 0 0,0-1 0,-1 4 0,0-4 0,1 0 0,-1 1 0,1-1 0,0 1 0,-1-1 0,0 0 0,1 0 0,-2 1 0,2-1 0,-1 0 0,0 0 0,0 0 0,0 1 0,1-1 0,-2 0 0,2 0 0,-1 0 0,-1-1 0,-19 1 0,0-1 0,-22-5 0,-27 1 0,-453 0 0,449 5 0,-2-4 0,20 0 0,-331 0 0,204 0 0,163 3 0,-2 0 0,-41-8 0,52 8 0,2 0 0,0 0 0,-1 1 0,-14 2 0,23-2 0,1 0 0,-1 0 0,0 0 0,0 0 0,1 0 0,-1 0 0,1 0 0,-1 1 0,1-1 0,-1 0 0,0 0 0,1 0 0,-1 1 0,1-1 0,-1 0 0,0 1 0,1-1 0,-1 0 0,1 1 0,-1-1 0,0 1 0,1-1 0,-1 1 0,1-1 0,0 0 0,-1 1 0,1-1 0,-1 1 0,1-1 0,0 1 0,0 0 0,0-1 0,0 1 0,-1-1 0,1 1 0,0 0 0,0-1 0,0 1 0,0 0 0,0-1 0,0 1 0,0 0 0,1-1 0,-1 1 0,0-1 0,0 1 0,0 0 0,1-1 0,-1 0 0,1 0 0,-1 1 0,0-1 0,1 1 0,-1-1 0,1 1 0,-1 0 0,1-1 0,-1 0 0,1 1 0,-1-1 0,1 0 0,0 1 0,-1-1 0,1 0 0,1 1 0,6 2 0,0 0 0,2-2 0,-1 1 0,-1 0 0,2-1 0,-1 0 0,0 0 0,16-1 0,38 4 0,-14-1 0,276 2 0,62-5 0,-370 0 0,18 4 0,-18-2 0,21 1 0,91-1 0,-122-1-96,2-1-115,1 0-1,1-1 0,-1 0 1,0 0-1,10-2 1</inkml:trace>
</inkml:ink>
</file>

<file path=ppt/ink/ink1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01"/>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1,'1718'0,"-1715"0</inkml:trace>
</inkml:ink>
</file>

<file path=ppt/ink/ink1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02"/>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1,'1263'0,"-1260"0</inkml:trace>
</inkml:ink>
</file>

<file path=ppt/ink/ink1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03"/>
    </inkml:context>
    <inkml:brush xml:id="br0">
      <inkml:brushProperty name="width" value="0.1" units="cm"/>
      <inkml:brushProperty name="height" value="0.1" units="cm"/>
      <inkml:brushProperty name="color" value="#66CC00"/>
      <inkml:brushProperty name="ignorePressure" value="1"/>
    </inkml:brush>
  </inkml:definitions>
  <inkml:trace contextRef="#ctx0" brushRef="#br0">138 1,'-136'762,"135"-760</inkml:trace>
</inkml:ink>
</file>

<file path=ppt/ink/ink1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504"/>
    </inkml:context>
    <inkml:brush xml:id="br0">
      <inkml:brushProperty name="width" value="0.1" units="cm"/>
      <inkml:brushProperty name="height" value="0.1" units="cm"/>
      <inkml:brushProperty name="color" value="#66CC00"/>
    </inkml:brush>
  </inkml:definitions>
  <inkml:trace contextRef="#ctx0" brushRef="#br0">1367 1 24575,'0'5'0,"1"0"0,0 0 0,2 7 0,-1-7 0,-1 0 0,0 1 0,1 8 0,-3-7 0,0-4 0,1 0 0,0 0 0,0 0 0,0-1 0,1 1 0,-1 0 0,1 0 0,0 0 0,-1-1 0,2 1 0,-2 0 0,1-1 0,3 4 0,-1-2 0,-1 0 0,1 0 0,-2 0 0,0 1 0,1 0 0,-1-1 0,2 9 0,-2-7 0,0-1 0,1 0 0,0 1 0,-1-2 0,4 9 0,11 14 0,-15-26 0,0 0 0,0 2 0,-1-1 0,1 0 0,-1 0 0,0 0 0,1 0 0,-1 3 0,0-2 0,0-1 0,1 0 0,-1 0 0,0 0 0,1 1 0,-1-1 0,1 3 0,4 11 0,-5-15 0,0 1 0,1 0 0,-1 0 0,0 0 0,1-1 0,-1 1 0,2 0 0,-2-1 0,3 3 0,-1 0 0,-1 0 0,2-2 0,-1 2 0,-1 0 0,1 0 0,-1-1 0,0 1 0,-1 0 0,1 4 0,4 16 0,6 3 0,-6-16 0,-1-1 0,7 12 0,1 1 0,-2-7 0,-8-14 0,-1 0 0,1 0 0,-1 1 0,1-1 0,-1 0 0,0 1 0,0-1 0,0 0 0,0 1 0,-1 0 0,0 3 0,0-2 0,1-1 0,0 1 0,-1-1 0,1 0 0,0 0 0,3 5 0,2 14 0,-5-16 0,0 2 0,0-1 0,2 0 0,-1-1 0,4 9 0,-6-14 0,2 1 0,-1 0 0,1 0 0,-1-1 0,1 1 0,3 1 0,-4-2 0,0 0 0,1 0 0,0 1 0,-1-1 0,0 0 0,0 1 0,1 0 0,-1-1 0,2 3 0,7 15 0,-8-16 0,0 1 0,-1-1 0,2 0 0,-2 1 0,1-1 0,1 7 0,-2-6 0,0-1 0,1 0 0,-1 1 0,0 0 0,1-1 0,1 0 0,-1 0 0,1 1 0,2 1 0,-1 0 0,0 0 0,-1-2 0,4 10 0,-6-13 0,-1 1 0,0-1 0,1 0 0,-1 1 0,0-1 0,1 1 0,-1-1 0,0 1 0,0-1 0,0 0 0,0 1 0,0-1 0,0 1 0,0-1 0,0 1 0,0-1 0,0 0 0,0 1 0,0 0 0,0-1 0,0 1 0,0-1 0,0 1 0,0-1 0,0 0 0,-1 1 0,1-1 0,-1 1 0,1-1 0,0 0 0,-1 0 0,-1 0 0,1 0 0,0 0 0,0 0 0,-1 0 0,2 0 0,-1 0 0,-1 0 0,1 0 0,0 0 0,0 0 0,-2 0 0,-63-14 0,37 11 0,-1 2 0,-36 1 0,-28 0 0,6-9 0,87 9 0,-39-2 0,-68 1 0,86 4 0,17-2 0,1 0 0,-1 0 0,1 0 0,-7 0 0,-422-2 0,353 6 0,12-4 0,-58-2 0,53-4 0,56 5 0,-20-4 0,21 3 0,-23-1 0,-57 5 0,85-2 0,1 0 0,-1-1 0,-21-2 0,31 2 0,0-1 0,0 1 0,0 0 0,0 0 0,0 0 0,1 0 0,-1-1 0,0 1 0,0-1 0,1 0 0,0 1 0,-1-1 0,0 0 0,1 1 0,0-1 0,-1 0 0,1 1 0,-1-1 0,0 0 0,1 1 0,0-1 0,0 0 0,-1 0 0,1 0 0,0 0 0,0 1 0,0 0 0,0-2 0,0-4 0,-1 0 0,2-11 0,0 6 0,-1 6 0,0-3 0,0 1 0,0-1 0,1 0 0,1 1 0,2-13 0,2 0 0,-5 16 0,0-1 0,1 0 0,0 1 0,-1-1 0,6-7 0,-5 8 0,0 0 0,0-1 0,0 0 0,0 1 0,1-11 0,-2 8 0,1 1 0,4-12 0,0 4 0,5-18 0,2-6 0,-7 22 0,-2 1 0,5-24 0,-4 15 0,8-25 0,-11 37 0,0-2 0,0-13 0,-1 15 0,0-1 0,6-19 0,7-13 0,-10 35 0,-1-1 0,-1 0 0,0 1 0,0-13 0,-2 21 0,0 1 0,0 0 0,0 0 0,0-1 0,0 0 0,-1 1 0,1 0 0,0 0 0,-1 0 0,0 0 0,1 0 0,-1-1 0,0 1 0,0 0 0,0 0 0,1 0 0,-3-2 0,0 1 0,3 2 0,0 0 0,0 0 0,0-1 0,0 1 0,0 0 0,0 0 0,0 0 0,0 0 0,0 0 0,0 0 0,0 0 0,0-1 0,0 1 0,0 0 0,0 0 0,0 0 0,0 0 0,-1 0 0,1 0 0,0 0 0,0-1 0,1 1 0,-1 0 0,0 0 0,0 0 0,0 0 0,0 0 0,0 0 0,0 0 0,0-1 0,0 1 0,0 0 0,0 0 0,0 0 0,0 0 0,0 0 0,0 0 0,0 0 0,0 0 0,0 0 0,0-1 0,9-1 0,10 2 0,-16 0 0,404 1 0,-209-1 0,-91 4 0,-1-1 0,-43 2 0,51-1 0,-68-5 0,47 2 0,-92 0 0,0-1 0,0 1 0,1-1 0,-1 1 0,0-1 0,0 1 0,0-1 0,0 1 0,0-1 0,0 1 0,0 0 0,-1 0 0,1 0 0,0 0 0,-1 0 0,1 0 0,-1 0 0,1 0 0,0 3 0,8 19 0,-9-22 0,0 0 0,0-1 0,0 0 0,0 1 0,0-1 0,0 1 0,0-1 0,0 1 0,0-1 0,0 0 0,0 0 0,0 0 0,0 0 0,0 1 0,0-1 0,0 1 0,-1-1 0,1 0 0,-1 1 0,1-1 0,0 0 0,0 1 0,-1-1 0,0 1 0,-13 4 0,-20-4 0,30-1 0,-93 4 0,54-5 0,0-1 0,-46-9 0,72 10 0,-5-1 0,-3 1 0,-25 2 0,5 0 0,-474-1 0,434-5 0,82 5 0,-1 0 0,-1 0 0,0 0 0,1 1 0,-1-1 0,0 1 0,-6 2 0,9-2 0,1-1 0,1 0 0,-2 1 0,1-1 0,0 1 0,0 0 0,0 0 0,0 0 0,0 0 0,0 0 0,0 0 0,0 0 0,0 0 0,1 0 0,-1 1 0,0-1 0,1-1 0,0 2 0,0-1 0,0 0 0,-1 0 0,1 0 0,0 1 0,-1-1 0,1 1 0,1 1 0,-2-2 0,1 2 0,0-1 0,0 0 0,0 1 0,1 0 0,0-2 0,-1 6 0,1-6 0,0 0 0,-1-1 0,1 1 0,-1 0 0,1-1 0,0 1 0,0 0 0,-1-1 0,2 0 0,-2 1 0,1-1 0,0 1 0,0-1 0,0 0 0,0 1 0,0-1 0,-1 0 0,1 0 0,0 1 0,0-1 0,0 0 0,0 0 0,0 0 0,2 0 0,18 1 0,2-2 0,-2 1 0,2-2 0,31-6 0,-33 4 0,1 1 0,-1 2 0,2 1 0,30 0 0,-5 1 0,76-4 0,-76 2 0,47 2 0,-45 2 0,30 2 0,6-1 0,2 0 0,121-4 0,-207 0 0,-1 0 0,1 0 0,0 1 0,0-1 0,0 1 0,0 0 0,0-1 0,0 1 0,-2 0 0,2 0 0,2 2 0,-3-3 0,0 1 0,-1-1 0,1 1 0,0-1 0,0 1 0,-1 0 0,1-1 0,0 1 0,0-1 0,-1 0 0,0 1 0,0 0 0,0 0 0,1 0 0,-1 0 0,1 0 0,-1-1 0,0 1 0,0 0 0,0 0 0,1 0 0,-1 0 0,0 0 0,0 1 0,-1-2 0,1 0 0,0 0 0,-1 1 0,1-1 0,-1 0 0,1 1 0,0-1 0,0 0 0,0 1 0,-1-1 0,0 0 0,1 1 0,-1-1 0,1 0 0,-1 0 0,0 0 0,1 0 0,-1 1 0,1-1 0,-1 0 0,0 0 0,1 0 0,-1 0 0,-18 1 0,8-1 0,-220 7 0,210-7 0,-65 0 0,-90 0 0,56-12 0,77 6 0,18 1 0,-33-1 0,37 5 0,-156-2 0,98 11 0,39-4 0,20-2 0,-19 0 0,37-2 0,1 0 0,0 0 0,-1 0 0,1-1 0,-1 1 0,1-1 0,0 1 0,-1-1 0,1 1 0,-1-1 0,1 0 0,0 1 0,0-1 0,0 0 0,0 0 0,0 0 0,0 0 0,0 1 0,0-1 0,0 0 0,0 0 0,0-1 0,1 1 0,-2-2 0,-1-4 0,0-1 0,0 2 0,-2-11 0,-2-7 0,3 13 0,3 9 0,1 9 0,2-1 0,0-1 0,0 1 0,0-1 0,0 1 0,0 0 0,8 9 0,4 9 0,-11-19 0,-2 1 0,1 0 0,0-1 0,-1 1 0,0 0 0,1 7 0,-2-13 0,0 1 0,0 0 0,0-1 0,1 1 0,-1-1 0,0 1 0,1-1 0,-1 0 0,1 1 0,-1-1 0,0 1 0,1-1 0,-1 0 0,1 1 0,-1-1 0,0 0 0,0 1 0,1-1 0,-1 0 0,1 0 0,0 1 0,-1-1 0,1 0 0,0 0 0,0 0 0,-1 0 0,1 0 0,0 0 0,-1 0 0,1 0 0,0 0 0,25 0 0,-17-1 0,150 7 0,-114-3 0,56-3 0,-38-1 0,42 0 0,106 2 0,-94 4 0,-41-1 0,-61-4 0,19 4 0,-21-3 0,25 2 0,7-4 0,80 2 0,-123-1 0,-1 0 0,1 0 0,-1 0 0,0 1 0,0-1 0,0 0 0,1 1 0,-1-1 0,0 1 0,0 0 0,-1-1 0,1 1 0,0 0 0,0-1 0,0 1 0,0 0 0,0-1 0,0 1 0,0-1 0,-1 1 0,1 1 0,0-1 0,-1 0 0,1 0 0,-1 0 0,2 1 0,-2 2 0,1-2 0,-1 1 0,1 0 0,-1 1 0,0-2 0,0 2 0,0 5 0,-1-8 0,1-1 0,0 0 0,0 0 0,0 0 0,0 1 0,0-1 0,0 0 0,0 1 0,0-1 0,-1 0 0,1 1 0,0 0 0,0-1 0,-1 0 0,0 0 0,1 1 0,0-1 0,-1 0 0,1 0 0,0 1 0,-1-1 0,0 0 0,1 0 0,0 0 0,-1 1 0,0-1 0,1 0 0,0 0 0,-1 0 0,1 0 0,-1 0 0,0 0 0,1 0 0,-1 0 0,1 0 0,0 0 0,-2 0 0,-21-6 0,13 5 0,-18-1 0,-49 2 0,29 1 0,-4-1 0,-75-10 0,21 3 0,101 7 0,-191-4 0,82 0 0,-220 4 0,327 0 0,-2 1 0,-11 2 0,12-1 0,0-1 0,-13 1 0,19-2 0,-1-1 0,1 1 0,0 1 0,0-1 0,0 0 0,0 0 0,0 1 0,0-1 0,0 1 0,0-1 0,0 1 0,-2 1 0,3-2 0,0 1 0,0 0 0,0 0 0,0 0 0,1 0 0,-1 0 0,1 0 0,-1 0 0,0 0 0,1 0 0,-1 0 0,1 0 0,0-1 0,0 2 0,0-1 0,-1 0 0,1 0 0,0 0 0,0 1 0,1 1 0,-1-2 0,0 0 0,0-1 0,0 1 0,1-1 0,-1 0 0,0 1 0,0 0 0,1-1 0,0 1 0,-1-1 0,0 1 0,1 0 0,-1-1 0,1 1 0,0 0 0,-1-1 0,1 1 0,0-1 0,0 0 0,-1 1 0,1-1 0,0 0 0,-1 1 0,0-1 0,1 0 0,0 0 0,0 0 0,0 1 0,-1-1 0,2 0 0,-2 0 0,2 0 0,5 0 0,1 0 0,12-1 0,-6 0 0,892 1 0,-831 5 0,1-2 0,-48-4 0,-19 0 0,1 1 0,0 0 0,-1 0 0,1 1 0,15 3 0,-22-3 0,-1 0 0,0 1 0,0-1 0,0 0 0,0 1 0,1-2 0,-1 2 0,-1 0 0,0 0 0,1 0 0,0 0 0,-1-1 0,1 2 0,-1-2 0,0 1 0,0 0 0,0 1 0,0-1 0,0 0 0,-1 0 0,0 0 0,1 0 0,-1 1 0,0-1 0,0 1 0,0-1 0,-1 3 0,1-5 0,0 1 0,0-1 0,0 1 0,0-1 0,0 1 0,-1-1 0,1 1 0,0-1 0,-1 1 0,0-1 0,1 0 0,0 1 0,-1-1 0,1 1 0,-1-1 0,0 0 0,1 1 0,-1-1 0,1 1 0,-1-1 0,0 0 0,1 0 0,-1 0 0,0 0 0,0 0 0,1 0 0,-1 0 0,1 0 0,-1 0 0,1 0 0,-2 0 0,-24-3 0,15 1 0,-20 1 0,-56 2 0,-41 3 0,-107-8 0,175 3 0,20 0 0,-69-7 0,94 6 0,-8-2 0,23 4 0,0 0 0,0 0 0,0 0 0,0 0 0,0 0 0,0 0 0,0 0 0,0 0 0,0 0 0,0 0 0,0 0 0,0 0 0,0 0 0,0 0 0,0 0 0,0 0 0,0 0 0,0 0 0,0 0 0,0 0 0,0 0 0,0 0 0,0 0 0,0-1 0,0 1 0,0 0 0,0 0 0,0 0 0,0 0 0,0 0 0,0 0 0,0 0 0,14 0 0,251-7 0,-120 7 0,10-1 0,-136-1 0,-18 1 0,-12 0 0,-245 6 0,120-2 0,-4 1 0,-171-4 0,234-4 0,18 2 0,38 0 0,-41 3 0,61-1 0,1 0 0,-1 0 0,0 0 0,0 0 0,1 1 0,-1-1 0,0 0 0,1 0 0,-1 0 0,1 0 0,-1 1 0,1 0 0,-1-1 0,1 1 0,0-1 0,-1 1 0,0-1 0,1 1 0,-1-1 0,1 1 0,0-1 0,0 1 0,-1 0 0,1-1 0,-1 1 0,1-1 0,0 2 0,0-2 0,0 1 0,0 0 0,0 0 0,1 24 0,0-21 0,-1-3 0,0 0 0,1 0 0,-1-1 0,1 1 0,0 0 0,-1 0 0,1-1 0,-1 1 0,1 0 0,-1-1 0,1 1 0,-1 0 0,2-1 0,-2 1 0,1-1 0,0 1 0,0-1 0,0 0 0,0 1 0,0-1 0,0 0 0,0 1 0,0-1 0,0 0 0,1 0 0,28 2 0,-30-2 0,221 1 0,-111-2 0,6-2 0,28 2 0,101 2 0,-72 2 0,-80 2 0,-14-10 0,-70 4 0,-4 1 0,0 0 0,0 0 0,0 0 0,6 1 0,-10 0 0,1-1 0,-1 1 0,0-1 0,0 0 0,1 1 0,-1-1 0,0 1 0,0 0 0,-1-1 0,1 1 0,1 0 0,-1 0 0,-1-1 0,2 1 0,-1 1 0,-1-2 0,1 1 0,0-1 0,0 1 0,0 2 0,2 3 0,-2-3 0,1-1 0,-1 1 0,1 0 0,-2 0 0,3 4 0,-3-6 0,0-1 0,0 1 0,0-1 0,0 0 0,0 1 0,0-1 0,0 1 0,0-1 0,0 0 0,0 1 0,-1-1 0,1 0 0,0 1 0,0-1 0,-1 0 0,1 1 0,0-1 0,0 0 0,-1 0 0,1 1 0,0-1 0,-2 1 0,2-1 0,-1 0 0,1 1 0,-2-1 0,2 0 0,-1 1 0,0-1 0,1 0 0,-1 0 0,1 0 0,-1 0 0,0 0 0,0 0 0,0 0 0,-1-1 0,-43-3 0,-79 4 0,59 1 0,-414-1 0,421-5 0,-2 1 0,-1 1 0,-1-2 0,-267 5 0,329 0 0,-1 0 0,0 0 0,-1 0 0,1 0 0,0 0 0,0 1 0,0-1 0,-1 0 0,1 1 0,0-1 0,0 0 0,0 1 0,1 0 0,-1-1 0,0 1 0,0-1 0,0 1 0,0 0 0,0-1 0,0 0 0,1 1 0,-1 0 0,-1 2 0,0 0 0,1 0 0,0 0 0,0 0 0,0 1 0,-1 5 0,-1 15 0,3-20 0,0 1 0,-1 0 0,1-1 0,-2 0 0,2 1 0,-4 6 0,2-5 0,0-1 0,0 1 0,-1 9 0,-1 4 0,-10 62 0,13-75 0,-5 15 0,6-20 0,-1-1 0,1 1 0,0 0 0,-1 0 0,0 0 0,0 0 0,1-1 0,-1 2 0,0-2 0,0 1 0,1 0 0,-1 0 0,0-1 0,1 1 0,-2 0 0,0 0 0,2-1 0,-1-1 0,1 1 0,0 0 0,0 0 0,0-1 0,0 1 0,0 0 0,0 0 0,-1-1 0,1 1 0,0 0 0,0-1 0,0 1 0,0 0 0,0 0 0,0-1 0,0 1 0,0 0 0,0-1 0,0 1 0,0 0 0,1 0 0,-1-1 0,0 1 0,0-1 0,0 1 0,0 0 0,1-1 0,2-9 0,5-25 0,-7 29 0,0 1 0,0-1 0,1 0 0,0 1 0,-1 0 0,1-1 0,4-5 0,0 1 0,2 0 0,-1 0 0,1 1 0,0-1 0,1 2 0,0 0 0,13-10 0,-19 15 0,0 1 0,0-1 0,-1 2 0,4-7 0,-4 6 0,0 0 0,0 1 0,0-2 0,0 1 0,3-2 0,-4 3 0,0 0 0,0 1 0,0-1 0,1 1 0,-1 0 0,0-1 0,0 1 0,-1 0 0,2 0 0,-1 0 0,0-1 0,0 1 0,0 0 0,1 0 0,-1 0 0,0 1 0,0-1 0,2 0 0,19 5 0,0-2 0,34 2 0,49-5 0,-45-1 0,1-4 0,-36 4 0,49-5 0,-136 5 0,-20 1 0,-97 0 0,28-3 0,259 6 0,68-3 0,-74-11 0,-62 5 0,67-2 0,111 13 0,-80-1 0,132 0 0,-211-4 0,-51 1 0,-3-1 0,2 2 0,-2-1 0,2 1 0,-1 0 0,0 0 0,8 3 0,5 3 0,-17-7 0,-1 1 0,1-2 0,0 1 0,0 0 0,0 0 0,-1 0 0,1 1 0,-1-1 0,0 1 0,0-1 0,2 3 0,-2-4 0,-1 0 0,1 0 0,-1 0 0,0 1 0,0 0 0,0-1 0,0 0 0,0 1 0,1-1 0,-1 1 0,0-1 0,0 0 0,0 1 0,0-1 0,0 1 0,0-1 0,0 0 0,0 1 0,-1-1 0,1 0 0,0 1 0,0 0 0,-1-1 0,0 1 0,1 0 0,-1-1 0,1 0 0,-1 1 0,0-1 0,1 0 0,-1 1 0,1-1 0,-1 0 0,1 0 0,-1 1 0,0-1 0,0 0 0,0 0 0,1 0 0,-1 0 0,-1 0 0,-62 0 0,34 0 0,-30 2 0,21 1 0,-52-4 0,33 0 0,-68 2 0,-130-2 0,86-2 0,211-7 0,106-8 0,-115 15 0,41 4 0,-60 0 0,-72 0 0,-99 13 0,149-14 0,-106 14 0,2-11 0,-45 1 0,149-4 0,1 0 0,-1 1 0,1 0 0,0 0 0,-10 3 0,15-4 0,0 1 0,0 0 0,0 1 0,-1-1 0,1 1 0,0 0 0,1 0 0,-1 0 0,1-1 0,-1 1 0,0 0 0,2 1 0,-1-1 0,0 1 0,-3 2 0,1 0 0,2 0 0,0-1 0,0 1 0,-1 0 0,-1 6 0,2-2 0,0 0 0,0 0 0,1 0 0,1 13 0,-1-13 0,1-6 0,-1-1 0,1 0 0,1 0 0,-1 1 0,1 0 0,0 4 0,0-7 0,-1 1 0,1 0 0,-1-1 0,1 1 0,-1 0 0,1-1 0,-1 1 0,0 0 0,1-1 0,-1 1 0,1-1 0,0 1 0,0-1 0,-1 1 0,2-1 0,-2 0 0,1 1 0,0-1 0,0 0 0,0 0 0,0 1 0,0-1 0,0 0 0,-1 0 0,1 0 0,-1 0 0,3 0 0,194-1 0,-107-3 0,84-1 0,-144 5 0,174 5 0,-104-1 0,58-3 0,-80-2 0,22-3 0,-95 4 0,7 0 0,1 0 0,1 0 0,-1-2 0,18-3 0,-14 3 0,0-1 0,1 2 0,-1 0 0,29 2 0,-9 0 0,-24 1 0,-12-2 0,-1 0 0,2 1 0,-1 0 0,1-1 0,-1 0 0,1 0 0,-1 0 0,1 0 0,-1 0 0,1 0 0,-2 0 0,0-1 0,1 1 0,-1-1 0,0 1 0,0 0 0,0 0 0,0-1 0,0 1 0,0 0 0,0 0 0,0-1 0,0 1 0,0 0 0,0 0 0,0-1 0,0 1 0,0 0 0,0 0 0,0-1 0,-1 1 0,1 0 0,0 0 0,0-1 0,0 1 0,0 0 0,0 0 0,0 0 0,0-1 0,0 1 0,0 0 0,-9-11 0,6 8 0,-24-32 0,27 34 0,-3-4 0,0 1 0,0 0 0,1-1 0,-1-1 0,1 2 0,1-1 0,-1-1 0,-1-8 0,3 14 0,0-1 0,0 0 0,-1 0 0,0 0 0,1 0 0,0 0 0,-1 0 0,1 0 0,-1-1 0,0 2 0,1-1 0,-1 0 0,1 0 0,-2 0 0,2 1 0,-1 0 0,1-1 0,-1 1 0,0-1 0,0 0 0,0 0 0,0 1 0,-1-1 0,1 1 0,0 0 0,0-1 0,0 1 0,0 0 0,0 0 0,-1-1 0,-6 1 0,1-1 0,-1 1 0,-13 1 0,6 0 0,-59 3 0,-2 0 0,-11-8 0,31 0 0,-24 0 0,-29 0 0,-59 0 0,-62 3 0,116 2 0,102-1 0,-1 0 0,0 1 0,0 0 0,1 1 0,0-1 0,0 2 0,-18 6 0,-46 20 0,75-29 0,0 1 0,0-1 0,-1 1 0,1 0 0,0 0 0,-1 0 0,1-1 0,0 1 0,0 0 0,0 0 0,0 0 0,0 0 0,1 1 0,-1-1 0,0 0 0,1-1 0,-2 3 0,1 1 0,0-1 0,1 1 0,0-2 0,-1 2 0,2 4 0,-1-2 0,0-5 0,0 1 0,0 0 0,0 0 0,0-1 0,0 0 0,1 1 0,-1-1 0,1 2 0,0-2 0,-1 1 0,1-1 0,0 1 0,0-1 0,-1 0 0,1 0 0,0 1 0,2 1 0,-1-2 0,0 0 0,0 0 0,0 0 0,-1 0 0,1 0 0,1-1 0,-2 1 0,2-1 0,-1 0 0,0 0 0,-1 0 0,2 1 0,-1-1 0,4-1 0,51 1 0,69-7 0,11 0 0,-85 6 0,205 0 0,-128 5 0,-16 0 0,-59-3 0,46-2 0,-49-5 0,-28 4 0,35-2 0,-55 4 0,0 0 0,0-1 0,-1 1 0,0-1 0,1 0 0,0 0 0,-1 0 0,1 0 0,-1 0 0,0 0 0,1 0 0,0 0 0,-1-1 0,0 1 0,-1-1 0,2 0 0,-2 0 0,1 0 0,0 1 0,0-1 0,0 0 0,-1-1 0,2-3 0,-3 6 0,0 0 0,0-1 0,0 1 0,0 0 0,0 0 0,-1-1 0,1 1 0,0 0 0,0 0 0,-1-1 0,1 1 0,0 0 0,0-1 0,0 1 0,-1 0 0,1 0 0,0-1 0,0 1 0,0 0 0,0 0 0,-1 0 0,1-1 0,0 1 0,0 0 0,-1 0 0,1 0 0,0 0 0,-1 0 0,1 0 0,-1 0 0,1 0 0,0 0 0,-1-1 0,0 1 0,1 0 0,0 0 0,-1 1 0,1-1 0,-1 0 0,-19 0 0,16 0 0,-240 1 0,127-2 0,-10-3 0,-10-1 0,-188 5 0,159 1 0,135 1 0,28-2 0,0 0 0,1 0 0,-1 1 0,1 0 0,0 0 0,-1 0 0,1-1 0,-1 1 0,1 1 0,-3 0 0,5-1 0,0-1 0,-1 0 0,1 1 0,-1-1 0,1 0 0,-1 0 0,1 0 0,0 1 0,0-1 0,-1 1 0,1-1 0,0 1 0,0-1 0,0 0 0,-1 1 0,1-1 0,0 1 0,0-1 0,0 1 0,0-1 0,-1 1 0,1-1 0,1 1 0,-1 0 0,0-1 0,0 1 0,0-1 0,0 1 0,1-1 0,-1 0 0,0 1 0,0-1 0,0 1 0,1-1 0,-1 1 0,0-1 0,0 0 0,1 0 0,0 0 0,-1 0 0,0 1 0,1-1 0,-1 0 0,0 1 0,1-1 0,0 0 0,-1 1 0,1-1 0,-1 0 0,0 0 0,0 0 0,2 1 0,1 0 0,0 0 0,0 0 0,0 0 0,0 0 0,1-1 0,-1 1 0,3-1 0,234-4 0,-200 3 0,1-3 0,47-6 0,8-1 0,-13 2 0,-69 7 0,27 1 0,-27 1 0,23-2 0,-4-1-1365</inkml:trace>
</inkml:ink>
</file>

<file path=ppt/ink/ink1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66"/>
    </inkml:context>
    <inkml:brush xml:id="br0">
      <inkml:brushProperty name="width" value="0.05" units="cm"/>
      <inkml:brushProperty name="height" value="0.05" units="cm"/>
    </inkml:brush>
  </inkml:definitions>
  <inkml:trace contextRef="#ctx0" brushRef="#br0">34 683 24575,'1'-29'0,"6"-38"0,-3 45 0,0 2 0,1-2 0,1 2 0,2-1 0,15-30 0,3 0 0,-15 30 0,27-42 0,35-23 0,-59 71 0,2 1 0,1 0 0,25-15 0,34-12 0,-63 34 0,1 1 0,0 1 0,1 0 0,26-4 0,21-9 0,-52 15 0,-1 0 0,1 2 0,0-1 0,1 1 0,14-1 0,-2 1 0,30 4 0,-40-1 0,-1 0 0,-1 0 0,0 2 0,14 4 0,-23-7 0,30 12 0,45 25 0,-44-20 0,42 24 0,13 8 0,-39-23 0,-35-19 0,0 0 0,28 12 0,-28-15 0,24 15 0,-3-3 0,136 52 0,-147-61 0,5 3 0,-16-5 0,0-2 0,26 8 0,152 24 0,-148-28 0,22 3 0,1 0 0,-16-3 0,-36-4 0,0 0 0,0 0 0,0 1 0,0 1 0,-1-1 0,20 14 0,-12-6 0,-1-1 0,19 15 0,-26-17 0,38 28 0,28 15 0,-73-49-1365,-1 0-5461</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9:58.078"/>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1,'1064'0,"-1077"0,7 0</inkml:trace>
</inkml:ink>
</file>

<file path=ppt/ink/ink1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97"/>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99"/>
    </inkml:context>
    <inkml:brush xml:id="br0">
      <inkml:brushProperty name="width" value="0.025" units="cm"/>
      <inkml:brushProperty name="height" value="0.025" units="cm"/>
      <inkml:brushProperty name="color" value="#66CC00"/>
    </inkml:brush>
  </inkml:definitions>
  <inkml:trace contextRef="#ctx0" brushRef="#br0">0 53 24575,'3'0'0,"-1"0"0,0 0 0,1 0 0,-1-1 0,1 1 0,0 0 0,-1-1 0,-1 1 0,2-2 0,0 2 0,3-2 0,-5 2 0,1-2 0,1 1 0,0-1 0,1 1 0,-1 0 0,-1 0 0,2 0 0,-1 0 0,1 1 0,-2-1 0,7 1 0,-5-1 0,1 1 0,0-1 0,-1 0 0,0 0 0,8-4 0,4-1 0,9 4 0,-8 1 0,5-4 0,-16 4 0,0-1 0,0 1 0,0 1 0,7-1 0,2 1 0,-1 1 0,25 3 0,-30 0 0,-9-4 0,0 1 0,1-1 0,-1 0 0,1 1 0,-1-1 0,1 0 0,0 0 0,0 0 0,-1 1 0,1-1 0,0 0 0,-1 0 0,1 0 0,-1 0 0,1 0 0,0 0 0,0 0 0,-1 0 0,2-1 0,-1 1 0,0 0 0,0 0 0,0 1 0,1-1 0,-1 0 0,0 0 0,1 1 0,-1-1 0,0 0 0,2 1 0,4 1 0,-21-5 0,15 3 0,8 3 0,12 5 0,-17-7 0,2 1 0,-1-1 0,-1 1 0,1 1 0,7 4 0,-9-6 0,0-1 0,-1 2 0,1-1 0,-1-1 0,1 1 0,0-1 0,0 1 0,0-1 0,-2 0 0,2 0 0,0 0 0,0 0 0,4-1 0,4 1 0,-14-1 0,-1 0 0,1 1 0,-1-2 0,1 2 0,0-1 0,0 0 0,0-1 0,0 1 0,-3-4 0,-21-6 0,9 4 0,-1 2 0,1 1 0,-2-1 0,2 3 0,-36-2 0,46 4 0,1-1 0,1 1 0,-1 0 0,0 1 0,1 0 0,0 0 0,-1 0 0,1 0 0,-10 4 0,-59 21 0,75-26 0,-1 0 0,1 0 0,0 0 0,0 0 0,0 0 0,-1 1 0,1-1 0,-1 0 0,1 0 0,0 0 0,0 0 0,0 0 0,-1 0 0,1 0 0,0 1 0,0-1 0,0 0 0,0 0 0,-1 0 0,1 0 0,0 1 0,0-1 0,0 0 0,0 0 0,0 0 0,0 1 0,0-1 0,0 0 0,0 0 0,0 1 0,0-1 0,0 0 0,0 0 0,0 1 0,10 2 0,24-3 0,-26 0 0,19 0 0,-25 0 0,-17 0 0,-8-1 0,14 1 0,-1 0 0,0 0 0,1 0 0,0 1 0,-13 3 0,28-5 0,-1 1 0,0-1 0,0 1 0,7 1 0,5 0 0,29-1 0,50 0 0,-66-4 0,-18 2 0,0 0 0,11 1 0,-11 1 0,-8-1 0,0 1 0,-1 0 0,1 0 0,-1 1 0,7 0 0,-10-1 0,0 0 0,1 0 0,-1 0 0,0 0 0,0 0 0,0 0 0,0 0 0,0 0 0,0 0 0,0 0 0,1 0 0,-1 0 0,0 0 0,0 1 0,0-1 0,0 0 0,1 0 0,-1 0 0,0 0 0,0 1 0,0-1 0,0 0 0,0 0 0,0 0 0,0 0 0,0 0 0,0 0 0,0 0 0,0 0 0,0 1 0,0-1 0,0 0 0,0 0 0,0 0 0,0 0 0,0 0 0,0 1 0,-4 2 0,-7 1 0,-32-3 0,26-1 0,14 0 0,5 0 0,81 0 0,-125-8 0,18 4 0,17 2 0,-2 1 0,2 0 0,-11 0 0,-14 2 0,-53-2 0,86 1 0,-1 0 0,0 0 0,0 0 0,0 0 0,0 0 0,0 0 0,0-1 0,0 1 0,0 0 0,0 0 0,0 0 0,0 0 0,0 0 0,0 0 0,0 0 0,0 0 0,0 0 0,0 0 0,0 0 0,0 0 0,0 0 0,0 0 0,0 0 0,0-1 0,0 1 0,0 0 0,0 0 0,0-1 0,0 1 0,0 0 0,0 0 0,0 0 0,0 0 0,0 0 0,0 0 0,0-1 0,0 1 0,0 0 0,0 0 0,0 0 0,0 0 0,0 0 0,0 0 0,0 0 0,0 0 0,0 0 0,0-1 0,-1 1 0,1 0 0,0 0 0,0 0 0,0 0 0,0 0 0,0 0 0,0 0 0,-1 0 0,1 0 0,0 0 0,0 0 0,0 0 0,1-2 0,-10 2 0,1 1 0,5-1 0,1 0 0,0 0 0,-1 1 0,2-1 0,-2 1 0,1-1 0,0 1 0,-4 1 0,26-1 0,29-9 0,20 4 0,-53 2 0,-6 1 0,-2 1 0,13 0 0,-18 0 0,-1 0 0,1 0 0,-1 0 0,1 1 0,0 0 0,-1-1 0,0 1 0,1 1 0,0-1 0,-1 0 0,0 0 0,3 2 0,-5-3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0 0,-7 1 0,-9 0 0,-8-1 0,-1 1 0,-29 4 0,36-3 6,-2-1 0,-30-1 0,13-1-1389,33 1-5443</inkml:trace>
</inkml:ink>
</file>

<file path=ppt/ink/ink1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500"/>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98"/>
    </inkml:context>
    <inkml:brush xml:id="br0">
      <inkml:brushProperty name="width" value="0.025" units="cm"/>
      <inkml:brushProperty name="height" value="0.025" units="cm"/>
      <inkml:brushProperty name="color" value="#66CC00"/>
    </inkml:brush>
  </inkml:definitions>
  <inkml:trace contextRef="#ctx0" brushRef="#br0">1 1 24575,'325'0'0,"-284"4"-1365,-37-4-5461</inkml:trace>
</inkml:ink>
</file>

<file path=ppt/ink/ink1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92"/>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0,'195'0,"-414"0,1160 0,-938 0</inkml:trace>
</inkml:ink>
</file>

<file path=ppt/ink/ink1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93"/>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1,'1271'0,"-1266"0</inkml:trace>
</inkml:ink>
</file>

<file path=ppt/ink/ink1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94"/>
    </inkml:context>
    <inkml:brush xml:id="br0">
      <inkml:brushProperty name="width" value="0.1" units="cm"/>
      <inkml:brushProperty name="height" value="0.1" units="cm"/>
      <inkml:brushProperty name="color" value="#FFC114"/>
      <inkml:brushProperty name="ignorePressure" value="1"/>
    </inkml:brush>
  </inkml:definitions>
  <inkml:trace contextRef="#ctx0" brushRef="#br0">174 1,'-173'717,"172"-713</inkml:trace>
</inkml:ink>
</file>

<file path=ppt/ink/ink1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95"/>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0,'128'708,"-128"-706</inkml:trace>
</inkml:ink>
</file>

<file path=ppt/ink/ink1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96"/>
    </inkml:context>
    <inkml:brush xml:id="br0">
      <inkml:brushProperty name="width" value="0.2" units="cm"/>
      <inkml:brushProperty name="height" value="0.2" units="cm"/>
      <inkml:brushProperty name="color" value="#FFC114"/>
    </inkml:brush>
  </inkml:definitions>
  <inkml:trace contextRef="#ctx0" brushRef="#br0">162 12 24575,'0'39'0,"-1"40"0,0-73 0,-1 0 0,0 0 0,0 0 0,-1 0 0,-3 7 0,-4 5 0,-2 6 0,9-18 0,-1 0 0,1 0 0,-3 10 0,-5 32 0,-9 25 0,17-64 0,-1 0 0,-5 12 0,6-15 0,0 0 0,0 1 0,1-1 0,0 2 0,1-3 0,-1 3 0,0 5 0,1-8 0,1 1 0,-1 0 0,-1-1 0,-1 7 0,-4 15 0,6-21 0,-1-1 0,1-1 0,-1 1 0,-2 6 0,2-7 0,0 0 0,0 0 0,0 1 0,1-1 0,0 0 0,0 8 0,1-6 0,-1 0 0,0-1 0,-2 10 0,2-12 0,1-3 0,0 0 0,0 0 0,1 1 0,-1-1 0,0 0 0,0 0 0,0 0 0,1 0 0,-1 0 0,0 1 0,0-1 0,0 0 0,1 0 0,-1 0 0,1 0 0,-1 0 0,0 0 0,0 0 0,0 0 0,1 0 0,-1 0 0,0 0 0,0 0 0,1 0 0,-1 0 0,1 0 0,-1 0 0,0 0 0,0 0 0,0 0 0,0 0 0,0 0 0,0 0 0,1-1 0,12-1 0,-13 2 0,24-7 0,-17 6 0,1-1 0,0 0 0,0 0 0,0 1 0,13 0 0,19 2 0,67-2 0,-84-2 0,17 0 0,-28 3 0,25 0 0,40 5 0,-59-4 0,39-1 0,4 0 0,-33 4 0,17-1 0,-11-4 0,51 2 0,-58 1 0,30 2 0,-14-5 0,61 2 0,-74 5 0,-25-4 0,-1-1 0,0 0 0,-1-1 0,2 1 0,-1 0 0,-1-1 0,1 0 0,0 1 0,1-1 0,-2-1 0,2 1 0,5-2 0,-9 2 0,-1 0 0,1 0 0,-1 0 0,1 0 0,-1 0 0,1-1 0,-1 1 0,1-1 0,-1 1 0,0-1 0,1 0 0,0 1 0,-1-1 0,0 1 0,0-1 0,1 1 0,-1-1 0,0 1 0,0-1 0,0 1 0,0-1 0,1 0 0,-1 1 0,0-1 0,0 1 0,0-1 0,0 0 0,0 0 0,-1 1 0,1 0 0,0 0 0,0-1 0,0 0 0,-1 0 0,-12-24 0,8 17 0,3 2 0,-1 0 0,2-1 0,0 2 0,-1-3 0,0-8 0,1 8 0,0 0 0,-5-16 0,4 17 0,0-2 0,-1-10 0,0 1 0,-11-54 0,8 9 0,4 52 0,1 0 0,1-12 0,0 15 0,0 1 0,0-1 0,-1 0 0,0 1 0,-1-1 0,-3-8 0,4 10 0,-1-1 0,1 1 0,-2-13 0,-2-13 0,0 5 0,5 23 0,-1-2 0,1 0 0,-2 2 0,1-1 0,-5-8 0,4 6 0,0 2 0,-1-1 0,2 1 0,-1-2 0,1 2 0,-1-11 0,2 15 0,-1 0 0,1 0 0,0 0 0,-1 0 0,0 0 0,1 0 0,0 0 0,-1 1 0,0-1 0,0 0 0,0 0 0,0 0 0,0 1 0,0 0 0,0-1 0,0 1 0,0-1 0,0 1 0,-1-1 0,1 1 0,1 0 0,-1-1 0,0 1 0,-1 0 0,1 0 0,0 0 0,-2 0 0,-6-2 0,-1 2 0,-11-1 0,18 1 0,-227 1 0,169 5 0,-130-6 0,128 6 0,11-10 0,33 2 0,15 2 0,0 0 0,0 0 0,0 0 0,1 0 0,-1 0 0,0 0 0,0 1 0,1 0 0,-1 0 0,0 0 0,0 1 0,1-1 0,-6 3 0,8-2 0,-1-1 0,0-1 0,0 2 0,0-1 0,0 1 0,1 0 0,-1 0 0,0-1 0,1 1 0,0 0 0,0 0 0,0 0 0,-1 0 0,2 0 0,-1 0 0,0 0 0,0 0 0,1 0 0,-1 0 0,1 1 0,0 3 0,0-5 0,0 1 0,0 0 0,0 0 0,0 0 0,0 0 0,1 0 0,-1 0 0,1-1 0,0 1 0,0-1 0,-1 1 0,2 0 0,-1 0 0,0 0 0,0-1 0,-1 0 0,2 0 0,2 3 0,-2-3 0,1 1 0,-1-1 0,-1 0 0,2 0 0,0 0 0,0 0 0,-1 0 0,1-1 0,-1 0 0,1 0 0,0 0 0,0 1 0,-1-1 0,3-1 0,125 7 0,-85-5 0,41-2 0,-59-2 0,16 0 0,49-3 0,33 11 0,-118-4 0,0-1 0,0 0 0,-1 1 0,1 1 0,-1 0 0,1 0 0,-2 0 0,2 1 0,-1-1 0,-1 1 0,2 0 0,7 5 0,-12-5 0,-1-1 0,2 0 0,-1 1 0,0 0 0,0-2 0,0 2 0,-1 0 0,0 0 0,0 0 0,1-1 0,-2 1 0,1 0 0,0 0 0,0 0 0,-1-1 0,0 1 0,1 0 0,-1 0 0,-1 1 0,1-2 0,0 1 0,-1 0 0,-1 4 0,2-7 0,-2 1 0,2 0 0,-1 0 0,1 0 0,-1 0 0,1 0 0,-1-1 0,-1 1 0,2 0 0,-1 0 0,-1 0 0,1-1 0,0 1 0,0-1 0,0 1 0,-1-1 0,1 1 0,1-1 0,-1 0 0,0 1 0,-1-1 0,1 0 0,-2 0 0,-4 0 0,-1 0 0,-12 0 0,9 0 0,-5 0 0,-1 0 0,-32 8 0,49-8 0,-25 3 0,0-1 0,-1-1 0,-26-3 0,3 1 0,37 0 0,1 0 0,-1 0 0,-18-6 0,18 5 0,1 0 0,0 0 0,-21-1 0,-32-3 0,62 6 0,-21 0 0,-1 0 0,-32 5 0,46-4 0,4 0 0,2 0 0,-2 0 0,-7 3 0,11-3 0,0-1 0,1 0 0,-1 1 0,2-1 0,-2 1 0,1 0 0,0 0 0,0 0 0,0 0 0,-1 0 0,1 0 0,1 0 0,-2 0 0,1 1 0,1-1 0,-1 0 0,0 2 0,-7 12 0,6-12 0,0 0 0,0 0 0,2 0 0,-2 0 0,1 0 0,0 1 0,0 2 0,1-5 0,0 1 0,0-1 0,0 0 0,0 0 0,0 0 0,1 0 0,0 0 0,-1 0 0,0-1 0,1 1 0,-1 0 0,1 0 0,0 0 0,-1 0 0,0 0 0,1 0 0,0-1 0,0 1 0,0 0 0,0 0 0,0 0 0,0-1 0,0 1 0,0-1 0,1 1 0,-1-1 0,1 1 0,6 1 0,-2 1 0,3-1 0,-1 0 0,0 0 0,0-1 0,15 1 0,52-2 0,-32-1 0,427 1 0,-466 1 0,2 0 0,-1 0 0,-1 1 0,2-1 0,-2 2 0,1-1 0,0 0 0,-1 0 0,8 6 0,-3-2 0,-7-6 0,-1 1 0,1 0 0,-1 1 0,0-1 0,0 0 0,1 1 0,-1-1 0,0 0 0,0 0 0,0 1 0,0-1 0,0 0 0,-1 1 0,1-1 0,0 1 0,-1 0 0,1 1 0,-1-2 0,0 0 0,0 0 0,0 0 0,0-1 0,0 1 0,0-1 0,-1 1 0,1 0 0,0 0 0,0-1 0,0 1 0,-1 0 0,0 0 0,1-1 0,0 1 0,-1 0 0,1 0 0,-1-1 0,0 1 0,1-1 0,-1 1 0,0-1 0,0 1 0,1-1 0,-2 1 0,2-1 0,-1 0 0,1 0 0,-1 0 0,0 0 0,1 1 0,-2-1 0,2 0 0,-1 0 0,0 0 0,-2 0 0,-16 2 0,1-1 0,-27-3 0,3 1 0,-91 5 0,-10-1 0,-8 4 0,70-2 0,-6-6 0,-13 3 0,99-2 0,-1 0 0,1 0 0,-1 0 0,0 1 0,0-1 0,1 0 0,-1 1 0,1-1 0,0 1 0,-1 0 0,1-1 0,0 1 0,-1 0 0,1 0 0,0-1 0,0 1 0,-1 0 0,1 0 0,0 2 0,1-2 0,-1-1 0,1 1 0,-1 0 0,1 0 0,0 0 0,0 0 0,0-1 0,0 1 0,0 0 0,0-1 0,0 1 0,0-1 0,0 1 0,0 0 0,0 0 0,0 0 0,1 0 0,-1-1 0,1 1 0,-1 0 0,0 0 0,1-1 0,-1 1 0,0 0 0,1-1 0,-1 1 0,1-1 0,0 1 0,-1 0 0,1-1 0,0 0 0,0 0 0,0 1 0,1 0 0,2 0 0,-2 1 0,2-1 0,0 1 0,0-1 0,0 0 0,-1-1 0,1 1 0,0-1 0,6 1 0,15 1 0,0 3 0,1-2 0,39 3 0,53-7 0,-48 0 0,325 1 0,-393 1 0,1-1 0,-1 0 0,0 1 0,0-1 0,0 0 0,1 1 0,-1 0 0,0 0 0,0 0 0,-1 0 0,2 1 0,-2-1 0,1 0 0,0 1 0,0-1 0,0 1 0,1 2 0,5 5 0,-2-1 0,8 13 0,-8-11 0,-5-10 0,0 1 0,-1-1 0,0 1 0,1-1 0,-1 0 0,0 1 0,0-1 0,1 1 0,-1-1 0,1 0 0,-1 0 0,0 1 0,0 0 0,0 0 0,0-1 0,0 1 0,0-1 0,0 1 0,0-1 0,0 1 0,0-1 0,0 1 0,0-1 0,0 1 0,-1-1 0,1 1 0,0 0 0,-1-1 0,1 0 0,0 1 0,-1 0 0,1 0 0,-2 0 0,0-1 0,1 0 0,-1 1 0,0 0 0,1-1 0,-1 1 0,0-1 0,0 1 0,1-1 0,-4 0 0,-21 3 0,-1-2 0,0-1 0,1-2 0,-29-4 0,-55-1 0,-406 8-1365</inkml:trace>
</inkml:ink>
</file>

<file path=ppt/ink/ink1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89"/>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1,'1105'0,"-1118"0,7 0</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2:59:58.079"/>
    </inkml:context>
    <inkml:brush xml:id="br0">
      <inkml:brushProperty name="width" value="0.1" units="cm"/>
      <inkml:brushProperty name="height" value="0.1" units="cm"/>
      <inkml:brushProperty name="color" value="#FFC114"/>
    </inkml:brush>
  </inkml:definitions>
  <inkml:trace contextRef="#ctx0" brushRef="#br0">1 224 24575,'1'0'0,"0"0"0,0-1 0,0 1 0,0-1 0,-1 0 0,1 1 0,1-1 0,-2 0 0,1 1 0,0-2 0,-1 2 0,1-1 0,-1 0 0,1 0 0,-1 0 0,1 0 0,0 0 0,-1 0 0,1-2 0,7-9 0,0 4 0,0 1 0,0-2 0,0 2 0,-2-2 0,1 0 0,6-12 0,23-28 0,-34 46 0,1 0 0,-1 1 0,0 0 0,1 0 0,-1 0 0,1 0 0,0 1 0,4-3 0,12-9 0,-14 10 0,-1-1 0,0 2 0,1-1 0,-1 1 0,1-1 0,0 1 0,0 0 0,8-2 0,20-9 0,-32 13 0,0-1 0,0 1 0,0 0 0,0-1 0,0 1 0,0-1 0,0 1 0,0 0 0,0 0 0,0 0 0,0 0 0,0-1 0,0 1 0,0 0 0,0 1 0,0-1 0,1 0 0,0 1 0,-1-1 0,0 1 0,0 0 0,0-1 0,0 1 0,0 0 0,0 0 0,0 0 0,0 0 0,0 0 0,-1 0 0,1 0 0,1 2 0,1 1 0,0 0 0,1-1 0,0 1 0,0 0 0,0-1 0,0 0 0,0 0 0,1 0 0,-1-1 0,7 3 0,-4-1 0,0-1 0,12 11 0,-14-12 0,-1 1 0,1-1 0,0 1 0,9 1 0,-9-2 0,2 1 0,-5-3 0,0 1 0,1 0 0,-2 0 0,1-1 0,0 1 0,0 0 0,0 0 0,-1 1 0,2-1 0,0 3 0,8 6 0,-1 2 0,2-1 0,-1-1 0,2 0 0,-1-1 0,25 15 0,4-3 0,-41-21 0,0 0 0,0 0 0,0 0 0,0 0 0,0 0 0,0 0 0,1 0 0,-1 0 0,0 0 0,0 0 0,0 0 0,0 0 0,0 0 0,0 0 0,0 1 0,0-1 0,1 0 0,-1 0 0,0 0 0,0 0 0,0 0 0,0 0 0,0 0 0,0 0 0,0 1 0,0-1 0,0 0 0,0 0 0,0 0 0,0 0 0,0 0 0,0 0 0,0 1 0,0-1 0,0 0 0,0 0 0,0 0 0,0 0 0,0 0 0,0 1 0,-5 3 0,-10-1 0,-3-2 0,-1 0 0,-26-3 0,20 0 0,-18-2 0,-45-2 0,46 0 0,25 3 0,0 1 0,-21-1 0,12 4 0,-42-2 0,68 1 0,-1 0 0,0 0 0,0 0 0,1 0 0,-1 0 0,1-1 0,-1 1 0,0 0 0,1 0 0,-1 0 0,0-1 0,1 1 0,-1 0 0,1-1 0,-1 1 0,1-1 0,-1 1 0,1 0 0,0-1 0,-1 1 0,1-1 0,-1 1 0,1-1 0,0 1 0,0-1 0,-1 0 0,1 0 0,-1 1 0,1-1 0,0 1 0,0-1 0,0 1 0,0-1 0,0 0 0,0 1 0,0-1 0,0 0 0,0 1 0,0-1 0,0 0 0,0 1 0,0-1 0,0 0 0,1 1 0,-1-1 0,1 0 0,0-1 0,0-1 0,0 1 0,0-1 0,0 1 0,1-1 0,-1 1 0,1 0 0,-1 0 0,1 0 0,2-2 0,9-8 0,-12 10 0,1 0 0,0 0 0,0 0 0,0 1 0,0-1 0,0 0 0,4-1 0,25-20 0,2 10 0,-20 8 0,-10 4 0,0 0 0,0 0 0,0 0 0,0 0 0,0 0 0,0 1 0,0-1 0,0 1 0,0-1 0,1 1 0,-1 0 0,0 1 0,5 0 0,1 2 0,0 1 0,1 0 0,-1 1 0,0 0 0,8 6 0,-2-2 0,-7-4 0,-1-1 0,0 2 0,-1-2 0,0 2 0,0 0 0,0 0 0,8 12 0,-12-18 0,-1 1 0,0 1 0,0-2 0,0 1 0,0 0 0,1-1 0,-1 1 0,0-1 0,0 1 0,3 0 0,-1 0 0,-11-1 0,-17 0 0,5 0 0,0-1 0,1 0 0,-35-8 0,46 7 0,0 1 0,0 1 0,-1-1 0,1 1 0,-9 1 0,-23-1 0,40 0 0,-1 1 0,0-1 0,1 0 0,0 0 0,-1-1 0,1 1 0,-1 0 0,1 0 0,0 0 0,-1 0 0,1 0 0,0 0 0,-1 0 0,1-1 0,-1 1 0,1 0 0,0 0 0,-1 0 0,1-1 0,-1 0 0,1 1 0,0 0 0,0 0 0,-1-1 0,1 1 0,0 0 0,-1-1 0,1 0 0,0 1 0,1-1 0,-1 1 0,0-1 0,0 1 0,0-1 0,0 0 0,0 1 0,1-1 0,-1 0 0,0 1 0,0-1 0,1 1 0,0 0 0,-1-1 0,1 0 0,23-19 0,-21 18 0,0 0 0,0 0 0,-1 1 0,2 0 0,-2 0 0,1 0 0,0 1 0,0-1 0,1 0 0,-1 1 0,0-1 0,0 1 0,0 0 0,0 0 0,1 1 0,-2 0 0,2-1 0,3 2 0,-5-1 0,0-1 0,0 1 0,0 0 0,0-1 0,-1 1 0,1 0 0,0 1 0,-1-1 0,1 0 0,0 0 0,-1 0 0,2 3 0,-2-3 0,0 0 0,0 0 0,-1 0 0,1 1 0,-1-1 0,1 0 0,-1 0 0,0 1 0,0-1 0,1 0 0,-1 0 0,0 0 0,0 0 0,0 1 0,0-1 0,0 0 0,0 1 0,-1-1 0,1 0 0,0 0 0,-1 2 0,0-1 0,0-1 0,0 1 0,0-1 0,0 0 0,0 1 0,0 0 0,0-1 0,-1 0 0,1 0 0,-1 0 0,1 0 0,0 1 0,-1-1 0,0-1 0,1 1 0,-1 0 0,-2 0 0,-4 2 0,-1 0 0,-11 1 0,2 1 0,6-3-4,-1 0-1,1-1 1,-1 0-1,0-1 1,-17-1-1,-5 0-1333</inkml:trace>
</inkml:ink>
</file>

<file path=ppt/ink/ink1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90"/>
    </inkml:context>
    <inkml:brush xml:id="br0">
      <inkml:brushProperty name="width" value="0.1" units="cm"/>
      <inkml:brushProperty name="height" value="0.1" units="cm"/>
      <inkml:brushProperty name="color" value="#FFC114"/>
    </inkml:brush>
  </inkml:definitions>
  <inkml:trace contextRef="#ctx0" brushRef="#br0">1 209 24575,'1'0'0,"0"0"0,0-1 0,0 1 0,0-1 0,0 0 0,0 1 0,-1-1 0,1 0 0,0 1 0,0-1 0,-1 1 0,1-1 0,0 0 0,-1 0 0,1 0 0,-1 0 0,1 0 0,0 0 0,-1-2 0,9-8 0,0 4 0,-1 0 0,0-1 0,0 1 0,-2-1 0,2-1 0,5-10 0,25-27 0,-36 43 0,0 0 0,1 1 0,0 1 0,-2-1 0,2 0 0,0 0 0,0 1 0,4-3 0,14-8 0,-17 9 0,0 0 0,1 1 0,1-1 0,-3 1 0,3-1 0,-1 1 0,0 1 0,8-3 0,22-8 0,-34 12 0,0-1 0,0 1 0,-1 0 0,1-1 0,0 1 0,1-1 0,-1 1 0,0 0 0,0 0 0,0 0 0,0 0 0,0-1 0,0 1 0,1 0 0,-1 1 0,-1-1 0,2 0 0,0 1 0,-1-1 0,1 1 0,-1 0 0,0-1 0,0 1 0,0 0 0,0 0 0,0-1 0,0 1 0,-1 0 0,1 0 0,0 0 0,1 2 0,1 1 0,1-1 0,-1 0 0,1 1 0,0 0 0,1-1 0,-2-1 0,2 1 0,0 0 0,-1-1 0,8 2 0,-5 0 0,0-1 0,13 10 0,-14-11 0,-3 1 0,3-1 0,-1 0 0,9 2 0,-9-2 0,3 1 0,-5-3 0,-2 1 0,1 0 0,0 0 0,1-1 0,-2 1 0,2-1 0,-1 1 0,-1 1 0,1-1 0,2 3 0,6 5 0,2 2 0,0 0 0,0-2 0,1 0 0,-1 0 0,27 13 0,3-2 0,-42-20 0,0 0 0,1 0 0,-1 0 0,0 0 0,0 0 0,0 0 0,0 0 0,0 0 0,0 0 0,0 0 0,1 0 0,-1 0 0,0 0 0,0 0 0,0 1 0,0-1 0,0 0 0,0 0 0,0 0 0,0 0 0,0 0 0,0 0 0,0 0 0,0 0 0,1 1 0,-1-1 0,0 0 0,0 0 0,0 0 0,0 0 0,0 0 0,0 0 0,0 1 0,0-1 0,0 0 0,0 0 0,0 0 0,0 0 0,0 0 0,-1 1 0,-5 2 0,-8 0 0,-5-2 0,-1 0 0,-26-3 0,20 0 0,-18-2 0,-49-1 0,50-1 0,25 3 0,1 2 0,-22-2 0,11 4 0,-42-2 0,69 1 0,1 0 0,-1 0 0,0 0 0,0 0 0,1 0 0,-1-1 0,1 1 0,-2 0 0,2 0 0,-1 0 0,1-1 0,-1 1 0,0 0 0,1-1 0,-1 1 0,1-1 0,-1 1 0,0 0 0,1-1 0,0 1 0,-1-1 0,1 1 0,0-1 0,0 1 0,0-1 0,-1 0 0,1 0 0,0 1 0,0 0 0,0 0 0,-1-1 0,1 1 0,0-1 0,0 0 0,0 1 0,0-1 0,0 0 0,0 1 0,0-1 0,1 0 0,-1 1 0,0-1 0,0 0 0,0 1 0,0-1 0,1 0 0,-1-1 0,1 0 0,1 0 0,-1-1 0,1 1 0,-1-1 0,1 1 0,-1 1 0,1-1 0,0 0 0,2-2 0,9-7 0,-12 9 0,1 0 0,0 0 0,0 0 0,1 1 0,-2 0 0,1-1 0,5-1 0,26-19 0,0 10 0,-19 8 0,-11 3 0,0 0 0,0 0 0,0 0 0,0 0 0,1 0 0,-1 1 0,0-1 0,0 1 0,0-1 0,1 1 0,-1 0 0,0 1 0,6 0 0,0 2 0,1 1 0,0-1 0,-1 2 0,0 0 0,10 5 0,-4-2 0,-7-3 0,-1-1 0,0 1 0,0-1 0,-1 2 0,0-1 0,0 1 0,9 11 0,-14-17 0,1 1 0,-1 0 0,0-1 0,0 1 0,1 0 0,-1-1 0,0 1 0,1-1 0,-1 1 0,2 0 0,1 0 0,-12-1 0,-19 0 0,7 0 0,-1-1 0,1 0 0,-36-7 0,47 6 0,1 1 0,0 1 0,-1-1 0,1 1 0,-11 1 0,-22-1 0,41 0 0,-1 1 0,1-1 0,0 0 0,-1 0 0,0-1 0,1 1 0,-1 0 0,1 0 0,0 0 0,-1 0 0,0 0 0,1 0 0,0 0 0,0-1 0,0 1 0,0 0 0,-1 0 0,0 0 0,1-1 0,0 0 0,0 1 0,-1 0 0,1 0 0,0-1 0,0 1 0,-1 0 0,0-1 0,1 0 0,0 1 0,1-1 0,-1 1 0,0 0 0,0 0 0,1-1 0,-1 0 0,0 1 0,0-1 0,0 0 0,1 1 0,-1-1 0,0 1 0,1 0 0,-1-1 0,1 0 0,24-18 0,-22 17 0,0 1 0,0-1 0,0 1 0,0 0 0,-1 0 0,2 0 0,-1 1 0,1-1 0,-1 0 0,0 1 0,0-1 0,1 1 0,-1 0 0,0 0 0,0 1 0,0 0 0,1-1 0,3 2 0,-4-1 0,-1-1 0,0 1 0,0 0 0,-1-1 0,1 1 0,0 0 0,0 0 0,-1 0 0,1 0 0,0 0 0,0 0 0,0 3 0,0-3 0,-2 0 0,1 0 0,-1 0 0,1 1 0,0-2 0,-1 1 0,0 0 0,1 1 0,-1-1 0,0 0 0,0 0 0,0 0 0,0 0 0,0 1 0,0-1 0,0 0 0,0 0 0,0 0 0,0 0 0,-1 0 0,0 2 0,0-1 0,0-1 0,0 1 0,0-1 0,0 0 0,0 0 0,0 1 0,0-1 0,-1 0 0,1 0 0,-1 0 0,1 0 0,-1 1 0,0-1 0,1-1 0,0 1 0,-1 0 0,-2 0 0,-5 1 0,0 1 0,-12 1 0,2 1 0,7-4-4,-1 1-1,0-1 1,-1 0-1,2-1 1,-21-1-1,-2 0-1333</inkml:trace>
</inkml:ink>
</file>

<file path=ppt/ink/ink1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91"/>
    </inkml:context>
    <inkml:brush xml:id="br0">
      <inkml:brushProperty name="width" value="0.1" units="cm"/>
      <inkml:brushProperty name="height" value="0.1" units="cm"/>
      <inkml:brushProperty name="color" value="#FFC114"/>
    </inkml:brush>
  </inkml:definitions>
  <inkml:trace contextRef="#ctx0" brushRef="#br0">217 51 24575,'-2'-2'0,"1"2"0,-1-2 0,0 1 0,0 0 0,0 0 0,1 0 0,-1-1 0,0 1 0,1 0 0,-2 1 0,-2-2 0,2 1 0,0 0 0,-1-2 0,0 1 0,1 0 0,-1-1 0,-4-3 0,-8-6 0,15 11 0,-1 0 0,0 0 0,0 1 0,1-1 0,-2 0 0,1 1 0,1-1 0,-1 1 0,0 0 0,0 0 0,0-1 0,-1 1 0,1 0 0,1 0 0,-1 1 0,0-1 0,-4 1 0,2 0 0,2 0 0,-2 0 0,1 0 0,0 0 0,1-1 0,-1 2 0,0 0 0,0 0 0,0-1 0,-2 4 0,2-3 0,-1 0 0,1 0 0,0 0 0,-1 0 0,1 0 0,-1-1 0,0 0 0,-4 1 0,3-1 0,1 1 0,-1 0 0,1-1 0,0 2 0,-7 2 0,11-5 0,0 0 0,-1 0 0,1 0 0,0 0 0,0 1 0,-1-1 0,1 0 0,0 0 0,-1 1 0,1-1 0,0 0 0,0 0 0,0 0 0,0 0 0,-1 1 0,1-1 0,0 0 0,0 0 0,0 0 0,0 1 0,0-1 0,0 0 0,0 0 0,0 0 0,-1 1 0,1-1 0,0 0 0,0 0 0,0 1 0,0-1 0,0 0 0,0 0 0,0 0 0,0 1 0,0-1 0,1 0 0,8 2 0,17-6 0,-16 2 45,0 1-1,12-1 1,13 0-1544</inkml:trace>
</inkml:ink>
</file>

<file path=ppt/ink/ink1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73"/>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0,'956'0,"-952"0</inkml:trace>
</inkml:ink>
</file>

<file path=ppt/ink/ink1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74"/>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0,-1 0,-1 0,2 0,-1 0,1 0,0 0,-1 0,1 0,-1 0</inkml:trace>
</inkml:ink>
</file>

<file path=ppt/ink/ink1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75"/>
    </inkml:context>
    <inkml:brush xml:id="br0">
      <inkml:brushProperty name="width" value="0.05" units="cm"/>
      <inkml:brushProperty name="height" value="0.05" units="cm"/>
      <inkml:brushProperty name="color" value="#E71224"/>
    </inkml:brush>
  </inkml:definitions>
  <inkml:trace contextRef="#ctx0" brushRef="#br0">0 13 24575,'184'0'0,"-179"-1"0,-1 1 0,1-1 0,0 0 0,8-2 0,16-3 0,-10 6 0,32 3 0,-39-3 0,12 2 0,53 2 0,-26-6 0,-33 1 0,39 1 0,27 2 0,86 5 0,-158-8 0,-2 1 0,11-3 0,-12 1 0,3 1 13,-1 0-1,20 2 0,-7 0-1414</inkml:trace>
</inkml:ink>
</file>

<file path=ppt/ink/ink1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76"/>
    </inkml:context>
    <inkml:brush xml:id="br0">
      <inkml:brushProperty name="width" value="0.2" units="cm"/>
      <inkml:brushProperty name="height" value="0.2" units="cm"/>
      <inkml:brushProperty name="color" value="#E71224"/>
    </inkml:brush>
  </inkml:definitions>
  <inkml:trace contextRef="#ctx0" brushRef="#br0">1 1229 24575,'0'-2'0,"1"1"0,-1-1 0,1 0 0,-1 0 0,2 0 0,-2 0 0,1 0 0,1 1 0,-2-1 0,1 0 0,0 1 0,4-4 0,7-11 0,-2-13 0,-7 22 0,-1 1 0,1-1 0,0 0 0,7-11 0,-7 13 0,0 1 0,-1 0 0,0-1 0,-1 0 0,1 1 0,0-2 0,-1 1 0,0 1 0,0-11 0,0 13 0,-1 0 0,1-1 0,-1 0 0,1 1 0,0 1 0,0-2 0,0 1 0,0 0 0,4-4 0,-4 6 0,1-2 0,-1 0 0,0-1 0,0 1 0,-1 0 0,2 0 0,-1 0 0,-1 0 0,1 0 0,0 0 0,-1-5 0,0 6 0,0 0 0,0-1 0,0 0 0,0 0 0,0 1 0,0-1 0,0 0 0,1 1 0,-1-1 0,1 1 0,0-1 0,-1 0 0,1 1 0,0-1 0,0 1 0,0-1 0,0 1 0,0 0 0,0 0 0,2-2 0,-2 2 0,0 0 0,0 0 0,-1-1 0,1 1 0,-1-1 0,1 1 0,0 1 0,-1-2 0,0 0 0,0 1 0,1 0 0,-1-1 0,0-1 0,0 1 0,0 1 0,0-1 0,0 0 0,0 1 0,1-2 0,-1 2 0,0-1 0,3-2 0,0-2 0,1-1 0,-1 1 0,-1-1 0,0 1 0,0-1 0,0 1 0,-1-1 0,1-10 0,-1 14 0,0-2 0,0 2 0,0 0 0,0-1 0,4-4 0,2-8 0,-3 5 0,0 1 0,9-15 0,-13 24 0,8-13 0,-8 13 0,0 1 0,0 0 0,0-1 0,0 1 0,0-1 0,0 1 0,0 0 0,0-1 0,0 1 0,0-1 0,0 1 0,0 0 0,0-1 0,0 0 0,0 1 0,0-1 0,0 1 0,0 0 0,0-1 0,0 1 0,0 0 0,0 0 0,0 0 0,0-1 0,0 1 0,0 0 0,0-1 0,-1 1 0,1 0 0,-1-1 0,1 1 0,-1 0 0,1 0 0,0 0 0,0 0 0,0 0 0,-1 0 0,1 0 0,0 0 0,-1 0 0,1 0 0,0 0 0,0 0 0,0 0 0,0 0 0,-1 0 0,1 0 0,0 1 0,0-1 0,0 0 0,0 0 0,0 0 0,-1 0 0,1 0 0,0 0 0,0 1 0,0-1 0,-1 0 0,1 0 0,0 0 0,0 0 0,0 1 0,0-1 0,0 0 0,0 0 0,0 0 0,0 0 0,0 0 0,0 0 0,0 0 0,0 0 0,0 0 0,0 1 0,0-1 0,0 0 0,0 0 0,0 0 0,0 0 0,0 1 0,0-1 0,1 0 0,-1 0 0,0 1 0,1-1 0,-1 1 0,0-1 0,0 0 0,0 0 0,0 0 0,0 1 0,0-1 0,0 0 0,1 0 0,-1 0 0,0 0 0,0 1 0,0-1 0,0 0 0,1 0 0,-1 0 0,0 0 0,1 0 0,-1 0 0,0 1 0,0-1 0,0 0 0,1 0 0,-1 0 0,0 0 0,0 0 0,1 0 0,-1 0 0,1 0 0,-1 0 0,0 0 0,0 0 0,0 0 0,0 0 0,0 0 0,0 0 0,0 0 0,1 0 0,-1-1 0,0 1 0,1 0 0,-1 0 0,0 0 0,0 0 0,0 0 0,1 0 0,-1-1 0,0 1 0,0 0 0,0 0 0,0 0 0,0 0 0,1-1 0,-1 1 0,0 0 0,0 0 0,1-1 0,-1 0 0,1 0 0,-1 0 0,1 1 0,0 0 0,-1-1 0,1 0 0,-1 0 0,0 0 0,0 0 0,1 0 0,-1 0 0,1 0 0,-1 0 0,0 0 0,0 0 0,0-2 0,1-8 0,-1 11 0,0-1 0,0 1 0,1 0 0,-1 0 0,0-1 0,1 1 0,-1 0 0,0 0 0,0 0 0,0-1 0,0 1 0,0 0 0,0 0 0,0 0 0,0 0 0,1 0 0,-1 0 0,1 0 0,-1 0 0,0 0 0,0 0 0,1 0 0,-1 0 0,0 0 0,1 0 0,-1 0 0,1 0 0,-1 0 0,0 0 0,0 0 0,1 0 0,-1 0 0,0 0 0,0 0 0,1 0 0,-1 0 0,1 0 0,-1 0 0,1 3 0,-10-1 0,9-2 0,0 0 0,-1 0 0,0 1 0,0-1 0,0 0 0,0-1 0,1 1 0,-1 0 0,0 0 0,0 0 0,0 0 0,0 0 0,-1-1 0,2 1 0,0 0 0,0-1 0,0 1 0,-1 0 0,1 0 0,0 0 0,-1-1 0,1 1 0,0 0 0,0 0 0,0-1 0,0 1 0,0 0 0,0 0 0,0-1 0,0 1 0,0 0 0,0 0 0,0 0 0,0 0 0,0 0 0,0-1 0,0 1 0,0 0 0,0-4 0,1 2 0,0-1 0,0 0 0,1 1 0,2-5 0,4-10 0,-6 13 0,-1-1 0,1 1 0,1 0 0,2-6 0,-4 7 0,2 0 0,-1-1 0,-1 0 0,1 0 0,-1 2 0,1-8 0,-2 8 0,0 0 0,1 0 0,0 0 0,-1 0 0,1 0 0,1 0 0,-2 0 0,1 1 0,1-1 0,1-1 0,4-9 0,-6 10 0,0 0 0,0 1 0,-1-1 0,0-1 0,0 3 0,1-2 0,-1 0 0,-1-4 0,1 4 0,0 0 0,0 1 0,0-1 0,0 0 0,1 0 0,-1 0 0,0 0 0,3-2 0,-1-2 0,0 1 0,-1 0 0,1-1 0,1-5 0,0-2 0,3 2 0,-6 10 0,2 0 0,-2 0 0,1 0 0,-1 0 0,1-1 0,0 1 0,-1 0 0,1 0 0,-1 0 0,0 0 0,0 1 0,1-4 0,0 1 0,-1 0 0,1 0 0,-1 1 0,2-2 0,-2 2 0,1-1 0,0 0 0,0 1 0,1-1 0,4-4 0,-4 4 0,0 1 0,-1-2 0,1 1 0,0 0 0,0 0 0,-1-1 0,2-5 0,-1 2 0,-1 0 0,1-1 0,2 1 0,5-12 0,-1 3 0,0-3 0,-5 12 0,0 0 0,0 1 0,6-10 0,18-30 0,-10 26 0,-9 8 0,-6 11 0,-5 2 0,2-2 0,1 1 0,0 0 0,0-1 0,0 1 0,0 0 0,0 0 0,0-1 0,0 1 0,0 0 0,0 0 0,0 0 0,0-1 0,-1 1 0,1 0 0,0 0 0,0 0 0,0 0 0,0 0 0,-1-1 0,1 1 0,0 0 0,-1 0 0,1-1 0,0 1 0,0 0 0,0 0 0,-1 0 0,1 0 0,0 0 0,0 0 0,-1 0 0,1 0 0,0 0 0,-1 0 0,1 0 0,0 0 0,0 0 0,-1 0 0,1 0 0,0 0 0,0 0 0,0 0 0,-1 0 0,1 0 0,-1 1 0,1-1 0,0 0 0,0 0 0,0 1 0,-1-1 0,1 0 0,0 0 0,0 0 0,0-1 0,0-2 0,1 1 0,0-1 0,0 1 0,0 0 0,0-1 0,0 0 0,1 1 0,2-4 0,-1 2 0,1 0 0,-1 0 0,-1 0 0,1-1 0,-1 1 0,1 0 0,2-8 0,-3 4 0,4-4 0,1 1 0,10-15 0,-6 7 0,-9 16 0,-1 0 0,1 2 0,-1-3 0,0 1 0,1-4 0,-2 5 0,1-1 0,-1 0 0,2 0 0,-2 1 0,1 0 0,0-1 0,0 1 0,3-3 0,0 0-86,-2 2-56,-1 1 0,1 0 0,-2 1 0,2-2 0,0 3-1,0-2 1,0 0 0,3-1 0</inkml:trace>
</inkml:ink>
</file>

<file path=ppt/ink/ink1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86"/>
    </inkml:context>
    <inkml:brush xml:id="br0">
      <inkml:brushProperty name="width" value="0.05" units="cm"/>
      <inkml:brushProperty name="height" value="0.05" units="cm"/>
      <inkml:brushProperty name="color" value="#E71224"/>
    </inkml:brush>
  </inkml:definitions>
  <inkml:trace contextRef="#ctx0" brushRef="#br0">921 12 24575,'-8'1'0,"0"-1"0,-16 5 0,20-4 0,-1 0 0,0 0 0,0-1 0,0 1 0,-1-1 0,2 0 0,-1 0 0,-1 0 0,2 0 0,-1-1 0,-7 0 0,1-3 0,0 2 0,-2 0 0,2 0 0,-1 1 0,1-1 0,0 2 0,-21 2 0,-28-2 0,18-3 0,-28-3 0,-172 6 0,197 4 0,16-1 0,4-1 0,-8 1 0,-123-3-1365</inkml:trace>
</inkml:ink>
</file>

<file path=ppt/ink/ink1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87"/>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1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88"/>
    </inkml:context>
    <inkml:brush xml:id="br0">
      <inkml:brushProperty name="width" value="0.2" units="cm"/>
      <inkml:brushProperty name="height" value="0.2" units="cm"/>
      <inkml:brushProperty name="color" value="#E71224"/>
    </inkml:brush>
  </inkml:definitions>
  <inkml:trace contextRef="#ctx0" brushRef="#br0">0 1134 24575,'14'-4'0,"1"2"0,16-3 0,4-1 0,-22 4 0,-1 2 0,1-1 0,22 2 0,-2 0 0,81 4 0,-37-1 0,19-4 0,17 0 0,-107 1 0,-2 1 0,2-1 0,-1 0 0,-1 0 0,1 1 0,8 4 0,8 2 0,-20-7 0,-1-1 0,2 1 0,-1 0 0,0 0 0,0-1 0,1 1 0,-2 1 0,1-1 0,1-1 0,0 3 0,9 6 0,-12-11 0,-1 1 0,1-1 0,0-1 0,0 2 0,0-1 0,0 0 0,1-1 0,-1 1 0,1 0 0,0 0 0,0 0 0,0-3 0,0 2 0,1 0 0,0 1 0,0 0 0,-1-2 0,1 2 0,-1-1 0,0 0 0,0 1 0,0-1 0,0 0 0,0 0 0,-1 0 0,1 1 0,-3-4 0,1-3 0,0-1 0,-3-18 0,3 17 0,-4-18 0,2 16 0,2 11 0,1-1 0,-1 1 0,2-1 0,-1-1 0,0 2 0,1-1 0,0 0 0,0 0 0,0 0 0,0-4 0,2 11 0,-2-3 0,1 0 0,0-1 0,-1 1 0,0 0 0,1 0 0,-1 0 0,0-1 0,0 1 0,1 0 0,-1 0 0,0 0 0,0-1 0,0 1 0,0 0 0,0-1 0,0 1 0,0 0 0,0 0 0,-1-1 0,1 1 0,0 0 0,-1 1 0,-2 1 0,1 0 0,-1-2 0,-1 2 0,0-1 0,2 1 0,-2-1 0,0 0 0,0 0 0,1-2 0,-8 3 0,-13 8 0,21-10 0,0 0 0,1 0 0,-2 0 0,1 0 0,0 0 0,0-1 0,-1 1 0,-5-1 0,-31 0 0,19-1 0,-1 1 0,-1 0 0,0 0 0,-1 1 0,-30 6 0,-49 8 0,96-15 0,-8 2 0,1-1 0,-1-1 0,0-1 0,1 1 0,-1-2 0,-23-4 0,34 5 0,1 0 0,0 0 0,0 0 0,0-1 0,0 0 0,1 1 0,-1 0 0,0-1 0,0 0 0,-1-2 0,3 3 0,0 0 0,0 1 0,1-1 0,-1 0 0,1 0 0,-1 1 0,0-1 0,1 0 0,-1 0 0,1 0 0,0 0 0,0 1 0,-1-1 0,1 0 0,0 0 0,-1-1 0,1 1 0,0 0 0,0 0 0,1 0 0,-1 1 0,0 0 0,1-1 0,-1 0 0,0-1 0,0 1 0,1 1 0,-1-1 0,1 0 0,0 0 0,-1 0 0,1 0 0,-1 1 0,1-1 0,1-1 0,0 0 0,1-1 0,1 0 0,0 1 0,-2-1 0,2 1 0,0 0 0,0 0 0,0 1 0,0-1 0,0 0 0,5-1 0,3 1 0,0 0 0,20-2 0,-9 2 0,54-11 0,-52 8 0,-20 4 0,-1 0 0,0 0 0,1 0 0,0 1 0,-1-1 0,9 1 0,15 2 0,46-3 0,-44-5 0,-16 2 0,7 2 0,-16 1 0,0 1 0,-1-1 0,1 0 0,1 0 0,-2-1 0,8-2 0,-12 4 0,0 0 0,0 0 0,0 0 0,0 0 0,0 0 0,0 0 0,0 0 0,0 0 0,0 0 0,0 0 0,0 0 0,0 0 0,0 0 0,0 0 0,0 0 0,0 0 0,0 0 0,0-1 0,0 1 0,0 0 0,0 0 0,0 0 0,0 0 0,0 0 0,0 0 0,0 0 0,0 0 0,0 0 0,0 0 0,0 0 0,0 0 0,0 0 0,0-1 0,0 1 0,0 0 0,0 0 0,0 0 0,0 0 0,0 0 0,0 0 0,0-1 0,0 1 0,0 0 0,0 0 0,0 0 0,0 0 0,0 0 0,0 0 0,0 0 0,-6-2 0,-6-2 0,-4 1 0,0 1 0,0 0 0,1 2 0,-1 0 0,1 0 0,-18 3 0,16-1 0,-9 1 0,-30 0 0,24-4 0,-42-7 0,61 7 0,9 1 0,1 0 0,-1 0 0,-1-1 0,3 1 0,-7-2 0,8 2 0,0 0 0,0 0 0,1 0 0,0-1 0,-1 0 0,0 1 0,1 0 0,-1-1 0,0 1 0,1-1 0,-1 1 0,1-1 0,-1 0 0,0 1 0,1-1 0,0 1 0,-1-1 0,1 0 0,0 1 0,0-1 0,-1 0 0,1 0 0,-1 0 0,1 1 0,0-1 0,0 1 0,0 0 0,0-1 0,0-1 0,0-52 0,-1 31 0,4-31 0,1 28 0,5-36 0,0 30 0,2 0 0,16-35 0,7-17 0,-30 74 0,-1 2 0,2-17 0,3-10 0,-8 35 0,0 0 0,0 0 0,0 1 0,0-1 0,0 0 0,0 0 0,0 0 0,0 0 0,1 0 0,-1 0 0,0 0 0,0 0 0,0 0 0,0 0 0,0 0 0,0 0 0,0 0 0,0 0 0,0 0 0,0 0 0,0 0 0,0 0 0,0 0 0,0 0 0,0 0 0,0 0 0,1 0 0,-1 0 0,0 0 0,0-1 0,0 9 0,-2 9 0,-9 48 0,0 120 0,11-160 0,2-1 0,3 1 0,10 41 0,-10-47 0,-3 3 0,1-3 0,-1 24 0,17-123 0,-12 55 0,0 0 0,-3-2 0,3-36 0,-6 8 0,-3-65 0,-1 71 0,-1-29 0,7 27 0,-2 46 0,0-2 0,0 1 0,1 0 0,0 0 0,0 0 0,4-7 0,-4 14 0,-1 5 0,-1 7 0,2 87 0,29 180 0,-8-176 0,-16-81 0,1 0 0,15 33 0,-13-35 0,3 3 0,-10-40 0,0-147 0,-4 93 0,0 40 0,-10-56 0,-16-29 0,22 91 0,-12-37 0,12 43 0,1-2 0,1 1 0,2-27 0,1 33 0,-1 7 0,1 1 0,0-2 0,1 1 0,-1 0 0,1 0 0,3-10 0,-4 16 0,0 0 0,0 0 0,0 0 0,0 0 0,0 0 0,0 0 0,0 0 0,0 0 0,0 0 0,0 0 0,0 0 0,0 0 0,0 0 0,0 0 0,0 0 0,0 0 0,0 0 0,0 0 0,1 0 0,-1 0 0,0 0 0,0 0 0,0 0 0,0 0 0,0 0 0,0 0 0,0 0 0,0 0 0,0 0 0,1 0 0,-1 0 0,0 0 0,0 0 0,0 0 0,0 0 0,0 0 0,0 0 0,0 0 0,0 0 0,0 0 0,0 0 0,0 0 0,0 0 0,0 0 0,0 0 0,0 0 0,0 0 0,0 0 0,1 0 0,-1 0 0,0 0 0,0 0 0,0 0 0,0 0 0,0 0 0,0 0 0,0 0 0,0 0 0,0 0 0,4 6 0,2 9 0,-5-13 0,54 162 0,-33-91 0,-17-48 0,7 44 0,-8-31 0,9 24 0,13 45 0,-11-49 0,-10-43 0,3 28 0,-9-68 0,-32-165 0,-2-12 0,0 66 0,29 118 0,-28-110 0,31 117 0,-5-26 0,8 35 0,0-1 0,-1 0 0,2 1 0,-1-1 0,0 1 0,0-1 0,1 0 0,-1 1 0,1-1 0,-1 1 0,4-4 0,1-2 0,-2 0 0,0 1 0,4-11 0,3-9 0,-10 27 0,0 0 0,0-1 0,0 1 0,0 0 0,0 0 0,0 0 0,0 0 0,0 0 0,0 0 0,0 0 0,0-1 0,0 1 0,0 0 0,1 0 0,-1 0 0,0 0 0,0 0 0,0 0 0,0 0 0,1 0 0,-1 0 0,0 0 0,0-1 0,0 1 0,0 0 0,0 0 0,0 0 0,0 0 0,0 0 0,1 0 0,-1 0 0,0 0 0,0 0 0,0 0 0,0 0 0,0 0 0,0 0 0,1 0 0,-1 0 0,0 0 0,0 0 0,0 0 0,1 0 0,-1 0 0,4 6 0,2 9 0,-5-15 0,9 26 0,-6-20 0,-1 1 0,0-1 0,-2 1 0,4 13 0,-4-13 0,1-1 0,0 1 0,2 6 0,3 9 0,0 3 0,-3-14 0,3 22 0,-1 2 0,1-2 0,3 20 0,-8-40 0,1 22 0,0-5 0,0 30 0,3-6 0,1-21 0,-3-7 0,3 33 0,-7-58 0,4 30 0,-1-20 0,0 19 0,-3-18 0,1 0 0,1 0 0,0 0 0,0 1 0,1-2 0,7 18 0,-6-17 0,1 2 0,-2-2 0,-2 1 0,3 16 0,-4-22 0,1 0-341,1-1 0,-1 1-1,3 6 1</inkml:trace>
</inkml:ink>
</file>

<file path=ppt/ink/ink1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77"/>
    </inkml:context>
    <inkml:brush xml:id="br0">
      <inkml:brushProperty name="width" value="0.2" units="cm"/>
      <inkml:brushProperty name="height" value="0.2" units="cm"/>
      <inkml:brushProperty name="color" value="#E71224"/>
    </inkml:brush>
  </inkml:definitions>
  <inkml:trace contextRef="#ctx0" brushRef="#br0">1 101 24575,'1'-4'0,"-1"0"0,1 2 0,1-2 0,-1 1 0,0-1 0,0 2 0,1-1 0,0-1 0,0 1 0,0 0 0,4-3 0,-2 1 0,25-36 0,-28 40 0,0 0 0,0 0 0,-1 0 0,1 0 0,0 1 0,0 0 0,0-1 0,0 0 0,0 1 0,-1-1 0,1 0 0,0 1 0,0-1 0,0 1 0,0 0 0,1-1 0,-1 1 0,0 0 0,1-1 0,0 1 0,-2 1 0,1-1 0,-1 0 0,1 0 0,-1 1 0,1-1 0,0 0 0,0 1 0,-1-1 0,1 1 0,-1-1 0,1 1 0,0-1 0,-1 1 0,1-1 0,-1 1 0,0-1 0,1 0 0,0 1 0,-1 0 0,0 0 0,0-1 0,1 1 0,-1 0 0,0-1 0,0 1 0,0 0 0,0-1 0,0 2 0,10 56 0,-7-34 0,1 46 0,-4-67 0,0-2 0,0 1 0,1-1 0,-1 1 0,0 0 0,1 0 0,1 2 0,-2-4 0,0 0 0,0 0 0,0 0 0,0 0 0,0 0 0,0 1 0,0-1 0,0 0 0,0 0 0,0 0 0,0 0 0,0 0 0,0 0 0,0 0 0,0 0 0,0 0 0,0 0 0,1 0 0,-1 0 0,0 0 0,0 0 0,0 1 0,0-1 0,0 0 0,1 0 0,-1 0 0,0 0 0,0 0 0,0 0 0,0 0 0,0 0 0,0 0 0,0 0 0,0 0 0,0 0 0,0 0 0,0 0 0,1 0 0,-1 0 0,0 0 0,0 0 0,0 0 0,0 0 0,0 0 0,0 0 0,0 0 0,0-1 0,3-8 0,-3 10 0,0 4 0,0 0 0,0-1 0,0 1 0,1 0 0,0-1 0,0 0 0,0 1 0,2 4 0,-2-6 0,1 0 0,-1-2 0,-1 2 0,1 0 0,0 0 0,-1 0 0,0-1 0,0 0 0,0 1 0,-1 6 0,0-6 0,1 1 0,0 0 0,0-1 0,2 8 0,-1-6 0,0 1 0,0 0 0,-1 10 0,0-10 0,0 0 0,0-1 0,0 1 0,2 7 0,2-4 0,-3-6 0,0 1 0,0-2 0,0 2 0,0 0 0,-1-1 0,1 5 0,5 45 0,-7-40 0,1 19 0,0-30 0,0 0 0,1 0 0,0 1 0,-1-2 0,1 1 0,-1 0 0,1 0 0,0 0 0,0 1 0,1-1 0,1 1 0,-4-21 0,-1 13 0,1 0 0,0 1 0,0-1 0,-1 0 0,2-8 0,-4-16 0,-3-13 0,6 36 0,-1-2 0,2 2 0,0-13 0,-1-7 0,-1 12 0,2 8 0,-1 2 0,1-3 0,-2-4 0,-3-3 0,1 0 0,1 0 0,2 0 0,-2-25 0,-1 105 0,-2 29 0,6-59 0,0 34 0,1-62 0,2 1 0,-1 0 0,1 0 0,1 0 0,-2-1 0,3 0 0,-1 0 0,1 0 0,8 9 0,-11-13 0,9 9 0,-11-13 0,0 0 0,0 0 0,1 0 0,-1 1 0,0-1 0,0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0,2 7 0,-1 8 0,-1-9 0,-1 1 0,1 1 0,1-1 0,-1 1 0,2-2 0,2 10 0,0-2 0,-1 0 0,-2 0 0,1 19 0,-1-16 0,0 11 0,-1-19 0,0 0 0,0 1 0,5 16 0,-1-7 0,4 33 0,-5-30 0,0 24 0,-3-32 0,5 19 0,-2-20 0,0 19 0,-3-27-195,0-1 0,1 0 0,-1 0 0,2 1 0,-2-1 0,3 3 0</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2:59:58.080"/>
    </inkml:context>
    <inkml:brush xml:id="br0">
      <inkml:brushProperty name="width" value="0.1" units="cm"/>
      <inkml:brushProperty name="height" value="0.1" units="cm"/>
      <inkml:brushProperty name="color" value="#FFC114"/>
    </inkml:brush>
  </inkml:definitions>
  <inkml:trace contextRef="#ctx0" brushRef="#br0">208 55 24575,'-2'-2'0,"1"1"0,0-1 0,-1 1 0,1 0 0,-1 0 0,0 0 0,1-1 0,-2 1 0,2 0 0,-1 1 0,-3-2 0,2 1 0,-1-1 0,1-1 0,-1 1 0,1 0 0,-1-1 0,-3-4 0,-8-6 0,14 12 0,-2 0 0,2 0 0,-1 1 0,1-1 0,-2 0 0,2 1 0,-1-1 0,0 1 0,0 0 0,0 0 0,0-1 0,0 1 0,0 0 0,0 0 0,0 1 0,0-1 0,-3 1 0,2 0 0,0 0 0,0 0 0,0 0 0,0 0 0,0 0 0,0 1 0,1 0 0,-1 0 0,1-1 0,-4 4 0,3-2 0,0-1 0,0 0 0,-1 0 0,1 0 0,0 0 0,-1-1 0,0 0 0,-3 2 0,2-2 0,1 1 0,-1 0 0,1-1 0,0 2 0,-6 3 0,9-6 0,1 0 0,0 0 0,0 0 0,-1 0 0,1 1 0,0-1 0,0 0 0,0 0 0,-1 1 0,1-1 0,0 0 0,0 0 0,0 0 0,0 0 0,-1 1 0,1-1 0,0 0 0,0 0 0,0 0 0,0 1 0,0-1 0,0 0 0,0 0 0,0 0 0,-1 1 0,1-1 0,0 0 0,0 0 0,0 1 0,0-1 0,0 0 0,0 0 0,0 0 0,0 1 0,0-1 0,1 0 0,8 2 0,16-6 0,-16 2 45,1 1-1,12-1 1,11-1-1544</inkml:trace>
</inkml:ink>
</file>

<file path=ppt/ink/ink1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78"/>
    </inkml:context>
    <inkml:brush xml:id="br0">
      <inkml:brushProperty name="width" value="0.2" units="cm"/>
      <inkml:brushProperty name="height" value="0.2" units="cm"/>
      <inkml:brushProperty name="color" value="#E71224"/>
    </inkml:brush>
  </inkml:definitions>
  <inkml:trace contextRef="#ctx0" brushRef="#br0">46 313 24575,'0'-5'0,"0"-1"0,0 1 0,0-1 0,-1 1 0,1 0 0,-2-1 0,-1-5 0,1 5 0,0-2 0,1 1 0,1 0 0,-1 0 0,1-8 0,-2-15 0,2 29 0,0-3 0,-1 0 0,0 0 0,0-1 0,0 1 0,-3-7 0,-1-9 0,2 5 0,2 8 0,0 2 0,0-2 0,1-10 0,0 11 0,0-1 0,-1 1 0,-2-11 0,1-1 51,1 14-334,0 1 0,1-1 0,-1 0-1,-3-6 1</inkml:trace>
</inkml:ink>
</file>

<file path=ppt/ink/ink1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79"/>
    </inkml:context>
    <inkml:brush xml:id="br0">
      <inkml:brushProperty name="width" value="0.2" units="cm"/>
      <inkml:brushProperty name="height" value="0.2" units="cm"/>
      <inkml:brushProperty name="color" value="#E71224"/>
    </inkml:brush>
  </inkml:definitions>
  <inkml:trace contextRef="#ctx0" brushRef="#br0">0 13 24575,'2'-1'0,"1"-1"0,-1 0 0,0 2 0,1-1 0,-1 0 0,0 0 0,1 0 0,-1 0 0,6-1 0,-7 3 0,-1 0 0,0 0 0,1 0 0,0 1 0,-1-1 0,0-1 0,0 1 0,0 1 0,0-1 0,0 2 0,0 4 0,3 3-1365</inkml:trace>
</inkml:ink>
</file>

<file path=ppt/ink/ink1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80"/>
    </inkml:context>
    <inkml:brush xml:id="br0">
      <inkml:brushProperty name="width" value="0.1" units="cm"/>
      <inkml:brushProperty name="height" value="0.1" units="cm"/>
      <inkml:brushProperty name="color" value="#E71224"/>
    </inkml:brush>
  </inkml:definitions>
  <inkml:trace contextRef="#ctx0" brushRef="#br0">0 64 24575,'1'0'0,"1"-1"0,-1 0 0,0 1 0,0-2 0,0 2 0,-1-1 0,2 0 0,-2 0 0,1 0 0,0 0 0,1-1 0,6-5 0,-5 4 0,1 0 0,0 1 0,-1 0 0,0-2 0,1 1 0,-1-1 0,0 1 0,-1 0 0,0-1 0,0 1 0,4-8 0,-7 13 0,1 0 0,-1 0 0,0-1 0,0 2 0,1-1 0,0 0 0,0 0 0,-1 1 0,1-1 0,0-1 0,1 1 0,-1 1 0,0-1 0,1 0 0,-1 0 0,1 0 0,0 0 0,0 0 0,0 0 0,0 0 0,2 3 0,5 10 0,-8-15 0,1 1 0,-1-1 0,0 1 0,0-1 0,0 1 0,1-1 0,-1 1 0,0-1 0,0 1 0,0 0 0,0-1 0,0 1 0,0-1 0,0 1 0,0-1 0,0 1 0,0-1 0,0 1 0,0-1 0,-1 1 0,1-1 0,0 1 0,0-1 0,0 1 0,-1-1 0,1 0 0,0 1 0,-1-1 0,1 0 0,-1 1 0,0-2 0,1 0 0,-1-1 0,0 0 0,1 1 0,0-1 0,0 0 0,-1 1 0,1-1 0,1-2 0,-1 4 0,-4-18 131,2 6-1627</inkml:trace>
</inkml:ink>
</file>

<file path=ppt/ink/ink1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81"/>
    </inkml:context>
    <inkml:brush xml:id="br0">
      <inkml:brushProperty name="width" value="0.05" units="cm"/>
      <inkml:brushProperty name="height" value="0.05" units="cm"/>
      <inkml:brushProperty name="color" value="#E71224"/>
    </inkml:brush>
  </inkml:definitions>
  <inkml:trace contextRef="#ctx0" brushRef="#br0">1 1 24575,'7'0'0,"-7"0"0,0 0 0,1 0 0,0-1 0,0 1 0,-1 0 0,1 0 0,0 0 0,-1 0 0,1 0 0,0 0 0,0 0 0,-1 1 0,1-1 0,-1 0 0,1 0 0,0 0 0,-1 0 0,1 1 0,0-1 0,0 0 0,-1 1 0,0-1 0,0 0 0,0 1 0,1-1 0,0 1 0,-1-1 0,0 0 0,1 1 0,-1-1 0,0 1 0,1-1 0,-1 0 0,1 0 0,-1 1 0,0 0 0,0 0 0,0-1 0,0 1 0,1-1 0,-1 1 0,0 1 0,2 8 0,1 2 0,-1 19 0,5 2 0,-3 51 0,-3-77-9,0 2 1,1-1-1,0 1 0,1-2 0,0 1 0,5 11 0,3 3-1294</inkml:trace>
</inkml:ink>
</file>

<file path=ppt/ink/ink1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84"/>
    </inkml:context>
    <inkml:brush xml:id="br0">
      <inkml:brushProperty name="width" value="0.05" units="cm"/>
      <inkml:brushProperty name="height" value="0.05" units="cm"/>
      <inkml:brushProperty name="color" value="#E71224"/>
    </inkml:brush>
  </inkml:definitions>
  <inkml:trace contextRef="#ctx0" brushRef="#br0">61 1 24575,'-1'0'0,"-1"0"0,1 0 0,-1 1 0,1-1 0,-1 0 0,1 1 0,0-1 0,0 1 0,-1-1 0,1 1 0,-1 0 0,1-1 0,-1 1 0,1 0 0,0-1 0,0 1 0,0 0 0,0 0 0,1 0 0,-2 0 0,0 3 0,-2 1 0,1 0 0,0 1 0,-2 9 0,-1-4 0,-4 14-1365</inkml:trace>
</inkml:ink>
</file>

<file path=ppt/ink/ink1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85"/>
    </inkml:context>
    <inkml:brush xml:id="br0">
      <inkml:brushProperty name="width" value="0.05" units="cm"/>
      <inkml:brushProperty name="height" value="0.05" units="cm"/>
      <inkml:brushProperty name="color" value="#E71224"/>
    </inkml:brush>
  </inkml:definitions>
  <inkml:trace contextRef="#ctx0" brushRef="#br0">12 1 24575,'-1'0'0,"0"1"0,0-1 0,-1 1 0,2 1 0,-2-1 0,1 1 0,-1 0 0,2 1 0,-1-1 0,0 0 0</inkml:trace>
</inkml:ink>
</file>

<file path=ppt/ink/ink1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82"/>
    </inkml:context>
    <inkml:brush xml:id="br0">
      <inkml:brushProperty name="width" value="0.05" units="cm"/>
      <inkml:brushProperty name="height" value="0.05" units="cm"/>
      <inkml:brushProperty name="color" value="#E71224"/>
    </inkml:brush>
  </inkml:definitions>
  <inkml:trace contextRef="#ctx0" brushRef="#br0">29 0 24575,'0'1'0,"0"0"0,0-1 0,0 1 0,0-1 0,-1 1 0,1 0 0,0-1 0,-1 1 0,1-1 0,0 1 0,-1-1 0,1 0 0,0 0 0,-1 1 0,0 0 0,1-1 0,0 1 0,-1-1 0,1 0 0,-1 1 0,0-1 0,1 0 0,0 1 0,-2-1 0,2 1 0,-1-1 0,0 1 0,0-1 0,1 1 0,-1 0 0,0-1 0,0 1 0,1 0 0,-1 0 0,1-1 0,-1 2 0,-1 3 0,4-10 0,-1-3 0,-1 8 0,0 0 0,0 0 0,0-1 0,0 1 0,0 0 0,-1 0 0,1 0 0,0 0 0,-1 0 0,1 0 0,0 0 0,0 0 0,0 0 0,0 0 0,0 0 0,-1 0 0,1 0 0,0 0 0,0 0 0,0 0 0,0 0 0,-1 0 0,1 0 0,0 0 0,0 0 0,-1 0 0,1 0 0,0 0 0,0 1 0,0-1 0,0 0 0,0 0 0,0 0 0,0 0 0,0 0 0,0 0 0,0 0 0,0 1 0,0-1 0,0 0 0,0 0 0,0 0 0,0 0 0,0 0 0,0 1 0,-2 0 9,2 0-1,-1 1 1,0-1-1,0 0 1,1-1 0,0 1-1,-1 1 1,1-1-1,0 1 1,0-1-1,-1 0 1,1 0-1,0 3 1,2 15-1494</inkml:trace>
</inkml:ink>
</file>

<file path=ppt/ink/ink1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83"/>
    </inkml:context>
    <inkml:brush xml:id="br0">
      <inkml:brushProperty name="width" value="0.05" units="cm"/>
      <inkml:brushProperty name="height" value="0.05" units="cm"/>
      <inkml:brushProperty name="color" value="#E71224"/>
    </inkml:brush>
  </inkml:definitions>
  <inkml:trace contextRef="#ctx0" brushRef="#br0">22 0 24575,'0'1'0,"-1"0"0,1 0 0,0 0 0,-1 0 0,1 0 0,0 0 0,-1-1 0,1 1 0,-1 0 0,0 0 0,0 1 0,0-2 0,0 1 0,1 0 0,-1 0 0,1 0 0,-1 1 0,1-2 0,-1 1 0,1 0 0,0 0 0,-1 0 0,1 1 0,-4 20 133,-1-5-1631</inkml:trace>
</inkml:ink>
</file>

<file path=ppt/ink/ink1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67"/>
    </inkml:context>
    <inkml:brush xml:id="br0">
      <inkml:brushProperty name="width" value="0.05" units="cm"/>
      <inkml:brushProperty name="height" value="0.05" units="cm"/>
    </inkml:brush>
  </inkml:definitions>
  <inkml:trace contextRef="#ctx0" brushRef="#br0">34 3749 24575,'1'-8'0,"0"-1"0,1 0 0,-1 0 0,1 1 0,6-12 0,-2-1 0,37-120 0,10-67 0,-39 125 0,-7 29 0,31-134 0,19-107 0,-51 260 0,45-259 0,0 71 0,8-38 0,-35 160 0,22-78 0,161-428 0,-156 467 0,63-146 0,-3 83 0,-62 121 0,-34 51 0,3 1 0,2 1 0,34-42 0,-34 46 0,-14 18 0,1-2 0,-1 3 0,1-2 0,0 2 0,1-1 0,0 1 0,13-8 0,-20 14 0,-1 0 0,1-1 0,1 1 0,-1 0 0,-1 0 0,2 0 0,-1-1 0,0 1 0,0 0 0,0 1 0,0-1 0,0 0 0,0 0 0,-1 0 0,1 1 0,0-1 0,0 0 0,0 1 0,0-1 0,0 1 0,0-1 0,0 1 0,-1 0 0,2-1 0,-2 1 0,1-1 0,-1 0 0,2 2 0,-2-2 0,1 1 0,-1 0 0,0 0 0,0 0 0,1 0 0,-1 0 0,1 1 0,2 5 0,1 2 0,-2-2 0,3 14 0,-2-11 0,22 84 0,15 111 0,-16-21 0,-6-43 0,29 185 0,-39-285 0,37 235 0,-5-67 0,0-10 0,1 66 0,-26-173 0,15 69 0,-8-59 0,-10-39 0,-4-33 0,15 36 0,-13-40 0,13 53 0,-19-60 0,2-1 0,-1 0 0,15 24 0,-1 2 0,-3-4 0,23 62 0,-29-74 0,1-2 0,16 28 0,-17-36 0,45 91 0,4 12 0,-15-33 0,2-3 0,-38-68 0,8 27 0,1-2 0,-8-19 0,8 30 0,-12-37 0,1-1 0,0 0 0,1 0 0,9 16 0,-3-6-1365,-10-16-5461</inkml:trace>
</inkml:ink>
</file>

<file path=ppt/ink/ink1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68"/>
    </inkml:context>
    <inkml:brush xml:id="br0">
      <inkml:brushProperty name="width" value="0.05" units="cm"/>
      <inkml:brushProperty name="height" value="0.05" units="cm"/>
    </inkml:brush>
  </inkml:definitions>
  <inkml:trace contextRef="#ctx0" brushRef="#br0">34 1686 24575,'1'-7'0,"0"-2"0,1 1 0,-1 0 0,1 1 0,-1-1 0,1 0 0,1 1 0,0 0 0,0 0 0,6-13 0,8-18 0,68-260 0,-81 280 0,45-130 0,-9 26 0,-20 62 0,44-100 0,-36 97 0,6-8 0,1 2 0,71-104 0,-64 107 0,-14 25 0,38-43 0,-20 28 0,-38 47 0,0 2 0,0-1 0,0 2 0,2 0 0,-2 1 0,0 0 0,15-4 0,21-14 0,-40 21 0,2 0 0,-1 0 0,0 0 0,0 1 0,1 0 0,-1 0 0,1 1 0,-2 0 0,2 0 0,10 4 0,2 2 0,31 19 0,-27-12 0,4 2 0,-18-9 0,2 0 0,12 4 0,-8-4 0,1 2 0,-1 1 0,16 14 0,-5-6 0,3 5 0,-19-14 0,1-1 0,0 0 0,-1-1 0,2-1 0,0 0 0,-2 0 0,14 0 0,77-3 0,-52-4 0,-41 2 0,0-1 0,0-1 0,1 0 0,-1-2 0,9-4 0,18-6 0,-20 8 0,1 1 0,-1 2 0,0 0 0,2 2 0,-2 1 0,1 0 0,23 6 0,-29-3 0,1 1 0,-1 1 0,0-1 0,0 2 0,0 0 0,-1 1 0,0 1 0,1 0 0,10 16 0,10 11 0,33 44 0,-16-21 0,-35-41 0,16 28 0,-3-3 0,0-3 0,-1 1 0,-2 1 0,23 60 0,-5 11 0,-24-74 0,-1 1 0,-3 1 0,0 1 0,-1 1 0,0 0 0,8 88 0,-17-117 0,2 12 0,0-1 0,0 1 0,11 44 0,-10-48 0,5 31 0,2 7 0,-7-39 0,-2 2 0,4 31 0,0 5 0,-6-56-124,1-1 0,-1 1 0,0 0 0,1 0 0,-1 0 0,1 0-1,0 0 1,-1-1 0,1 0 0,1 4 0,4 1-6702</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0:44:05.560"/>
    </inkml:context>
    <inkml:brush xml:id="br0">
      <inkml:brushProperty name="width" value="0.05" units="cm"/>
      <inkml:brushProperty name="height" value="0.05" units="cm"/>
      <inkml:brushProperty name="color" value="#E71224"/>
    </inkml:brush>
  </inkml:definitions>
  <inkml:trace contextRef="#ctx0" brushRef="#br0">1 1 24575,'1'9'0,"0"0"0,1 0 0,0 0 0,0 0 0,1 0 0,1-1 0,7 16 0,-6-14 0,-1 0 0,0 0 0,0 1 0,-1 0 0,2 12 0,-3-9 0,0-1 0,0 1 0,2 0 0,0-1 0,0 0 0,1 0 0,8 15 0,-13-28 0,0 0 0,0 1 0,0-1 0,0 0 0,1 1 0,-1-1 0,0 0 0,0 1 0,0-1 0,0 0 0,0 1 0,0-1 0,1 0 0,-1 0 0,0 1 0,0-1 0,0 0 0,1 0 0,-1 1 0,0-1 0,0 0 0,1 0 0,-1 0 0,0 1 0,1-1 0,-1 0 0,0 0 0,0 0 0,1 0 0,-1 0 0,0 0 0,1 0 0,-1 0 0,0 0 0,1 0 0,-1 0 0,0 0 0,1 0 0,-1 0 0,0 0 0,1 0 0,-1 0 0,0 0 0,1 0 0,-1 0 0,1-1 0,4-18 0,-2-31 0,-3 49 0,0-7 0,-1-3 0,1 0 0,1 0 0,0 0 0,4-16 0,-5 26 0,0-1 0,0 1 0,1 0 0,-1 0 0,0-1 0,1 1 0,-1 0 0,1 0 0,-1 0 0,1 0 0,0 0 0,0 0 0,-1 0 0,1 0 0,0 0 0,0 0 0,0 0 0,0 1 0,0-1 0,0 0 0,0 1 0,0-1 0,0 0 0,0 1 0,1-1 0,-1 1 0,0 0 0,0-1 0,0 1 0,1 0 0,-1 0 0,0 0 0,0 0 0,1 0 0,-1 0 0,0 0 0,0 0 0,1 0 0,-1 1 0,0-1 0,0 1 0,0-1 0,0 1 0,1-1 0,-1 1 0,0-1 0,0 1 0,0 0 0,1 1 0,0 0 0,1-1 0,-1 0 0,0 1 0,1-1 0,-1 0 0,1 0 0,-1 0 0,1-1 0,-1 1 0,1-1 0,-1 1 0,1-1 0,0 0 0,-1 0 0,1 0 0,0 0 0,-1-1 0,4 0 0,-3 0 0,-1 0 0,1-1 0,-1 0 0,1 1 0,-1-1 0,1 0 0,-1-1 0,0 1 0,0 0 0,0 0 0,0-1 0,-1 1 0,1-1 0,-1 0 0,3-5 0,4-10-1365,-3 0-5461</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00:09.928"/>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0,'920'0,"-916"0</inkml:trace>
</inkml:ink>
</file>

<file path=ppt/ink/ink1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69"/>
    </inkml:context>
    <inkml:brush xml:id="br0">
      <inkml:brushProperty name="width" value="0.05" units="cm"/>
      <inkml:brushProperty name="height" value="0.05" units="cm"/>
    </inkml:brush>
  </inkml:definitions>
  <inkml:trace contextRef="#ctx0" brushRef="#br0">34 34 24575,'10'1'0,"1"0"0,13 2 0,15 1 0,5-4 0,-24 0 0,29 2 0,-43-1 0,1 0 0,0 0 0,-1 1 0,2 0 0,-3 0 0,2-1 0,-2 2 0,8 4 0,13 9 0,-2 0 0,-1 3 0,34 33 0,-47-43 0,35 38 0,73 98 0,-99-115 0,25 48 0,-8-12 0,49 95 0,-33-59 0,-39-73 0,-1 0 0,10 39 0,-19-56 0,34 94 0,1 0 0,-21-57 0,40 73 0,-31-66 0,-2-5 0,33 67 0,47 115 0,-64-113 0,-6-12 0,38 128 0,-36-106 0,-15-62 0,21 83 0,-30-86 0,44 129 0,-31-127 0,8 23 0,2 9 0,-13-28 0,-3-15 0,10 27 0,34 70 0,-52-122 0,20 38 0,-24-57 0,6 12 0,18 45 0,-22-46 0,1-1 0,2-1 0,1 1 0,1-2 0,22 28 0,-35-46 0,7 6 0,0 0 0,-3 2 0,3-2 0,-3 2 0,0 0 0,7 16 0,27 75 0,-38-100-72,-1 0 1,1 0-1,0 0 0,-1-1 0,1 1 0,-1 0 0,2 0 0,-2 0 1,2-1-1,-2 1 0,1 0 0,0 0 0,0 0 0,0-1 0,0 1 1,-1-1-1,1 1 0,2-1 0,5 2-6754</inkml:trace>
</inkml:ink>
</file>

<file path=ppt/ink/ink1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70"/>
    </inkml:context>
    <inkml:brush xml:id="br0">
      <inkml:brushProperty name="width" value="0.1" units="cm"/>
      <inkml:brushProperty name="height" value="0.1" units="cm"/>
      <inkml:brushProperty name="ignorePressure" value="1"/>
    </inkml:brush>
  </inkml:definitions>
  <inkml:trace contextRef="#ctx0" brushRef="#br0">0 4052,'0'-4045,"0"4038</inkml:trace>
</inkml:ink>
</file>

<file path=ppt/ink/ink1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71"/>
    </inkml:context>
    <inkml:brush xml:id="br0">
      <inkml:brushProperty name="width" value="0.1" units="cm"/>
      <inkml:brushProperty name="height" value="0.1" units="cm"/>
      <inkml:brushProperty name="ignorePressure" value="1"/>
    </inkml:brush>
  </inkml:definitions>
  <inkml:trace contextRef="#ctx0" brushRef="#br0">0 0,'8725'0,"-8719"0</inkml:trace>
</inkml:ink>
</file>

<file path=ppt/ink/ink1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72"/>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1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61"/>
    </inkml:context>
    <inkml:brush xml:id="br0">
      <inkml:brushProperty name="width" value="0.1" units="cm"/>
      <inkml:brushProperty name="height" value="0.1" units="cm"/>
      <inkml:brushProperty name="color" value="#E71224"/>
    </inkml:brush>
  </inkml:definitions>
  <inkml:trace contextRef="#ctx0" brushRef="#br0">233 40 24575,'-1'-2'0,"-1"0"0,0 1 0,0-1 0,0 1 0,0-1 0,0 1 0,0-1 0,0 1 0,0-1 0,0 1 0,-1 0 0,1 0 0,-1 1 0,1-1 0,0 1 0,-4-1 0,-13-4 0,-1 2 0,0 1 0,-22 0 0,23 2 0,11 0 0,2 1 0,-2-1 0,2 0 0,-1-1 0,0 1 0,0 0 0,1-2 0,-10-2 0,14 3 0</inkml:trace>
</inkml:ink>
</file>

<file path=ppt/ink/ink1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62"/>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1,'0'1742,"0"-1740</inkml:trace>
</inkml:ink>
</file>

<file path=ppt/ink/ink1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63"/>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0,'1130'0,"-1126"0</inkml:trace>
</inkml:ink>
</file>

<file path=ppt/ink/ink1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64"/>
    </inkml:context>
    <inkml:brush xml:id="br0">
      <inkml:brushProperty name="width" value="0.1" units="cm"/>
      <inkml:brushProperty name="height" value="0.1" units="cm"/>
      <inkml:brushProperty name="color" value="#E71224"/>
    </inkml:brush>
  </inkml:definitions>
  <inkml:trace contextRef="#ctx0" brushRef="#br0">1 0 24575,'13'18'0,"-10"-14"0,1 1 0,-1-1 0,4 8 0,-4-7 0,0-1 0,0 1 0,6 5 0,11 9 0,-14-14 0,-1 0 0,1 0 0,0 1 0,7 10 0,16 24 0,-24-34 0,0 0 0,0-1 0,9 8 0,9 9 0,-19-18 0,10 10 0,-3 1 0,19 28 0,-24-28 0,-4-12 0,-1 1 0,1-1 0,0 0 0,0 0 0,-1 0 0,2 0 0,4 5 0,-5-6 0,0 1 0,0-1 0,0 1 0,0 0 0,2 6 0,6 8 0,-7-14 0,-1 1 0,0-1 0,-1 0 0,3 8 0,-3-8 0,1 0 0,0 1 0,-1 0 0,4 3 0,-3-2 0,1-2 0,0 2 0,-1 0 0,1 4 0,6 12 0,4 9 0,-10-24 0,-1 2 0,1-2 0,8 12 0,-5-8 0,9 19 0,-6-11 0,2 2 0,-2-1 0,17 26 0,-15-22 0,-9-18 0,0-2 0,0 2 0,4 6 0,-3-5 0,1 0 0,-1 0 0,-1 1 0,0-2 0,-1 2 0,3 9 0,4 16 0,-2-14 0,-2-8 0,-1 1 0,1-2 0,8 14 0,-11-20 0,1-1 0,-1 1 0,0-1 0,0 1 0,0-1 0,0 4 0,0-3 0,-1-2 0,1 2 0,0 0 0,0-1 0,-1 1 0,2-1 0,0 4 0,1-2 0,0 0 0,0 1 0,-2 0 0,1-1 0,-1 1 0,2 5 0,2 8 0,0 0 0,-5-13 0,2 0 0,-1 0 0,5 6 0,4 26 0,18 24 0,-3-5 0,-22-49 0,-1-5 0,-1 2 0,1-1 0,-1 1 0,2 4 0,-3-6 0,0 0 0,1-1 0,0 2 0,0-2 0,0 1 0,0-1 0,1 2 0,2 1 0,-2-2 0,-1-1 0,0 1 0,0 0 0,0 0 0,0 0 0,0 0 0,2 4 0,-1 2 0,1 0 0,6 13 0,3 8 0,-8-19 0,0-1 0,2 2 0,0-1 0,7 9 0,-10-13 0,0 1 0,0-2 0,4 11 0,2 6 0,13 18 0,-1 0 0,-14-22 0,-7-14 0,1-1 0,1 2 0,0-3 0,0 2 0,0 0 0,2 3 0,-6 9 0,2-15 0,1 0 0,-1-1 0,0 1 0,0 0 0,1-1 0,-1 1 0,1 0 0,0-1 0,0 1 0,-1 0 0,1 0 0,0-1 0,1 1 0,-2-1 0,1 0 0,0 0 0,-1 1 0,1-1 0,-1 1 0,1-1 0,0 1 0,-1-1 0,1 1 0,-1-1 0,0 1 0,0 0 0,1 0 0,-1-1 0,0 1 0,1 0 0,-1-1 0,0 1 0,0 0 0,0 0 0,1 2 0,0-1 0,0 1 0,0-1 0,0 1 0,0 0 0,1-2 0,-1 2 0,1-1 0,-1 0 0,0 0 0,3 2 0,-1-1 0,-1-1 0,0 1 0,0-1 0,-1 0 0,0 0 0,1 1 0,-1-1 0,0 1 0,1 3 0,12 33 0,-14-39-40,0 1 0,1-1 0,-1 1 0,0-1-1,1 1 1,-1-1 0,0 0 0,0 0 0,1 0 0,-1 1 0,0-1-1,1 1 1,0-1 0,-1 0 0,0 1 0,1-1 0,-1 0-1,0 1 1,0-1 0,1 1 0,-1-1 0,1 0 0,0 0 0,-1 0-1,1 0 1,-1 1 0,1-1 0,0 0 0,-1 0 0,1 0-1,-1 0 1,1 0 0,1 0 0</inkml:trace>
</inkml:ink>
</file>

<file path=ppt/ink/ink1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65"/>
    </inkml:context>
    <inkml:brush xml:id="br0">
      <inkml:brushProperty name="width" value="0.2" units="cm"/>
      <inkml:brushProperty name="height" value="0.2" units="cm"/>
      <inkml:brushProperty name="color" value="#E71224"/>
    </inkml:brush>
  </inkml:definitions>
  <inkml:trace contextRef="#ctx0" brushRef="#br0">36 1 24575,'1'1'0,"0"0"0,1 0 0,-1 1 0,1-2 0,-1 1 0,1 0 0,0-1 0,0 1 0,-1 0 0,0 0 0,5 0 0,-5-1 0,46 15 0,-29-9 0,-18-6 0,2 0 0,-2 1 0,1-1 0,0 0 0,0 1 0,-1 0 0,1-1 0,0 0 0,0 0 0,-1 0 0,1 1 0,-1 0 0,1-1 0,-1 1 0,0-1 0,1 1 0,-1 0 0,0-1 0,2 2 0,-4-1 0,1 0 0,0 0 0,0-1 0,0 1 0,-1-1 0,1 1 0,0-1 0,-1 0 0,1 0 0,-1 1 0,1-1 0,0 0 0,-2 0 0,1 0 0,-13 1 0,11-1 0,0 1 0,-1 0 0,1 0 0,-1 0 0,-5 2 0,8-2 0,1-1 0,0 1 0,-1 1 0,0-1 0,1 0 0,0 0 0,-1-1 0,1 1 0,0 1 0,-1-1 0,1 1 0,0-1 0,1 1 0,-1-1 0,1 1 0,-2 2 0,1-3 0,1-1 0,0 1 0,-1 0 0,0 0 0,1 0 0,0 0 0,0 0 0,0 0 0,0 0 0,0 0 0,0-1 0,0 1 0,0 0 0,0-1 0,0 1 0,0 0 0,1 0 0,-1 0 0,1 0 0,-1-1 0,1 2 0,0-1 0,0 0 0,0-1 0,-1 1 0,1-1 0,0 1 0,1 0 0,-1-1 0,0 1 0,0-1 0,0 1 0,1-1 0,-1 0 0,0 0 0,0 0 0,0 0 0,0 0 0,2 0 0,84 0 0,-71-2 0,-14 1 0,1 0 0,-1 1 0,1 0 0,0-1 0,0 1 0,0 0 0,-2 0 0,2 0 0,0 1 0,0-1 0,-1 1 0,0 0 0,1-1 0,0 1 0,0 0 0,-1-1 0,1 1 0,-2 0 0,6 4 0,-3-2 0,0 0 0,0 0 0,0 0 0,0 2 0,-1-1 0,0-1 0,1 1 0,-1 1 0,-2-2 0,2 2 0,2 4 0,-5-8 0,0-1 0,0 0 0,0 1 0,0-1 0,0 0 0,0 0 0,0 1 0,0-1 0,0 0 0,0 1 0,-1-1 0,1 0 0,0 0 0,0 1 0,0-1 0,0 0 0,0 0 0,0 1 0,-1-1 0,1 0 0,0 0 0,-1 0 0,1 1 0,0-1 0,0 1 0,0-1 0,-1 0 0,1 0 0,-1 0 0,-11 3 0,-16-4 0,26 1 0,-75-5 0,63 5 0,4-1 0,-1 1 0,0 1 0,1 0 0,0 0 0,-14 4 0,23-5 0,-1 1 0,1-1 0,0 1 0,0 1 0,0-1 0,0 0 0,-1 1 0,1-1 0,0 0 0,0 0 0,0 1 0,1 0 0,-1-2 0,0 2 0,0-1 0,1 1 0,0 0 0,-1-1 0,1 4 0,0-4 0,0 0 0,-1 0 0,1 0 0,0 0 0,0 1 0,-1-1 0,1 0 0,1 1 0,-1-1 0,0 1 0,1-1 0,-1-1 0,0 1 0,0 0 0,1 1 0,-1-1 0,1 0 0,-1 1 0,1-1 0,0 0 0,0 0 0,0 0 0,0 0 0,2 1 0,1-1 0,1 0 0,0 0 0,-1-1 0,1 1 0,0-1 0,-1 0 0,1 0 0,9-1 0,5 0 0,96 5 0,-67 1 0,-30-3 0,21-1 0,-38-1 0,1 0 0,1 1 0,-2-1 0,0 0 0,2 1 0,-2-1 0,1 1 0,0-1 0,0 1 0,0 0 0,0-1 0,-1 1 0,0 0 0,1 1 0,0-1 0,-1 0 0,1 0 0,-1 0 0,1-1 0,-1 2 0,0 0 0,-1-1 0,1 0 0,0 1 0,0-1 0,1 4 0,-2-5 0,0 0 0,-1 1 0,1 0 0,0-1 0,0 1 0,0-1 0,-1 1 0,1-1 0,0 1 0,-1 0 0,1 0 0,-1-1 0,1 1 0,-1-1 0,1 1 0,0-1 0,-1 0 0,1 1 0,-1-1 0,1 1 0,-1-1 0,0 0 0,1 0 0,-1 1 0,1-1 0,-2 0 0,2 0 0,-1 0 0,1 1 0,-2-1 0,1 0 0,-25 2 0,-46 2 0,27-3 0,-42-2 0,20-3 0,67 4 0,-2 0 0,0 0 0,0 0 0,-1 0 0,2 0 0,-2 0 0,2 1 0,-1-1 0,0 0 0,-3 2 0,5-2 0,-1 1 0,1-1 0,-1 1 0,0 0 0,1-1 0,-1 1 0,1 0 0,-1 0 0,1 0 0,0-1 0,0 1 0,0 0 0,-1 0 0,1-1 0,0 0 0,0 1 0,-1 0 0,1 0 0,0-1 0,0 2 0,1-2 0,-1 1 0,0 1 0,1-1 0,-1-1 0,0 1 0,0 0 0,0-1 0,0 1 0,0 0 0,0 0 0,0-1 0,1 0 0,-1 1 0,0-1 0,1 1 0,-1-1 0,1 1 0,0 0 0,-1-1 0,1 1 0,-1-1 0,1 0 0,0 1 0,2 1 0,-2-1 0,1 0 0,0-1 0,0 1 0,0 0 0,0-1 0,4 1 0,3 0 0,-1-1 0,18 1 0,-23-1 0,39-1 0,53 2 0,-87-1 0,0 1 0,1 0 0,-1 1 0,1-1 0,-1 1 0,-1 1 0,2 0 0,-2-1 0,2 2 0,11 6 0,-11-7 0,-1 1 0,1-1 0,1-1 0,-1-1 0,17 3 0,-25-4 0,-82-4 0,49 2 0,0 1 0,-41 3 0,33-2 0,32 0 0,1 0 0,0 0 0,0 0 0,0 2 0,0-1 0,-1 0 0,-11 4 0,8-1 0,7-3 0,-1 0 0,0 1 0,1 0 0,-1 0 0,-5 5 0,9-7 0,1 1 0,-1-1 0,1 0 0,-1 0 0,0 1 0,1-1 0,-1 1 0,1-1 0,0 1 0,-1-1 0,1 1 0,-1 0 0,1-1 0,0 1 0,0 0 0,0 0 0,0-1 0,-1 2 0,2-1 0,-1-1 0,0 1 0,0 0 0,1 0 0,-1-1 0,1 1 0,-1 0 0,0 0 0,1 0 0,-1-1 0,1 1 0,0 0 0,0 0 0,-1-1 0,1 1 0,1 1 0,-1-1 0,2 0 0,-2 0 0,1 0 0,1-1 0,-2 1 0,2-1 0,-2 1 0,1 0 0,0-1 0,0 0 0,1 1 0,2-1 0,32-1 0,-18 0 0,158 6 0,-162-5 0,0 0 0,0 1 0,20 5 0,-9-4 0,6 3 0,-32-4 0,1-1 0,0 0 0,0 0 0,0 0 0,-1 0 0,2 1 0,-2-1 0,1 0 0,-1 1 0,1-1 0,-1 1 0,1-1 0,-1 1 0,1-1 0,0 1 0,0-1 0,-1 1 0,0-1 0,1 0 0,0 0 0,-1 2 0,1-2 0,-1 1 0,1 0 0,-1-1 0,0 1 0,0 0 0,1-1 0,-1 1 0,0 0 0,0 0 0,0-1 0,0 3 0,-1-2 0,1 0 0,0-1 0,-1 1 0,0 0 0,0 0 0,0 1 0,1-1 0,-1 0 0,0 0 0,0-1 0,0 1 0,0 0 0,1 0 0,-1 0 0,-1-1 0,1 1 0,0 0 0,0-1 0,0 0 0,-2 1 0,-5 1 0,-1-1 0,0 1 0,1-1 0,-1 0 0,0-1 0,0 0 0,-9-2 0,-10 1 0,-74-3 0,-1 0 0,86 4 0,10-1 0,1 1 0,-1 0 0,1 0 0,-1 0 0,0 1 0,1 0 0,-1 1 0,-6 0 0,12-1 0,0-1 0,1 0 0,-1 1 0,-1-1 0,2 0 0,-1 1 0,0-1 0,0 1 0,0-1 0,1 1 0,-2 0 0,2-1 0,-1 1 0,1 0 0,-1-1 0,0 1 0,1 0 0,-1 0 0,1-1 0,-1 1 0,1-1 0,0 1 0,0 0 0,0 0 0,0 0 0,-1 0 0,1-1 0,0 1 0,0 0 0,0 0 0,0 0 0,0 0 0,0 0 0,1 0 0,-1 0 0,0 0 0,0-1 0,0 0 0,0 1 0,1 0 0,-1 0 0,0-1 0,1 2 0,-1-2 0,2 2 0,0 0 0,0 0 0,0 0 0,0-1 0,0 0 0,-1 1 0,2-1 0,-1 0 0,0 1 0,1-1 0,-1 0 0,0 0 0,0 0 0,1 0 0,-1 0 0,1-1 0,4 1 0,143 2 0,-138-2 0,-1 0 0,19 4 0,-20-3 0,1 0 0,-1-2 0,14 2 0,-5-3 0,1 2 0,35 4 0,-46-4 0,-1 0 0,-1-1 0,13 0 0,-13-1 0,1 1 0,-2 1 0,2-1 0,10 2 0,-18-2 0,1 0 0,-1 0 0,0 0 0,1 0 0,-1 0 0,0 0 0,0 0 0,1 1 0,-1-1 0,0 0 0,0 0 0,1 0 0,-1 0 0,1 0 0,-1 1 0,0-1 0,1 0 0,-1 0 0,0 0 0,0 1 0,0-1 0,1 0 0,-1 0 0,1 0 0,-1 0 0,0 1 0,0-1 0,0 0 0,0 1 0,0-1 0,0 0 0,1 1 0,-2 0 0,1-1 0,0 1 0,-1 0 0,0-1 0,1 1 0,0-1 0,-1 1 0,1 0 0,-1-1 0,0 1 0,1-1 0,-1 0 0,1 1 0,-1 0 0,-26 9 0,16-6 0,-2-2 0,1-1 0,0 1 0,0-1 0,0-1 0,0 0 0,-17-2 0,-9 1 0,-201 1 0,223-1 0,15 1 0,1 0 0,-1 0 0,-1-1 0,1 1 0,-1 0 0,1 0 0,0 0 0,0 0 0,0 0 0,-1 0 0,1 0 0,0 0 0,0 1 0,0-1 0,0 0 0,0 0 0,-1 0 0,1 0 0,0 1 0,0-1 0,0 1 0,0-1 0,0 1 0,-1 2 0,-3 1 0,3-2 0,-1 0 0,1-1 0,0 2 0,1-1 0,-1 1 0,-1-1 0,0 4 0,2-5 0,1 0 0,0 0 0,0 0 0,0 0 0,0 0 0,0 0 0,0 1 0,0-1 0,0 0 0,0-1 0,0 1 0,1 0 0,-1 0 0,0 0 0,1 0 0,0 0 0,-1 0 0,1 0 0,-1 0 0,1 0 0,0 0 0,0-1 0,-1 1 0,1 0 0,1 0 0,-1 0 0,1 1 0,0-1 0,0 0 0,1 1 0,-2-1 0,2 0 0,-2 0 0,2 0 0,-1 0 0,0-1 0,1 1 0,-1-1 0,0 1 0,4-1 0,4 0 0,1 0 0,11 0 0,13 0 0,55 4 0,8 2 0,-14-1 0,-20-5 0,10 0 0,-73 0 0,0 0 0,-1 0 0,2 0 0,-2 1 0,1-1 0,0 0 0,0 0 0,0 0 0,-1 1 0,2-1 0,-2 0 0,0 1 0,0-1 0,2 1 0,-2-1 0,1 1 0,-1 0 0,1-1 0,0 1 0,-1-1 0,1 1 0,-1 0 0,1 0 0,0 1 0,0 0 0,0 0 0,0 0 0,-1 1 0,0-1 0,1 2 0,-1 0 0,0-3 0,0-1 0,0 1 0,0 0 0,0-1 0,0 1 0,0 0 0,-1-1 0,1 1 0,0-1 0,0 1 0,0 0 0,-1 0 0,0-1 0,1 1 0,0-1 0,-1 0 0,1 0 0,-1 1 0,0-1 0,1 1 0,-1-1 0,1 0 0,-1 1 0,0-1 0,1 0 0,-1 1 0,1-1 0,-1 0 0,0 0 0,1 1 0,0-1 0,-1 0 0,0 0 0,0 0 0,-1 0 0,-4 1 0,0 0 0,0-1 0,-8-1 0,7 0 0,-24 1 0,1-2 0,-55-9 0,53 5 0,1 0 0,-1 2 0,-46 0 0,62 4 0,5 0 0,2-1 0,-1 2 0,0-1 0,1 0 0,0 2 0,-2-1 0,2 1 0,-18 7 0,14-4 0,8-4 0,2 1 0,-1 0 0,-1 0 0,1 0 0,-3 2 0,6-3 0,-1 1 0,1-1 0,0 0 0,0 0 0,0 0 0,0 1 0,1-1 0,-1 0 0,1 0 0,-1 1 0,0-1 0,1 1 0,-1-1 0,1 1 0,0 0 0,0-1 0,-1 2 0,1-1 0,0-1 0,0 1 0,0-1 0,0 1 0,0-1 0,1 1 0,-1-1 0,0 0 0,1 0 0,-1 0 0,1 1 0,0-1 0,-1 1 0,1-1 0,-1 0 0,1 0 0,0 0 0,0 0 0,0 0 0,0 0 0,1 0 0,-1 0 0,2 1 0,0-1 0,-1 0 0,2 1 0,-1-2 0,0 2 0,0-2 0,0 1 0,0 0 0,1-1 0,-1 0 0,5 0 0,445 0 0,-448 0 0,1 0 0,-1 0 0,1 1 0,0-1 0,-1 1 0,11 3 0,-13-3 0,-1 0 0,1 0 0,-2 0 0,1 1 0,1-1 0,-1 1 0,1-2 0,-2 2 0,2 0 0,-2-1 0,0 2 0,1-1 0,0 0 0,0 0 0,-1-1 0,2 4 0,-2-3 0,0-1 0,-1 1 0,0 0 0,1-1 0,-1 0 0,1 0 0,-1 1 0,0 0 0,0-1 0,1 1 0,-2 3 0,1-5 0,0 1 0,-1-1 0,1 1 0,-1 0 0,1 0 0,0 0 0,-1-1 0,1 1 0,-2 0 0,2 0 0,-1-1 0,0 1 0,0 0 0,0-1 0,0 1 0,0-1 0,0 0 0,0 1 0,0-1 0,0 0 0,-1 1 0,-5 0 0,1 1 0,-2 0 0,2-1 0,-2 0 0,2 0 0,-2-1 0,-12 0 0,8-1 0,-1 0 0,0-2 0,-16-3 0,18 4 0,1-1 0,-1 2 0,-17-1 0,-14 0 0,16-1 0,-31 1 0,8 0 0,-51-3 0,87 4 0,-64 2 0,77-1 0,-1 0 0,-1 1 0,2-1 0,-1 1 0,-1 0 0,2-1 0,-1 1 0,0-1 0,0 1 0,1 0 0,-1-1 0,0 1 0,0 0 0,1-1 0,-1 1 0,1 0 0,-1 0 0,1 0 0,0-1 0,0 1 0,0 0 0,-1-1 0,1 1 0,0 0 0,0 0 0,0 2 0,-3 25 0,2-25 0,1-1 0,1-1 0,-1 2 0,0-1 0,0 0 0,1 0 0,-1 0 0,1 1 0,0-2 0,0 1 0,-1 0 0,1 0 0,0 0 0,1 0 0,-1 0 0,1-1 0,-1 0 0,1 1 0,-1-1 0,1 1 0,0 0 0,-1-1 0,1 0 0,1 1 0,-1-1 0,0 0 0,0-1 0,0 1 0,0 0 0,0-1 0,1 1 0,-1 0 0,1-1 0,-1 0 0,4 1 0,278-2 0,-227-3 0,-38 2 0,22 0 0,5 2 0,33 0 0,-75 1 0,1-1 0,-1 1 0,0 0 0,0 0 0,0 0 0,0 0 0,0 0 0,0 1 0,0 0 0,5 3 0,-7-3 0,1-2 0,-2 3 0,1-2 0,0 1 0,0 0 0,-1 0 0,1 1 0,0-2 0,0 1 0,-1 0 0,-1 1 0,1-1 0,1 1 0,-2-1 0,1 0 0,1 5 0,2 7 0,-3-11 0,0-1 0,0-1 0,-1 2 0,1 0 0,-1-1 0,0 1 0,0-1 0,0 0 0,0 4 0,0-5 0,0-1 0,0 0 0,-1 1 0,1-1 0,0 1 0,-1-1 0,1 0 0,-1 0 0,0 1 0,1-1 0,0 0 0,-1 0 0,1 1 0,-1-1 0,0 0 0,1 0 0,-1 0 0,1 0 0,-1 0 0,0 0 0,1 0 0,-1 0 0,1 0 0,-1 0 0,0 0 0,1 0 0,-1 0 0,1 0 0,-22-4 0,17 3 0,-69-8 0,27 3 0,-43 0 0,82 6 0,-44-3 0,-14-2 0,4 1 0,-3 0 0,33 4 0,-43 0 0,49-7 0,23 6 0,0 0 0,1 0 0,-1 0 0,0 0 0,0 1 0,0-1 0,1 1 0,-1 0 0,0 0 0,0 0 0,0 0 0,0 0 0,-4 1 0,6-1 0,0 0 0,1 1 0,-1-1 0,1 1 0,-1-1 0,0 1 0,1-1 0,0 1 0,0-1 0,0 1 0,0-1 0,0 1 0,-1 0 0,1 0 0,-1-1 0,1 1 0,0 0 0,0-1 0,0 1 0,0 0 0,0-1 0,0 1 0,1 20 0,0-14 0,-1-4 0,-1 0 0,1 0 0,0 0 0,1-1 0,-1 2 0,0-1 0,0 0 0,1 0 0,0-1 0,0 1 0,1 0 0,-1 0 0,1 0 0,-1-1 0,1 0 0,0 1 0,4 4 0,-5-6 0,1-1 0,0 1 0,-1 0 0,1 1 0,-1-1 0,1 0 0,0-1 0,0 1 0,0-1 0,0 1 0,1-1 0,-2 1 0,1-1 0,0 0 0,0 0 0,0 0 0,0 0 0,2 0 0,8-1 0,-2 0 0,14-4 0,-7 3 0,29-6 0,-35 7 0,-2-1 0,2 1 0,0 1 0,0-1 0,15 3 0,6-1 0,82-5 0,-92 4 0,2 2 0,41 7 0,-33-5 0,-18-1 0,-1 0 0,17 5 0,-20-6 0,0 0 0,-1 0 0,2-1 0,-2 0 0,20-1 0,11 1 0,-38-1 0,-1 0 0,1 1 0,-1-1 0,0 0 0,-1 1 0,2-1 0,-1 1 0,0 0 0,1-1 0,-1 0 0,0 1 0,0 0 0,0 0 0,0 0 0,0-1 0,0 1 0,0 0 0,-1 0 0,1 0 0,0 1 0,-1-1 0,1 0 0,-1 0 0,1 0 0,-1-1 0,1 2 0,-1 1 0,1-2 0,-1 0 0,0 0 0,0-1 0,0 1 0,0 0 0,0 0 0,0 0 0,0 0 0,0 0 0,-1-1 0,1 1 0,0-1 0,0 1 0,-1 0 0,1-1 0,-1 1 0,1 0 0,-1-1 0,1 2 0,-1-2 0,0 1 0,1-1 0,0 1 0,-1-1 0,1 1 0,-1 0 0,0-1 0,0 0 0,0 1 0,1-1 0,-2 1 0,2-1 0,-1 0 0,0 0 0,0 1 0,0-1 0,0 0 0,0 0 0,0 0 0,1 0 0,-2 0 0,-66 3 0,-94-1 0,85-3 0,-221 1 0,246 4 0,51-4 0,0 0 0,0 0 0,0 0 0,-1 0 0,1 0 0,-1 1 0,1-1 0,0 0 0,0 1 0,0 0 0,0-1 0,0 1 0,0-1 0,0 1 0,0-1 0,-1 1 0,2 0 0,-1-1 0,-1 0 0,2 1 0,-1 0 0,0 1 0,0-2 0,1 1 0,-1 0 0,1 0 0,-1 0 0,1 0 0,0 0 0,0 1 0,-1-1 0,1 0 0,0-1 0,0 1 0,0 0 0,0 1 0,0-1 0,0 0 0,0 2 0,0-1 0,0 0 0,1 0 0,-1 0 0,0 0 0,0 0 0,1 0 0,0 0 0,0 0 0,0-1 0,0 1 0,0 0 0,1 0 0,-1 0 0,0 0 0,1-1 0,0 1 0,-1-1 0,0 0 0,1 1 0,4 1 0,1 0 0,2 0 0,-1-1 0,0 0 0,1 0 0,-1 0 0,2-1 0,14 0 0,65-5 0,-59 2 0,69-2 0,-41-3 0,-6 2 0,4-1 0,-36 3 0,0 1 0,0 0 0,1 2 0,-2 0 0,40 6 0,-15 6 0,-15-3 0,-23-7 0,10 1 0,-16-3 0,1 0 0,-1 0 0,1 0 0,0 0 0,-1 0 0,0 1 0,1-1 0,-1 0 0,0 0 0,1 0 0,0 1 0,-1-1 0,0 0 0,0 0 0,1 1 0,-1-1 0,0 0 0,1 0 0,-1 1 0,0 0 0,1-1 0,-1 0 0,0 1 0,0 0 0,0 0 0,-1-1 0,0 1 0,1-1 0,-1 0 0,1 0 0,-1 1 0,0-1 0,1 1 0,-1-1 0,1 1 0,-2 0 0,2-1 0,-1 0 0,1 1 0,-2-1 0,2 0 0,-16 6 0,4-4 0,2-1 0,-1 0 0,0-1 0,1 1 0,-18-3 0,-4 2 0,-189-5 0,213 5 0,2 0 0,-2-1 0,-9-2 0,2-1 0,-1 3 0,0 0 0,-1 1 0,-19 1 0,-2-1 0,19 1 0,1 1 0,-37 8 0,2-2 0,45-7 0,-25 5 0,32-6 0,-2 0 0,1 1 0,0 0 0,0 0 0,-1 0 0,2 0 0,-1 0 0,0 0 0,1 0 0,-2 1 0,-2 2 0,5-4 0,-1 1 0,1 0 0,0 0 0,-1 0 0,1 0 0,0 0 0,0 0 0,0 0 0,-1 0 0,1 0 0,0 0 0,0 0 0,0 1 0,0-2 0,0 1 0,1 0 0,-1 0 0,0 0 0,0 0 0,0 0 0,1 2 0,0-5 0,-1 1 0,0 0 0,1-1 0,0 1 0,-1 0 0,0 0 0,0 1 0,0-2 0,0 1 0,0 0 0,0-2 0,-7-11 0,7 14 0,0 0 0,0-1 0,0 1 0,-1 0 0,1 0 0,0-1 0,0 1 0,0 0 0,0 0 0,-1-1 0,1 1 0,0 0 0,-1 0 0,1 0 0,0-1 0,0 1 0,-1 0 0,1 0 0,0 0 0,-1 0 0,1 0 0,-1-1 0,1 1 0,0 0 0,0 0 0,-1 0 0,1 0 0,0 0 0,-1 0 0,1 0 0,-1 0 0,1 0 0,0 0 0,-1 0 0,1 0 0,0 0 0,0 1 0,-1-1 0,1 0 0,0 0 0,0 0 0,0 0 0,-1 0 0,1 1 0,-1-1 0,1 1 0,0 1 0,0-1 0,0 1 0,0-1 0,0 1 0,0-1 0,0 0 0,0 0 0,1 0 0,0 1 0,-1 0 0,1 1 0,3 9 0,-5-11 0,1 0 0,0 0 0,1 1 0,-1-1 0,0-1 0,0 2 0,0-1 0,1 0 0,0 0 0,-1 0 0,1 0 0,-1 0 0,1 0 0,0 1 0,-1-1 0,1 0 0,2 0 0,-3 0 0,2-1 0,0 1 0,-1 0 0,1-1 0,-1 1 0,1 0 0,0-1 0,0 0 0,-1 0 0,0 1 0,1-1 0,0 0 0,2-1 0,61 2 0,70-2 0,-24-12 0,159 9 0,-200 4 0,-61 0 0,-1 1 0,1 0 0,11 3 0,-12-1 0,1-2 0,-1 1 0,12-2 0,-18 0 0,-1 0 0,1 0 0,-1 0 0,1 0 0,0 1 0,-1-1 0,1 0 0,0 1 0,-1-1 0,1 1 0,-1-1 0,0 1 0,0 0 0,1 0 0,1 0 0,-1 1 0,-1 0 0,1-1 0,-1 1 0,0 0 0,0-1 0,0 1 0,-1 1 0,2-1 0,-2 0 0,1 1 0,1 1 0,-1 0 0,0 0 0,1-1 0,0 1 0,-1 0 0,1 0 0,1-2 0,-1 2 0,6 5 0,-6-7 0,0 0 0,0 0 0,-1 0 0,1 0 0,0 0 0,1 3 0,-3-5 0,0 0 0,0 0 0,0 1 0,0-1 0,0 1 0,0-1 0,0 0 0,0 0 0,0 1 0,0-1 0,0 0 0,0 0 0,0 0 0,0 1 0,0-1 0,0 0 0,0 0 0,-1 1 0,1-1 0,0 0 0,0 0 0,0 0 0,0 1 0,0-1 0,0 0 0,0 0 0,-1 1 0,0-1 0,0 1 0,0-1 0,1 0 0,-2 0 0,2 1 0,-1-1 0,0 0 0,0 0 0,0 0 0,0 0 0,-1 0 0,-21 0 0,-23-2 0,16-1 0,-3-1 0,-6 0 0,-303 4 0,270 5 0,40-1 0,-7-1 0,-66-2 0,97-2 0,1 0 0,-13-3 0,15 1 0,-1 2 0,-1 0 0,1 0 0,0 0 0,-6 1 0,11 0 0,0 0 0,0 1 0,0-1 0,1 0 0,-1 1 0,0-1 0,0 1 0,1-1 0,-2 1 0,2-1 0,-1 1 0,1 0 0,-2 0 0,2-1 0,-1 1 0,1 0 0,-1-1 0,0 1 0,1 0 0,0 0 0,-1-1 0,1 1 0,0 0 0,0-1 0,-1 1 0,1 0 0,0 0 0,0 1 0,-1 25 0,1-23 0,0-1 0,0 0 0,0 0 0,0 0 0,1 1 0,0-1 0,0-1 0,1 2 0,-1-1 0,1 1 0,1 1 0,-1-3 0,-1 0 0,1 0 0,0-1 0,-1 1 0,2-1 0,-1 0 0,0 1 0,0-1 0,0 0 0,0 0 0,1 0 0,-1 0 0,0 0 0,1 0 0,-1 0 0,6 0 0,10 1 0,0-1 0,0-1 0,1 0 0,32-2 0,-20-2 0,47-2 0,36 3 0,149 3 0,-255 0 0,-2 1 0,15 1 0,-15 0 0,1-1 0,-1 0 0,10 0 0,44-1 0,46-1 0,-95 0 0,3 0 0,-13 1 0,-1 0 0,0 0 0,1 1 0,-1-1 0,0 0 0,1 1 0,-1-1 0,1 0 0,-1 1 0,1-1 0,-1 0 0,1 1 0,-1-1 0,0 1 0,0 0 0,1-1 0,-1 1 0,1-1 0,-1 1 0,0-1 0,0 1 0,0-1 0,0 1 0,1-1 0,2 11 0,-2-10 0,0 0 0,-1 0 0,0 0 0,1 0 0,-1 0 0,0 1 0,0-1 0,0 1 0,0-1 0,0 2 0,0-3 0,-1 1 0,1 0 0,0-1 0,-1 1 0,0-1 0,1 1 0,-1 0 0,1-1 0,-1 1 0,0-1 0,0 1 0,1-1 0,-1 1 0,0-1 0,0 0 0,1 1 0,-2-1 0,2 0 0,-1 1 0,1-1 0,-2 0 0,-13 4 0,0-2 0,0-1 0,0 0 0,0 0 0,0-1 0,-15-2 0,-10 1 0,-61-2 0,3-2 0,-134 1 0,223 4 0,0 1 0,-17 3 0,12-1 0,-1 0 0,-8 0 0,0 0 0,-36 1 0,-15 1 0,60-5 0,9 0 0,0 0 0,1 0 0,-2 0 0,2 0 0,-1 0 0,0-1 0,1-1 0,-7 0 0,10 1 0,-1 0 0,2 1 0,-2-1 0,1 1 0,-1 0 0,1-1 0,-1 1 0,1 0 0,-1 0 0,1 0 0,-1-1 0,2 1 0,-2 1 0,1-1 0,-1 0 0,1 0 0,-1 0 0,1 1 0,-2 0 0,2-1 0,0 1 0,1 0 0,0-1 0,-2 1 0,2 0 0,-1 0 0,1 0 0,-1 0 0,0-1 0,1 0 0,0 1 0,-1 0 0,1 0 0,0 0 0,-1 0 0,1 0 0,0 0 0,0 0 0,0 0 0,0 0 0,0 0 0,0 0 0,0 0 0,0 0 0,1 1 0,-1-1 0,0 0 0,0 0 0,0-1 0,0 1 0,1 0 0,-1 0 0,0 1 0,0-1 0,1-1 0,0 1 0,-1 0 0,1 0 0,-1-1 0,1 1 0,0-1 0,-1 1 0,0 0 0,1 0 0,0 0 0,0-1 0,0 1 0,0-1 0,0 1 0,1 0 0,1 0 0,0-1 0,-1 0 0,2 1 0,-1-1 0,0 0 0,-1 0 0,6 0 0,3-1 0,-2 1 0,0 1 0,13 3 0,-12-3 0,-2 0 0,14 0 0,438-1 0,-397-4 0,47 0 0,-102 4 0,-2-1 0,15-2 0,-15 1 0,2 1 0,-1 0 0,8 0 0,-6 1 0,83 4 0,-49-3 33,-25-1-1431</inkml:trace>
</inkml:ink>
</file>

<file path=ppt/ink/ink1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59"/>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1,'0'1767,"0"-1921,0 314,0-174,0 6</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00:09.929"/>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0,0 0,2 0,0 0,-2 0,2 0,-1 0,0 0,0 0,1 0,0 0,-1 0</inkml:trace>
</inkml:ink>
</file>

<file path=ppt/ink/ink1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60"/>
    </inkml:context>
    <inkml:brush xml:id="br0">
      <inkml:brushProperty name="width" value="0.1" units="cm"/>
      <inkml:brushProperty name="height" value="0.1" units="cm"/>
      <inkml:brushProperty name="color" value="#E71224"/>
    </inkml:brush>
  </inkml:definitions>
  <inkml:trace contextRef="#ctx0" brushRef="#br0">1 1 24575,'7'1'0,"-1"-1"0,1 1 0,-1 0 0,1 1 0,-1 0 0,0-2 0,11 7 0,-10-3 0,1-1 0,0-2 0,13 5 0,-1-4-93,-14-1-23,-1-1 0,1 1 1,-1 0-1,1 0 1,0 0-1,-2 0 0,2 1 1,-1 0-1,0 1 1,5 2-1</inkml:trace>
</inkml:ink>
</file>

<file path=ppt/ink/ink1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54"/>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0,'212'694,"-211"-691</inkml:trace>
</inkml:ink>
</file>

<file path=ppt/ink/ink1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55"/>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0,'1165'0,"-1164"0</inkml:trace>
</inkml:ink>
</file>

<file path=ppt/ink/ink1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56"/>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1,'1398'0,"-1391"0</inkml:trace>
</inkml:ink>
</file>

<file path=ppt/ink/ink1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57"/>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1,'0'738,"0"-733</inkml:trace>
</inkml:ink>
</file>

<file path=ppt/ink/ink1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58"/>
    </inkml:context>
    <inkml:brush xml:id="br0">
      <inkml:brushProperty name="width" value="0.2" units="cm"/>
      <inkml:brushProperty name="height" value="0.2" units="cm"/>
      <inkml:brushProperty name="color" value="#FFC114"/>
    </inkml:brush>
  </inkml:definitions>
  <inkml:trace contextRef="#ctx0" brushRef="#br0">7 1 24575,'9'7'0,"25"21"0,-31-26 0,0 0 0,-1-1 0,1 1 0,-1 0 0,0-1 0,1 0 0,0 0 0,0 0 0,0-1 0,-1 1 0,1 0 0,6 0 0,-9-1 0,0 0 0,0 0 0,0 0 0,0 0 0,0 0 0,0 0 0,0 0 0,0 0 0,0 0 0,0 0 0,0 0 0,0 0 0,1 0 0,-1 0 0,0-1 0,0 1 0,0 0 0,0 0 0,0 0 0,0 0 0,0 0 0,0 0 0,0 0 0,0 0 0,1 0 0,-1 0 0,0 0 0,0 0 0,0-1 0,0 1 0,0 0 0,0 0 0,0 0 0,0-1 0,0 1 0,0 0 0,0 0 0,0 0 0,0 0 0,0 0 0,0 0 0,0 0 0,0 0 0,-2-6 0,-8-5 0,10 10 0,-2 1 0,2-1 0,-1 0 0,1 1 0,-1-1 0,1 0 0,0 1 0,-1-1 0,1 0 0,-1 0 0,1 0 0,-1 1 0,1-1 0,0 0 0,0 1 0,-1-1 0,1 1 0,0-1 0,0 0 0,0-2 0,1 2 0,-1 1 0,0-1 0,0 1 0,1 0 0,0-1 0,-1 1 0,1-1 0,-1 1 0,0-1 0,0 1 0,1 0 0,-1-1 0,1 1 0,-1 0 0,2 0 0,-2-1 0,1 1 0,-1 0 0,1-1 0,0 1 0,0 0 0,5 0 0,-2 0 0,1 0 0,0 0 0,0 0 0,0 0 0,7 2 0,-1 1 0,-1-1 0,2 0 0,-1 0 0,1-1 0,-1-1 0,0 0 0,1 0 0,16-3 0,-11 0 0,-1 0 0,1 1 0,17 1 0,31-5 0,-25 5 0,59 2 0,-26 11 0,-28-6 0,-27-4 0,1 0 0,22 1 0,-6-3 0,27 0 0,-27-6 0,-27 4 0,-1 0 0,1 1 0,11-1 0,52-4 0,-55 6 0,-10-1 0,-1 1 0,-1 0 0,2 0 0,-1 0 0,0 0 0,0 1 0,9 2 0,-13-3 0,0 1 0,0-1 0,0 1 0,-1-1 0,1 1 0,-1 0 0,1-1 0,-1 1 0,1 0 0,0 0 0,-1 0 0,1 0 0,-1-1 0,0 1 0,1 0 0,0-1 0,-1 1 0,0 0 0,0 0 0,0 0 0,0 0 0,0 1 0,0 23 0,-1-15 0,1-6 0,1 2 0,-1-2 0,1 1 0,1 1 0,-1-2 0,1 1 0,-1 0 0,1-1 0,6 8 0,-5-6 0,-3-6 0,0 0 0,0 0 0,1 1 0,-1-1 0,0 0 0,0 0 0,0 0 0,0 0 0,0 1 0,0-1 0,0 0 0,0 0 0,0 0 0,0 0 0,0 0 0,0 1 0,0-1 0,0 0 0,0 1 0,0-1 0,-1 0 0,1 0 0,0 0 0,0 0 0,0 0 0,0 1 0,0-1 0,0 0 0,0 0 0,0 0 0,0 0 0,-1 0 0,1 0 0,0 0 0,-1 1 0,1-1 0,0 0 0,0 0 0,-11 2 0,-10-3 0,0-2 0,10 1 0,1 1 0,-12-1 0,-322 3 0,261-7 0,-332 6 0,404-1 0,0 1 0,-18-5 0,19 2 0,0 1 0,-1 1 0,-9 0 0,18 1 0,1 0 0,-1 0 0,1 0 0,-1 0 0,2 0 0,-1 0 0,0 0 0,-1 1 0,1-1 0,0 0 0,-1 1 0,1-1 0,0 1 0,0-1 0,0 1 0,-1-1 0,2 2 0,-3 0 0,3-1 0,-1 0 0,0 0 0,1 0 0,0 0 0,-1 0 0,1 0 0,0 0 0,0 0 0,0 0 0,-1 1 0,1-1 0,1 1 0,-1-1 0,0 0 0,0 0 0,0 0 0,1 0 0,-1 2 0,5 12 0,-2 2 0,2 19 0,-5-32 0,0-2 0,0 0 0,0 0 0,1 0 0,-1-1 0,0 1 0,1 0 0,0 0 0,1 4 0,-1-5 0,-1-1 0,0 1 0,1-1 0,0 0 0,0 1 0,-1-1 0,2 1 0,-1-1 0,-1 1 0,2-1 0,-1 0 0,-1 1 0,2-1 0,-1 0 0,0 0 0,0 1 0,-1-1 0,1 0 0,0 0 0,1 0 0,-1 0 0,1-1 0,706 0 0,-691 2 0,31 5 0,-1-1 0,-38-4 0,0-1 0,1-1 0,13-1 0,-4 0 0,-7 1 0,80-6 0,-71 8 0,-11-1 0,0 0 0,16-1 0,-25 1 0,-1 0 0,0-1 0,0 1 0,1 0 0,0 0 0,-1 0 0,0-1 0,0 1 0,1 0 0,-1-1 0,0 1 0,0 0 0,0 0 0,1 0 0,-1 0 0,0 0 0,0-1 0,1 1 0,-1 0 0,0-1 0,0 0 0,0 1 0,0 0 0,0-1 0,0 1 0,0-1 0,0 1 0,0 0 0,0-1 0,0 1 0,0 0 0,-1-1 0,1 1 0,-1-1 0,0-3 0,2 11 0,16 54 0,-15-57 0,-1-1 0,1 1 0,-2-1 0,1 0 0,0 2 0,0-2 0,-1 1 0,0-1 0,0 2 0,0 3 0,0-8 0,0 1 0,-1-1 0,1 0 0,0 1 0,0-1 0,0 0 0,0 0 0,-1 1 0,1-1 0,-1 0 0,1 1 0,0-1 0,0 0 0,0 0 0,0 1 0,0-1 0,-1 0 0,0 0 0,1 0 0,0 0 0,-1 0 0,1 1 0,0-1 0,-1 0 0,0 0 0,-13-2 0,-10-8 0,21 9 0,0 0 0,0 0 0,0 0 0,1 0 0,-1 0 0,0 1 0,0-1 0,0 1 0,-3-1 0,-32 3 0,15-1 0,-949-1 0,972-1 0,0 1 0,-2 0 0,2 0 0,-1 0 0,0 0 0,0 0 0,1 1 0,-1-1 0,0 0 0,0 0 0,1 0 0,-1 1 0,0-1 0,0 1 0,1-1 0,-1 0 0,1 1 0,-1-1 0,0 0 0,1 1 0,0-1 0,0 1 0,-1-1 0,0 1 0,1-1 0,0 1 0,-1 0 0,1-1 0,0 0 0,-1 0 0,1 1 0,-1 0 0,1 0 0,0-1 0,0 1 0,0 0 0,0-1 0,0 1 0,0 1 0,0 3 0,1-1 0,0 1 0,0 0 0,3 8 0,2 6 0,-6 4 0,-1-19 0,1 0 0,-1 0 0,2 1 0,-1-2 0,2 8 0,-2-11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0,0 0 0,0-1 0,0 1 0,7-7 0,-2 1 0,-3 5 0,0 0 0,0 1 0,1-1 0,-1 0 0,1 1 0,-1-1 0,0 1 0,0-1 0,1 1 0,3-1 0,26 3 0,-12-1 0,304-1 0,-237 5 0,-72-4 0,-1 1 0,17 2 0,-15-1 0,-1-2 0,17 1 0,7-2 0,52-1 0,-88 1 0,1-1 0,0 1 0,-1-2 0,2 1 0,5-4 0,-5 3 0,0 0 0,-1 1 0,9-2 0,24-6 0,-26 6 0,0 2 0,0-1 0,1 0 0,17 0 0,2 2 0,-17-1 0,-1 1 0,1 1 0,-1 0 0,1 0 0,20 5 0,-28-5 0,-1 0 0,1-1 0,-1 1 0,2-1 0,-1 0 0,6 0 0,-7-1 0,1 1 0,0 0 0,-1 0 0,1 1 0,10 1 0,-14-1 0,-2 0 0,1-1 0,1 1 0,-1 0 0,0 0 0,1 0 0,-1 0 0,-1 0 0,2-1 0,-1 1 0,-1 0 0,2 0 0,-2 1 0,1-1 0,-1 1 0,0-1 0,1 0 0,-1 0 0,1 1 0,-1-1 0,0 0 0,1 2 0,0 6 0,0-1 0,-1 12 0,0-16 0,3 18 0,-1-19 0,-2-1 0,1 2 0,-1 0 0,1 0 0,-1 4 0,-1-8 0,1 0 0,0 0 0,0 1 0,0-1 0,0 0 0,-1 0 0,1 0 0,0 0 0,0 0 0,-1 0 0,1 0 0,0 0 0,-1 0 0,1 0 0,0 0 0,0 0 0,-1 0 0,1 0 0,0 0 0,0 0 0,0 0 0,-1 0 0,1 0 0,-1 0 0,1 0 0,0 0 0,0 0 0,0 0 0,-1-1 0,-9-3 0,9 4 0,-18-6 0,8 1 0,0 1 0,0 1 0,-1 0 0,1 0 0,-1 0 0,1 1 0,-20-1 0,-18 3 0,-29 1 0,19 7 0,29-3 0,1-2 0,7 1 0,1-1 0,-25-1 0,38-2 0,-19 0 0,0-1 0,-39-5 0,31 1 0,-63-3 0,-38 8 0,55 1 0,61 0 0,1 1 0,-26 4 0,26-2 0,1-1 0,-30 0 0,36-3 0,8-1 0,1 1 0,-1 0 0,0 0 0,0 0 0,-5 1 0,8 0 0,0-1 0,1 1 0,-2-1 0,2 0 0,-1 0 0,0 0 0,0 0 0,1 1 0,0-1 0,0 1 0,-1-1 0,0 1 0,1-1 0,-1 1 0,1-1 0,-1 1 0,0 0 0,1-1 0,0 1 0,-1 0 0,1 0 0,0 0 0,0-1 0,-1 1 0,1 0 0,0-1 0,0 1 0,-1 0 0,1 0 0,2 74 0,-2-74 0,0-1 0,1 1 0,-1 0 0,0-1 0,0 1 0,0 0 0,0-1 0,1 1 0,-1-1 0,1 1 0,-1-1 0,0 1 0,1-1 0,-1 0 0,1 0 0,-1 0 0,1 1 0,-1-1 0,0 1 0,0-1 0,1 1 0,0-1 0,0 1 0,2-1 0,-1 1 0,-1-1 0,2 1 0,-1-1 0,-1 0 0,1 0 0,0 0 0,3 0 0,0 0 0,1-1 0,0 0 0,-1 0 0,1-1 0,5 0 0,-5 0 0,-1 1 0,1 0 0,-1-1 0,1 1 0,0 1 0,-1-1 0,6 1 0,-2 0 0,-2 0 0,15-3 0,-6 1 0,-1 1 0,0 0 0,1 1 0,17 1 0,5 0 0,-23-1 0,-5 0 0,-1 0 0,1 0 0,-1 0 0,0-1 0,1 0 0,-1-1 0,9-3 0,-13 4 0,0-1 0,-1 1 0,2 1 0,-2-1 0,1 1 0,0 0 0,0 0 0,-1 0 0,2 0 0,-2 0 0,8 2 0,-11-1 0,2 0 0,-1 1 0,0-1 0,0 0 0,0 1 0,2 2 0,-2-3 0,-1 0 0,1 0 0,-1 0 0,1 0 0,-1 0 0,1 0 0,0 0 0,-1 0 0,1 0 0,-1-1 0,1 1 0,0 0 0,0-1 0,2 1 0,30 0 0,39-1 0,-20-1 0,213 1 0,-174 5 0,96-5 0,-187 0-91,0 0 0,0 0 0,1 0 0,-1 0 0,0 0 0,0 0 0,0 0 0,-1 0 0,1-1 0,0 1 0,1 0 0,-2-1 0,1 0 0,2 0 0</inkml:trace>
</inkml:ink>
</file>

<file path=ppt/ink/ink1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49"/>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0,'258'740,"-258"-738</inkml:trace>
</inkml:ink>
</file>

<file path=ppt/ink/ink1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50"/>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1,'1669'0,"-1665"0</inkml:trace>
</inkml:ink>
</file>

<file path=ppt/ink/ink1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51"/>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0,'0'765,"0"-762</inkml:trace>
</inkml:ink>
</file>

<file path=ppt/ink/ink1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52"/>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1,'1387'0,"-1384"0</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00:09.930"/>
    </inkml:context>
    <inkml:brush xml:id="br0">
      <inkml:brushProperty name="width" value="0.05" units="cm"/>
      <inkml:brushProperty name="height" value="0.05" units="cm"/>
      <inkml:brushProperty name="color" value="#E71224"/>
    </inkml:brush>
  </inkml:definitions>
  <inkml:trace contextRef="#ctx0" brushRef="#br0">0 14 24575,'177'0'0,"-172"-1"0,-1 1 0,1-1 0,-1 0 0,9-3 0,14-2 0,-7 6 0,28 3 0,-37-3 0,13 2 0,50 3 0,-26-8 0,-30 2 0,37 1 0,26 3 0,83 4 0,-153-8 0,-2 1 0,12-3 0,-13 1 0,4 1 13,-1 0-1,18 2 0,-5 0-1414</inkml:trace>
</inkml:ink>
</file>

<file path=ppt/ink/ink1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53"/>
    </inkml:context>
    <inkml:brush xml:id="br0">
      <inkml:brushProperty name="width" value="0.1" units="cm"/>
      <inkml:brushProperty name="height" value="0.1" units="cm"/>
      <inkml:brushProperty name="color" value="#66CC00"/>
    </inkml:brush>
  </inkml:definitions>
  <inkml:trace contextRef="#ctx0" brushRef="#br0">1368 7 24575,'3'14'0,"-1"-14"0,-2 2 0,1-1 0,-1 2 0,1-2 0,0 1 0,-1 0 0,1 1 0,0 7 0,0-9 0,-1 1 0,0-1 0,0-1 0,0 2 0,0-1 0,0 0 0,0 1 0,0-1 0,-1 2 0,1-2 0,-1-1 0,1 1 0,0-1 0,-1 0 0,1 1 0,0-1 0,-1 0 0,0 1 0,1-1 0,-1 0 0,1 0 0,-1 0 0,0 0 0,1 0 0,-1 1 0,1-1 0,-1 0 0,0 0 0,1 0 0,0 0 0,0 0 0,-1 0 0,0 0 0,1 0 0,-1 0 0,-1 0 0,1 0 0,0 0 0,0 0 0,0 0 0,-1 0 0,1 0 0,0 0 0,0 0 0,1 0 0,-2-1 0,1 1 0,0 0 0,0 0 0,0 0 0,0 0 0,0-1 0,-2 0 0,3 0 0,-1-1 0,0 1 0,0 0 0,1 0 0,0 0 0,0-1 0,0 1 0,0 0 0,0 0 0,-1 0 0,1-1 0,-1-5 0,1 6 0,0 0 0,-1 0 0,1 0 0,0 0 0,-1 0 0,0 0 0,1-1 0,-1 1 0,0 0 0,0 0 0,1 0 0,-1 0 0,0 0 0,0 0 0,0 0 0,-1 0 0,2 1 0,-1 0 0,0-1 0,0 0 0,-1 1 0,1-1 0,0 1 0,-1-1 0,1 0 0,0 1 0,-3-1 0,-4 0 0,1 1 0,-2-1 0,2 1 0,-10 1 0,10-1 0,1 0 0,-1 0 0,-8-1 0,-21-2 0,30 3 0,-2 0 0,2-1 0,0 0 0,-11-1 0,7 0 0,1 0 0,-2 1 0,2 1 0,-1-1 0,-18 3 0,-2-1 0,7-2 0,9 1 0,0 0 0,0 0 0,0 2 0,-19 1 0,-27 8 0,47-10 0,-1 1 0,0-2 0,-27-1 0,7 0 0,-337 1 0,290 3 0,39-3 0,-55-7 0,75 6 0,1 0 0,-25 2 0,5 0 0,40-1 0,-1 0 0,0 0 0,1 1 0,-1-1 0,1 0 0,-1 1 0,2 0 0,-2-1 0,1 1 0,0 0 0,-1 0 0,1-1 0,0 0 0,0 1 0,-1 0 0,1 0 0,0 0 0,0 0 0,1 0 0,0 1 0,-2-1 0,2 0 0,-1 0 0,1 0 0,-1 1 0,0-2 0,1 2 0,-1-1 0,1 0 0,0 1 0,0-1 0,0 3 0,-1-3 0,1 0 0,0 0 0,0-1 0,0 2 0,0-1 0,0 0 0,1 0 0,-1 1 0,0-1 0,0 0 0,1 1 0,-1-1 0,1 0 0,0 0 0,-1-1 0,1 1 0,-1 0 0,2 0 0,-2 0 0,0-1 0,1 2 0,0-1 0,0-1 0,1 1 0,-2 0 0,1 0 0,1-1 0,-1 1 0,1-1 0,-1 1 0,0-1 0,0 0 0,-1 1 0,2-1 0,-1 0 0,1 1 0,-1-1 0,2 0 0,5 0 0,1 0 0,-1 0 0,0-1 0,0 0 0,0 0 0,1-1 0,8-3 0,-8 3 0,-1 0 0,0 2 0,0 0 0,0-1 0,0 1 0,0 0 0,9 1 0,10-1 0,98 4 0,57 9 0,-153-11 0,97 5 0,-114-7 0,-8 0 0,1 1 0,-1-1 0,-1 0 0,1-1 0,0 1 0,6-2 0,-44-4 0,-37 2 0,-27-3 0,149 4 0,93 8 0,-93-5 0,86 4 0,-2-3 0,-72-2 0,-53 0 0,-9-1 0,-5 1 0,-64 1 0,-2 0 0,70 0 0,0 0 0,0 0 0,0 0 0,-1 0 0,1 0 0,0 0 0,0 0 0,0 0 0,0 0 0,0 0 0,0 0 0,0 0 0,-1 0 0,1 0 0,0 0 0,0 0 0,0 0 0,0-1 0,0 1 0,-1 0 0,1 0 0,0 0 0,0 0 0,0 0 0,0 0 0,0 0 0,0-1 0,0 1 0,0 0 0,-1 0 0,1 0 0,0 0 0,0 0 0,0-1 0,0 1 0,0 0 0,0 0 0,0 0 0,0 0 0,0 0 0,0-1 0,0 1 0,0 0 0,0-1 0,0 1 0,0 0 0,7-9 0,13-6 0,-17 13 0,-2 0 0,2 1 0,0 0 0,0 0 0,1 0 0,-2 1 0,1 0 0,0-1 0,1 1 0,-1-1 0,5 1 0,38 3 0,-20 0 0,18 1 0,-27-1 0,25-1 0,-34-2 0,-1 1 0,1-1 0,12 4 0,-14-3 0,13 1 0,-2 0 0,22 0 0,-114-4 0,-79 2 0,62 1 0,-14 0 0,101 0 0,1 1 0,-2-2 0,1 2 0,1 0 0,-1 1 0,1-1 0,-7 4 0,-3 2 0,6-4 0,0-2 0,0 2 0,0-1 0,0 0 0,0-1 0,-1-1 0,1 1 0,-15 1 0,13-2 0,1 0 0,-14 3 0,72-3 0,227-1 0,-203-4 0,4-1 0,18 2 0,-89 3 0,2 0 0,-2 0 0,1 0 0,-1 1 0,1 0 0,0 0 0,7 4 0,-8-3 0,3 2 0,-9-4 0,-1 0 0,1 0 0,0 1 0,0-1 0,-1 0 0,0 0 0,1 0 0,-1 1 0,1-1 0,-1 0 0,0 0 0,1 0 0,-1 0 0,1 0 0,-1 0 0,0 0 0,1 0 0,-1 0 0,-1 0 0,-4 0 0,-154 1 0,-216-6 0,253 5 0,30 4 0,12-3 0,-73-2 0,55-3 0,20 0 0,51 3 0,-36 1 0,22 1 0,41-1 0,0 0 0,-1 0 0,1 1 0,0-1 0,0 0 0,0 1 0,-1-1 0,1 1 0,0-1 0,0 1 0,0-1 0,-1 1 0,2 0 0,0-1 0,-2 1 0,1 0 0,1-1 0,-1 1 0,0 0 0,0 0 0,1 0 0,-1 0 0,0 1 0,1-1 0,-1 1 0,0 0 0,0-2 0,0 3 0,1-2 0,-1 1 0,1 0 0,-1 0 0,1 0 0,0 0 0,0-1 0,0 1 0,0 0 0,1 0 0,-1 0 0,1 0 0,0 1 0,-1-3 0,1 1 0,0-1 0,-1 1 0,0-1 0,1 1 0,-1-1 0,1 1 0,0-1 0,0 0 0,-1 1 0,1-1 0,0 0 0,-1 0 0,1 1 0,0-1 0,0 0 0,-1 0 0,0 0 0,1 0 0,0 0 0,-1 0 0,2 0 0,21-1 0,-15 1 0,251-4 0,-79 7 0,-128-1 0,-19-2 0,38 6 0,-44-4 0,0-2 0,32 0 0,-10-1 0,20 5 0,2 0 0,232-4 0,-234-4 0,-27 1 0,-42 3 0,1 0 0,-1 0 0,1 0 0,-1 0 0,1 0 0,-1 0 0,0 0 0,1 1 0,0-1 0,-1 0 0,0 0 0,1 1 0,-1-1 0,0 1 0,0-1 0,1 0 0,-1 1 0,1-1 0,-1 0 0,0 1 0,0-1 0,1 0 0,-1 1 0,0-1 0,0 1 0,0-1 0,0 0 0,0 1 0,0-1 0,0 1 0,0-1 0,0 0 0,0 1 0,0-1 0,0 1 0,0 19 0,0-15 0,0 1 0,0-6 0,0 1 0,0-1 0,0 1 0,0-1 0,0 1 0,0 0 0,0-1 0,0 1 0,0-1 0,0 1 0,0-1 0,0 1 0,0-1 0,0 1 0,0-1 0,0 1 0,0-1 0,-1 0 0,1 1 0,0-1 0,0 1 0,-1-1 0,1 0 0,-1 1 0,1 0 0,0-1 0,-1 0 0,1 1 0,-1-1 0,1 0 0,-1 0 0,1 0 0,-1 0 0,1 0 0,-1 0 0,0 1 0,1-1 0,0 0 0,0 0 0,0 0 0,-1 0 0,0 0 0,1 0 0,-1 0 0,1 0 0,-1 0 0,0 0 0,1 0 0,-1 0 0,0 0 0,-246 0 0,111-1 0,46-3 0,-243 3 0,166 2 0,77-5 0,52 4 0,-37-4 0,46 3 0,-41 1 0,27 0 0,41 0 0,1 0 0,-1 0 0,0 0 0,1 0 0,-1 1 0,1-1 0,-1 0 0,0 1 0,1-1 0,-1 1 0,1-1 0,-1 1 0,2 0 0,-2-1 0,1 1 0,-1 0 0,1 0 0,-3 1 0,3 0 0,0-1 0,0 0 0,0 1 0,1 0 0,0 0 0,-1-1 0,0 1 0,1 0 0,0-1 0,-1 1 0,1-1 0,0 1 0,0 0 0,1 3 0,-1 3 0,-1-6 0,1 0 0,0 0 0,0 0 0,1-1 0,-1 1 0,0 0 0,2 3 0,-2-5 0,0 1 0,0-1 0,0 1 0,0-1 0,1 1 0,0-1 0,-1 1 0,1-1 0,-1 1 0,1-1 0,0 0 0,-1 0 0,1 1 0,-1-1 0,1 0 0,0 0 0,-1 1 0,1-1 0,-1 0 0,2 0 0,-2 0 0,1 0 0,-1 0 0,1 0 0,0 0 0,-1 0 0,2 0 0,112 1 0,92-3 0,-111-1 0,-196-4 0,33 2 0,19 1 0,-32-1 0,-15 5 0,117 1 0,22 3 0,8 1 0,92-3 0,91 7 0,-41-6 0,-127-2 0,72-2 0,-94-2 0,26-1 0,-50 3 0,19-3 0,-20 2 0,20 1 0,16 1 0,66 0 0,-62-8 0,-59 8 0,1 0 0,-1 0 0,1 0 0,-1 0 0,1 0 0,0 0 0,-1 1 0,0-1 0,1 0 0,-1 0 0,1 0 0,-1 1 0,1-1 0,-1 0 0,1 1 0,-1-1 0,0 0 0,0 0 0,1 1 0,0-1 0,-1 1 0,0-1 0,0 0 0,0 1 0,1 0 0,-1-1 0,0 0 0,0 1 0,0-1 0,0 0 0,0 0 0,0 1 0,0-1 0,0 1 0,0 0 0,0 22 0,-1-13 0,2-9 0,-1 0 0,0 0 0,0 0 0,0 1 0,1-2 0,-1 1 0,1 0 0,-1 0 0,1-1 0,0 1 0,-1 0 0,1 0 0,1 1 0,4 4 0,-6-6 0,0 0 0,0 0 0,0 0 0,0 0 0,0 0 0,0 0 0,0 0 0,0 0 0,0 0 0,0 0 0,0 0 0,0 0 0,0 0 0,0 0 0,0 0 0,0 0 0,0 0 0,0 0 0,0 0 0,0 0 0,0 1 0,0-1 0,0 0 0,0 0 0,0 0 0,0 0 0,0 1 0,0-1 0,0 0 0,0 0 0,-1 0 0,1 0 0,0 0 0,0 0 0,0 0 0,0 0 0,0 0 0,-1 0 0,1 0 0,0 0 0,0 0 0,0 0 0,0 0 0,0 1 0,-9 0 0,-7 0 0,16-1 0,-90 0 0,-86-1 0,60-7 0,-113 3 0,139 6 0,-328-1 0,337 5 0,54-6 0,6 0 0,0 2 0,0-1 0,-27 5 0,47-5 0,-3 1 0,1 0 0,-1 0 0,1 0 0,-2 0 0,-2 2 0,6-3 0,0 1 0,0 0 0,0 0 0,1-1 0,-2 1 0,2 0 0,-1-1 0,1 0 0,-1 1 0,0 0 0,1-1 0,0 1 0,0 0 0,-1 0 0,1 0 0,-1 0 0,1 0 0,0 0 0,0 0 0,0 0 0,-1 0 0,1-1 0,0 2 0,0-1 0,0 0 0,0 0 0,0 0 0,0 0 0,0-1 0,0 1 0,0 1 0,0-2 0,1 1 0,-1 0 0,0 0 0,0 0 0,1 0 0,0-1 0,-1 1 0,0-1 0,0 2 0,2-2 0,0 1 0,-1-1 0,1 0 0,0 1 0,-1-1 0,1 0 0,0 0 0,-2 0 0,2 0 0,3 0 0,142 0 0,26-1 0,11-2 0,-32 2 0,24-3 0,-40 0 0,155 4 0,-217 4 0,-65-4 0,-4 0 0,0 0 0,-1 0 0,1 0 0,0 0 0,-1 1 0,1 0 0,8 2 0,-12-3 0,0 0 0,0 1 0,0 0 0,0 0 0,0 0 0,0 0 0,-1 0 0,1-1 0,-1 1 0,1 0 0,-1 0 0,1 1 0,0-1 0,-1 2 0,7 16 0,-7-15 0,0-4 0,1 1 0,-1-1 0,0 0 0,0 1 0,0-1 0,0 0 0,0 1 0,0-1 0,0 0 0,0 1 0,0-1 0,0 0 0,0 1 0,0-1 0,0 0 0,-1 0 0,1 0 0,0 1 0,0-1 0,0 0 0,0 1 0,0-1 0,-1 0 0,1 0 0,0 1 0,0-1 0,-1 0 0,0 1 0,0-1 0,1 0 0,-2 1 0,2-1 0,-1 0 0,0 0 0,0 0 0,0 0 0,0 0 0,1 0 0,-1 0 0,0 0 0,-1 0 0,-28-7 0,25 5 0,-4 0 0,1 1 0,-2-1 0,1 2 0,0-1 0,0 1 0,-12 2 0,-9-1 0,-1034-1 0,989 5 0,-42-2 0,116-3 0,0 0 0,0 0 0,0 0 0,0 0 0,0 0 0,0 0 0,0 0 0,-1 1 0,2-1 0,-1 0 0,-1 1 0,2-1 0,-1 0 0,-1 1 0,2-1 0,0 1 0,-1 0 0,0-1 0,0 1 0,1-1 0,-2 1 0,2 0 0,-1 0 0,1 0 0,-1 0 0,0-1 0,1 1 0,-1 0 0,1-1 0,0 1 0,-1 0 0,1 0 0,0-1 0,-1 2 0,1-1 0,0 0 0,0 0 0,0 0 0,0-1 0,0 3 0,1-3 0,0 1 0,0 0 0,-1-1 0,1 0 0,0 0 0,0 1 0,-1-1 0,2 1 0,-2-1 0,1 0 0,0 1 0,0-1 0,-1 0 0,1 0 0,0 0 0,0 0 0,1 1 0,18 0 0,-18-1 0,-1 1 0,65 3 0,130-6 0,-20-14 0,-4 10 0,-27 6 0,55 0 0,-139-3 0,88-3 0,-145 6 0,23 0 0,0 0 0,-1 2 0,35 5 0,-52-5 0,1-1 0,-1-1 0,0 1 0,11-2 0,18 1 0,-37 1 0,0 0 0,1-1 0,-1 1 0,0-1 0,0 1 0,0 0 0,-1-1 0,2 1 0,-2 0 0,1 0 0,-1-1 0,1 1 0,-1 1 0,2-2 0,-2 1 0,0 0 0,1-1 0,-1 1 0,1 0 0,-1 0 0,1 3 0,0-2 0,-1-1 0,1 1 0,-1-1 0,1 1 0,-1 0 0,0 0 0,0-1 0,0 2 0,0-2 0,0 1 0,0-1 0,-2 4 0,2-5 0,-1 1 0,0 0 0,0-1 0,1 1 0,-1-1 0,0 0 0,0 1 0,0-1 0,1 1 0,-1-1 0,1 0 0,-2 0 0,2 1 0,-1-1 0,0 0 0,0 0 0,0 0 0,0 0 0,-1 0 0,-21 0 0,16-1 0,-553 0 0,293 2 0,229-1 0,-11 1 0,-78-9 0,99 5 0,0 2 0,-34 2 0,11 0 0,32-1 0,6-1 0,-1 1 0,0 1 0,1 0 0,-24 5 0,30-5 0,0 0 0,1 0 0,-12 0 0,14-1 0,-2 0 0,0 1 0,1-1 0,-1 0 0,-8 3 0,13-3 0,0 1 0,0-1 0,0 1 0,0-1 0,1 1 0,0 0 0,-1 0 0,0 0 0,0-1 0,1 1 0,-1 0 0,0-1 0,1 1 0,-1 0 0,1 0 0,0-1 0,-1 1 0,0 0 0,1 0 0,0 0 0,0 0 0,0 0 0,0 1 0,-1-1 0,1 0 0,0 0 0,0-1 0,0 1 0,1-1 0,-1 1 0,0 0 0,0-1 0,0 0 0,0 0 0,1 1 0,-1 0 0,1-1 0,-1 1 0,0-1 0,0 1 0,1 0 0,-1-1 0,1 1 0,0-1 0,-1 1 0,0-1 0,1 0 0,-1 1 0,1-1 0,0 0 0,-1 1 0,0-1 0,1 0 0,0 0 0,-1 1 0,1-1 0,-1 0 0,2 0 0,-1 0 0,15 0 0,-1 0 0,23-4 0,-19 1 0,22 1 0,-27 2 0,294-3 0,94-2 0,-294 5 0,-16 7 0,2-1 0,89-2 0,-159-5 0,41-6 0,-62 6 0,-1 1 0,1-1 0,0 1 0,0 0 0,1 0 0,-2 0 0,1 1 0,0-1 0,0 1 0,5 1 0,-7-1 0,1 0 0,-1-1 0,1 1 0,-1 0 0,0 0 0,0 0 0,0 0 0,0 0 0,0 1 0,0-2 0,0 1 0,0 0 0,0 1 0,0-1 0,0 0 0,0 1 0,-1 0 0,1-1 0,-1 0 0,1 3 0,-1-4 0,0 1 0,0-1 0,0 1 0,0-1 0,0 1 0,-1-1 0,1 1 0,0-1 0,0 1 0,0-1 0,0 1 0,-1-1 0,1 1 0,0-1 0,0 1 0,-1-1 0,0 0 0,1 1 0,0 0 0,-1-1 0,1 0 0,0 1 0,-1-1 0,0 0 0,1 1 0,-1-1 0,1 0 0,-1 0 0,0 0 0,1 0 0,-1 0 0,1 0 0,0 0 0,-1 0 0,1 0 0,-1 0 0,1 0 0,-1 0 0,0 0 0,-29 0 0,23 0 0,-628 0 0,330 0 0,-11 0 0,236 4 0,57-5 0,16 1 0,-1-1 0,0 1 0,0 1 0,-11 1 0,17-1 0,0 0 0,0 0 0,1 0 0,0 0 0,-1 0 0,0 1 0,1-1 0,0 0 0,-1 0 0,-1 3 0,2-3 0,0 0 0,0 1 0,1-1 0,-1 0 0,0 0 0,1 0 0,-1 0 0,1 0 0,-1 1 0,0-1 0,1 0 0,0 0 0,-1 1 0,1 2 0,1-3 0,-1-1 0,0 0 0,1 0 0,0 1 0,-1-1 0,0 1 0,1-1 0,-1 1 0,1-1 0,0 0 0,-1 1 0,0-1 0,0 0 0,2 1 0,-2 0 0,1-1 0,-1 0 0,1 0 0,0 0 0,1 1 0,19 1 0,-7 0 0,1 0 0,0 0 0,0-1 0,1 0 0,-1-1 0,16-1 0,7 0 0,66 2 0,110-2 0,-130-7 0,-59 4 0,44 0 0,710 4 0,-776 1 0,1-1 0,-1 0 0,0 0 0,1 1 0,-1 0 0,1 0 0,3 2 0,-7-3 0,2 1 0,-2-1 0,1 0 0,0 0 0,0 1 0,0-1 0,-1 1 0,1-1 0,-1 0 0,1 1 0,-1-1 0,1 1 0,0 0 0,-1-1 0,1 1 0,-1-1 0,1 1 0,-1-1 0,1 1 0,-1 0 0,0-1 0,1 1 0,-1 0 0,0-1 0,0 1 0,0 0 0,0 0 0,0 0 0,1 0 0,-1 0 0,-1-1 0,1 1 0,0 1 0,-1-1 0,1-1 0,-2 1 0,1 1 0,0-1 0,0-1 0,0 1 0,1 0 0,-2 0 0,1 0 0,0-1 0,0 1 0,-1-1 0,1 1 0,-1-1 0,1 1 0,-1 0 0,-1-1 0,-27 4 0,-157-4 0,-170-8 0,232 4 0,-205 0 0,289 4 0,-42 0 0,27 4 0,-66 4 0,16-4 0,96-4 0,5-1 0,1 1 0,0 1 0,-1-1 0,0 0 0,1 1 0,-6 1 0,10-1 0,0-1 0,-2 0 0,2 1 0,-1-1 0,0 1 0,0-1 0,0 1 0,1-1 0,-1 1 0,0-1 0,1 1 0,-1 0 0,1-1 0,-1 1 0,0 0 0,1-1 0,-1 1 0,1-1 0,0 1 0,-1 0 0,1 0 0,0-1 0,-1 1 0,1 0 0,0 0 0,0 0 0,0 0 0,0 0 0,0 0 0,0 0 0,0-1 0,1 1 0,-1 0 0,0-1 0,1 2 0,2 7 0,-1-3 0,0 1 0,-1-2 0,0 2 0,0 9 0,-1-15 0,0 0 0,0 0 0,0 0 0,0-1 0,0 1 0,1 0 0,-1 0 0,1 0 0,-1 0 0,0 1 0,0-1 0,0-1 0,0 1 0,1 0 0,0 0 0,0 0 0,-1 0 0,1-1 0,0 1 0,0-1 0,-1 1 0,2 0 0,-2-1 0,1 1 0,1-1 0,-2 1 0,1-1 0,1 1 0,-2-1 0,1 0 0,0 1 0,2-1 0,4 1 0,-1 0 0,0-1 0,0 0 0,13-1 0,-1 0 0,80-3 0,181 4 0,-205 4 0,62 1 0,338-5 0,-426 3 0,-1 2 0,-23-5 0,-15 1 0,0-1 0,1 0 0,18-2 0,-10-3 0,9-1 0,-1 4 0,44 3 0,-42 0 0,31-2 0,-59 1 0,1 0 0,0 0 0,-1-1 0,1 1 0,-1 0 0,1 0 0,0 0 0,-1-1 0,0 1 0,1 0 0,-1 0 0,1-1 0,0 1 0,-1 0 0,0-1 0,1 1 0,-1 0 0,0-1 0,1 1 0,-1-1 0,1 1 0,-1 0 0,0-1 0,0 1 0,0-1 0,0 1 0,0 0 0,0-1 0,0 1 0,0-1 0,0 1 0,0-1 0,0 0 0,0 1 0,0-1 0,0 1 0,0-1 0,0 0 0,0 1 0,0-1 0,0 1 0,0-1 0,-2-3 0,1-1 0,-2-1 0,-2-4 0,2 5 0,0-3 0,3 6 0,0 1 0,-1 0 0,0 0 0,1-1 0,-1 2 0,1-1 0,-1-1 0,0 1 0,-2-2 0,3 3 0,-1 0 0,0-1 0,0 1 0,1 0 0,0 0 0,-1-1 0,0 1 0,1 0 0,-1 0 0,0 0 0,0 0 0,0 0 0,1 0 0,-1 0 0,0 0 0,0 0 0,1 0 0,-2 1 0,2-1 0,-1 0 0,1 0 0,-2 1 0,2-1 0,-1 1 0,-11 2 0,1 0 0,0-1 0,0 0 0,0-1 0,-1 1 0,1-1 0,-1-1 0,1 0 0,-1-1 0,1-1 0,-14-2 0,-14-1 0,1 1 0,-75-1 0,20 4 0,-102-7 0,124 7 0,-68-4 0,-266 5 0,206 0 0,197 0 0,-1 0 0,1 0 0,-1 1 0,0-1 0,1 1 0,0-1 0,0 1 0,-1 0 0,-4 1 0,7-1 0,0-1 0,-1 0 0,1 1 0,-1 0 0,0-1 0,1 1 0,-1-1 0,1 0 0,0 1 0,-1-1 0,0 1 0,1 0 0,0-1 0,0 1 0,-1-1 0,1 0 0,0 0 0,0 1 0,0 0 0,-1 0 0,1-1 0,0 1 0,0 0 0,0-1 0,0 1 0,0-1 0,0 1 0,1 0 0,-1-1 0,0 1 0,0-1 0,0 1 0,0 0 0,1-1 0,-1 1 0,0 0 0,1-1 0,-1 1 0,2-1 0,0 2 0,0 0 0,1-1 0,0 1 0,0 0 0,0-1 0,-1 0 0,1 0 0,0 0 0,0 0 0,0 0 0,5 0 0,7 3 0,-4-1 0,1 0 0,-1-1 0,2-2 0,-1 1 0,0 0 0,12-1 0,26 2 0,123 1 0,-97-5 0,19 2 0,101 1 0,-168 0 0,200 1 0,-77-6 0,-106 4 0,44 1 0,-66 3-1365</inkml:trace>
</inkml:ink>
</file>

<file path=ppt/ink/ink1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39"/>
    </inkml:context>
    <inkml:brush xml:id="br0">
      <inkml:brushProperty name="width" value="0.1" units="cm"/>
      <inkml:brushProperty name="height" value="0.1" units="cm"/>
      <inkml:brushProperty name="color" value="#00A0D7"/>
      <inkml:brushProperty name="ignorePressure" value="1"/>
    </inkml:brush>
  </inkml:definitions>
  <inkml:trace contextRef="#ctx0" brushRef="#br0">20 43,'21'45,"-16"-35,-4-8,-1-3,-46-98,174 376,-127-272</inkml:trace>
</inkml:ink>
</file>

<file path=ppt/ink/ink1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40"/>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1,'1678'0,"-1669"0</inkml:trace>
</inkml:ink>
</file>

<file path=ppt/ink/ink1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41"/>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1,'1908'0,"-1903"0</inkml:trace>
</inkml:ink>
</file>

<file path=ppt/ink/ink1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42"/>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1,'1732'0,"-1727"0</inkml:trace>
</inkml:ink>
</file>

<file path=ppt/ink/ink1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43"/>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0,'8652'0,"-8647"0</inkml:trace>
</inkml:ink>
</file>

<file path=ppt/ink/ink1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44"/>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1,'10'532,"-10"-530</inkml:trace>
</inkml:ink>
</file>

<file path=ppt/ink/ink1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45"/>
    </inkml:context>
    <inkml:brush xml:id="br0">
      <inkml:brushProperty name="width" value="0.1" units="cm"/>
      <inkml:brushProperty name="height" value="0.1" units="cm"/>
      <inkml:brushProperty name="color" value="#00A0D7"/>
    </inkml:brush>
  </inkml:definitions>
  <inkml:trace contextRef="#ctx0" brushRef="#br0">1790 288 24575,'0'2'0,"1"0"0,0 0 0,0 1 0,0-1 0,0 0 0,0-1 0,1 0 0,2 4 0,2 6 0,-1-3 0,-1-1 0,2 2 0,-1-2 0,0 0 0,2-1 0,-2 2 0,10 5 0,-15-13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0,-1 6 0,1 14 0,3-6 0,0 0 0,0 0 0,0-1 0,2 1 0,-2 1 0,2-2 0,0 1 0,0 0 0,5 6 0,10 18 0,-15-24 0,-3-4 0,1 0 0,0 0 0,-1 0 0,0 0 0,1 0 0,-1 0 0,0 0 0,0 0 0,0 0 0,1 1 0,-1-1 0,-1 0 0,1-1 0,0 0 0,0 0 0,-1 0 0,1 0 0,0 1 0,-1-1 0,0 0 0,1 0 0,0 1 0,0-1 0,0 0 0,0 0 0,-1 1 0,0-1 0,1 0 0,-1 0 0,1 0 0,0 0 0,-1 0 0,0 0 0,1 0 0,-1 0 0,1 0 0,-1 0 0,1 0 0,-2 0 0,-15 1 0,-22 2 0,24-1 0,1 0 0,-1-1 0,0 0 0,1-1 0,-1 0 0,-16-3 0,-39-3 0,39 2 0,18 1 0,-1 1 0,-23-1 0,-26-3 0,54 6 0,-1 0 0,-16-4 0,17 2 0,-1 0 0,-18 0 0,11 2 0,8 0 0,2 0 0,-1 0 0,0 1 0,0 0 0,1 0 0,-12 3 0,13-2 0,-1-1 0,0-1 0,0 1 0,0 0 0,0-1 0,-10 0 0,8-1 0,0 2 0,-15 1 0,-49 4 0,52-4 0,1 0 0,-37-3 0,14 0 0,-451 1 0,403-6 0,19 3 0,26 1 0,-125 1 0,88 2 0,81-1 0,1 0 0,-1-1 0,1 1 0,0 0 0,0 0 0,0 0 0,0 0 0,-1 0 0,1-1 0,0 1 0,0-1 0,0 0 0,-1 1 0,1-1 0,1 0 0,-2 0 0,2 0 0,0 1 0,-2-1 0,2 0 0,-1 0 0,0 0 0,0 0 0,1-1 0,-1 2 0,1-1 0,-1 0 0,1 0 0,-1 0 0,1 0 0,0 0 0,0-3 0,-1-3 0,-1-1 0,2 0 0,2-14 0,-2 8 0,7-48 0,-7 53 0,1 1 0,3-15 0,2-5 0,0-62 0,-6 62 0,0-32 0,-1 56 0,0-1 0,0 0 0,-1 2 0,0-2 0,0 1 0,-1 0 0,1 0 0,0-1 0,-1 1 0,0 1 0,-6-8 0,9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7 0,7 79 0,-6-89 0,1 12 0,1 2 0,1-1 0,8 27 0,-11-68 0,1 9 0,-2-19 0,2-37 0,1 61 0,-1 1 0,6-11 0,0-6 0,-6 22 0,-1 0 0,1 0 0,0 1 0,0-1 0,0 1 0,1-2 0,-1 2 0,3-5 0,-3 6 0,1 0 0,-2 0 0,1 1 0,1-1 0,-1 0 0,1 0 0,-1 1 0,0-2 0,0 2 0,0 0 0,1 0 0,0 0 0,-1-1 0,1 1 0,-1 0 0,1-1 0,-1 1 0,0 0 0,0 0 0,3 0 0,9 1 0,0-1 0,0 1 0,1 1 0,13 3 0,-12-1 0,27 0 0,-19-2 0,-16 0 0,17 1 0,34 0 0,5 2 0,27-5 0,-200-11 0,102 11 0,-2-2 0,-13-1 0,23 3 0,0 0 0,0 0 0,1 0 0,-1 0 0,0 0 0,0 0 0,0 0 0,0 0 0,0 0 0,0 0 0,0 0 0,0 0 0,0 0 0,0 0 0,0 0 0,0 0 0,0 0 0,0 0 0,0 0 0,0 0 0,0 0 0,0 0 0,0 0 0,0 0 0,0 0 0,0-1 0,0 1 0,0 0 0,0 0 0,0 0 0,0 0 0,0 0 0,0 0 0,0 0 0,0 0 0,0 0 0,0 0 0,0 0 0,0 0 0,0 0 0,0 0 0,0 0 0,0 0 0,0 0 0,0 0 0,0 0 0,0 0 0,0 0 0,0 0 0,0 0 0,0 0 0,0 0 0,0 0 0,0 0 0,7-2 0,9 0 0,84-3 0,46 4 0,-77 2 0,697-1 0,-707 6 0,-27-7 0,43 2 0,-74-1 0,-1 0 0,1 1 0,0-1 0,0 0 0,0 0 0,-1 1 0,1-1 0,0 1 0,0-1 0,-1 0 0,1 1 0,0-1 0,0 0 0,-1 1 0,1-1 0,-1 1 0,1-1 0,-1 1 0,1 0 0,-1 0 0,0-1 0,0 1 0,1 1 0,6 21 0,-3-9 0,9 27 0,-6-21 0,3-1 0,-1-1 0,15 21 0,26 29 0,-44-58 0,0-1 0,-2 1 0,1 0 0,5 18 0,6 14 0,1 0 0,-16-39 0,0-1 0,0-1 0,0 1 0,0 1 0,-1 0 0,1-1 0,-1 0 0,1 0 0,-1 6 0,0-7 0,0-1 0,0 1 0,-1 0 0,1-1 0,0 1 0,-1 0 0,1 0 0,0-1 0,0 0 0,-1 1 0,1 0 0,0 0 0,-1-1 0,0 1 0,1-1 0,-1 1 0,1 0 0,-1-1 0,0 1 0,1-1 0,-1 1 0,1-1 0,-1 0 0,0 1 0,0-1 0,1 0 0,-2 1 0,2-1 0,0 1 0,-1-1 0,0 0 0,0 0 0,-1 0 0,-82-1 0,47-4 0,28 3 0,0 0 0,-18 1 0,21 0 0,1 1 0,1-1 0,-2 1 0,2-1 0,-2 0 0,1-1 0,-8-3 0,9 4 0,-6-1 0,1 0 0,0 0 0,-2 1 0,-14 0 0,15 0 0,-130 0 0,74 2 0,-18 4 0,-198-5 0,269 1 0,-27 3 0,26-2 0,-25 2 0,-38-4 0,-87-1 0,129-5 0,27 5 0,0 0 0,0 0 0,-10 0 0,6 0 0,-1 0 0,0-1 0,-20-5 0,21 5 0,-1-2 0,1 2 0,-25-1 0,-230 4 0,265-1 0,1 0 0,0-1 0,0 1 0,0 0 0,0 0 0,0 0 0,-1-1 0,1 1 0,-1-1 0,1 1 0,0-1 0,0 1 0,0-1 0,0 1 0,1-1 0,-1 1 0,-1-1 0,2 0 0,-1 0 0,0 0 0,0 1 0,0-1 0,1 0 0,-1-1 0,0 1 0,1 0 0,-1 0 0,1 0 0,-1 0 0,1 1 0,-1-1 0,1-3 0,-1-4 0,0 1 0,1 0 0,0 0 0,1-9 0,0 0 0,-1-213 0,5 201 0,-5 26 0,1-1 0,-1 1 0,1-1 0,0 1 0,0 0 0,1 1 0,-1-1 0,0-1 0,3-2 0,-3 4 0,-1 1 0,1-1 0,-1 0 0,1 1 0,-1 0 0,1 0 0,0-1 0,-1 1 0,1 0 0,-1-1 0,1 1 0,0 0 0,0 0 0,-1-1 0,0 1 0,1 0 0,-1 0 0,1 0 0,0 0 0,0 0 0,-1 0 0,1 0 0,0 0 0,0 0 0,0 0 0,-1 0 0,1 0 0,0 0 0,-1 0 0,1 1 0,0-1 0,0 0 0,-1 0 0,1 1 0,-1-1 0,0 0 0,1 1 0,-1-1 0,1 0 0,0 0 0,-1 1 0,1 0 0,0 0 0,0 1 0,0-1 0,1 1 0,-1 1 0,0-1 0,0-1 0,0 1 0,-1 0 0,1 0 0,-1 0 0,0 0 0,1 4 0,-2 38 0,1 53 0,7-39 0,-5-37 0,1 21 0,-3-40 0,0 3 0,0 0 0,0-1 0,1 1 0,-1 0 0,3 7 0,-2-10 0,-1-1 0,0 0 0,1 0 0,0 0 0,0 0 0,-1-1 0,1 1 0,0 0 0,0 1 0,0-1 0,0-1 0,0 1 0,0 0 0,0 0 0,0-1 0,0 1 0,0 0 0,0-1 0,1 1 0,-1-1 0,1 0 0,-1 1 0,0 0 0,1-1 0,-1 0 0,-1 0 0,2 0 0,2 0 0,-1 0 0,0 1 0,0-1 0,1 0 0,-1-1 0,0 1 0,0 0 0,5-2 0,-7 1 0,0 1 0,0 0 0,0-1 0,-1 1 0,1-1 0,0 1 0,-1-1 0,0 1 0,1-1 0,0 1 0,-1-1 0,1 1 0,-1-1 0,1 0 0,-1 0 0,1 0 0,-1 1 0,0-1 0,1 1 0,-1-1 0,0 1 0,0-1 0,0 0 0,1 0 0,-1 1 0,0-2 0,0 2 0,-1-2 0,-5-83 0,5 76 0,0-1 0,0 1 0,-6-15 0,4 15 0,2 0 0,-1 0 0,-1-16 0,3 10 0,2 2 0,-2-1 0,-1 1 0,0 1 0,-1-1 0,-5-19 0,7 32 0,0 0 0,0 0 0,0 0 0,0 0 0,0 0 0,0 0 0,0 0 0,0 0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5 0,1 7 0,-1 159 0,5-93 0,-2-72 0,1 0 0,0 0 0,1 1 0,0-1 0,0 0 0,3 7 0,-5-12 0,1-1 0,-1 1 0,2-1 0,-2 1 0,1 0 0,0-1 0,0 1 0,-1-1 0,1 0 0,0 1 0,0 0 0,-1-1 0,1 0 0,0 0 0,0 1 0,0-1 0,0 0 0,0 0 0,0 0 0,1 0 0,23 0 0,-17-1 0,6 2 0,-11-1 0,2 0 0,-1 0 0,-1 0 0,1 0 0,1-1 0,5-1 0,-9 2 0,-1-1 0,1 0 0,-1 1 0,1-1 0,0 1 0,-1-1 0,1 0 0,-1 1 0,1-1 0,-1 0 0,1 1 0,-1-2 0,0 2 0,1-1 0,-1 0 0,0 1 0,0 0 0,0-1 0,0 0 0,0 0 0,0 1 0,0-1 0,0 0 0,0 0 0,0 0 0,0-1 0,-6-20 0,6 21 0,-16-44 0,-1-43 0,6 4 0,8 64 0,2 17 0,-1-2 0,2 1 0,0 1 0,0-1 0,0 0 0,0 0 0,0 0 0,0 0 0,0 0 0,2-5 0,-2 9 0,0 0 0,0 0 0,1 0 0,-1 0 0,0-1 0,0 1 0,0-1 0,0 1 0,0 0 0,0 0 0,0-1 0,0 1 0,0 0 0,0 0 0,0 0 0,0-1 0,0 1 0,0 0 0,0 0 0,0-1 0,0 1 0,0 0 0,0 0 0,0 0 0,0-1 0,0 1 0,0 0 0,-1 0 0,1 0 0,-8 0 0,4 0 0,-17-1 0,20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 0 0,0 0 0,1 0 0,2-2 0,-1 1 0,1-1 0,-1 1 0,0-1 0,1 1 0,0 0 0,0 0 0,-1 0 0,1 0 0,6 0 0,30-2 0,-25 2 0,-10 1 0,0 0 0,0-1 0,1 1 0,-2 0 0,2 1 0,-1-1 0,0 1 0,0-1 0,1 1 0,-1 1 0,4 0 0,-30-22 0,22 19 0,-2 0 0,0-1 0,-1 0 0,1 1 0,-1 0 0,1-1 0,0 2 0,0-2 0,-1 1 0,0 1 0,0-1 0,1 0 0,-1 1 0,0-1 0,0 1 0,0 0 0,-3-1 0,-3 2 0,1-1 0,0 1 0,-1 0 0,1 1 0,-1 0 0,1 0 0,1 0 0,-1 1 0,0 1 0,-8 3 0,12-5 0,0 0 0,2-1 0,-1 2 0,0-1 0,0 0 0,0 0 0,1 0 0,0 2 0,-1-2 0,1 0 0,0 1 0,0 0 0,0 0 0,1 1 0,0-2 0,-1 1 0,1 1 0,0-1 0,0 0 0,0 0 0,1 1 0,0-1 0,-1 1 0,2 5 0,-1-8 0,0-1 0,1 2 0,-1-2 0,0 1 0,1-1 0,-1 1 0,1-1 0,-1 0 0,1 1 0,-1-1 0,1 1 0,0-1 0,-1 1 0,1-1 0,0 1 0,-1-1 0,0 0 0,1 1 0,0-1 0,0 1 0,-1-1 0,1 0 0,0 0 0,0 0 0,0 0 0,-1 1 0,2-1 0,0 0 0,28 0 0,-24 0 0,1-1 0,0 0 0,-1 0 0,0 0 0,2-1 0,-3 1 0,9-3 0,-2 0 0,3 1 0,-1 0 0,1 1 0,1 0 0,26-1 0,-24 3 0,84-5 0,242 5 0,-354-1 0,-1 0 0,1 0 0,0 0 0,-14-5 0,14 2 0,-1 2 0,1 1 0,1-1 0,-19 0 0,-99 2 0,463 0 0,-203 5 0,-10 1 0,-45-1 0,49-5 0,-64 0 0,-7-4 0,-30 2 0,0-1 0,-14 2 0,1 0 0,25 1 0,-38 0 0,1 0 0,-1 0 0,1 1 0,0-1 0,0 0 0,-1 0 0,1 0 0,0 1 0,-1-1 0,1 0 0,-1 1 0,1-1 0,-1 1 0,1-1 0,-1 0 0,0 1 0,0 0 0,0-1 0,1 1 0,0-1 0,-1 1 0,0-1 0,0 1 0,0-1 0,1 1 0,-1 0 0,0-1 0,0 1 0,0-1 0,0 1 0,0-1 0,0 1 0,0 0 0,0 0 0,0 0 0,0-1 0,0 1 0,0 0 0,0 0 0,0-1 0,-1 1 0,1 0 0,0 0 0,0-1 0,-1 1 0,0 0 0,1-1 0,0 1 0,0 0 0,0-1 0,-1 1 0,0-1 0,1 0 0,-1 0 0,1 1 0,-1-1 0,0 0 0,0 1 0,1 0 0,-1-1 0,0 0 0,-1 1 0,-22 1 0,18-2 0,1 0 0,0 0 0,-10 3 0,-3 0 0,1-1 0,-2-1 0,1 0 0,-35-2 0,8 0 0,-160 7 0,-79-12 0,-67 6 0,185 0 0,155 0 0,1 1 0,-18 4 0,1 0 0,22-4 0,-1 0 0,2 0 0,-2 0 0,0 1 0,2-1 0,-10 6 0,14-7 0,0 0 0,0 0 0,0 0 0,0 0 0,0 0 0,0 0 0,0 0 0,0 0 0,-1 0 0,1 0 0,0 0 0,0 1 0,0-1 0,0 0 0,0 0 0,0 0 0,0 0 0,0 0 0,0 0 0,0 0 0,0 0 0,0 0 0,-1 0 0,1 0 0,0 0 0,0 1 0,0-1 0,0 0 0,0 0 0,0 0 0,0 0 0,0 0 0,0 0 0,0 0 0,0 0 0,0 0 0,0 1 0,0-1 0,0 0 0,0 0 0,0 0 0,0 0 0,0 0 0,0 0 0,0 0 0,0 0 0,0 0 0,1 0 0,-1 0 0,0 0 0,0 0 0,0 0 0,0 0 0,0 0 0,0 0 0,8 3 0,13-2 0,759-2 0,-660 7 0,341-6 0,-461 0 0,1 0 0,-1 0 0,0 0 0,1 0 0,-1 0 0,1 0 0,0 0 0,0 0 0,-1 0 0,1 0 0,-1 0 0,1 0 0,0 1 0,-1-1 0,1 0 0,-1 0 0,1 1 0,0-1 0,-1 1 0,1-1 0,-1 1 0,0-1 0,1 0 0,0 1 0,-1-1 0,0 0 0,0 1 0,1 0 0,-1-1 0,0 1 0,0-1 0,0 1 0,0 0 0,-1 0 0,1-1 0,0 1 0,0 0 0,0-1 0,0 1 0,-1-1 0,1 1 0,-1 0 0,1-1 0,-1 1 0,-1 1 0,1 0 0,-1 0 0,-1 0 0,2 1 0,-1-1 0,0 0 0,-1-1 0,0 0 0,-3 3 0,-7 0 0,1 0 0,-1-3 0,1 1 0,-1 0 0,-18 0 0,2 1 0,-27 0 0,-55-4 0,39 0 0,-458 1 0,380-6 0,-121 7 0,270-1 0,0 0 0,0 0 0,0 0 0,1 0 0,-1 0 0,0 0 0,0 0 0,0 0 0,1 1 0,-1-1 0,0 1 0,0-1 0,0 0 0,0 1 0,1-1 0,-2 1 0,2-1 0,-1 1 0,1-1 0,0 0 0,0 1 0,-1-1 0,1 1 0,0-1 0,0 0 0,0 1 0,0-1 0,-1 1 0,1-1 0,0 0 0,0 0 0,0 1 0,0-1 0,0 1 0,0-1 0,0 0 0,0 1 0,1 0 0,-1 0 0,0 0 0,1 0 0,-1 0 0,1 1 0,0-1 0,-1 0 0,1-1 0,0 1 0,0 0 0,0-1 0,0 1 0,0 0 0,0-1 0,0 1 0,0 0 0,0 0 0,0-1 0,0 1 0,0-1 0,3 1 0,15 3 0,0-1 0,1-1 0,34 0 0,-38-2 0,323 2 0,-175-3 0,26-4 0,-23-1 0,24 1 0,-55 1 0,-121 3 0,-12 1 0,4 0 0,0 0 0,0 0 0,11 1 0,-17-1 0,0 0 0,0 0 0,0 0 0,0 1 0,0-1 0,-1 0 0,2 0 0,-2 0 0,1 0 0,-1 0 0,1 0 0,0 1 0,0-1 0,-1 1 0,1-1 0,0 1 0,0 0 0,-1-1 0,1 1 0,-1-1 0,1 1 0,0 0 0,-1-1 0,1 1 0,-1 0 0,0-1 0,1 1 0,-1 0 0,1 0 0,-1 0 0,0 0 0,0-1 0,0 0 0,0 1 0,0 0 0,0 0 0,0 1 0,0-1 0,0 0 0,-1 0 0,1 0 0,-1-1 0,1 1 0,-1 0 0,1 0 0,0-1 0,-1 1 0,0 0 0,0-1 0,1 0 0,-1 1 0,0-1 0,1 1 0,-1-1 0,0 1 0,0-1 0,0 1 0,1-1 0,-1 0 0,0 1 0,0-1 0,0 0 0,1 0 0,-3 1 0,-3 0 0,1-1 0,-1 0 0,-8 0 0,-1 1 0,-55 4 0,-74-5 0,63-1 0,-563 1 0,498 5 0,13 6 0,78-6 0,28-3 0,16-2 0,1 1 0,-2 0 0,2 1 0,0 0 0,-20 5 0,29-7 0,0 1 0,1-1 0,-1 0 0,1 0 0,-1 1 0,0-1 0,1 0 0,-1 1 0,1 0 0,-1-1 0,0 0 0,1 1 0,0-1 0,0 1 0,0 0 0,0-1 0,0 0 0,-1 0 0,1 1 0,0-1 0,0 0 0,0 0 0,0 0 0,1 0 0,-1 0 0,0 0 0,0 0 0,0 0 0,0 0 0,0 1 0,0-1 0,0 0 0,0 0 0,0 0 0,0 0 0,0 1 0,0-1 0,0 0 0,0 0 0,0 0 0,0 0 0,0 0 0,0 1 0,1-1 0,1 1 0,0 0 0,-1-1 0,1 1 0,-1 0 0,1-1 0,0 0 0,-1 1 0,1-1 0,3 0 0,185 1 0,-90-2 0,1082 1 0,-1182 0 0,1 0 0,0 0 0,-1 0 0,1 0 0,-1 0 0,1 0 0,-1 0 0,1 0 0,-1 0 0,1 0 0,-1 0 0,1 0 0,-1 0 0,0 1 0,0-1 0,1 0 0,-1 0 0,1 0 0,0 1 0,-1-1 0,0 0 0,1 1 0,-1-1 0,0 0 0,1 1 0,-1-1 0,0 1 0,0 0 0,0-1 0,0 0 0,0 0 0,0 0 0,-1 0 0,1 1 0,0-1 0,0 0 0,0 1 0,0-1 0,0 0 0,-1 1 0,1-1 0,0 0 0,0 0 0,-1 1 0,1-1 0,-1 0 0,1 0 0,0 1 0,-1-1 0,1 1 0,-1-1 0,1 1 0,-1 0 0,0-1 0,0 0 0,0 1 0,1-1 0,-1 0 0,0 1 0,0-1 0,0 0 0,0 0 0,0 0 0,0 0 0,0 1 0,0-1 0,1 0 0,-1 0 0,1-1 0,-1 1 0,-1 0 0,2 0 0,-1 0 0,0 0 0,0-1 0,0 1 0,0 0 0,0-1 0,1 1 0,-3-2 0,2 1 0,1-1 0,-1 0 0,0 1 0,0-1 0,0 1 0,0-1 0,1 0 0,-2-3 0,2 3 0,-1 1 0,0-1 0,0 0 0,1 0 0,-1 0 0,-2-3 0,12 19 0,-1 0 0,0-1 0,10 29 0,-18-40 0,3 4 0,0 1 0,0 0 0,-1 0 0,0-1 0,-2 2 0,2 8 0,-2-16 0,0 0 0,0 1 0,0-1 0,0 0 0,0 0 0,0 1 0,0-1 0,0 0 0,-1 0 0,1 0 0,0 1 0,0-1 0,0 0 0,0 1 0,0-1 0,0 0 0,-1 0 0,1 0 0,0 1 0,0-1 0,0 0 0,0 0 0,0 0 0,0 0 0,-1 0 0,1 0 0,0 0 0,0 1 0,0-1 0,-1 0 0,1 0 0,0 0 0,0 0 0,-1 0 0,1 0 0,0 0 0,-1 0 0,1 0 0,0 0 0,0 0 0,-1 0 0,1 0 0,0-1 0,-15-4 0,7 3 0,-17-3 0,1 1 0,-52 0 0,-484 3 0,277 2 0,187-7 0,-1 3 0,48 1 0,17 1 0,10 1 0,-27-2 0,33 0 0,12 2 0,-1 0 0,0-1 0,1 1 0,0-1 0,-1 0 0,1 0 0,-1-1 0,1 1 0,-5-3 0,8 3 0,1 1 0,-1 0 0,0 0 0,1-1 0,-1 1 0,1-1 0,0 1 0,-1-1 0,0 0 0,1 1 0,0-1 0,-1 0 0,1 0 0,0 1 0,0-1 0,0 0 0,0 1 0,0-1 0,-1 0 0,1 0 0,0 1 0,1-1 0,-1 0 0,0 1 0,0-1 0,0 1 0,0-1 0,0 0 0,1 1 0,0-2 0,0 1 0,-1-1 0,1 1 0,-1 0 0,2 0 0,-2 0 0,1 0 0,1 0 0,-2 0 0,1 1 0,0-1 0,0 0 0,0 0 0,0 1 0,0-1 0,1 0 0,2 0 0,13-3 0,0 1 0,1 1 0,23-1 0,55 4 0,-37 0 0,92-2 0,155 2 0,-251 1 0,39 0 0,25 4 0,-23 0 0,74-6 0,-86 0 0,-65 2 0,-19-2 0,1 0 0,-1 1 0,1-1 0,0 0 0,0 0 0,-1 1 0,1-1 0,0 0 0,-1 1 0,1-1 0,-1 0 0,0 1 0,1-1 0,-1 1 0,0 0 0,1-1 0,-1 1 0,0-1 0,0 1 0,1-1 0,-1 1 0,1-1 0,-1 1 0,0 0 0,0 0 0,0-1 0,-1 1 0,1-1 0,-1 0 0,1 1 0,0-1 0,-1 0 0,1 1 0,0-1 0,0 1 0,-1-1 0,1 0 0,-1 0 0,1 1 0,-1-1 0,0 0 0,1 0 0,-1 1 0,1-1 0,-1 0 0,0 0 0,0 0 0,-16 3 0,15-3 0,-26 3 0,1-1 0,-36-3 0,12 0 0,-327 4 0,173 3 0,-33-5 0,131-1 0,39 6 0,-3-2 0,64-4-1365</inkml:trace>
</inkml:ink>
</file>

<file path=ppt/ink/ink1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46"/>
    </inkml:context>
    <inkml:brush xml:id="br0">
      <inkml:brushProperty name="width" value="0.1" units="cm"/>
      <inkml:brushProperty name="height" value="0.1" units="cm"/>
      <inkml:brushProperty name="color" value="#00A0D7"/>
    </inkml:brush>
  </inkml:definitions>
  <inkml:trace contextRef="#ctx0" brushRef="#br0">1 467 24575,'0'-6'0,"0"1"0,0 1 0,2-8 0,-1 10 0,0 1 0,-1-1 0,1 0 0,0 0 0,0 0 0,-1 1 0,2 0 0,-1 0 0,1-1 0,-1 0 0,4-2 0,-4 3 0,1 0 0,-1-1 0,1 1 0,0-1 0,-1 0 0,0 1 0,1-2 0,-1 1 0,0 1 0,0-1 0,0 1 0,0-2 0,-1 1 0,0 0 0,1 0 0,-1-1 0,0 2 0,1-1 0,-1 0 0,0-1 0,-1 1 0,1-4 0,1-1 0,0-1 0,1-1 0,0 2 0,1-2 0,0 2 0,-1-2 0,11-12 0,-6 5 0,-4 11 0,-1 1 0,0 0 0,-1-1 0,0 1 0,1-1 0,-1 0 0,-1 1 0,1-2 0,-1-4 0,0 1 0,-1 7 0,1 0 0,0-2 0,0 1 0,0 0 0,1 1 0,-1-1 0,1-1 0,0 1 0,0 1 0,0-1 0,2-4 0,9-24 0,-8 22 0,1 1 0,-1-2 0,-1 1 0,2-14 0,-3 17 0,-2 2 0,1 1 0,0-1 0,0 0 0,1 0 0,0 1 0,-1-1 0,3-4 0,-2 7 0,-2-1 0,1 0 0,0-1 0,0 1 0,-1 0 0,1 0 0,-1 0 0,0-3 0,0 3 0,0-1 0,0 1 0,1 1 0,0-2 0,-1 1 0,2-4 0,-2 5 0,0 0 0,1 1 0,-1 0 0,1-1 0,0 1 0,-1-1 0,1 1 0,0-1 0,0 1 0,-1-1 0,1 1 0,0 0 0,0-1 0,0 1 0,-1 0 0,1-1 0,0 1 0,0 0 0,0 0 0,-1 0 0,1-1 0,0 1 0,1 0 0,7 1 0,0-1 0,-1 1 0,17 3 0,-15-3 0,-1 1 0,17 1 0,4-3 0,42-1 0,-49-4 0,-18 4 0,-1 0 0,1 0 0,-2 0 0,1 1 0,5-1 0,268 1 0,-211 6 0,72-2 0,308-4 0,-434 1 0,0 0 0,14 3 0,-14-2 0,-1 0 0,17-1 0,-21-2 0,14 1 0,0 1 0,27 3 0,23 1 0,-61-3 0,14 1 0,-19-2 0,-7-1 0,-14 1 0,9-1 0,1 1 0,1-1 0,-1 0 0,0-1 0,-9-1 0,14 2 0,1 0 0,-1 0 0,1 0 0,0 0 0,-1 0 0,1 0 0,0 0 0,0 0 0,-1-1 0,1 1 0,-1 0 0,1 0 0,0 0 0,0 0 0,-1 0 0,1 0 0,0 0 0,0 0 0,0 0 0,-1 0 0,1-1 0,0 1 0,-1-1 0,1 1 0,0 0 0,0 0 0,0-1 0,0 1 0,0 0 0,0 0 0,0-1 0,0 1 0,0 0 0,0-1 0,0 1 0,0 0 0,0 0 0,0-1 0,0 1 0,0 0 0,0-1 0,0 1 0,0 0 0,0 0 0,0-1 0,0 1 0,0 0 0,1 0 0,-1-1 0,0 1 0,1 0 0,-1-1 0,1 0 0,-1 0 0,2 1 0,-2-1 0,1 0 0,1 1 0,-1 0 0,-1-1 0,2 1 0,-2-1 0,1 1 0,0-1 0,3 0 0,6 0 0,1 0 0,19 1 0,-17 0 0,22-2 0,-32 2 0,11-2 0,-24 2 0,-4 2 0,-19 5 0,23-6 0,-2 1 0,1 0 0,-18 0 0,14-1 0,10-1 0,0 1 0,0-1 0,1-1 0,-1 1 0,0 0 0,-5-2 0,10 2 0,0 0 0,0 0 0,-1 0 0,1 0 0,0 0 0,-1 0 0,1 0 0,0 0 0,0 0 0,0-1 0,-1 1 0,1 0 0,0 0 0,0-1 0,0 1 0,0 0 0,-1 0 0,1 0 0,0 0 0,0 0 0,-1-1 0,1 1 0,0 0 0,0 0 0,0 0 0,0-1 0,0 1 0,0 0 0,0 0 0,0 0 0,0-1 0,0 1 0,0 0 0,0 0 0,0 0 0,0 0 0,7-7 0,-4 6 0,-1-1 0,0 1 0,1 0 0,0 0 0,5-1 0,11 1 0,2 1 0,28 2 0,-27-2 0,39 4 0,225-4 0,-284 0 0,0 1 0,-1-1 0,0 0 0,1 0 0,0 1 0,-1-1 0,1 1 0,0 0 0,1 0 0,-2-1 0,-1 1 0,1 0 0,0-1 0,0 1 0,0-1 0,0 0 0,0 0 0,0 1 0,0-1 0,0 0 0,0 0 0,0 0 0,0 0 0,0 0 0,0 0 0,-1 0 0,1 0 0,0 0 0,0 0 0,0-1 0,0 1 0,0 0 0,0-1 0,0 1 0,0 0 0,0-1 0,1-1 0,-2 2 0,0 0 0,1 0 0,-1 0 0,0 0 0,0 0 0,0 0 0,0 0 0,0 0 0,0-1 0,1 1 0,-1 0 0,0 0 0,0 0 0,0 0 0,0 0 0,0 0 0,0 0 0,0 0 0,0 0 0,1 0 0,-1 0 0,0 0 0,0 0 0,0 0 0,0 0 0,0 0 0,1 1 0,-1-1 0,0 0 0,0 0 0,1 0 0,-1 0 0,3 6 0,-2 16 0,0-3 0,2-7 0,-1-1 0,-1 1 0,-1-1 0,-1 24 0,0-4 0,1-29 0,0 1 0,0 0 0,0 0 0,0 0 0,1-1 0,-1 0 0,1 1 0,-1 0 0,1 0 0,1-1 0,1 3 0,-1-1 0,-1 0 0,1-1 0,-1 2 0,0-2 0,1 8 0,-2-6 0,1-1 0,0 0 0,0 1 0,4 5 0,-3-4 0,0-1 0,-1 2 0,-1-2 0,2 2 0,-2-2 0,0 2 0,0 0 0,-2 7 0,2 9 0,0-16 0,0-6 0,-1 1 0,1-1 0,0 1 0,0-1 0,0 1 0,0-1 0,0 0 0,1 0 0,-1 1 0,0-1 0,0 0 0,0 1 0,0-1 0,1 0 0,0 0 0,0 1 0,-1-1 0,2 0 0,-2 0 0,1 0 0,1 0 0,0 1 0,0 0 0,0-1 0,-2 1 0,2-1 0,0 1 0,-1 0 0,0-1 0,1 1 0,-1 0 0,0 0 0,0 0 0,0 0 0,-1 0 0,1 0 0,0 3 0,-1 3 0,1-1 0,-1 13 0,0-24 0,-1-1 0,1 1 0,0-1 0,-4-5 0,2 4 0,0 1 0,1 0 0,-1-12 0,1 10 0,1 0 0,-2-1 0,-1-11 0,1 19 0,0 5 0,-2 9 0,4-9 0,-2 3 0,1-1 0,1 2 0,-1 9 0,1-15 0,1 1 0,-1-1 0,0-1 0,0 2 0,1-1 0,0 0 0,0-1 0,1 1 0,-1 0 0,1 0 0,3 3 0,-2-2 0,-1-2 0,-1 0 0,1 1 0,0-2 0,-1 1 0,3 4 0,-4-6 0,0 0 0,0 0 0,0 1 0,0-1 0,0 0 0,0 0 0,0 0 0,0 0 0,0 1 0,0-1 0,0 0 0,0 0 0,0 0 0,0 0 0,0 1 0,0-1 0,0 0 0,0 0 0,0 0 0,0 0 0,0 0 0,-1 1 0,1-1 0,0 0 0,0 0 0,0 0 0,-1 0 0,1 0 0,0 0 0,0 1 0,0-1 0,-1 0 0,-11 0 0,-14-4 0,1 1 0,-42-1 0,-30 10 0,-587-6 0,670-1 0,-25-4 0,25 4 0,-21-3 0,-428 3 0,228 3 0,-141-2 0,374 0 0,1 0 0,0 0 0,0 0 0,0 0 0,-1 0 0,2 0 0,-1 0 0,-1 0 0,1-1 0,0 1 0,1-1 0,-1 1 0,-1-1 0,1 0 0,1 1 0,0-1 0,0 0 0,0 1 0,-1-1 0,2 0 0,-1 1 0,0-1 0,0 0 0,0 0 0,1 1 0,-1 0 0,0-1 0,0 0 0,0 1 0,1-1 0,-1 0 0,0 1 0,2-2 0,13-23 0,-11 19 0,0 1 0,0-1 0,-2 0 0,1 0 0,3-7 0,12-39 0,-5-5 0,-8 42 0,-2 7 0,0 2 0,1-13 0,-1 7 0,0 1 0,1-1 0,0 1 0,11-20 0,-1 3 0,5-12 0,-19 39 0,0 0 0,1-1 0,0 2 0,-1-1 0,1-1 0,-1 1 0,2 0 0,-2 0 0,1 0 0,0 0 0,0-1 0,-1 1 0,1 1 0,0-1 0,0 0 0,1 0 0,-1 1 0,0 0 0,0-1 0,2 0 0,0 0 0,1 0 0,0 0 0,-1 1 0,0 0 0,1 0 0,6 0 0,-4 0 0,491 2 0,-256-4 0,627 2 0,-859 1 0,0 0 0,1 1 0,17 2 0,12 5 0,-7-5 0,-26-2 0,2 0 0,-2-1 0,2 0 0,-2 0 0,2-1 0,-2 0 0,13-2 0,-20 1 0,0 0 0,0 0 0,-1 0 0,1-1 0,-1 1 0,1 1 0,0-1 0,0 0 0,-3-1 0,-4-2 0,8 4 0,2 3 0,0 1 0,0 0 0,-1 0 0,0 1 0,0-1 0,-1 1 0,1 0 0,-1-2 0,0 2 0,0 0 0,-1 5 0,-1 7 0,1 19 0,0-13 0,1-1 0,5 32 0,-2-40 0,-1-1 0,0 0 0,1 21 0,-3-30 0,0-1 0,1 2 0,0-1 0,0-1 0,1 2 0,1 5 0,-1-6 0,0 0 0,-1 0 0,0 0 0,1 0 0,-1 0 0,0 6 0,-2-5 0,1-4 0,0 1 0,0-2 0,-1 2 0,1-1 0,0 1 0,1 0 0,-1-1 0,0 0 0,0 1 0,0-1 0,1 1 0,0-1 0,0 1 0,-1-2 0,1 0 0,-1 0 0,0 0 0,0 0 0,0 0 0,0 0 0,1 0 0,-1 0 0,0 0 0,0-1 0,1 1 0,-1 0 0,1 0 0,-1 0 0,0 0 0,0-1 0,1 1 0,-1 0 0,0 0 0,0-1 0,0 1 0,0 0 0,1 0 0,-1 0 0,0 0 0,0 0 0,1 0 0,-1-1 0,0 1 0,0-1 0,0 1 0,0 0 0,0-1 0,0 1 0,0 0 0,0-1 0,2-11 0,3-57 0,-3 38 0,-2-51 0,-1 31 0,0 42 0,0 0 0,-1 1 0,-1-1 0,0 0 0,0 1 0,-8-15 0,6 10 0,1 7 0,0-1 0,1 1 0,0-1 0,-2 2 0,0-2 0,-8-7 0,13 14 0,-1-1 0,0 1 0,1-1 0,-1 1 0,1-1 0,-1 0 0,1 1 0,-1 0 0,0 0 0,0 0 0,1 0 0,-1 0 0,0-1 0,0 1 0,0 0 0,0 0 0,0 0 0,0 0 0,1 0 0,-2 0 0,2 0 0,-1 0 0,0 0 0,1 0 0,-1 0 0,0 1 0,0-1 0,0 0 0,1 0 0,-1 0 0,0 0 0,0 1 0,1-1 0,-1 1 0,0-1 0,0 1 0,1-1 0,-1 1 0,0 0 0,0 0 0,-1 2 0,0 0 0,-1-1 0,1 0 0,-1 2 0,2-1 0,-1 0 0,-1 5 0,3-7 0,-1 1 0,0-1 0,1 0 0,0 0 0,0 1 0,0-2 0,0 1 0,0 1 0,0-1 0,0 1 0,0-1 0,1 2 0,0-3 0,-1 1 0,0 0 0,0-1 0,0 0 0,1 1 0,-1-1 0,0 0 0,1 1 0,-1-1 0,1 0 0,-1 0 0,0 0 0,0 0 0,0 0 0,0 0 0,1 0 0,0 1 0,-1-1 0,1 0 0,-1 0 0,0 0 0,1 0 0,0 0 0,-1 0 0,1 0 0,-1 0 0,0 0 0,1 0 0,0 0 0,-1 0 0,1 0 0,0 0 0,-1 0 0,0 0 0,1 0 0,-1-1 0,0 1 0,1 0 0,0 0 0,0 0 0,-1 0 0,0 0 0,0 0 0,0 0 0,0 0 0,0 0 0,0 0 0,1 0 0,-1 0 0,0 0 0,0 0 0,0 0 0,0 0 0,0 0 0,1 0 0,-1-1 0,0 1 0,0 0 0,0 0 0,0 0 0,0 0 0,0 0 0,1 0 0,-1 0 0,0-1 0,0 1 0,0 0 0,0 0 0,1 0 0,-1 0 0,0 0 0,0-1 0,0 1 0,0 0 0,0-1 0,0 1 0,0 0 0,0 0 0,0 0 0,0 0 0,0 0 0,0-1 0,0 1 0,0 0 0,0 0 0,-10-3 0,-13 0 0,-75 9 0,-636-6 0,556 5 0,0 1 0,105-5 0,-71-2 0,102-5 0,29 5 0,0-1 0,-14 0 0,-147 2 0,172 0 0,0 0 0,0 0 0,1 1 0,0-1 0,0 0 0,-1 0 0,0 1 0,1 0 0,-1-1 0,0 1 0,1 0 0,-1-1 0,1 0 0,0 1 0,0 0 0,0 0 0,-1 0 0,1 0 0,0 1 0,0-1 0,-2 1 0,0 2 0,1 1 0,-1 0 0,1-1 0,-3 9 0,3-6 0,-50 104 0,48-102 0,1 0 0,-1 1 0,-1 14 0,2-11 0,-1-1 0,-8 18 0,-3 8 0,14-34 0,0-3 0,0 0 0,1 0 0,-1 1 0,1-1 0,0 1 0,0-1 0,0 1 0,0 0 0,0 0 0,0-1 0,0-1 0,1 1 0,-1-1 0,0 1 0,1-1 0,-1 0 0,1 1 0,-1 0 0,1-1 0,-1 0 0,1 1 0,-1-1 0,1 0 0,-1 1 0,1-1 0,-1 0 0,1 0 0,-1 1 0,1-1 0,-1 0 0,1 0 0,0 0 0,-1 0 0,1 0 0,-1 0 0,2 0 0,-2 0 0,1 0 0,0 0 0,117 0 0,-48-1 0,-7-5 0,39 2 0,856 4 0,-488 0 0,-462-1 0,0 0 0,-1 0 0,12-3 0,10 0 0,-28 4 0,0-1 0,0 1 0,0 0 0,0-1 0,-1 1 0,1 0 0,0-1 0,0 1 0,0-1 0,0 1 0,-1-1 0,1 0 0,0 1 0,0-1 0,-1 0 0,1 0 0,0 0 0,-1 1 0,1-1 0,-1 0 0,0 0 0,1 0 0,0 1 0,-1 0 0,0-1 0,0 0 0,0 0 0,1 0 0,-1-2 0,0-3 0,0 0 0,0-1 0,0-7 0,-1 5 0,0-7 0,-6-28 0,2 17 0,0-32 0,5 12 0,-1 46 0,1 0 0,0 1 0,0-1 0,-1 1 0,1-1 0,0 1 0,-1-1 0,1 0 0,-1 0 0,1 1 0,-1-1 0,1 1 0,-1 0 0,0-1 0,1 1 0,-1-1 0,1 1 0,-1 0 0,1-1 0,0 1 0,-1 0 0,1 0 0,-2 0 0,2 0 0,-1 0 0,1 0 0,-2 0 0,2 0 0,-1 0 0,-1 0 0,-26 0 0,21 0 0,-209 0 0,117 0 0,5-5 0,-65 1 0,131 3 0,2 1 0,0-1 0,0-1 0,-31-4 0,28 1 0,0 2 0,-54-1 0,-41-1 0,80 5 0,-154 4 0,29 1 0,71 4 0,32-4 0,-25 7 0,156-11 0,1015-1 0,-1009 6 0,32-1 0,-16 0 0,147-5 0,-230 0 0,0 0 0,0 1 0,0-1 0,1 1 0,-2 0 0,0 0 0,8 4 0,-11-5 0,2 1 0,-1-1 0,1 1 0,-1-1 0,1 1 0,-1-1 0,0 1 0,0 0 0,0 0 0,1 0 0,-2 0 0,1 0 0,0 0 0,0 1 0,-1-1 0,2 0 0,-2 1 0,1-1 0,-1-1 0,1 1 0,0 1 0,-1 2 0,0-4 0,0 0 0,0 1 0,0-1 0,0 1 0,0-1 0,0 1 0,-1-1 0,1 0 0,0 1 0,-1-1 0,1 1 0,0-1 0,-1 0 0,1 1 0,0-1 0,-1 0 0,1 1 0,-1-1 0,1 0 0,-1 0 0,1 0 0,0 0 0,-1 1 0,0-1 0,1 0 0,0 0 0,0 0 0,0 0 0,-1 0 0,0 0 0,0 0 0,-22 2 0,12-1 0,-41 7 0,-33 5 0,74-11 0,-1-1 0,-24 1 0,3 0 0,-83 0 0,66-3 0,0-1 0,-81-12 0,135 14 0,0 0 0,-1 0 0,1-1 0,7 0 0,6 0 0,358-11 0,-356 11 0,-18 2 0,-12-1 0,-151 6 0,48 1 0,61-4 0,-98 2 0,-207-5 0,409-11 0,34-3 0,140-9 0,-63 8 0,-307 30 0,-163 7 0,-161-21 0,231-2 0,236 1 0,-1 0 0,0 0 0,1 0 0,-1 0 0,1 1 0,-1-1 0,0 1 0,1-1 0,-1 1 0,1 0 0,-1 0 0,0 0 0,-2 2 0,4-2 0,-1 0 0,1 1 0,0-1 0,0 1 0,-1-1 0,1-1 0,1 2 0,-2 0 0,2 0 0,0-1 0,0 1 0,-1-1 0,0 1 0,1 0 0,0-1 0,0 1 0,-1-1 0,1 1 0,1 3 0,-1 5 0,0 1 0,-1 0 0,0 0 0,-7 21 0,6-23 0,-1-1 0,-7 11 0,9-15 0,-1-2 0,0 1 0,0 1 0,-1-1 0,1-1 0,-1 1 0,1 0 0,-7 4 0,9-7 0,0 0 0,0 0 0,0 0 0,-1 0 0,1 0 0,0 1 0,0-1 0,0 0 0,0 0 0,0 0 0,0 0 0,0 0 0,-1 0 0,1 0 0,0 0 0,-1 0 0,1 0 0,0 0 0,0 0 0,0 0 0,0 0 0,0 0 0,0 0 0,0 0 0,0 0 0,0 0 0,0 0 0,0 0 0,0 0 0,0 0 0,-1 0 0,1 0 0,0 0 0,0 0 0,-1 0 0,1 0 0,0-1 0,0 1 0,0 0 0,0 0 0,0 0 0,0 0 0,0 0 0,0 0 0,0 0 0,-1 0 0,1-1 0,0 1 0,0 0 0,0 0 0,0 0 0,0 0 0,0 0 0,0-1 0,0 1 0,0 0 0,0 0 0,0 0 0,0 0 0,0 0 0,0 0 0,0-1 0,0 1 0,0 0 0,0-1 0,0 1 0,0 0 0,0 0 0,1 0 0,1-13 0,-2 11 0,5-16 0,8-24 0,-11 37 0,1-1 0,0 1 0,-1 0 0,1 0 0,2 0 0,-2 0 0,0 1 0,9-8 0,-12 12 0,0 0 0,1 0 0,-1 0 0,0 0 0,0 0 0,0 0 0,0 0 0,0 0 0,1 0 0,-1-1 0,0 1 0,0 0 0,0 0 0,0 0 0,0 0 0,0 0 0,0 0 0,0 0 0,0 0 0,0 0 0,0 0 0,0 0 0,0 0 0,0 0 0,0 0 0,0 0 0,0 0 0,0 0 0,0 0 0,1 0 0,-1 0 0,0 0 0,0 0 0,0 0 0,0 1 0,1-1 0,-1 0 0,0 0 0,0 0 0,0 0 0,0 0 0,0 0 0,0 0 0,0 0 0,0 0 0,0 0 0,0 0 0,0 0 0,0 1 0,0-1 0,0 0 0,0 1 0,3 7 0,-3 11 0,-4 1 0,3-14 0,0 1 0,0-2 0,1 2 0,0 9 0,0-15 0,0 0 0,1 2 0,0-2 0,-1 1 0,0-1 0,0 1 0,1-1 0,0 1 0,0-1 0,0 0 0,0 1 0,1-1 0,-1 0 0,0 1 0,0-1 0,1 1 0,-1-1 0,0 0 0,1 0 0,0-1 0,2 2 0,1 0 0,0 0 0,0 0 0,0-1 0,0 1 0,1-1 0,-1-1 0,8 2 0,41-3 0,-22 0 0,74 0 0,109 2 0,-201 0 0,-14-1 0,0 0 0,0 0 0,0 0 0,0 0 0,0 1 0,0-1 0,-1 0 0,1 0 0,0 0 0,0 0 0,0 0 0,0 0 0,0 0 0,0 0 0,0 0 0,0 0 0,0 0 0,0 0 0,0 0 0,0 0 0,0 0 0,0 0 0,0 0 0,0 0 0,0 0 0,0 0 0,0 0 0,0 0 0,0 1 0,0-1 0,0 0 0,0 0 0,0 0 0,0 0 0,0 0 0,0 0 0,0 0 0,0 0 0,0 0 0,0 0 0,0 0 0,0 0 0,0 0 0,0 0 0,0 0 0,0 0 0,0 0 0,0 0 0,0 0 0,0 0 0,0 0 0,0 0 0,0 0 0,0 0 0,1 0 0,-1 0 0,0 0 0,0 0 0,0 0 0,0 0 0,0 0 0,0 0 0,0 0 0,0 0 0,0 0 0,0 0 0,-23 5 0,-53 2 0,-129-5 0,102-3 0,20 1 0,364-6 0,5 0 0,755 6 0,-1028 0 0,0-1 0,13-2 0,-16 0 0,1 2 0,-1 0 0,0 0 0,14 1 0,-22 0 0,-1 1 0,1-1 0,-1 1 0,0 0 0,1-1 0,-1 1 0,0 0 0,0 0 0,-1 0 0,1-1 0,0 1 0,1 0 0,-2-1 0,1 1 0,1 2 0,12 18 0,-12-18 0,5 14 0,-7-16 0,1 0 0,-1 0 0,1 0 0,-1 1 0,0-1 0,0 0 0,0 0 0,0 0 0,0 0 0,0 0 0,-1 0 0,1 0 0,-1 0 0,1 1 0,-2-3 0,2 1 0,-1-1 0,-1 0 0,1 0 0,0 0 0,0 0 0,0 1 0,0-2 0,-1-1 0,2 3 0,-7-12 0,-1 0 0,-6-17 0,0 1 0,11 20 0,1 1 0,-1-2 0,1 2 0,0-2 0,-1-14 0,-2-18 0,4 40 0,0 0 0,1 0 0,0 1 0,-1-1 0,1 0 0,-1 0 0,0 1 0,1-1 0,-1 1 0,0-1 0,0 1 0,1-1 0,-1 1 0,0-1 0,0 1 0,1 0 0,-1-1 0,0 1 0,0 0 0,1-1 0,-2 1 0,1 0 0,1 0 0,-2 0 0,1-1 0,1 1 0,-2 0 0,1 0 0,0 0 0,0 1 0,0-1 0,-7 1 0,1-1 0,-15 4 0,16-2 0,-31 3 0,0 0 0,0-3 0,-64-3 0,34 0 0,-82 2 0,-152-2 0,250 0 0,-126-3 0,84 0 0,60 2 0,-172 1 0,105 2 0,42-1 0,-63 1 0,120-2 0,0 1 0,0 1 0,0-1 0,-1 0 0,1 0 0,0 0 0,0 1 0,-1-1 0,1 0 0,-1 1 0,1-1 0,0 1 0,1-1 0,-1 1 0,0-1 0,0 1 0,0 0 0,0 0 0,0 0 0,0 0 0,0 0 0,0-1 0,0 1 0,-1 1 0,2-1 0,0 1 0,0-1 0,0 0 0,0 0 0,0 1 0,0-1 0,0 0 0,0 1 0,0-1 0,1-1 0,-1 1 0,1 0 0,-1 0 0,1 0 0,-1 0 0,1 1 0,0-1 0,0 0 0,-1 0 0,1 0 0,0-1 0,0 1 0,2 1 0,-3-2 0,5 5 0,1 0 0,-1-1 0,7 5 0,-9-8 0,0 1 0,0 0 0,0-2 0,-1 1 0,2 0 0,-1-1 0,0 1 0,0 0 0,0-1 0,4 0 0,106-2 0,-30 0 0,133-4 0,-14 1 0,118 5 0,-217 5 0,28 1 0,-32-1 0,-11 0 0,119-5 0,-207 0 0,1 0 0,0 0 0,0 0 0,0 0 0,0-1 0,0 1 0,0 0 0,0-1 0,0 1 0,-1 0 0,2-1 0,-2 0 0,1 1 0,0-1 0,0 0 0,-1 1 0,0-1 0,0 1 0,1-1 0,0 0 0,-1 0 0,1 1 0,-1 0 0,0-1 0,1 0 0,0 0 0,-1 0 0,0 1 0,0-1 0,0 0 0,0 0 0,0 0 0,0 0 0,0-1 0,0 1 0,0 0 0,0 0 0,0 1 0,0-1 0,0 0 0,0 1 0,0-1 0,0 0 0,0-1 0,-1 2 0,0-1 0,1 0 0,0 0 0,-1 0 0,1 1 0,-1-1 0,0 0 0,1 1 0,0-1 0,-1 0 0,0 1 0,1 0 0,-1-1 0,0 1 0,0-1 0,0 1 0,1-1 0,-2 1 0,1-1 0,1 1 0,-2 0 0,1 0 0,-1-1 0,-3 1 0,-1 1 0,1-1 0,-1 1 0,1 0 0,0 0 0,-1 0 0,2 0 0,-1 1 0,-1 0 0,2 0 0,-8 4 0,-18 7 0,25-11 0,-1-2 0,1 0 0,-1 1 0,1-1 0,0 0 0,-10 0 0,-14 0 0,-203 27 0,178-24 0,-78-3 0,59-1 0,-841 1 0,913 0 0,0 1 0,1-1 0,-2 0 0,2 0 0,-1 0 0,1 0 0,-1-1 0,0 1 0,1 0 0,-2 0 0,2 0 0,-1 0 0,0-1 0,0 1 0,1 0 0,-1-1 0,0 1 0,0 0 0,1 0 0,-1 0 0,0-1 0,1 1 0,-1-1 0,1 0 0,-1 1 0,1-1 0,0 0 0,0 1 0,-1-2 0,1 1 0,0-1 0,0 0 0,0 0 0,0 2 0,0-2 0,0 1 0,0-1 0,0 1 0,1-1 0,-1 0 0,0 1 0,2-2 0,-1 0 0,1-1 0,0-1 0,0 2 0,1-1 0,-1 0 0,3-3 0,-4 6 0,0 0 0,1 0 0,-1 0 0,1 0 0,-1-1 0,0 1 0,0 0 0,1 1 0,0-1 0,-1 0 0,1 1 0,0-1 0,0 1 0,-1 0 0,0 0 0,1 0 0,0 0 0,2 0 0,29 0 0,59 5 0,-58-1 0,124-2 0,-88-3 0,-56 1 0,1 1 0,-1 0 0,29 5 0,-30-3 0,0-2 0,1 1 0,15-1 0,12 0 0,36 8 0,-42-4 0,65 1 0,0-6-1365</inkml:trace>
</inkml:ink>
</file>

<file path=ppt/ink/ink1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47"/>
    </inkml:context>
    <inkml:brush xml:id="br0">
      <inkml:brushProperty name="width" value="0.1" units="cm"/>
      <inkml:brushProperty name="height" value="0.1" units="cm"/>
      <inkml:brushProperty name="color" value="#00A0D7"/>
    </inkml:brush>
  </inkml:definitions>
  <inkml:trace contextRef="#ctx0" brushRef="#br0">120 0 24575,'0'2'0,"0"15"0,1-1 0,3 19 0,-3-34 0,-1 1 0,0-1 0,0 1 0,0-1 0,0 1 0,0-1 0,0 1 0,0-1 0,-1 2 0,1-2 0,-1 1 0,0-1 0,1 0 0,-1 0 0,0 1 0,0-1 0,0 1 0,1-1 0,-3 2 0,-6 10 0,8-11 0,0 0 0,0 0 0,1 1 0,-1-1 0,0 1 0,1 0 0,0-1 0,0 1 0,0-1 0,0 5 0,0-5 0,1 0 0,-1 0 0,0 1 0,0 0 0,-1-1 0,1 0 0,-1 1 0,1-1 0,-1 1 0,0-1 0,-2 4 0,2-3 0,-1 0 0,1-1 0,0 2 0,0-2 0,1 1 0,-2 4 0,2-4 0,-1 0 0,0 0 0,0 0 0,0 0 0,-1-1 0,-1 5 0,2-4 0,0 0 0,0-2 0,0 2 0,0 0 0,1 0 0,-1 0 0,0 2 0,1-2 0,-1 1 0,0-1 0,1-1 0,-4 7 0,-11 32 0,9-12 0,4-21 0,-1 1 0,1-2 0,-5 11 0,5-13 0,-1 2 0,1-1 0,-1 8 0,2-8 0,0 0 0,-1-2 0,0 2 0,0 0 0,-4 6 0,5-10 0,0 0 0,0 0 0,0 1 0,0-1 0,1 1 0,-1-1 0,1-1 0,0 2 0,-1-1 0,2 6 0,-1-8 0,0 1 0,0-1 0,0 1 0,0 0 0,0 0 0,0 0 0,0-1 0,1 1 0,-1 1 0,0-2 0,1 1 0,0 0 0,-1-1 0,0 1 0,1 0 0,-1-1 0,1 1 0,0 0 0,-1-1 0,0 0 0,1 0 0,0 1 0,0 0 0,-1-1 0,2 1 0,-2-1 0,1 0 0,0 1 0,0-1 0,0 0 0,0 0 0,1 1 0,14-1 0,-1-1 0,31-3 0,-34 1 0,0 2 0,1 0 0,0 0 0,-1 1 0,20 2 0,8 1 0,-30-2 0,2-1 0,18 5 0,-17-3 0,1 0 0,0 0 0,-1-2 0,26-1 0,-6 0 0,-23 1 0,0-1 0,15-3 0,-15 2 0,-1 0 0,17 1 0,400 1 0,-419 0 0,-2-1 0,1 0 0,12-3 0,-12 2 0,0 1 0,-1 0 0,14-1 0,87-2 0,-81 4 0,85 4 0,-25 2 0,-51-4 0,40-3 0,21 1 0,-83 1 0,92 3 0,159-4 0,-204 5 0,-27-5 0,26 0 0,-51-1 0,0 0 0,-1-1 0,8 0 0,-15 0 0,1 0 0,-1 0 0,1 1 0,-2-1 0,2 0 0,-1 1 0,0 0 0,-2-3 0,-3-5 0,-2-4 0,7 12 0,-1-2 0,1 1 0,-1-1 0,1 1 0,-1 0 0,2 0 0,-1-1 0,1 1 0,-1-1 0,0-3 0,-5-19 0,4 22 0,1-2 0,0 0 0,-1-9 0,2 11 0,-1 0 0,1 0 0,-1-1 0,0 1 0,-1 0 0,1 1 0,-4-7 0,-3-7 0,3 2 0,0 1 0,-14-21 0,16 30 0,2-1 0,-1 2 0,1-2 0,0 1 0,-1-6 0,1 4 0,0 2 0,-1-1 0,-3-8 0,-1 1 0,5 8 0,-1 0 0,0 2 0,1-2 0,-1 0 0,-1 1 0,2 1 0,-2-1 0,-2-4 0,2 4 0,0 0 0,1-1 0,-1 0 0,0 0 0,1 1 0,0-2 0,1 1 0,-1 1 0,1-2 0,0 1 0,0 0 0,0-1 0,1 1 0,-1-7 0,0 7 0,0 0 0,-1 1 0,0-1 0,1 0 0,-1 1 0,-1-1 0,-4-6 0,-3-5 0,9 14 0,-1-2 0,1 0 0,-1 0 0,1 1 0,0 1 0,-1-2 0,-4-3 0,5 6 0,-1-2 0,1 2 0,0-1 0,0 0 0,0 1 0,-1-1 0,0 1 0,1 0 0,-1 0 0,1 0 0,-1 0 0,1 0 0,0 0 0,0 0 0,-4 0 0,-57-1 0,-25 2 0,65 1 0,-24 1 0,-42 3 0,35-7 0,-72 2 0,105 0 0,-47 2 0,11-3 0,-74 1 0,123-1 0,-102 5 0,64-4 0,-44-3 0,65 0 0,-17-1 0,30 3 0,-1-1 0,1 0 0,-15-4 0,13 2 0,-26-2 0,-19 5 0,30 0 0,-28-3 0,10 0 0,-63 3 0,44 1 0,36-2 0,19 0 0,0 0 0,-2 1 0,2 1 0,-14 2 0,21-2 0,0 0 0,1 0 0,-1 0 0,1-1 0,-1 2 0,0-1 0,1 1 0,1 0 0,-2 0 0,1-1 0,0 1 0,0 0 0,0 0 0,0 0 0,1 0 0,-1 1 0,1-1 0,0 1 0,0-2 0,-1 2 0,1-1 0,1 1 0,-1 0 0,0-1 0,0 3 0,1-4 0,0-1 0,0 1 0,0-1 0,1 0 0,-1 1 0,0-1 0,0 1 0,0-1 0,0 1 0,0-1 0,0 1 0,1-1 0,-1 0 0,1 1 0,-1-1 0,0 1 0,1-1 0,-1 0 0,0 1 0,1-1 0,-1 0 0,1 0 0,-1 0 0,1 1 0,-1-1 0,0 0 0,1 0 0,0 0 0,-1 1 0,1-1 0,-1 0 0,0 0 0,1 0 0,-1 0 0,0 0 0,1 0 0,-1 0 0,2 0 0,25 0 0,-20 0 0,94-8 0,-64 3 0,40 2 0,148-3 0,956 6 0,-1180 0 0,1 0 0,-1 1 0,0-1 0,0 0 0,0 0 0,1 0 0,-1 1 0,-1 0 0,1-1 0,0 1 0,1-1 0,-1 1 0,0-1 0,0 1 0,0-1 0,0 0 0,0 1 0,0 0 0,-1-1 0,2 1 0,-2 0 0,1 1 0,-1-2 0,1 1 0,-1 0 0,0 0 0,1 0 0,-1 0 0,1 0 0,-1 0 0,1 0 0,-1 0 0,0 0 0,0 0 0,0 0 0,0 0 0,0 0 0,0 0 0,-1 3 0,1-4 0,-1 1 0,1-1 0,0 1 0,0-1 0,-1 1 0,1-1 0,-1 0 0,1 0 0,0 0 0,0 1 0,-1-1 0,1 0 0,-1 1 0,0 0 0,1-1 0,0 0 0,-1 0 0,0 1 0,0-1 0,1 0 0,-1 0 0,1 0 0,-1 0 0,0 0 0,1 0 0,-2 0 0,-19 0 0,14 0 0,-93 5 0,8 0 0,-679-5 0,397 0 0,353 0 0,1 2 0,-31 6 0,30-4 0,-42 2 0,47-4 0,1 0 0,-16 2 0,15-1 0,-25 2 0,40-5 0,-1 0 0,0 0 0,1-1 0,-1 1 0,1 0 0,-1-1 0,2 1 0,-4-2 0,-8-2 0,12 4 0,-1 0 0,1 0 0,-1 0 0,1 0 0,0 0 0,-1 0 0,1 0 0,0 0 0,-1 1 0,1-1 0,-1 0 0,1 0 0,0 0 0,-1 1 0,1-1 0,0 1 0,0-1 0,-1 0 0,1 0 0,0 1 0,-1-1 0,1 0 0,0 1 0,0-1 0,0 0 0,0 1 0,0-1 0,-1 0 0,1 1 0,0-1 0,0 1 0,-2 5 0,1-3 0,0 1 0,0-1 0,0 0 0,0 0 0,1 0 0,-1 5 0,2-7 0,-1-1 0,0 0 0,0 0 0,1 1 0,0-1 0,-1 1 0,0 0 0,1-1 0,-1 1 0,1-1 0,-1 1 0,0-1 0,1 0 0,-1 1 0,1-1 0,0 0 0,-1 1 0,1-1 0,0 0 0,0 0 0,-1 1 0,1-1 0,-1 0 0,2 0 0,-2 0 0,1 0 0,1 0 0,22 1 0,-20-2 0,82-7 0,-59 5 0,44-2 0,-12 2 0,-27 1 0,121-3 0,554 5 0,-587 5 0,-87-4 0,57 8 0,-65-7 0,0-1 0,32-2 0,-10 0 0,-36 1 0,3 0 0,1 0 0,-1 0 0,0-2 0,1 1 0,23-7 0,19-1 0,-57 7 0,-5 0 0,-5 0 0,-134 1 0,80 2 0,-68-1 0,381-6 0,-245 6 0,1 0 0,-2 1 0,2-1 0,-1 1 0,-1 0 0,2 0 0,0 0 0,4 2 0,30 17 0,-23-11 0,-11-8 0,-2 1 0,0 1 0,1-1 0,-1 1 0,1-2 0,-1 2 0,-1 0 0,4 3 0,-6-6 0,0 0 0,0 1 0,0-1 0,-1 0 0,1 0 0,0 0 0,-1 0 0,1 0 0,0 0 0,0 0 0,0 0 0,0 1 0,-1-1 0,1 0 0,0 0 0,0 0 0,0 0 0,-1 0 0,1 0 0,-1 0 0,1 0 0,0 0 0,0 0 0,0 0 0,-1 0 0,1 0 0,0 0 0,0 0 0,-1 0 0,-9 0 0,10 0 0,-604 0 0,469 5 0,-13 1 0,130-6 0,-27 4 0,24-1 0,-20 0 0,-131 6 0,137-7 0,-39-2 0,28-1 0,21 0 0,-37-6 0,38 4 0,-40-2 0,-167 5 0,218-1 0,12 0 0,7 0 0,320-37 0,-155 21 0,-113 13 0,-32 1 0,28 0 0,7 2 0,44 2 0,-96 1 0,1-1 0,-1 1 0,0 0 0,9 3 0,-18-5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0,-6 5 0,-11 0 0,-6-3 0,-35 1 0,9-1 0,27-1 0,-50 5 0,-61 4 0,117-8 0,1-1 0,-17 5 0,3 0 0,2-3 0,-42-1 0,27 0 0,-49 5 0,62-4 0,25-3 0,-1 0 0,1 0 0,0 0 0,-1 1 0,2 0 0,-1 0 0,-1 0 0,2 1 0,-2 0 0,2 0 0,-1 0 0,-5 2 0,-9 8 0,11-7 0,1-1 0,-9 8 0,13-11 0,2 1 0,-1 0 0,0 0 0,1 0 0,-1 0 0,1 0 0,-1 0 0,1 1 0,0-1 0,0-1 0,-2 6 0,2-1 0,5-13 0,2-6 0,8-9 0,-13 19 0,0 1 0,0 0 0,-1 0 0,1 0 0,-1 0 0,0 1 0,1-1 0,-1-1 0,0 1 0,0-3 0,0 5 0,0 0 0,0 0 0,0-1 0,0 1 0,0 0 0,0 0 0,0 0 0,0 0 0,0 0 0,0-1 0,0 1 0,0 0 0,-1 0 0,1 0 0,0-1 0,0 1 0,0 0 0,0 0 0,0 0 0,0 0 0,0 0 0,0-1 0,0 1 0,-1 0 0,1 0 0,0 0 0,0 0 0,0 0 0,-1 0 0,1 0 0,0 0 0,0 0 0,0-1 0,-2 1 0,-7 4 0,-5 10 0,13-14 0,1 0 0,-1 1 0,1 0 0,-1-1 0,1 2 0,-1-2 0,0 1 0,1 0 0,0 0 0,-1 0 0,1 0 0,0-1 0,-1 1 0,1 0 0,-1 1 0,1-2 0,0 1 0,0-1 0,0 1 0,0 0 0,0 0 0,0 0 0,1 0 0,0 2 0,-1-3 0,1 1 0,1 0 0,-1 0 0,-1-1 0,1 1 0,0 0 0,0-1 0,0 1 0,0-1 0,1 0 0,-1 0 0,1 1 0,-1-1 0,0 0 0,0 0 0,1 0 0,-2 0 0,1 0 0,3 0 0,134-1 0,-114 0 0,37-9 0,-6 1 0,18 3 0,108 5 0,-90 2 0,902-1 0,-908-4 0,-54 3 0,27 2 0,-58-1 0,2 0 0,-1 1 0,1-1 0,-1 1 0,0-1 0,0 0 0,0 1 0,1-1 0,-1 1 0,-1 1 0,2-2 0,-2 1 0,0 0 0,2 0 0,-2 0 0,1 0 0,-1 0 0,2 0 0,-1 2 0,-1-3 0,0 0 0,1 1 0,0 0 0,-1-1 0,0 1 0,0-1 0,0 1 0,1 0 0,-1-1 0,0 1 0,0 0 0,0 0 0,0-1 0,0 1 0,0 0 0,0-1 0,0 1 0,0 0 0,-1-1 0,1 1 0,0 0 0,0-1 0,0 0 0,-1 1 0,0-1 0,1 1 0,0 0 0,-1-1 0,1 1 0,0-1 0,-1 1 0,0-1 0,1 1 0,-2 0 0,-7 2 0,1-1 0,-2 0 0,1-1 0,0 1 0,-1-1 0,1 0 0,-13-1 0,-7 1 0,-41 1 0,-9 1 0,-32 1 0,46-3 0,12 1 0,-57 4 0,-65 4 0,168-10 0,-158 5 0,-9-5 0,352-11 0,-12 0 0,-53 12 0,-47 0 0,96-8 0,-152 5 0,-12 1 0,-18-1 0,-472 1 0,242 2 0,-363-1 0,602-1 0,10 1 0,1 0 0,-1 0 0,0-1 0,1 1 0,-1 0 0,0 0 0,0 0 0,1 0 0,-1 0 0,1 0 0,-1 0 0,1 0 0,-1 0 0,0 0 0,0 0 0,1 1 0,-1-1 0,1 0 0,-1 0 0,0 1 0,0-1 0,1 0 0,-1 0 0,0 1 0,1-1 0,0 1 0,-1-1 0,1 0 0,-1 1 0,0-1 0,1 1 0,0-1 0,-1 1 0,1-1 0,0 1 0,0 0 0,0-1 0,0 0 0,-1 1 0,1-1 0,0 1 0,0 0 0,0 0 0,-4 14 0,1 0 0,1 1 0,0 19 0,0 4 0,2-36 0,-1-2 0,1 1 0,-1 0 0,0 1 0,0-1 0,0 0 0,0 0 0,0-1 0,-1 1 0,1 0 0,-1 0 0,1-1 0,0 1 0,-1 0 0,-3 1 0,119-106 0,-109 96 0,-2 5 0,-1 0 0,0 2 0,0-3 0,0 1 0,1 0 0,-3 0 0,2-1 0,-1 1 0,1 0 0,-1-1 0,1 1 0,-1-5 0,-1 7 0,0 0 0,0 0 0,0 0 0,0 0 0,0 0 0,0 0 0,0 0 0,0-1 0,0 1 0,0 0 0,0 0 0,0 0 0,0 0 0,-1 0 0,1-1 0,0 1 0,0 0 0,0 0 0,0 0 0,0 0 0,-1 0 0,1 0 0,0 0 0,-1 0 0,1-1 0,0 1 0,0 0 0,0 0 0,0 0 0,-1 0 0,1 0 0,0 0 0,0 0 0,0 0 0,-1 0 0,1 0 0,0 0 0,-1 0 0,1 0 0,0 0 0,0 0 0,0 1 0,0-1 0,-1 0 0,1 0 0,0 0 0,0 0 0,0 0 0,0 0 0,-1 0 0,1 0 0,0 1 0,0-1 0,-1 0 0,1 0 0,-11 6 0,3 2 0,-2-1 0,1 1 0,-13 17 0,21-25 0,1 1 0,-1 0 0,1 0 0,-1-1 0,1 0 0,-1 1 0,1 0 0,0 0 0,0 0 0,0 0 0,0 0 0,-1 0 0,1 0 0,0 0 0,0 0 0,1 0 0,-1 0 0,0-1 0,0 2 0,0-1 0,1-1 0,-1 0 0,0 1 0,1 0 0,-1 0 0,1 0 0,0 1 0,3 2 0,-1-1 0,0 0 0,1 0 0,6 5 0,1 0 0,-9-7 0,-1 0 0,1 0 0,1 0 0,-2 0 0,1 1 0,0-2 0,1 1 0,-2-1 0,2 1 0,-1-1 0,1 1 0,-2-1 0,6 1 0,32-2 0,-18 0 0,33 2 0,-22 0 0,61-5 0,-71 1 0,-5 1 0,27-1 0,284 3 0,-607 13 0,26 0 0,75-13 0,178 0 0,0 0 0,-1 0 0,1 0 0,0 0 0,-1 0 0,1 0 0,-1 0 0,1 0 0,0 0 0,-1 0 0,1 0 0,0 0 0,0 0 0,0 0 0,-1 0 0,1 0 0,0-1 0,0 1 0,-1 0 0,1 0 0,0 0 0,0 0 0,-1-1 0,1 1 0,-1 0 0,1 0 0,0-1 0,0 1 0,0-1 0,-1 1 0,1 0 0,0 0 0,0 0 0,0-1 0,0 0 0,0 0 0,0 1 0,1-1 0,-1 0 0,0 0 0,0 1 0,1-2 0,0 2 0,-1-1 0,1 0 0,-1 1 0,1-2 0,26-22 0,-21 19 0,-2 2 0,1 0 0,0-1 0,1 1 0,-1 1 0,1 0 0,7-4 0,-6 4 0,-2-1 0,1 1 0,-1 0 0,1-1 0,8-7 0,-11 8 0,-1 0 0,-1 1 0,1-1 0,1 0 0,0 0 0,-1 1 0,1 0 0,-1 1 0,1-2 0,-1 1 0,1 0 0,0 0 0,-1 1 0,1-1 0,0 1 0,1-1 0,-1 1 0,3 0 0,60 1 0,161-2 0,-159-5 0,17 2 0,-53 4 0,28 0 0,-60 0 0,1 0 0,0 0 0,0 0 0,-1 0 0,1 1 0,-1-1 0,0 0 0,1 0 0,0 0 0,-1 1 0,1-1 0,0 0 0,-1 0 0,1 1 0,-1-1 0,2 0 0,-2 0 0,0 1 0,0-1 0,0 0 0,0 1 0,1-1 0,-1 0 0,0 0 0,0 1 0,0-1 0,0 0 0,0 1 0,0-1 0,0 1 0,0-1 0,0 0 0,0 1 0,0-1 0,0 0 0,0 1 0,0-1 0,-1 0 0,1 1 0,0 0 0,-2 0 0,2 0 0,-1 0 0,0 1 0,0-2 0,0 1 0,0 0 0,0 0 0,0 0 0,0 0 0,0-1 0,-2 2 0,-22 8 0,0 0 0,-41 8 0,35-9 0,21-7 0,1-1 0,0 0 0,-1-1 0,0 1 0,1-1 0,-11-2 0,-10 1 0,-52-4 0,-4-1 0,47 5 0,22 0 0,-1 1 0,1 0 0,-1 2 0,-23 4 0,86-7 0,186-4 0,-221 5 0,1-1 0,14-2 0,12-2 0,85-2 0,-79 3 0,-19 1 0,26 0 0,58 4 0,134-2 0,-167-4 0,24 0 0,400 5 0,-452-6 0,-45 6 0,-2 0 0,1 0 0,-1 0 0,1-1 0,0 1 0,-1 0 0,0-1 0,1 1 0,0 0 0,-1-1 0,1 1 0,-1 0 0,1 0 0,-1 0 0,1-1 0,-1 0 0,1 1 0,-1-1 0,0 1 0,1-1 0,-1 1 0,1-1 0,-1 1 0,0-1 0,0 0 0,0 1 0,1-1 0,-1 1 0,0-1 0,0 0 0,0 0 0,0 1 0,0-1 0,0 0 0,0 1 0,-1-1 0,1 1 0,0-1 0,0 0 0,0 0 0,0 0 0,0 0 0,0 0 0,0 1 0,1-1 0,-1 0 0,0 0 0,1 1 0,-1-1 0,0 0 0,1 1 0,-1-1 0,0 0 0,1 0 0,0 1 0,-1 0 0,1-1 0,-1 1 0,1-2 0,0 2 0,-1 0 0,1 0 0,0 0 0,-1 0 0,1 0 0,-1 0 0,0 0 0,1 0 0,0 0 0,-1 0 0,1 1 0,-1-1 0,1 0 0,0 0 0,-1 0 0,0 0 0,1 1 0,-1-1 0,1 0 0,-1 0 0,1 1 0,-1-1 0,0 0 0,1 0 0,-1 0 0,0 0 0,0 1 0,0 0 0,1-1 0,-1 0 0,0 1 0,0-1 0,0 1 0,1 0 0,6 15 0,-5-8 0,-2-6 0,1 0 0,-1 1 0,1 0 0,-1-1 0,0-1 0,0 2 0,-1 4 0,0-6 0,1 0 0,0 0 0,-1-1 0,1 1 0,-1-1 0,0 0 0,1 1 0,-1-1 0,1 1 0,-1 0 0,0-1 0,0 1 0,1 0 0,-1-1 0,0 0 0,0 1 0,0-1 0,1 0 0,-1 1 0,1-1 0,-2 0 0,2 0 0,-1 0 0,-1 1 0,2-1 0,-1 0 0,-2 0 0,-29 1 0,-63-4 0,10-2 0,-354 5 0,350 6 0,17-1 0,11-3 0,-113 1 0,162-3 0,-13-1 0,25 1 0,-1 0 0,-1 0 0,1 0 0,-1 0 0,1 0 0,0 1 0,0-1 0,-1 0 0,1 1 0,0-1 0,0 1 0,0-1 0,-1 1 0,1 1 0,1-2 0,-1 1 0,0 0 0,1 0 0,-1 0 0,1 0 0,-1 0 0,0-1 0,1 1 0,0 0 0,0 0 0,0 0 0,-1 0 0,1 0 0,0 0 0,0 0 0,0 0 0,0 0 0,0 0 0,1 0 0,-1 0 0,0 0 0,0 0 0,1-1 0,0 1 0,0 1 0,0 1 0,0-2 0,0 1 0,0-1 0,0 1 0,0 0 0,0-2 0,0 2 0,1-1 0,0 0 0,-1 1 0,1-1 0,0 0 0,2 2 0,2-2 0,0 0 0,0 0 0,1-1 0,-2 0 0,2 1 0,-2-1 0,2-1 0,5 1 0,11-1 0,40 2 0,63-2 0,-95-1 0,32-1 0,-39 2 0,23-4 0,-23 3 0,25-1 0,114-2 0,175 5 0,-332 0 0,0 0 0,1 1 0,-1 0 0,0 0 0,0 0 0,-1 1 0,1 0 0,-1-1 0,9 6 0,-9-6 0,0 1 0,-1 0 0,1-1 0,5 1 0,-9-2 0,-1 0 0,2 1 0,-1-1 0,0 0 0,0 0 0,0 0 0,0 0 0,0 0 0,0-1 0,0 1 0,0 0 0,1-1 0,-2 1 0,0 0 0,0-1 0,1 1 0,-1 0 0,0 0 0,0 0 0,0 0 0,1 0 0,-1 0 0,1-1 0,-1 1 0,0 0 0,0-1 0,0 1 0,0 0 0,0-1 0,0 1 0,0 0 0,0-1 0,0 1 0,0 0 0,0-1 0,0 1 0,0 0 0,0-1 0,0 1 0,0 0 0,0-1 0,0 1 0,0-1 0,0 1 0,-1-1 0,0 0 0,0 0 0,1 0 0,-1-1 0,1 2 0,-1-1 0,-1 0 0,2 0 0,-1 0 0,-1 0 0,1 0 0,-1 0 0,1 1 0,0-1 0,-1 0 0,1 1 0,1-1 0,-2 0 0,1 1 0,-1-1 0,0 1 0,1 0 0,-4-1 0,-3 0 0,-1 1 0,-16 0 0,15 0 0,-61-5 0,70 5 0,-26 1 0,0-1 0,1-2 0,-43-6 0,8-9 0,46 14-77,9 1-181,-1 0 1,0 0-1,0 1 0,-8 0 1</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00:09.931"/>
    </inkml:context>
    <inkml:brush xml:id="br0">
      <inkml:brushProperty name="width" value="0.2" units="cm"/>
      <inkml:brushProperty name="height" value="0.2" units="cm"/>
      <inkml:brushProperty name="color" value="#E71224"/>
    </inkml:brush>
  </inkml:definitions>
  <inkml:trace contextRef="#ctx0" brushRef="#br0">1 1317 24575,'0'-2'0,"1"0"0,-1 0 0,1 0 0,-1 0 0,1 0 0,0 0 0,0 0 0,0 0 0,0 0 0,0 0 0,0 1 0,4-4 0,6-12 0,-1-14 0,-8 23 0,0 2 0,1-2 0,0 1 0,7-13 0,-7 15 0,-1 1 0,1-1 0,-2 0 0,1 0 0,0 0 0,-1-1 0,0 1 0,0 0 0,0-11 0,-1 14 0,1 0 0,0-1 0,-1 0 0,1 1 0,0 0 0,0-1 0,0 1 0,0 0 0,3-4 0,-3 5 0,1-1 0,-1 0 0,1-1 0,-1 1 0,-1 0 0,1 0 0,0-1 0,0 1 0,0 0 0,-1 0 0,1-5 0,-1 5 0,-1 1 0,1-1 0,0 0 0,0 0 0,1 1 0,-1-1 0,0 0 0,0 0 0,1 0 0,-1 1 0,1-1 0,-1 0 0,1 1 0,0-1 0,0 1 0,0-1 0,0 1 0,0-1 0,0 1 0,2-2 0,-2 2 0,0 0 0,-1 0 0,1-1 0,-1 1 0,1-1 0,-1 1 0,1 0 0,-1-1 0,0 0 0,0 1 0,1 0 0,-1-1 0,0-1 0,0 1 0,0 0 0,0 0 0,1 0 0,-1 1 0,0-2 0,1 2 0,-1-1 0,2-3 0,2-1 0,-1-1 0,-1 0 0,1 0 0,-1 0 0,0 0 0,0 0 0,-1 0 0,0-12 0,0 16 0,0-2 0,1 2 0,-1-1 0,0 0 0,3-4 0,3-9 0,-3 5 0,0 1 0,8-16 0,-11 26 0,5-14 0,-5 14 0,-1 1 0,0 0 0,0-1 0,0 1 0,0-1 0,1 1 0,-1 0 0,0-1 0,0 1 0,0-1 0,0 1 0,0 0 0,0-1 0,0 0 0,0 1 0,0-1 0,0 1 0,0 0 0,0-1 0,-1 1 0,1-1 0,0 1 0,0 0 0,0-1 0,0 1 0,-1 0 0,1-1 0,0 1 0,0 0 0,-1-1 0,0 1 0,1 0 0,0 0 0,-1 0 0,1 0 0,0 0 0,0 0 0,0 0 0,0 0 0,-1 0 0,1 0 0,0 0 0,0 0 0,0 0 0,0 0 0,-1 0 0,1 0 0,0 1 0,0-1 0,0 0 0,0 0 0,0 0 0,-1 0 0,1 0 0,0 0 0,0 1 0,0-1 0,0 0 0,0 0 0,0 0 0,0 0 0,0 1 0,0-1 0,0 0 0,0 0 0,-1 0 0,1 0 0,0 1 0,0-1 0,0 0 0,0 0 0,1 0 0,-1 1 0,0-1 0,0 0 0,0 0 0,0 0 0,0 0 0,0 1 0,0-1 0,0 0 0,0 0 0,0 1 0,1-1 0,-1 1 0,0-1 0,0 0 0,0 0 0,0 0 0,0 1 0,0-1 0,0 0 0,1 0 0,-1 0 0,0 0 0,0 1 0,0-1 0,0 0 0,1 0 0,-1 0 0,0 0 0,0 0 0,0 0 0,1 1 0,-1-1 0,0 0 0,0 0 0,0 0 0,1 0 0,-1 0 0,1 0 0,-1 0 0,0 0 0,0 0 0,0 0 0,1 0 0,-1 0 0,0 0 0,0 0 0,1 0 0,-1 0 0,0 0 0,0-1 0,0 1 0,1 0 0,-1 0 0,0 0 0,0 0 0,0 0 0,1 0 0,-1-1 0,0 1 0,0 0 0,0 0 0,0 0 0,0 0 0,1-1 0,-1 1 0,0 0 0,0 0 0,0-1 0,1 0 0,0 0 0,-1 0 0,1 0 0,-1 1 0,1-1 0,-1 0 0,0 0 0,1 0 0,-1 0 0,0 0 0,0 0 0,1 0 0,-1 0 0,0 0 0,0 0 0,0-2 0,1-9 0,-1 12 0,0-1 0,0 1 0,1 0 0,-1 0 0,0-1 0,1 1 0,-1 0 0,0 0 0,0 0 0,0-1 0,1 1 0,-1 0 0,0 0 0,0 0 0,0 0 0,1-1 0,-1 1 0,0 0 0,0 0 0,1 0 0,-1 0 0,0 0 0,0 0 0,1 0 0,-1 0 0,0 0 0,1 0 0,-1 0 0,1 0 0,-1 0 0,0 0 0,0 0 0,1 0 0,-1 0 0,0 0 0,0 0 0,1 0 0,-1 1 0,1 2 0,-9-1 0,8-2 0,-1 0 0,0 0 0,0 1 0,0-1 0,0 0 0,1-1 0,-1 1 0,0 0 0,1 0 0,-1 0 0,0 0 0,0 0 0,-1-1 0,2 1 0,0 0 0,0-1 0,0 1 0,-1 0 0,1 0 0,0 0 0,0-1 0,0 1 0,0 0 0,0 0 0,-1-1 0,1 1 0,0 0 0,0 0 0,0-1 0,0 1 0,0 0 0,0 0 0,0-1 0,0 1 0,0 0 0,0-1 0,0 1 0,0 0 0,1-4 0,-1 2 0,1-1 0,0 0 0,1 0 0,2-4 0,4-11 0,-6 13 0,-1 0 0,0 1 0,1-1 0,4-5 0,-5 7 0,2-1 0,-2 0 0,1 0 0,-1 0 0,0 1 0,1-7 0,-1 8 0,-1-1 0,1 1 0,-1 0 0,1 0 0,0 0 0,0 0 0,0 0 0,0 0 0,0 0 0,2-1 0,4-10 0,-6 11 0,0 0 0,-1 1 0,0-1 0,1-1 0,-1 2 0,0-1 0,0 0 0,0-4 0,0 4 0,0 0 0,0 0 0,0 0 0,0 0 0,0 0 0,1 0 0,-1 0 0,2-3 0,0-1 0,0 1 0,0-1 0,-1 0 0,2-6 0,0-2 0,3 2 0,-6 11 0,1 0 0,0 0 0,0 0 0,-1 0 0,1-1 0,-1 1 0,1 0 0,-1 0 0,0 0 0,1 0 0,-1 0 0,0-3 0,1 1 0,-1 0 0,1 0 0,-1 0 0,2-1 0,-2 2 0,1-1 0,1 0 0,-1 0 0,1 0 0,2-4 0,-1 4 0,-1 0 0,-1-1 0,1 1 0,0 0 0,-1-1 0,0 0 0,2-6 0,-1 3 0,0-1 0,0 0 0,1 0 0,6-12 0,-2 3 0,1-3 0,-5 12 0,-1 1 0,1 0 0,6-10 0,17-32 0,-10 27 0,-7 10 0,-8 10 0,-3 4 0,1-4 0,1 2 0,0 0 0,-1-1 0,1 1 0,0 0 0,0 0 0,0-1 0,0 1 0,0 0 0,0 0 0,0 0 0,0-1 0,-1 1 0,1 0 0,0 0 0,0 0 0,0 0 0,0 0 0,-1-1 0,1 1 0,0 0 0,0 0 0,0-1 0,0 1 0,-1 0 0,1 0 0,0 0 0,0 0 0,-1 0 0,1 0 0,-1 0 0,1 0 0,0 0 0,0 0 0,0 0 0,-1 0 0,1 0 0,0 0 0,0 0 0,-1 0 0,1 0 0,0 0 0,0 0 0,0 0 0,-1 1 0,1-1 0,0 0 0,0 0 0,0 1 0,-1-1 0,1 0 0,0 0 0,0 0 0,0-1 0,0-2 0,1 1 0,0-1 0,-1 0 0,1 1 0,0-1 0,1 0 0,-1 1 0,4-5 0,-2 3 0,0 0 0,0-1 0,-1 1 0,1-1 0,-1 1 0,0-1 0,3-8 0,-3 5 0,4-5 0,0 1 0,11-16 0,-6 8 0,-9 17 0,-1 0 0,1 1 0,-2-2 0,1 1 0,1-5 0,-1 6 0,-1-1 0,1 0 0,0 0 0,-1 1 0,1-1 0,1 0 0,-1 1 0,2-3 0,1-1-86,-2 3-56,-1 1 0,0 0 0,0 1 0,1-2 0,0 2-1,-1-1 1,1 0 0,3-1 0</inkml:trace>
</inkml:ink>
</file>

<file path=ppt/ink/ink1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48"/>
    </inkml:context>
    <inkml:brush xml:id="br0">
      <inkml:brushProperty name="width" value="0.1" units="cm"/>
      <inkml:brushProperty name="height" value="0.1" units="cm"/>
      <inkml:brushProperty name="color" value="#00A0D7"/>
    </inkml:brush>
  </inkml:definitions>
  <inkml:trace contextRef="#ctx0" brushRef="#br0">1 492 24575,'0'-4'0,"0"-7"0,0 0 0,1 0 0,0 0 0,4-14 0,9-5 0,-12 26 0,0-2 0,0 1 0,1 0 0,-1-1 0,-1 1 0,1-1 0,-2 0 0,1-5 0,-1 8 0,1 0 0,-1 2 0,1-1 0,0-1 0,-1 0 0,1 1 0,1 0 0,-1 1 0,0-2 0,1 1 0,-1 0 0,1 0 0,2-3 0,9-13 0,-1-8 0,-6 14 0,1-1 0,8-14 0,33-37 0,-34 47 0,19-19 0,-24 26 0,-7 8 0,0-1 0,1 1 0,-2-1 0,2 1 0,-1-1 0,1 2 0,0-1 0,-1 0 0,1 0 0,1 1 0,-1-1 0,1 1 0,3-2 0,2 0 0,0 0 0,-1-1 0,15-6 0,-19 7 0,2-1 0,-1 2 0,1 0 0,1-1 0,-1 1 0,0 0 0,0 0 0,0 0 0,0 2 0,9-2 0,81-3 0,-86 6 0,0-1 0,1 1 0,-1 0 0,16 4 0,-6-1 0,1-1 0,-1-1 0,1-1 0,40-2 0,-15 0 0,-17 0 0,30 2 0,-56 0 0,0 0 0,-1 0 0,1 0 0,0 0 0,0-1 0,0 2 0,-2-1 0,2 1 0,0 0 0,-1 0 0,0-1 0,2 4 0,13 8 0,50 32 0,-48-34 0,-13-10 0,-2 2 0,2 0 0,-2 0 0,1 0 0,6 4 0,-11-5 0,1 0 0,1-1 0,-1 0 0,1 1 0,0-2 0,-1 1 0,1 0 0,0 0 0,-1 0 0,1 0 0,-1 0 0,1-1 0,1 1 0,-2 0 0,2-1 0,-1 0 0,-1 1 0,4-1 0,-3 1 0,1-1 0,0 2 0,-1-2 0,0 1 0,1 0 0,0-1 0,-1 2 0,0-1 0,0 0 0,0 1 0,1 0 0,-2-1 0,4 3 0,-4-2 0,1 0 0,1 0 0,-1-1 0,1 2 0,0-2 0,-1 1 0,1-1 0,0 0 0,-1-1 0,4 3 0,1-2 0,-2 0 0,0 0 0,0 0 0,0 0 0,-1 1 0,2-1 0,-1 1 0,-2-1 0,2 2 0,0-1 0,-1 1 0,5 3 0,-1 0 0,2 0 0,-1 0 0,1-1 0,12 5 0,-19-9 0,24 7 0,-23-7 0,1-1 0,-2 1 0,0 1 0,2-1 0,-1 0 0,-2 1 0,6 2 0,5 4 0,26 12 0,-5-9 0,2-1 0,64 27 0,-89-33 0,0 0 0,1-1 0,0 0 0,21 1 0,-45-4 0,10 0 0,0 0 0,0 0 0,-1 0 0,1 0 0,-1 0 0,1 0 0,0-1 0,0 1 0,-1 0 0,1-1 0,0 0 0,0 1 0,-1-1 0,2 1 0,-1-2 0,0 1 0,-3-1 0,5 2 0,0 0 0,0 0 0,0 0 0,0-1 0,0 1 0,0 0 0,0 0 0,0 0 0,0 0 0,0 0 0,0 0 0,0 0 0,-1 0 0,1-1 0,0 1 0,0 0 0,0 0 0,0 0 0,0 0 0,0 0 0,0 0 0,0 0 0,0-1 0,0 1 0,0 0 0,0 0 0,0 0 0,0 0 0,0 0 0,1 0 0,-1 0 0,0 0 0,0-1 0,0 1 0,0 0 0,0 0 0,0 0 0,0 0 0,0 0 0,0 0 0,0 0 0,0 0 0,9-3 0,6 2 0,-15 1 0,6 1 0,0-1 0,-1 1 0,1 1 0,-1-1 0,9 3 0,-8-2 0,0 0 0,-2-2 0,2 1 0,0 0 0,9 1 0,-11-2 0,-1 1 0,2-1 0,-3 1 0,2 0 0,-1 0 0,1 0 0,4 2 0,-3-1 0,-2-1 0,2 1 0,0-1 0,4 1 0,19 3 0,-18-3 0,2-1 0,21 1 0,-23-2 0,1 1 0,-2 1 0,17 3 0,-16-3 0,1 1 0,-1-3 0,16 3 0,-21-3 0,0 0 0,-1 0 0,1 1 0,0 0 0,-1 0 0,1 0 0,0 1 0,-2-1 0,2 1 0,5 2 0,0 1 0,-2 1 0,0 0 0,13 10 0,-17-13 0,-1-1 0,0 0 0,2 0 0,-1 0 0,6 2 0,14 8 0,-20-9 0,3 2 0,0-2 0,0 2 0,10 3 0,-11-5 0,-1 0 0,0 0 0,1 0 0,-2 0 0,9 8 0,-13-11 0,0 0 0,-1 1 0,1-1 0,0 0 0,0 0 0,-1 0 0,0 0 0,1 1 0,0-1 0,0 0 0,0 0 0,0 0 0,0 0 0,-1 0 0,1 0 0,-1 0 0,1 0 0,0 0 0,-1 0 0,1 0 0,0 0 0,-1 0 0,0 0 0,1 0 0,-1 0 0,-12-1 0,-13-3 0,5-1 0,-23-1 0,25 5 0,-34-3 0,-4 1 0,44 1 0,-58-2 0,49 3 0,-36 1 0,-12 0 0,49-2 0,-41-1 0,-583 3 0,560 5 0,-18 0 0,-501-5 0,579 3 0,23-2 0,-1 0 0,-1-1 0,1 1 0,0 0 0,0-1 0,0 0 0,-1 0 0,1 0 0,1-1 0,-8-1 0,9 2 0,0-1 0,0 0 0,1 1 0,0-1 0,-1 0 0,0 0 0,0 0 0,1 1 0,0-2 0,-1 2 0,1-1 0,-1 1 0,1-1 0,-1 0 0,1 0 0,0 0 0,0 0 0,0-1 0,0 1 0,0 0 0,0 0 0,0-1 0,3-22 0,1 14 0,0 1 0,11-19 0,-13 24 0,0 1 0,-1-1 0,0 1 0,0 1 0,0-2 0,-1 1 0,0 0 0,0-4 0,0 3 0,1 0 0,-1 1 0,1-1 0,1-5 0,2 1 0,-3 3 0,1 2 0,0-2 0,-1 1 0,2 1 0,3-7 0,-3 7 0,-1 0 0,-1-1 0,1-1 0,2-2 0,2-7 0,40-69 0,-39 73 0,0 1 0,1 1 0,9-10 0,-1 1 0,-7 8 0,-1 0 0,18-13 0,-22 19 0,1 0 0,-1 1 0,1 0 0,0 0 0,-1-1 0,1 1 0,1 0 0,-2 1 0,10-2 0,26-1 0,1 2 0,42 1 0,-67 1 0,-24 1 0,-13-2 0,21 1 0,-1 0 0,0-1 0,0 1 0,0 0 0,1 0 0,-1 0 0,0-1 0,1 1 0,-1 0 0,0-1 0,0 1 0,1-1 0,-1 1 0,1 0 0,0-1 0,-1 1 0,0 0 0,1 0 0,-1-1 0,1 0 0,0 1 0,0-1 0,-1-1 0,1 1 0,0 1 0,0-1 0,-1 0 0,1 1 0,0-1 0,-1 1 0,1-1 0,-1 1 0,1-1 0,-1 0 0,1 1 0,-1 0 0,0-1 0,1 0 0,-1 1 0,0 0 0,1 0 0,-1 0 0,0-1 0,0 1 0,1 0 0,-1 0 0,0-1 0,0 1 0,-21 0 0,3 0 0,37-4 0,-7 3 0,0 0 0,0 1 0,0 0 0,0 2 0,0-1 0,17 4 0,-14-3 0,0 0 0,-1 0 0,0-1 0,18 0 0,11 0 0,-10 4 0,-25-4 0,-1 1 0,2-1 0,-2-1 0,7 2 0,-6-3 0,-2 1 0,2 0 0,-1 0 0,0 1 0,0 0 0,0 0 0,0 0 0,0 0 0,0 1 0,9 3 0,-4 4 0,8 2 0,5 0 0,-2 0 0,40 26 0,-8-7 0,-36-20 0,36 16 0,27 6 0,26 15 0,8-6 0,-78-29 0,30 9 0,-60-18 0,1-1 0,-1 0 0,1-1 0,11 2 0,-10-2 0,0 1 0,15 4 0,-18-4 0,1-2 0,-1 1 0,0 0 0,9 0 0,-9 0 0,0-1 0,0 1 0,1 1 0,6 1 0,41 9 0,-29-6 0,-2-3 0,41 6 0,-53-7 0,22 3 0,-23-2 0,1-1 0,15 2 0,-20-4 0,1 0 0,-1 1 0,14 3 0,-20-4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0,-8 0 0,-9 1 0,-381-2 0,192-1 0,124-4 0,-103 1 0,128 3 0,36 1 0,1-1 0,-1 0 0,-22-6 0,29 5 0,0 1 0,-1 0 0,1 1 0,-16 1 0,-6 0 0,-565-1 0,597 0 0,2 1 0,1-1 0,0 0 0,0 0 0,0 0 0,-1-1 0,1 1 0,0 0 0,-1 0 0,1-1 0,-3 0 0,4 1 0,0 0 0,0 0 0,-1-1 0,1 0 0,0 1 0,-1-1 0,1 1 0,0-1 0,0 1 0,0-1 0,-1 0 0,1 1 0,0-1 0,0 1 0,0-1 0,0 0 0,0 1 0,0-1 0,0 0 0,0 0 0,0 1 0,0-1 0,1 1 0,-1-1 0,3-12 0,2 0 0,0 0 0,1 1 0,0 0 0,15-22 0,0 1 0,7-9 0,-25 38 0,13-28 0,-14 25 0,2-1 0,0 1 0,0-1 0,-1 2 0,2-2 0,0 3 0,0-3 0,1 3 0,-1-2 0,10-7 0,-9 10 0,0 1 0,-1-1 0,1 1 0,0 0 0,0 1 0,-1 0 0,2 0 0,11-4 0,-5 3 0,0 1 0,1-2 0,-1 2 0,1 1 0,20-1 0,92-3 0,-78 5 0,47 1 0,-30 9 0,-58-8 0,1 0 0,0 0 0,0 1 0,-1 0 0,0 0 0,0 1 0,0-1 0,8 8 0,-6-7 0,16 16 0,-10-7 0,4 1 0,0 0 0,2-1 0,24 12 0,86 30 0,-113-46 0,4 1 0,34 20 0,-46-26 0,-2 1 0,1-1 0,2 0 0,13 4 0,16 6 0,28 12 0,-21-9 0,-32-11 0,-1-3 0,2 1 0,-1-1 0,0 0 0,24 0 0,-36-3 0,-27-1 0,-44 4 0,0 1 0,64-4 0,-162-4 0,2-3 0,123 6 0,-51-9 0,61 7 0,-7-3 0,-60 0 0,-361 7 0,426-1 0,-55 9 0,76-5 0,-1-2 0,1 2 0,0 0 0,0 1 0,-21 9 0,29-11 0,7-5 0,9-5 0,-5 1 0,5-4 0,0 0 0,-1-1 0,11-14 0,33-46 0,-47 60 0,0-1 0,10-21 0,-6 9 0,-8 17 0,1-1 0,0 0 0,10-12 0,-13 17 0,2 1 0,0-1 0,-1 0 0,0 0 0,2 1 0,-1-1 0,0 2 0,-1-1 0,10-4 0,3 1 0,-13 3 0,2 1 0,-2-1 0,1 1 0,0 0 0,1 0 0,4-1 0,-8 2 0,156-10 0,-19 15 0,-124-4 0,12-1 0,-20 0 0,2 0 0,-2 0 0,2 0 0,-2 1 0,2 0 0,-2 0 0,1 1 0,0 0 0,0 0 0,7 3 0,29 22 0,-33-22 0,19 11 0,48 19 0,-25-12 0,-41-17 0,16 10 0,-20-10 0,1-1 0,0-1 0,0 1 0,11 3 0,2 1 0,-11-6 0,20 8 0,-18-8 0,1 0 0,15 9 0,-1 0 0,-19-9 0,0 0 0,-1 1 0,1 1 0,10 6 0,-18-11 0,1 0 0,-1 0 0,0 1 0,0-1 0,1 0 0,-1 0 0,0 0 0,1 0 0,-1 1 0,0-1 0,0 1 0,0-1 0,0 0 0,1 0 0,-1 0 0,0 1 0,0-1 0,0 0 0,0 0 0,0 0 0,0 0 0,0 0 0,0 1 0,0-1 0,0 0 0,0 0 0,0 1 0,0-1 0,0 0 0,0 1 0,0-1 0,0 0 0,0 1 0,-1-1 0,1 0 0,-1 1 0,0-1 0,1 1 0,-1-1 0,1 1 0,-1-1 0,0 0 0,0 0 0,1 0 0,-1 1 0,0-1 0,0 0 0,-30 0 0,27 0 0,-31 0 0,-82-4 0,16 1 0,2 1 0,-116 0 0,119 3 0,-144-1 0,217-2 0,0 0 0,-32-6 0,53 8 0,-2 0 0,1-1 0,0 0 0,0 1 0,0-1 0,-1 0 0,1-1 0,-2-1 0,4 3 0,0-1 0,1 1 0,0 0 0,-1-1 0,1 1 0,0 0 0,-1-1 0,0 1 0,1-1 0,0 1 0,0 0 0,0-1 0,-1 0 0,1 1 0,0 0 0,-1 0 0,1-1 0,0 1 0,0-1 0,0-1 0,0 1 0,1 0 0,-1 0 0,1 0 0,-1 0 0,0 0 0,1 0 0,0 0 0,-1 0 0,1 0 0,-1 1 0,2-3 0,17-18 0,-12 14 0,0-2 0,6-7 0,-9 11 0,1-1 0,0 2 0,-1-1 0,7-3 0,2-5 0,0 1 0,-9 7 0,2 0 0,-1-1 0,1 2 0,0-1 0,11-5 0,-6 5 0,20-5 0,-17 6 0,7-1 0,0 0 0,2 1 0,-1 0 0,31 1 0,101-3 0,-143 6 0,0 1 0,0-1 0,0 2 0,0 0 0,0 0 0,0-1 0,14 8 0,-3-2 0,-9-3 0,1 1 0,-1 0 0,0 0 0,16 11 0,20 13 0,36 17 0,-20-7 0,-60-36 0,-3-3 0,1 1 0,0 1 0,-1-1 0,-1 1 0,1-1 0,1 1 0,-2 0 0,5 2 0,-7-4 0,1 1 0,0-1 0,-1 0 0,1 0 0,0 1 0,-1-1 0,0 0 0,1 0 0,0 0 0,-1 0 0,0 1 0,1-1 0,-1 0 0,1 0 0,0 0 0,-1 0 0,0 0 0,1 0 0,-1 0 0,0 0 0,-12 0 0,13 0 0,-15 0 0,-123 4 0,-14 1 0,-214 2 0,246-8 0,91 0 0,27 0 0,0 1 0,-1 0 0,1-1 0,0 1 0,0-1 0,0 0 0,-1 1 0,1-1 0,-3-2 0,4 2 0,0 1 0,0-1 0,1-1 0,-1 2 0,0-1 0,1 0 0,-1 0 0,1 0 0,-1 0 0,1 0 0,-1 1 0,1-1 0,0 0 0,0-1 0,0 1 0,0 0 0,0 0 0,0 0 0,0 0 0,0 0 0,0 0 0,0 0 0,1 0 0,-1 0 0,1 0 0,1-4 0,0 2 0,0-1 0,0 1 0,0 0 0,4-5 0,-1 2 0,2-1 0,0 2 0,1-1 0,-1 0 0,2 1 0,-2 0 0,2 1 0,0-1 0,-1 1 0,2 0 0,10-3 0,11-2 0,61-13 0,-75 19 0,1 2 0,1-1 0,23 2 0,165 0 0,-200 1 0,2 0 0,-2-1 0,1 2 0,-1 0 0,1 1 0,-2-1 0,2 1 0,9 6 0,8 1 0,-24-10 0,11 5 0,0 1 0,16 8 0,-26-13 0,1 0 0,-1 1 0,0 0 0,0 0 0,1 0 0,-1 0 0,0 0 0,-1-1 0,1 2 0,-1-1 0,1 0 0,0 1 0,-1-1 0,0 0 0,0 0 0,0 1 0,1 3 0,-2-4 0,0-2 0,-1 1 0,0-1 0,1 1 0,-1 0 0,1 0 0,-1 0 0,0-1 0,1 1 0,-1 0 0,0 0 0,0 0 0,1-1 0,-2 1 0,2-1 0,-1 1 0,0-1 0,0 1 0,1-1 0,-2 1 0,-22 8 0,-28 4 0,33-9 0,10-3 0,-1 1 0,0-2 0,-11 0 0,10 0 0,0 0 0,-11 3 0,-216 19 0,83-21 0,83-2 0,71 2 0,0-1 0,1 0 0,-1 0 0,1 0 0,0 0 0,-1 0 0,1 0 0,-1 0 0,0 0 0,0 0 0,1 0 0,-1-1 0,1 1 0,-1 0 0,0 0 0,1 0 0,-1-1 0,1 1 0,-1-1 0,0 1 0,1 0 0,0-1 0,-1 1 0,1 0 0,-1-1 0,1 1 0,-1-1 0,1 1 0,0 0 0,-1-1 0,1 1 0,0-1 0,0 1 0,0-1 0,0 1 0,0-1 0,-1 1 0,1-1 0,0 0 0,0 1 0,0 0 0,0-1 0,0 1 0,0-1 0,0 1 0,0-1 0,1 1 0,-1-1 0,0 1 0,0-1 0,0 1 0,0-1 0,0 1 0,0-1 0,1 0 0,1-2 0,-1 0 0,1 1 0,0 0 0,0 0 0,0-1 0,0 1 0,0 0 0,0 1 0,6-5 0,1 2 0,1 0 0,2 0 0,-2 0 0,18-2 0,-10 1 0,19-3 0,-25 7 0,1-2 0,12-4 0,-20 5 0,1 1 0,-2 0 0,10 0 0,-9 1 0,0-1 0,1 0 0,8-2 0,-7 1 0,-2 0 0,1 1 0,-1 1 0,1-1 0,7 1 0,14-2 0,-5 0 0,24 0 0,-2 0 0,18-4 0,-58 6 0,2-1 0,-1 1 0,-1-1 0,7 0 0,-52 0 0,-125 10 0,124-6 0,20-2 0,0 2 0,-29 4 0,39-4 0,-23 1 0,24-4 0,-1 1 0,-17 5 0,25-5 0,1 0 0,0 0 0,0 1 0,-1-1 0,2 0 0,-1 0 0,-6 5 0,9-6 0,0 1 0,-1-1 0,1 0 0,0 1 0,0-1 0,0 0 0,0 1 0,0-1 0,-1 0 0,1 1 0,0-1 0,0 0 0,0 1 0,0-1 0,0 1 0,-1-1 0,1 1 0,0-1 0,0 0 0,0 0 0,0 0 0,0 1 0,0-1 0,1 1 0,-1 0 0,1 0 0,-1-1 0,0 1 0,1 0 0,-1-1 0,1 1 0,0 0 0,0-1 0,-1 1 0,1-1 0,0 1 0,0-1 0,0 0 0,0 1 0,0-1 0,2 1 0,6 1 0,1 0 0,0 0 0,0-1 0,15 1 0,43-2 0,-26-1 0,17 1 0,-10 1 0,95-8 0,-125 4 0,83-10 0,-94 12 0,-13-1 0,-15-1 0,15 2 0,-18-2 0,0 1 0,0 2 0,-28 1 0,3 0 0,-47 5 0,95-6 0,-22 0 0,1 2 0,0 0 0,-30 8 0,17-6 47,20-3-1459</inkml:trace>
</inkml:ink>
</file>

<file path=ppt/ink/ink1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33"/>
    </inkml:context>
    <inkml:brush xml:id="br0">
      <inkml:brushProperty name="width" value="0.1" units="cm"/>
      <inkml:brushProperty name="height" value="0.1" units="cm"/>
      <inkml:brushProperty name="color" value="#66CC00"/>
      <inkml:brushProperty name="ignorePressure" value="1"/>
    </inkml:brush>
  </inkml:definitions>
  <inkml:trace contextRef="#ctx0" brushRef="#br0">1 176,'96'-173,"-94"170</inkml:trace>
</inkml:ink>
</file>

<file path=ppt/ink/ink1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34"/>
    </inkml:context>
    <inkml:brush xml:id="br0">
      <inkml:brushProperty name="width" value="0.1" units="cm"/>
      <inkml:brushProperty name="height" value="0.1" units="cm"/>
      <inkml:brushProperty name="color" value="#66CC00"/>
      <inkml:brushProperty name="ignorePressure" value="1"/>
    </inkml:brush>
  </inkml:definitions>
  <inkml:trace contextRef="#ctx0" brushRef="#br0">0 174,'104'-171,"-103"169</inkml:trace>
</inkml:ink>
</file>

<file path=ppt/ink/ink1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35"/>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1,'1908'0,"-1905"0</inkml:trace>
</inkml:ink>
</file>

<file path=ppt/ink/ink1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36"/>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1,'1146'0,"-1144"0</inkml:trace>
</inkml:ink>
</file>

<file path=ppt/ink/ink1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37"/>
    </inkml:context>
    <inkml:brush xml:id="br0">
      <inkml:brushProperty name="width" value="0.1" units="cm"/>
      <inkml:brushProperty name="height" value="0.1" units="cm"/>
      <inkml:brushProperty name="color" value="#66CC00"/>
      <inkml:brushProperty name="ignorePressure" value="1"/>
    </inkml:brush>
  </inkml:definitions>
  <inkml:trace contextRef="#ctx0" brushRef="#br0">1 394,'136'-390,"-135"386</inkml:trace>
</inkml:ink>
</file>

<file path=ppt/ink/ink1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38"/>
    </inkml:context>
    <inkml:brush xml:id="br0">
      <inkml:brushProperty name="width" value="0.1" units="cm"/>
      <inkml:brushProperty name="height" value="0.1" units="cm"/>
      <inkml:brushProperty name="color" value="#66CC00"/>
    </inkml:brush>
  </inkml:definitions>
  <inkml:trace contextRef="#ctx0" brushRef="#br0">1472 1 24575,'0'1'0,"1"-1"0,0 0 0,-1 1 0,0-1 0,1 0 0,-1 1 0,1-1 0,-1 1 0,1-1 0,-1 1 0,0-1 0,1 1 0,-1-1 0,0 1 0,0-1 0,0 0 0,0 1 0,1 0 0,-1-1 0,0 2 0,1 11 0,0-8 0,1 12 0,-2-16 0,1-1 0,-1 1 0,1-1 0,-1 1 0,0-1 0,0 0 0,1 0 0,-1 0 0,0 1 0,1-1 0,0 1 0,-1-1 0,0 0 0,1 1 0,-1-1 0,1 0 0,0 1 0,-1-1 0,1 0 0,-1 0 0,1 0 0,-1 0 0,0 1 0,1-1 0,-1 0 0,1 0 0,0 0 0,-1 0 0,1 0 0,-1 0 0,0 0 0,0 0 0,0 0 0,0 0 0,0 0 0,-1 0 0,1 0 0,0 0 0,0 0 0,0 0 0,0 0 0,0 0 0,-1 0 0,1 0 0,0 0 0,0 0 0,-1 0 0,1 0 0,0 0 0,0 0 0,0 0 0,0 0 0,0 0 0,0 0 0,-1 0 0,1 0 0,0 0 0,0-1 0,0 1 0,0 0 0,0 0 0,0 0 0,0 0 0,0 0 0,0 0 0,0 0 0,0 0 0,0-1 0,0 1 0,0 0 0,0 0 0,0 0 0,0 0 0,3-5 0,3-2 0,-6 7 0,0 1 0,0-1 0,0 1 0,0 0 0,0-1 0,0 1 0,0 0 0,0-1 0,0 1 0,0-1 0,0 1 0,1-1 0,-1 1 0,0-1 0,0 1 0,1-1 0,-1 0 0,1 0 0,-1 1 0,0 0 0,1 0 0,12 9 0,-4-3 0,-6-5 0,-1 0 0,0 0 0,0 0 0,-1 1 0,1-1 0,0 0 0,0 1 0,-1 0 0,0-1 0,0 1 0,1 0 0,-2-1 0,0 2 0,1-3 0,0 8 0,0-7 0,-1 0 0,1 0 0,0 0 0,0-1 0,1 1 0,-1 0 0,0 0 0,1 0 0,0 0 0,6 7 0,3 5 0,-10-13 0,1 1 0,0-1 0,-1 1 0,1-1 0,-1 1 0,-1 0 0,2 0 0,-1 0 0,0 0 0,0 0 0,0 3 0,1 0 0,0 0 0,0 1 0,0-1 0,1 0 0,0 0 0,0 1 0,7 7 0,-6-9 0,0 1 0,-1-1 0,0 0 0,0 1 0,0 0 0,-1-1 0,0 2 0,2 4 0,0 1 0,10 17 0,-9-19 0,-2-1 0,1 1 0,4 12 0,-6-14 0,0-2 0,0 1 0,1-1 0,4 9 0,-4-10 0,0 1 0,0 0 0,-1 0 0,-1 1 0,4 6 0,-4-7 0,1 0 0,-1 0 0,1-1 0,3 7 0,-2-8 0,-2 2 0,2-1 0,-1 1 0,-1-1 0,1 6 0,8 28 0,-10-36 0,1 0 0,0 2 0,0-1 0,-1 0 0,2 0 0,0-1 0,3 5 0,-3-3 0,1-1 0,-2 0 0,1 1 0,1 4 0,14 46 0,-4 8 0,-7-32 0,-4-20 0,-3-14 0,0-20 0,2 20 0,0 1 0,-1-1 0,-1 0 0,1 1 0,-1 0 0,1-5 0,-5 17 0,1 6 0,4-14 0,0-1 0,0 0 0,0 1 0,0 0 0,0 1 0,-1-1 0,0 0 0,1-1 0,0 1 0,-1 0 0,1 0 0,-1 0 0,0 0 0,1-1 0,0 2 0,0-2 0,-1 1 0,0-1 0,0 0 0,0 1 0,0-1 0,0 1 0,1-1 0,-3 2 0,-1-1 0,1-1 0,-1 2 0,1-2 0,-2 1 0,-4-1 0,-17 3 0,13 0 0,0-2 0,0 1 0,-1-1 0,1-1 0,0 0 0,-22-2 0,-15 0 0,-30-2 0,45 4 0,-69 7 0,53-2 0,16-5 0,19 0 0,-22 3 0,25-1 0,-1-2 0,0 0 0,0 0 0,1-1 0,-20-4 0,8-2 0,22 5 0,0 1 0,-1 0 0,0 0 0,1 0 0,0 0 0,-1 0 0,0 0 0,-4 1 0,-46-1 0,-45 2 0,65 4 0,21-4 0,-23 2 0,-31-3 0,-46 0 0,55-6 0,38 2 0,1 2 0,-1 1 0,-27 1 0,-94 4 0,133-3 0,-1 0 0,-11 2 0,12-2 0,-1 1 0,-14-1 0,-56-7 0,9-1 0,55 6 0,-21 2 0,31 0 0,1 0 0,-2-1 0,2 1 0,0 1 0,-1 0 0,0-1 0,1 1 0,-7 3 0,11-5 0,0 0 0,0 0 0,0 0 0,0 0 0,0 1 0,0-1 0,0 0 0,0 0 0,-1 0 0,1 0 0,0 0 0,-1 0 0,1 0 0,0 0 0,0 0 0,0 0 0,0 0 0,-1 1 0,1-1 0,0 0 0,0 0 0,0 0 0,0 0 0,-1 0 0,1 0 0,-1-1 0,1 1 0,0 0 0,0 0 0,0 0 0,0 0 0,-1 0 0,1 0 0,0 0 0,0 0 0,0 0 0,0 0 0,-1-1 0,2-6 0,5-10 0,27-47 0,-27 52 0,4-20 0,-7 21 0,1-2 0,7-13 0,2 6 0,-9 13 0,0 1 0,-1 0 0,1 0 0,-1-1 0,1-8 0,-1 6 0,0-1 0,4-10 0,25-53 0,-18 44 0,10-33 0,-20 49 0,-1 4 0,0 1 0,0-1 0,7-10 0,5-5 0,-3 5 0,10-23 0,-17 32 0,-1 2 0,-2 1 0,3 0 0,7-13 0,-1 4 0,-9 12 0,0 0 0,0 1 0,1 1 0,4-8 0,3 2 0,-8 5 0,1-1 0,1 2 0,-1-1 0,0 0 0,0 0 0,2 0 0,-1 1 0,-1 0 0,1 0 0,0 0 0,0 0 0,1 0 0,8-2 0,-13 4 0,24-2 0,41-3 0,768 5 0,-819 1 0,0 0 0,0 1 0,19 5 0,-23-5 0,-8-2 0,0 1 0,0-1 0,-1 0 0,1 0 0,0 1 0,0-1 0,-2 1 0,2 0 0,0 0 0,-1-1 0,1 1 0,-1 0 0,1 0 0,-1-1 0,0 1 0,0 0 0,0 0 0,0 1 0,0-1 0,0 0 0,0 0 0,0 1 0,1 0 0,-2-1 0,0 0 0,0-1 0,1 0 0,-1 0 0,0 0 0,0 1 0,0-1 0,1 0 0,-1 1 0,0-1 0,1 1 0,-1-1 0,0 1 0,0-1 0,0 0 0,0 1 0,0-1 0,0 1 0,0-1 0,0 1 0,0 0 0,-1-1 0,1 1 0,0-1 0,-1 0 0,1 1 0,0 0 0,-1-1 0,1 1 0,-2-1 0,2 1 0,-1 0 0,0-1 0,0 0 0,0 0 0,0 0 0,1 1 0,-1-1 0,0 1 0,0-1 0,-1 0 0,-6 1 0,2 0 0,-1-1 0,-9 0 0,14 0 0,-30 0 0,-115-4 0,34 1 0,0-2 0,-25 4 0,69 2 0,-35 6 0,34-2 0,-50-1 0,37-4 0,81 1 0,0-1 0,0 1 0,1 0 0,-2-1 0,1 1 0,1 0 0,-1 0 0,0-1 0,0 0 0,1 2 0,0-1 0,-1 0 0,1 0 0,-3 2 0,3-2 0,0 0 0,0 0 0,0 0 0,0 0 0,1 0 0,-1 0 0,1 0 0,-1 0 0,1 0 0,-1 1 0,0-1 0,1 1 0,0-1 0,0 0 0,-1 0 0,1 1 0,0-2 0,0 1 0,0 1 0,1 1 0,-1-2 0,0 0 0,1-1 0,0 1 0,-1 0 0,1-1 0,-1 1 0,1 0 0,-1-1 0,0 1 0,1-1 0,0 1 0,0-1 0,-1 0 0,1 0 0,0 1 0,0-1 0,0 0 0,-1 0 0,2 1 0,-2-1 0,1 0 0,0 0 0,0 0 0,0 0 0,0 0 0,-1 0 0,1 0 0,0 0 0,0 0 0,1-1 0,29-4 0,-30 4 0,13-1 0,-1-1 0,1 2 0,14-2 0,-9 3 0,25-2 0,-22 2 0,26-5 0,-18 3 0,0 0 0,43 3 0,-19 0 0,-33-1 0,163 6 0,-45 2 0,-62-5 0,-8-1 0,-31 0 0,40-3 0,-48-3 0,-25 3 0,2 0 0,-1 1 0,12-1 0,-15 1 0,0 1 0,-1-1 0,0 0 0,1 1 0,-1 0 0,1-1 0,-1 1 0,1 0 0,-2 0 0,2 1 0,-2-1 0,2 0 0,2 2 0,3 6 0,-8-9 0,1 1 0,-1-1 0,0 0 0,0 0 0,0 1 0,0-1 0,0 0 0,0 0 0,0 0 0,0 0 0,0 0 0,0 1 0,0-1 0,0 0 0,0 0 0,0 1 0,0-1 0,0 0 0,0 0 0,0 1 0,0-1 0,0 1 0,-1-1 0,-1 1 0,2 0 0,-1-1 0,-1 1 0,1 0 0,0 0 0,0-1 0,0 1 0,0-1 0,-1 0 0,1 1 0,0-1 0,-3 0 0,-9 3 0,0-2 0,-1 2 0,-24-1 0,-9-2 0,-123-6 0,-60-5 0,19 15 0,17-2 0,98-4 0,-18 7 0,111-5 0,-2 0 0,2 0 0,0 0 0,-1 1 0,0-1 0,0 1 0,2-1 0,-3 0 0,2 2 0,-1-1 0,1 1 0,0-1 0,0 1 0,-1-1 0,-2 4 0,5-5 0,1 0 0,0 0 0,-1 0 0,1 0 0,0 0 0,0 1 0,0-1 0,-1 0 0,1 1 0,-1-1 0,1 0 0,0 1 0,0-1 0,0 0 0,0 1 0,0-1 0,-1 0 0,1 1 0,0 0 0,0-1 0,0 0 0,0 1 0,0-1 0,0 0 0,0 1 0,0-1 0,0 1 0,1 0 0,-1-1 0,1 1 0,0 0 0,-1-1 0,1 1 0,-1-1 0,1 1 0,0-1 0,0 0 0,-1 1 0,2-1 0,-2 0 0,2 1 0,25 7 0,11-4 0,1-3 0,59-1 0,-36-1 0,128 6 0,-182-5 0,0 1 0,12 2 0,14 2 0,288-5 0,-159 0 0,-72-5 0,-62 5 0,35 0 0,-49-3 0,-12 3 0,0-1 0,0 1 0,-1-1 0,1 1 0,-1 0 0,1 0 0,0 0 0,0 0 0,-1 0 0,1 1 0,3 0 0,-6-1 0,1 0 0,-1 0 0,0 1 0,1-1 0,0 0 0,-1 1 0,0-1 0,0 0 0,0 1 0,0-1 0,0 1 0,1-1 0,-1 1 0,1-1 0,-1 1 0,0-1 0,0 1 0,0-1 0,0 1 0,1-1 0,-1 0 0,0 0 0,0 2 0,-1 14 0,1-3 0,0-13 0,0 1 0,0-1 0,1 0 0,-1 0 0,0 1 0,0-1 0,0 0 0,0 0 0,-1 1 0,1-1 0,0 0 0,0 1 0,0-1 0,0 0 0,0 0 0,0 1 0,0-1 0,0 0 0,0 0 0,-1 0 0,1 1 0,0-1 0,-1 0 0,1 0 0,0 0 0,0 1 0,0-1 0,-12 3 0,-17-3 0,20-1 0,-61 1 0,-239-7 0,56 4 0,141 5 0,-161-6 0,148 0 0,114 3 0,3 0 0,0 1 0,0 0 0,-14 3 0,20-3 0,1 0 0,-1 1 0,0-1 0,1 1 0,-1-1 0,0 1 0,1-1 0,0 0 0,0 1 0,-1 0 0,1-1 0,0 2 0,0-1 0,-1 0 0,1 0 0,0 0 0,0 0 0,0 0 0,0 0 0,1 1 0,-1-1 0,1 0 0,-2 0 0,1 3 0,-3 5 0,3-7 0,0 0 0,0 0 0,0 1 0,0-1 0,1 0 0,-1 3 0,1-5 0,0 1 0,0-1 0,0 1 0,0-1 0,1 1 0,-1-1 0,0 1 0,0-1 0,0 0 0,0 1 0,1-1 0,-1 1 0,0-1 0,1 0 0,-1 1 0,1 0 0,-1-1 0,0 0 0,1 0 0,-1 1 0,0-1 0,1 0 0,0 0 0,-1 0 0,1 0 0,-1 0 0,0 0 0,1 0 0,0 0 0,-1 0 0,1 1 0,-1-1 0,1 0 0,0 0 0,0 0 0,32 1 0,38-2 0,-18 0 0,890 1 0,-839 5 0,-75-5 0,30 0 0,-47-2 0,-9 1 0,-1 1 0,1-1 0,0 1 0,0 0 0,-1 0 0,6 0 0,-7 0 0,0 1 0,0-1 0,0 0 0,-1 0 0,1 1 0,-1-1 0,1 1 0,0-1 0,0 1 0,-1-1 0,1 1 0,-1 0 0,1-1 0,0 1 0,-1-1 0,1 1 0,-1 0 0,1-1 0,-1 1 0,1 0 0,-1-1 0,0 1 0,1 0 0,-1-1 0,0 1 0,0 0 0,3 9 0,-2-8 0,0 1 0,0 0 0,0 0 0,0-1 0,-1 5 0,0-6 0,0-1 0,0 1 0,0-1 0,0 1 0,0 0 0,0-1 0,0 1 0,0-1 0,-1 1 0,1-1 0,0 0 0,0 1 0,-1-1 0,1 1 0,-1-1 0,1 1 0,0-1 0,-1 0 0,1 1 0,0-1 0,-1 0 0,1 0 0,0 0 0,-1 0 0,1 0 0,0 1 0,-1-1 0,0 0 0,1 1 0,-1-1 0,1 0 0,-1 0 0,0 0 0,1 0 0,-2 0 0,-23 1 0,0 0 0,-30-4 0,13-2 0,29 3 0,1-1 0,-19 1 0,-195-1 0,-280 3 0,391 3 0,-87-10 0,173 5 0,-48 4 0,76-2 0,-1 1 0,1-1 0,-1 0 0,1 1 0,0 0 0,0 0 0,0-1 0,0 0 0,-1 1 0,1 0 0,0 0 0,0 0 0,0 0 0,0 0 0,0 0 0,-2 2 0,2 0 0,-1 0 0,0 0 0,0 0 0,0 0 0,-1 5 0,3-8 0,0 1 0,0-1 0,0 0 0,0 1 0,0-1 0,0 0 0,0 1 0,1-1 0,-1 0 0,0 1 0,0-1 0,0 0 0,0 0 0,1 1 0,-1-1 0,1 0 0,-1 0 0,0 1 0,0-1 0,1 0 0,-1 0 0,0 1 0,0-1 0,1 0 0,0 0 0,-1 0 0,0 0 0,1 0 0,-1 1 0,0-1 0,1 0 0,-1 0 0,1 0 0,-1 0 0,0 0 0,1 0 0,-1 0 0,1 0 0,19 1 0,-17-1 0,1118-1 0,-1042 4 0,-52-3 0,-1 0 0,0 0 0,31 6 0,-47-5 0,16 4 0,-24-5 0,-1 1 0,1 0 0,-1 0 0,0-1 0,0 1 0,0 0 0,0 0 0,1 0 0,-1 0 0,0 0 0,0 0 0,0 0 0,0 1 0,0-1 0,1 1 0,1 6 0,-2-7 0,0 0 0,0 0 0,-1 0 0,1 0 0,-1-1 0,1 2 0,-1-1 0,1 0 0,-1 2 0,0-2 0,0-1 0,0 1 0,0-1 0,-1 0 0,1 1 0,-1-1 0,1 0 0,0 1 0,0-1 0,-1 0 0,1 1 0,0-1 0,-1 0 0,0 0 0,1 1 0,0-1 0,-1 0 0,1 0 0,-1 0 0,1 0 0,0 1 0,0-1 0,-1 0 0,1 0 0,-1 0 0,0 0 0,1 0 0,0 0 0,-1 0 0,1 0 0,-1 0 0,0-1 0,-123 1 0,13-3 0,49 2 0,-139-4 0,121 6 0,-84-2 0,54-3 0,-30 4 0,-123 0 0,80 4 0,183-4 0,-1 0 0,0 0 0,1 1 0,-1-1 0,1 0 0,-1 0 0,0 0 0,0 0 0,1 1 0,-1-1 0,0 1 0,1-1 0,-1 0 0,1 1 0,0-1 0,-1 0 0,0 1 0,1-1 0,-1 1 0,1-1 0,0 0 0,-1 1 0,1-1 0,-1 1 0,1-1 0,0 1 0,0-1 0,0 1 0,0-1 0,0 1 0,0 0 0,-2 21 0,2-17 0,0-5 0,0 1 0,1-1 0,-1 0 0,1 1 0,-1-1 0,0 0 0,0 1 0,0-1 0,0 0 0,0 1 0,1-1 0,-1 0 0,1 0 0,-1 1 0,0-1 0,1 0 0,-1 0 0,1 0 0,0 1 0,-1-1 0,0 0 0,1 1 0,-1-1 0,1 0 0,0 0 0,-1 0 0,0 0 0,2 0 0,16 0 0,-15 0 0,57 1 0,59 1 0,109 0 0,-123-3 0,203 5 0,-262-4 0,339 4 0,-302-5 0,30 2 0,-112-1 0,0 1 0,0-1 0,0 1 0,-1-1 0,1 1 0,0-1 0,0 1 0,-1 0 0,1 0 0,-1-1 0,1 1 0,-1 0 0,1-1 0,-1 0 0,1 1 0,-1 0 0,0-1 0,1 1 0,-1 2 0,6 17 0,-7-20 0,1 1 0,0-1 0,0 0 0,0 1 0,-1-1 0,1 0 0,-1 0 0,1 0 0,0 1 0,0 0 0,-1-1 0,1 0 0,0 1 0,-1-1 0,0 0 0,1 0 0,0 1 0,-1-1 0,1 0 0,-1 0 0,0 0 0,1 1 0,0-1 0,-1 0 0,1 0 0,0 0 0,-1 0 0,1 0 0,-1 0 0,0 0 0,-22 0 0,18 0 0,-506 4 0,342-4 0,37-7 0,16 2 0,-88 0 0,-29 5 0,120 0 0,112 0 0,0 0 0,0 0 0,0 0 0,0 0 0,1 0 0,-1 0 0,0 0 0,0 1 0,0-1 0,0 1 0,1-1 0,-2 0 0,2 1 0,-1-1 0,0 1 0,0-1 0,0 1 0,1-1 0,-1 1 0,0-1 0,1 1 0,-1-1 0,1 1 0,0-1 0,-1 0 0,1 2 0,-1-2 0,1 1 0,0 0 0,-2 1 0,2 1 0,-1 1 0,1-2 0,0 2 0,0-1 0,0 0 0,1 5 0,-1-7 0,0-1 0,1 2 0,0-2 0,-1 1 0,0 0 0,1-1 0,-1 1 0,0-1 0,1 1 0,-1 0 0,0-1 0,1 1 0,0-1 0,0 0 0,-1 0 0,1 0 0,0 1 0,0 0 0,-1-1 0,1 0 0,0 0 0,0 1 0,0-1 0,-1 0 0,2 0 0,-2 0 0,1 0 0,0 0 0,29 1 0,-23-1 0,172-4 0,25 0 0,614 4 0,-809 0 0,-1 1 0,0 0 0,1 1 0,-1-1 0,15 6 0,-16-5 0,1 1 0,0-2 0,0 1 0,0-1 0,16 2 0,37-2 0,50-2 0,-110 1 0,0 0 0,-1-1 0,1 1 0,-1 0 0,1-1 0,-1 1 0,0 0 0,0-1 0,1 1 0,-1 0 0,1 0 0,-1-1 0,1 1 0,-1-1 0,0 1 0,1 0 0,-1-1 0,0 1 0,0 0 0,1 0 0,-1-1 0,1 1 0,-1 0 0,0-1 0,0 1 0,0-1 0,0 0 0,0 1 0,0-1 0,0 1 0,0-1 0,0 1 0,0-1 0,0 0 0,0 0 0,0-1 0,0 1 0,-1-1 0,1 2 0,-1-1 0,1-1 0,0 1 0,-1 0 0,1 0 0,-2-1 0,1-1 0,1 3 0,0 0 0,0 0 0,0 0 0,-1 0 0,1 0 0,0 0 0,0 0 0,0 0 0,0 0 0,0 1 0,0-1 0,0 0 0,-1 0 0,1 0 0,0 0 0,0 0 0,0 0 0,0 1 0,0-1 0,0 0 0,0 0 0,0 0 0,0 0 0,0 0 0,0 1 0,0-1 0,0 0 0,0 0 0,0 0 0,0 0 0,0 1 0,0-1 0,0 0 0,0 0 0,0 1 0,0-1 0,0 0 0,0 0 0,0 8 0,2 2 0,1 0 0,5 13 0,-8-23 0,0 0 0,0 0 0,0 1 0,-1-1 0,1 0 0,0 0 0,0 1 0,0-1 0,0 0 0,0 0 0,0 0 0,0 1 0,-1-1 0,1 0 0,0 0 0,0 0 0,0 1 0,-1-1 0,1 0 0,-1 0 0,1 0 0,0 0 0,0 0 0,0 0 0,-1 1 0,1-1 0,0 0 0,0 0 0,-1 0 0,1 0 0,-1 0 0,1 0 0,0 0 0,0 0 0,-1 0 0,1 0 0,0 0 0,0 0 0,-2-1 0,-14 1 0,13 0 0,-18 0 0,1 1 0,-20 4 0,19-3 0,-36 2 0,-102-4 0,-40-1 0,36-7 0,50 1 0,-143 5 0,134 3 0,-248-1 0,369 0 0,0 0 0,-1 0 0,1 0 0,0 1 0,0-1 0,0 0 0,-1 0 0,1 0 0,1 1 0,-1-1 0,0 1 0,-1-1 0,1 1 0,1-1 0,-2 1 0,0 0 0,2 0 0,-1-1 0,1 1 0,0-1 0,-1 1 0,1 0 0,0-1 0,0 1 0,-1 0 0,1-1 0,0 0 0,0 0 0,-1 1 0,1 0 0,0-1 0,0 1 0,0-1 0,1 1 0,-1 0 0,0 0 0,0-1 0,1 1 0,-1 0 0,0-1 0,0 1 0,0-1 0,1 1 0,-1-1 0,0 1 0,2 0 0,-2 0 0,1-1 0,-1 1 0,1-1 0,0 0 0,0 1 0,-1-1 0,1 0 0,0 1 0,0-1 0,0 0 0,-1 1 0,0-1 0,1 0 0,0 0 0,0 0 0,0 1 0,0-1 0,1 0 0,19 0 0,-15 0 0,292 3 0,64 2 0,-130-10 0,115 5 0,-333 0 0,19 5 0,6-2 0,-34-3 0,6 0 0,1 1 0,-1 0 0,0 1 0,0 0 0,-1 0 0,13 3 0,-18-3 0,2-1 0,0 0 0,-2 0 0,1 0 0,0-1 0,1 0 0,10-2 0,4 1 0,-16 1 0,1-1 0,0 0 0,7-1 0,-9 1 0,-2 0 0,2 0 0,-1 0 0,1 1 0,-1-1 0,0 1 0,1 0 0,-1 0 0,1 0 0,-1 0 0,0 1 0,5 0 0,-8-1 0,0 1 0,1-1 0,-1 1 0,0-1 0,1 0 0,-1 0 0,1 1 0,-1-1 0,0 0 0,0 1 0,1-1 0,-1 0 0,0 0 0,1 0 0,-1 0 0,0 1 0,0-1 0,0 1 0,0-1 0,0 0 0,0 1 0,0-1 0,0 0 0,0 1 0,0-1 0,0 2 0,-2 12 0,0 2 0,2-16 0,0 1 0,1 0 0,-1 0 0,1 0 0,-1 0 0,0 0 0,0-1 0,0 1 0,0 0 0,0 0 0,0 0 0,0-1 0,-1 4 0,0-4 0,1 0 0,-1 1 0,1-1 0,0 1 0,-1-1 0,0 0 0,1 0 0,-2 1 0,2-1 0,-1 0 0,0 0 0,0 0 0,0 1 0,1-1 0,-2 0 0,2 0 0,-1 0 0,-1-1 0,-19 1 0,0-1 0,-22-5 0,-27 1 0,-453 0 0,449 5 0,-2-4 0,20 0 0,-331 0 0,204 0 0,163 3 0,-2 0 0,-41-8 0,52 8 0,2 0 0,0 0 0,-1 1 0,-14 2 0,23-2 0,1 0 0,-1 0 0,0 0 0,0 0 0,1 0 0,-1 0 0,1 0 0,-1 1 0,1-1 0,-1 0 0,0 0 0,1 0 0,-1 1 0,1-1 0,-1 0 0,0 1 0,1-1 0,-1 0 0,1 1 0,-1-1 0,0 1 0,1-1 0,-1 1 0,1-1 0,0 0 0,-1 1 0,1-1 0,-1 1 0,1-1 0,0 1 0,0 0 0,0-1 0,0 1 0,-1-1 0,1 1 0,0 0 0,0-1 0,0 1 0,0 0 0,0-1 0,0 1 0,0 0 0,1-1 0,-1 1 0,0-1 0,0 1 0,0 0 0,1-1 0,-1 0 0,1 0 0,-1 1 0,0-1 0,1 1 0,-1-1 0,1 1 0,-1 0 0,1-1 0,-1 0 0,1 1 0,-1-1 0,1 0 0,0 1 0,-1-1 0,1 0 0,1 1 0,6 2 0,0 0 0,2-2 0,-1 1 0,-1 0 0,2-1 0,-1 0 0,0 0 0,16-1 0,38 4 0,-14-1 0,276 2 0,62-5 0,-370 0 0,18 4 0,-18-2 0,21 1 0,91-1 0,-122-1-96,2-1-115,1 0-1,1-1 0,-1 0 1,0 0-1,10-2 1</inkml:trace>
</inkml:ink>
</file>

<file path=ppt/ink/ink1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2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1,'1718'0,"-1715"0</inkml:trace>
</inkml:ink>
</file>

<file path=ppt/ink/ink1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30"/>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1,'1263'0,"-1260"0</inkml:trace>
</inkml:ink>
</file>

<file path=ppt/ink/ink1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31"/>
    </inkml:context>
    <inkml:brush xml:id="br0">
      <inkml:brushProperty name="width" value="0.1" units="cm"/>
      <inkml:brushProperty name="height" value="0.1" units="cm"/>
      <inkml:brushProperty name="color" value="#66CC00"/>
      <inkml:brushProperty name="ignorePressure" value="1"/>
    </inkml:brush>
  </inkml:definitions>
  <inkml:trace contextRef="#ctx0" brushRef="#br0">138 1,'-136'762,"135"-760</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00:09.941"/>
    </inkml:context>
    <inkml:brush xml:id="br0">
      <inkml:brushProperty name="width" value="0.05" units="cm"/>
      <inkml:brushProperty name="height" value="0.05" units="cm"/>
      <inkml:brushProperty name="color" value="#E71224"/>
    </inkml:brush>
  </inkml:definitions>
  <inkml:trace contextRef="#ctx0" brushRef="#br0">887 13 24575,'-8'1'0,"0"-1"0,-15 5 0,19-4 0,-1 0 0,0 0 0,1 0 0,-1 0 0,0-1 0,0 0 0,0 0 0,0 0 0,1 0 0,-1-1 0,-7-1 0,1-2 0,1 2 0,-2 0 0,1 0 0,0 1 0,0-1 0,0 2 0,-19 2 0,-28-2 0,18-4 0,-27-2 0,-167 6 0,190 4 0,16-1 0,6 0 0,-11 0 0,-117-3-1365</inkml:trace>
</inkml:ink>
</file>

<file path=ppt/ink/ink1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32"/>
    </inkml:context>
    <inkml:brush xml:id="br0">
      <inkml:brushProperty name="width" value="0.1" units="cm"/>
      <inkml:brushProperty name="height" value="0.1" units="cm"/>
      <inkml:brushProperty name="color" value="#66CC00"/>
    </inkml:brush>
  </inkml:definitions>
  <inkml:trace contextRef="#ctx0" brushRef="#br0">1367 1 24575,'0'5'0,"1"0"0,0 0 0,2 7 0,-1-7 0,-1 0 0,0 1 0,1 8 0,-3-7 0,0-4 0,1 0 0,0 0 0,0 0 0,0-1 0,1 1 0,-1 0 0,1 0 0,0 0 0,-1-1 0,2 1 0,-2 0 0,1-1 0,3 4 0,-1-2 0,-1 0 0,1 0 0,-2 0 0,0 1 0,1 0 0,-1-1 0,2 9 0,-2-7 0,0-1 0,1 0 0,0 1 0,-1-2 0,4 9 0,11 14 0,-15-26 0,0 0 0,0 2 0,-1-1 0,1 0 0,-1 0 0,0 0 0,1 0 0,-1 3 0,0-2 0,0-1 0,1 0 0,-1 0 0,0 0 0,1 1 0,-1-1 0,1 3 0,4 11 0,-5-15 0,0 1 0,1 0 0,-1 0 0,0 0 0,1-1 0,-1 1 0,2 0 0,-2-1 0,3 3 0,-1 0 0,-1 0 0,2-2 0,-1 2 0,-1 0 0,1 0 0,-1-1 0,0 1 0,-1 0 0,1 4 0,4 16 0,6 3 0,-6-16 0,-1-1 0,7 12 0,1 1 0,-2-7 0,-8-14 0,-1 0 0,1 0 0,-1 1 0,1-1 0,-1 0 0,0 1 0,0-1 0,0 0 0,0 1 0,-1 0 0,0 3 0,0-2 0,1-1 0,0 1 0,-1-1 0,1 0 0,0 0 0,3 5 0,2 14 0,-5-16 0,0 2 0,0-1 0,2 0 0,-1-1 0,4 9 0,-6-14 0,2 1 0,-1 0 0,1 0 0,-1-1 0,1 1 0,3 1 0,-4-2 0,0 0 0,1 0 0,0 1 0,-1-1 0,0 0 0,0 1 0,1 0 0,-1-1 0,2 3 0,7 15 0,-8-16 0,0 1 0,-1-1 0,2 0 0,-2 1 0,1-1 0,1 7 0,-2-6 0,0-1 0,1 0 0,-1 1 0,0 0 0,1-1 0,1 0 0,-1 0 0,1 1 0,2 1 0,-1 0 0,0 0 0,-1-2 0,4 10 0,-6-13 0,-1 1 0,0-1 0,1 0 0,-1 1 0,0-1 0,1 1 0,-1-1 0,0 1 0,0-1 0,0 0 0,0 1 0,0-1 0,0 1 0,0-1 0,0 1 0,0-1 0,0 0 0,0 1 0,0 0 0,0-1 0,0 1 0,0-1 0,0 1 0,0-1 0,0 0 0,-1 1 0,1-1 0,-1 1 0,1-1 0,0 0 0,-1 0 0,-1 0 0,1 0 0,0 0 0,0 0 0,-1 0 0,2 0 0,-1 0 0,-1 0 0,1 0 0,0 0 0,0 0 0,-2 0 0,-63-14 0,37 11 0,-1 2 0,-36 1 0,-28 0 0,6-9 0,87 9 0,-39-2 0,-68 1 0,86 4 0,17-2 0,1 0 0,-1 0 0,1 0 0,-7 0 0,-422-2 0,353 6 0,12-4 0,-58-2 0,53-4 0,56 5 0,-20-4 0,21 3 0,-23-1 0,-57 5 0,85-2 0,1 0 0,-1-1 0,-21-2 0,31 2 0,0-1 0,0 1 0,0 0 0,0 0 0,0 0 0,1 0 0,-1-1 0,0 1 0,0-1 0,1 0 0,0 1 0,-1-1 0,0 0 0,1 1 0,0-1 0,-1 0 0,1 1 0,-1-1 0,0 0 0,1 1 0,0-1 0,0 0 0,-1 0 0,1 0 0,0 0 0,0 1 0,0 0 0,0-2 0,0-4 0,-1 0 0,2-11 0,0 6 0,-1 6 0,0-3 0,0 1 0,0-1 0,1 0 0,1 1 0,2-13 0,2 0 0,-5 16 0,0-1 0,1 0 0,0 1 0,-1-1 0,6-7 0,-5 8 0,0 0 0,0-1 0,0 0 0,0 1 0,1-11 0,-2 8 0,1 1 0,4-12 0,0 4 0,5-18 0,2-6 0,-7 22 0,-2 1 0,5-24 0,-4 15 0,8-25 0,-11 37 0,0-2 0,0-13 0,-1 15 0,0-1 0,6-19 0,7-13 0,-10 35 0,-1-1 0,-1 0 0,0 1 0,0-13 0,-2 21 0,0 1 0,0 0 0,0 0 0,0-1 0,0 0 0,-1 1 0,1 0 0,0 0 0,-1 0 0,0 0 0,1 0 0,-1-1 0,0 1 0,0 0 0,0 0 0,1 0 0,-3-2 0,0 1 0,3 2 0,0 0 0,0 0 0,0-1 0,0 1 0,0 0 0,0 0 0,0 0 0,0 0 0,0 0 0,0 0 0,0 0 0,0-1 0,0 1 0,0 0 0,0 0 0,0 0 0,0 0 0,-1 0 0,1 0 0,0 0 0,0-1 0,1 1 0,-1 0 0,0 0 0,0 0 0,0 0 0,0 0 0,0 0 0,0 0 0,0-1 0,0 1 0,0 0 0,0 0 0,0 0 0,0 0 0,0 0 0,0 0 0,0 0 0,0 0 0,0 0 0,0-1 0,9-1 0,10 2 0,-16 0 0,404 1 0,-209-1 0,-91 4 0,-1-1 0,-43 2 0,51-1 0,-68-5 0,47 2 0,-92 0 0,0-1 0,0 1 0,1-1 0,-1 1 0,0-1 0,0 1 0,0-1 0,0 1 0,0-1 0,0 1 0,0 0 0,-1 0 0,1 0 0,0 0 0,-1 0 0,1 0 0,-1 0 0,1 0 0,0 3 0,8 19 0,-9-22 0,0 0 0,0-1 0,0 0 0,0 1 0,0-1 0,0 1 0,0-1 0,0 1 0,0-1 0,0 0 0,0 0 0,0 0 0,0 0 0,0 1 0,0-1 0,0 1 0,-1-1 0,1 0 0,-1 1 0,1-1 0,0 0 0,0 1 0,-1-1 0,0 1 0,-13 4 0,-20-4 0,30-1 0,-93 4 0,54-5 0,0-1 0,-46-9 0,72 10 0,-5-1 0,-3 1 0,-25 2 0,5 0 0,-474-1 0,434-5 0,82 5 0,-1 0 0,-1 0 0,0 0 0,1 1 0,-1-1 0,0 1 0,-6 2 0,9-2 0,1-1 0,1 0 0,-2 1 0,1-1 0,0 1 0,0 0 0,0 0 0,0 0 0,0 0 0,0 0 0,0 0 0,0 0 0,0 0 0,1 0 0,-1 1 0,0-1 0,1-1 0,0 2 0,0-1 0,0 0 0,-1 0 0,1 0 0,0 1 0,-1-1 0,1 1 0,1 1 0,-2-2 0,1 2 0,0-1 0,0 0 0,0 1 0,1 0 0,0-2 0,-1 6 0,1-6 0,0 0 0,-1-1 0,1 1 0,-1 0 0,1-1 0,0 1 0,0 0 0,-1-1 0,2 0 0,-2 1 0,1-1 0,0 1 0,0-1 0,0 0 0,0 1 0,0-1 0,-1 0 0,1 0 0,0 1 0,0-1 0,0 0 0,0 0 0,0 0 0,2 0 0,18 1 0,2-2 0,-2 1 0,2-2 0,31-6 0,-33 4 0,1 1 0,-1 2 0,2 1 0,30 0 0,-5 1 0,76-4 0,-76 2 0,47 2 0,-45 2 0,30 2 0,6-1 0,2 0 0,121-4 0,-207 0 0,-1 0 0,1 0 0,0 1 0,0-1 0,0 1 0,0 0 0,0-1 0,0 1 0,-2 0 0,2 0 0,2 2 0,-3-3 0,0 1 0,-1-1 0,1 1 0,0-1 0,0 1 0,-1 0 0,1-1 0,0 1 0,0-1 0,-1 0 0,0 1 0,0 0 0,0 0 0,1 0 0,-1 0 0,1 0 0,-1-1 0,0 1 0,0 0 0,0 0 0,1 0 0,-1 0 0,0 0 0,0 1 0,-1-2 0,1 0 0,0 0 0,-1 1 0,1-1 0,-1 0 0,1 1 0,0-1 0,0 0 0,0 1 0,-1-1 0,0 0 0,1 1 0,-1-1 0,1 0 0,-1 0 0,0 0 0,1 0 0,-1 1 0,1-1 0,-1 0 0,0 0 0,1 0 0,-1 0 0,-18 1 0,8-1 0,-220 7 0,210-7 0,-65 0 0,-90 0 0,56-12 0,77 6 0,18 1 0,-33-1 0,37 5 0,-156-2 0,98 11 0,39-4 0,20-2 0,-19 0 0,37-2 0,1 0 0,0 0 0,-1 0 0,1-1 0,-1 1 0,1-1 0,0 1 0,-1-1 0,1 1 0,-1-1 0,1 0 0,0 1 0,0-1 0,0 0 0,0 0 0,0 0 0,0 0 0,0 1 0,0-1 0,0 0 0,0 0 0,0-1 0,1 1 0,-2-2 0,-1-4 0,0-1 0,0 2 0,-2-11 0,-2-7 0,3 13 0,3 9 0,1 9 0,2-1 0,0-1 0,0 1 0,0-1 0,0 1 0,0 0 0,8 9 0,4 9 0,-11-19 0,-2 1 0,1 0 0,0-1 0,-1 1 0,0 0 0,1 7 0,-2-13 0,0 1 0,0 0 0,0-1 0,1 1 0,-1-1 0,0 1 0,1-1 0,-1 0 0,1 1 0,-1-1 0,0 1 0,1-1 0,-1 0 0,1 1 0,-1-1 0,0 0 0,0 1 0,1-1 0,-1 0 0,1 0 0,0 1 0,-1-1 0,1 0 0,0 0 0,0 0 0,-1 0 0,1 0 0,0 0 0,-1 0 0,1 0 0,0 0 0,25 0 0,-17-1 0,150 7 0,-114-3 0,56-3 0,-38-1 0,42 0 0,106 2 0,-94 4 0,-41-1 0,-61-4 0,19 4 0,-21-3 0,25 2 0,7-4 0,80 2 0,-123-1 0,-1 0 0,1 0 0,-1 0 0,0 1 0,0-1 0,0 0 0,1 1 0,-1-1 0,0 1 0,0 0 0,-1-1 0,1 1 0,0 0 0,0-1 0,0 1 0,0 0 0,0-1 0,0 1 0,0-1 0,-1 1 0,1 1 0,0-1 0,-1 0 0,1 0 0,-1 0 0,2 1 0,-2 2 0,1-2 0,-1 1 0,1 0 0,-1 1 0,0-2 0,0 2 0,0 5 0,-1-8 0,1-1 0,0 0 0,0 0 0,0 0 0,0 1 0,0-1 0,0 0 0,0 1 0,0-1 0,-1 0 0,1 1 0,0 0 0,0-1 0,-1 0 0,0 0 0,1 1 0,0-1 0,-1 0 0,1 0 0,0 1 0,-1-1 0,0 0 0,1 0 0,0 0 0,-1 1 0,0-1 0,1 0 0,0 0 0,-1 0 0,1 0 0,-1 0 0,0 0 0,1 0 0,-1 0 0,1 0 0,0 0 0,-2 0 0,-21-6 0,13 5 0,-18-1 0,-49 2 0,29 1 0,-4-1 0,-75-10 0,21 3 0,101 7 0,-191-4 0,82 0 0,-220 4 0,327 0 0,-2 1 0,-11 2 0,12-1 0,0-1 0,-13 1 0,19-2 0,-1-1 0,1 1 0,0 1 0,0-1 0,0 0 0,0 0 0,0 1 0,0-1 0,0 1 0,0-1 0,0 1 0,-2 1 0,3-2 0,0 1 0,0 0 0,0 0 0,0 0 0,1 0 0,-1 0 0,1 0 0,-1 0 0,0 0 0,1 0 0,-1 0 0,1 0 0,0-1 0,0 2 0,0-1 0,-1 0 0,1 0 0,0 0 0,0 1 0,1 1 0,-1-2 0,0 0 0,0-1 0,0 1 0,1-1 0,-1 0 0,0 1 0,0 0 0,1-1 0,0 1 0,-1-1 0,0 1 0,1 0 0,-1-1 0,1 1 0,0 0 0,-1-1 0,1 1 0,0-1 0,0 0 0,-1 1 0,1-1 0,0 0 0,-1 1 0,0-1 0,1 0 0,0 0 0,0 0 0,0 1 0,-1-1 0,2 0 0,-2 0 0,2 0 0,5 0 0,1 0 0,12-1 0,-6 0 0,892 1 0,-831 5 0,1-2 0,-48-4 0,-19 0 0,1 1 0,0 0 0,-1 0 0,1 1 0,15 3 0,-22-3 0,-1 0 0,0 1 0,0-1 0,0 0 0,0 1 0,1-2 0,-1 2 0,-1 0 0,0 0 0,1 0 0,0 0 0,-1-1 0,1 2 0,-1-2 0,0 1 0,0 0 0,0 1 0,0-1 0,0 0 0,-1 0 0,0 0 0,1 0 0,-1 1 0,0-1 0,0 1 0,0-1 0,-1 3 0,1-5 0,0 1 0,0-1 0,0 1 0,0-1 0,0 1 0,-1-1 0,1 1 0,0-1 0,-1 1 0,0-1 0,1 0 0,0 1 0,-1-1 0,1 1 0,-1-1 0,0 0 0,1 1 0,-1-1 0,1 1 0,-1-1 0,0 0 0,1 0 0,-1 0 0,0 0 0,0 0 0,1 0 0,-1 0 0,1 0 0,-1 0 0,1 0 0,-2 0 0,-24-3 0,15 1 0,-20 1 0,-56 2 0,-41 3 0,-107-8 0,175 3 0,20 0 0,-69-7 0,94 6 0,-8-2 0,23 4 0,0 0 0,0 0 0,0 0 0,0 0 0,0 0 0,0 0 0,0 0 0,0 0 0,0 0 0,0 0 0,0 0 0,0 0 0,0 0 0,0 0 0,0 0 0,0 0 0,0 0 0,0 0 0,0 0 0,0 0 0,0 0 0,0 0 0,0 0 0,0-1 0,0 1 0,0 0 0,0 0 0,0 0 0,0 0 0,0 0 0,0 0 0,0 0 0,14 0 0,251-7 0,-120 7 0,10-1 0,-136-1 0,-18 1 0,-12 0 0,-245 6 0,120-2 0,-4 1 0,-171-4 0,234-4 0,18 2 0,38 0 0,-41 3 0,61-1 0,1 0 0,-1 0 0,0 0 0,0 0 0,1 1 0,-1-1 0,0 0 0,1 0 0,-1 0 0,1 0 0,-1 1 0,1 0 0,-1-1 0,1 1 0,0-1 0,-1 1 0,0-1 0,1 1 0,-1-1 0,1 1 0,0-1 0,0 1 0,-1 0 0,1-1 0,-1 1 0,1-1 0,0 2 0,0-2 0,0 1 0,0 0 0,0 0 0,1 24 0,0-21 0,-1-3 0,0 0 0,1 0 0,-1-1 0,1 1 0,0 0 0,-1 0 0,1-1 0,-1 1 0,1 0 0,-1-1 0,1 1 0,-1 0 0,2-1 0,-2 1 0,1-1 0,0 1 0,0-1 0,0 0 0,0 1 0,0-1 0,0 0 0,0 1 0,0-1 0,0 0 0,1 0 0,28 2 0,-30-2 0,221 1 0,-111-2 0,6-2 0,28 2 0,101 2 0,-72 2 0,-80 2 0,-14-10 0,-70 4 0,-4 1 0,0 0 0,0 0 0,0 0 0,6 1 0,-10 0 0,1-1 0,-1 1 0,0-1 0,0 0 0,1 1 0,-1-1 0,0 1 0,0 0 0,-1-1 0,1 1 0,1 0 0,-1 0 0,-1-1 0,2 1 0,-1 1 0,-1-2 0,1 1 0,0-1 0,0 1 0,0 2 0,2 3 0,-2-3 0,1-1 0,-1 1 0,1 0 0,-2 0 0,3 4 0,-3-6 0,0-1 0,0 1 0,0-1 0,0 0 0,0 1 0,0-1 0,0 1 0,0-1 0,0 0 0,0 1 0,-1-1 0,1 0 0,0 1 0,0-1 0,-1 0 0,1 1 0,0-1 0,0 0 0,-1 0 0,1 1 0,0-1 0,-2 1 0,2-1 0,-1 0 0,1 1 0,-2-1 0,2 0 0,-1 1 0,0-1 0,1 0 0,-1 0 0,1 0 0,-1 0 0,0 0 0,0 0 0,0 0 0,-1-1 0,-43-3 0,-79 4 0,59 1 0,-414-1 0,421-5 0,-2 1 0,-1 1 0,-1-2 0,-267 5 0,329 0 0,-1 0 0,0 0 0,-1 0 0,1 0 0,0 0 0,0 1 0,0-1 0,-1 0 0,1 1 0,0-1 0,0 0 0,0 1 0,1 0 0,-1-1 0,0 1 0,0-1 0,0 1 0,0 0 0,0-1 0,0 0 0,1 1 0,-1 0 0,-1 2 0,0 0 0,1 0 0,0 0 0,0 0 0,0 1 0,-1 5 0,-1 15 0,3-20 0,0 1 0,-1 0 0,1-1 0,-2 0 0,2 1 0,-4 6 0,2-5 0,0-1 0,0 1 0,-1 9 0,-1 4 0,-10 62 0,13-75 0,-5 15 0,6-20 0,-1-1 0,1 1 0,0 0 0,-1 0 0,0 0 0,0 0 0,1-1 0,-1 2 0,0-2 0,0 1 0,1 0 0,-1 0 0,0-1 0,1 1 0,-2 0 0,0 0 0,2-1 0,-1-1 0,1 1 0,0 0 0,0 0 0,0-1 0,0 1 0,0 0 0,0 0 0,-1-1 0,1 1 0,0 0 0,0-1 0,0 1 0,0 0 0,0 0 0,0-1 0,0 1 0,0 0 0,0-1 0,0 1 0,0 0 0,1 0 0,-1-1 0,0 1 0,0-1 0,0 1 0,0 0 0,1-1 0,2-9 0,5-25 0,-7 29 0,0 1 0,0-1 0,1 0 0,0 1 0,-1 0 0,1-1 0,4-5 0,0 1 0,2 0 0,-1 0 0,1 1 0,0-1 0,1 2 0,0 0 0,13-10 0,-19 15 0,0 1 0,0-1 0,-1 2 0,4-7 0,-4 6 0,0 0 0,0 1 0,0-2 0,0 1 0,3-2 0,-4 3 0,0 0 0,0 1 0,0-1 0,1 1 0,-1 0 0,0-1 0,0 1 0,-1 0 0,2 0 0,-1 0 0,0-1 0,0 1 0,0 0 0,1 0 0,-1 0 0,0 1 0,0-1 0,2 0 0,19 5 0,0-2 0,34 2 0,49-5 0,-45-1 0,1-4 0,-36 4 0,49-5 0,-136 5 0,-20 1 0,-97 0 0,28-3 0,259 6 0,68-3 0,-74-11 0,-62 5 0,67-2 0,111 13 0,-80-1 0,132 0 0,-211-4 0,-51 1 0,-3-1 0,2 2 0,-2-1 0,2 1 0,-1 0 0,0 0 0,8 3 0,5 3 0,-17-7 0,-1 1 0,1-2 0,0 1 0,0 0 0,0 0 0,-1 0 0,1 1 0,-1-1 0,0 1 0,0-1 0,2 3 0,-2-4 0,-1 0 0,1 0 0,-1 0 0,0 1 0,0 0 0,0-1 0,0 0 0,0 1 0,1-1 0,-1 1 0,0-1 0,0 0 0,0 1 0,0-1 0,0 1 0,0-1 0,0 0 0,0 1 0,-1-1 0,1 0 0,0 1 0,0 0 0,-1-1 0,0 1 0,1 0 0,-1-1 0,1 0 0,-1 1 0,0-1 0,1 0 0,-1 1 0,1-1 0,-1 0 0,1 0 0,-1 1 0,0-1 0,0 0 0,0 0 0,1 0 0,-1 0 0,-1 0 0,-62 0 0,34 0 0,-30 2 0,21 1 0,-52-4 0,33 0 0,-68 2 0,-130-2 0,86-2 0,211-7 0,106-8 0,-115 15 0,41 4 0,-60 0 0,-72 0 0,-99 13 0,149-14 0,-106 14 0,2-11 0,-45 1 0,149-4 0,1 0 0,-1 1 0,1 0 0,0 0 0,-10 3 0,15-4 0,0 1 0,0 0 0,0 1 0,-1-1 0,1 1 0,0 0 0,1 0 0,-1 0 0,1-1 0,-1 1 0,0 0 0,2 1 0,-1-1 0,0 1 0,-3 2 0,1 0 0,2 0 0,0-1 0,0 1 0,-1 0 0,-1 6 0,2-2 0,0 0 0,0 0 0,1 0 0,1 13 0,-1-13 0,1-6 0,-1-1 0,1 0 0,1 0 0,-1 1 0,1 0 0,0 4 0,0-7 0,-1 1 0,1 0 0,-1-1 0,1 1 0,-1 0 0,1-1 0,-1 1 0,0 0 0,1-1 0,-1 1 0,1-1 0,0 1 0,0-1 0,-1 1 0,2-1 0,-2 0 0,1 1 0,0-1 0,0 0 0,0 0 0,0 1 0,0-1 0,0 0 0,-1 0 0,1 0 0,-1 0 0,3 0 0,194-1 0,-107-3 0,84-1 0,-144 5 0,174 5 0,-104-1 0,58-3 0,-80-2 0,22-3 0,-95 4 0,7 0 0,1 0 0,1 0 0,-1-2 0,18-3 0,-14 3 0,0-1 0,1 2 0,-1 0 0,29 2 0,-9 0 0,-24 1 0,-12-2 0,-1 0 0,2 1 0,-1 0 0,1-1 0,-1 0 0,1 0 0,-1 0 0,1 0 0,-1 0 0,1 0 0,-2 0 0,0-1 0,1 1 0,-1-1 0,0 1 0,0 0 0,0 0 0,0-1 0,0 1 0,0 0 0,0 0 0,0-1 0,0 1 0,0 0 0,0 0 0,0-1 0,0 1 0,0 0 0,0 0 0,0-1 0,-1 1 0,1 0 0,0 0 0,0-1 0,0 1 0,0 0 0,0 0 0,0 0 0,0-1 0,0 1 0,0 0 0,-9-11 0,6 8 0,-24-32 0,27 34 0,-3-4 0,0 1 0,0 0 0,1-1 0,-1-1 0,1 2 0,1-1 0,-1-1 0,-1-8 0,3 14 0,0-1 0,0 0 0,-1 0 0,0 0 0,1 0 0,0 0 0,-1 0 0,1 0 0,-1-1 0,0 2 0,1-1 0,-1 0 0,1 0 0,-2 0 0,2 1 0,-1 0 0,1-1 0,-1 1 0,0-1 0,0 0 0,0 0 0,0 1 0,-1-1 0,1 1 0,0 0 0,0-1 0,0 1 0,0 0 0,0 0 0,-1-1 0,-6 1 0,1-1 0,-1 1 0,-13 1 0,6 0 0,-59 3 0,-2 0 0,-11-8 0,31 0 0,-24 0 0,-29 0 0,-59 0 0,-62 3 0,116 2 0,102-1 0,-1 0 0,0 1 0,0 0 0,1 1 0,0-1 0,0 2 0,-18 6 0,-46 20 0,75-29 0,0 1 0,0-1 0,-1 1 0,1 0 0,0 0 0,-1 0 0,1-1 0,0 1 0,0 0 0,0 0 0,0 0 0,0 0 0,1 1 0,-1-1 0,0 0 0,1-1 0,-2 3 0,1 1 0,0-1 0,1 1 0,0-2 0,-1 2 0,2 4 0,-1-2 0,0-5 0,0 1 0,0 0 0,0 0 0,0-1 0,0 0 0,1 1 0,-1-1 0,1 2 0,0-2 0,-1 1 0,1-1 0,0 1 0,0-1 0,-1 0 0,1 0 0,0 1 0,2 1 0,-1-2 0,0 0 0,0 0 0,0 0 0,-1 0 0,1 0 0,1-1 0,-2 1 0,2-1 0,-1 0 0,0 0 0,-1 0 0,2 1 0,-1-1 0,4-1 0,51 1 0,69-7 0,11 0 0,-85 6 0,205 0 0,-128 5 0,-16 0 0,-59-3 0,46-2 0,-49-5 0,-28 4 0,35-2 0,-55 4 0,0 0 0,0-1 0,-1 1 0,0-1 0,1 0 0,0 0 0,-1 0 0,1 0 0,-1 0 0,0 0 0,1 0 0,0 0 0,-1-1 0,0 1 0,-1-1 0,2 0 0,-2 0 0,1 0 0,0 1 0,0-1 0,0 0 0,-1-1 0,2-3 0,-3 6 0,0 0 0,0-1 0,0 1 0,0 0 0,0 0 0,-1-1 0,1 1 0,0 0 0,0 0 0,-1-1 0,1 1 0,0 0 0,0-1 0,0 1 0,-1 0 0,1 0 0,0-1 0,0 1 0,0 0 0,0 0 0,-1 0 0,1-1 0,0 1 0,0 0 0,-1 0 0,1 0 0,0 0 0,-1 0 0,1 0 0,-1 0 0,1 0 0,0 0 0,-1-1 0,0 1 0,1 0 0,0 0 0,-1 1 0,1-1 0,-1 0 0,-19 0 0,16 0 0,-240 1 0,127-2 0,-10-3 0,-10-1 0,-188 5 0,159 1 0,135 1 0,28-2 0,0 0 0,1 0 0,-1 1 0,1 0 0,0 0 0,-1 0 0,1-1 0,-1 1 0,1 1 0,-3 0 0,5-1 0,0-1 0,-1 0 0,1 1 0,-1-1 0,1 0 0,-1 0 0,1 0 0,0 1 0,0-1 0,-1 1 0,1-1 0,0 1 0,0-1 0,0 0 0,-1 1 0,1-1 0,0 1 0,0-1 0,0 1 0,0-1 0,-1 1 0,1-1 0,1 1 0,-1 0 0,0-1 0,0 1 0,0-1 0,0 1 0,1-1 0,-1 0 0,0 1 0,0-1 0,0 1 0,1-1 0,-1 1 0,0-1 0,0 0 0,1 0 0,0 0 0,-1 0 0,0 1 0,1-1 0,-1 0 0,0 1 0,1-1 0,0 0 0,-1 1 0,1-1 0,-1 0 0,0 0 0,0 0 0,2 1 0,1 0 0,0 0 0,0 0 0,0 0 0,0 0 0,1-1 0,-1 1 0,3-1 0,234-4 0,-200 3 0,1-3 0,47-6 0,8-1 0,-13 2 0,-69 7 0,27 1 0,-27 1 0,23-2 0,-4-1-1365</inkml:trace>
</inkml:ink>
</file>

<file path=ppt/ink/ink1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94"/>
    </inkml:context>
    <inkml:brush xml:id="br0">
      <inkml:brushProperty name="width" value="0.05" units="cm"/>
      <inkml:brushProperty name="height" value="0.05" units="cm"/>
    </inkml:brush>
  </inkml:definitions>
  <inkml:trace contextRef="#ctx0" brushRef="#br0">34 683 24575,'1'-29'0,"6"-38"0,-3 45 0,0 2 0,1-2 0,1 2 0,2-1 0,15-30 0,3 0 0,-15 30 0,27-42 0,35-23 0,-59 71 0,2 1 0,1 0 0,25-15 0,34-12 0,-63 34 0,1 1 0,0 1 0,1 0 0,26-4 0,21-9 0,-52 15 0,-1 0 0,1 2 0,0-1 0,1 1 0,14-1 0,-2 1 0,30 4 0,-40-1 0,-1 0 0,-1 0 0,0 2 0,14 4 0,-23-7 0,30 12 0,45 25 0,-44-20 0,42 24 0,13 8 0,-39-23 0,-35-19 0,0 0 0,28 12 0,-28-15 0,24 15 0,-3-3 0,136 52 0,-147-61 0,5 3 0,-16-5 0,0-2 0,26 8 0,152 24 0,-148-28 0,22 3 0,1 0 0,-16-3 0,-36-4 0,0 0 0,0 0 0,0 1 0,0 1 0,-1-1 0,20 14 0,-12-6 0,-1-1 0,19 15 0,-26-17 0,38 28 0,28 15 0,-73-49-1365,-1 0-5461</inkml:trace>
</inkml:ink>
</file>

<file path=ppt/ink/ink1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25"/>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27"/>
    </inkml:context>
    <inkml:brush xml:id="br0">
      <inkml:brushProperty name="width" value="0.025" units="cm"/>
      <inkml:brushProperty name="height" value="0.025" units="cm"/>
      <inkml:brushProperty name="color" value="#66CC00"/>
    </inkml:brush>
  </inkml:definitions>
  <inkml:trace contextRef="#ctx0" brushRef="#br0">0 53 24575,'3'0'0,"-1"0"0,0 0 0,1 0 0,-1-1 0,1 1 0,0 0 0,-1-1 0,-1 1 0,2-2 0,0 2 0,3-2 0,-5 2 0,1-2 0,1 1 0,0-1 0,1 1 0,-1 0 0,-1 0 0,2 0 0,-1 0 0,1 1 0,-2-1 0,7 1 0,-5-1 0,1 1 0,0-1 0,-1 0 0,0 0 0,8-4 0,4-1 0,9 4 0,-8 1 0,5-4 0,-16 4 0,0-1 0,0 1 0,0 1 0,7-1 0,2 1 0,-1 1 0,25 3 0,-30 0 0,-9-4 0,0 1 0,1-1 0,-1 0 0,1 1 0,-1-1 0,1 0 0,0 0 0,0 0 0,-1 1 0,1-1 0,0 0 0,-1 0 0,1 0 0,-1 0 0,1 0 0,0 0 0,0 0 0,-1 0 0,2-1 0,-1 1 0,0 0 0,0 0 0,0 1 0,1-1 0,-1 0 0,0 0 0,1 1 0,-1-1 0,0 0 0,2 1 0,4 1 0,-21-5 0,15 3 0,8 3 0,12 5 0,-17-7 0,2 1 0,-1-1 0,-1 1 0,1 1 0,7 4 0,-9-6 0,0-1 0,-1 2 0,1-1 0,-1-1 0,1 1 0,0-1 0,0 1 0,0-1 0,-2 0 0,2 0 0,0 0 0,0 0 0,4-1 0,4 1 0,-14-1 0,-1 0 0,1 1 0,-1-2 0,1 2 0,0-1 0,0 0 0,0-1 0,0 1 0,-3-4 0,-21-6 0,9 4 0,-1 2 0,1 1 0,-2-1 0,2 3 0,-36-2 0,46 4 0,1-1 0,1 1 0,-1 0 0,0 1 0,1 0 0,0 0 0,-1 0 0,1 0 0,-10 4 0,-59 21 0,75-26 0,-1 0 0,1 0 0,0 0 0,0 0 0,0 0 0,-1 1 0,1-1 0,-1 0 0,1 0 0,0 0 0,0 0 0,0 0 0,-1 0 0,1 0 0,0 1 0,0-1 0,0 0 0,0 0 0,-1 0 0,1 0 0,0 1 0,0-1 0,0 0 0,0 0 0,0 0 0,0 1 0,0-1 0,0 0 0,0 0 0,0 1 0,0-1 0,0 0 0,0 0 0,0 1 0,10 2 0,24-3 0,-26 0 0,19 0 0,-25 0 0,-17 0 0,-8-1 0,14 1 0,-1 0 0,0 0 0,1 0 0,0 1 0,-13 3 0,28-5 0,-1 1 0,0-1 0,0 1 0,7 1 0,5 0 0,29-1 0,50 0 0,-66-4 0,-18 2 0,0 0 0,11 1 0,-11 1 0,-8-1 0,0 1 0,-1 0 0,1 0 0,-1 1 0,7 0 0,-10-1 0,0 0 0,1 0 0,-1 0 0,0 0 0,0 0 0,0 0 0,0 0 0,0 0 0,0 0 0,0 0 0,1 0 0,-1 0 0,0 0 0,0 1 0,0-1 0,0 0 0,1 0 0,-1 0 0,0 0 0,0 1 0,0-1 0,0 0 0,0 0 0,0 0 0,0 0 0,0 0 0,0 0 0,0 0 0,0 0 0,0 1 0,0-1 0,0 0 0,0 0 0,0 0 0,0 0 0,0 0 0,0 1 0,-4 2 0,-7 1 0,-32-3 0,26-1 0,14 0 0,5 0 0,81 0 0,-125-8 0,18 4 0,17 2 0,-2 1 0,2 0 0,-11 0 0,-14 2 0,-53-2 0,86 1 0,-1 0 0,0 0 0,0 0 0,0 0 0,0 0 0,0 0 0,0-1 0,0 1 0,0 0 0,0 0 0,0 0 0,0 0 0,0 0 0,0 0 0,0 0 0,0 0 0,0 0 0,0 0 0,0 0 0,0 0 0,0 0 0,0 0 0,0 0 0,0-1 0,0 1 0,0 0 0,0 0 0,0-1 0,0 1 0,0 0 0,0 0 0,0 0 0,0 0 0,0 0 0,0 0 0,0-1 0,0 1 0,0 0 0,0 0 0,0 0 0,0 0 0,0 0 0,0 0 0,0 0 0,0 0 0,0 0 0,0-1 0,-1 1 0,1 0 0,0 0 0,0 0 0,0 0 0,0 0 0,0 0 0,0 0 0,-1 0 0,1 0 0,0 0 0,0 0 0,0 0 0,1-2 0,-10 2 0,1 1 0,5-1 0,1 0 0,0 0 0,-1 1 0,2-1 0,-2 1 0,1-1 0,0 1 0,-4 1 0,26-1 0,29-9 0,20 4 0,-53 2 0,-6 1 0,-2 1 0,13 0 0,-18 0 0,-1 0 0,1 0 0,-1 0 0,1 1 0,0 0 0,-1-1 0,0 1 0,1 1 0,0-1 0,-1 0 0,0 0 0,3 2 0,-5-3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0 0,-7 1 0,-9 0 0,-8-1 0,-1 1 0,-29 4 0,36-3 6,-2-1 0,-30-1 0,13-1-1389,33 1-5443</inkml:trace>
</inkml:ink>
</file>

<file path=ppt/ink/ink1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28"/>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26"/>
    </inkml:context>
    <inkml:brush xml:id="br0">
      <inkml:brushProperty name="width" value="0.025" units="cm"/>
      <inkml:brushProperty name="height" value="0.025" units="cm"/>
      <inkml:brushProperty name="color" value="#66CC00"/>
    </inkml:brush>
  </inkml:definitions>
  <inkml:trace contextRef="#ctx0" brushRef="#br0">1 1 24575,'325'0'0,"-284"4"-1365,-37-4-5461</inkml:trace>
</inkml:ink>
</file>

<file path=ppt/ink/ink1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20"/>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0,'195'0,"-414"0,1160 0,-938 0</inkml:trace>
</inkml:ink>
</file>

<file path=ppt/ink/ink1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21"/>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1,'1271'0,"-1266"0</inkml:trace>
</inkml:ink>
</file>

<file path=ppt/ink/ink1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22"/>
    </inkml:context>
    <inkml:brush xml:id="br0">
      <inkml:brushProperty name="width" value="0.1" units="cm"/>
      <inkml:brushProperty name="height" value="0.1" units="cm"/>
      <inkml:brushProperty name="color" value="#FFC114"/>
      <inkml:brushProperty name="ignorePressure" value="1"/>
    </inkml:brush>
  </inkml:definitions>
  <inkml:trace contextRef="#ctx0" brushRef="#br0">174 1,'-173'717,"172"-713</inkml:trace>
</inkml:ink>
</file>

<file path=ppt/ink/ink1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23"/>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0,'128'708,"-128"-706</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00:09.942"/>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1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24"/>
    </inkml:context>
    <inkml:brush xml:id="br0">
      <inkml:brushProperty name="width" value="0.2" units="cm"/>
      <inkml:brushProperty name="height" value="0.2" units="cm"/>
      <inkml:brushProperty name="color" value="#FFC114"/>
    </inkml:brush>
  </inkml:definitions>
  <inkml:trace contextRef="#ctx0" brushRef="#br0">162 12 24575,'0'39'0,"-1"40"0,0-73 0,-1 0 0,0 0 0,0 0 0,-1 0 0,-3 7 0,-4 5 0,-2 6 0,9-18 0,-1 0 0,1 0 0,-3 10 0,-5 32 0,-9 25 0,17-64 0,-1 0 0,-5 12 0,6-15 0,0 0 0,0 1 0,1-1 0,0 2 0,1-3 0,-1 3 0,0 5 0,1-8 0,1 1 0,-1 0 0,-1-1 0,-1 7 0,-4 15 0,6-21 0,-1-1 0,1-1 0,-1 1 0,-2 6 0,2-7 0,0 0 0,0 0 0,0 1 0,1-1 0,0 0 0,0 8 0,1-6 0,-1 0 0,0-1 0,-2 10 0,2-12 0,1-3 0,0 0 0,0 0 0,1 1 0,-1-1 0,0 0 0,0 0 0,0 0 0,1 0 0,-1 0 0,0 1 0,0-1 0,0 0 0,1 0 0,-1 0 0,1 0 0,-1 0 0,0 0 0,0 0 0,0 0 0,1 0 0,-1 0 0,0 0 0,0 0 0,1 0 0,-1 0 0,1 0 0,-1 0 0,0 0 0,0 0 0,0 0 0,0 0 0,0 0 0,0 0 0,1-1 0,12-1 0,-13 2 0,24-7 0,-17 6 0,1-1 0,0 0 0,0 0 0,0 1 0,13 0 0,19 2 0,67-2 0,-84-2 0,17 0 0,-28 3 0,25 0 0,40 5 0,-59-4 0,39-1 0,4 0 0,-33 4 0,17-1 0,-11-4 0,51 2 0,-58 1 0,30 2 0,-14-5 0,61 2 0,-74 5 0,-25-4 0,-1-1 0,0 0 0,-1-1 0,2 1 0,-1 0 0,-1-1 0,1 0 0,0 1 0,1-1 0,-2-1 0,2 1 0,5-2 0,-9 2 0,-1 0 0,1 0 0,-1 0 0,1 0 0,-1 0 0,1-1 0,-1 1 0,1-1 0,-1 1 0,0-1 0,1 0 0,0 1 0,-1-1 0,0 1 0,0-1 0,1 1 0,-1-1 0,0 1 0,0-1 0,0 1 0,0-1 0,1 0 0,-1 1 0,0-1 0,0 1 0,0-1 0,0 0 0,0 0 0,-1 1 0,1 0 0,0 0 0,0-1 0,0 0 0,-1 0 0,-12-24 0,8 17 0,3 2 0,-1 0 0,2-1 0,0 2 0,-1-3 0,0-8 0,1 8 0,0 0 0,-5-16 0,4 17 0,0-2 0,-1-10 0,0 1 0,-11-54 0,8 9 0,4 52 0,1 0 0,1-12 0,0 15 0,0 1 0,0-1 0,-1 0 0,0 1 0,-1-1 0,-3-8 0,4 10 0,-1-1 0,1 1 0,-2-13 0,-2-13 0,0 5 0,5 23 0,-1-2 0,1 0 0,-2 2 0,1-1 0,-5-8 0,4 6 0,0 2 0,-1-1 0,2 1 0,-1-2 0,1 2 0,-1-11 0,2 15 0,-1 0 0,1 0 0,0 0 0,-1 0 0,0 0 0,1 0 0,0 0 0,-1 1 0,0-1 0,0 0 0,0 0 0,0 0 0,0 1 0,0 0 0,0-1 0,0 1 0,0-1 0,0 1 0,-1-1 0,1 1 0,1 0 0,-1-1 0,0 1 0,-1 0 0,1 0 0,0 0 0,-2 0 0,-6-2 0,-1 2 0,-11-1 0,18 1 0,-227 1 0,169 5 0,-130-6 0,128 6 0,11-10 0,33 2 0,15 2 0,0 0 0,0 0 0,0 0 0,1 0 0,-1 0 0,0 0 0,0 1 0,1 0 0,-1 0 0,0 0 0,0 1 0,1-1 0,-6 3 0,8-2 0,-1-1 0,0-1 0,0 2 0,0-1 0,0 1 0,1 0 0,-1 0 0,0-1 0,1 1 0,0 0 0,0 0 0,0 0 0,-1 0 0,2 0 0,-1 0 0,0 0 0,0 0 0,1 0 0,-1 0 0,1 1 0,0 3 0,0-5 0,0 1 0,0 0 0,0 0 0,0 0 0,0 0 0,1 0 0,-1 0 0,1-1 0,0 1 0,0-1 0,-1 1 0,2 0 0,-1 0 0,0 0 0,0-1 0,-1 0 0,2 0 0,2 3 0,-2-3 0,1 1 0,-1-1 0,-1 0 0,2 0 0,0 0 0,0 0 0,-1 0 0,1-1 0,-1 0 0,1 0 0,0 0 0,0 1 0,-1-1 0,3-1 0,125 7 0,-85-5 0,41-2 0,-59-2 0,16 0 0,49-3 0,33 11 0,-118-4 0,0-1 0,0 0 0,-1 1 0,1 1 0,-1 0 0,1 0 0,-2 0 0,2 1 0,-1-1 0,-1 1 0,2 0 0,7 5 0,-12-5 0,-1-1 0,2 0 0,-1 1 0,0 0 0,0-2 0,0 2 0,-1 0 0,0 0 0,0 0 0,1-1 0,-2 1 0,1 0 0,0 0 0,0 0 0,-1-1 0,0 1 0,1 0 0,-1 0 0,-1 1 0,1-2 0,0 1 0,-1 0 0,-1 4 0,2-7 0,-2 1 0,2 0 0,-1 0 0,1 0 0,-1 0 0,1 0 0,-1-1 0,-1 1 0,2 0 0,-1 0 0,-1 0 0,1-1 0,0 1 0,0-1 0,0 1 0,-1-1 0,1 1 0,1-1 0,-1 0 0,0 1 0,-1-1 0,1 0 0,-2 0 0,-4 0 0,-1 0 0,-12 0 0,9 0 0,-5 0 0,-1 0 0,-32 8 0,49-8 0,-25 3 0,0-1 0,-1-1 0,-26-3 0,3 1 0,37 0 0,1 0 0,-1 0 0,-18-6 0,18 5 0,1 0 0,0 0 0,-21-1 0,-32-3 0,62 6 0,-20 0 0,-3 0 0,-31 5 0,46-4 0,4 0 0,2 0 0,-2 0 0,-7 3 0,11-3 0,0-1 0,1 0 0,-1 1 0,2-1 0,-2 1 0,1 0 0,0 0 0,0 0 0,0 0 0,-1 0 0,1 0 0,1 0 0,-2 0 0,1 1 0,1-1 0,-1 0 0,0 2 0,-7 12 0,6-12 0,0 0 0,0 0 0,2 0 0,-2 0 0,1 0 0,0 1 0,0 2 0,1-5 0,0 1 0,0-1 0,0 0 0,0 0 0,0 0 0,1 0 0,0 0 0,-1 0 0,0-1 0,1 1 0,-1 0 0,1 0 0,0 0 0,-1 0 0,0 0 0,1 0 0,0-1 0,0 1 0,0 0 0,0 0 0,0 0 0,0-1 0,0 1 0,0-1 0,1 1 0,-1-1 0,1 1 0,6 1 0,-2 1 0,3-1 0,-1 0 0,0 0 0,0-1 0,15 1 0,52-2 0,-32-1 0,427 1 0,-466 1 0,2 0 0,-1 0 0,-1 1 0,2-1 0,-2 2 0,1-1 0,0 0 0,-1 0 0,8 6 0,-3-2 0,-7-6 0,-1 1 0,1 0 0,-1 1 0,0-1 0,0 0 0,1 1 0,-1-1 0,0 0 0,0 0 0,0 1 0,0-1 0,0 0 0,-1 1 0,1-1 0,0 1 0,-1 0 0,1 1 0,-1-2 0,0 0 0,0 0 0,0 0 0,0-1 0,0 1 0,0-1 0,-1 1 0,1 0 0,0 0 0,0-1 0,0 1 0,-1 0 0,0 0 0,1-1 0,0 1 0,-1 0 0,1 0 0,-1-1 0,0 1 0,1-1 0,-1 1 0,0-1 0,0 1 0,1-1 0,-2 1 0,2-1 0,-1 0 0,1 0 0,-1 0 0,0 0 0,1 1 0,-2-1 0,2 0 0,-1 0 0,0 0 0,-2 0 0,-16 2 0,1-1 0,-27-3 0,3 1 0,-91 5 0,-10-1 0,-8 4 0,70-2 0,-6-6 0,-13 3 0,99-2 0,-1 0 0,1 0 0,-1 0 0,0 1 0,0-1 0,1 0 0,-1 1 0,1-1 0,0 1 0,-1 0 0,1-1 0,0 1 0,-1 0 0,1 0 0,0-1 0,0 1 0,-1 0 0,1 0 0,0 2 0,1-2 0,-1-1 0,1 1 0,-1 0 0,1 0 0,0 0 0,0 0 0,0-1 0,0 1 0,0 0 0,0-1 0,0 1 0,0-1 0,0 1 0,0 0 0,0 0 0,0 0 0,1 0 0,-1-1 0,1 1 0,-1 0 0,0 0 0,1-1 0,-1 1 0,0 0 0,1-1 0,-1 1 0,1-1 0,0 1 0,-1 0 0,1-1 0,0 0 0,0 0 0,0 1 0,1 0 0,2 0 0,-2 1 0,2-1 0,0 1 0,0-1 0,0 0 0,-1-1 0,1 1 0,0-1 0,6 1 0,15 1 0,0 3 0,1-2 0,39 3 0,53-7 0,-48 0 0,325 1 0,-393 1 0,1-1 0,-1 0 0,0 1 0,0-1 0,0 0 0,1 1 0,-1 0 0,0 0 0,0 0 0,-1 0 0,2 1 0,-2-1 0,1 0 0,0 1 0,0-1 0,0 1 0,1 2 0,5 5 0,-2-1 0,8 13 0,-8-11 0,-5-10 0,0 1 0,-1-1 0,0 1 0,1-1 0,-1 0 0,0 1 0,0-1 0,1 1 0,-1-1 0,1 0 0,-1 0 0,0 1 0,0 0 0,0 0 0,0-1 0,0 1 0,0-1 0,0 1 0,0-1 0,0 1 0,0-1 0,0 1 0,0-1 0,0 1 0,-1-1 0,1 1 0,0 0 0,-1-1 0,1 0 0,0 1 0,-1 0 0,1 0 0,-2 0 0,0-1 0,1 0 0,-1 1 0,0 0 0,1-1 0,-1 1 0,0-1 0,0 1 0,1-1 0,-4 0 0,-21 3 0,-1-2 0,0-1 0,1-2 0,-29-4 0,-55-1 0,-406 8-1365</inkml:trace>
</inkml:ink>
</file>

<file path=ppt/ink/ink1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17"/>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1,'1105'0,"-1118"0,7 0</inkml:trace>
</inkml:ink>
</file>

<file path=ppt/ink/ink1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18"/>
    </inkml:context>
    <inkml:brush xml:id="br0">
      <inkml:brushProperty name="width" value="0.1" units="cm"/>
      <inkml:brushProperty name="height" value="0.1" units="cm"/>
      <inkml:brushProperty name="color" value="#FFC114"/>
    </inkml:brush>
  </inkml:definitions>
  <inkml:trace contextRef="#ctx0" brushRef="#br0">1 209 24575,'1'0'0,"0"0"0,0-1 0,0 1 0,0-1 0,0 0 0,0 1 0,-1-1 0,1 0 0,0 1 0,0-1 0,-1 1 0,1-1 0,0 0 0,-1 0 0,1 0 0,-1 0 0,1 0 0,0 0 0,-1-2 0,9-8 0,0 4 0,-1 0 0,0-1 0,0 1 0,-2-1 0,2-1 0,5-10 0,25-27 0,-36 43 0,0 0 0,1 1 0,0 1 0,-2-1 0,2 0 0,0 0 0,0 1 0,4-3 0,14-8 0,-17 9 0,0 0 0,1 1 0,1-1 0,-3 1 0,3-1 0,-1 1 0,0 1 0,8-3 0,22-8 0,-34 12 0,0-1 0,0 1 0,-1 0 0,1-1 0,0 1 0,1-1 0,-1 1 0,0 0 0,0 0 0,0 0 0,0 0 0,0-1 0,0 1 0,1 0 0,-1 1 0,-1-1 0,2 0 0,0 1 0,-1-1 0,1 1 0,-1 0 0,0-1 0,0 1 0,0 0 0,0 0 0,0-1 0,0 1 0,-1 0 0,1 0 0,0 0 0,1 2 0,1 1 0,1-1 0,-1 0 0,1 1 0,0 0 0,1-1 0,-2-1 0,2 1 0,0 0 0,-1-1 0,8 2 0,-5 0 0,0-1 0,13 10 0,-14-11 0,-3 1 0,3-1 0,-1 0 0,9 2 0,-9-2 0,3 1 0,-5-3 0,-2 1 0,1 0 0,0 0 0,1-1 0,-2 1 0,2-1 0,-1 1 0,-1 1 0,1-1 0,2 3 0,6 5 0,2 2 0,0 0 0,0-2 0,1 0 0,-1 0 0,27 13 0,3-2 0,-42-20 0,0 0 0,1 0 0,-1 0 0,0 0 0,0 0 0,0 0 0,0 0 0,0 0 0,0 0 0,0 0 0,1 0 0,-1 0 0,0 0 0,0 0 0,0 1 0,0-1 0,0 0 0,0 0 0,0 0 0,0 0 0,0 0 0,0 0 0,0 0 0,0 0 0,1 1 0,-1-1 0,0 0 0,0 0 0,0 0 0,0 0 0,0 0 0,0 0 0,0 1 0,0-1 0,0 0 0,0 0 0,0 0 0,0 0 0,0 0 0,-1 1 0,-5 2 0,-8 0 0,-5-2 0,-1 0 0,-26-3 0,20 0 0,-18-2 0,-49-1 0,50-1 0,25 3 0,1 2 0,-22-2 0,11 4 0,-42-2 0,69 1 0,1 0 0,-1 0 0,0 0 0,0 0 0,1 0 0,-1-1 0,1 1 0,-2 0 0,2 0 0,-1 0 0,1-1 0,-1 1 0,0 0 0,1-1 0,-1 1 0,1-1 0,-1 1 0,0 0 0,1-1 0,0 1 0,-1-1 0,1 1 0,0-1 0,0 1 0,0-1 0,-1 0 0,1 0 0,0 1 0,0 0 0,0 0 0,-1-1 0,1 1 0,0-1 0,0 0 0,0 1 0,0-1 0,0 0 0,0 1 0,0-1 0,1 0 0,-1 1 0,0-1 0,0 0 0,0 1 0,0-1 0,1 0 0,-1-1 0,1 0 0,1 0 0,-1-1 0,1 1 0,-1-1 0,1 1 0,-1 1 0,1-1 0,0 0 0,2-2 0,9-7 0,-12 9 0,1 0 0,0 0 0,0 0 0,1 1 0,-2 0 0,1-1 0,5-1 0,26-19 0,0 10 0,-19 8 0,-11 3 0,0 0 0,0 0 0,0 0 0,0 0 0,1 0 0,-1 1 0,0-1 0,0 1 0,0-1 0,1 1 0,-1 0 0,0 1 0,6 0 0,0 2 0,1 1 0,0-1 0,-1 2 0,0 0 0,10 5 0,-4-2 0,-7-3 0,-1-1 0,0 1 0,0-1 0,-1 2 0,0-1 0,0 1 0,9 11 0,-14-17 0,1 1 0,-1 0 0,0-1 0,0 1 0,1 0 0,-1-1 0,0 1 0,1-1 0,-1 1 0,2 0 0,1 0 0,-12-1 0,-19 0 0,7 0 0,-1-1 0,1 0 0,-36-7 0,47 6 0,1 1 0,0 1 0,-1-1 0,1 1 0,-11 1 0,-22-1 0,41 0 0,-1 1 0,1-1 0,0 0 0,-1 0 0,0-1 0,1 1 0,-1 0 0,1 0 0,0 0 0,-1 0 0,0 0 0,1 0 0,0 0 0,0-1 0,0 1 0,0 0 0,-1 0 0,0 0 0,1-1 0,0 0 0,0 1 0,-1 0 0,1 0 0,0-1 0,0 1 0,-1 0 0,0-1 0,1 0 0,0 1 0,1-1 0,-1 1 0,0 0 0,0 0 0,1-1 0,-1 0 0,0 1 0,0-1 0,0 0 0,1 1 0,-1-1 0,0 1 0,1 0 0,-1-1 0,1 0 0,24-18 0,-22 17 0,0 1 0,0-1 0,0 1 0,0 0 0,-1 0 0,2 0 0,-1 1 0,1-1 0,-1 0 0,0 1 0,0-1 0,1 1 0,-1 0 0,0 0 0,0 1 0,0 0 0,1-1 0,3 2 0,-4-1 0,-1-1 0,0 1 0,0 0 0,-1-1 0,1 1 0,0 0 0,0 0 0,-1 0 0,1 0 0,0 0 0,0 0 0,0 3 0,0-3 0,-2 0 0,1 0 0,-1 0 0,1 1 0,0-2 0,-1 1 0,0 0 0,1 1 0,-1-1 0,0 0 0,0 0 0,0 0 0,0 0 0,0 1 0,0-1 0,0 0 0,0 0 0,0 0 0,0 0 0,-1 0 0,0 2 0,0-1 0,0-1 0,0 1 0,0-1 0,0 0 0,0 0 0,0 1 0,0-1 0,-1 0 0,1 0 0,-1 0 0,1 0 0,-1 1 0,0-1 0,1-1 0,0 1 0,-1 0 0,-2 0 0,-5 1 0,0 1 0,-12 1 0,2 1 0,7-4-4,-1 1-1,0-1 1,-1 0-1,2-1 1,-21-1-1,-2 0-1333</inkml:trace>
</inkml:ink>
</file>

<file path=ppt/ink/ink1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19"/>
    </inkml:context>
    <inkml:brush xml:id="br0">
      <inkml:brushProperty name="width" value="0.1" units="cm"/>
      <inkml:brushProperty name="height" value="0.1" units="cm"/>
      <inkml:brushProperty name="color" value="#FFC114"/>
    </inkml:brush>
  </inkml:definitions>
  <inkml:trace contextRef="#ctx0" brushRef="#br0">217 51 24575,'-2'-2'0,"1"2"0,-1-2 0,0 1 0,0 0 0,0 0 0,1 0 0,-1-1 0,0 1 0,1 0 0,-2 1 0,-2-2 0,2 1 0,0 0 0,-1-2 0,0 1 0,1 0 0,-1-1 0,-4-3 0,-8-6 0,15 11 0,-1 0 0,0 0 0,0 1 0,1-1 0,-2 0 0,1 1 0,1-1 0,-1 1 0,0 0 0,0 0 0,0-1 0,-1 1 0,1 0 0,1 0 0,-1 1 0,0-1 0,-4 1 0,2 0 0,2 0 0,-2 0 0,1 0 0,0 0 0,1-1 0,-1 2 0,0 0 0,0 0 0,0-1 0,-2 4 0,2-3 0,-1 0 0,1 0 0,0 0 0,-1 0 0,1 0 0,-1-1 0,0 0 0,-4 1 0,3-1 0,1 1 0,-1 0 0,1-1 0,0 2 0,-7 2 0,11-5 0,0 0 0,-1 0 0,1 0 0,0 0 0,0 1 0,-1-1 0,1 0 0,0 0 0,-1 1 0,1-1 0,0 0 0,0 0 0,0 0 0,0 0 0,-1 1 0,1-1 0,0 0 0,0 0 0,0 0 0,0 1 0,0-1 0,0 0 0,0 0 0,0 0 0,-1 1 0,1-1 0,0 0 0,0 0 0,0 1 0,0-1 0,0 0 0,0 0 0,0 0 0,0 1 0,0-1 0,1 0 0,8 2 0,17-6 0,-16 2 45,0 1-1,12-1 1,13 0-1544</inkml:trace>
</inkml:ink>
</file>

<file path=ppt/ink/ink1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01"/>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0,'956'0,"-952"0</inkml:trace>
</inkml:ink>
</file>

<file path=ppt/ink/ink1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02"/>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0,-1 0,-1 0,2 0,-1 0,1 0,0 0,-1 0,1 0,-1 0</inkml:trace>
</inkml:ink>
</file>

<file path=ppt/ink/ink1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03"/>
    </inkml:context>
    <inkml:brush xml:id="br0">
      <inkml:brushProperty name="width" value="0.05" units="cm"/>
      <inkml:brushProperty name="height" value="0.05" units="cm"/>
      <inkml:brushProperty name="color" value="#E71224"/>
    </inkml:brush>
  </inkml:definitions>
  <inkml:trace contextRef="#ctx0" brushRef="#br0">0 13 24575,'184'0'0,"-179"-1"0,-1 1 0,1-1 0,0 0 0,8-2 0,16-3 0,-10 6 0,32 3 0,-39-3 0,12 2 0,53 2 0,-26-6 0,-33 1 0,39 1 0,27 2 0,86 5 0,-158-8 0,-2 1 0,11-3 0,-12 1 0,3 1 13,-1 0-1,20 2 0,-7 0-1414</inkml:trace>
</inkml:ink>
</file>

<file path=ppt/ink/ink1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04"/>
    </inkml:context>
    <inkml:brush xml:id="br0">
      <inkml:brushProperty name="width" value="0.2" units="cm"/>
      <inkml:brushProperty name="height" value="0.2" units="cm"/>
      <inkml:brushProperty name="color" value="#E71224"/>
    </inkml:brush>
  </inkml:definitions>
  <inkml:trace contextRef="#ctx0" brushRef="#br0">1 1229 24575,'0'-2'0,"1"1"0,-1-1 0,1 0 0,-1 0 0,2 0 0,-2 0 0,1 0 0,1 1 0,-2-1 0,1 0 0,0 1 0,4-4 0,7-11 0,-2-13 0,-7 22 0,-1 1 0,1-1 0,0 0 0,7-11 0,-7 13 0,0 1 0,-1 0 0,0-1 0,-1 0 0,1 1 0,0-2 0,-1 1 0,0 1 0,0-11 0,0 13 0,-1 0 0,1-1 0,-1 0 0,1 1 0,0 1 0,0-2 0,0 1 0,0 0 0,4-4 0,-4 6 0,1-2 0,-1 0 0,0-1 0,0 1 0,-1 0 0,2 0 0,-1 0 0,-1 0 0,1 0 0,0 0 0,-1-5 0,0 6 0,0 0 0,0-1 0,0 0 0,0 0 0,0 1 0,0-1 0,0 0 0,1 1 0,-1-1 0,1 1 0,0-1 0,-1 0 0,1 1 0,0-1 0,0 1 0,0-1 0,0 1 0,0 0 0,0 0 0,2-2 0,-2 2 0,0 0 0,0 0 0,-1-1 0,1 1 0,-1-1 0,1 1 0,0 1 0,-1-2 0,0 0 0,0 1 0,1 0 0,-1-1 0,0-1 0,0 1 0,0 1 0,0-1 0,0 0 0,0 1 0,1-2 0,-1 2 0,0-1 0,3-2 0,0-2 0,1-1 0,-1 1 0,-1-1 0,0 1 0,0-1 0,0 1 0,-1-1 0,1-10 0,-1 14 0,0-2 0,0 2 0,0 0 0,0-1 0,4-4 0,2-8 0,-3 5 0,0 1 0,9-15 0,-13 24 0,8-13 0,-8 13 0,0 1 0,0 0 0,0-1 0,0 1 0,0-1 0,0 1 0,0 0 0,0-1 0,0 1 0,0-1 0,0 1 0,0 0 0,0-1 0,0 0 0,0 1 0,0-1 0,0 1 0,0 0 0,0-1 0,0 1 0,0 0 0,0 0 0,0 0 0,0-1 0,0 1 0,0 0 0,0-1 0,-1 1 0,1 0 0,-1-1 0,1 1 0,-1 0 0,1 0 0,0 0 0,0 0 0,0 0 0,-1 0 0,1 0 0,0 0 0,-1 0 0,1 0 0,0 0 0,0 0 0,0 0 0,0 0 0,-1 0 0,1 0 0,0 1 0,0-1 0,0 0 0,0 0 0,0 0 0,-1 0 0,1 0 0,0 0 0,0 1 0,0-1 0,-1 0 0,1 0 0,0 0 0,0 0 0,0 1 0,0-1 0,0 0 0,0 0 0,0 0 0,0 0 0,0 0 0,0 0 0,0 0 0,0 0 0,0 0 0,0 1 0,0-1 0,0 0 0,0 0 0,0 0 0,0 0 0,0 1 0,0-1 0,1 0 0,-1 0 0,0 1 0,1-1 0,-1 1 0,0-1 0,0 0 0,0 0 0,0 0 0,0 1 0,0-1 0,0 0 0,1 0 0,-1 0 0,0 0 0,0 1 0,0-1 0,0 0 0,1 0 0,-1 0 0,0 0 0,1 0 0,-1 0 0,0 1 0,0-1 0,0 0 0,1 0 0,-1 0 0,0 0 0,0 0 0,1 0 0,-1 0 0,1 0 0,-1 0 0,0 0 0,0 0 0,0 0 0,0 0 0,0 0 0,0 0 0,0 0 0,1 0 0,-1-1 0,0 1 0,1 0 0,-1 0 0,0 0 0,0 0 0,0 0 0,1 0 0,-1-1 0,0 1 0,0 0 0,0 0 0,0 0 0,0 0 0,1-1 0,-1 1 0,0 0 0,0 0 0,1-1 0,-1 0 0,1 0 0,-1 0 0,1 1 0,0 0 0,-1-1 0,1 0 0,-1 0 0,0 0 0,0 0 0,1 0 0,-1 0 0,1 0 0,-1 0 0,0 0 0,0 0 0,0-2 0,1-8 0,-1 11 0,0-1 0,0 1 0,1 0 0,-1 0 0,0-1 0,1 1 0,-1 0 0,0 0 0,0 0 0,0-1 0,0 1 0,0 0 0,0 0 0,0 0 0,0 0 0,1 0 0,-1 0 0,1 0 0,-1 0 0,0 0 0,0 0 0,1 0 0,-1 0 0,0 0 0,1 0 0,-1 0 0,1 0 0,-1 0 0,0 0 0,0 0 0,1 0 0,-1 0 0,0 0 0,0 0 0,1 0 0,-1 0 0,1 0 0,-1 0 0,1 3 0,-10-1 0,9-2 0,0 0 0,-1 0 0,0 1 0,0-1 0,0 0 0,0-1 0,1 1 0,-1 0 0,0 0 0,0 0 0,0 0 0,0 0 0,-1-1 0,2 1 0,0 0 0,0-1 0,0 1 0,-1 0 0,1 0 0,0 0 0,-1-1 0,1 1 0,0 0 0,0 0 0,0-1 0,0 1 0,0 0 0,0 0 0,0-1 0,0 1 0,0 0 0,0 0 0,0 0 0,0 0 0,0 0 0,0-1 0,0 1 0,0 0 0,0-4 0,1 2 0,0-1 0,0 0 0,1 1 0,2-5 0,4-10 0,-6 13 0,-1-1 0,1 1 0,1 0 0,2-6 0,-4 7 0,2 0 0,-1-1 0,-1 0 0,1 0 0,-1 2 0,1-8 0,-2 8 0,0 0 0,1 0 0,0 0 0,-1 0 0,1 0 0,1 0 0,-2 0 0,1 1 0,1-1 0,1-1 0,4-9 0,-6 10 0,0 0 0,0 1 0,-1-1 0,0-1 0,0 3 0,1-2 0,-1 0 0,-1-4 0,1 4 0,0 0 0,0 1 0,0-1 0,0 0 0,1 0 0,-1 0 0,0 0 0,3-2 0,-1-2 0,0 1 0,-1 0 0,1-1 0,1-5 0,0-2 0,3 2 0,-6 10 0,2 0 0,-2 0 0,1 0 0,-1 0 0,1-1 0,0 1 0,-1 0 0,1 0 0,-1 0 0,0 0 0,0 1 0,1-4 0,0 1 0,-1 0 0,1 0 0,-1 1 0,2-2 0,-2 2 0,1-1 0,0 0 0,0 1 0,1-1 0,4-4 0,-4 4 0,0 1 0,-1-2 0,1 1 0,0 0 0,0 0 0,-1-1 0,2-5 0,-1 2 0,-1 0 0,1-1 0,2 1 0,5-12 0,-1 3 0,0-3 0,-5 12 0,0 0 0,0 1 0,6-10 0,18-30 0,-10 26 0,-9 8 0,-6 11 0,-5 2 0,2-2 0,1 1 0,0 0 0,0-1 0,0 1 0,0 0 0,0 0 0,0-1 0,0 1 0,0 0 0,0 0 0,0 0 0,0-1 0,-1 1 0,1 0 0,0 0 0,0 0 0,0 0 0,0 0 0,-1-1 0,1 1 0,0 0 0,-1 0 0,1-1 0,0 1 0,0 0 0,0 0 0,-1 0 0,1 0 0,0 0 0,0 0 0,-1 0 0,1 0 0,0 0 0,-1 0 0,1 0 0,0 0 0,0 0 0,-1 0 0,1 0 0,0 0 0,0 0 0,0 0 0,-1 0 0,1 0 0,-1 1 0,1-1 0,0 0 0,0 0 0,0 1 0,-1-1 0,1 0 0,0 0 0,0 0 0,0-1 0,0-2 0,1 1 0,0-1 0,0 1 0,0 0 0,0-1 0,0 0 0,1 1 0,2-4 0,-1 2 0,1 0 0,-1 0 0,-1 0 0,1-1 0,-1 1 0,1 0 0,2-8 0,-3 4 0,4-4 0,1 1 0,10-15 0,-6 7 0,-9 16 0,-1 0 0,1 2 0,-1-3 0,0 1 0,1-4 0,-2 5 0,1-1 0,-1 0 0,2 0 0,-2 1 0,1 0 0,0-1 0,0 1 0,3-3 0,0 0-86,-2 2-56,-1 1 0,1 0 0,-2 1 0,2-2 0,0 3-1,0-2 1,0 0 0,3-1 0</inkml:trace>
</inkml:ink>
</file>

<file path=ppt/ink/ink1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14"/>
    </inkml:context>
    <inkml:brush xml:id="br0">
      <inkml:brushProperty name="width" value="0.05" units="cm"/>
      <inkml:brushProperty name="height" value="0.05" units="cm"/>
      <inkml:brushProperty name="color" value="#E71224"/>
    </inkml:brush>
  </inkml:definitions>
  <inkml:trace contextRef="#ctx0" brushRef="#br0">921 12 24575,'-8'1'0,"0"-1"0,-16 5 0,20-4 0,-1 0 0,0 0 0,0-1 0,0 1 0,-1-1 0,2 0 0,-1 0 0,-1 0 0,2 0 0,-1-1 0,-7 0 0,1-3 0,0 2 0,-2 0 0,2 0 0,-1 1 0,1-1 0,0 2 0,-21 2 0,-28-2 0,18-3 0,-28-3 0,-172 6 0,197 4 0,16-1 0,4-1 0,-8 1 0,-123-3-1365</inkml:trace>
</inkml:ink>
</file>

<file path=ppt/ink/ink1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15"/>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00:09.943"/>
    </inkml:context>
    <inkml:brush xml:id="br0">
      <inkml:brushProperty name="width" value="0.2" units="cm"/>
      <inkml:brushProperty name="height" value="0.2" units="cm"/>
      <inkml:brushProperty name="color" value="#E71224"/>
    </inkml:brush>
  </inkml:definitions>
  <inkml:trace contextRef="#ctx0" brushRef="#br0">0 1215 24575,'14'-4'0,"0"1"0,16-2 0,4-1 0,-22 4 0,0 1 0,0 0 0,22 3 0,-3-1 0,80 4 0,-37-1 0,18-4 0,16 0 0,-102 1 0,-1 1 0,-1-1 0,1 0 0,0 1 0,0 0 0,7 4 0,7 3 0,-18-8 0,1-1 0,-1 1 0,0 0 0,0 0 0,0-1 0,1 1 0,-2 1 0,1-1 0,0-1 0,1 3 0,9 7 0,-12-12 0,-1 1 0,1-1 0,1-1 0,-1 1 0,0 0 0,0 0 0,1-1 0,-1 1 0,1 0 0,0 0 0,-1-1 0,1-2 0,1 2 0,0 0 0,0 0 0,-1 1 0,1-2 0,-1 2 0,1-1 0,-1 0 0,0 0 0,0 0 0,-1 0 0,1 0 0,0 0 0,-1 0 0,-1-3 0,-1-4 0,1 0 0,-2-20 0,2 18 0,-4-19 0,2 17 0,2 12 0,1-2 0,0 2 0,1-1 0,-1-1 0,0 2 0,1-1 0,0-1 0,-1 1 0,1 0 0,1-5 0,1 13 0,-2-4 0,1 0 0,-1-1 0,0 1 0,1 0 0,-1 0 0,0 0 0,1-1 0,-1 1 0,0 0 0,0 0 0,0 0 0,0-1 0,0 1 0,0 0 0,0 0 0,0 0 0,0 0 0,0 0 0,0-1 0,0 1 0,0 0 0,-1 1 0,-2 1 0,0 0 0,0-1 0,0 1 0,0-1 0,-1 1 0,1-1 0,-1 0 0,1 0 0,-1-1 0,-6 2 0,-13 8 0,21-9 0,-2-1 0,2 0 0,-1 0 0,0 0 0,0 0 0,-1-1 0,1 1 0,-6-1 0,-29 0 0,18-1 0,-1 1 0,-2 0 0,1 0 0,-1 1 0,-29 6 0,-47 10 0,92-17 0,-7 2 0,0-1 0,0-1 0,0-1 0,0 1 0,0-2 0,-24-5 0,35 6 0,0 0 0,0 0 0,1 0 0,-2-1 0,2 0 0,-1 1 0,0-1 0,1 0 0,-1 0 0,-1-2 0,2 3 0,2 0 0,-1 1 0,1-1 0,-1 0 0,1 0 0,-1 0 0,1 0 0,-1 0 0,1 0 0,0 0 0,-1 0 0,1 1 0,-1-1 0,1 0 0,0 0 0,0-1 0,0 1 0,0 0 0,0 0 0,0 0 0,0 1 0,0-1 0,1 0 0,-1 0 0,1-1 0,-1 1 0,0 1 0,1-1 0,-1 0 0,1 0 0,-1 0 0,1 0 0,-1 1 0,1-1 0,1-1 0,0-1 0,1 0 0,1 0 0,-1 1 0,0-1 0,0 1 0,1-1 0,0 1 0,0 1 0,0-1 0,-1 0 0,6-1 0,3 0 0,0 1 0,18-2 0,-7 2 0,50-12 0,-48 9 0,-21 4 0,0 0 0,1-1 0,-1 1 0,0 1 0,1-1 0,7 1 0,15 2 0,44-3 0,-42-5 0,-16 2 0,8 1 0,-16 2 0,-1 1 0,1-1 0,-1 0 0,1 0 0,0-1 0,5-2 0,-10 4 0,0 0 0,0 0 0,0 0 0,0 0 0,0 0 0,1 0 0,-1 0 0,0 0 0,0 0 0,0 0 0,0 0 0,0 0 0,0 0 0,0 0 0,0 0 0,0 0 0,0 0 0,0-1 0,0 1 0,0 0 0,0 0 0,0 0 0,0 0 0,0 0 0,0 0 0,0 0 0,0 0 0,0 0 0,0 0 0,0 0 0,0 0 0,0 0 0,0-1 0,0 1 0,0 0 0,0 0 0,0 0 0,0 0 0,0 0 0,0 0 0,0-1 0,0 1 0,0 0 0,0 0 0,0 0 0,0 0 0,0 0 0,-1 0 0,1 0 0,-5-3 0,-6-1 0,-5 1 0,1 1 0,0 0 0,0 2 0,0 0 0,0 0 0,-17 3 0,16-1 0,-9 1 0,-29 0 0,24-4 0,-41-7 0,58 7 0,9 1 0,1 0 0,-1 0 0,0-1 0,1 1 0,-5-2 0,7 2 0,0-1 0,1 1 0,-1 0 0,1-1 0,-2 0 0,2 1 0,-1 0 0,1-1 0,-1 1 0,1-1 0,-1 1 0,1-1 0,-1 0 0,1 1 0,0-1 0,-1 1 0,1-1 0,0 0 0,-1 1 0,1-1 0,-1 0 0,1 0 0,0 0 0,0 1 0,0-1 0,0 0 0,0 1 0,0-1 0,0-1 0,0-56 0,-1 34 0,4-34 0,0 30 0,6-38 0,0 31 0,0 1 0,18-38 0,6-18 0,-29 80 0,-2 1 0,4-18 0,1-10 0,-7 37 0,0 0 0,0 0 0,0 1 0,0-1 0,0 0 0,0 0 0,0 0 0,0 0 0,1 0 0,-1 0 0,0 0 0,0 0 0,0 0 0,0 0 0,0 0 0,0 0 0,0 0 0,0 0 0,0 0 0,0 0 0,0 0 0,0 0 0,0 0 0,0 0 0,0 0 0,0 0 0,0 0 0,0 0 0,0 0 0,0-1 0,0 9 0,-1 10 0,-10 52 0,0 128 0,12-171 0,1-1 0,2 1 0,11 43 0,-11-49 0,-1 2 0,0-2 0,-1 25 0,16-132 0,-11 59 0,-1 0 0,-1-1 0,1-40 0,-6 9 0,-1-70 0,-1 77 0,-2-31 0,6 28 0,-1 49 0,0-1 0,0 1 0,1-1 0,-1 1 0,2-1 0,3-7 0,-5 15 0,0 6 0,0 7 0,0 93 0,29 193 0,-7-189 0,-17-86 0,1 0 0,16 35 0,-14-38 0,4 4 0,-10-43 0,0-158 0,-4 100 0,0 43 0,-10-60 0,-14-32 0,19 99 0,-10-40 0,11 45 0,2-1 0,0 0 0,1-28 0,2 35 0,0 8 0,0 0 0,0-1 0,0 0 0,1 1 0,0 0 0,3-11 0,-4 17 0,0 0 0,0 0 0,0 0 0,0 0 0,0 0 0,0 0 0,0 0 0,0 0 0,0 0 0,0 0 0,0-1 0,0 1 0,0 0 0,0 0 0,0 0 0,0 0 0,0 0 0,0 0 0,1 0 0,-1 0 0,0 0 0,0 0 0,0 0 0,0 0 0,0 0 0,0 0 0,0 0 0,0 0 0,0 0 0,0 0 0,0 0 0,0 0 0,0 0 0,0 0 0,0 0 0,0 0 0,0 0 0,0 0 0,1 0 0,-1 0 0,0 0 0,0 0 0,0 0 0,0 0 0,0 0 0,0 0 0,0 0 0,0 0 0,0 0 0,0 0 0,0 0 0,0 0 0,0 0 0,0 0 0,0 0 0,0 1 0,0-1 0,0 0 0,0 0 0,4 6 0,3 10 0,-7-14 0,53 174 0,-32-98 0,-15-51 0,4 47 0,-5-34 0,7 27 0,12 47 0,-8-51 0,-12-47 0,3 30 0,-8-73 0,-30-177 0,-3-12 0,0 70 0,29 127 0,-28-118 0,30 125 0,-5-27 0,8 36 0,0 0 0,-1 0 0,2 1 0,-1-1 0,0 0 0,0 0 0,1 0 0,-1 1 0,1-1 0,0 1 0,2-5 0,2-1 0,-2-1 0,1 1 0,1-11 0,6-10 0,-11 29 0,0 0 0,0-1 0,0 1 0,0 0 0,0 0 0,0 0 0,0 0 0,0 0 0,0 0 0,0 0 0,0-1 0,0 1 0,0 0 0,0 0 0,0 0 0,0 0 0,0 0 0,0 0 0,0 0 0,1 0 0,-1 0 0,0 0 0,0-1 0,0 1 0,0 0 0,0 0 0,0 0 0,0 0 0,0 0 0,1 0 0,-1 0 0,0 0 0,0 0 0,0 0 0,0 0 0,0 0 0,0 0 0,1 0 0,-1 0 0,0 0 0,0 0 0,0 0 0,1 0 0,-1 0 0,4 6 0,2 10 0,-6-15 0,11 26 0,-8-20 0,0 0 0,-1 0 0,0 0 0,3 15 0,-4-15 0,0 0 0,1 0 0,3 7 0,1 10 0,1 2 0,-3-14 0,2 23 0,1 3 0,-1-3 0,3 22 0,-6-43 0,-1 24 0,0-6 0,2 32 0,2-6 0,1-23 0,-3-7 0,2 35 0,-6-62 0,5 33 0,-3-23 0,1 21 0,-3-19 0,1 0 0,0 0 0,1 0 0,1 1 0,0-2 0,7 19 0,-7-18 0,1 1 0,-1-1 0,-1 1 0,1 17 0,-2-23 0,0-1-341,0 0 0,0 0-1,3 7 1</inkml:trace>
</inkml:ink>
</file>

<file path=ppt/ink/ink1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16"/>
    </inkml:context>
    <inkml:brush xml:id="br0">
      <inkml:brushProperty name="width" value="0.2" units="cm"/>
      <inkml:brushProperty name="height" value="0.2" units="cm"/>
      <inkml:brushProperty name="color" value="#E71224"/>
    </inkml:brush>
  </inkml:definitions>
  <inkml:trace contextRef="#ctx0" brushRef="#br0">0 1134 24575,'14'-4'0,"1"2"0,16-3 0,4-1 0,-22 5 0,-1 0 0,1 0 0,22 3 0,-2-2 0,81 5 0,-37-1 0,19-4 0,17 0 0,-107 1 0,-2 1 0,2-1 0,-1 0 0,-1 0 0,1 1 0,8 4 0,8 2 0,-20-7 0,-1-1 0,2 1 0,-1 0 0,0 0 0,0-1 0,1 1 0,-2 1 0,1-1 0,1-1 0,0 3 0,9 6 0,-12-11 0,-1 1 0,1-1 0,0-1 0,0 2 0,0-1 0,0 0 0,1-1 0,-1 1 0,1 0 0,0 0 0,0 0 0,0-3 0,0 2 0,1 0 0,0 1 0,0 0 0,-1-2 0,1 2 0,-1-1 0,0 0 0,0 1 0,0-1 0,0 0 0,0 0 0,-1 0 0,1 1 0,-3-4 0,1-3 0,0-1 0,-3-18 0,3 17 0,-4-18 0,2 16 0,2 11 0,1-1 0,-1 1 0,2-1 0,-1-1 0,0 2 0,1-1 0,0 0 0,0 0 0,0 0 0,0-4 0,2 11 0,-2-3 0,1 0 0,0-1 0,-1 1 0,0 0 0,1 0 0,-1 0 0,0-1 0,0 1 0,1 0 0,-1 0 0,0 0 0,0-1 0,0 1 0,0 0 0,0-1 0,0 1 0,0 0 0,0 0 0,-1-1 0,1 1 0,0 0 0,-1 1 0,-2 1 0,1 0 0,-1-2 0,-1 2 0,0-1 0,2 1 0,-2-1 0,0 0 0,0 0 0,1-2 0,-8 3 0,-13 8 0,21-10 0,0 0 0,1 0 0,-2 0 0,1 0 0,0 0 0,0-1 0,-1 1 0,-5-1 0,-31 0 0,19-1 0,-1 1 0,-1 0 0,0 0 0,-1 1 0,-30 6 0,-49 8 0,96-15 0,-8 2 0,1-1 0,-1-1 0,0-1 0,1 1 0,-1-2 0,-23-4 0,34 5 0,1 0 0,0 0 0,0 0 0,0-1 0,0 0 0,1 1 0,-1 0 0,0-1 0,0 0 0,-1-2 0,3 3 0,0 0 0,0 1 0,1-1 0,-1 0 0,1 0 0,-1 1 0,0-1 0,1 0 0,-1 0 0,1 0 0,0 0 0,0 1 0,-1-1 0,1 0 0,0 0 0,-1-1 0,1 1 0,0 0 0,0 0 0,1 0 0,-1 1 0,0 0 0,1-1 0,-1 0 0,0-1 0,0 1 0,1 1 0,-1-1 0,1 0 0,0 0 0,-1 0 0,1 0 0,-1 1 0,1-1 0,1-1 0,0 0 0,1-1 0,1 0 0,0 1 0,-2-1 0,2 1 0,0 0 0,0 0 0,0 1 0,0-1 0,0 0 0,5-1 0,3 1 0,0 0 0,20-2 0,-9 2 0,54-11 0,-52 8 0,-20 4 0,-1 0 0,0 0 0,1 0 0,0 1 0,-1-1 0,9 1 0,15 2 0,46-3 0,-44-5 0,-16 2 0,7 2 0,-16 1 0,0 1 0,-1-1 0,1 0 0,1 0 0,-2-1 0,8-2 0,-12 4 0,0 0 0,0 0 0,0 0 0,0 0 0,0 0 0,0 0 0,0 0 0,0 0 0,0 0 0,0 0 0,0 0 0,0 0 0,0 0 0,0 0 0,0 0 0,0 0 0,0 0 0,0-1 0,0 1 0,0 0 0,0 0 0,0 0 0,0 0 0,0 0 0,0 0 0,0 0 0,0 0 0,0 0 0,0 0 0,0 0 0,0 0 0,0 0 0,0-1 0,0 1 0,0 0 0,0 0 0,0 0 0,0 0 0,0 0 0,0 0 0,0-1 0,0 1 0,0 0 0,0 0 0,0 0 0,0 0 0,0 0 0,0 0 0,0 0 0,-6-2 0,-6-2 0,-4 1 0,0 1 0,0 0 0,1 2 0,-1 0 0,1 0 0,-18 3 0,16-1 0,-9 1 0,-30 0 0,24-4 0,-42-7 0,61 7 0,9 1 0,1 0 0,-1 0 0,-1-1 0,3 1 0,-7-2 0,8 2 0,0 0 0,0 0 0,1 0 0,0-1 0,-1 0 0,0 1 0,1 0 0,-1-1 0,0 1 0,1-1 0,-1 1 0,1-1 0,-1 0 0,0 1 0,1-1 0,0 1 0,-1-1 0,1 0 0,0 1 0,0-1 0,-1 0 0,1 0 0,-1 0 0,1 1 0,0-1 0,0 1 0,0 0 0,0-1 0,0-1 0,0-52 0,-1 31 0,4-31 0,1 28 0,5-36 0,0 30 0,2 0 0,16-35 0,7-17 0,-30 74 0,-1 2 0,2-17 0,3-10 0,-8 35 0,0 0 0,0 0 0,0 1 0,0-1 0,0 0 0,0 0 0,0 0 0,0 0 0,1 0 0,-1 0 0,0 0 0,0 0 0,0 0 0,0 0 0,0 0 0,0 0 0,0 0 0,0 0 0,0 0 0,0 0 0,0 0 0,0 0 0,0 0 0,0 0 0,0 0 0,0 0 0,1 0 0,-1 0 0,0 0 0,0-1 0,0 9 0,-2 9 0,-9 48 0,0 120 0,11-160 0,2-1 0,3 1 0,10 41 0,-10-47 0,-3 3 0,1-3 0,-1 24 0,17-123 0,-12 55 0,0 0 0,-3-2 0,3-36 0,-6 8 0,-3-65 0,-1 71 0,-1-29 0,7 27 0,-2 46 0,0-2 0,0 1 0,1 0 0,0 0 0,0 0 0,4-7 0,-4 14 0,-1 5 0,-1 7 0,2 87 0,29 180 0,-8-176 0,-16-81 0,1 0 0,15 33 0,-13-35 0,3 3 0,-10-40 0,0-147 0,-4 93 0,0 40 0,-10-56 0,-16-29 0,22 91 0,-12-37 0,12 43 0,1-2 0,2 1 0,0-27 0,2 33 0,-1 7 0,1 1 0,0-2 0,1 1 0,-1 0 0,2 0 0,1-10 0,-3 16 0,0 0 0,0 0 0,0 0 0,0 0 0,0 0 0,0 0 0,0 0 0,0 0 0,0 0 0,0 0 0,0 0 0,0 0 0,0 0 0,0 0 0,0 0 0,0 0 0,0 0 0,0 0 0,1 0 0,-1 0 0,0 0 0,0 0 0,0 0 0,0 0 0,0 0 0,0 0 0,0 0 0,0 0 0,0 0 0,1 0 0,-1 0 0,0 0 0,0 0 0,0 0 0,0 0 0,0 0 0,0 0 0,0 0 0,0 0 0,0 0 0,0 0 0,0 0 0,0 0 0,0 0 0,0 0 0,0 0 0,0 0 0,0 0 0,1 0 0,-1 0 0,0 0 0,0 0 0,0 0 0,0 0 0,0 0 0,0 0 0,0 0 0,0 0 0,0 0 0,4 6 0,2 9 0,-5-13 0,54 162 0,-33-91 0,-17-48 0,7 44 0,-8-31 0,9 24 0,13 45 0,-11-49 0,-10-43 0,3 28 0,-9-68 0,-32-165 0,-2-12 0,0 66 0,29 118 0,-28-110 0,31 117 0,-5-26 0,8 35 0,0-1 0,-1 0 0,2 1 0,-1-1 0,0 1 0,0-1 0,1 0 0,-1 1 0,1-1 0,-1 1 0,4-4 0,1-2 0,-2 0 0,0 1 0,4-11 0,3-9 0,-10 27 0,0 0 0,0-1 0,0 1 0,0 0 0,0 0 0,0 0 0,0 0 0,0 0 0,0 0 0,0 0 0,0-1 0,0 1 0,0 0 0,1 0 0,-1 0 0,0 0 0,0 0 0,0 0 0,0 0 0,1 0 0,-1 0 0,0 0 0,0-1 0,0 1 0,0 0 0,0 0 0,0 0 0,0 0 0,0 0 0,1 0 0,-1 0 0,0 0 0,0 0 0,0 0 0,0 0 0,0 0 0,0 0 0,1 0 0,-1 0 0,0 0 0,0 0 0,0 0 0,1 0 0,-1 0 0,4 6 0,2 9 0,-5-15 0,9 26 0,-6-20 0,-1 1 0,0-1 0,-2 1 0,4 13 0,-4-13 0,1-1 0,0 1 0,2 6 0,3 9 0,0 3 0,-3-14 0,3 22 0,-1 2 0,1-2 0,3 20 0,-8-40 0,1 22 0,0-5 0,0 30 0,3-6 0,1-21 0,-3-7 0,3 33 0,-7-58 0,4 30 0,-1-20 0,0 19 0,-3-18 0,1 0 0,1 0 0,0 0 0,0 1 0,1-2 0,7 18 0,-6-17 0,1 2 0,-2-2 0,-2 1 0,3 16 0,-4-22 0,1 0-341,1-1 0,-1 1-1,3 6 1</inkml:trace>
</inkml:ink>
</file>

<file path=ppt/ink/ink1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05"/>
    </inkml:context>
    <inkml:brush xml:id="br0">
      <inkml:brushProperty name="width" value="0.2" units="cm"/>
      <inkml:brushProperty name="height" value="0.2" units="cm"/>
      <inkml:brushProperty name="color" value="#E71224"/>
    </inkml:brush>
  </inkml:definitions>
  <inkml:trace contextRef="#ctx0" brushRef="#br0">1 101 24575,'1'-4'0,"-1"0"0,1 2 0,1-2 0,-1 1 0,0-1 0,0 2 0,1-1 0,0-1 0,0 1 0,0 0 0,4-3 0,-2 1 0,25-36 0,-28 40 0,0 0 0,0 0 0,-1 0 0,1 0 0,0 1 0,0 0 0,0-1 0,0 0 0,0 1 0,-1-1 0,1 0 0,0 1 0,0-1 0,0 1 0,0 0 0,1-1 0,-1 1 0,0 0 0,1-1 0,0 1 0,-2 1 0,1-1 0,-1 0 0,1 0 0,-1 1 0,1-1 0,0 0 0,0 1 0,-1-1 0,1 1 0,-1-1 0,1 1 0,0-1 0,-1 1 0,1-1 0,-1 1 0,0-1 0,1 0 0,0 1 0,-1 0 0,0 0 0,0-1 0,1 1 0,-1 0 0,0-1 0,0 1 0,0 0 0,0-1 0,0 2 0,10 56 0,-7-34 0,1 46 0,-4-67 0,0-2 0,0 1 0,1-1 0,-1 1 0,0 0 0,1 0 0,1 2 0,-2-4 0,0 0 0,0 0 0,0 0 0,0 0 0,0 0 0,0 1 0,0-1 0,0 0 0,0 0 0,0 0 0,0 0 0,0 0 0,0 0 0,0 0 0,0 0 0,0 0 0,0 0 0,1 0 0,-1 0 0,0 0 0,0 0 0,0 1 0,0-1 0,0 0 0,1 0 0,-1 0 0,0 0 0,0 0 0,0 0 0,0 0 0,0 0 0,0 0 0,0 0 0,0 0 0,0 0 0,0 0 0,0 0 0,1 0 0,-1 0 0,0 0 0,0 0 0,0 0 0,0 0 0,0 0 0,0 0 0,0 0 0,0-1 0,3-8 0,-3 10 0,0 4 0,0 0 0,0-1 0,0 1 0,1 0 0,0-1 0,0 0 0,0 1 0,2 4 0,-2-6 0,1 0 0,-1-2 0,-1 2 0,1 0 0,0 0 0,-1 0 0,0-1 0,0 0 0,0 1 0,-1 6 0,0-6 0,1 1 0,0 0 0,0-1 0,2 8 0,-1-6 0,0 1 0,0 0 0,-1 10 0,0-10 0,0 0 0,0-1 0,0 1 0,2 7 0,2-4 0,-3-6 0,0 1 0,0-2 0,0 2 0,0 0 0,-1-1 0,1 5 0,5 45 0,-7-40 0,1 19 0,0-30 0,0 0 0,1 0 0,0 1 0,-1-2 0,1 1 0,-1 0 0,1 0 0,0 0 0,0 1 0,1-1 0,1 1 0,-4-21 0,-1 13 0,1 0 0,0 1 0,0-1 0,-1 0 0,2-8 0,-4-16 0,-3-13 0,6 36 0,-1-2 0,2 2 0,0-13 0,-1-7 0,-1 12 0,2 8 0,-1 2 0,1-3 0,-2-4 0,-3-3 0,1 0 0,1 0 0,2 0 0,-2-25 0,-1 105 0,-2 29 0,6-59 0,0 34 0,1-62 0,2 1 0,-1 0 0,1 0 0,1 0 0,-2-1 0,3 0 0,-1 0 0,1 0 0,8 9 0,-11-13 0,9 9 0,-11-13 0,0 0 0,0 0 0,1 0 0,-1 1 0,0-1 0,0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0,2 7 0,-1 8 0,-1-9 0,-1 1 0,1 1 0,1-1 0,-1 1 0,2-2 0,2 10 0,0-2 0,-1 0 0,-2 0 0,1 19 0,-1-16 0,0 11 0,-1-19 0,0 0 0,0 1 0,5 16 0,-1-7 0,4 33 0,-5-30 0,0 24 0,-3-32 0,5 19 0,-2-20 0,0 19 0,-3-27-195,0-1 0,1 0 0,-1 0 0,2 1 0,-2-1 0,3 3 0</inkml:trace>
</inkml:ink>
</file>

<file path=ppt/ink/ink1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06"/>
    </inkml:context>
    <inkml:brush xml:id="br0">
      <inkml:brushProperty name="width" value="0.2" units="cm"/>
      <inkml:brushProperty name="height" value="0.2" units="cm"/>
      <inkml:brushProperty name="color" value="#E71224"/>
    </inkml:brush>
  </inkml:definitions>
  <inkml:trace contextRef="#ctx0" brushRef="#br0">46 313 24575,'0'-5'0,"0"-1"0,0 1 0,0-1 0,-1 1 0,1 0 0,-2-1 0,-1-5 0,1 5 0,0-2 0,1 1 0,1 0 0,-1 0 0,1-8 0,-2-15 0,2 29 0,0-3 0,-1 0 0,0 0 0,0-1 0,0 1 0,-3-7 0,-1-9 0,2 5 0,2 8 0,0 2 0,0-2 0,1-10 0,0 11 0,0-1 0,-1 1 0,-2-11 0,1-1 51,1 14-334,0 1 0,1-1 0,-1 0-1,-3-6 1</inkml:trace>
</inkml:ink>
</file>

<file path=ppt/ink/ink1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07"/>
    </inkml:context>
    <inkml:brush xml:id="br0">
      <inkml:brushProperty name="width" value="0.2" units="cm"/>
      <inkml:brushProperty name="height" value="0.2" units="cm"/>
      <inkml:brushProperty name="color" value="#E71224"/>
    </inkml:brush>
  </inkml:definitions>
  <inkml:trace contextRef="#ctx0" brushRef="#br0">0 13 24575,'2'-1'0,"1"-1"0,-1 0 0,0 2 0,1-1 0,-1 0 0,0 0 0,1 0 0,-1 0 0,6-1 0,-7 3 0,-1 0 0,0 0 0,1 0 0,0 1 0,-1-1 0,0-1 0,0 1 0,0 1 0,0-1 0,0 2 0,0 4 0,3 3-1365</inkml:trace>
</inkml:ink>
</file>

<file path=ppt/ink/ink1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08"/>
    </inkml:context>
    <inkml:brush xml:id="br0">
      <inkml:brushProperty name="width" value="0.1" units="cm"/>
      <inkml:brushProperty name="height" value="0.1" units="cm"/>
      <inkml:brushProperty name="color" value="#E71224"/>
    </inkml:brush>
  </inkml:definitions>
  <inkml:trace contextRef="#ctx0" brushRef="#br0">0 64 24575,'1'0'0,"1"-1"0,-1 0 0,0 1 0,0-2 0,0 2 0,-1-1 0,2 0 0,-2 0 0,1 0 0,0 0 0,1-1 0,6-5 0,-5 4 0,1 0 0,0 1 0,-1 0 0,0-2 0,1 1 0,-1-1 0,0 1 0,-1 0 0,0-1 0,0 1 0,4-8 0,-7 13 0,1 0 0,-1 0 0,0-1 0,0 2 0,1-1 0,0 0 0,0 0 0,-1 1 0,1-1 0,0-1 0,1 1 0,-1 1 0,0-1 0,1 0 0,-1 0 0,1 0 0,0 0 0,0 0 0,0 0 0,0 0 0,2 3 0,5 10 0,-8-15 0,1 1 0,-1-1 0,0 1 0,0-1 0,0 1 0,1-1 0,-1 1 0,0-1 0,0 1 0,0 0 0,0-1 0,0 1 0,0-1 0,0 1 0,0-1 0,0 1 0,0-1 0,0 1 0,0-1 0,-1 1 0,1-1 0,0 1 0,0-1 0,0 1 0,-1-1 0,1 0 0,0 1 0,-1-1 0,1 0 0,-1 1 0,0-2 0,1 0 0,-1-1 0,0 0 0,1 1 0,0-1 0,0 0 0,-1 1 0,1-1 0,1-2 0,-1 4 0,-4-18 131,2 6-1627</inkml:trace>
</inkml:ink>
</file>

<file path=ppt/ink/ink1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09"/>
    </inkml:context>
    <inkml:brush xml:id="br0">
      <inkml:brushProperty name="width" value="0.05" units="cm"/>
      <inkml:brushProperty name="height" value="0.05" units="cm"/>
      <inkml:brushProperty name="color" value="#E71224"/>
    </inkml:brush>
  </inkml:definitions>
  <inkml:trace contextRef="#ctx0" brushRef="#br0">1 1 24575,'7'0'0,"-7"0"0,0 0 0,1 0 0,0-1 0,0 1 0,-1 0 0,1 0 0,0 0 0,-1 0 0,1 0 0,0 0 0,0 0 0,-1 1 0,1-1 0,-1 0 0,1 0 0,0 0 0,-1 0 0,1 1 0,0-1 0,0 0 0,-1 1 0,0-1 0,0 0 0,0 1 0,1-1 0,0 1 0,-1-1 0,0 0 0,1 1 0,-1-1 0,0 1 0,1-1 0,-1 0 0,1 0 0,-1 1 0,0 0 0,0 0 0,0-1 0,0 1 0,1-1 0,-1 1 0,0 1 0,2 8 0,1 2 0,-1 19 0,5 2 0,-3 51 0,-3-77-9,0 2 1,1-1-1,0 1 0,1-2 0,0 1 0,5 11 0,3 3-1294</inkml:trace>
</inkml:ink>
</file>

<file path=ppt/ink/ink1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12"/>
    </inkml:context>
    <inkml:brush xml:id="br0">
      <inkml:brushProperty name="width" value="0.05" units="cm"/>
      <inkml:brushProperty name="height" value="0.05" units="cm"/>
      <inkml:brushProperty name="color" value="#E71224"/>
    </inkml:brush>
  </inkml:definitions>
  <inkml:trace contextRef="#ctx0" brushRef="#br0">61 1 24575,'-1'0'0,"-1"0"0,1 0 0,-1 1 0,1-1 0,-1 0 0,1 1 0,0-1 0,0 1 0,-1-1 0,1 1 0,-1 0 0,1-1 0,-1 1 0,1 0 0,0-1 0,0 1 0,0 0 0,0 0 0,1 0 0,-2 0 0,0 3 0,-2 1 0,1 0 0,0 1 0,-2 9 0,-1-4 0,-4 14-1365</inkml:trace>
</inkml:ink>
</file>

<file path=ppt/ink/ink1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13"/>
    </inkml:context>
    <inkml:brush xml:id="br0">
      <inkml:brushProperty name="width" value="0.05" units="cm"/>
      <inkml:brushProperty name="height" value="0.05" units="cm"/>
      <inkml:brushProperty name="color" value="#E71224"/>
    </inkml:brush>
  </inkml:definitions>
  <inkml:trace contextRef="#ctx0" brushRef="#br0">12 1 24575,'-1'0'0,"0"1"0,0-1 0,-1 1 0,2 1 0,-2-1 0,1 1 0,-1 0 0,2 1 0,-1-1 0,0 0 0</inkml:trace>
</inkml:ink>
</file>

<file path=ppt/ink/ink1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10"/>
    </inkml:context>
    <inkml:brush xml:id="br0">
      <inkml:brushProperty name="width" value="0.05" units="cm"/>
      <inkml:brushProperty name="height" value="0.05" units="cm"/>
      <inkml:brushProperty name="color" value="#E71224"/>
    </inkml:brush>
  </inkml:definitions>
  <inkml:trace contextRef="#ctx0" brushRef="#br0">29 0 24575,'0'1'0,"0"0"0,0-1 0,0 1 0,0-1 0,-1 1 0,1 0 0,0-1 0,-1 1 0,1-1 0,0 1 0,-1-1 0,1 0 0,0 0 0,-1 1 0,0 0 0,1-1 0,0 1 0,-1-1 0,1 0 0,-1 1 0,0-1 0,1 0 0,0 1 0,-2-1 0,2 1 0,-1-1 0,0 1 0,0-1 0,1 1 0,-1 0 0,0-1 0,0 1 0,1 0 0,-1 0 0,1-1 0,-1 2 0,-1 3 0,4-10 0,-1-3 0,-1 8 0,0 0 0,0 0 0,0-1 0,0 1 0,0 0 0,-1 0 0,1 0 0,0 0 0,-1 0 0,1 0 0,0 0 0,0 0 0,0 0 0,0 0 0,0 0 0,-1 0 0,1 0 0,0 0 0,0 0 0,0 0 0,0 0 0,-1 0 0,1 0 0,0 0 0,0 0 0,-1 0 0,1 0 0,0 0 0,0 1 0,0-1 0,0 0 0,0 0 0,0 0 0,0 0 0,0 0 0,0 0 0,0 0 0,0 1 0,0-1 0,0 0 0,0 0 0,0 0 0,0 0 0,0 0 0,0 1 0,-2 0 9,2 0-1,-1 1 1,0-1-1,0 0 1,1-1 0,0 1-1,-1 1 1,1-1-1,0 1 1,0-1-1,-1 0 1,1 0-1,0 3 1,2 15-1494</inkml:trace>
</inkml:ink>
</file>

<file path=ppt/ink/ink1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411"/>
    </inkml:context>
    <inkml:brush xml:id="br0">
      <inkml:brushProperty name="width" value="0.05" units="cm"/>
      <inkml:brushProperty name="height" value="0.05" units="cm"/>
      <inkml:brushProperty name="color" value="#E71224"/>
    </inkml:brush>
  </inkml:definitions>
  <inkml:trace contextRef="#ctx0" brushRef="#br0">22 0 24575,'0'1'0,"-1"0"0,1 0 0,0 0 0,-1 0 0,1 0 0,0 0 0,-1-1 0,1 1 0,-1 0 0,0 0 0,0 1 0,0-2 0,0 1 0,1 0 0,-1 0 0,1 0 0,-1 1 0,1-2 0,-1 1 0,1 0 0,0 0 0,-1 0 0,1 1 0,-4 20 133,-1-5-1631</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00:09.932"/>
    </inkml:context>
    <inkml:brush xml:id="br0">
      <inkml:brushProperty name="width" value="0.2" units="cm"/>
      <inkml:brushProperty name="height" value="0.2" units="cm"/>
      <inkml:brushProperty name="color" value="#E71224"/>
    </inkml:brush>
  </inkml:definitions>
  <inkml:trace contextRef="#ctx0" brushRef="#br0">1 108 24575,'1'-4'0,"-1"0"0,1 1 0,0-1 0,0 1 0,0-1 0,1 1 0,0 0 0,0-1 0,-1 1 0,2 0 0,3-4 0,-3 2 0,25-39 0,-27 43 0,0 0 0,0 0 0,-1 0 0,1 0 0,0 0 0,-1 1 0,1-1 0,0 0 0,0 1 0,0-1 0,0 0 0,0 1 0,0-1 0,0 1 0,0 0 0,0-1 0,0 1 0,0 0 0,1-1 0,-1 1 0,0 1 0,0-1 0,0 0 0,-1 0 0,1 1 0,0-1 0,-1 0 0,1 1 0,-1-1 0,1 1 0,-1-1 0,1 1 0,0-1 0,-1 1 0,1-1 0,-1 1 0,0-1 0,1 1 0,-1 0 0,0 0 0,1 0 0,-1-1 0,0 1 0,0 0 0,1-1 0,-1 1 0,0 0 0,0-1 0,0 2 0,9 60 0,-6-36 0,1 49 0,-4-72 0,1-2 0,-1 1 0,0 0 0,0 0 0,1 0 0,-1 0 0,2 2 0,-2-4 0,0 0 0,0 0 0,0 0 0,0 0 0,0 0 0,0 1 0,0-1 0,0 0 0,0 0 0,0 0 0,0 0 0,0 0 0,0 0 0,0 0 0,0 0 0,0 0 0,0 0 0,1 0 0,-1 0 0,0 0 0,0 0 0,0 1 0,0-1 0,0 0 0,0 0 0,0 0 0,0 0 0,0 0 0,0 0 0,0 0 0,1 0 0,-1 0 0,0 0 0,0 0 0,0 0 0,0 0 0,0 0 0,1 0 0,-1 0 0,0 0 0,0 0 0,0 0 0,0 0 0,0 0 0,0 0 0,0 0 0,0-1 0,3-8 0,-3 10 0,-1 4 0,1 0 0,1 0 0,-1 0 0,0 0 0,1 0 0,1-1 0,-1 1 0,2 5 0,-2-7 0,0 0 0,0-1 0,0 1 0,-1 0 0,1 0 0,-1 0 0,0-1 0,0 1 0,0 0 0,-1 6 0,1-5 0,0 0 0,0 0 0,0 0 0,1 7 0,0-5 0,0 0 0,-1 1 0,0 10 0,0-11 0,0 0 0,0 0 0,1 0 0,2 8 0,0-4 0,-2-7 0,0 1 0,0-1 0,0 1 0,-1 0 0,1-1 0,-1 6 0,7 48 0,-8-44 0,1 22 0,0-33 0,0 0 0,1 0 0,-1 1 0,1-1 0,-1 0 0,1 0 0,-1 0 0,2 0 0,-1 1 0,0-1 0,1 2 0,-2-24 0,-2 15 0,1 0 0,0 0 0,0 0 0,0 0 0,0-9 0,-2-17 0,-4-14 0,6 38 0,-1-1 0,2 1 0,0-13 0,-1-8 0,0 13 0,0 9 0,1 1 0,-1-2 0,-2-5 0,-1-3 0,1 0 0,0 0 0,1 0 0,0-27 0,-3 113 0,0 31 0,5-64 0,0 37 0,2-66 0,0 1 0,0-1 0,1 1 0,0-1 0,0 0 0,1 0 0,0-1 0,1 1 0,7 9 0,-9-14 0,7 10 0,-10-14 0,0 0 0,0 0 0,1 0 0,-1 1 0,0-1 0,0 0 0,0 0 0,1 0 0,-1 0 0,0 0 0,0 0 0,0 1 0,1-1 0,-1 0 0,0 0 0,0 0 0,1 0 0,-1 0 0,0 0 0,0 0 0,1 0 0,-1 0 0,0 0 0,0 0 0,0 0 0,1 0 0,-1 0 0,1 0 0,-1 0 0,0-1 0,0 1 0,0 0 0,1 0 0,-1 0 0,0 0 0,0 0 0,0 0 0,1-1 0,-1 1 0,0 0 0,0 0 0,0 0 0,0-1 0,1 1 0,-1 0 0,0 0 0,0 0 0,0-1 0,0 1 0,0 0 0,0 0 0,0 0 0,0 0 0,0 0 0,0 0 0,0 0 0,0 0 0,0 0 0,0 0 0,0 0 0,0 0 0,0 0 0,0 0 0,0 0 0,0 0 0,0 0 0,0 0 0,0 1 0,1-1 0,-1 0 0,0 0 0,0 0 0,0 0 0,0 0 0,0 0 0,0 0 0,0 0 0,0 0 0,0 0 0,0 0 0,0 0 0,0 0 0,0 0 0,0 0 0,0 0 0,0 0 0,0 0 0,0 0 0,0 0 0,0 0 0,1 0 0,-1 0 0,0 0 0,0 0 0,0 0 0,0 0 0,0 0 0,0 0 0,0 0 0,0 0 0,0 0 0,0 0 0,0 0 0,0 0 0,0 0 0,0-1 0,0 1 0,0 0 0,0 0 0,0 0 0,0 0 0,0 0 0,0 0 0,0 0 0,0 0 0,0 0 0,0 0 0,0 0 0,3 8 0,-2 8 0,-1-10 0,-1 2 0,1 0 0,1 0 0,-1 0 0,1-1 0,3 10 0,-1-2 0,0 0 0,-1 0 0,0 20 0,-1-17 0,-1 12 0,0-20 0,0 0 0,1 0 0,3 18 0,1-8 0,2 36 0,-5-32 0,2 25 0,-3-34 0,3 20 0,-2-21 0,1 21 0,-3-30-195,0-1 0,1 1 0,0-1 0,0 1 0,0-1 0,1 4 0</inkml:trace>
</inkml:ink>
</file>

<file path=ppt/ink/ink1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95"/>
    </inkml:context>
    <inkml:brush xml:id="br0">
      <inkml:brushProperty name="width" value="0.05" units="cm"/>
      <inkml:brushProperty name="height" value="0.05" units="cm"/>
    </inkml:brush>
  </inkml:definitions>
  <inkml:trace contextRef="#ctx0" brushRef="#br0">34 3749 24575,'1'-8'0,"0"-1"0,1 0 0,-1 0 0,1 1 0,6-12 0,-2-1 0,37-120 0,10-67 0,-39 125 0,-7 29 0,31-134 0,19-107 0,-51 260 0,45-259 0,0 71 0,8-38 0,-35 160 0,22-78 0,161-428 0,-156 467 0,63-146 0,-3 83 0,-62 121 0,-34 51 0,3 1 0,2 1 0,34-42 0,-34 46 0,-14 18 0,1-2 0,-1 3 0,1-2 0,0 2 0,1-1 0,0 1 0,13-8 0,-20 14 0,-1 0 0,1-1 0,1 1 0,-1 0 0,-1 0 0,2 0 0,-1-1 0,0 1 0,0 0 0,0 1 0,0-1 0,0 0 0,0 0 0,-1 0 0,1 1 0,0-1 0,0 0 0,0 1 0,0-1 0,0 1 0,0-1 0,0 1 0,-1 0 0,2-1 0,-2 1 0,1-1 0,-1 0 0,2 2 0,-2-2 0,1 1 0,-1 0 0,0 0 0,0 0 0,1 0 0,-1 0 0,1 1 0,2 5 0,1 2 0,-2-2 0,3 14 0,-2-11 0,22 84 0,15 111 0,-16-21 0,-6-43 0,29 185 0,-39-285 0,37 235 0,-5-67 0,0-10 0,1 66 0,-26-173 0,15 69 0,-8-59 0,-10-39 0,-4-33 0,15 36 0,-13-40 0,13 53 0,-19-60 0,2-1 0,-1 0 0,15 24 0,-1 2 0,-3-4 0,23 62 0,-29-74 0,1-2 0,16 28 0,-17-36 0,45 91 0,4 12 0,-15-33 0,2-3 0,-38-68 0,8 27 0,1-2 0,-8-19 0,8 30 0,-12-37 0,1-1 0,0 0 0,1 0 0,9 16 0,-3-6-1365,-10-16-5461</inkml:trace>
</inkml:ink>
</file>

<file path=ppt/ink/ink1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96"/>
    </inkml:context>
    <inkml:brush xml:id="br0">
      <inkml:brushProperty name="width" value="0.05" units="cm"/>
      <inkml:brushProperty name="height" value="0.05" units="cm"/>
    </inkml:brush>
  </inkml:definitions>
  <inkml:trace contextRef="#ctx0" brushRef="#br0">34 1686 24575,'1'-7'0,"0"-2"0,1 1 0,-1 0 0,1 1 0,-1-1 0,1 0 0,1 1 0,0 0 0,0 0 0,6-13 0,8-18 0,68-260 0,-81 280 0,45-130 0,-9 26 0,-20 62 0,44-100 0,-36 97 0,6-8 0,1 2 0,71-104 0,-64 107 0,-14 25 0,38-43 0,-20 28 0,-38 47 0,0 2 0,0-1 0,0 2 0,2 0 0,-2 1 0,0 0 0,15-4 0,21-14 0,-40 21 0,2 0 0,-1 0 0,0 0 0,0 1 0,1 0 0,-1 0 0,1 1 0,-2 0 0,2 0 0,10 4 0,2 2 0,31 19 0,-27-12 0,4 2 0,-18-9 0,2 0 0,12 4 0,-8-4 0,1 2 0,-1 1 0,16 14 0,-5-6 0,3 5 0,-19-14 0,1-1 0,0 0 0,-1-1 0,2-1 0,0 0 0,-2 0 0,14 0 0,77-3 0,-52-4 0,-41 2 0,0-1 0,0-1 0,1 0 0,-1-2 0,9-4 0,18-6 0,-20 8 0,1 1 0,-1 2 0,0 0 0,2 2 0,-2 1 0,1 0 0,23 6 0,-29-3 0,1 1 0,-1 1 0,0-1 0,0 2 0,0 0 0,-1 1 0,0 1 0,1 0 0,10 16 0,10 11 0,33 44 0,-16-21 0,-35-41 0,16 28 0,-3-3 0,0-3 0,-1 1 0,-2 1 0,23 60 0,-5 11 0,-24-74 0,-1 1 0,-3 1 0,0 1 0,-1 1 0,0 0 0,8 88 0,-17-117 0,2 12 0,0-1 0,0 1 0,11 44 0,-10-48 0,5 31 0,2 7 0,-7-39 0,-2 2 0,4 31 0,0 5 0,-6-56-124,1-1 0,-1 1 0,0 0 0,1 0 0,-1 0 0,1 0-1,0 0 1,-1-1 0,1 0 0,1 4 0,4 1-6702</inkml:trace>
</inkml:ink>
</file>

<file path=ppt/ink/ink1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97"/>
    </inkml:context>
    <inkml:brush xml:id="br0">
      <inkml:brushProperty name="width" value="0.05" units="cm"/>
      <inkml:brushProperty name="height" value="0.05" units="cm"/>
    </inkml:brush>
  </inkml:definitions>
  <inkml:trace contextRef="#ctx0" brushRef="#br0">34 34 24575,'10'1'0,"1"0"0,13 2 0,15 1 0,5-4 0,-24 0 0,29 2 0,-43-1 0,1 0 0,0 0 0,-1 1 0,2 0 0,-3 0 0,2-1 0,-2 2 0,8 4 0,13 9 0,-2 0 0,-1 3 0,34 33 0,-47-43 0,35 38 0,73 98 0,-99-115 0,25 48 0,-8-12 0,49 95 0,-33-59 0,-39-73 0,-1 0 0,10 39 0,-19-56 0,34 94 0,1 0 0,-21-57 0,40 73 0,-31-66 0,-2-5 0,33 67 0,47 115 0,-64-113 0,-6-12 0,38 128 0,-36-106 0,-15-62 0,21 83 0,-30-86 0,44 129 0,-31-127 0,8 23 0,2 9 0,-13-28 0,-3-15 0,10 27 0,34 70 0,-52-122 0,20 38 0,-24-57 0,6 12 0,18 45 0,-22-46 0,1-1 0,2-1 0,1 1 0,1-2 0,22 28 0,-35-46 0,7 6 0,0 0 0,-3 2 0,3-2 0,-3 2 0,0 0 0,7 16 0,27 75 0,-38-100-72,-1 0 1,1 0-1,0 0 0,-1-1 0,1 1 0,-1 0 0,2 0 0,-2 0 1,2-1-1,-2 1 0,1 0 0,0 0 0,0 0 0,0-1 0,0 1 1,-1-1-1,1 1 0,2-1 0,5 2-6754</inkml:trace>
</inkml:ink>
</file>

<file path=ppt/ink/ink1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98"/>
    </inkml:context>
    <inkml:brush xml:id="br0">
      <inkml:brushProperty name="width" value="0.1" units="cm"/>
      <inkml:brushProperty name="height" value="0.1" units="cm"/>
      <inkml:brushProperty name="ignorePressure" value="1"/>
    </inkml:brush>
  </inkml:definitions>
  <inkml:trace contextRef="#ctx0" brushRef="#br0">0 4052,'0'-4045,"0"4038</inkml:trace>
</inkml:ink>
</file>

<file path=ppt/ink/ink1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99"/>
    </inkml:context>
    <inkml:brush xml:id="br0">
      <inkml:brushProperty name="width" value="0.1" units="cm"/>
      <inkml:brushProperty name="height" value="0.1" units="cm"/>
      <inkml:brushProperty name="ignorePressure" value="1"/>
    </inkml:brush>
  </inkml:definitions>
  <inkml:trace contextRef="#ctx0" brushRef="#br0">0 0,'8725'0,"-8719"0</inkml:trace>
</inkml:ink>
</file>

<file path=ppt/ink/ink1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400"/>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1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89"/>
    </inkml:context>
    <inkml:brush xml:id="br0">
      <inkml:brushProperty name="width" value="0.1" units="cm"/>
      <inkml:brushProperty name="height" value="0.1" units="cm"/>
      <inkml:brushProperty name="color" value="#E71224"/>
    </inkml:brush>
  </inkml:definitions>
  <inkml:trace contextRef="#ctx0" brushRef="#br0">233 40 24575,'-1'-2'0,"-1"0"0,0 1 0,0-1 0,0 1 0,0-1 0,0 1 0,0-1 0,0 1 0,0-1 0,0 1 0,-1 0 0,1 0 0,-1 1 0,1-1 0,0 1 0,-4-1 0,-13-4 0,-1 2 0,0 1 0,-22 0 0,23 2 0,11 0 0,2 1 0,-2-1 0,2 0 0,-1-1 0,0 1 0,0 0 0,1-2 0,-10-2 0,14 3 0</inkml:trace>
</inkml:ink>
</file>

<file path=ppt/ink/ink1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90"/>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1,'0'1742,"0"-1740</inkml:trace>
</inkml:ink>
</file>

<file path=ppt/ink/ink1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91"/>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0,'1130'0,"-1126"0</inkml:trace>
</inkml:ink>
</file>

<file path=ppt/ink/ink1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92"/>
    </inkml:context>
    <inkml:brush xml:id="br0">
      <inkml:brushProperty name="width" value="0.1" units="cm"/>
      <inkml:brushProperty name="height" value="0.1" units="cm"/>
      <inkml:brushProperty name="color" value="#E71224"/>
    </inkml:brush>
  </inkml:definitions>
  <inkml:trace contextRef="#ctx0" brushRef="#br0">1 0 24575,'13'18'0,"-10"-14"0,1 1 0,-1-1 0,4 8 0,-4-7 0,0-1 0,0 1 0,6 5 0,11 9 0,-14-14 0,-1 0 0,1 0 0,0 1 0,7 10 0,16 24 0,-24-34 0,0 0 0,0-1 0,9 8 0,9 9 0,-19-18 0,10 10 0,-3 1 0,19 28 0,-24-28 0,-4-12 0,-1 1 0,1-1 0,0 0 0,0 0 0,-1 0 0,2 0 0,4 5 0,-5-6 0,0 1 0,0-1 0,0 1 0,0 0 0,2 6 0,6 8 0,-7-14 0,-1 1 0,0-1 0,-1 0 0,3 8 0,-3-8 0,1 0 0,0 1 0,-1 0 0,4 3 0,-3-2 0,1-2 0,0 2 0,-1 0 0,1 4 0,6 12 0,4 9 0,-10-24 0,-1 2 0,1-2 0,8 12 0,-5-8 0,9 19 0,-6-11 0,2 2 0,-2-1 0,17 26 0,-15-22 0,-9-18 0,0-2 0,0 2 0,4 6 0,-3-5 0,1 0 0,-1 0 0,-1 1 0,0-2 0,-1 2 0,3 9 0,4 16 0,-2-14 0,-2-8 0,-1 1 0,1-2 0,8 14 0,-11-20 0,1-1 0,-1 1 0,0-1 0,0 1 0,0-1 0,0 4 0,0-3 0,-1-2 0,1 2 0,0 0 0,0-1 0,-1 1 0,2-1 0,0 4 0,1-2 0,0 0 0,0 1 0,-2 0 0,1-1 0,-1 1 0,2 5 0,2 8 0,0 0 0,-5-13 0,2 0 0,-1 0 0,5 6 0,4 26 0,18 24 0,-3-5 0,-22-49 0,-1-5 0,-1 2 0,1-1 0,-1 1 0,2 4 0,-3-6 0,0 0 0,1-1 0,0 2 0,0-2 0,0 1 0,0-1 0,1 2 0,2 1 0,-2-2 0,-1-1 0,0 1 0,0 0 0,0 0 0,0 0 0,0 0 0,2 4 0,-1 2 0,1 0 0,6 13 0,3 8 0,-8-19 0,0-1 0,2 2 0,0-1 0,7 9 0,-10-13 0,0 1 0,0-2 0,4 11 0,2 6 0,13 18 0,-1 0 0,-14-22 0,-7-14 0,1-1 0,1 2 0,0-3 0,0 2 0,0 0 0,2 3 0,-6 9 0,2-15 0,1 0 0,-1-1 0,0 1 0,0 0 0,1-1 0,-1 1 0,1 0 0,0-1 0,0 1 0,-1 0 0,1 0 0,0-1 0,1 1 0,-2-1 0,1 0 0,0 0 0,-1 1 0,1-1 0,-1 1 0,1-1 0,0 1 0,-1-1 0,1 1 0,-1-1 0,0 1 0,0 0 0,1 0 0,-1-1 0,0 1 0,1 0 0,-1-1 0,0 1 0,0 0 0,0 0 0,1 2 0,0-1 0,0 1 0,0-1 0,0 1 0,0 0 0,1-2 0,-1 2 0,1-1 0,-1 0 0,0 0 0,3 2 0,-1-1 0,-1-1 0,0 1 0,0-1 0,-1 0 0,0 0 0,1 1 0,-1-1 0,0 1 0,1 3 0,12 33 0,-14-39-40,0 1 0,1-1 0,-1 1 0,0-1-1,1 1 1,-1-1 0,0 0 0,0 0 0,1 0 0,-1 1 0,0-1-1,1 1 1,0-1 0,-1 0 0,0 1 0,1-1 0,-1 0-1,0 1 1,0-1 0,1 1 0,-1-1 0,1 0 0,0 0 0,-1 0-1,1 0 1,-1 1 0,1-1 0,0 0 0,-1 0 0,1 0-1,-1 0 1,1 0 0,1 0 0</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00:09.933"/>
    </inkml:context>
    <inkml:brush xml:id="br0">
      <inkml:brushProperty name="width" value="0.2" units="cm"/>
      <inkml:brushProperty name="height" value="0.2" units="cm"/>
      <inkml:brushProperty name="color" value="#E71224"/>
    </inkml:brush>
  </inkml:definitions>
  <inkml:trace contextRef="#ctx0" brushRef="#br0">44 335 24575,'0'-5'0,"0"-1"0,0 0 0,0 0 0,-1 0 0,1 1 0,-1-1 0,-3-6 0,3 5 0,-1-1 0,1 0 0,0 1 0,0-1 0,1-8 0,-1-16 0,1 31 0,-1-3 0,1-1 0,-1 1 0,0-1 0,0 1 0,-3-8 0,-1-10 0,3 6 0,1 9 0,0 1 0,0-1 0,0-11 0,1 11 0,0 0 0,0 0 0,-3-11 0,0-1 51,2 15-334,1 0 0,-1 0 0,0 0-1,-2-7 1</inkml:trace>
</inkml:ink>
</file>

<file path=ppt/ink/ink1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93"/>
    </inkml:context>
    <inkml:brush xml:id="br0">
      <inkml:brushProperty name="width" value="0.2" units="cm"/>
      <inkml:brushProperty name="height" value="0.2" units="cm"/>
      <inkml:brushProperty name="color" value="#E71224"/>
    </inkml:brush>
  </inkml:definitions>
  <inkml:trace contextRef="#ctx0" brushRef="#br0">36 1 24575,'1'1'0,"0"0"0,1 0 0,-1 1 0,1-2 0,-1 1 0,1 0 0,0-1 0,0 1 0,-1 0 0,0 0 0,5 0 0,-5-1 0,46 15 0,-29-9 0,-18-6 0,2 0 0,-2 1 0,1-1 0,0 0 0,0 1 0,-1 0 0,1-1 0,0 0 0,0 0 0,-1 0 0,1 1 0,-1 0 0,1-1 0,-1 1 0,0-1 0,1 1 0,-1 0 0,0-1 0,2 2 0,-4-1 0,1 0 0,0 0 0,0-1 0,0 1 0,-1-1 0,1 1 0,0-1 0,-1 0 0,1 0 0,-1 1 0,1-1 0,0 0 0,-2 0 0,1 0 0,-13 1 0,11-1 0,0 1 0,-1 0 0,1 0 0,-1 0 0,-5 2 0,8-2 0,1-1 0,0 1 0,-1 1 0,0-1 0,1 0 0,0 0 0,-1-1 0,1 1 0,0 1 0,-1-1 0,1 1 0,0-1 0,1 1 0,-1-1 0,1 1 0,-2 2 0,1-3 0,1-1 0,0 1 0,-1 0 0,0 0 0,1 0 0,0 0 0,0 0 0,0 0 0,0 0 0,0 0 0,0-1 0,0 1 0,0 0 0,0-1 0,0 1 0,0 0 0,1 0 0,-1 0 0,1 0 0,-1-1 0,1 2 0,0-1 0,0 0 0,0-1 0,-1 1 0,1-1 0,0 1 0,1 0 0,-1-1 0,0 1 0,0-1 0,0 1 0,1-1 0,-1 0 0,0 0 0,0 0 0,0 0 0,0 0 0,2 0 0,84 0 0,-71-2 0,-14 1 0,1 0 0,-1 1 0,1 0 0,0-1 0,0 1 0,0 0 0,-2 0 0,2 0 0,0 1 0,0-1 0,-1 1 0,0 0 0,1-1 0,0 1 0,0 0 0,-1-1 0,1 1 0,-2 0 0,6 4 0,-3-2 0,0 0 0,0 0 0,0 0 0,0 2 0,-1-1 0,0-1 0,1 1 0,-1 1 0,-2-2 0,2 2 0,2 4 0,-5-8 0,0-1 0,0 0 0,0 1 0,0-1 0,0 0 0,0 0 0,0 1 0,0-1 0,0 0 0,0 1 0,-1-1 0,1 0 0,0 0 0,0 1 0,0-1 0,0 0 0,0 0 0,0 1 0,-1-1 0,1 0 0,0 0 0,-1 0 0,1 1 0,0-1 0,0 1 0,0-1 0,-1 0 0,1 0 0,-1 0 0,-11 3 0,-16-4 0,26 1 0,-75-5 0,63 5 0,4-1 0,-1 1 0,0 1 0,1 0 0,0 0 0,-14 4 0,23-5 0,-1 1 0,1-1 0,0 1 0,0 1 0,0-1 0,0 0 0,-1 1 0,1-1 0,0 0 0,0 0 0,0 1 0,1 0 0,-1-2 0,0 2 0,0-1 0,1 1 0,0 0 0,-1-1 0,1 4 0,0-4 0,0 0 0,-1 0 0,1 0 0,0 0 0,0 1 0,-1-1 0,1 0 0,1 1 0,-1-1 0,0 1 0,1-1 0,-1-1 0,0 1 0,0 0 0,1 1 0,-1-1 0,1 0 0,-1 1 0,1-1 0,0 0 0,0 0 0,0 0 0,0 0 0,2 1 0,1-1 0,1 0 0,0 0 0,-1-1 0,1 1 0,0-1 0,-1 0 0,1 0 0,9-1 0,5 0 0,96 5 0,-67 1 0,-30-3 0,21-1 0,-38-1 0,1 0 0,1 1 0,-2-1 0,0 0 0,2 1 0,-2-1 0,1 1 0,0-1 0,0 1 0,0 0 0,0-1 0,-1 1 0,0 0 0,1 1 0,0-1 0,-1 0 0,1 0 0,-1 0 0,1-1 0,-1 2 0,0 0 0,-1-1 0,1 0 0,0 1 0,0-1 0,1 4 0,-2-5 0,0 0 0,-1 1 0,1 0 0,0-1 0,0 1 0,0-1 0,-1 1 0,1-1 0,0 1 0,-1 0 0,1 0 0,-1-1 0,1 1 0,-1-1 0,1 1 0,0-1 0,-1 0 0,1 1 0,-1-1 0,1 1 0,-1-1 0,0 0 0,1 0 0,-1 1 0,1-1 0,-2 0 0,2 0 0,-1 0 0,1 1 0,-2-1 0,1 0 0,-25 2 0,-46 2 0,27-3 0,-42-2 0,20-3 0,67 4 0,-2 0 0,0 0 0,0 0 0,-1 0 0,2 0 0,-2 0 0,2 1 0,-1-1 0,0 0 0,-3 2 0,5-2 0,-1 1 0,1-1 0,-1 1 0,0 0 0,1-1 0,-1 1 0,1 0 0,-1 0 0,1 0 0,0-1 0,0 1 0,0 0 0,-1 0 0,1-1 0,0 0 0,0 1 0,-1 0 0,1 0 0,0-1 0,0 2 0,1-2 0,-1 1 0,0 1 0,1-1 0,-1-1 0,0 1 0,0 0 0,0-1 0,0 1 0,0 0 0,0 0 0,0-1 0,1 0 0,-1 1 0,0-1 0,1 1 0,-1-1 0,1 1 0,0 0 0,-1-1 0,1 1 0,-1-1 0,1 0 0,0 1 0,2 1 0,-2-1 0,1 0 0,0-1 0,0 1 0,0 0 0,0-1 0,4 1 0,3 0 0,-1-1 0,18 1 0,-23-1 0,39-1 0,53 2 0,-87-1 0,0 1 0,1 0 0,-1 1 0,1-1 0,-1 1 0,-1 1 0,2 0 0,-2-1 0,2 2 0,11 6 0,-11-7 0,-1 1 0,1-1 0,1-1 0,-1-1 0,17 3 0,-25-4 0,-82-4 0,49 2 0,0 1 0,-41 3 0,33-2 0,32 0 0,1 0 0,0 0 0,0 0 0,0 2 0,0-1 0,-1 0 0,-11 4 0,8-1 0,7-3 0,-1 0 0,0 1 0,1 0 0,-1 0 0,-5 5 0,9-7 0,1 1 0,-1-1 0,1 0 0,-1 0 0,0 1 0,1-1 0,-1 1 0,1-1 0,0 1 0,-1-1 0,1 1 0,-1 0 0,1-1 0,0 1 0,0 0 0,0 0 0,0-1 0,-1 2 0,2-1 0,-1-1 0,0 1 0,0 0 0,1 0 0,-1-1 0,1 1 0,-1 0 0,0 0 0,1 0 0,-1-1 0,1 1 0,0 0 0,0 0 0,-1-1 0,1 1 0,1 1 0,-1-1 0,2 0 0,-2 0 0,1 0 0,1-1 0,-2 1 0,2-1 0,-2 1 0,1 0 0,0-1 0,0 0 0,1 1 0,2-1 0,32-1 0,-18 0 0,158 6 0,-162-5 0,0 0 0,0 1 0,20 5 0,-9-4 0,6 3 0,-32-4 0,1-1 0,0 0 0,0 0 0,0 0 0,-1 0 0,2 1 0,-2-1 0,1 0 0,-1 1 0,1-1 0,-1 1 0,1-1 0,-1 1 0,1-1 0,0 1 0,0-1 0,-1 1 0,0-1 0,1 0 0,0 0 0,-1 2 0,1-2 0,-1 1 0,1 0 0,-1-1 0,0 1 0,0 0 0,1-1 0,-1 1 0,0 0 0,0 0 0,0-1 0,0 3 0,-1-2 0,1 0 0,0-1 0,-1 1 0,0 0 0,0 0 0,0 1 0,1-1 0,-1 0 0,0 0 0,0-1 0,0 1 0,0 0 0,1 0 0,-1 0 0,-1-1 0,1 1 0,0 0 0,0-1 0,0 0 0,-2 1 0,-5 1 0,-1-1 0,0 1 0,1-1 0,-1 0 0,0-1 0,0 0 0,-9-2 0,-10 1 0,-74-3 0,-1 0 0,86 4 0,10-1 0,1 1 0,-1 0 0,1 0 0,-1 0 0,0 1 0,1 0 0,-1 1 0,-6 0 0,12-1 0,0-1 0,1 0 0,-1 1 0,-1-1 0,2 0 0,-1 1 0,0-1 0,0 1 0,0-1 0,1 1 0,-2 0 0,2-1 0,-1 1 0,1 0 0,-1-1 0,0 1 0,1 0 0,-1 0 0,1-1 0,-1 1 0,1-1 0,0 1 0,0 0 0,0 0 0,0 0 0,-1 0 0,1-1 0,0 1 0,0 0 0,0 0 0,0 0 0,0 0 0,0 0 0,1 0 0,-1 0 0,0 0 0,0-1 0,0 0 0,0 1 0,1 0 0,-1 0 0,0-1 0,1 2 0,-1-2 0,2 2 0,0 0 0,0 0 0,0 0 0,0-1 0,0 0 0,-1 1 0,2-1 0,-1 0 0,0 1 0,1-1 0,-1 0 0,0 0 0,0 0 0,1 0 0,-1 0 0,1-1 0,4 1 0,143 2 0,-138-2 0,-1 0 0,19 4 0,-20-3 0,1 0 0,-1-2 0,14 2 0,-5-3 0,1 2 0,35 4 0,-46-4 0,-1 0 0,-1-1 0,13 0 0,-13-1 0,1 1 0,-2 1 0,2-1 0,10 2 0,-18-2 0,1 0 0,-1 0 0,0 0 0,1 0 0,-1 0 0,0 0 0,0 0 0,1 1 0,-1-1 0,0 0 0,0 0 0,1 0 0,-1 0 0,1 0 0,-1 1 0,0-1 0,1 0 0,-1 0 0,0 0 0,0 1 0,0-1 0,1 0 0,-1 0 0,1 0 0,-1 0 0,0 1 0,0-1 0,0 0 0,0 1 0,0-1 0,0 0 0,1 1 0,-2 0 0,1-1 0,0 1 0,-1 0 0,0-1 0,1 1 0,0-1 0,-1 1 0,1 0 0,-1-1 0,0 1 0,1-1 0,-1 0 0,1 1 0,-1 0 0,-26 9 0,16-6 0,-2-2 0,1-1 0,0 1 0,0-1 0,0-1 0,0 0 0,-17-2 0,-9 1 0,-201 1 0,223-1 0,15 1 0,1 0 0,-1 0 0,-1-1 0,1 1 0,-1 0 0,1 0 0,0 0 0,0 0 0,0 0 0,-1 0 0,1 0 0,0 0 0,0 1 0,0-1 0,0 0 0,0 0 0,-1 0 0,1 0 0,0 1 0,0-1 0,0 1 0,0-1 0,0 1 0,-1 2 0,-3 1 0,3-2 0,-1 0 0,1-1 0,0 2 0,1-1 0,-1 1 0,-1-1 0,0 4 0,2-5 0,1 0 0,0 0 0,0 0 0,0 0 0,0 0 0,0 0 0,0 1 0,0-1 0,0 0 0,0-1 0,0 1 0,1 0 0,-1 0 0,0 0 0,1 0 0,0 0 0,-1 0 0,1 0 0,-1 0 0,1 0 0,0 0 0,0-1 0,-1 1 0,1 0 0,1 0 0,-1 0 0,1 1 0,0-1 0,0 0 0,1 1 0,-2-1 0,2 0 0,-2 0 0,2 0 0,-1 0 0,0-1 0,1 1 0,-1-1 0,0 1 0,4-1 0,4 0 0,1 0 0,11 0 0,13 0 0,55 4 0,8 2 0,-14-1 0,-20-5 0,10 0 0,-73 0 0,0 0 0,-1 0 0,2 0 0,-2 1 0,1-1 0,0 0 0,0 0 0,0 0 0,-1 1 0,2-1 0,-2 0 0,0 1 0,0-1 0,2 1 0,-2-1 0,1 1 0,-1 0 0,1-1 0,0 1 0,-1-1 0,1 1 0,-1 0 0,1 0 0,0 1 0,0 0 0,0 0 0,0 0 0,-1 1 0,0-1 0,1 2 0,-1 0 0,0-3 0,0-1 0,0 1 0,0 0 0,0-1 0,0 1 0,0 0 0,-1-1 0,1 1 0,0-1 0,0 1 0,0 0 0,-1 0 0,0-1 0,1 1 0,0-1 0,-1 0 0,1 0 0,-1 1 0,0-1 0,1 1 0,-1-1 0,1 0 0,-1 1 0,0-1 0,1 0 0,-1 1 0,1-1 0,-1 0 0,0 0 0,1 1 0,0-1 0,-1 0 0,0 0 0,0 0 0,-1 0 0,-4 1 0,0 0 0,0-1 0,-8-1 0,7 0 0,-24 1 0,1-2 0,-55-9 0,53 5 0,1 0 0,-1 2 0,-46 0 0,62 4 0,5 0 0,2-1 0,-1 2 0,0-1 0,1 0 0,0 2 0,-2-1 0,2 1 0,-18 7 0,14-4 0,8-4 0,2 1 0,-1 0 0,-1 0 0,1 0 0,-3 2 0,6-3 0,-1 1 0,1-1 0,0 0 0,0 0 0,0 0 0,0 1 0,1-1 0,-1 0 0,1 0 0,-1 1 0,0-1 0,1 1 0,-1-1 0,1 1 0,0 0 0,0-1 0,-1 2 0,1-1 0,0-1 0,0 1 0,0-1 0,0 1 0,0-1 0,1 1 0,-1-1 0,0 0 0,1 0 0,-1 0 0,1 1 0,0-1 0,-1 1 0,1-1 0,-1 0 0,1 0 0,0 0 0,0 0 0,0 0 0,0 0 0,1 0 0,-1 0 0,2 1 0,0-1 0,-1 0 0,2 1 0,-1-2 0,0 2 0,0-2 0,0 1 0,0 0 0,1-1 0,-1 0 0,5 0 0,445 0 0,-448 0 0,1 0 0,-1 0 0,1 1 0,0-1 0,-1 1 0,11 3 0,-13-3 0,-1 0 0,1 0 0,-2 0 0,1 1 0,1-1 0,-1 1 0,1-2 0,-2 2 0,2 0 0,-2-1 0,0 2 0,1-1 0,0 0 0,0 0 0,-1-1 0,2 4 0,-2-3 0,0-1 0,-1 1 0,0 0 0,1-1 0,-1 0 0,1 0 0,-1 1 0,0 0 0,0-1 0,1 1 0,-2 3 0,1-5 0,0 1 0,-1-1 0,1 1 0,-1 0 0,1 0 0,0 0 0,-1-1 0,1 1 0,-2 0 0,2 0 0,-1-1 0,0 1 0,0 0 0,0-1 0,0 1 0,0-1 0,0 0 0,0 1 0,0-1 0,0 0 0,-1 1 0,-5 0 0,1 1 0,-2 0 0,2-1 0,-2 0 0,2 0 0,-2-1 0,-12 0 0,8-1 0,-1 0 0,0-2 0,-16-3 0,18 4 0,1-1 0,-1 2 0,-17-1 0,-14 0 0,16-1 0,-31 1 0,8 0 0,-51-3 0,87 4 0,-64 2 0,77-1 0,-1 0 0,-1 1 0,2-1 0,-1 1 0,-1 0 0,2-1 0,-1 1 0,0-1 0,0 1 0,1 0 0,-1-1 0,0 1 0,0 0 0,1-1 0,-1 1 0,1 0 0,-1 0 0,1 0 0,0-1 0,0 1 0,0 0 0,-1-1 0,1 1 0,0 0 0,0 0 0,0 2 0,-3 25 0,2-25 0,1-1 0,1-1 0,-1 2 0,0-1 0,0 0 0,1 0 0,-1 0 0,1 1 0,0-2 0,0 1 0,-1 0 0,1 0 0,0 0 0,1 0 0,-1 0 0,1-1 0,-1 0 0,1 1 0,-1-1 0,1 1 0,0 0 0,-1-1 0,1 0 0,1 1 0,-1-1 0,0 0 0,0-1 0,0 1 0,0 0 0,0-1 0,1 1 0,-1 0 0,1-1 0,-1 0 0,4 1 0,278-2 0,-227-3 0,-38 2 0,22 0 0,5 2 0,33 0 0,-75 1 0,1-1 0,-1 1 0,0 0 0,0 0 0,0 0 0,0 0 0,0 0 0,0 1 0,0 0 0,5 3 0,-7-3 0,1-2 0,-2 3 0,1-2 0,0 1 0,0 0 0,-1 0 0,1 1 0,0-2 0,0 1 0,-1 0 0,-1 1 0,1-1 0,1 1 0,-2-1 0,1 0 0,1 5 0,2 7 0,-3-11 0,0-1 0,0-1 0,-1 2 0,1 0 0,-1-1 0,0 1 0,0-1 0,0 0 0,0 4 0,0-5 0,0-1 0,0 0 0,-1 1 0,1-1 0,0 1 0,-1-1 0,1 0 0,-1 0 0,0 1 0,1-1 0,0 0 0,-1 0 0,1 1 0,-1-1 0,0 0 0,1 0 0,-1 0 0,1 0 0,-1 0 0,0 0 0,1 0 0,-1 0 0,1 0 0,-1 0 0,0 0 0,1 0 0,-1 0 0,1 0 0,-22-4 0,17 3 0,-69-8 0,27 3 0,-43 0 0,82 6 0,-44-3 0,-14-2 0,4 1 0,-3 0 0,33 4 0,-43 0 0,49-7 0,23 6 0,0 0 0,1 0 0,-1 0 0,0 0 0,0 1 0,0-1 0,1 1 0,-1 0 0,0 0 0,0 0 0,0 0 0,0 0 0,-4 1 0,6-1 0,0 0 0,1 1 0,-1-1 0,1 1 0,-1-1 0,0 1 0,1-1 0,0 1 0,0-1 0,0 1 0,0-1 0,0 1 0,-1 0 0,1 0 0,-1-1 0,1 1 0,0 0 0,0-1 0,0 1 0,0 0 0,0-1 0,0 1 0,1 20 0,0-14 0,-1-4 0,-1 0 0,1 0 0,0 0 0,1-1 0,-1 2 0,0-1 0,0 0 0,1 0 0,0-1 0,0 1 0,1 0 0,-1 0 0,1 0 0,-1-1 0,1 0 0,0 1 0,4 4 0,-5-6 0,1-1 0,0 1 0,-1 0 0,1 1 0,-1-1 0,1 0 0,0-1 0,0 1 0,0-1 0,0 1 0,1-1 0,-2 1 0,1-1 0,0 0 0,0 0 0,0 0 0,0 0 0,2 0 0,8-1 0,-2 0 0,14-4 0,-7 3 0,29-6 0,-35 7 0,-2-1 0,2 1 0,0 1 0,0-1 0,15 3 0,6-1 0,82-5 0,-92 4 0,2 2 0,41 7 0,-33-5 0,-18-1 0,-1 0 0,17 5 0,-20-6 0,0 0 0,-1 0 0,2-1 0,-2 0 0,20-1 0,11 1 0,-38-1 0,-1 0 0,1 1 0,-1-1 0,0 0 0,-1 1 0,2-1 0,-1 1 0,0 0 0,1-1 0,-1 0 0,0 1 0,0 0 0,0 0 0,0 0 0,0-1 0,0 1 0,0 0 0,-1 0 0,1 0 0,0 1 0,-1-1 0,1 0 0,-1 0 0,1 0 0,-1-1 0,1 2 0,-1 1 0,1-2 0,-1 0 0,0 0 0,0-1 0,0 1 0,0 0 0,0 0 0,0 0 0,0 0 0,0 0 0,-1-1 0,1 1 0,0-1 0,0 1 0,-1 0 0,1-1 0,-1 1 0,1 0 0,-1-1 0,1 2 0,-1-2 0,0 1 0,1-1 0,0 1 0,-1-1 0,1 1 0,-1 0 0,0-1 0,0 0 0,0 1 0,1-1 0,-2 1 0,2-1 0,-1 0 0,0 0 0,0 1 0,0-1 0,0 0 0,0 0 0,0 0 0,1 0 0,-2 0 0,-66 3 0,-94-1 0,85-3 0,-221 1 0,246 4 0,51-4 0,0 0 0,0 0 0,0 0 0,-1 0 0,1 0 0,-1 1 0,1-1 0,0 0 0,0 1 0,0 0 0,0-1 0,0 1 0,0-1 0,0 1 0,0-1 0,-1 1 0,2 0 0,-1-1 0,-1 0 0,2 1 0,-1 0 0,0 1 0,0-2 0,1 1 0,-1 0 0,1 0 0,-1 0 0,1 0 0,0 0 0,0 1 0,-1-1 0,1 0 0,0-1 0,0 1 0,0 0 0,0 1 0,0-1 0,0 0 0,0 2 0,0-1 0,0 0 0,1 0 0,-1 0 0,0 0 0,0 0 0,1 0 0,0 0 0,0 0 0,0-1 0,0 1 0,0 0 0,1 0 0,-1 0 0,0 0 0,1-1 0,0 1 0,-1-1 0,0 0 0,1 1 0,4 1 0,1 0 0,2 0 0,-1-1 0,0 0 0,1 0 0,-1 0 0,2-1 0,14 0 0,65-5 0,-59 2 0,69-2 0,-41-3 0,-6 2 0,4-1 0,-36 3 0,0 1 0,0 0 0,1 2 0,-2 0 0,40 6 0,-15 6 0,-15-3 0,-23-7 0,10 1 0,-16-3 0,1 0 0,-1 0 0,1 0 0,0 0 0,-1 0 0,0 1 0,1-1 0,-1 0 0,0 0 0,1 0 0,0 1 0,-1-1 0,0 0 0,0 0 0,1 1 0,-1-1 0,0 0 0,1 0 0,-1 1 0,0 0 0,1-1 0,-1 0 0,0 1 0,0 0 0,0 0 0,-1-1 0,0 1 0,1-1 0,-1 0 0,1 0 0,-1 1 0,0-1 0,1 1 0,-1-1 0,1 1 0,-2 0 0,2-1 0,-1 0 0,1 1 0,-2-1 0,2 0 0,-16 6 0,4-4 0,2-1 0,-1 0 0,0-1 0,1 1 0,-18-3 0,-4 2 0,-189-5 0,213 5 0,2 0 0,-2-1 0,-9-2 0,2-1 0,-1 3 0,0 0 0,-1 1 0,-19 1 0,-2-1 0,19 1 0,1 1 0,-37 8 0,2-2 0,45-7 0,-25 5 0,32-6 0,-2 0 0,1 1 0,0 0 0,0 0 0,-1 0 0,2 0 0,-1 0 0,0 0 0,1 0 0,-2 1 0,-2 2 0,5-4 0,-1 1 0,1 0 0,0 0 0,-1 0 0,1 0 0,0 0 0,0 0 0,0 0 0,-1 0 0,1 0 0,0 0 0,0 0 0,0 1 0,0-2 0,0 1 0,1 0 0,-1 0 0,0 0 0,0 0 0,0 0 0,1 2 0,0-5 0,-1 1 0,0 0 0,1-1 0,0 1 0,-1 0 0,0 0 0,0 1 0,0-2 0,0 1 0,0 0 0,0-2 0,-7-11 0,7 14 0,0 0 0,0-1 0,0 1 0,-1 0 0,1 0 0,0-1 0,0 1 0,0 0 0,0 0 0,-1-1 0,1 1 0,0 0 0,-1 0 0,1 0 0,0-1 0,0 1 0,-1 0 0,1 0 0,0 0 0,-1 0 0,1 0 0,-1-1 0,1 1 0,0 0 0,0 0 0,-1 0 0,1 0 0,0 0 0,-1 0 0,1 0 0,-1 0 0,1 0 0,0 0 0,-1 0 0,1 0 0,0 0 0,0 1 0,-1-1 0,1 0 0,0 0 0,0 0 0,0 0 0,-1 0 0,1 1 0,-1-1 0,1 1 0,0 1 0,0-1 0,0 1 0,0-1 0,0 1 0,0-1 0,0 0 0,0 0 0,1 0 0,0 1 0,-1 0 0,1 1 0,3 9 0,-5-11 0,1 0 0,0 0 0,1 1 0,-1-1 0,0-1 0,0 2 0,0-1 0,1 0 0,0 0 0,-1 0 0,1 0 0,-1 0 0,1 0 0,0 1 0,-1-1 0,1 0 0,2 0 0,-3 0 0,2-1 0,0 1 0,-1 0 0,1-1 0,-1 1 0,1 0 0,0-1 0,0 0 0,-1 0 0,0 1 0,1-1 0,0 0 0,2-1 0,61 2 0,70-2 0,-24-12 0,159 9 0,-200 4 0,-61 0 0,-1 1 0,1 0 0,11 3 0,-12-1 0,1-2 0,-1 1 0,12-2 0,-18 0 0,-1 0 0,1 0 0,-1 0 0,1 0 0,0 1 0,-1-1 0,1 0 0,0 1 0,-1-1 0,1 1 0,-1-1 0,0 1 0,0 0 0,1 0 0,1 0 0,-1 1 0,-1 0 0,1-1 0,-1 1 0,0 0 0,0-1 0,0 1 0,-1 1 0,2-1 0,-2 0 0,1 1 0,1 1 0,-1 0 0,0 0 0,1-1 0,0 1 0,-1 0 0,1 0 0,1-2 0,-1 2 0,6 5 0,-6-7 0,0 0 0,0 0 0,-1 0 0,1 0 0,0 0 0,1 3 0,-3-5 0,0 0 0,0 0 0,0 1 0,0-1 0,0 1 0,0-1 0,0 0 0,0 0 0,0 1 0,0-1 0,0 0 0,0 0 0,0 0 0,0 1 0,0-1 0,0 0 0,0 0 0,-1 1 0,1-1 0,0 0 0,0 0 0,0 0 0,0 1 0,0-1 0,0 0 0,0 0 0,-1 1 0,0-1 0,0 1 0,0-1 0,1 0 0,-2 0 0,2 1 0,-1-1 0,0 0 0,0 0 0,0 0 0,0 0 0,-1 0 0,-21 0 0,-23-2 0,16-1 0,-3-1 0,-6 0 0,-303 4 0,270 5 0,40-1 0,-7-1 0,-66-2 0,97-2 0,1 0 0,-13-3 0,15 1 0,-1 2 0,-1 0 0,1 0 0,0 0 0,-6 1 0,11 0 0,0 0 0,0 1 0,0-1 0,1 0 0,-1 1 0,0-1 0,0 1 0,1-1 0,-2 1 0,2-1 0,-1 1 0,1 0 0,-2 0 0,2-1 0,-1 1 0,1 0 0,-1-1 0,0 1 0,1 0 0,0 0 0,-1-1 0,1 1 0,0 0 0,0-1 0,-1 1 0,1 0 0,0 0 0,0 1 0,-1 25 0,1-23 0,0-1 0,0 0 0,0 0 0,0 0 0,1 1 0,0-1 0,0-1 0,1 2 0,-1-1 0,1 1 0,1 1 0,-1-3 0,-1 0 0,1 0 0,0-1 0,-1 1 0,2-1 0,-1 0 0,0 1 0,0-1 0,0 0 0,0 0 0,1 0 0,-1 0 0,0 0 0,1 0 0,-1 0 0,6 0 0,10 1 0,0-1 0,0-1 0,1 0 0,32-2 0,-20-2 0,47-2 0,36 3 0,149 3 0,-255 0 0,-2 1 0,15 1 0,-15 0 0,1-1 0,-1 0 0,10 0 0,44-1 0,46-1 0,-95 0 0,3 0 0,-13 1 0,-1 0 0,0 0 0,1 1 0,-1-1 0,0 0 0,1 1 0,-1-1 0,1 0 0,-1 1 0,1-1 0,-1 0 0,1 1 0,-1-1 0,0 1 0,0 0 0,1-1 0,-1 1 0,1-1 0,-1 1 0,0-1 0,0 1 0,0-1 0,0 1 0,1-1 0,2 11 0,-2-10 0,0 0 0,-1 0 0,0 0 0,1 0 0,-1 0 0,0 1 0,0-1 0,0 1 0,0-1 0,0 2 0,0-3 0,-1 1 0,1 0 0,0-1 0,-1 1 0,0-1 0,1 1 0,-1 0 0,1-1 0,-1 1 0,0-1 0,0 1 0,1-1 0,-1 1 0,0-1 0,0 0 0,1 1 0,-2-1 0,2 0 0,-1 1 0,1-1 0,-2 0 0,-13 4 0,0-2 0,0-1 0,0 0 0,0 0 0,0-1 0,-15-2 0,-10 1 0,-61-2 0,3-2 0,-134 1 0,223 4 0,0 1 0,-17 3 0,12-1 0,-1 0 0,-8 0 0,0 0 0,-36 1 0,-15 1 0,60-5 0,9 0 0,0 0 0,1 0 0,-2 0 0,2 0 0,-1 0 0,0-1 0,1-1 0,-7 0 0,10 1 0,-1 0 0,2 1 0,-2-1 0,1 1 0,-1 0 0,1-1 0,-1 1 0,1 0 0,-1 0 0,1 0 0,-1-1 0,2 1 0,-2 1 0,1-1 0,-1 0 0,1 0 0,-1 0 0,1 1 0,-2 0 0,2-1 0,0 1 0,1 0 0,0-1 0,-2 1 0,2 0 0,-1 0 0,1 0 0,-1 0 0,0-1 0,1 0 0,0 1 0,-1 0 0,1 0 0,0 0 0,-1 0 0,1 0 0,0 0 0,0 0 0,0 0 0,0 0 0,0 0 0,0 0 0,0 0 0,0 0 0,1 1 0,-1-1 0,0 0 0,0 0 0,0-1 0,0 1 0,1 0 0,-1 0 0,0 1 0,0-1 0,1-1 0,0 1 0,-1 0 0,1 0 0,-1-1 0,1 1 0,0-1 0,-1 1 0,0 0 0,1 0 0,0 0 0,0-1 0,0 1 0,0-1 0,0 1 0,1 0 0,1 0 0,0-1 0,-1 0 0,2 1 0,-1-1 0,0 0 0,-1 0 0,6 0 0,3-1 0,-2 1 0,0 1 0,13 3 0,-12-3 0,-2 0 0,14 0 0,438-1 0,-397-4 0,47 0 0,-102 4 0,-2-1 0,15-2 0,-15 1 0,2 1 0,-1 0 0,8 0 0,-6 1 0,83 4 0,-49-3 33,-25-1-1431</inkml:trace>
</inkml:ink>
</file>

<file path=ppt/ink/ink1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87"/>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1,'0'1767,"0"-1921,0 314,0-174,0 6</inkml:trace>
</inkml:ink>
</file>

<file path=ppt/ink/ink1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88"/>
    </inkml:context>
    <inkml:brush xml:id="br0">
      <inkml:brushProperty name="width" value="0.1" units="cm"/>
      <inkml:brushProperty name="height" value="0.1" units="cm"/>
      <inkml:brushProperty name="color" value="#E71224"/>
    </inkml:brush>
  </inkml:definitions>
  <inkml:trace contextRef="#ctx0" brushRef="#br0">1 1 24575,'7'1'0,"-1"-1"0,1 1 0,-1 0 0,1 1 0,-1 0 0,0-2 0,11 7 0,-10-3 0,1-1 0,0-2 0,13 5 0,-1-4-93,-14-1-23,-1-1 0,1 1 1,-1 0-1,1 0 1,0 0-1,-2 0 0,2 1 1,-1 0-1,0 1 1,5 2-1</inkml:trace>
</inkml:ink>
</file>

<file path=ppt/ink/ink1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82"/>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0,'212'694,"-211"-691</inkml:trace>
</inkml:ink>
</file>

<file path=ppt/ink/ink1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83"/>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0,'1165'0,"-1164"0</inkml:trace>
</inkml:ink>
</file>

<file path=ppt/ink/ink1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84"/>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1,'1398'0,"-1391"0</inkml:trace>
</inkml:ink>
</file>

<file path=ppt/ink/ink1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85"/>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1,'0'738,"0"-733</inkml:trace>
</inkml:ink>
</file>

<file path=ppt/ink/ink1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86"/>
    </inkml:context>
    <inkml:brush xml:id="br0">
      <inkml:brushProperty name="width" value="0.2" units="cm"/>
      <inkml:brushProperty name="height" value="0.2" units="cm"/>
      <inkml:brushProperty name="color" value="#FFC114"/>
    </inkml:brush>
  </inkml:definitions>
  <inkml:trace contextRef="#ctx0" brushRef="#br0">7 1 24575,'9'7'0,"25"21"0,-31-26 0,0 0 0,-1-1 0,1 1 0,-1 0 0,0-1 0,1 0 0,0 0 0,0 0 0,0-1 0,-1 1 0,1 0 0,6 0 0,-9-1 0,0 0 0,0 0 0,0 0 0,0 0 0,0 0 0,0 0 0,0 0 0,0 0 0,0 0 0,0 0 0,0 0 0,0 0 0,1 0 0,-1 0 0,0-1 0,0 1 0,0 0 0,0 0 0,0 0 0,0 0 0,0 0 0,0 0 0,0 0 0,0 0 0,1 0 0,-1 0 0,0 0 0,0 0 0,0-1 0,0 1 0,0 0 0,0 0 0,0 0 0,0-1 0,0 1 0,0 0 0,0 0 0,0 0 0,0 0 0,0 0 0,0 0 0,0 0 0,0 0 0,-2-6 0,-8-5 0,10 10 0,-2 1 0,2-1 0,-1 0 0,1 1 0,-1-1 0,1 0 0,0 1 0,-1-1 0,1 0 0,-1 0 0,1 0 0,-1 1 0,1-1 0,0 0 0,0 1 0,-1-1 0,1 1 0,0-1 0,0 0 0,0-2 0,1 2 0,-1 1 0,0-1 0,0 1 0,1 0 0,0-1 0,-1 1 0,1-1 0,-1 1 0,0-1 0,0 1 0,1 0 0,-1-1 0,1 1 0,-1 0 0,2 0 0,-2-1 0,1 1 0,-1 0 0,1-1 0,0 1 0,0 0 0,5 0 0,-2 0 0,1 0 0,0 0 0,0 0 0,0 0 0,7 2 0,-1 1 0,-1-1 0,2 0 0,-1 0 0,1-1 0,-1-1 0,0 0 0,1 0 0,16-3 0,-11 0 0,-1 0 0,1 1 0,17 1 0,31-5 0,-25 5 0,59 2 0,-26 11 0,-28-6 0,-27-4 0,1 0 0,22 1 0,-6-3 0,27 0 0,-27-6 0,-27 4 0,-1 0 0,1 1 0,11-1 0,52-4 0,-55 6 0,-10-1 0,-1 1 0,-1 0 0,2 0 0,-1 0 0,0 0 0,0 1 0,9 2 0,-13-3 0,0 1 0,0-1 0,0 1 0,-1-1 0,1 1 0,-1 0 0,1-1 0,-1 1 0,1 0 0,0 0 0,-1 0 0,1 0 0,-1-1 0,0 1 0,1 0 0,0-1 0,-1 1 0,0 0 0,0 0 0,0 0 0,0 0 0,0 1 0,0 23 0,-1-15 0,1-6 0,1 2 0,-1-2 0,1 1 0,1 1 0,-1-2 0,1 1 0,-1 0 0,1-1 0,6 8 0,-5-6 0,-3-6 0,0 0 0,0 0 0,1 1 0,-1-1 0,0 0 0,0 0 0,0 0 0,0 0 0,0 1 0,0-1 0,0 0 0,0 0 0,0 0 0,0 0 0,0 0 0,0 1 0,0-1 0,0 0 0,0 1 0,0-1 0,-1 0 0,1 0 0,0 0 0,0 0 0,0 0 0,0 1 0,0-1 0,0 0 0,0 0 0,0 0 0,0 0 0,-1 0 0,1 0 0,0 0 0,-1 1 0,1-1 0,0 0 0,0 0 0,-11 2 0,-10-3 0,0-2 0,10 1 0,1 1 0,-12-1 0,-322 3 0,261-7 0,-332 6 0,404-1 0,0 1 0,-18-5 0,19 2 0,0 1 0,-1 1 0,-9 0 0,18 1 0,1 0 0,-1 0 0,1 0 0,-1 0 0,2 0 0,-1 0 0,0 0 0,-1 1 0,1-1 0,0 0 0,-1 1 0,1-1 0,0 1 0,0-1 0,0 1 0,-1-1 0,2 2 0,-3 0 0,3-1 0,-1 0 0,0 0 0,1 0 0,0 0 0,-1 0 0,1 0 0,0 0 0,0 0 0,0 0 0,-1 1 0,1-1 0,1 1 0,-1-1 0,0 0 0,0 0 0,0 0 0,1 0 0,-1 2 0,5 12 0,-2 2 0,2 19 0,-5-32 0,0-2 0,0 0 0,0 0 0,1 0 0,-1-1 0,0 1 0,1 0 0,0 0 0,1 4 0,-1-5 0,-1-1 0,0 1 0,1-1 0,0 0 0,0 1 0,-1-1 0,2 1 0,-1-1 0,-1 1 0,2-1 0,-1 0 0,-1 1 0,2-1 0,-1 0 0,0 0 0,0 1 0,-1-1 0,1 0 0,0 0 0,1 0 0,-1 0 0,1-1 0,706 0 0,-691 2 0,31 5 0,-1-1 0,-38-4 0,0-1 0,1-1 0,13-1 0,-4 0 0,-7 1 0,80-6 0,-71 8 0,-11-1 0,0 0 0,16-1 0,-25 1 0,-1 0 0,0-1 0,0 1 0,1 0 0,0 0 0,-1 0 0,0-1 0,0 1 0,1 0 0,-1-1 0,0 1 0,0 0 0,0 0 0,1 0 0,-1 0 0,0 0 0,0-1 0,1 1 0,-1 0 0,0-1 0,0 0 0,0 1 0,0 0 0,0-1 0,0 1 0,0-1 0,0 1 0,0 0 0,0-1 0,0 1 0,0 0 0,-1-1 0,1 1 0,-1-1 0,0-3 0,2 11 0,16 54 0,-15-57 0,-1-1 0,1 1 0,-2-1 0,1 0 0,0 2 0,0-2 0,-1 1 0,0-1 0,0 2 0,0 3 0,0-8 0,0 1 0,-1-1 0,1 0 0,0 1 0,0-1 0,0 0 0,0 0 0,-1 1 0,1-1 0,-1 0 0,1 1 0,0-1 0,0 0 0,0 0 0,0 1 0,0-1 0,-1 0 0,0 0 0,1 0 0,0 0 0,-1 0 0,1 1 0,0-1 0,-1 0 0,0 0 0,-13-2 0,-10-8 0,21 9 0,0 0 0,0 0 0,0 0 0,1 0 0,-1 0 0,0 1 0,0-1 0,0 1 0,-3-1 0,-32 3 0,15-1 0,-949-1 0,972-1 0,0 1 0,-2 0 0,2 0 0,-1 0 0,0 0 0,0 0 0,1 1 0,-1-1 0,0 0 0,0 0 0,1 0 0,-1 1 0,0-1 0,0 1 0,1-1 0,-1 0 0,1 1 0,-1-1 0,0 0 0,1 1 0,0-1 0,0 1 0,-1-1 0,0 1 0,1-1 0,0 1 0,-1 0 0,1-1 0,0 0 0,-1 0 0,1 1 0,-1 0 0,1 0 0,0-1 0,0 1 0,0 0 0,0-1 0,0 1 0,0 1 0,0 3 0,1-1 0,0 1 0,0 0 0,3 8 0,2 6 0,-6 4 0,-1-19 0,1 0 0,-1 0 0,2 1 0,-1-2 0,2 8 0,-2-11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0,0 0 0,0-1 0,0 1 0,7-7 0,-2 1 0,-3 5 0,0 0 0,0 1 0,1-1 0,-1 0 0,1 1 0,-1-1 0,0 1 0,0-1 0,1 1 0,3-1 0,26 3 0,-12-1 0,304-1 0,-237 5 0,-72-4 0,-1 1 0,17 2 0,-15-1 0,-1-2 0,17 1 0,7-2 0,52-1 0,-88 1 0,1-1 0,0 1 0,-1-2 0,2 1 0,5-4 0,-5 3 0,0 0 0,-1 1 0,9-2 0,24-6 0,-26 6 0,0 2 0,0-1 0,1 0 0,17 0 0,2 2 0,-17-1 0,-1 1 0,1 1 0,-1 0 0,1 0 0,20 5 0,-28-5 0,-1 0 0,1-1 0,-1 1 0,2-1 0,-1 0 0,6 0 0,-7-1 0,1 1 0,0 0 0,-1 0 0,1 1 0,10 1 0,-14-1 0,-2 0 0,1-1 0,1 1 0,-1 0 0,0 0 0,1 0 0,-1 0 0,-1 0 0,2-1 0,-1 1 0,-1 0 0,2 0 0,-2 1 0,1-1 0,-1 1 0,0-1 0,1 0 0,-1 0 0,1 1 0,-1-1 0,0 0 0,1 2 0,0 6 0,0-1 0,-1 12 0,0-16 0,3 18 0,-1-19 0,-2-1 0,1 2 0,-1 0 0,1 0 0,-1 4 0,-1-8 0,1 0 0,0 0 0,0 1 0,0-1 0,0 0 0,-1 0 0,1 0 0,0 0 0,0 0 0,-1 0 0,1 0 0,0 0 0,-1 0 0,1 0 0,0 0 0,0 0 0,-1 0 0,1 0 0,0 0 0,0 0 0,0 0 0,-1 0 0,1 0 0,-1 0 0,1 0 0,0 0 0,0 0 0,0 0 0,-1-1 0,-9-3 0,9 4 0,-18-6 0,8 1 0,0 1 0,0 1 0,-1 0 0,1 0 0,-1 0 0,1 1 0,-20-1 0,-18 3 0,-29 1 0,19 7 0,29-3 0,1-2 0,7 1 0,1-1 0,-25-1 0,38-2 0,-19 0 0,0-1 0,-39-5 0,31 1 0,-63-3 0,-38 8 0,55 1 0,61 0 0,1 1 0,-26 4 0,26-2 0,1-1 0,-30 0 0,36-3 0,8-1 0,1 1 0,-1 0 0,0 0 0,0 0 0,-5 1 0,8 0 0,0-1 0,1 1 0,-2-1 0,2 0 0,-1 0 0,0 0 0,0 0 0,1 1 0,0-1 0,0 1 0,-1-1 0,0 1 0,1-1 0,-1 1 0,1-1 0,-1 1 0,0 0 0,1-1 0,0 1 0,-1 0 0,1 0 0,0 0 0,0-1 0,-1 1 0,1 0 0,0-1 0,0 1 0,-1 0 0,1 0 0,2 74 0,-2-74 0,0-1 0,1 1 0,-1 0 0,0-1 0,0 1 0,0 0 0,0-1 0,1 1 0,-1-1 0,1 1 0,-1-1 0,0 1 0,1-1 0,-1 0 0,1 0 0,-1 0 0,1 1 0,-1-1 0,0 1 0,0-1 0,1 1 0,0-1 0,0 1 0,2-1 0,-1 1 0,-1-1 0,2 1 0,-1-1 0,-1 0 0,1 0 0,0 0 0,3 0 0,0 0 0,1-1 0,0 0 0,-1 0 0,1-1 0,5 0 0,-5 0 0,-1 1 0,1 0 0,-1-1 0,1 1 0,0 1 0,-1-1 0,6 1 0,-2 0 0,-2 0 0,15-3 0,-6 1 0,-1 1 0,0 0 0,1 1 0,17 1 0,5 0 0,-23-1 0,-5 0 0,-1 0 0,1 0 0,-1 0 0,0-1 0,1 0 0,-1-1 0,9-3 0,-13 4 0,0-1 0,-1 1 0,2 1 0,-2-1 0,1 1 0,0 0 0,0 0 0,-1 0 0,2 0 0,-2 0 0,8 2 0,-11-1 0,2 0 0,-1 1 0,0-1 0,0 0 0,0 1 0,2 2 0,-2-3 0,-1 0 0,1 0 0,-1 0 0,1 0 0,-1 0 0,1 0 0,0 0 0,-1 0 0,1 0 0,-1-1 0,1 1 0,0 0 0,0-1 0,2 1 0,30 0 0,39-1 0,-20-1 0,213 1 0,-174 5 0,96-5 0,-187 0-91,0 0 0,0 0 0,1 0 0,-1 0 0,0 0 0,0 0 0,0 0 0,-1 0 0,1-1 0,0 1 0,1 0 0,-2-1 0,1 0 0,2 0 0</inkml:trace>
</inkml:ink>
</file>

<file path=ppt/ink/ink1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77"/>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0,'258'740,"-258"-738</inkml:trace>
</inkml:ink>
</file>

<file path=ppt/ink/ink1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78"/>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1,'1669'0,"-1665"0</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00:09.934"/>
    </inkml:context>
    <inkml:brush xml:id="br0">
      <inkml:brushProperty name="width" value="0.2" units="cm"/>
      <inkml:brushProperty name="height" value="0.2" units="cm"/>
      <inkml:brushProperty name="color" value="#E71224"/>
    </inkml:brush>
  </inkml:definitions>
  <inkml:trace contextRef="#ctx0" brushRef="#br0">0 14 24575,'2'-1'0,"0"-1"0,0 0 0,1 1 0,-1 0 0,1 0 0,-1 0 0,0 0 0,1 0 0,4-1 0,-6 3 0,-1 0 0,0 0 0,1 0 0,-1 1 0,0-1 0,0 0 0,1 0 0,-1 1 0,0-1 0,-1 2 0,2 4 0,3 4-1365</inkml:trace>
</inkml:ink>
</file>

<file path=ppt/ink/ink1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79"/>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0,'0'765,"0"-762</inkml:trace>
</inkml:ink>
</file>

<file path=ppt/ink/ink1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80"/>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1,'1387'0,"-1384"0</inkml:trace>
</inkml:ink>
</file>

<file path=ppt/ink/ink1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81"/>
    </inkml:context>
    <inkml:brush xml:id="br0">
      <inkml:brushProperty name="width" value="0.1" units="cm"/>
      <inkml:brushProperty name="height" value="0.1" units="cm"/>
      <inkml:brushProperty name="color" value="#66CC00"/>
    </inkml:brush>
  </inkml:definitions>
  <inkml:trace contextRef="#ctx0" brushRef="#br0">1368 7 24575,'3'14'0,"-1"-14"0,-2 2 0,1-1 0,-1 2 0,1-2 0,0 1 0,-1 0 0,1 1 0,0 7 0,0-9 0,-1 1 0,0-1 0,0-1 0,0 2 0,0-1 0,0 0 0,0 1 0,0-1 0,-1 2 0,1-2 0,-1-1 0,1 1 0,0-1 0,-1 0 0,1 1 0,0-1 0,-1 0 0,0 1 0,1-1 0,-1 0 0,1 0 0,-1 0 0,0 0 0,1 0 0,-1 1 0,1-1 0,-1 0 0,0 0 0,1 0 0,0 0 0,0 0 0,-1 0 0,0 0 0,1 0 0,-1 0 0,-1 0 0,1 0 0,0 0 0,0 0 0,0 0 0,-1 0 0,1 0 0,0 0 0,0 0 0,1 0 0,-2-1 0,1 1 0,0 0 0,0 0 0,0 0 0,0 0 0,0-1 0,-2 0 0,3 0 0,-1-1 0,0 1 0,0 0 0,1 0 0,0 0 0,0-1 0,0 1 0,0 0 0,0 0 0,-1 0 0,1-1 0,-1-5 0,1 6 0,0 0 0,-1 0 0,1 0 0,0 0 0,-1 0 0,0 0 0,1-1 0,-1 1 0,0 0 0,0 0 0,1 0 0,-1 0 0,0 0 0,0 0 0,0 0 0,-1 0 0,2 1 0,-1 0 0,0-1 0,0 0 0,-1 1 0,1-1 0,0 1 0,-1-1 0,1 0 0,0 1 0,-3-1 0,-4 0 0,1 1 0,-2-1 0,2 1 0,-10 1 0,10-1 0,1 0 0,-1 0 0,-8-1 0,-21-2 0,30 3 0,-2 0 0,2-1 0,0 0 0,-11-1 0,7 0 0,1 0 0,-2 1 0,2 1 0,-1-1 0,-18 3 0,-2-1 0,7-2 0,9 1 0,0 0 0,0 0 0,0 2 0,-19 1 0,-27 8 0,47-10 0,-1 1 0,0-2 0,-27-1 0,7 0 0,-337 1 0,290 3 0,39-3 0,-55-7 0,75 6 0,1 0 0,-25 2 0,5 0 0,40-1 0,-1 0 0,0 0 0,1 1 0,-1-1 0,1 0 0,-1 1 0,2 0 0,-2-1 0,1 1 0,0 0 0,-1 0 0,1-1 0,0 0 0,0 1 0,-1 0 0,1 0 0,0 0 0,0 0 0,1 0 0,0 1 0,-2-1 0,2 0 0,-1 0 0,1 0 0,-1 1 0,0-2 0,1 2 0,-1-1 0,1 0 0,0 1 0,0-1 0,0 3 0,-1-3 0,1 0 0,0 0 0,0-1 0,0 2 0,0-1 0,0 0 0,1 0 0,-1 1 0,0-1 0,0 0 0,1 1 0,-1-1 0,1 0 0,0 0 0,-1-1 0,1 1 0,-1 0 0,2 0 0,-2 0 0,0-1 0,1 2 0,0-1 0,0-1 0,1 1 0,-2 0 0,1 0 0,1-1 0,-1 1 0,1-1 0,-1 1 0,0-1 0,0 0 0,-1 1 0,2-1 0,-1 0 0,1 1 0,-1-1 0,2 0 0,5 0 0,1 0 0,-1 0 0,0-1 0,0 0 0,0 0 0,1-1 0,8-3 0,-8 3 0,-1 0 0,0 2 0,0 0 0,0-1 0,0 1 0,0 0 0,9 1 0,10-1 0,98 4 0,57 9 0,-153-11 0,97 5 0,-114-7 0,-8 0 0,1 1 0,-1-1 0,-1 0 0,1-1 0,0 1 0,6-2 0,-44-4 0,-37 2 0,-27-3 0,149 4 0,93 8 0,-93-5 0,86 4 0,-2-3 0,-72-2 0,-53 0 0,-9-1 0,-5 1 0,-64 1 0,-2 0 0,70 0 0,0 0 0,0 0 0,0 0 0,-1 0 0,1 0 0,0 0 0,0 0 0,0 0 0,0 0 0,0 0 0,0 0 0,0 0 0,-1 0 0,1 0 0,0 0 0,0 0 0,0 0 0,0-1 0,0 1 0,-1 0 0,1 0 0,0 0 0,0 0 0,0 0 0,0 0 0,0 0 0,0-1 0,0 1 0,0 0 0,-1 0 0,1 0 0,0 0 0,0 0 0,0-1 0,0 1 0,0 0 0,0 0 0,0 0 0,0 0 0,0 0 0,0-1 0,0 1 0,0 0 0,0-1 0,0 1 0,0 0 0,7-9 0,13-6 0,-17 13 0,-2 0 0,2 1 0,0 0 0,0 0 0,1 0 0,-2 1 0,1 0 0,0-1 0,1 1 0,-1-1 0,5 1 0,38 3 0,-20 0 0,18 1 0,-27-1 0,25-1 0,-34-2 0,-1 1 0,1-1 0,12 4 0,-14-3 0,13 1 0,-2 0 0,22 0 0,-114-4 0,-79 2 0,62 1 0,-14 0 0,101 0 0,1 1 0,-2-2 0,1 2 0,1 0 0,-1 1 0,1-1 0,-7 4 0,-3 2 0,6-4 0,0-2 0,0 2 0,0-1 0,0 0 0,0-1 0,-1-1 0,1 1 0,-15 1 0,13-2 0,1 0 0,-14 3 0,72-3 0,227-1 0,-203-4 0,4-1 0,18 2 0,-89 3 0,2 0 0,-2 0 0,1 0 0,-1 1 0,1 0 0,0 0 0,7 4 0,-8-3 0,3 2 0,-9-4 0,-1 0 0,1 0 0,0 1 0,0-1 0,-1 0 0,0 0 0,1 0 0,-1 1 0,1-1 0,-1 0 0,0 0 0,1 0 0,-1 0 0,1 0 0,-1 0 0,0 0 0,1 0 0,-1 0 0,-1 0 0,-4 0 0,-154 1 0,-216-6 0,253 5 0,30 4 0,12-3 0,-73-2 0,55-3 0,20 0 0,51 3 0,-36 1 0,22 1 0,41-1 0,0 0 0,-1 0 0,1 1 0,0-1 0,0 0 0,0 1 0,-1-1 0,1 1 0,0-1 0,0 1 0,0-1 0,-1 1 0,2 0 0,0-1 0,-2 1 0,1 0 0,1-1 0,-1 1 0,0 0 0,0 0 0,1 0 0,-1 0 0,0 1 0,1-1 0,-1 1 0,0 0 0,0-2 0,0 3 0,1-2 0,-1 1 0,1 0 0,-1 0 0,1 0 0,0 0 0,0-1 0,0 1 0,0 0 0,1 0 0,-1 0 0,1 0 0,0 1 0,-1-3 0,1 1 0,0-1 0,-1 1 0,0-1 0,1 1 0,-1-1 0,1 1 0,0-1 0,0 0 0,-1 1 0,1-1 0,0 0 0,-1 0 0,1 1 0,0-1 0,0 0 0,-1 0 0,0 0 0,1 0 0,0 0 0,-1 0 0,2 0 0,21-1 0,-15 1 0,251-4 0,-79 7 0,-128-1 0,-19-2 0,38 6 0,-44-4 0,0-2 0,32 0 0,-10-1 0,20 5 0,2 0 0,232-4 0,-234-4 0,-27 1 0,-42 3 0,1 0 0,-1 0 0,1 0 0,-1 0 0,1 0 0,-1 0 0,0 0 0,1 1 0,0-1 0,-1 0 0,0 0 0,1 1 0,-1-1 0,0 1 0,0-1 0,1 0 0,-1 1 0,1-1 0,-1 0 0,0 1 0,0-1 0,1 0 0,-1 1 0,0-1 0,0 1 0,0-1 0,0 0 0,0 1 0,0-1 0,0 1 0,0-1 0,0 0 0,0 1 0,0-1 0,0 1 0,0 19 0,0-15 0,0 1 0,0-6 0,0 1 0,0-1 0,0 1 0,0-1 0,0 1 0,0 0 0,0-1 0,0 1 0,0-1 0,0 1 0,0-1 0,0 1 0,0-1 0,0 1 0,0-1 0,0 1 0,0-1 0,-1 0 0,1 1 0,0-1 0,0 1 0,-1-1 0,1 0 0,-1 1 0,1 0 0,0-1 0,-1 0 0,1 1 0,-1-1 0,1 0 0,-1 0 0,1 0 0,-1 0 0,1 0 0,-1 0 0,0 1 0,1-1 0,0 0 0,0 0 0,0 0 0,-1 0 0,0 0 0,1 0 0,-1 0 0,1 0 0,-1 0 0,0 0 0,1 0 0,-1 0 0,0 0 0,-246 0 0,111-1 0,46-3 0,-243 3 0,166 2 0,77-5 0,52 4 0,-37-4 0,46 3 0,-41 1 0,27 0 0,41 0 0,1 0 0,-1 0 0,0 0 0,1 0 0,-1 1 0,1-1 0,-1 0 0,0 1 0,1-1 0,-1 1 0,1-1 0,-1 1 0,2 0 0,-2-1 0,1 1 0,-1 0 0,1 0 0,-3 1 0,3 0 0,0-1 0,0 0 0,0 1 0,1 0 0,0 0 0,-1-1 0,0 1 0,1 0 0,0-1 0,-1 1 0,1-1 0,0 1 0,0 0 0,1 3 0,-1 3 0,-1-6 0,1 0 0,0 0 0,0 0 0,1-1 0,-1 1 0,0 0 0,2 3 0,-2-5 0,0 1 0,0-1 0,0 1 0,0-1 0,1 1 0,0-1 0,-1 1 0,1-1 0,-1 1 0,1-1 0,0 0 0,-1 0 0,1 1 0,-1-1 0,1 0 0,0 0 0,-1 1 0,1-1 0,-1 0 0,2 0 0,-2 0 0,1 0 0,-1 0 0,1 0 0,0 0 0,-1 0 0,2 0 0,112 1 0,92-3 0,-111-1 0,-196-4 0,33 2 0,19 1 0,-32-1 0,-15 5 0,117 1 0,22 3 0,8 1 0,92-3 0,91 7 0,-41-6 0,-127-2 0,72-2 0,-94-2 0,26-1 0,-50 3 0,19-3 0,-20 2 0,20 1 0,16 1 0,66 0 0,-62-8 0,-59 8 0,1 0 0,-1 0 0,1 0 0,-1 0 0,1 0 0,0 0 0,-1 1 0,0-1 0,1 0 0,-1 0 0,1 0 0,-1 1 0,1-1 0,-1 0 0,1 1 0,-1-1 0,0 0 0,0 0 0,1 1 0,0-1 0,-1 1 0,0-1 0,0 0 0,0 1 0,1 0 0,-1-1 0,0 0 0,0 1 0,0-1 0,0 0 0,0 0 0,0 1 0,0-1 0,0 1 0,0 0 0,0 22 0,-1-13 0,2-9 0,-1 0 0,0 0 0,0 0 0,0 1 0,1-2 0,-1 1 0,1 0 0,-1 0 0,1-1 0,0 1 0,-1 0 0,1 0 0,1 1 0,4 4 0,-6-6 0,0 0 0,0 0 0,0 0 0,0 0 0,0 0 0,0 0 0,0 0 0,0 0 0,0 0 0,0 0 0,0 0 0,0 0 0,0 0 0,0 0 0,0 0 0,0 0 0,0 0 0,0 0 0,0 0 0,0 0 0,0 1 0,0-1 0,0 0 0,0 0 0,0 0 0,0 0 0,0 1 0,0-1 0,0 0 0,0 0 0,-1 0 0,1 0 0,0 0 0,0 0 0,0 0 0,0 0 0,0 0 0,-1 0 0,1 0 0,0 0 0,0 0 0,0 0 0,0 0 0,0 1 0,-9 0 0,-7 0 0,16-1 0,-90 0 0,-86-1 0,60-7 0,-113 3 0,139 6 0,-328-1 0,337 5 0,54-6 0,6 0 0,0 2 0,0-1 0,-27 5 0,47-5 0,-3 1 0,1 0 0,-1 0 0,1 0 0,-2 0 0,-2 2 0,6-3 0,0 1 0,0 0 0,0 0 0,1-1 0,-2 1 0,2 0 0,-1-1 0,1 0 0,-1 1 0,0 0 0,1-1 0,0 1 0,0 0 0,-1 0 0,1 0 0,-1 0 0,1 0 0,0 0 0,0 0 0,0 0 0,-1 0 0,1-1 0,0 2 0,0-1 0,0 0 0,0 0 0,0 0 0,0 0 0,0-1 0,0 1 0,0 1 0,0-2 0,1 1 0,-1 0 0,0 0 0,0 0 0,1 0 0,0-1 0,-1 1 0,0-1 0,0 2 0,2-2 0,0 1 0,-1-1 0,1 0 0,0 1 0,-1-1 0,1 0 0,0 0 0,-2 0 0,2 0 0,3 0 0,142 0 0,26-1 0,11-2 0,-32 2 0,24-3 0,-40 0 0,155 4 0,-217 4 0,-65-4 0,-4 0 0,0 0 0,-1 0 0,1 0 0,0 0 0,-1 1 0,1 0 0,8 2 0,-12-3 0,0 0 0,0 1 0,0 0 0,0 0 0,0 0 0,0 0 0,-1 0 0,1-1 0,-1 1 0,1 0 0,-1 0 0,1 1 0,0-1 0,-1 2 0,7 16 0,-7-15 0,0-4 0,1 1 0,-1-1 0,0 0 0,0 1 0,0-1 0,0 0 0,0 1 0,0-1 0,0 0 0,0 1 0,0-1 0,0 0 0,0 1 0,0-1 0,0 0 0,-1 0 0,1 0 0,0 1 0,0-1 0,0 0 0,0 1 0,0-1 0,-1 0 0,1 0 0,0 1 0,0-1 0,-1 0 0,0 1 0,0-1 0,1 0 0,-2 1 0,2-1 0,-1 0 0,0 0 0,0 0 0,0 0 0,0 0 0,1 0 0,-1 0 0,0 0 0,-1 0 0,-28-7 0,25 5 0,-4 0 0,1 1 0,-2-1 0,1 2 0,0-1 0,0 1 0,-12 2 0,-9-1 0,-1034-1 0,989 5 0,-42-2 0,116-3 0,0 0 0,0 0 0,0 0 0,0 0 0,0 0 0,0 0 0,0 0 0,-1 1 0,2-1 0,-1 0 0,-1 1 0,2-1 0,-1 0 0,-1 1 0,2-1 0,0 1 0,-1 0 0,0-1 0,0 1 0,1-1 0,-2 1 0,2 0 0,-1 0 0,1 0 0,-1 0 0,0-1 0,1 1 0,-1 0 0,1-1 0,0 1 0,-1 0 0,1 0 0,0-1 0,-1 2 0,1-1 0,0 0 0,0 0 0,0 0 0,0-1 0,0 3 0,1-3 0,0 1 0,0 0 0,-1-1 0,1 0 0,0 0 0,0 1 0,-1-1 0,2 1 0,-2-1 0,1 0 0,0 1 0,0-1 0,-1 0 0,1 0 0,0 0 0,0 0 0,1 1 0,18 0 0,-18-1 0,-1 1 0,65 3 0,130-6 0,-20-14 0,-4 10 0,-27 6 0,55 0 0,-139-3 0,88-3 0,-145 6 0,23 0 0,0 0 0,-1 2 0,35 5 0,-52-5 0,1-1 0,-1-1 0,0 1 0,11-2 0,18 1 0,-37 1 0,0 0 0,1-1 0,-1 1 0,0-1 0,0 1 0,0 0 0,-1-1 0,2 1 0,-2 0 0,1 0 0,-1-1 0,1 1 0,-1 1 0,2-2 0,-2 1 0,0 0 0,1-1 0,-1 1 0,1 0 0,-1 0 0,1 3 0,0-2 0,-1-1 0,1 1 0,-1-1 0,1 1 0,-1 0 0,0 0 0,0-1 0,0 2 0,0-2 0,0 1 0,0-1 0,-2 4 0,2-5 0,-1 1 0,0 0 0,0-1 0,1 1 0,-1-1 0,0 0 0,0 1 0,0-1 0,1 1 0,-1-1 0,1 0 0,-2 0 0,2 1 0,-1-1 0,0 0 0,0 0 0,0 0 0,0 0 0,-1 0 0,-21 0 0,16-1 0,-553 0 0,293 2 0,229-1 0,-11 1 0,-78-9 0,99 5 0,0 2 0,-34 2 0,11 0 0,32-1 0,6-1 0,-1 1 0,0 1 0,1 0 0,-24 5 0,30-5 0,0 0 0,1 0 0,-12 0 0,14-1 0,-2 0 0,0 1 0,1-1 0,-1 0 0,-8 3 0,13-3 0,0 1 0,0-1 0,0 1 0,0-1 0,1 1 0,0 0 0,-1 0 0,0 0 0,0-1 0,1 1 0,-1 0 0,0-1 0,1 1 0,-1 0 0,1 0 0,0-1 0,-1 1 0,0 0 0,1 0 0,0 0 0,0 0 0,0 0 0,0 1 0,-1-1 0,1 0 0,0 0 0,0-1 0,0 1 0,1-1 0,-1 1 0,0 0 0,0-1 0,0 0 0,0 0 0,1 1 0,-1 0 0,1-1 0,-1 1 0,0-1 0,0 1 0,1 0 0,-1-1 0,1 1 0,0-1 0,-1 1 0,0-1 0,1 0 0,-1 1 0,1-1 0,0 0 0,-1 1 0,0-1 0,1 0 0,0 0 0,-1 1 0,1-1 0,-1 0 0,2 0 0,-1 0 0,15 0 0,-1 0 0,23-4 0,-19 1 0,22 1 0,-27 2 0,294-3 0,94-2 0,-294 5 0,-16 7 0,2-1 0,89-2 0,-159-5 0,41-6 0,-62 6 0,-1 1 0,1-1 0,0 1 0,0 0 0,1 0 0,-2 0 0,1 1 0,0-1 0,0 1 0,5 1 0,-7-1 0,1 0 0,-1-1 0,1 1 0,-1 0 0,0 0 0,0 0 0,0 0 0,0 0 0,0 1 0,0-2 0,0 1 0,0 0 0,0 1 0,0-1 0,0 0 0,0 1 0,-1 0 0,1-1 0,-1 0 0,1 3 0,-1-4 0,0 1 0,0-1 0,0 1 0,0-1 0,0 1 0,-1-1 0,1 1 0,0-1 0,0 1 0,0-1 0,0 1 0,-1-1 0,1 1 0,0-1 0,0 1 0,-1-1 0,0 0 0,1 1 0,0 0 0,-1-1 0,1 0 0,0 1 0,-1-1 0,0 0 0,1 1 0,-1-1 0,1 0 0,-1 0 0,0 0 0,1 0 0,-1 0 0,1 0 0,0 0 0,-1 0 0,1 0 0,-1 0 0,1 0 0,-1 0 0,0 0 0,-29 0 0,23 0 0,-628 0 0,330 0 0,-11 0 0,236 4 0,57-5 0,16 1 0,-1-1 0,0 1 0,0 1 0,-11 1 0,17-1 0,0 0 0,0 0 0,1 0 0,0 0 0,-1 0 0,0 1 0,1-1 0,0 0 0,-1 0 0,-1 3 0,2-3 0,0 0 0,0 1 0,1-1 0,-1 0 0,0 0 0,1 0 0,-1 0 0,1 0 0,-1 1 0,0-1 0,1 0 0,0 0 0,-1 1 0,1 2 0,1-3 0,-1-1 0,0 0 0,1 0 0,0 1 0,-1-1 0,0 1 0,1-1 0,-1 1 0,1-1 0,0 0 0,-1 1 0,0-1 0,0 0 0,2 1 0,-2 0 0,1-1 0,-1 0 0,1 0 0,0 0 0,1 1 0,19 1 0,-7 0 0,1 0 0,0 0 0,0-1 0,1 0 0,-1-1 0,16-1 0,7 0 0,66 2 0,110-2 0,-130-7 0,-59 4 0,44 0 0,710 4 0,-776 1 0,1-1 0,-1 0 0,0 0 0,1 1 0,-1 0 0,1 0 0,3 2 0,-7-3 0,2 1 0,-2-1 0,1 0 0,0 0 0,0 1 0,0-1 0,-1 1 0,1-1 0,-1 0 0,1 1 0,-1-1 0,1 1 0,0 0 0,-1-1 0,1 1 0,-1-1 0,1 1 0,-1-1 0,1 1 0,-1 0 0,0-1 0,1 1 0,-1 0 0,0-1 0,0 1 0,0 0 0,0 0 0,0 0 0,1 0 0,-1 0 0,-1-1 0,1 1 0,0 1 0,-1-1 0,1-1 0,-2 1 0,1 1 0,0-1 0,0-1 0,0 1 0,1 0 0,-2 0 0,1 0 0,0-1 0,0 1 0,-1-1 0,1 1 0,-1-1 0,1 1 0,-1 0 0,-1-1 0,-27 4 0,-157-4 0,-170-8 0,232 4 0,-205 0 0,289 4 0,-42 0 0,27 4 0,-66 4 0,16-4 0,96-4 0,5-1 0,1 1 0,0 1 0,-1-1 0,0 0 0,1 1 0,-6 1 0,10-1 0,0-1 0,-2 0 0,2 1 0,-1-1 0,0 1 0,0-1 0,0 1 0,1-1 0,-1 1 0,0-1 0,1 1 0,-1 0 0,1-1 0,-1 1 0,0 0 0,1-1 0,-1 1 0,1-1 0,0 1 0,-1 0 0,1 0 0,0-1 0,-1 1 0,1 0 0,0 0 0,0 0 0,0 0 0,0 0 0,0 0 0,0 0 0,0-1 0,1 1 0,-1 0 0,0-1 0,1 2 0,2 7 0,-1-3 0,0 1 0,-1-2 0,0 2 0,0 9 0,-1-15 0,0 0 0,0 0 0,0 0 0,0-1 0,0 1 0,1 0 0,-1 0 0,1 0 0,-1 0 0,0 1 0,0-1 0,0-1 0,0 1 0,1 0 0,0 0 0,0 0 0,-1 0 0,1-1 0,0 1 0,0-1 0,-1 1 0,2 0 0,-2-1 0,1 1 0,1-1 0,-2 1 0,1-1 0,1 1 0,-2-1 0,1 0 0,0 1 0,2-1 0,4 1 0,-1 0 0,0-1 0,0 0 0,13-1 0,-1 0 0,80-3 0,181 4 0,-205 4 0,62 1 0,338-5 0,-426 3 0,-1 2 0,-23-5 0,-15 1 0,0-1 0,1 0 0,18-2 0,-10-3 0,9-1 0,-1 4 0,44 3 0,-42 0 0,31-2 0,-59 1 0,1 0 0,0 0 0,-1-1 0,1 1 0,-1 0 0,1 0 0,0 0 0,-1-1 0,0 1 0,1 0 0,-1 0 0,1-1 0,0 1 0,-1 0 0,0-1 0,1 1 0,-1 0 0,0-1 0,1 1 0,-1-1 0,1 1 0,-1 0 0,0-1 0,0 1 0,0-1 0,0 1 0,0 0 0,0-1 0,0 1 0,0-1 0,0 1 0,0-1 0,0 0 0,0 1 0,0-1 0,0 1 0,0-1 0,0 0 0,0 1 0,0-1 0,0 1 0,0-1 0,-2-3 0,1-1 0,-2-1 0,-2-4 0,2 5 0,0-3 0,3 6 0,0 1 0,-1 0 0,0 0 0,1-1 0,-1 2 0,1-1 0,-1-1 0,0 1 0,-2-2 0,3 3 0,-1 0 0,0-1 0,0 1 0,1 0 0,0 0 0,-1-1 0,0 1 0,1 0 0,-1 0 0,0 0 0,0 0 0,0 0 0,1 0 0,-1 0 0,0 0 0,0 0 0,1 0 0,-2 1 0,2-1 0,-1 0 0,1 0 0,-2 1 0,2-1 0,-1 1 0,-11 2 0,1 0 0,0-1 0,0 0 0,0-1 0,-1 1 0,1-1 0,-1-1 0,1 0 0,-1-1 0,1-1 0,-14-2 0,-14-1 0,1 1 0,-75-1 0,20 4 0,-102-7 0,124 7 0,-68-4 0,-266 5 0,206 0 0,197 0 0,-1 0 0,1 0 0,-1 1 0,0-1 0,1 1 0,0-1 0,0 1 0,-1 0 0,-4 1 0,7-1 0,0-1 0,-1 0 0,1 1 0,-1 0 0,0-1 0,1 1 0,-1-1 0,1 0 0,0 1 0,-1-1 0,0 1 0,1 0 0,0-1 0,0 1 0,-1-1 0,1 0 0,0 0 0,0 1 0,0 0 0,-1 0 0,1-1 0,0 1 0,0 0 0,0-1 0,0 1 0,0-1 0,0 1 0,1 0 0,-1-1 0,0 1 0,0-1 0,0 1 0,0 0 0,1-1 0,-1 1 0,0 0 0,1-1 0,-1 1 0,2-1 0,0 2 0,0 0 0,1-1 0,0 1 0,0 0 0,0-1 0,-1 0 0,1 0 0,0 0 0,0 0 0,0 0 0,5 0 0,7 3 0,-4-1 0,1 0 0,-1-1 0,2-2 0,-1 1 0,0 0 0,12-1 0,26 2 0,123 1 0,-97-5 0,19 2 0,101 1 0,-168 0 0,200 1 0,-77-6 0,-106 4 0,44 1 0,-66 3-1365</inkml:trace>
</inkml:ink>
</file>

<file path=ppt/ink/ink1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67"/>
    </inkml:context>
    <inkml:brush xml:id="br0">
      <inkml:brushProperty name="width" value="0.1" units="cm"/>
      <inkml:brushProperty name="height" value="0.1" units="cm"/>
      <inkml:brushProperty name="color" value="#00A0D7"/>
      <inkml:brushProperty name="ignorePressure" value="1"/>
    </inkml:brush>
  </inkml:definitions>
  <inkml:trace contextRef="#ctx0" brushRef="#br0">20 43,'21'45,"-16"-35,-4-8,-1-3,-46-98,174 376,-127-272</inkml:trace>
</inkml:ink>
</file>

<file path=ppt/ink/ink1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68"/>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1,'1678'0,"-1669"0</inkml:trace>
</inkml:ink>
</file>

<file path=ppt/ink/ink1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69"/>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1,'1908'0,"-1903"0</inkml:trace>
</inkml:ink>
</file>

<file path=ppt/ink/ink1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70"/>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1,'1732'0,"-1727"0</inkml:trace>
</inkml:ink>
</file>

<file path=ppt/ink/ink1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71"/>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0,'8652'0,"-8647"0</inkml:trace>
</inkml:ink>
</file>

<file path=ppt/ink/ink1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72"/>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1,'10'532,"-10"-530</inkml:trace>
</inkml:ink>
</file>

<file path=ppt/ink/ink1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73"/>
    </inkml:context>
    <inkml:brush xml:id="br0">
      <inkml:brushProperty name="width" value="0.1" units="cm"/>
      <inkml:brushProperty name="height" value="0.1" units="cm"/>
      <inkml:brushProperty name="color" value="#00A0D7"/>
    </inkml:brush>
  </inkml:definitions>
  <inkml:trace contextRef="#ctx0" brushRef="#br0">1790 288 24575,'0'2'0,"1"0"0,0 0 0,0 1 0,0-1 0,0 0 0,0-1 0,1 0 0,2 4 0,2 6 0,-1-3 0,-1-1 0,2 2 0,-1-2 0,0 0 0,2-1 0,-2 2 0,10 5 0,-15-13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0,-1 6 0,1 14 0,3-6 0,0 0 0,0 0 0,0-1 0,2 1 0,-2 1 0,2-2 0,0 1 0,0 0 0,5 6 0,10 18 0,-15-24 0,-3-4 0,1 0 0,0 0 0,-1 0 0,0 0 0,1 0 0,-1 0 0,0 0 0,0 0 0,0 0 0,1 1 0,-1-1 0,-1 0 0,1-1 0,0 0 0,0 0 0,-1 0 0,1 0 0,0 1 0,-1-1 0,0 0 0,1 0 0,0 1 0,0-1 0,0 0 0,0 0 0,-1 1 0,0-1 0,1 0 0,-1 0 0,1 0 0,0 0 0,-1 0 0,0 0 0,1 0 0,-1 0 0,1 0 0,-1 0 0,1 0 0,-2 0 0,-15 1 0,-22 2 0,24-1 0,1 0 0,-1-1 0,0 0 0,1-1 0,-1 0 0,-16-3 0,-39-3 0,39 2 0,18 1 0,-1 1 0,-23-1 0,-26-3 0,54 6 0,-1 0 0,-16-4 0,17 2 0,-1 0 0,-18 0 0,11 2 0,8 0 0,2 0 0,-1 0 0,0 1 0,0 0 0,1 0 0,-12 3 0,13-2 0,-1-1 0,0-1 0,0 1 0,0 0 0,0-1 0,-10 0 0,8-1 0,0 2 0,-15 1 0,-49 4 0,52-4 0,1 0 0,-37-3 0,14 0 0,-451 1 0,403-6 0,19 3 0,26 1 0,-125 1 0,88 2 0,81-1 0,1 0 0,-1-1 0,1 1 0,0 0 0,0 0 0,0 0 0,0 0 0,-1 0 0,1-1 0,0 1 0,0-1 0,0 0 0,-1 1 0,1-1 0,1 0 0,-2 0 0,2 0 0,0 1 0,-2-1 0,2 0 0,-1 0 0,0 0 0,0 0 0,1-1 0,-1 2 0,1-1 0,-1 0 0,1 0 0,-1 0 0,1 0 0,0 0 0,0-3 0,-1-3 0,-1-1 0,2 0 0,2-14 0,-2 8 0,7-48 0,-7 53 0,1 1 0,3-15 0,2-5 0,0-62 0,-6 62 0,0-32 0,-1 56 0,0-1 0,0 0 0,-1 2 0,0-2 0,0 1 0,-1 0 0,1 0 0,0-1 0,-1 1 0,0 1 0,-6-8 0,9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7 0,7 79 0,-6-89 0,1 12 0,1 2 0,1-1 0,8 27 0,-11-68 0,1 9 0,-2-19 0,2-37 0,1 61 0,-1 1 0,6-11 0,0-6 0,-6 22 0,-1 0 0,1 0 0,0 1 0,0-1 0,0 1 0,1-2 0,-1 2 0,3-5 0,-3 6 0,1 0 0,-2 0 0,1 1 0,1-1 0,-1 0 0,1 0 0,-1 1 0,0-2 0,0 2 0,0 0 0,1 0 0,0 0 0,-1-1 0,1 1 0,-1 0 0,1-1 0,-1 1 0,0 0 0,0 0 0,3 0 0,9 1 0,0-1 0,0 1 0,1 1 0,13 3 0,-12-1 0,27 0 0,-19-2 0,-16 0 0,17 1 0,34 0 0,5 2 0,27-5 0,-200-11 0,102 11 0,-2-2 0,-13-1 0,23 3 0,0 0 0,0 0 0,1 0 0,-1 0 0,0 0 0,0 0 0,0 0 0,0 0 0,0 0 0,0 0 0,0 0 0,0 0 0,0 0 0,0 0 0,0 0 0,0 0 0,0 0 0,0 0 0,0 0 0,0 0 0,0 0 0,0 0 0,0 0 0,0 0 0,0 0 0,0-1 0,0 1 0,0 0 0,0 0 0,0 0 0,0 0 0,0 0 0,0 0 0,0 0 0,0 0 0,0 0 0,0 0 0,0 0 0,0 0 0,0 0 0,0 0 0,0 0 0,0 0 0,0 0 0,0 0 0,0 0 0,0 0 0,0 0 0,0 0 0,0 0 0,0 0 0,0 0 0,0 0 0,0 0 0,7-2 0,9 0 0,84-3 0,46 4 0,-77 2 0,697-1 0,-707 6 0,-27-7 0,43 2 0,-74-1 0,-1 0 0,1 1 0,0-1 0,0 0 0,0 0 0,-1 1 0,1-1 0,0 1 0,0-1 0,-1 0 0,1 1 0,0-1 0,0 0 0,-1 1 0,1-1 0,-1 1 0,1-1 0,-1 1 0,1 0 0,-1 0 0,0-1 0,0 1 0,1 1 0,6 21 0,-3-9 0,9 27 0,-6-21 0,3-1 0,-1-1 0,15 21 0,26 29 0,-44-58 0,0-1 0,-2 1 0,1 0 0,5 18 0,6 14 0,1 0 0,-16-39 0,0-1 0,0-1 0,0 1 0,0 1 0,-1 0 0,1-1 0,-1 0 0,1 0 0,-1 6 0,0-7 0,0-1 0,0 1 0,-1 0 0,1-1 0,0 1 0,-1 0 0,1 0 0,0-1 0,0 0 0,-1 1 0,1 0 0,0 0 0,-1-1 0,0 1 0,1-1 0,-1 1 0,1 0 0,-1-1 0,0 1 0,1-1 0,-1 1 0,1-1 0,-1 0 0,0 1 0,0-1 0,1 0 0,-2 1 0,2-1 0,0 1 0,-1-1 0,0 0 0,0 0 0,-1 0 0,-82-1 0,47-4 0,28 3 0,0 0 0,-18 1 0,21 0 0,1 1 0,1-1 0,-2 1 0,2-1 0,-2 0 0,1-1 0,-8-3 0,9 4 0,-6-1 0,1 0 0,0 0 0,-2 1 0,-14 0 0,15 0 0,-130 0 0,74 2 0,-18 4 0,-198-5 0,269 1 0,-27 3 0,26-2 0,-25 2 0,-38-4 0,-87-1 0,129-5 0,27 5 0,0 0 0,0 0 0,-10 0 0,6 0 0,-1 0 0,0-1 0,-20-5 0,21 5 0,-1-2 0,1 2 0,-25-1 0,-230 4 0,265-1 0,1 0 0,0-1 0,0 1 0,0 0 0,0 0 0,0 0 0,-1-1 0,1 1 0,-1-1 0,1 1 0,0-1 0,0 1 0,0-1 0,0 1 0,1-1 0,-1 1 0,-1-1 0,2 0 0,-1 0 0,0 0 0,0 1 0,0-1 0,1 0 0,-1-1 0,0 1 0,1 0 0,-1 0 0,1 0 0,-1 0 0,1 1 0,-1-1 0,1-3 0,-1-4 0,0 1 0,1 0 0,0 0 0,1-9 0,0 0 0,-1-213 0,5 201 0,-5 26 0,1-1 0,-1 1 0,1-1 0,0 1 0,0 0 0,1 1 0,-1-1 0,0-1 0,3-2 0,-3 4 0,-1 1 0,1-1 0,-1 0 0,1 1 0,-1 0 0,1 0 0,0-1 0,-1 1 0,1 0 0,-1-1 0,1 1 0,0 0 0,0 0 0,-1-1 0,0 1 0,1 0 0,-1 0 0,1 0 0,0 0 0,0 0 0,-1 0 0,1 0 0,0 0 0,0 0 0,0 0 0,-1 0 0,1 0 0,0 0 0,-1 0 0,1 1 0,0-1 0,0 0 0,-1 0 0,1 1 0,-1-1 0,0 0 0,1 1 0,-1-1 0,1 0 0,0 0 0,-1 1 0,1 0 0,0 0 0,0 1 0,0-1 0,1 1 0,-1 1 0,0-1 0,0-1 0,0 1 0,-1 0 0,1 0 0,-1 0 0,0 0 0,1 4 0,-2 38 0,1 53 0,7-39 0,-5-37 0,1 21 0,-3-40 0,0 3 0,0 0 0,0-1 0,1 1 0,-1 0 0,3 7 0,-2-10 0,-1-1 0,0 0 0,1 0 0,0 0 0,0 0 0,-1-1 0,1 1 0,0 0 0,0 1 0,0-1 0,0-1 0,0 1 0,0 0 0,0 0 0,0-1 0,0 1 0,0 0 0,0-1 0,1 1 0,-1-1 0,1 0 0,-1 1 0,0 0 0,1-1 0,-1 0 0,-1 0 0,2 0 0,2 0 0,-1 0 0,0 1 0,0-1 0,1 0 0,-1-1 0,0 1 0,0 0 0,5-2 0,-7 1 0,0 1 0,0 0 0,0-1 0,-1 1 0,1-1 0,0 1 0,-1-1 0,0 1 0,1-1 0,0 1 0,-1-1 0,1 1 0,-1-1 0,1 0 0,-1 0 0,1 0 0,-1 1 0,0-1 0,1 1 0,-1-1 0,0 1 0,0-1 0,0 0 0,1 0 0,-1 1 0,0-2 0,0 2 0,-1-2 0,-5-83 0,5 76 0,0-1 0,0 1 0,-6-15 0,4 15 0,2 0 0,-1 0 0,-1-16 0,3 10 0,2 2 0,-2-1 0,-1 1 0,0 1 0,-1-1 0,-5-19 0,7 32 0,0 0 0,0 0 0,0 0 0,0 0 0,0 0 0,0 0 0,0 0 0,0 0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5 0,1 7 0,-1 159 0,5-93 0,-2-72 0,1 0 0,0 0 0,1 1 0,0-1 0,0 0 0,3 7 0,-5-12 0,1-1 0,-1 1 0,2-1 0,-2 1 0,1 0 0,0-1 0,0 1 0,-1-1 0,1 0 0,0 1 0,0 0 0,-1-1 0,1 0 0,0 0 0,0 1 0,0-1 0,0 0 0,0 0 0,0 0 0,1 0 0,23 0 0,-17-1 0,6 2 0,-11-1 0,2 0 0,-1 0 0,-1 0 0,1 0 0,1-1 0,5-1 0,-9 2 0,-1-1 0,1 0 0,-1 1 0,1-1 0,0 1 0,-1-1 0,1 0 0,-1 1 0,1-1 0,-1 0 0,1 1 0,-1-2 0,0 2 0,1-1 0,-1 0 0,0 1 0,0 0 0,0-1 0,0 0 0,0 0 0,0 1 0,0-1 0,0 0 0,0 0 0,0 0 0,0-1 0,-6-20 0,6 21 0,-16-44 0,-1-43 0,6 4 0,8 64 0,2 17 0,-1-2 0,2 1 0,0 1 0,0-1 0,0 0 0,0 0 0,0 0 0,0 0 0,0 0 0,2-5 0,-2 9 0,0 0 0,0 0 0,1 0 0,-1 0 0,0-1 0,0 1 0,0-1 0,0 1 0,0 0 0,0 0 0,0-1 0,0 1 0,0 0 0,0 0 0,0 0 0,0-1 0,0 1 0,0 0 0,0 0 0,0-1 0,0 1 0,0 0 0,0 0 0,0 0 0,0-1 0,0 1 0,0 0 0,-1 0 0,1 0 0,-8 0 0,4 0 0,-17-1 0,20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 0 0,0 0 0,1 0 0,2-2 0,-1 1 0,1-1 0,-1 1 0,0-1 0,1 1 0,0 0 0,0 0 0,-1 0 0,1 0 0,6 0 0,30-2 0,-25 2 0,-10 1 0,0 0 0,0-1 0,1 1 0,-2 0 0,2 1 0,-1-1 0,0 1 0,0-1 0,1 1 0,-1 1 0,4 0 0,-30-22 0,22 19 0,-2 0 0,0-1 0,-1 0 0,1 1 0,-1 0 0,1-1 0,0 2 0,0-2 0,-1 1 0,0 1 0,0-1 0,1 0 0,-1 1 0,0-1 0,0 1 0,0 0 0,-3-1 0,-3 2 0,1-1 0,0 1 0,-1 0 0,1 1 0,-1 0 0,1 0 0,1 0 0,-1 1 0,0 1 0,-8 3 0,12-5 0,0 0 0,2-1 0,-1 2 0,0-1 0,0 0 0,0 0 0,1 0 0,0 2 0,-1-2 0,1 0 0,0 1 0,0 0 0,0 0 0,1 1 0,0-2 0,-1 1 0,1 1 0,0-1 0,0 0 0,0 0 0,1 1 0,0-1 0,-1 1 0,2 5 0,-1-8 0,0-1 0,1 2 0,-1-2 0,0 1 0,1-1 0,-1 1 0,1-1 0,-1 0 0,1 1 0,-1-1 0,1 1 0,0-1 0,-1 1 0,1-1 0,0 1 0,-1-1 0,0 0 0,1 1 0,0-1 0,0 1 0,-1-1 0,1 0 0,0 0 0,0 0 0,0 0 0,-1 1 0,2-1 0,0 0 0,28 0 0,-24 0 0,1-1 0,0 0 0,-1 0 0,0 0 0,2-1 0,-3 1 0,9-3 0,-2 0 0,3 1 0,-1 0 0,1 1 0,1 0 0,26-1 0,-24 3 0,84-5 0,242 5 0,-354-1 0,-1 0 0,1 0 0,0 0 0,-14-5 0,14 2 0,-1 2 0,1 1 0,1-1 0,-19 0 0,-99 2 0,463 0 0,-203 5 0,-10 1 0,-45-1 0,49-5 0,-64 0 0,-7-4 0,-30 2 0,0-1 0,-14 2 0,1 0 0,25 1 0,-38 0 0,1 0 0,-1 0 0,1 1 0,0-1 0,0 0 0,-1 0 0,1 0 0,0 1 0,-1-1 0,1 0 0,-1 1 0,1-1 0,-1 1 0,1-1 0,-1 0 0,0 1 0,0 0 0,0-1 0,1 1 0,0-1 0,-1 1 0,0-1 0,0 1 0,0-1 0,1 1 0,-1 0 0,0-1 0,0 1 0,0-1 0,0 1 0,0-1 0,0 1 0,0 0 0,0 0 0,0 0 0,0-1 0,0 1 0,0 0 0,0 0 0,0-1 0,-1 1 0,1 0 0,0 0 0,0-1 0,-1 1 0,0 0 0,1-1 0,0 1 0,0 0 0,0-1 0,-1 1 0,0-1 0,1 0 0,-1 0 0,1 1 0,-1-1 0,0 0 0,0 1 0,1 0 0,-1-1 0,0 0 0,-1 1 0,-22 1 0,18-2 0,1 0 0,0 0 0,-10 3 0,-3 0 0,1-1 0,-2-1 0,1 0 0,-35-2 0,8 0 0,-160 7 0,-79-12 0,-67 6 0,185 0 0,155 0 0,1 1 0,-18 4 0,1 0 0,22-4 0,-1 0 0,2 0 0,-2 0 0,0 1 0,2-1 0,-10 6 0,14-7 0,0 0 0,0 0 0,0 0 0,0 0 0,0 0 0,0 0 0,0 0 0,0 0 0,-1 0 0,1 0 0,0 0 0,0 1 0,0-1 0,0 0 0,0 0 0,0 0 0,0 0 0,0 0 0,0 0 0,0 0 0,0 0 0,0 0 0,-1 0 0,1 0 0,0 0 0,0 1 0,0-1 0,0 0 0,0 0 0,0 0 0,0 0 0,0 0 0,0 0 0,0 0 0,0 0 0,0 0 0,0 1 0,0-1 0,0 0 0,0 0 0,0 0 0,0 0 0,0 0 0,0 0 0,0 0 0,0 0 0,0 0 0,1 0 0,-1 0 0,0 0 0,0 0 0,0 0 0,0 0 0,0 0 0,0 0 0,8 3 0,13-2 0,759-2 0,-660 7 0,341-6 0,-461 0 0,1 0 0,-1 0 0,0 0 0,1 0 0,-1 0 0,1 0 0,0 0 0,0 0 0,-1 0 0,1 0 0,-1 0 0,1 0 0,0 1 0,-1-1 0,1 0 0,-1 0 0,1 1 0,0-1 0,-1 1 0,1-1 0,-1 1 0,0-1 0,1 0 0,0 1 0,-1-1 0,0 0 0,0 1 0,1 0 0,-1-1 0,0 1 0,0-1 0,0 1 0,0 0 0,-1 0 0,1-1 0,0 1 0,0 0 0,0-1 0,0 1 0,-1-1 0,1 1 0,-1 0 0,1-1 0,-1 1 0,-1 1 0,1 0 0,-1 0 0,-1 0 0,2 1 0,-1-1 0,0 0 0,-1-1 0,0 0 0,-3 3 0,-7 0 0,1 0 0,-1-3 0,1 1 0,-1 0 0,-18 0 0,2 1 0,-27 0 0,-55-4 0,39 0 0,-458 1 0,380-6 0,-121 7 0,270-1 0,0 0 0,0 0 0,0 0 0,1 0 0,-1 0 0,0 0 0,0 0 0,0 0 0,1 1 0,-1-1 0,0 1 0,0-1 0,0 0 0,0 1 0,1-1 0,-2 1 0,2-1 0,-1 1 0,1-1 0,0 0 0,0 1 0,-1-1 0,1 1 0,0-1 0,0 0 0,0 1 0,0-1 0,-1 1 0,1-1 0,0 0 0,0 0 0,0 1 0,0-1 0,0 1 0,0-1 0,0 0 0,0 1 0,1 0 0,-1 0 0,0 0 0,1 0 0,-1 0 0,1 1 0,0-1 0,-1 0 0,1-1 0,0 1 0,0 0 0,0-1 0,0 1 0,0 0 0,0-1 0,0 1 0,0 0 0,0 0 0,0-1 0,0 1 0,0-1 0,3 1 0,15 3 0,0-1 0,1-1 0,34 0 0,-38-2 0,323 2 0,-175-3 0,26-4 0,-23-1 0,24 1 0,-55 1 0,-121 3 0,-12 1 0,4 0 0,0 0 0,0 0 0,11 1 0,-17-1 0,0 0 0,0 0 0,0 0 0,0 1 0,0-1 0,-1 0 0,2 0 0,-2 0 0,1 0 0,-1 0 0,1 0 0,0 1 0,0-1 0,-1 1 0,1-1 0,0 1 0,0 0 0,-1-1 0,1 1 0,-1-1 0,1 1 0,0 0 0,-1-1 0,1 1 0,-1 0 0,0-1 0,1 1 0,-1 0 0,1 0 0,-1 0 0,0 0 0,0-1 0,0 0 0,0 1 0,0 0 0,0 0 0,0 1 0,0-1 0,0 0 0,-1 0 0,1 0 0,-1-1 0,1 1 0,-1 0 0,1 0 0,0-1 0,-1 1 0,0 0 0,0-1 0,1 0 0,-1 1 0,0-1 0,1 1 0,-1-1 0,0 1 0,0-1 0,0 1 0,1-1 0,-1 0 0,0 1 0,0-1 0,0 0 0,1 0 0,-3 1 0,-3 0 0,1-1 0,-1 0 0,-8 0 0,-1 1 0,-55 4 0,-74-5 0,63-1 0,-563 1 0,498 5 0,13 6 0,78-6 0,28-3 0,16-2 0,1 1 0,-2 0 0,2 1 0,0 0 0,-20 5 0,29-7 0,0 1 0,1-1 0,-1 0 0,1 0 0,-1 1 0,0-1 0,1 0 0,-1 1 0,1 0 0,-1-1 0,0 0 0,1 1 0,0-1 0,0 1 0,0 0 0,0-1 0,0 0 0,-1 0 0,1 1 0,0-1 0,0 0 0,0 0 0,0 0 0,1 0 0,-1 0 0,0 0 0,0 0 0,0 0 0,0 0 0,0 1 0,0-1 0,0 0 0,0 0 0,0 0 0,0 0 0,0 1 0,0-1 0,0 0 0,0 0 0,0 0 0,0 0 0,0 0 0,0 1 0,1-1 0,1 1 0,0 0 0,-1-1 0,1 1 0,-1 0 0,1-1 0,0 0 0,-1 1 0,1-1 0,3 0 0,185 1 0,-90-2 0,1082 1 0,-1182 0 0,1 0 0,0 0 0,-1 0 0,1 0 0,-1 0 0,1 0 0,-1 0 0,1 0 0,-1 0 0,1 0 0,-1 0 0,1 0 0,-1 0 0,0 1 0,0-1 0,1 0 0,-1 0 0,1 0 0,0 1 0,-1-1 0,0 0 0,1 1 0,-1-1 0,0 0 0,1 1 0,-1-1 0,0 1 0,0 0 0,0-1 0,0 0 0,0 0 0,0 0 0,-1 0 0,1 1 0,0-1 0,0 0 0,0 1 0,0-1 0,0 0 0,-1 1 0,1-1 0,0 0 0,0 0 0,-1 1 0,1-1 0,-1 0 0,1 0 0,0 1 0,-1-1 0,1 1 0,-1-1 0,1 1 0,-1 0 0,0-1 0,0 0 0,0 1 0,1-1 0,-1 0 0,0 1 0,0-1 0,0 0 0,0 0 0,0 0 0,0 0 0,0 1 0,0-1 0,1 0 0,-1 0 0,1-1 0,-1 1 0,-1 0 0,2 0 0,-1 0 0,0 0 0,0-1 0,0 1 0,0 0 0,0-1 0,1 1 0,-3-2 0,2 1 0,1-1 0,-1 0 0,0 1 0,0-1 0,0 1 0,0-1 0,1 0 0,-2-3 0,2 3 0,-1 1 0,0-1 0,0 0 0,1 0 0,-1 0 0,-2-3 0,12 19 0,-1 0 0,0-1 0,10 29 0,-18-40 0,3 4 0,0 1 0,0 0 0,-1 0 0,0-1 0,-2 2 0,2 8 0,-2-16 0,0 0 0,0 1 0,0-1 0,0 0 0,0 0 0,0 1 0,0-1 0,0 0 0,-1 0 0,1 0 0,0 1 0,0-1 0,0 0 0,0 1 0,0-1 0,0 0 0,-1 0 0,1 0 0,0 1 0,0-1 0,0 0 0,0 0 0,0 0 0,0 0 0,-1 0 0,1 0 0,0 0 0,0 1 0,0-1 0,-1 0 0,1 0 0,0 0 0,0 0 0,-1 0 0,1 0 0,0 0 0,-1 0 0,1 0 0,0 0 0,0 0 0,-1 0 0,1 0 0,0-1 0,-15-4 0,7 3 0,-17-3 0,1 1 0,-52 0 0,-484 3 0,277 2 0,187-7 0,-1 3 0,48 1 0,17 1 0,10 1 0,-27-2 0,33 0 0,12 2 0,-1 0 0,0-1 0,1 1 0,0-1 0,-1 0 0,1 0 0,-1-1 0,1 1 0,-5-3 0,8 3 0,1 1 0,-1 0 0,0 0 0,1-1 0,-1 1 0,1-1 0,0 1 0,-1-1 0,0 0 0,1 1 0,0-1 0,-1 0 0,1 0 0,0 1 0,0-1 0,0 0 0,0 1 0,0-1 0,-1 0 0,1 0 0,0 1 0,1-1 0,-1 0 0,0 1 0,0-1 0,0 1 0,0-1 0,0 0 0,1 1 0,0-2 0,0 1 0,-1-1 0,1 1 0,-1 0 0,2 0 0,-2 0 0,1 0 0,1 0 0,-2 0 0,1 1 0,0-1 0,0 0 0,0 0 0,0 1 0,0-1 0,1 0 0,2 0 0,13-3 0,0 1 0,1 1 0,23-1 0,55 4 0,-37 0 0,92-2 0,155 2 0,-251 1 0,39 0 0,25 4 0,-23 0 0,74-6 0,-86 0 0,-65 2 0,-19-2 0,1 0 0,-1 1 0,1-1 0,0 0 0,0 0 0,-1 1 0,1-1 0,0 0 0,-1 1 0,1-1 0,-1 0 0,0 1 0,1-1 0,-1 1 0,0 0 0,1-1 0,-1 1 0,0-1 0,0 1 0,1-1 0,-1 1 0,1-1 0,-1 1 0,0 0 0,0 0 0,0-1 0,-1 1 0,1-1 0,-1 0 0,1 1 0,0-1 0,-1 0 0,1 1 0,0-1 0,0 1 0,-1-1 0,1 0 0,-1 0 0,1 1 0,-1-1 0,0 0 0,1 0 0,-1 1 0,1-1 0,-1 0 0,0 0 0,0 0 0,-16 3 0,15-3 0,-26 3 0,1-1 0,-36-3 0,12 0 0,-327 4 0,173 3 0,-33-5 0,131-1 0,39 6 0,-3-2 0,64-4-1365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0:56:39.556"/>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0,'1702'0,"-1695"0</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00:09.935"/>
    </inkml:context>
    <inkml:brush xml:id="br0">
      <inkml:brushProperty name="width" value="0.1" units="cm"/>
      <inkml:brushProperty name="height" value="0.1" units="cm"/>
      <inkml:brushProperty name="color" value="#E71224"/>
    </inkml:brush>
  </inkml:definitions>
  <inkml:trace contextRef="#ctx0" brushRef="#br0">0 68 24575,'1'0'0,"1"-1"0,-1 0 0,0 1 0,-1-2 0,1 2 0,1-1 0,-1 0 0,-1 0 0,1 0 0,0 0 0,0-1 0,7-6 0,-4 5 0,-1 0 0,0 1 0,1-1 0,-1-1 0,0 1 0,0-1 0,-1 1 0,1-1 0,-1 0 0,0 1 0,4-9 0,-7 14 0,0 0 0,1 0 0,-1 0 0,0 1 0,1-1 0,0 0 0,0 0 0,-1 1 0,1-1 0,0 0 0,1 0 0,-1 1 0,0-1 0,1 0 0,-1 0 0,1 1 0,0-1 0,-1 0 0,1 0 0,0 0 0,3 3 0,3 12 0,-7-17 0,1 1 0,-1-1 0,0 1 0,0-1 0,0 1 0,1-1 0,-1 1 0,0-1 0,0 1 0,0 0 0,0-1 0,0 1 0,0-1 0,0 1 0,0-1 0,0 1 0,0-1 0,0 1 0,0-1 0,-1 1 0,1-1 0,0 1 0,0-1 0,0 1 0,-1-1 0,1 0 0,0 1 0,-1 0 0,1-1 0,-1 1 0,1-2 0,-1-1 0,0 0 0,1 0 0,-1 1 0,1-1 0,0 0 0,0 1 0,0-1 0,0-3 0,0 5 0,-3-19 131,0 6-1627</inkml:trace>
</inkml:ink>
</file>

<file path=ppt/ink/ink1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74"/>
    </inkml:context>
    <inkml:brush xml:id="br0">
      <inkml:brushProperty name="width" value="0.1" units="cm"/>
      <inkml:brushProperty name="height" value="0.1" units="cm"/>
      <inkml:brushProperty name="color" value="#00A0D7"/>
    </inkml:brush>
  </inkml:definitions>
  <inkml:trace contextRef="#ctx0" brushRef="#br0">1 467 24575,'0'-6'0,"0"1"0,0 1 0,2-8 0,-1 10 0,0 1 0,-1-1 0,1 0 0,0 0 0,0 0 0,-1 1 0,2 0 0,-1 0 0,1-1 0,-1 0 0,4-2 0,-4 3 0,1 0 0,-1-1 0,1 1 0,0-1 0,-1 0 0,0 1 0,1-2 0,-1 1 0,0 1 0,0-1 0,0 1 0,0-2 0,-1 1 0,0 0 0,1 0 0,-1-1 0,0 2 0,1-1 0,-1 0 0,0-1 0,-1 1 0,1-4 0,1-1 0,0-1 0,1-1 0,0 2 0,1-2 0,0 2 0,-1-2 0,11-12 0,-6 5 0,-4 11 0,-1 1 0,0 0 0,-1-1 0,0 1 0,1-1 0,-1 0 0,-1 1 0,1-2 0,-1-4 0,0 1 0,-1 7 0,1 0 0,0-2 0,0 1 0,0 0 0,1 1 0,-1-1 0,1-1 0,0 1 0,0 1 0,0-1 0,2-4 0,9-24 0,-8 22 0,1 1 0,-1-2 0,-1 1 0,2-14 0,-3 17 0,-2 2 0,1 1 0,0-1 0,0 0 0,1 0 0,0 1 0,-1-1 0,3-4 0,-2 7 0,-2-1 0,1 0 0,0-1 0,0 1 0,-1 0 0,1 0 0,-1 0 0,0-3 0,0 3 0,0-1 0,0 1 0,1 1 0,0-2 0,-1 1 0,2-4 0,-2 5 0,0 0 0,1 1 0,-1 0 0,1-1 0,0 1 0,-1-1 0,1 1 0,0-1 0,0 1 0,-1-1 0,1 1 0,0 0 0,0-1 0,0 1 0,-1 0 0,1-1 0,0 1 0,0 0 0,0 0 0,-1 0 0,1-1 0,0 1 0,1 0 0,7 1 0,0-1 0,-1 1 0,17 3 0,-15-3 0,-1 1 0,17 1 0,4-3 0,42-1 0,-49-4 0,-18 4 0,-1 0 0,1 0 0,-2 0 0,1 1 0,5-1 0,268 1 0,-211 6 0,72-2 0,308-4 0,-434 1 0,0 0 0,14 3 0,-14-2 0,-1 0 0,17-1 0,-21-2 0,14 1 0,0 1 0,27 3 0,23 1 0,-61-3 0,14 1 0,-19-2 0,-7-1 0,-14 1 0,9-1 0,1 1 0,1-1 0,-1 0 0,0-1 0,-9-1 0,14 2 0,1 0 0,-1 0 0,1 0 0,0 0 0,-1 0 0,1 0 0,0 0 0,0 0 0,-1-1 0,1 1 0,-1 0 0,1 0 0,0 0 0,0 0 0,-1 0 0,1 0 0,0 0 0,0 0 0,0 0 0,-1 0 0,1-1 0,0 1 0,-1-1 0,1 1 0,0 0 0,0 0 0,0-1 0,0 1 0,0 0 0,0 0 0,0-1 0,0 1 0,0 0 0,0-1 0,0 1 0,0 0 0,0 0 0,0-1 0,0 1 0,0 0 0,0-1 0,0 1 0,0 0 0,0 0 0,0-1 0,0 1 0,0 0 0,1 0 0,-1-1 0,0 1 0,1 0 0,-1-1 0,1 0 0,-1 0 0,2 1 0,-2-1 0,1 0 0,1 1 0,-1 0 0,-1-1 0,2 1 0,-2-1 0,1 1 0,0-1 0,3 0 0,6 0 0,1 0 0,19 1 0,-17 0 0,22-2 0,-32 2 0,11-2 0,-24 2 0,-4 2 0,-19 5 0,23-6 0,-2 1 0,1 0 0,-18 0 0,14-1 0,10-1 0,0 1 0,0-1 0,1-1 0,-1 1 0,0 0 0,-5-2 0,10 2 0,0 0 0,0 0 0,-1 0 0,1 0 0,0 0 0,-1 0 0,1 0 0,0 0 0,0 0 0,0-1 0,-1 1 0,1 0 0,0 0 0,0-1 0,0 1 0,0 0 0,-1 0 0,1 0 0,0 0 0,0 0 0,-1-1 0,1 1 0,0 0 0,0 0 0,0 0 0,0-1 0,0 1 0,0 0 0,0 0 0,0 0 0,0-1 0,0 1 0,0 0 0,0 0 0,0 0 0,0 0 0,7-7 0,-4 6 0,-1-1 0,0 1 0,1 0 0,0 0 0,5-1 0,11 1 0,2 1 0,28 2 0,-27-2 0,39 4 0,225-4 0,-284 0 0,0 1 0,-1-1 0,0 0 0,1 0 0,0 1 0,-1-1 0,1 1 0,0 0 0,1 0 0,-2-1 0,-1 1 0,1 0 0,0-1 0,0 1 0,0-1 0,0 0 0,0 0 0,0 1 0,0-1 0,0 0 0,0 0 0,0 0 0,0 0 0,0 0 0,0 0 0,-1 0 0,1 0 0,0 0 0,0 0 0,0-1 0,0 1 0,0 0 0,0-1 0,0 1 0,0 0 0,0-1 0,1-1 0,-2 2 0,0 0 0,1 0 0,-1 0 0,0 0 0,0 0 0,0 0 0,0 0 0,0 0 0,0-1 0,1 1 0,-1 0 0,0 0 0,0 0 0,0 0 0,0 0 0,0 0 0,0 0 0,0 0 0,0 0 0,1 0 0,-1 0 0,0 0 0,0 0 0,0 0 0,0 0 0,0 0 0,1 1 0,-1-1 0,0 0 0,0 0 0,1 0 0,-1 0 0,3 6 0,-2 16 0,0-3 0,2-7 0,-1-1 0,-1 1 0,-1-1 0,-1 24 0,0-4 0,1-29 0,0 1 0,0 0 0,0 0 0,0 0 0,1-1 0,-1 0 0,1 1 0,-1 0 0,1 0 0,1-1 0,1 3 0,-1-1 0,-1 0 0,1-1 0,-1 2 0,0-2 0,1 8 0,-2-6 0,1-1 0,0 0 0,0 1 0,4 5 0,-3-4 0,0-1 0,-1 2 0,-1-2 0,2 2 0,-2-2 0,0 2 0,0 0 0,-2 7 0,2 9 0,0-16 0,0-6 0,-1 1 0,1-1 0,0 1 0,0-1 0,0 1 0,0-1 0,0 0 0,1 0 0,-1 1 0,0-1 0,0 0 0,0 1 0,0-1 0,1 0 0,0 0 0,0 1 0,-1-1 0,2 0 0,-2 0 0,1 0 0,1 0 0,0 1 0,0 0 0,0-1 0,-2 1 0,2-1 0,0 1 0,-1 0 0,0-1 0,1 1 0,-1 0 0,0 0 0,0 0 0,0 0 0,-1 0 0,1 0 0,0 3 0,-1 3 0,1-1 0,-1 13 0,0-24 0,-1-1 0,1 1 0,0-1 0,-4-5 0,2 4 0,0 1 0,1 0 0,-1-12 0,1 10 0,1 0 0,-2-1 0,-1-11 0,1 19 0,0 5 0,-2 9 0,4-9 0,-2 3 0,1-1 0,1 2 0,-1 9 0,1-15 0,1 1 0,-1-1 0,0-1 0,0 2 0,1-1 0,0 0 0,0-1 0,1 1 0,-1 0 0,1 0 0,3 3 0,-2-2 0,-1-2 0,-1 0 0,1 1 0,0-2 0,-1 1 0,3 4 0,-4-6 0,0 0 0,0 0 0,0 1 0,0-1 0,0 0 0,0 0 0,0 0 0,0 0 0,0 1 0,0-1 0,0 0 0,0 0 0,0 0 0,0 0 0,0 1 0,0-1 0,0 0 0,0 0 0,0 0 0,0 0 0,0 0 0,-1 1 0,1-1 0,0 0 0,0 0 0,0 0 0,-1 0 0,1 0 0,0 0 0,0 1 0,0-1 0,-1 0 0,-11 0 0,-14-4 0,1 1 0,-42-1 0,-30 10 0,-587-6 0,670-1 0,-25-4 0,25 4 0,-21-3 0,-428 3 0,228 3 0,-141-2 0,374 0 0,1 0 0,0 0 0,0 0 0,0 0 0,-1 0 0,2 0 0,-1 0 0,-1 0 0,1-1 0,0 1 0,1-1 0,-1 1 0,-1-1 0,1 0 0,1 1 0,0-1 0,0 0 0,0 1 0,-1-1 0,2 0 0,-1 1 0,0-1 0,0 0 0,0 0 0,1 1 0,-1 0 0,0-1 0,0 0 0,0 1 0,1-1 0,-1 0 0,0 1 0,2-2 0,13-23 0,-11 19 0,0 1 0,0-1 0,-2 0 0,1 0 0,3-7 0,12-39 0,-5-5 0,-8 42 0,-2 7 0,0 2 0,1-13 0,-1 7 0,0 1 0,1-1 0,0 1 0,11-20 0,-1 3 0,5-12 0,-19 39 0,0 0 0,1-1 0,0 2 0,-1-1 0,1-1 0,-1 1 0,2 0 0,-2 0 0,1 0 0,0 0 0,0-1 0,-1 1 0,1 1 0,0-1 0,0 0 0,1 0 0,-1 1 0,0 0 0,0-1 0,2 0 0,0 0 0,1 0 0,0 0 0,-1 1 0,0 0 0,1 0 0,6 0 0,-4 0 0,491 2 0,-256-4 0,627 2 0,-859 1 0,0 0 0,1 1 0,17 2 0,12 5 0,-7-5 0,-26-2 0,2 0 0,-2-1 0,2 0 0,-2 0 0,2-1 0,-2 0 0,13-2 0,-20 1 0,0 0 0,0 0 0,-1 0 0,1-1 0,-1 1 0,1 1 0,0-1 0,0 0 0,-3-1 0,-4-2 0,8 4 0,2 3 0,0 1 0,0 0 0,-1 0 0,0 1 0,0-1 0,-1 1 0,1 0 0,-1-2 0,0 2 0,0 0 0,-1 5 0,-1 7 0,1 19 0,0-13 0,1-1 0,5 32 0,-2-40 0,-1-1 0,0 0 0,1 21 0,-3-30 0,0-1 0,1 2 0,0-1 0,0-1 0,1 2 0,1 5 0,-1-6 0,0 0 0,-1 0 0,0 0 0,1 0 0,-1 0 0,0 6 0,-2-5 0,1-4 0,0 1 0,0-2 0,-1 2 0,1-1 0,0 1 0,1 0 0,-1-1 0,0 0 0,0 1 0,0-1 0,1 1 0,0-1 0,0 1 0,-1-2 0,1 0 0,-1 0 0,0 0 0,0 0 0,0 0 0,0 0 0,1 0 0,-1 0 0,0 0 0,0-1 0,1 1 0,-1 0 0,1 0 0,-1 0 0,0 0 0,0-1 0,1 1 0,-1 0 0,0 0 0,0-1 0,0 1 0,0 0 0,1 0 0,-1 0 0,0 0 0,0 0 0,1 0 0,-1-1 0,0 1 0,0-1 0,0 1 0,0 0 0,0-1 0,0 1 0,0 0 0,0-1 0,2-11 0,3-57 0,-3 38 0,-2-51 0,-1 31 0,0 42 0,0 0 0,-1 1 0,-1-1 0,0 0 0,0 1 0,-8-15 0,6 10 0,1 7 0,0-1 0,1 1 0,0-1 0,-2 2 0,0-2 0,-8-7 0,13 14 0,-1-1 0,0 1 0,1-1 0,-1 1 0,1-1 0,-1 0 0,1 1 0,-1 0 0,0 0 0,0 0 0,1 0 0,-1 0 0,0-1 0,0 1 0,0 0 0,0 0 0,0 0 0,0 0 0,1 0 0,-2 0 0,2 0 0,-1 0 0,0 0 0,1 0 0,-1 0 0,0 1 0,0-1 0,0 0 0,1 0 0,-1 0 0,0 0 0,0 1 0,1-1 0,-1 1 0,0-1 0,0 1 0,1-1 0,-1 1 0,0 0 0,0 0 0,-1 2 0,0 0 0,-1-1 0,1 0 0,-1 2 0,2-1 0,-1 0 0,-1 5 0,3-7 0,-1 1 0,0-1 0,1 0 0,0 0 0,0 1 0,0-2 0,0 1 0,0 1 0,0-1 0,0 1 0,0-1 0,1 2 0,0-3 0,-1 1 0,0 0 0,0-1 0,0 0 0,1 1 0,-1-1 0,0 0 0,1 1 0,-1-1 0,1 0 0,-1 0 0,0 0 0,0 0 0,0 0 0,0 0 0,1 0 0,0 1 0,-1-1 0,1 0 0,-1 0 0,0 0 0,1 0 0,0 0 0,-1 0 0,1 0 0,-1 0 0,0 0 0,1 0 0,0 0 0,-1 0 0,1 0 0,0 0 0,-1 0 0,0 0 0,1 0 0,-1-1 0,0 1 0,1 0 0,0 0 0,0 0 0,-1 0 0,0 0 0,0 0 0,0 0 0,0 0 0,0 0 0,0 0 0,1 0 0,-1 0 0,0 0 0,0 0 0,0 0 0,0 0 0,0 0 0,1 0 0,-1-1 0,0 1 0,0 0 0,0 0 0,0 0 0,0 0 0,0 0 0,1 0 0,-1 0 0,0-1 0,0 1 0,0 0 0,0 0 0,1 0 0,-1 0 0,0 0 0,0-1 0,0 1 0,0 0 0,0-1 0,0 1 0,0 0 0,0 0 0,0 0 0,0 0 0,0 0 0,0-1 0,0 1 0,0 0 0,0 0 0,-10-3 0,-13 0 0,-75 9 0,-636-6 0,556 5 0,0 1 0,105-5 0,-71-2 0,102-5 0,29 5 0,0-1 0,-14 0 0,-147 2 0,172 0 0,0 0 0,0 0 0,1 1 0,0-1 0,0 0 0,-1 0 0,0 1 0,1 0 0,-1-1 0,0 1 0,1 0 0,-1-1 0,1 0 0,0 1 0,0 0 0,0 0 0,-1 0 0,1 0 0,0 1 0,0-1 0,-2 1 0,0 2 0,1 1 0,-1 0 0,1-1 0,-3 9 0,3-6 0,-50 104 0,48-102 0,1 0 0,-1 1 0,-1 14 0,2-11 0,-1-1 0,-8 18 0,-3 8 0,14-34 0,0-3 0,0 0 0,1 0 0,-1 1 0,1-1 0,0 1 0,0-1 0,0 1 0,0 0 0,0 0 0,0-1 0,0-1 0,1 1 0,-1-1 0,0 1 0,1-1 0,-1 0 0,1 1 0,-1 0 0,1-1 0,-1 0 0,1 1 0,-1-1 0,1 0 0,-1 1 0,1-1 0,-1 0 0,1 0 0,-1 1 0,1-1 0,-1 0 0,1 0 0,0 0 0,-1 0 0,1 0 0,-1 0 0,2 0 0,-2 0 0,1 0 0,0 0 0,117 0 0,-48-1 0,-7-5 0,39 2 0,856 4 0,-488 0 0,-462-1 0,0 0 0,-1 0 0,12-3 0,10 0 0,-28 4 0,0-1 0,0 1 0,0 0 0,0-1 0,-1 1 0,1 0 0,0-1 0,0 1 0,0-1 0,0 1 0,-1-1 0,1 0 0,0 1 0,0-1 0,-1 0 0,1 0 0,0 0 0,-1 1 0,1-1 0,-1 0 0,0 0 0,1 0 0,0 1 0,-1 0 0,0-1 0,0 0 0,0 0 0,1 0 0,-1-2 0,0-3 0,0 0 0,0-1 0,0-7 0,-1 5 0,0-7 0,-6-28 0,2 17 0,0-32 0,5 12 0,-1 46 0,1 0 0,0 1 0,0-1 0,-1 1 0,1-1 0,0 1 0,-1-1 0,1 0 0,-1 0 0,1 1 0,-1-1 0,1 1 0,-1 0 0,0-1 0,1 1 0,-1-1 0,1 1 0,-1 0 0,1-1 0,0 1 0,-1 0 0,1 0 0,-2 0 0,2 0 0,-1 0 0,1 0 0,-2 0 0,2 0 0,-1 0 0,-1 0 0,-26 0 0,21 0 0,-209 0 0,117 0 0,5-5 0,-65 1 0,131 3 0,2 1 0,0-1 0,0-1 0,-31-4 0,28 1 0,0 2 0,-54-1 0,-41-1 0,80 5 0,-154 4 0,29 1 0,71 4 0,32-4 0,-25 7 0,156-11 0,1015-1 0,-1009 6 0,32-1 0,-16 0 0,147-5 0,-230 0 0,0 0 0,0 1 0,0-1 0,1 1 0,-2 0 0,0 0 0,8 4 0,-11-5 0,2 1 0,-1-1 0,1 1 0,-1-1 0,1 1 0,-1-1 0,0 1 0,0 0 0,0 0 0,1 0 0,-2 0 0,1 0 0,0 0 0,0 1 0,-1-1 0,2 0 0,-2 1 0,1-1 0,-1-1 0,1 1 0,0 1 0,-1 2 0,0-4 0,0 0 0,0 1 0,0-1 0,0 1 0,0-1 0,0 1 0,-1-1 0,1 0 0,0 1 0,-1-1 0,1 1 0,0-1 0,-1 0 0,1 1 0,0-1 0,-1 0 0,1 1 0,-1-1 0,1 0 0,-1 0 0,1 0 0,0 0 0,-1 1 0,0-1 0,1 0 0,0 0 0,0 0 0,0 0 0,-1 0 0,0 0 0,0 0 0,-22 2 0,12-1 0,-41 7 0,-33 5 0,74-11 0,-1-1 0,-24 1 0,3 0 0,-83 0 0,66-3 0,0-1 0,-81-12 0,135 14 0,0 0 0,-1 0 0,1-1 0,7 0 0,6 0 0,358-11 0,-356 11 0,-18 2 0,-12-1 0,-151 6 0,48 1 0,61-4 0,-98 2 0,-207-5 0,409-11 0,34-3 0,140-9 0,-63 8 0,-307 30 0,-163 7 0,-161-21 0,231-2 0,236 1 0,-1 0 0,0 0 0,1 0 0,-1 0 0,1 1 0,-1-1 0,0 1 0,1-1 0,-1 1 0,1 0 0,-1 0 0,0 0 0,-2 2 0,4-2 0,-1 0 0,1 1 0,0-1 0,0 1 0,-1-1 0,1-1 0,1 2 0,-2 0 0,2 0 0,0-1 0,0 1 0,-1-1 0,0 1 0,1 0 0,0-1 0,0 1 0,-1-1 0,1 1 0,1 3 0,-1 5 0,0 1 0,-1 0 0,0 0 0,-7 21 0,6-23 0,-1-1 0,-7 11 0,9-15 0,-1-2 0,0 1 0,0 1 0,-1-1 0,1-1 0,-1 1 0,1 0 0,-7 4 0,9-7 0,0 0 0,0 0 0,0 0 0,-1 0 0,1 0 0,0 1 0,0-1 0,0 0 0,0 0 0,0 0 0,0 0 0,0 0 0,-1 0 0,1 0 0,0 0 0,-1 0 0,1 0 0,0 0 0,0 0 0,0 0 0,0 0 0,0 0 0,0 0 0,0 0 0,0 0 0,0 0 0,0 0 0,0 0 0,0 0 0,0 0 0,-1 0 0,1 0 0,0 0 0,0 0 0,-1 0 0,1 0 0,0-1 0,0 1 0,0 0 0,0 0 0,0 0 0,0 0 0,0 0 0,0 0 0,0 0 0,-1 0 0,1-1 0,0 1 0,0 0 0,0 0 0,0 0 0,0 0 0,0 0 0,0-1 0,0 1 0,0 0 0,0 0 0,0 0 0,0 0 0,0 0 0,0 0 0,0-1 0,0 1 0,0 0 0,0-1 0,0 1 0,0 0 0,0 0 0,1 0 0,1-13 0,-2 11 0,5-16 0,8-24 0,-11 37 0,1-1 0,0 1 0,-1 0 0,1 0 0,2 0 0,-2 0 0,0 1 0,9-8 0,-12 12 0,0 0 0,1 0 0,-1 0 0,0 0 0,0 0 0,0 0 0,0 0 0,0 0 0,1 0 0,-1-1 0,0 1 0,0 0 0,0 0 0,0 0 0,0 0 0,0 0 0,0 0 0,0 0 0,0 0 0,0 0 0,0 0 0,0 0 0,0 0 0,0 0 0,0 0 0,0 0 0,0 0 0,0 0 0,0 0 0,1 0 0,-1 0 0,0 0 0,0 0 0,0 0 0,0 1 0,1-1 0,-1 0 0,0 0 0,0 0 0,0 0 0,0 0 0,0 0 0,0 0 0,0 0 0,0 0 0,0 0 0,0 0 0,0 0 0,0 1 0,0-1 0,0 0 0,0 1 0,3 7 0,-3 11 0,-4 1 0,3-14 0,0 1 0,0-2 0,1 2 0,0 9 0,0-15 0,0 0 0,1 2 0,0-2 0,-1 1 0,0-1 0,0 1 0,1-1 0,0 1 0,0-1 0,0 0 0,0 1 0,1-1 0,-1 0 0,0 1 0,0-1 0,1 1 0,-1-1 0,0 0 0,1 0 0,0-1 0,2 2 0,1 0 0,0 0 0,0 0 0,0-1 0,0 1 0,1-1 0,-1-1 0,8 2 0,41-3 0,-22 0 0,74 0 0,109 2 0,-201 0 0,-14-1 0,0 0 0,0 0 0,0 0 0,0 0 0,0 1 0,0-1 0,-1 0 0,1 0 0,0 0 0,0 0 0,0 0 0,0 0 0,0 0 0,0 0 0,0 0 0,0 0 0,0 0 0,0 0 0,0 0 0,0 0 0,0 0 0,0 0 0,0 0 0,0 0 0,0 0 0,0 0 0,0 0 0,0 0 0,0 1 0,0-1 0,0 0 0,0 0 0,0 0 0,0 0 0,0 0 0,0 0 0,0 0 0,0 0 0,0 0 0,0 0 0,0 0 0,0 0 0,0 0 0,0 0 0,0 0 0,0 0 0,0 0 0,0 0 0,0 0 0,0 0 0,0 0 0,0 0 0,0 0 0,0 0 0,1 0 0,-1 0 0,0 0 0,0 0 0,0 0 0,0 0 0,0 0 0,0 0 0,0 0 0,0 0 0,0 0 0,0 0 0,-23 5 0,-53 2 0,-129-5 0,102-3 0,20 1 0,364-6 0,5 0 0,755 6 0,-1028 0 0,0-1 0,13-2 0,-16 0 0,1 2 0,-1 0 0,0 0 0,14 1 0,-22 0 0,-1 1 0,1-1 0,-1 1 0,0 0 0,1-1 0,-1 1 0,0 0 0,0 0 0,-1 0 0,1-1 0,0 1 0,1 0 0,-2-1 0,1 1 0,1 2 0,12 18 0,-12-18 0,5 14 0,-7-16 0,1 0 0,-1 0 0,1 0 0,-1 1 0,0-1 0,0 0 0,0 0 0,0 0 0,0 0 0,0 0 0,-1 0 0,1 0 0,-1 0 0,1 1 0,-2-3 0,2 1 0,-1-1 0,-1 0 0,1 0 0,0 0 0,0 0 0,0 1 0,0-2 0,-1-1 0,2 3 0,-7-12 0,-1 0 0,-6-17 0,0 1 0,11 20 0,1 1 0,-1-2 0,1 2 0,0-2 0,-1-14 0,-2-18 0,4 40 0,0 0 0,1 0 0,0 1 0,-1-1 0,1 0 0,-1 0 0,0 1 0,1-1 0,-1 1 0,0-1 0,0 1 0,1-1 0,-1 1 0,0-1 0,0 1 0,1 0 0,-1-1 0,0 1 0,0 0 0,1-1 0,-2 1 0,1 0 0,1 0 0,-2 0 0,1-1 0,1 1 0,-2 0 0,1 0 0,0 0 0,0 1 0,0-1 0,-7 1 0,1-1 0,-15 4 0,16-2 0,-31 3 0,0 0 0,0-3 0,-64-3 0,34 0 0,-82 2 0,-152-2 0,250 0 0,-126-3 0,84 0 0,60 2 0,-172 1 0,105 2 0,42-1 0,-63 1 0,120-2 0,0 1 0,0 1 0,0-1 0,-1 0 0,1 0 0,0 0 0,0 1 0,-1-1 0,1 0 0,-1 1 0,1-1 0,0 1 0,1-1 0,-1 1 0,0-1 0,0 1 0,0 0 0,0 0 0,0 0 0,0 0 0,0 0 0,0-1 0,0 1 0,-1 1 0,2-1 0,0 1 0,0-1 0,0 0 0,0 0 0,0 1 0,0-1 0,0 0 0,0 1 0,0-1 0,1-1 0,-1 1 0,1 0 0,-1 0 0,1 0 0,-1 0 0,1 1 0,0-1 0,0 0 0,-1 0 0,1 0 0,0-1 0,0 1 0,2 1 0,-3-2 0,5 5 0,1 0 0,-1-1 0,7 5 0,-9-8 0,0 1 0,0 0 0,0-2 0,-1 1 0,2 0 0,-1-1 0,0 1 0,0 0 0,0-1 0,4 0 0,106-2 0,-30 0 0,133-4 0,-14 1 0,118 5 0,-217 5 0,28 1 0,-32-1 0,-11 0 0,119-5 0,-207 0 0,1 0 0,0 0 0,0 0 0,0 0 0,0-1 0,0 1 0,0 0 0,0-1 0,0 1 0,-1 0 0,2-1 0,-2 0 0,1 1 0,0-1 0,0 0 0,-1 1 0,0-1 0,0 1 0,1-1 0,0 0 0,-1 0 0,1 1 0,-1 0 0,0-1 0,1 0 0,0 0 0,-1 0 0,0 1 0,0-1 0,0 0 0,0 0 0,0 0 0,0 0 0,0-1 0,0 1 0,0 0 0,0 0 0,0 1 0,0-1 0,0 0 0,0 1 0,0-1 0,0 0 0,0-1 0,-1 2 0,0-1 0,1 0 0,0 0 0,-1 0 0,1 1 0,-1-1 0,0 0 0,1 1 0,0-1 0,-1 0 0,0 1 0,1 0 0,-1-1 0,0 1 0,0-1 0,0 1 0,1-1 0,-2 1 0,1-1 0,1 1 0,-2 0 0,1 0 0,-1-1 0,-3 1 0,-1 1 0,1-1 0,-1 1 0,1 0 0,0 0 0,-1 0 0,2 0 0,-1 1 0,-1 0 0,2 0 0,-8 4 0,-18 7 0,25-11 0,-1-2 0,1 0 0,-1 1 0,1-1 0,0 0 0,-10 0 0,-14 0 0,-203 27 0,178-24 0,-78-3 0,59-1 0,-841 1 0,913 0 0,0 1 0,1-1 0,-2 0 0,2 0 0,-1 0 0,1 0 0,-1-1 0,0 1 0,1 0 0,-2 0 0,2 0 0,-1 0 0,0-1 0,0 1 0,1 0 0,-1-1 0,0 1 0,0 0 0,1 0 0,-1 0 0,0-1 0,1 1 0,-1-1 0,1 0 0,-1 1 0,1-1 0,0 0 0,0 1 0,-1-2 0,1 1 0,0-1 0,0 0 0,0 0 0,0 2 0,0-2 0,0 1 0,0-1 0,0 1 0,1-1 0,-1 0 0,0 1 0,2-2 0,-1 0 0,1-1 0,0-1 0,0 2 0,1-1 0,-1 0 0,3-3 0,-4 6 0,0 0 0,1 0 0,-1 0 0,1 0 0,-1-1 0,0 1 0,0 0 0,1 1 0,0-1 0,-1 0 0,1 1 0,0-1 0,0 1 0,-1 0 0,0 0 0,1 0 0,0 0 0,2 0 0,29 0 0,59 5 0,-58-1 0,124-2 0,-88-3 0,-56 1 0,1 1 0,-1 0 0,29 5 0,-30-3 0,0-2 0,1 1 0,15-1 0,12 0 0,36 8 0,-42-4 0,65 1 0,0-6-1365</inkml:trace>
</inkml:ink>
</file>

<file path=ppt/ink/ink1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75"/>
    </inkml:context>
    <inkml:brush xml:id="br0">
      <inkml:brushProperty name="width" value="0.1" units="cm"/>
      <inkml:brushProperty name="height" value="0.1" units="cm"/>
      <inkml:brushProperty name="color" value="#00A0D7"/>
    </inkml:brush>
  </inkml:definitions>
  <inkml:trace contextRef="#ctx0" brushRef="#br0">120 0 24575,'0'2'0,"0"15"0,1-1 0,3 19 0,-3-34 0,-1 1 0,0-1 0,0 1 0,0-1 0,0 1 0,0-1 0,0 1 0,0-1 0,-1 2 0,1-2 0,-1 1 0,0-1 0,1 0 0,-1 0 0,0 1 0,0-1 0,0 1 0,1-1 0,-3 2 0,-6 10 0,8-11 0,0 0 0,0 0 0,1 1 0,-1-1 0,0 1 0,1 0 0,0-1 0,0 1 0,0-1 0,0 5 0,0-5 0,1 0 0,-1 0 0,0 1 0,0 0 0,-1-1 0,1 0 0,-1 1 0,1-1 0,-1 1 0,0-1 0,-2 4 0,2-3 0,-1 0 0,1-1 0,0 2 0,0-2 0,1 1 0,-2 4 0,2-4 0,-1 0 0,0 0 0,0 0 0,0 0 0,-1-1 0,-1 5 0,2-4 0,0 0 0,0-2 0,0 2 0,0 0 0,1 0 0,-1 0 0,0 2 0,1-2 0,-1 1 0,0-1 0,1-1 0,-4 7 0,-11 32 0,9-12 0,4-21 0,-1 1 0,1-2 0,-5 11 0,5-13 0,-1 2 0,1-1 0,-1 8 0,2-8 0,0 0 0,-1-2 0,0 2 0,0 0 0,-4 6 0,5-10 0,0 0 0,0 0 0,0 1 0,0-1 0,1 1 0,-1-1 0,1-1 0,0 2 0,-1-1 0,2 6 0,-1-8 0,0 1 0,0-1 0,0 1 0,0 0 0,0 0 0,0 0 0,0-1 0,1 1 0,-1 1 0,0-2 0,1 1 0,0 0 0,-1-1 0,0 1 0,1 0 0,-1-1 0,1 1 0,0 0 0,-1-1 0,0 0 0,1 0 0,0 1 0,0 0 0,-1-1 0,2 1 0,-2-1 0,1 0 0,0 1 0,0-1 0,0 0 0,0 0 0,1 1 0,14-1 0,-1-1 0,31-3 0,-34 1 0,0 2 0,1 0 0,0 0 0,-1 1 0,20 2 0,8 1 0,-30-2 0,2-1 0,18 5 0,-17-3 0,1 0 0,0 0 0,-1-2 0,26-1 0,-6 0 0,-23 1 0,0-1 0,15-3 0,-15 2 0,-1 0 0,17 1 0,400 1 0,-419 0 0,-2-1 0,1 0 0,12-3 0,-12 2 0,0 1 0,-1 0 0,14-1 0,87-2 0,-81 4 0,85 4 0,-25 2 0,-51-4 0,40-3 0,21 1 0,-83 1 0,92 3 0,159-4 0,-204 5 0,-27-5 0,26 0 0,-51-1 0,0 0 0,-1-1 0,8 0 0,-15 0 0,1 0 0,-1 0 0,1 1 0,-2-1 0,2 0 0,-1 1 0,0 0 0,-2-3 0,-3-5 0,-2-4 0,7 12 0,-1-2 0,1 1 0,-1-1 0,1 1 0,-1 0 0,2 0 0,-1-1 0,1 1 0,-1-1 0,0-3 0,-5-19 0,4 22 0,1-2 0,0 0 0,-1-9 0,2 11 0,-1 0 0,1 0 0,-1-1 0,0 1 0,-1 0 0,1 1 0,-4-7 0,-3-7 0,3 2 0,0 1 0,-14-21 0,16 30 0,2-1 0,-1 2 0,1-2 0,0 1 0,-1-6 0,1 4 0,0 2 0,-1-1 0,-3-8 0,-1 1 0,5 8 0,-1 0 0,0 2 0,1-2 0,-1 0 0,-1 1 0,2 1 0,-2-1 0,-2-4 0,2 4 0,0 0 0,1-1 0,-1 0 0,0 0 0,1 1 0,0-2 0,1 1 0,-1 1 0,1-2 0,0 1 0,0 0 0,0-1 0,1 1 0,-1-7 0,0 7 0,0 0 0,-1 1 0,0-1 0,1 0 0,-1 1 0,-1-1 0,-4-6 0,-3-5 0,9 14 0,-1-2 0,1 0 0,-1 0 0,1 1 0,0 1 0,-1-2 0,-4-3 0,5 6 0,-1-2 0,1 2 0,0-1 0,0 0 0,0 1 0,-1-1 0,0 1 0,1 0 0,-1 0 0,1 0 0,-1 0 0,1 0 0,0 0 0,0 0 0,-4 0 0,-57-1 0,-25 2 0,65 1 0,-24 1 0,-42 3 0,35-7 0,-72 2 0,105 0 0,-47 2 0,11-3 0,-74 1 0,123-1 0,-102 5 0,64-4 0,-44-3 0,65 0 0,-17-1 0,30 3 0,-1-1 0,1 0 0,-15-4 0,13 2 0,-26-2 0,-19 5 0,30 0 0,-28-3 0,10 0 0,-63 3 0,44 1 0,36-2 0,19 0 0,0 0 0,-2 1 0,2 1 0,-14 2 0,21-2 0,0 0 0,1 0 0,-1 0 0,1-1 0,-1 2 0,0-1 0,1 1 0,1 0 0,-2 0 0,1-1 0,0 1 0,0 0 0,0 0 0,0 0 0,1 0 0,-1 1 0,1-1 0,0 1 0,0-2 0,-1 2 0,1-1 0,1 1 0,-1 0 0,0-1 0,0 3 0,1-4 0,0-1 0,0 1 0,0-1 0,1 0 0,-1 1 0,0-1 0,0 1 0,0-1 0,0 1 0,0-1 0,0 1 0,1-1 0,-1 0 0,1 1 0,-1-1 0,0 1 0,1-1 0,-1 0 0,0 1 0,1-1 0,-1 0 0,1 0 0,-1 0 0,1 1 0,-1-1 0,0 0 0,1 0 0,0 0 0,-1 1 0,1-1 0,-1 0 0,0 0 0,1 0 0,-1 0 0,0 0 0,1 0 0,-1 0 0,2 0 0,25 0 0,-20 0 0,94-8 0,-64 3 0,40 2 0,148-3 0,956 6 0,-1180 0 0,1 0 0,-1 1 0,0-1 0,0 0 0,0 0 0,1 0 0,-1 1 0,-1 0 0,1-1 0,0 1 0,1-1 0,-1 1 0,0-1 0,0 1 0,0-1 0,0 0 0,0 1 0,0 0 0,-1-1 0,2 1 0,-2 0 0,1 1 0,-1-2 0,1 1 0,-1 0 0,0 0 0,1 0 0,-1 0 0,1 0 0,-1 0 0,1 0 0,-1 0 0,0 0 0,0 0 0,0 0 0,0 0 0,0 0 0,0 0 0,-1 3 0,1-4 0,-1 1 0,1-1 0,0 1 0,0-1 0,-1 1 0,1-1 0,-1 0 0,1 0 0,0 0 0,0 1 0,-1-1 0,1 0 0,-1 1 0,0 0 0,1-1 0,0 0 0,-1 0 0,0 1 0,0-1 0,1 0 0,-1 0 0,1 0 0,-1 0 0,0 0 0,1 0 0,-2 0 0,-19 0 0,14 0 0,-93 5 0,8 0 0,-679-5 0,397 0 0,353 0 0,1 2 0,-31 6 0,30-4 0,-42 2 0,47-4 0,1 0 0,-16 2 0,15-1 0,-25 2 0,40-5 0,-1 0 0,0 0 0,1-1 0,-1 1 0,1 0 0,-1-1 0,2 1 0,-4-2 0,-8-2 0,12 4 0,-1 0 0,1 0 0,-1 0 0,1 0 0,0 0 0,-1 0 0,1 0 0,0 0 0,-1 1 0,1-1 0,-1 0 0,1 0 0,0 0 0,-1 1 0,1-1 0,0 1 0,0-1 0,-1 0 0,1 0 0,0 1 0,-1-1 0,1 0 0,0 1 0,0-1 0,0 0 0,0 1 0,0-1 0,-1 0 0,1 1 0,0-1 0,0 1 0,-2 5 0,1-3 0,0 1 0,0-1 0,0 0 0,0 0 0,1 0 0,-1 5 0,2-7 0,-1-1 0,0 0 0,0 0 0,1 1 0,0-1 0,-1 1 0,0 0 0,1-1 0,-1 1 0,1-1 0,-1 1 0,0-1 0,1 0 0,-1 1 0,1-1 0,0 0 0,-1 1 0,1-1 0,0 0 0,0 0 0,-1 1 0,1-1 0,-1 0 0,2 0 0,-2 0 0,1 0 0,1 0 0,22 1 0,-20-2 0,82-7 0,-59 5 0,44-2 0,-12 2 0,-27 1 0,121-3 0,554 5 0,-587 5 0,-87-4 0,57 8 0,-65-7 0,0-1 0,32-2 0,-10 0 0,-36 1 0,3 0 0,1 0 0,-1 0 0,0-2 0,1 1 0,23-7 0,19-1 0,-57 7 0,-5 0 0,-5 0 0,-134 1 0,80 2 0,-68-1 0,381-6 0,-245 6 0,1 0 0,-2 1 0,2-1 0,-1 1 0,-1 0 0,2 0 0,0 0 0,4 2 0,30 17 0,-23-11 0,-11-8 0,-2 1 0,0 1 0,1-1 0,-1 1 0,1-2 0,-1 2 0,-1 0 0,4 3 0,-6-6 0,0 0 0,0 1 0,0-1 0,-1 0 0,1 0 0,0 0 0,-1 0 0,1 0 0,0 0 0,0 0 0,0 0 0,0 1 0,-1-1 0,1 0 0,0 0 0,0 0 0,0 0 0,-1 0 0,1 0 0,-1 0 0,1 0 0,0 0 0,0 0 0,0 0 0,-1 0 0,1 0 0,0 0 0,0 0 0,-1 0 0,-9 0 0,10 0 0,-604 0 0,469 5 0,-13 1 0,130-6 0,-27 4 0,24-1 0,-20 0 0,-131 6 0,137-7 0,-39-2 0,28-1 0,21 0 0,-37-6 0,38 4 0,-40-2 0,-167 5 0,218-1 0,12 0 0,7 0 0,320-37 0,-155 21 0,-113 13 0,-32 1 0,28 0 0,7 2 0,44 2 0,-96 1 0,1-1 0,-1 1 0,0 0 0,9 3 0,-18-5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0,-6 5 0,-11 0 0,-6-3 0,-35 1 0,9-1 0,27-1 0,-50 5 0,-61 4 0,117-8 0,1-1 0,-17 5 0,3 0 0,2-3 0,-42-1 0,27 0 0,-49 5 0,62-4 0,25-3 0,-1 0 0,1 0 0,0 0 0,-1 1 0,2 0 0,-1 0 0,-1 0 0,2 1 0,-2 0 0,2 0 0,-1 0 0,-5 2 0,-9 8 0,11-7 0,1-1 0,-9 8 0,13-11 0,2 1 0,-1 0 0,0 0 0,1 0 0,-1 0 0,1 0 0,-1 0 0,1 1 0,0-1 0,0-1 0,-2 6 0,2-1 0,5-13 0,2-6 0,8-9 0,-13 19 0,0 1 0,0 0 0,-1 0 0,1 0 0,-1 0 0,0 1 0,1-1 0,-1-1 0,0 1 0,0-3 0,0 5 0,0 0 0,0 0 0,0-1 0,0 1 0,0 0 0,0 0 0,0 0 0,0 0 0,0 0 0,0-1 0,0 1 0,0 0 0,-1 0 0,1 0 0,0-1 0,0 1 0,0 0 0,0 0 0,0 0 0,0 0 0,0 0 0,0-1 0,0 1 0,-1 0 0,1 0 0,0 0 0,0 0 0,0 0 0,-1 0 0,1 0 0,0 0 0,0 0 0,0-1 0,-2 1 0,-7 4 0,-5 10 0,13-14 0,1 0 0,-1 1 0,1 0 0,-1-1 0,1 2 0,-1-2 0,0 1 0,1 0 0,0 0 0,-1 0 0,1 0 0,0-1 0,-1 1 0,1 0 0,-1 1 0,1-2 0,0 1 0,0-1 0,0 1 0,0 0 0,0 0 0,0 0 0,1 0 0,0 2 0,-1-3 0,1 1 0,1 0 0,-1 0 0,-1-1 0,1 1 0,0 0 0,0-1 0,0 1 0,0-1 0,1 0 0,-1 0 0,1 1 0,-1-1 0,0 0 0,0 0 0,1 0 0,-2 0 0,1 0 0,3 0 0,134-1 0,-114 0 0,37-9 0,-6 1 0,18 3 0,108 5 0,-90 2 0,902-1 0,-908-4 0,-54 3 0,27 2 0,-58-1 0,2 0 0,-1 1 0,1-1 0,-1 1 0,0-1 0,0 0 0,0 1 0,1-1 0,-1 1 0,-1 1 0,2-2 0,-2 1 0,0 0 0,2 0 0,-2 0 0,1 0 0,-1 0 0,2 0 0,-1 2 0,-1-3 0,0 0 0,1 1 0,0 0 0,-1-1 0,0 1 0,0-1 0,0 1 0,1 0 0,-1-1 0,0 1 0,0 0 0,0 0 0,0-1 0,0 1 0,0 0 0,0-1 0,0 1 0,0 0 0,-1-1 0,1 1 0,0 0 0,0-1 0,0 0 0,-1 1 0,0-1 0,1 1 0,0 0 0,-1-1 0,1 1 0,0-1 0,-1 1 0,0-1 0,1 1 0,-2 0 0,-7 2 0,1-1 0,-2 0 0,1-1 0,0 1 0,-1-1 0,1 0 0,-13-1 0,-7 1 0,-41 1 0,-9 1 0,-32 1 0,46-3 0,12 1 0,-57 4 0,-65 4 0,168-10 0,-158 5 0,-9-5 0,352-11 0,-12 0 0,-53 12 0,-47 0 0,96-8 0,-152 5 0,-12 1 0,-18-1 0,-472 1 0,242 2 0,-363-1 0,602-1 0,10 1 0,1 0 0,-1 0 0,0-1 0,1 1 0,-1 0 0,0 0 0,0 0 0,1 0 0,-1 0 0,1 0 0,-1 0 0,1 0 0,-1 0 0,0 0 0,0 0 0,1 1 0,-1-1 0,1 0 0,-1 0 0,0 1 0,0-1 0,1 0 0,-1 0 0,0 1 0,1-1 0,0 1 0,-1-1 0,1 0 0,-1 1 0,0-1 0,1 1 0,0-1 0,-1 1 0,1-1 0,0 1 0,0 0 0,0-1 0,0 0 0,-1 1 0,1-1 0,0 1 0,0 0 0,0 0 0,-4 14 0,1 0 0,1 1 0,0 19 0,0 4 0,2-36 0,-1-2 0,1 1 0,-1 0 0,0 1 0,0-1 0,0 0 0,0 0 0,0-1 0,-1 1 0,1 0 0,-1 0 0,1-1 0,0 1 0,-1 0 0,-3 1 0,119-106 0,-109 96 0,-2 5 0,-1 0 0,0 2 0,0-3 0,0 1 0,1 0 0,-3 0 0,2-1 0,-1 1 0,1 0 0,-1-1 0,1 1 0,-1-5 0,-1 7 0,0 0 0,0 0 0,0 0 0,0 0 0,0 0 0,0 0 0,0 0 0,0-1 0,0 1 0,0 0 0,0 0 0,0 0 0,0 0 0,-1 0 0,1-1 0,0 1 0,0 0 0,0 0 0,0 0 0,0 0 0,-1 0 0,1 0 0,0 0 0,-1 0 0,1-1 0,0 1 0,0 0 0,0 0 0,0 0 0,-1 0 0,1 0 0,0 0 0,0 0 0,0 0 0,-1 0 0,1 0 0,0 0 0,-1 0 0,1 0 0,0 0 0,0 0 0,0 1 0,0-1 0,-1 0 0,1 0 0,0 0 0,0 0 0,0 0 0,0 0 0,-1 0 0,1 0 0,0 1 0,0-1 0,-1 0 0,1 0 0,-11 6 0,3 2 0,-2-1 0,1 1 0,-13 17 0,21-25 0,1 1 0,-1 0 0,1 0 0,-1 0 0,1-1 0,-1 0 0,1 1 0,0 0 0,0 0 0,0 0 0,0 0 0,-1 0 0,1 0 0,0 0 0,0 0 0,1 0 0,-1 0 0,0-1 0,0 2 0,0-1 0,1-1 0,-1 0 0,0 1 0,1 0 0,-1 0 0,1 0 0,0 1 0,3 2 0,-1-1 0,0 0 0,1 0 0,6 5 0,1 0 0,-9-7 0,-1 0 0,1 0 0,1 0 0,-2 0 0,1 1 0,0-2 0,1 1 0,-2-1 0,2 1 0,-1-1 0,1 1 0,-2-1 0,6 1 0,32-2 0,-18 0 0,33 2 0,-22 0 0,61-5 0,-71 1 0,-5 1 0,27-1 0,284 3 0,-607 13 0,26 0 0,75-13 0,178 0 0,0 0 0,-1 0 0,1 0 0,0 0 0,-1 0 0,1 0 0,-1 0 0,1 0 0,0 0 0,-1 0 0,1 0 0,0 0 0,0 0 0,0 0 0,-1 0 0,1 0 0,0-1 0,0 1 0,-1 0 0,1 0 0,0 0 0,0 0 0,-1-1 0,1 1 0,-1 0 0,1 0 0,0-1 0,0 1 0,0-1 0,-1 1 0,1 0 0,0 0 0,0 0 0,0-1 0,0 0 0,0 0 0,0 1 0,1-1 0,-1 0 0,0 0 0,0 1 0,1-2 0,0 2 0,-1-1 0,1 0 0,-1 1 0,1-2 0,26-22 0,-21 19 0,-2 2 0,1 0 0,0-1 0,1 1 0,-1 1 0,1 0 0,7-4 0,-6 4 0,-2-1 0,1 2 0,-1-2 0,1 0 0,8-7 0,-11 8 0,-1 0 0,-1 1 0,1-1 0,1 0 0,0 0 0,-1 1 0,1 0 0,-1 1 0,1-2 0,-1 1 0,1 0 0,0 0 0,-1 1 0,1-1 0,0 1 0,1-1 0,-1 1 0,3 0 0,60 1 0,161-2 0,-159-5 0,17 2 0,-53 4 0,28 0 0,-60 0 0,1 0 0,0 0 0,0 0 0,-1 0 0,1 1 0,-1-1 0,0 0 0,1 0 0,0 0 0,-1 1 0,1-1 0,0 0 0,-1 0 0,1 1 0,-1-1 0,2 0 0,-2 0 0,0 1 0,0-1 0,0 0 0,0 1 0,1-1 0,-1 0 0,0 0 0,0 1 0,0-1 0,0 0 0,0 1 0,0-1 0,0 1 0,0-1 0,0 0 0,0 1 0,0-1 0,0 0 0,0 1 0,0-1 0,-1 0 0,1 1 0,0 0 0,-2 0 0,2 0 0,-1 0 0,0 1 0,0-2 0,0 1 0,0 0 0,0 0 0,0 0 0,0 0 0,0-1 0,-2 2 0,-22 8 0,0 0 0,-41 8 0,35-9 0,21-7 0,1-1 0,0 0 0,-1-1 0,0 1 0,1-1 0,-11-2 0,-10 1 0,-52-4 0,-4-1 0,47 5 0,22 0 0,-1 1 0,1 0 0,-1 2 0,-23 4 0,86-7 0,186-4 0,-221 5 0,1-1 0,14-2 0,12-2 0,85-2 0,-79 3 0,-19 1 0,26 0 0,58 4 0,134-2 0,-167-4 0,24 0 0,400 5 0,-452-6 0,-45 6 0,-2 0 0,1 0 0,-1 0 0,1-1 0,0 1 0,-1 0 0,0-1 0,1 1 0,0 0 0,-1-1 0,1 1 0,-1 0 0,1 0 0,-1 0 0,1-1 0,-1 0 0,1 1 0,-1-1 0,0 1 0,1-1 0,-1 1 0,1-1 0,-1 1 0,0-1 0,0 0 0,0 1 0,1-1 0,-1 1 0,0-1 0,0 0 0,0 0 0,0 1 0,0-1 0,0 0 0,0 1 0,-1-1 0,1 1 0,0-1 0,0 0 0,0 0 0,0 0 0,0 0 0,0 0 0,0 1 0,1-1 0,-1 0 0,0 0 0,1 1 0,-1-1 0,0 0 0,1 1 0,-1-1 0,0 0 0,1 0 0,0 1 0,-1 0 0,1-1 0,-1 1 0,1-2 0,0 2 0,-1 0 0,1 0 0,0 0 0,-1 0 0,1 0 0,-1 0 0,0 0 0,1 0 0,0 0 0,-1 0 0,1 1 0,-1-1 0,1 0 0,0 0 0,-1 0 0,0 0 0,1 1 0,-1-1 0,1 0 0,-1 0 0,1 1 0,-1-1 0,0 0 0,1 0 0,-1 0 0,0 0 0,0 1 0,0 0 0,1-1 0,-1 0 0,0 1 0,0-1 0,0 1 0,1 0 0,6 15 0,-5-8 0,-2-6 0,1 0 0,-1 1 0,1 0 0,-1-1 0,0-1 0,0 2 0,-1 4 0,0-6 0,1 0 0,0 0 0,-1-1 0,1 1 0,-1 0 0,0-1 0,1 0 0,-1 0 0,1 1 0,-1 0 0,0-1 0,0 1 0,1 0 0,-1-1 0,0 0 0,0 1 0,0-1 0,1 0 0,-1 1 0,1-1 0,-2 0 0,2 0 0,-1 0 0,-1 1 0,2-1 0,-1 0 0,-2 0 0,-29 1 0,-63-4 0,10-2 0,-354 5 0,350 6 0,17-1 0,11-3 0,-113 1 0,162-3 0,-13-1 0,25 1 0,-1 0 0,-1 0 0,1 0 0,-1 0 0,1 0 0,0 1 0,0-1 0,-1 0 0,1 1 0,0-1 0,0 1 0,0-1 0,-1 1 0,1 1 0,1-2 0,-1 1 0,0 0 0,1 0 0,-1 0 0,1 0 0,-1 0 0,0-1 0,1 1 0,0 0 0,0 0 0,0 0 0,-1 0 0,1 0 0,0 0 0,0 0 0,0 0 0,0 0 0,0 0 0,1 0 0,-1 0 0,0 0 0,0 0 0,1-1 0,0 1 0,0 1 0,0 1 0,0-2 0,0 1 0,0-1 0,0 1 0,0 0 0,0-2 0,0 2 0,1-1 0,0 0 0,-1 1 0,1-1 0,0 0 0,2 2 0,2-2 0,0 0 0,0 0 0,1-1 0,-2 0 0,2 1 0,-2-1 0,2-1 0,5 1 0,11-1 0,40 2 0,63-2 0,-95-1 0,32-1 0,-39 2 0,23-4 0,-23 3 0,25-1 0,114-2 0,175 5 0,-332 0 0,0 0 0,1 1 0,-1 0 0,0 0 0,0 0 0,-1 1 0,1 0 0,-1-1 0,9 6 0,-9-6 0,0 1 0,-1 0 0,1-1 0,5 1 0,-9-2 0,-1 0 0,2 1 0,-1-1 0,0 0 0,0 0 0,0 0 0,0 0 0,0 0 0,0-1 0,0 1 0,0 0 0,1-1 0,-2 1 0,0 0 0,0-1 0,1 1 0,-1 0 0,0 0 0,0 0 0,0 0 0,1 0 0,-1 0 0,1-1 0,-1 1 0,0 0 0,0-1 0,0 1 0,0 0 0,0-1 0,0 1 0,0 0 0,0-1 0,0 1 0,0 0 0,0-1 0,0 1 0,0 0 0,0-1 0,0 1 0,0 0 0,0-1 0,0 1 0,0-1 0,0 1 0,-1-1 0,0 0 0,0 0 0,1 0 0,-1-1 0,1 2 0,-1-1 0,-1 0 0,2 0 0,-1 0 0,-1 0 0,1 0 0,-1 0 0,1 1 0,0-1 0,-1 0 0,1 1 0,1-1 0,-2 0 0,1 1 0,-1-1 0,0 1 0,1 0 0,-4-1 0,-3 0 0,-1 1 0,-16 0 0,15 0 0,-61-5 0,70 5 0,-26 1 0,0-1 0,1-2 0,-43-6 0,8-9 0,46 14-77,9 1-181,-1 0 1,0 0-1,0 1 0,-8 0 1</inkml:trace>
</inkml:ink>
</file>

<file path=ppt/ink/ink1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76"/>
    </inkml:context>
    <inkml:brush xml:id="br0">
      <inkml:brushProperty name="width" value="0.1" units="cm"/>
      <inkml:brushProperty name="height" value="0.1" units="cm"/>
      <inkml:brushProperty name="color" value="#00A0D7"/>
    </inkml:brush>
  </inkml:definitions>
  <inkml:trace contextRef="#ctx0" brushRef="#br0">1 492 24575,'0'-4'0,"0"-7"0,0 0 0,1 0 0,0 0 0,4-14 0,9-5 0,-12 26 0,0-2 0,0 1 0,1 0 0,-1-1 0,-1 1 0,1-1 0,-2 0 0,1-5 0,-1 8 0,1 0 0,-1 2 0,1-1 0,0-1 0,-1 0 0,1 1 0,1 0 0,-1 1 0,0-2 0,1 1 0,-1 0 0,1 0 0,2-3 0,9-13 0,-1-8 0,-6 14 0,1-1 0,8-14 0,33-37 0,-34 47 0,19-19 0,-24 26 0,-7 8 0,0-1 0,1 1 0,-2-1 0,2 1 0,-1-1 0,1 2 0,0-1 0,-1 0 0,1 0 0,1 1 0,-1-1 0,1 1 0,3-2 0,2 0 0,0 0 0,-1-1 0,15-6 0,-19 7 0,2-1 0,-1 2 0,1 0 0,1-1 0,-1 1 0,0 0 0,0 0 0,0 0 0,0 2 0,9-2 0,81-3 0,-86 6 0,0-1 0,1 1 0,-1 0 0,16 4 0,-6-1 0,1-1 0,-1-1 0,1-1 0,40-2 0,-15 0 0,-17 0 0,30 2 0,-56 0 0,0 0 0,-1 0 0,1 0 0,0 0 0,0-1 0,0 2 0,-2-1 0,2 1 0,0 0 0,-1 0 0,0-1 0,2 4 0,13 8 0,50 32 0,-48-34 0,-13-10 0,-2 2 0,2 0 0,-2 0 0,1 0 0,6 4 0,-11-5 0,1 0 0,1-1 0,-1 0 0,1 1 0,0-2 0,-1 1 0,1 0 0,0 0 0,-1 0 0,1 0 0,-1 0 0,1-1 0,1 1 0,-2 0 0,2-1 0,-1 0 0,-1 1 0,4-1 0,-3 1 0,1-1 0,0 2 0,-1-2 0,0 1 0,1 0 0,0-1 0,-1 2 0,0-1 0,0 0 0,0 1 0,1 0 0,-2-1 0,4 3 0,-4-2 0,1 0 0,1 0 0,-1-1 0,1 2 0,0-2 0,-1 1 0,1-1 0,0 0 0,-1-1 0,4 3 0,1-2 0,-2 0 0,0 0 0,0 0 0,0 0 0,-1 1 0,2-1 0,-1 1 0,-2-1 0,2 2 0,0-1 0,-1 1 0,5 3 0,-1 0 0,2 0 0,-1 0 0,1-1 0,12 5 0,-19-9 0,24 7 0,-23-7 0,1-1 0,-2 1 0,0 1 0,2-1 0,-1 0 0,-2 1 0,6 2 0,5 4 0,26 12 0,-5-9 0,2-1 0,64 27 0,-89-33 0,0 0 0,1-1 0,0 0 0,21 1 0,-45-4 0,10 0 0,0 0 0,0 0 0,-1 0 0,1 0 0,-1 0 0,1 0 0,0-1 0,0 1 0,-1 0 0,1-1 0,0 0 0,0 1 0,-1-1 0,2 1 0,-1-2 0,0 1 0,-3-1 0,5 2 0,0 0 0,0 0 0,0 0 0,0-1 0,0 1 0,0 0 0,0 0 0,0 0 0,0 0 0,0 0 0,0 0 0,0 0 0,-1 0 0,1-1 0,0 1 0,0 0 0,0 0 0,0 0 0,0 0 0,0 0 0,0 0 0,0 0 0,0-1 0,0 1 0,0 0 0,0 0 0,0 0 0,0 0 0,0 0 0,1 0 0,-1 0 0,0 0 0,0-1 0,0 1 0,0 0 0,0 0 0,0 0 0,0 0 0,0 0 0,0 0 0,0 0 0,0 0 0,9-3 0,6 2 0,-15 1 0,6 1 0,0-1 0,-1 1 0,1 1 0,-1-1 0,9 3 0,-8-2 0,0 0 0,-2-2 0,2 1 0,0 0 0,9 1 0,-11-2 0,-1 1 0,2-1 0,-3 1 0,2 0 0,-1 0 0,1 0 0,4 2 0,-3-1 0,-2-1 0,2 1 0,0-1 0,4 1 0,19 3 0,-18-3 0,2-1 0,21 1 0,-23-2 0,1 1 0,-2 1 0,17 3 0,-16-3 0,1 1 0,-1-3 0,16 3 0,-21-3 0,0 0 0,-1 0 0,1 1 0,0 0 0,-1 0 0,1 0 0,0 1 0,-2-1 0,2 1 0,5 2 0,0 1 0,-2 1 0,0 0 0,13 10 0,-17-13 0,-1-1 0,0 0 0,2 0 0,-1 0 0,6 2 0,14 8 0,-20-9 0,3 2 0,0-2 0,0 2 0,10 3 0,-11-5 0,-1 0 0,0 0 0,1 0 0,-2 0 0,9 8 0,-13-11 0,0 0 0,-1 1 0,1-1 0,0 0 0,0 0 0,-1 0 0,0 0 0,1 1 0,0-1 0,0 0 0,0 0 0,0 0 0,0 0 0,-1 0 0,1 0 0,-1 0 0,1 0 0,0 0 0,-1 0 0,1 0 0,0 0 0,-1 0 0,0 0 0,1 0 0,-1 0 0,-12-1 0,-13-3 0,5-1 0,-23-1 0,25 5 0,-34-3 0,-4 1 0,43 1 0,-56-2 0,48 3 0,-36 1 0,-12 0 0,49-2 0,-41-1 0,-583 3 0,560 5 0,-18 0 0,-501-5 0,579 3 0,23-2 0,-1 0 0,-1-1 0,1 1 0,0 0 0,0-1 0,0 0 0,-1 0 0,1 0 0,1-1 0,-8-1 0,9 2 0,0-1 0,0 0 0,1 1 0,0-1 0,-1 0 0,0 0 0,0 0 0,1 1 0,0-2 0,-1 2 0,1-1 0,-1 1 0,1-1 0,-1 0 0,1 0 0,0 0 0,0 0 0,0-1 0,0 1 0,0 0 0,0 0 0,0-1 0,3-22 0,1 14 0,0 1 0,11-19 0,-13 24 0,0 1 0,-1-1 0,0 1 0,0 1 0,0-2 0,-1 1 0,0 0 0,0-4 0,0 3 0,1 0 0,-1 1 0,1-1 0,1-5 0,2 1 0,-3 3 0,1 2 0,0-2 0,-1 1 0,2 1 0,3-7 0,-3 7 0,-1 0 0,-1-1 0,1-1 0,2-2 0,2-7 0,40-69 0,-39 73 0,0 1 0,1 1 0,9-10 0,-1 1 0,-7 8 0,-1 0 0,18-13 0,-22 19 0,1 0 0,-1 1 0,1 0 0,0 0 0,-1-1 0,1 1 0,1 0 0,-2 1 0,10-2 0,26-1 0,1 2 0,42 1 0,-67 1 0,-24 1 0,-13-2 0,21 1 0,-1 0 0,0-1 0,0 1 0,0 0 0,1 0 0,-1 0 0,0-1 0,1 1 0,-1 0 0,0-1 0,0 1 0,1-1 0,-1 1 0,1 0 0,0-1 0,-1 1 0,0 0 0,1 0 0,-1-1 0,1 0 0,0 1 0,0-1 0,-1-1 0,1 1 0,0 1 0,0-1 0,-1 0 0,1 1 0,0-1 0,-1 1 0,1-1 0,-1 1 0,1-1 0,-1 0 0,1 1 0,-1 0 0,0-1 0,1 0 0,-1 1 0,0 0 0,1 0 0,-1 0 0,0-1 0,0 1 0,1 0 0,-1 0 0,0-1 0,0 1 0,-21 0 0,3 0 0,37-4 0,-7 3 0,0 0 0,0 1 0,0 0 0,0 2 0,0-1 0,17 4 0,-14-3 0,0 0 0,-1 0 0,0-1 0,18 0 0,11 0 0,-10 4 0,-25-4 0,-1 1 0,2-1 0,-2-1 0,7 2 0,-6-3 0,-2 1 0,2 0 0,-1 0 0,0 1 0,0 0 0,0 0 0,0 0 0,0 0 0,0 1 0,9 3 0,-4 4 0,8 2 0,5 0 0,-2 0 0,40 26 0,-8-7 0,-36-20 0,36 16 0,27 6 0,26 15 0,8-6 0,-78-29 0,30 9 0,-60-18 0,1-1 0,-1 0 0,1-1 0,11 2 0,-10-2 0,0 1 0,15 4 0,-18-4 0,1-2 0,-1 1 0,0 0 0,9 0 0,-9 0 0,0-1 0,0 1 0,1 1 0,6 1 0,41 9 0,-29-6 0,-2-3 0,41 6 0,-53-7 0,22 3 0,-23-2 0,0-1 0,17 2 0,-21-4 0,1 0 0,-1 1 0,14 3 0,-20-4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0,-8 0 0,-9 1 0,-381-2 0,192-1 0,124-4 0,-103 1 0,128 3 0,36 1 0,1-1 0,-1 0 0,-22-6 0,29 5 0,0 1 0,-1 0 0,1 1 0,-16 1 0,-6 0 0,-565-1 0,597 0 0,2 1 0,1-1 0,0 0 0,0 0 0,0 0 0,-1-1 0,1 1 0,0 0 0,-1 0 0,1-1 0,-3 0 0,4 1 0,0 0 0,0 0 0,-1-1 0,1 0 0,0 1 0,-1-1 0,1 1 0,0-1 0,0 1 0,0-1 0,-1 0 0,1 1 0,0-1 0,0 1 0,0-1 0,0 0 0,0 1 0,0-1 0,0 0 0,0 0 0,0 1 0,0-1 0,1 1 0,-1-1 0,3-12 0,2 0 0,0 0 0,1 1 0,0 0 0,15-22 0,0 1 0,7-9 0,-25 38 0,13-28 0,-14 25 0,2-1 0,0 1 0,0-1 0,-1 2 0,2-2 0,0 3 0,0-3 0,1 3 0,-1-2 0,10-7 0,-9 10 0,0 1 0,-1-1 0,1 1 0,0 0 0,0 1 0,-1 0 0,2 0 0,11-4 0,-5 3 0,0 1 0,1-2 0,-1 2 0,1 1 0,20-1 0,92-3 0,-78 5 0,47 1 0,-30 9 0,-58-8 0,1 0 0,0 0 0,0 1 0,-1 0 0,0 0 0,0 1 0,0-1 0,8 8 0,-6-7 0,16 16 0,-10-7 0,4 1 0,0 0 0,2-1 0,24 12 0,86 30 0,-113-46 0,4 1 0,34 20 0,-46-26 0,-2 1 0,1-1 0,2 0 0,13 4 0,16 6 0,28 12 0,-21-9 0,-32-11 0,-1-3 0,2 1 0,-1-1 0,0 0 0,24 0 0,-36-3 0,-27-1 0,-44 4 0,0 1 0,64-4 0,-162-4 0,2-3 0,123 6 0,-51-9 0,61 7 0,-7-3 0,-60 0 0,-361 7 0,426-1 0,-55 9 0,76-5 0,-1-2 0,1 2 0,0 0 0,0 1 0,-21 9 0,29-11 0,7-5 0,9-5 0,-5 1 0,5-4 0,0 0 0,-1-1 0,11-14 0,33-46 0,-47 60 0,0-1 0,10-21 0,-6 9 0,-8 17 0,1-1 0,0 0 0,10-12 0,-13 17 0,2 1 0,0-1 0,-1 0 0,0 0 0,2 1 0,-1-1 0,0 2 0,-1-1 0,10-4 0,3 1 0,-13 3 0,2 1 0,-2-1 0,1 1 0,0 0 0,1 0 0,4-1 0,-8 2 0,156-10 0,-19 15 0,-124-4 0,12-1 0,-20 0 0,2 0 0,-2 0 0,2 0 0,-2 1 0,2 0 0,-2 0 0,1 1 0,0 0 0,0 0 0,7 3 0,29 22 0,-33-22 0,19 11 0,48 19 0,-25-12 0,-41-17 0,16 10 0,-20-10 0,1-1 0,0-1 0,0 1 0,11 3 0,2 1 0,-11-6 0,20 8 0,-18-8 0,1 0 0,15 9 0,-1 0 0,-19-9 0,0 0 0,-1 1 0,1 1 0,10 6 0,-18-11 0,1 0 0,-1 0 0,0 1 0,0-1 0,1 0 0,-1 0 0,0 0 0,1 0 0,-1 1 0,0-1 0,0 1 0,0-1 0,0 0 0,1 0 0,-1 0 0,0 1 0,0-1 0,0 0 0,0 0 0,0 0 0,0 0 0,0 0 0,0 1 0,0-1 0,0 0 0,0 0 0,0 1 0,0-1 0,0 0 0,0 1 0,0-1 0,0 0 0,0 1 0,-1-1 0,1 0 0,-1 1 0,0-1 0,1 1 0,-1-1 0,1 1 0,-1-1 0,0 0 0,0 0 0,1 0 0,-1 1 0,0-1 0,0 0 0,-30 0 0,27 0 0,-31 0 0,-82-4 0,16 1 0,2 1 0,-116 0 0,119 3 0,-144-1 0,217-2 0,0 0 0,-32-6 0,53 8 0,-2 0 0,1-1 0,0 0 0,0 1 0,0-1 0,-1 0 0,1-1 0,-2-1 0,4 3 0,0-1 0,1 1 0,0 0 0,-1-1 0,1 1 0,0 0 0,-1-1 0,0 1 0,1-1 0,0 1 0,0 0 0,0-1 0,-1 0 0,1 1 0,0 0 0,-1 0 0,1-1 0,0 1 0,0-1 0,0-1 0,0 1 0,1 0 0,-1 0 0,1 0 0,-1 0 0,0 0 0,1 0 0,0 0 0,-1 0 0,1 0 0,-1 1 0,2-3 0,17-18 0,-12 14 0,0-2 0,6-7 0,-9 11 0,1-1 0,0 2 0,-1-1 0,7-3 0,2-5 0,0 1 0,-9 7 0,2 0 0,-1-1 0,1 2 0,0-1 0,11-5 0,-6 5 0,20-5 0,-17 6 0,7-1 0,0 0 0,2 1 0,-1 0 0,31 1 0,101-3 0,-143 6 0,0 1 0,0-1 0,0 2 0,0 0 0,0 0 0,0-1 0,14 8 0,-3-2 0,-9-3 0,1 1 0,-1 0 0,0 0 0,16 11 0,20 13 0,36 17 0,-20-7 0,-60-36 0,-3-3 0,1 1 0,0 1 0,-1-1 0,-1 1 0,1-1 0,1 1 0,-2 0 0,5 2 0,-7-4 0,1 1 0,0-1 0,-1 0 0,1 0 0,0 1 0,-1-1 0,0 0 0,1 0 0,0 0 0,-1 0 0,0 1 0,1-1 0,-1 0 0,1 0 0,0 0 0,-1 0 0,0 0 0,1 0 0,-1 0 0,0 0 0,-12 0 0,13 0 0,-15 0 0,-123 4 0,-14 1 0,-214 2 0,246-8 0,91 0 0,27 0 0,0 1 0,-1 0 0,1-1 0,0 1 0,0-1 0,0 0 0,-1 1 0,1-1 0,-3-2 0,4 2 0,0 1 0,0-1 0,1-1 0,-1 2 0,0-1 0,1 0 0,-1 0 0,1 0 0,-1 0 0,1 0 0,-1 1 0,1-1 0,0 0 0,0-1 0,0 1 0,0 0 0,0 0 0,0 0 0,0 0 0,0 0 0,0 0 0,0 0 0,1 0 0,-1 0 0,1 0 0,1-4 0,0 2 0,0-1 0,0 1 0,0 0 0,4-5 0,-1 2 0,2-1 0,0 2 0,1-1 0,-1 0 0,2 1 0,-2 0 0,2 1 0,0-1 0,-1 1 0,2 0 0,10-3 0,11-2 0,61-13 0,-75 19 0,1 2 0,1-1 0,23 2 0,165 0 0,-200 1 0,2 0 0,-2-1 0,1 2 0,-1 0 0,1 1 0,-2-1 0,2 1 0,9 6 0,8 1 0,-24-10 0,11 5 0,0 1 0,16 8 0,-26-13 0,1 0 0,-1 1 0,0 0 0,0 0 0,1 0 0,-1 0 0,0 0 0,-1-1 0,1 2 0,-1-1 0,1 0 0,0 1 0,-1-1 0,0 0 0,0 0 0,0 1 0,1 3 0,-2-4 0,0-2 0,-1 1 0,0-1 0,1 1 0,-1 0 0,1 0 0,-1 0 0,0-1 0,1 1 0,-1 0 0,0 0 0,0 0 0,1-1 0,-2 1 0,2-1 0,-1 1 0,0-1 0,0 1 0,1-1 0,-2 1 0,-22 8 0,-28 4 0,33-9 0,10-3 0,-1 1 0,0-2 0,-11 0 0,10 0 0,0 0 0,-11 3 0,-216 19 0,83-21 0,83-2 0,71 2 0,0-1 0,1 0 0,-1 0 0,1 0 0,0 0 0,-1 0 0,1 0 0,-1 0 0,0 0 0,0 0 0,1 0 0,-1-1 0,1 1 0,-1 0 0,0 0 0,1 0 0,-1-1 0,1 1 0,-1-1 0,0 1 0,1 0 0,0-1 0,-1 1 0,1 0 0,-1-1 0,1 1 0,-1-1 0,1 1 0,0 0 0,-1-1 0,1 1 0,0-1 0,0 1 0,0-1 0,0 1 0,0-1 0,-1 1 0,1-1 0,0 0 0,0 1 0,0 0 0,0-1 0,0 1 0,0-1 0,0 1 0,0-1 0,1 1 0,-1-1 0,0 1 0,0-1 0,0 1 0,0-1 0,0 1 0,0-1 0,1 0 0,1-2 0,-1 0 0,1 1 0,0 0 0,0 0 0,0-1 0,0 1 0,0 0 0,0 1 0,6-5 0,1 2 0,1 0 0,2 0 0,-2 0 0,18-2 0,-10 1 0,19-3 0,-25 7 0,1-2 0,12-4 0,-20 5 0,1 1 0,-2 0 0,10 0 0,-9 1 0,0-1 0,1 0 0,8-2 0,-7 1 0,-2 0 0,1 1 0,-1 1 0,1-1 0,7 1 0,14-2 0,-5 0 0,24 0 0,-2 0 0,18-4 0,-58 6 0,2-1 0,-1 1 0,-1-1 0,7 0 0,-52 0 0,-125 10 0,124-6 0,20-2 0,0 2 0,-29 4 0,39-4 0,-23 1 0,24-4 0,-1 1 0,-17 5 0,25-5 0,1 0 0,0 0 0,0 1 0,-1-1 0,2 0 0,-1 0 0,-6 5 0,9-6 0,0 1 0,-1-1 0,1 0 0,0 1 0,0-1 0,0 0 0,0 1 0,0-1 0,-1 0 0,1 1 0,0-1 0,0 0 0,0 1 0,0-1 0,0 1 0,-1-1 0,1 1 0,0-1 0,0 0 0,0 0 0,0 0 0,0 1 0,0-1 0,1 1 0,-1 0 0,1 0 0,-1-1 0,0 1 0,1 0 0,-1-1 0,1 1 0,0 0 0,0-1 0,-1 1 0,1-1 0,0 1 0,0-1 0,0 0 0,0 1 0,0-1 0,2 1 0,6 1 0,1 0 0,0 0 0,0-1 0,15 1 0,43-2 0,-26-1 0,17 1 0,-10 1 0,95-8 0,-125 4 0,83-10 0,-94 12 0,-13-1 0,-15-1 0,15 2 0,-18-2 0,0 1 0,0 2 0,-28 1 0,3 0 0,-47 5 0,95-6 0,-22 0 0,1 2 0,0 0 0,-30 8 0,17-6 47,20-3-1459</inkml:trace>
</inkml:ink>
</file>

<file path=ppt/ink/ink1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61"/>
    </inkml:context>
    <inkml:brush xml:id="br0">
      <inkml:brushProperty name="width" value="0.1" units="cm"/>
      <inkml:brushProperty name="height" value="0.1" units="cm"/>
      <inkml:brushProperty name="color" value="#66CC00"/>
      <inkml:brushProperty name="ignorePressure" value="1"/>
    </inkml:brush>
  </inkml:definitions>
  <inkml:trace contextRef="#ctx0" brushRef="#br0">1 176,'96'-173,"-94"170</inkml:trace>
</inkml:ink>
</file>

<file path=ppt/ink/ink1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62"/>
    </inkml:context>
    <inkml:brush xml:id="br0">
      <inkml:brushProperty name="width" value="0.1" units="cm"/>
      <inkml:brushProperty name="height" value="0.1" units="cm"/>
      <inkml:brushProperty name="color" value="#66CC00"/>
      <inkml:brushProperty name="ignorePressure" value="1"/>
    </inkml:brush>
  </inkml:definitions>
  <inkml:trace contextRef="#ctx0" brushRef="#br0">0 174,'104'-171,"-103"169</inkml:trace>
</inkml:ink>
</file>

<file path=ppt/ink/ink1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63"/>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1,'1908'0,"-1905"0</inkml:trace>
</inkml:ink>
</file>

<file path=ppt/ink/ink1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64"/>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1,'1146'0,"-1144"0</inkml:trace>
</inkml:ink>
</file>

<file path=ppt/ink/ink1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65"/>
    </inkml:context>
    <inkml:brush xml:id="br0">
      <inkml:brushProperty name="width" value="0.1" units="cm"/>
      <inkml:brushProperty name="height" value="0.1" units="cm"/>
      <inkml:brushProperty name="color" value="#66CC00"/>
      <inkml:brushProperty name="ignorePressure" value="1"/>
    </inkml:brush>
  </inkml:definitions>
  <inkml:trace contextRef="#ctx0" brushRef="#br0">1 394,'136'-390,"-135"386</inkml:trace>
</inkml:ink>
</file>

<file path=ppt/ink/ink1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66"/>
    </inkml:context>
    <inkml:brush xml:id="br0">
      <inkml:brushProperty name="width" value="0.1" units="cm"/>
      <inkml:brushProperty name="height" value="0.1" units="cm"/>
      <inkml:brushProperty name="color" value="#66CC00"/>
    </inkml:brush>
  </inkml:definitions>
  <inkml:trace contextRef="#ctx0" brushRef="#br0">1472 1 24575,'0'1'0,"1"-1"0,0 0 0,-1 1 0,0-1 0,1 0 0,-1 1 0,1-1 0,-1 1 0,1-1 0,-1 1 0,0-1 0,1 1 0,-1-1 0,0 1 0,0-1 0,0 0 0,0 1 0,1 0 0,-1-1 0,0 2 0,1 11 0,0-8 0,1 12 0,-2-16 0,1-1 0,-1 1 0,1-1 0,-1 1 0,0-1 0,0 0 0,1 0 0,-1 0 0,0 1 0,1-1 0,0 1 0,-1-1 0,0 0 0,1 1 0,-1-1 0,1 0 0,0 1 0,-1-1 0,1 0 0,-1 0 0,1 0 0,-1 0 0,0 1 0,1-1 0,-1 0 0,1 0 0,0 0 0,-1 0 0,1 0 0,-1 0 0,0 0 0,0 0 0,0 0 0,0 0 0,0 0 0,-1 0 0,1 0 0,0 0 0,0 0 0,0 0 0,0 0 0,0 0 0,-1 0 0,1 0 0,0 0 0,0 0 0,-1 0 0,1 0 0,0 0 0,0 0 0,0 0 0,0 0 0,0 0 0,0 0 0,-1 0 0,1 0 0,0 0 0,0-1 0,0 1 0,0 0 0,0 0 0,0 0 0,0 0 0,0 0 0,0 0 0,0 0 0,0 0 0,0-1 0,0 1 0,0 0 0,0 0 0,0 0 0,0 0 0,3-5 0,3-2 0,-6 7 0,0 1 0,0-1 0,0 1 0,0 0 0,0-1 0,0 1 0,0 0 0,0-1 0,0 1 0,0-1 0,0 1 0,1-1 0,-1 1 0,0-1 0,0 1 0,1-1 0,-1 0 0,1 0 0,-1 1 0,0 0 0,1 0 0,12 9 0,-4-3 0,-6-5 0,-1 0 0,0 0 0,0 0 0,-1 1 0,1-1 0,0 0 0,0 1 0,-1 0 0,0-1 0,0 1 0,1 0 0,-2-1 0,0 2 0,1-3 0,0 8 0,0-7 0,-1 0 0,1 0 0,0 0 0,0-1 0,1 1 0,-1 0 0,0 0 0,1 0 0,0 0 0,6 7 0,3 5 0,-10-13 0,1 1 0,0-1 0,-1 1 0,1-1 0,-1 1 0,-1 0 0,2 0 0,-1 0 0,0 0 0,0 0 0,0 3 0,1 0 0,0 0 0,0 1 0,0-1 0,1 0 0,0 0 0,0 1 0,7 7 0,-6-9 0,0 1 0,-1-1 0,0 0 0,0 1 0,0 0 0,-1-1 0,0 2 0,2 4 0,0 1 0,10 17 0,-9-19 0,-2-1 0,1 1 0,4 12 0,-6-14 0,0-2 0,0 1 0,1-1 0,4 9 0,-4-10 0,0 1 0,0 0 0,-1 0 0,-1 1 0,4 6 0,-4-7 0,1 0 0,-1 0 0,1-1 0,3 7 0,-2-8 0,-2 2 0,2-1 0,-1 1 0,-1-1 0,1 6 0,8 28 0,-10-36 0,1 0 0,0 2 0,0-1 0,-1 0 0,2 0 0,0-1 0,3 5 0,-3-3 0,1-1 0,-2 0 0,1 1 0,1 4 0,14 46 0,-4 8 0,-7-32 0,-4-20 0,-3-14 0,0-20 0,2 20 0,0 1 0,-1-1 0,-1 0 0,1 1 0,-1 0 0,1-5 0,-5 17 0,1 6 0,4-14 0,0-1 0,0 0 0,0 1 0,0 0 0,0 1 0,-1-1 0,0 0 0,1-1 0,0 1 0,-1 0 0,1 0 0,-1 0 0,0 0 0,1-1 0,0 2 0,0-2 0,-1 1 0,0-1 0,0 0 0,0 1 0,0-1 0,0 1 0,1-1 0,-3 2 0,-1-1 0,1-1 0,-1 2 0,1-2 0,-2 1 0,-4-1 0,-17 3 0,13 0 0,0-2 0,0 1 0,-1-1 0,1-1 0,0 0 0,-22-2 0,-15 0 0,-30-2 0,45 4 0,-69 7 0,53-2 0,16-5 0,19 0 0,-22 3 0,25-1 0,-1-2 0,0 0 0,0 0 0,1-1 0,-20-4 0,8-2 0,22 5 0,0 1 0,-1 0 0,0 0 0,1 0 0,0 0 0,-1 0 0,0 0 0,-4 1 0,-46-1 0,-45 2 0,65 4 0,21-4 0,-23 2 0,-31-3 0,-46 0 0,55-6 0,38 2 0,1 2 0,-1 1 0,-27 1 0,-94 4 0,133-3 0,-1 0 0,-11 2 0,12-2 0,-1 1 0,-14-1 0,-56-7 0,9-1 0,55 6 0,-21 2 0,31 0 0,1 0 0,-2-1 0,2 1 0,0 1 0,-1 0 0,0-1 0,1 1 0,-7 3 0,11-5 0,0 0 0,0 0 0,0 0 0,0 0 0,0 1 0,0-1 0,0 0 0,0 0 0,-1 0 0,1 0 0,0 0 0,-1 0 0,1 0 0,0 0 0,0 0 0,0 0 0,0 0 0,-1 1 0,1-1 0,0 0 0,0 0 0,0 0 0,0 0 0,-1 0 0,1 0 0,-1-1 0,1 1 0,0 0 0,0 0 0,0 0 0,0 0 0,-1 0 0,1 0 0,0 0 0,0 0 0,0 0 0,0 0 0,-1-1 0,2-6 0,5-10 0,27-47 0,-27 52 0,4-20 0,-7 21 0,1-2 0,7-13 0,2 6 0,-9 13 0,0 1 0,-1 0 0,1 0 0,-1-1 0,1-8 0,-1 6 0,0-1 0,4-10 0,25-53 0,-18 44 0,10-33 0,-20 49 0,-1 4 0,0 1 0,0-1 0,7-10 0,5-5 0,-3 5 0,10-23 0,-17 32 0,-1 2 0,-2 1 0,3 0 0,7-13 0,-1 4 0,-9 12 0,0 0 0,0 1 0,1 1 0,4-8 0,3 2 0,-8 5 0,1-1 0,1 2 0,-1-1 0,0 0 0,0 0 0,2 0 0,-1 1 0,-1 0 0,1 0 0,0 0 0,0 0 0,1 0 0,8-2 0,-13 4 0,24-2 0,41-3 0,768 5 0,-819 1 0,0 0 0,0 1 0,19 5 0,-23-5 0,-8-2 0,0 1 0,0-1 0,-1 0 0,1 0 0,0 1 0,0-1 0,-2 1 0,2 0 0,0 0 0,-1-1 0,1 1 0,-1 0 0,1 0 0,-1-1 0,0 1 0,0 0 0,0 0 0,0 1 0,0-1 0,0 0 0,0 0 0,0 1 0,1 0 0,-2-1 0,0 0 0,0-1 0,1 0 0,-1 0 0,0 0 0,0 1 0,0-1 0,1 0 0,-1 1 0,0-1 0,1 1 0,-1-1 0,0 1 0,0-1 0,0 0 0,0 1 0,0-1 0,0 1 0,0-1 0,0 1 0,0 0 0,-1-1 0,1 1 0,0-1 0,-1 0 0,1 1 0,0 0 0,-1-1 0,1 1 0,-2-1 0,2 1 0,-1 0 0,0-1 0,0 0 0,0 0 0,0 0 0,1 1 0,-1-1 0,0 1 0,0-1 0,-1 0 0,-6 1 0,2 0 0,-1-1 0,-9 0 0,14 0 0,-30 0 0,-115-4 0,34 1 0,0-2 0,-25 4 0,69 2 0,-35 6 0,34-2 0,-50-1 0,37-4 0,81 1 0,0-1 0,0 1 0,1 0 0,-2-1 0,1 1 0,1 0 0,-1 0 0,0-1 0,0 0 0,1 2 0,0-1 0,-1 0 0,1 0 0,-3 2 0,3-2 0,0 0 0,0 0 0,0 0 0,0 0 0,1 0 0,-1 0 0,1 0 0,-1 0 0,1 0 0,-1 1 0,0-1 0,1 1 0,0-1 0,0 0 0,-1 0 0,1 1 0,0-2 0,0 1 0,0 1 0,1 1 0,-1-2 0,0 0 0,1-1 0,0 1 0,-1 0 0,1-1 0,-1 1 0,1 0 0,-1-1 0,0 1 0,1-1 0,0 1 0,0-1 0,-1 0 0,1 0 0,0 1 0,0-1 0,0 0 0,-1 0 0,2 1 0,-2-1 0,1 0 0,0 0 0,0 0 0,0 0 0,0 0 0,-1 0 0,1 0 0,0 0 0,0 0 0,1-1 0,29-4 0,-30 4 0,13-1 0,-1-1 0,1 2 0,14-2 0,-9 3 0,25-2 0,-22 2 0,26-5 0,-18 3 0,0 0 0,43 3 0,-19 0 0,-33-1 0,163 6 0,-45 2 0,-62-5 0,-8-1 0,-31 0 0,40-3 0,-48-3 0,-25 3 0,2 0 0,-1 1 0,12-1 0,-15 1 0,0 1 0,-1-1 0,0 0 0,1 1 0,-1 0 0,1-1 0,-1 1 0,1 0 0,-2 0 0,2 1 0,-2-1 0,2 0 0,2 2 0,3 6 0,-8-9 0,1 1 0,-1-1 0,0 0 0,0 0 0,0 1 0,0-1 0,0 0 0,0 0 0,0 0 0,0 0 0,0 0 0,0 1 0,0-1 0,0 0 0,0 0 0,0 1 0,0-1 0,0 0 0,0 0 0,0 1 0,0-1 0,0 1 0,-1-1 0,-1 1 0,2 0 0,-1-1 0,-1 1 0,1 0 0,0 0 0,0-1 0,0 1 0,0-1 0,-1 0 0,1 1 0,0-1 0,-3 0 0,-9 3 0,0-2 0,-1 2 0,-24-1 0,-9-2 0,-123-6 0,-60-5 0,19 15 0,17-2 0,98-4 0,-18 7 0,111-5 0,-2 0 0,2 0 0,0 0 0,-1 1 0,0-1 0,0 1 0,2-1 0,-3 0 0,2 2 0,-1-1 0,1 1 0,0-1 0,0 1 0,-1-1 0,-2 4 0,5-5 0,1 0 0,0 0 0,-1 0 0,1 0 0,0 0 0,0 1 0,0-1 0,-1 0 0,1 1 0,-1-1 0,1 0 0,0 1 0,0-1 0,0 0 0,0 1 0,0-1 0,-1 0 0,1 1 0,0 0 0,0-1 0,0 0 0,0 1 0,0-1 0,0 0 0,0 1 0,0-1 0,0 1 0,1 0 0,-1-1 0,1 1 0,0 0 0,-1-1 0,1 1 0,-1-1 0,1 1 0,0-1 0,0 0 0,-1 1 0,2-1 0,-2 0 0,2 1 0,25 7 0,11-4 0,1-3 0,59-1 0,-36-1 0,128 6 0,-182-5 0,0 1 0,12 2 0,14 2 0,288-5 0,-159 0 0,-72-5 0,-62 5 0,35 0 0,-49-3 0,-12 3 0,0-1 0,0 1 0,-1-1 0,1 1 0,-1 0 0,1 0 0,0 0 0,0 0 0,-1 0 0,1 1 0,3 0 0,-6-1 0,1 0 0,-1 0 0,0 1 0,1-1 0,0 0 0,-1 1 0,0-1 0,0 0 0,0 1 0,0-1 0,0 1 0,1-1 0,-1 1 0,1-1 0,-1 1 0,0-1 0,0 1 0,0-1 0,0 1 0,1-1 0,-1 0 0,0 0 0,0 2 0,-1 14 0,1-3 0,0-13 0,0 1 0,0-1 0,1 0 0,-1 0 0,0 1 0,0-1 0,0 0 0,0 0 0,-1 1 0,1-1 0,0 0 0,0 1 0,0-1 0,0 0 0,0 0 0,0 1 0,0-1 0,0 0 0,0 0 0,-1 0 0,1 1 0,0-1 0,-1 0 0,1 0 0,0 0 0,0 1 0,0-1 0,-12 3 0,-17-3 0,20-1 0,-61 1 0,-239-7 0,56 4 0,141 5 0,-161-6 0,148 0 0,114 3 0,3 0 0,0 1 0,0 0 0,-14 3 0,20-3 0,1 0 0,-1 1 0,0-1 0,1 1 0,-1-1 0,0 1 0,1-1 0,0 0 0,0 1 0,-1 0 0,1-1 0,0 2 0,0-1 0,-1 0 0,1 0 0,0 0 0,0 0 0,0 0 0,0 0 0,1 1 0,-1-1 0,1 0 0,-2 0 0,1 3 0,-3 5 0,3-7 0,0 0 0,0 0 0,0 1 0,0-1 0,1 0 0,-1 3 0,1-5 0,0 1 0,0-1 0,0 1 0,0-1 0,1 1 0,-1-1 0,0 1 0,0-1 0,0 0 0,0 1 0,1-1 0,-1 1 0,0-1 0,1 0 0,-1 1 0,1 0 0,-1-1 0,0 0 0,1 0 0,-1 1 0,0-1 0,1 0 0,0 0 0,-1 0 0,1 0 0,-1 0 0,0 0 0,1 0 0,0 0 0,-1 0 0,1 1 0,-1-1 0,1 0 0,0 0 0,0 0 0,32 1 0,38-2 0,-18 0 0,890 1 0,-839 5 0,-75-5 0,30 0 0,-47-2 0,-9 1 0,-1 1 0,1-1 0,0 1 0,0 0 0,-1 0 0,6 0 0,-7 0 0,0 1 0,0-1 0,0 0 0,-1 0 0,1 1 0,-1-1 0,1 1 0,0-1 0,0 1 0,-1-1 0,1 1 0,-1 0 0,1-1 0,0 1 0,-1-1 0,1 1 0,-1 0 0,1-1 0,-1 1 0,1 0 0,-1-1 0,0 1 0,1 0 0,-1-1 0,0 1 0,0 0 0,3 9 0,-2-8 0,0 1 0,0 0 0,0 0 0,0-1 0,-1 5 0,0-6 0,0-1 0,0 1 0,0-1 0,0 1 0,0 0 0,0-1 0,0 1 0,0-1 0,-1 1 0,1-1 0,0 0 0,0 1 0,-1-1 0,1 1 0,-1-1 0,1 1 0,0-1 0,-1 0 0,1 1 0,0-1 0,-1 0 0,1 0 0,0 0 0,-1 0 0,1 0 0,0 1 0,-1-1 0,0 0 0,1 1 0,-1-1 0,1 0 0,-1 0 0,0 0 0,1 0 0,-2 0 0,-23 1 0,0 0 0,-30-4 0,13-2 0,29 3 0,1-1 0,-19 1 0,-195-1 0,-280 3 0,391 3 0,-87-10 0,173 5 0,-48 4 0,76-2 0,-1 1 0,1-1 0,-1 0 0,1 1 0,0 0 0,0 0 0,0-1 0,0 0 0,-1 1 0,1 0 0,0 0 0,0 0 0,0 0 0,0 0 0,0 0 0,-2 2 0,2 0 0,-1 0 0,0 0 0,0 0 0,0 0 0,-1 5 0,3-8 0,0 1 0,0-1 0,0 0 0,0 1 0,0-1 0,0 0 0,0 1 0,1-1 0,-1 0 0,0 1 0,0-1 0,0 0 0,0 0 0,1 1 0,-1-1 0,1 0 0,-1 0 0,0 1 0,0-1 0,1 0 0,-1 0 0,0 1 0,0-1 0,1 0 0,0 0 0,-1 0 0,0 0 0,1 0 0,-1 1 0,0-1 0,1 0 0,-1 0 0,1 0 0,-1 0 0,0 0 0,1 0 0,-1 0 0,1 0 0,19 1 0,-17-1 0,1118-1 0,-1042 4 0,-52-3 0,-1 0 0,0 0 0,31 6 0,-47-5 0,16 4 0,-24-5 0,-1 1 0,1 0 0,-1 0 0,0-1 0,0 1 0,0 0 0,0 0 0,1 0 0,-1 0 0,0 0 0,0 0 0,0 0 0,0 1 0,0-1 0,1 1 0,1 6 0,-2-7 0,0 0 0,0 0 0,-1 0 0,1 0 0,-1-1 0,1 2 0,-1-1 0,1 0 0,-1 2 0,0-2 0,0-1 0,0 1 0,0-1 0,-1 0 0,1 1 0,-1-1 0,1 0 0,0 1 0,0-1 0,-1 0 0,1 1 0,0-1 0,-1 0 0,0 0 0,1 1 0,0-1 0,-1 0 0,1 0 0,-1 0 0,1 0 0,0 1 0,0-1 0,-1 0 0,1 0 0,-1 0 0,0 0 0,1 0 0,0 0 0,-1 0 0,1 0 0,-1 0 0,0-1 0,-123 1 0,13-3 0,49 2 0,-139-4 0,121 6 0,-84-2 0,54-3 0,-30 4 0,-123 0 0,80 4 0,183-4 0,-1 0 0,0 0 0,1 1 0,-1-1 0,1 0 0,-1 0 0,0 0 0,0 0 0,1 1 0,-1-1 0,0 1 0,1-1 0,-1 0 0,1 1 0,0-1 0,-1 0 0,0 1 0,1-1 0,-1 1 0,1-1 0,0 0 0,-1 1 0,1-1 0,-1 1 0,1-1 0,0 1 0,0-1 0,0 1 0,0-1 0,0 1 0,0 0 0,-2 21 0,2-17 0,0-5 0,0 1 0,1-1 0,-1 0 0,1 1 0,-1-1 0,0 0 0,0 1 0,0-1 0,0 0 0,0 1 0,1-1 0,-1 0 0,1 0 0,-1 1 0,0-1 0,1 0 0,-1 0 0,1 0 0,0 1 0,-1-1 0,0 0 0,1 1 0,-1-1 0,1 0 0,0 0 0,-1 0 0,0 0 0,2 0 0,16 0 0,-15 0 0,57 1 0,59 1 0,109 0 0,-123-3 0,203 5 0,-262-4 0,339 4 0,-302-5 0,30 2 0,-112-1 0,0 1 0,0-1 0,0 1 0,-1-1 0,1 1 0,0-1 0,0 1 0,-1 0 0,1 0 0,-1-1 0,1 1 0,-1 0 0,1-1 0,-1 0 0,1 1 0,-1 0 0,0-1 0,1 1 0,-1 2 0,6 17 0,-7-20 0,1 1 0,0-1 0,0 0 0,0 1 0,-1-1 0,1 0 0,-1 0 0,1 0 0,0 1 0,0 0 0,-1-1 0,1 0 0,0 1 0,-1-1 0,0 0 0,1 0 0,0 1 0,-1-1 0,1 0 0,-1 0 0,0 0 0,1 1 0,0-1 0,-1 0 0,1 0 0,0 0 0,-1 0 0,1 0 0,-1 0 0,0 0 0,-22 0 0,18 0 0,-506 4 0,342-4 0,37-7 0,16 2 0,-88 0 0,-29 5 0,120 0 0,112 0 0,0 0 0,0 0 0,0 0 0,0 0 0,1 0 0,-1 0 0,0 0 0,0 1 0,0-1 0,0 1 0,1-1 0,-2 0 0,2 1 0,-1-1 0,0 1 0,0-1 0,0 1 0,1-1 0,-1 1 0,0-1 0,1 1 0,-1-1 0,1 1 0,0-1 0,-1 0 0,1 2 0,-1-2 0,1 1 0,0 0 0,-2 1 0,2 1 0,-1 1 0,1-2 0,0 2 0,0-1 0,0 0 0,1 5 0,-1-7 0,0-1 0,1 2 0,0-2 0,-1 1 0,0 0 0,1-1 0,-1 1 0,0-1 0,1 1 0,-1 0 0,0-1 0,1 1 0,0-1 0,0 0 0,-1 0 0,1 0 0,0 1 0,0 0 0,-1-1 0,1 0 0,0 0 0,0 1 0,0-1 0,-1 0 0,2 0 0,-2 0 0,1 0 0,0 0 0,29 1 0,-23-1 0,172-4 0,25 0 0,614 4 0,-809 0 0,-1 1 0,0 0 0,1 1 0,-1-1 0,15 6 0,-16-5 0,1 1 0,0-2 0,0 1 0,0-1 0,16 2 0,37-2 0,50-2 0,-110 1 0,0 0 0,-1-1 0,1 1 0,-1 0 0,1-1 0,-1 1 0,0 0 0,0-1 0,1 1 0,-1 0 0,1 0 0,-1-1 0,1 1 0,-1-1 0,0 1 0,1 0 0,-1-1 0,0 1 0,0 0 0,1 0 0,-1-1 0,1 1 0,-1 0 0,0-1 0,0 1 0,0-1 0,0 0 0,0 1 0,0-1 0,0 1 0,0-1 0,0 1 0,0-1 0,0 0 0,0 0 0,0-1 0,0 1 0,-1-1 0,1 2 0,-1-1 0,1-1 0,0 1 0,-1 0 0,1 0 0,-2-1 0,1-1 0,1 3 0,0 0 0,0 0 0,0 0 0,-1 0 0,1 0 0,0 0 0,0 0 0,0 0 0,0 0 0,0 1 0,0-1 0,0 0 0,-1 0 0,1 0 0,0 0 0,0 0 0,0 0 0,0 1 0,0-1 0,0 0 0,0 0 0,0 0 0,0 0 0,0 0 0,0 1 0,0-1 0,0 0 0,0 0 0,0 0 0,0 0 0,0 1 0,0-1 0,0 0 0,0 0 0,0 1 0,0-1 0,0 0 0,0 0 0,0 8 0,2 2 0,1 0 0,5 13 0,-8-23 0,0 0 0,0 0 0,0 1 0,-1-1 0,1 0 0,0 0 0,0 1 0,0-1 0,0 0 0,0 0 0,0 0 0,0 1 0,-1-1 0,1 0 0,0 0 0,0 0 0,0 1 0,-1-1 0,1 0 0,-1 0 0,1 0 0,0 0 0,0 0 0,0 0 0,-1 1 0,1-1 0,0 0 0,0 0 0,-1 0 0,1 0 0,-1 0 0,1 0 0,0 0 0,0 0 0,-1 0 0,1 0 0,0 0 0,0 0 0,-2-1 0,-14 1 0,13 0 0,-18 0 0,1 1 0,-20 4 0,19-3 0,-36 2 0,-102-4 0,-40-1 0,36-7 0,50 1 0,-143 5 0,134 3 0,-248-1 0,369 0 0,0 0 0,-1 0 0,1 0 0,0 1 0,0-1 0,0 0 0,-1 0 0,1 0 0,1 1 0,-1-1 0,0 1 0,-1-1 0,1 1 0,1-1 0,-2 1 0,0 0 0,2 0 0,-1-1 0,1 1 0,0-1 0,-1 1 0,1 0 0,0-1 0,0 1 0,-1 0 0,1-1 0,0 0 0,0 0 0,-1 1 0,1 0 0,0-1 0,0 1 0,0-1 0,1 1 0,-1 0 0,0 0 0,0-1 0,1 1 0,-1 0 0,0-1 0,0 1 0,0-1 0,1 1 0,-1-1 0,0 1 0,2 0 0,-2 0 0,1-1 0,-1 1 0,1-1 0,0 0 0,0 1 0,-1-1 0,1 0 0,0 1 0,0-1 0,0 0 0,-1 1 0,0-1 0,1 0 0,0 0 0,0 0 0,0 1 0,0-1 0,1 0 0,19 0 0,-15 0 0,292 3 0,64 2 0,-130-10 0,115 5 0,-333 0 0,19 5 0,6-2 0,-34-3 0,6 0 0,1 1 0,-1 0 0,0 1 0,0 0 0,-1 0 0,13 3 0,-18-3 0,2-1 0,0 0 0,-2 0 0,1 0 0,0-1 0,1 0 0,10-2 0,4 1 0,-16 1 0,1-1 0,0 0 0,7-1 0,-9 1 0,-2 0 0,2 0 0,-1 0 0,1 1 0,-1-1 0,0 1 0,1 0 0,-1 0 0,1 0 0,-1 0 0,0 1 0,5 0 0,-8-1 0,0 1 0,1-1 0,-1 1 0,0-1 0,1 0 0,-1 0 0,1 1 0,-1-1 0,0 0 0,0 1 0,1-1 0,-1 0 0,0 0 0,1 0 0,-1 0 0,0 1 0,0-1 0,0 1 0,0-1 0,0 0 0,0 1 0,0-1 0,0 0 0,0 1 0,0-1 0,0 2 0,-2 12 0,0 2 0,2-16 0,0 1 0,1 0 0,-1 0 0,1 0 0,-1 0 0,0 0 0,0-1 0,0 1 0,0 0 0,0 0 0,0 0 0,0-1 0,-1 4 0,0-4 0,1 0 0,-1 1 0,1-1 0,0 1 0,-1-1 0,0 0 0,1 0 0,-2 1 0,2-1 0,-1 0 0,0 0 0,0 0 0,0 1 0,1-1 0,-2 0 0,2 0 0,-1 0 0,-1-1 0,-19 1 0,0-1 0,-22-5 0,-27 1 0,-453 0 0,449 5 0,-2-4 0,20 0 0,-331 0 0,204 0 0,163 3 0,-2 0 0,-41-8 0,52 8 0,2 0 0,0 0 0,-1 1 0,-14 2 0,23-2 0,1 0 0,-1 0 0,0 0 0,0 0 0,1 0 0,-1 0 0,1 0 0,-1 1 0,1-1 0,-1 0 0,0 0 0,1 0 0,-1 1 0,1-1 0,-1 0 0,0 1 0,1-1 0,-1 0 0,1 1 0,-1-1 0,0 1 0,1-1 0,-1 1 0,1-1 0,0 0 0,-1 1 0,1-1 0,-1 1 0,1-1 0,0 1 0,0 0 0,0-1 0,0 1 0,-1-1 0,1 1 0,0 0 0,0-1 0,0 1 0,0 0 0,0-1 0,0 1 0,0 0 0,1-1 0,-1 1 0,0-1 0,0 1 0,0 0 0,1-1 0,-1 0 0,1 0 0,-1 1 0,0-1 0,1 1 0,-1-1 0,1 1 0,-1 0 0,1-1 0,-1 0 0,1 1 0,-1-1 0,1 0 0,0 1 0,-1-1 0,1 0 0,1 1 0,6 2 0,0 0 0,2-2 0,-1 1 0,-1 0 0,2-1 0,-1 0 0,0 0 0,16-1 0,38 4 0,-14-1 0,276 2 0,62-5 0,-370 0 0,18 4 0,-18-2 0,21 1 0,91-1 0,-122-1-96,2-1-115,1 0-1,1-1 0,-1 0 1,0 0-1,10-2 1</inkml:trace>
</inkml:ink>
</file>

<file path=ppt/ink/ink1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57"/>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1,'1718'0,"-1715"0</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00:09.936"/>
    </inkml:context>
    <inkml:brush xml:id="br0">
      <inkml:brushProperty name="width" value="0.05" units="cm"/>
      <inkml:brushProperty name="height" value="0.05" units="cm"/>
      <inkml:brushProperty name="color" value="#E71224"/>
    </inkml:brush>
  </inkml:definitions>
  <inkml:trace contextRef="#ctx0" brushRef="#br0">1 1 24575,'6'0'0,"-5"0"0,0 0 0,-1 0 0,1-1 0,0 1 0,-1 0 0,1 0 0,-1 0 0,1 0 0,0 0 0,0 0 0,-1 0 0,1 1 0,-1-1 0,1 0 0,-1 0 0,1 0 0,-1 0 0,1 1 0,0-1 0,-1 0 0,0 1 0,1-1 0,0 0 0,-1 1 0,1-1 0,-1 1 0,1-1 0,-1 0 0,0 1 0,1-1 0,-1 1 0,0-1 0,0 1 0,1-1 0,-1 1 0,0 0 0,0 0 0,0-1 0,0 1 0,1-1 0,-1 1 0,0 1 0,2 9 0,0 2 0,0 20 0,5 2 0,-3 55 0,-3-82-9,0 1 1,1 0-1,0 0 0,1-1 0,0 1 0,5 11 0,1 3-1294</inkml:trace>
</inkml:ink>
</file>

<file path=ppt/ink/ink1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58"/>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1,'1263'0,"-1260"0</inkml:trace>
</inkml:ink>
</file>

<file path=ppt/ink/ink1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59"/>
    </inkml:context>
    <inkml:brush xml:id="br0">
      <inkml:brushProperty name="width" value="0.1" units="cm"/>
      <inkml:brushProperty name="height" value="0.1" units="cm"/>
      <inkml:brushProperty name="color" value="#66CC00"/>
      <inkml:brushProperty name="ignorePressure" value="1"/>
    </inkml:brush>
  </inkml:definitions>
  <inkml:trace contextRef="#ctx0" brushRef="#br0">138 1,'-136'762,"135"-760</inkml:trace>
</inkml:ink>
</file>

<file path=ppt/ink/ink1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60"/>
    </inkml:context>
    <inkml:brush xml:id="br0">
      <inkml:brushProperty name="width" value="0.1" units="cm"/>
      <inkml:brushProperty name="height" value="0.1" units="cm"/>
      <inkml:brushProperty name="color" value="#66CC00"/>
    </inkml:brush>
  </inkml:definitions>
  <inkml:trace contextRef="#ctx0" brushRef="#br0">1367 1 24575,'0'5'0,"1"0"0,0 0 0,2 7 0,-1-7 0,-1 0 0,0 1 0,1 8 0,-3-7 0,0-4 0,1 0 0,0 0 0,0 0 0,0-1 0,1 1 0,-1 0 0,1 0 0,0 0 0,-1-1 0,2 1 0,-2 0 0,1-1 0,3 4 0,-1-2 0,-1 0 0,1 0 0,-2 0 0,0 1 0,1 0 0,-1-1 0,2 9 0,-2-7 0,0-1 0,1 0 0,0 1 0,-1-2 0,4 9 0,11 14 0,-15-26 0,0 0 0,0 2 0,-1-1 0,1 0 0,-1 0 0,0 0 0,1 0 0,-1 3 0,0-2 0,0-1 0,1 0 0,-1 0 0,0 0 0,1 1 0,-1-1 0,1 3 0,4 11 0,-5-15 0,0 1 0,1 0 0,-1 0 0,0 0 0,1-1 0,-1 1 0,2 0 0,-2-1 0,3 3 0,-1 0 0,-1 0 0,2-2 0,-1 2 0,-1 0 0,1 0 0,-1-1 0,0 1 0,-1 0 0,1 4 0,4 16 0,6 3 0,-6-16 0,-1-1 0,7 12 0,1 1 0,-2-7 0,-8-14 0,-1 0 0,1 0 0,-1 1 0,1-1 0,-1 0 0,0 1 0,0-1 0,0 0 0,0 1 0,-1 0 0,0 3 0,0-2 0,1-1 0,0 1 0,-1-1 0,1 0 0,0 0 0,3 5 0,2 14 0,-5-16 0,0 2 0,0-1 0,2 0 0,-1-1 0,4 9 0,-6-14 0,2 1 0,-1 0 0,1 0 0,-1-1 0,1 1 0,3 1 0,-4-2 0,0 0 0,1 0 0,0 1 0,-1-1 0,0 0 0,0 1 0,1 0 0,-1-1 0,2 3 0,7 15 0,-8-16 0,0 1 0,-1-1 0,2 0 0,-2 1 0,1-1 0,1 7 0,-2-6 0,0-1 0,1 0 0,-1 1 0,0 0 0,1-1 0,1 0 0,-1 0 0,1 1 0,2 1 0,-1 0 0,0 0 0,-1-2 0,4 10 0,-6-13 0,-1 1 0,0-1 0,1 0 0,-1 1 0,0-1 0,1 1 0,-1-1 0,0 1 0,0-1 0,0 0 0,0 1 0,0-1 0,0 1 0,0-1 0,0 1 0,0-1 0,0 0 0,0 1 0,0 0 0,0-1 0,0 1 0,0-1 0,0 1 0,0-1 0,0 0 0,-1 1 0,1-1 0,-1 1 0,1-1 0,0 0 0,-1 0 0,-1 0 0,1 0 0,0 0 0,0 0 0,-1 0 0,2 0 0,-1 0 0,-1 0 0,1 0 0,0 0 0,0 0 0,-2 0 0,-63-14 0,37 11 0,-1 2 0,-36 1 0,-28 0 0,6-9 0,87 9 0,-39-2 0,-68 1 0,86 4 0,17-2 0,1 0 0,-1 0 0,1 0 0,-7 0 0,-422-2 0,353 6 0,12-4 0,-58-2 0,53-4 0,56 5 0,-20-4 0,21 3 0,-23-1 0,-57 5 0,85-2 0,1 0 0,-1-1 0,-21-2 0,31 2 0,0-1 0,0 1 0,0 0 0,0 0 0,0 0 0,1 0 0,-1-1 0,0 1 0,0-1 0,1 0 0,0 1 0,-1-1 0,0 0 0,1 1 0,0-1 0,-1 0 0,1 1 0,-1-1 0,0 0 0,1 1 0,0-1 0,0 0 0,-1 0 0,1 0 0,0 0 0,0 1 0,0 0 0,0-2 0,0-4 0,-1 0 0,2-11 0,0 6 0,-1 6 0,0-3 0,0 1 0,0-1 0,1 0 0,1 1 0,2-13 0,2 0 0,-5 16 0,0-1 0,1 0 0,0 1 0,-1-1 0,6-7 0,-5 8 0,0 0 0,0-1 0,0 0 0,0 1 0,1-11 0,-2 8 0,1 1 0,4-12 0,0 4 0,5-18 0,2-6 0,-7 22 0,-2 1 0,5-24 0,-4 15 0,8-25 0,-11 37 0,0-2 0,0-13 0,-1 15 0,0-1 0,6-19 0,7-13 0,-10 35 0,-1-1 0,-1 0 0,0 1 0,0-13 0,-2 21 0,0 1 0,0 0 0,0 0 0,0-1 0,0 0 0,-1 1 0,1 0 0,0 0 0,-1 0 0,0 0 0,1 0 0,-1-1 0,0 1 0,0 0 0,0 0 0,1 0 0,-3-2 0,0 1 0,3 2 0,0 0 0,0 0 0,0-1 0,0 1 0,0 0 0,0 0 0,0 0 0,0 0 0,0 0 0,0 0 0,0 0 0,0-1 0,0 1 0,0 0 0,0 0 0,0 0 0,0 0 0,-1 0 0,1 0 0,0 0 0,0-1 0,1 1 0,-1 0 0,0 0 0,0 0 0,0 0 0,0 0 0,0 0 0,0 0 0,0-1 0,0 1 0,0 0 0,0 0 0,0 0 0,0 0 0,0 0 0,0 0 0,0 0 0,0 0 0,0 0 0,0-1 0,9-1 0,10 2 0,-16 0 0,404 1 0,-209-1 0,-91 4 0,-1-1 0,-43 2 0,51-1 0,-68-5 0,47 2 0,-92 0 0,0-1 0,0 1 0,1-1 0,-1 1 0,0-1 0,0 1 0,0-1 0,0 1 0,0-1 0,0 1 0,0 0 0,-1 0 0,1 0 0,0 0 0,-1 0 0,1 0 0,-1 0 0,1 0 0,0 3 0,8 19 0,-9-22 0,0 0 0,0-1 0,0 0 0,0 1 0,0-1 0,0 1 0,0-1 0,0 1 0,0-1 0,0 0 0,0 0 0,0 0 0,0 0 0,0 1 0,0-1 0,0 1 0,-1-1 0,1 0 0,-1 1 0,1-1 0,0 0 0,0 1 0,-1-1 0,0 1 0,-13 4 0,-20-4 0,30-1 0,-93 4 0,54-5 0,0-1 0,-46-9 0,72 10 0,-5-1 0,-3 1 0,-25 2 0,5 0 0,-474-1 0,434-5 0,82 5 0,-1 0 0,-1 0 0,0 0 0,1 1 0,-1-1 0,0 1 0,-6 2 0,9-2 0,1-1 0,1 0 0,-2 1 0,1-1 0,0 1 0,0 0 0,0 0 0,0 0 0,0 0 0,0 0 0,0 0 0,0 0 0,0 0 0,1 0 0,-1 1 0,0-1 0,1-1 0,0 2 0,0-1 0,0 0 0,-1 0 0,1 0 0,0 1 0,-1-1 0,1 1 0,1 1 0,-2-2 0,1 2 0,0-1 0,0 0 0,0 1 0,1 0 0,0-2 0,-1 6 0,1-6 0,0 0 0,-1-1 0,1 1 0,-1 0 0,1-1 0,0 1 0,0 0 0,-1-1 0,2 0 0,-2 1 0,1-1 0,0 1 0,0-1 0,0 0 0,0 1 0,0-1 0,-1 0 0,1 0 0,0 1 0,0-1 0,0 0 0,0 0 0,0 0 0,2 0 0,18 1 0,2-2 0,-2 1 0,2-2 0,31-6 0,-33 4 0,1 1 0,-1 2 0,2 1 0,30 0 0,-5 1 0,76-4 0,-76 2 0,47 2 0,-45 2 0,30 2 0,6-1 0,2 0 0,121-4 0,-207 0 0,-1 0 0,1 0 0,0 1 0,0-1 0,0 1 0,0 0 0,0-1 0,0 1 0,-2 0 0,2 0 0,2 2 0,-3-3 0,0 1 0,-1-1 0,1 1 0,0-1 0,0 1 0,-1 0 0,1-1 0,0 1 0,0-1 0,-1 0 0,0 1 0,0 0 0,0 0 0,1 0 0,-1 0 0,1 0 0,-1-1 0,0 1 0,0 0 0,0 0 0,1 0 0,-1 0 0,0 0 0,0 1 0,-1-2 0,1 0 0,0 0 0,-1 1 0,1-1 0,-1 0 0,1 1 0,0-1 0,0 0 0,0 1 0,-1-1 0,0 0 0,1 1 0,-1-1 0,1 0 0,-1 0 0,0 0 0,1 0 0,-1 1 0,1-1 0,-1 0 0,0 0 0,1 0 0,-1 0 0,-18 1 0,8-1 0,-220 7 0,210-7 0,-65 0 0,-90 0 0,56-12 0,77 6 0,18 1 0,-33-1 0,37 5 0,-156-2 0,98 11 0,39-4 0,20-2 0,-19 0 0,37-2 0,1 0 0,0 0 0,-1 0 0,1-1 0,-1 1 0,1-1 0,0 1 0,-1-1 0,1 1 0,-1-1 0,1 0 0,0 1 0,0-1 0,0 0 0,0 0 0,0 0 0,0 0 0,0 1 0,0-1 0,0 0 0,0 0 0,0-1 0,1 1 0,-2-2 0,-1-4 0,0-1 0,0 2 0,-2-11 0,-2-7 0,3 13 0,3 9 0,1 9 0,2-1 0,0-1 0,0 1 0,0-1 0,0 1 0,0 0 0,8 9 0,4 9 0,-11-19 0,-2 1 0,1 0 0,0-1 0,-1 1 0,0 0 0,1 7 0,-2-13 0,0 1 0,0 0 0,0-1 0,1 1 0,-1-1 0,0 1 0,1-1 0,-1 0 0,1 1 0,-1-1 0,0 1 0,1-1 0,-1 0 0,1 1 0,-1-1 0,0 0 0,0 1 0,1-1 0,-1 0 0,1 0 0,0 1 0,-1-1 0,1 0 0,0 0 0,0 0 0,-1 0 0,1 0 0,0 0 0,-1 0 0,1 0 0,0 0 0,25 0 0,-17-1 0,150 7 0,-114-3 0,56-3 0,-38-1 0,42 0 0,106 2 0,-94 4 0,-41-1 0,-61-4 0,19 4 0,-21-3 0,25 2 0,7-4 0,80 2 0,-123-1 0,-1 0 0,1 0 0,-1 0 0,0 1 0,0-1 0,0 0 0,1 1 0,-1-1 0,0 1 0,0 0 0,-1-1 0,1 1 0,0 0 0,0-1 0,0 1 0,0 0 0,0-1 0,0 1 0,0-1 0,-1 1 0,1 1 0,0-1 0,-1 0 0,1 0 0,-1 0 0,2 1 0,-2 2 0,1-2 0,-1 1 0,1 0 0,-1 1 0,0-2 0,0 2 0,0 5 0,-1-8 0,1-1 0,0 0 0,0 0 0,0 0 0,0 1 0,0-1 0,0 0 0,0 1 0,0-1 0,-1 0 0,1 1 0,0 0 0,0-1 0,-1 0 0,0 0 0,1 1 0,0-1 0,-1 0 0,1 0 0,0 1 0,-1-1 0,0 0 0,1 0 0,0 0 0,-1 1 0,0-1 0,1 0 0,0 0 0,-1 0 0,1 0 0,-1 0 0,0 0 0,1 0 0,-1 0 0,1 0 0,0 0 0,-2 0 0,-21-6 0,13 5 0,-18-1 0,-49 2 0,29 1 0,-4-1 0,-75-10 0,21 3 0,101 7 0,-191-4 0,82 0 0,-220 4 0,327 0 0,-2 1 0,-11 2 0,12-1 0,0-1 0,-13 1 0,19-2 0,-1-1 0,1 1 0,0 1 0,0-1 0,0 0 0,0 0 0,0 1 0,0-1 0,0 1 0,0-1 0,0 1 0,-2 1 0,3-2 0,0 1 0,0 0 0,0 0 0,0 0 0,1 0 0,-1 0 0,1 0 0,-1 0 0,0 0 0,1 0 0,-1 0 0,1 0 0,0-1 0,0 2 0,0-1 0,-1 0 0,1 0 0,0 0 0,0 1 0,1 1 0,-1-2 0,0 0 0,0-1 0,0 1 0,1-1 0,-1 0 0,0 1 0,0 0 0,1-1 0,0 1 0,-1-1 0,0 1 0,1 0 0,-1-1 0,1 1 0,0 0 0,-1-1 0,1 1 0,0-1 0,0 0 0,-1 1 0,1-1 0,0 0 0,-1 1 0,0-1 0,1 0 0,0 0 0,0 0 0,0 1 0,-1-1 0,2 0 0,-2 0 0,2 0 0,5 0 0,1 0 0,12-1 0,-6 0 0,892 1 0,-831 5 0,1-2 0,-48-4 0,-19 0 0,1 1 0,0 0 0,-1 0 0,1 1 0,15 3 0,-22-3 0,-1 0 0,0 1 0,0-1 0,0 0 0,0 1 0,1-2 0,-1 2 0,-1 0 0,0 0 0,1 0 0,0 0 0,-1-1 0,1 2 0,-1-2 0,0 1 0,0 0 0,0 1 0,0-1 0,0 0 0,-1 0 0,0 0 0,1 0 0,-1 1 0,0-1 0,0 1 0,0-1 0,-1 3 0,1-5 0,0 1 0,0-1 0,0 1 0,0-1 0,0 1 0,-1-1 0,1 1 0,0-1 0,-1 1 0,0-1 0,1 0 0,0 1 0,-1-1 0,1 1 0,-1-1 0,0 0 0,1 1 0,-1-1 0,1 1 0,-1-1 0,0 0 0,1 0 0,-1 0 0,0 0 0,0 0 0,1 0 0,-1 0 0,1 0 0,-1 0 0,1 0 0,-2 0 0,-24-3 0,15 1 0,-20 1 0,-56 2 0,-41 3 0,-107-8 0,175 3 0,20 0 0,-69-7 0,94 6 0,-8-2 0,23 4 0,0 0 0,0 0 0,0 0 0,0 0 0,0 0 0,0 0 0,0 0 0,0 0 0,0 0 0,0 0 0,0 0 0,0 0 0,0 0 0,0 0 0,0 0 0,0 0 0,0 0 0,0 0 0,0 0 0,0 0 0,0 0 0,0 0 0,0 0 0,0-1 0,0 1 0,0 0 0,0 0 0,0 0 0,0 0 0,0 0 0,0 0 0,0 0 0,14 0 0,251-7 0,-120 7 0,10-1 0,-136-1 0,-18 1 0,-12 0 0,-245 6 0,120-2 0,-4 1 0,-171-4 0,234-4 0,18 2 0,38 0 0,-41 3 0,61-1 0,1 0 0,-1 0 0,0 0 0,0 0 0,1 1 0,-1-1 0,0 0 0,1 0 0,-1 0 0,1 0 0,-1 1 0,1 0 0,-1-1 0,1 1 0,0-1 0,-1 1 0,0-1 0,1 1 0,-1-1 0,1 1 0,0-1 0,0 1 0,-1 0 0,1-1 0,-1 1 0,1-1 0,0 2 0,0-2 0,0 1 0,0 0 0,0 0 0,1 24 0,0-21 0,-1-3 0,0 0 0,1 0 0,-1-1 0,1 1 0,0 0 0,-1 0 0,1-1 0,-1 1 0,1 0 0,-1-1 0,1 1 0,-1 0 0,2-1 0,-2 1 0,1-1 0,0 1 0,0-1 0,0 0 0,0 1 0,0-1 0,0 0 0,0 1 0,0-1 0,0 0 0,1 0 0,28 2 0,-30-2 0,221 1 0,-111-2 0,6-2 0,28 2 0,101 2 0,-72 2 0,-80 2 0,-14-10 0,-70 4 0,-4 1 0,0 0 0,0 0 0,0 0 0,6 1 0,-10 0 0,1-1 0,-1 1 0,0-1 0,0 0 0,1 1 0,-1-1 0,0 1 0,0 0 0,-1-1 0,1 1 0,1 0 0,-1 0 0,-1-1 0,2 1 0,-1 1 0,-1-2 0,1 1 0,0-1 0,0 1 0,0 2 0,2 3 0,-2-3 0,1-1 0,-1 1 0,1 0 0,-2 0 0,3 4 0,-3-6 0,0-1 0,0 1 0,0-1 0,0 0 0,0 1 0,0-1 0,0 1 0,0-1 0,0 0 0,0 1 0,-1-1 0,1 0 0,0 1 0,0-1 0,-1 0 0,1 1 0,0-1 0,0 0 0,-1 0 0,1 1 0,0-1 0,-2 1 0,2-1 0,-1 0 0,1 1 0,-2-1 0,2 0 0,-1 1 0,0-1 0,1 0 0,-1 0 0,1 0 0,-1 0 0,0 0 0,0 0 0,0 0 0,-1-1 0,-43-3 0,-79 4 0,59 1 0,-414-1 0,421-5 0,-2 1 0,-1 1 0,-1-2 0,-267 5 0,329 0 0,-1 0 0,0 0 0,-1 0 0,1 0 0,0 0 0,0 1 0,0-1 0,-1 0 0,1 1 0,0-1 0,0 0 0,0 1 0,1 0 0,-1-1 0,0 1 0,0-1 0,0 1 0,0 0 0,0-1 0,0 0 0,1 1 0,-1 0 0,-1 2 0,0 0 0,1 0 0,0 0 0,0 0 0,0 1 0,-1 5 0,-1 15 0,3-20 0,0 1 0,-1 0 0,1-1 0,-2 0 0,2 1 0,-4 6 0,2-5 0,0-1 0,0 1 0,-1 9 0,-1 4 0,-10 62 0,13-75 0,-5 15 0,6-20 0,-1-1 0,1 1 0,0 0 0,-1 0 0,0 0 0,0 0 0,1-1 0,-1 2 0,0-2 0,0 1 0,1 0 0,-1 0 0,0-1 0,1 1 0,-2 0 0,0 0 0,2-1 0,-1-1 0,1 1 0,0 0 0,0 0 0,0-1 0,0 1 0,0 0 0,0 0 0,-1-1 0,1 1 0,0 0 0,0-1 0,0 1 0,0 0 0,0 0 0,0-1 0,0 1 0,0 0 0,0-1 0,0 1 0,0 0 0,1 0 0,-1-1 0,0 1 0,0-1 0,0 1 0,0 0 0,1-1 0,2-9 0,5-25 0,-7 29 0,0 1 0,0-1 0,1 0 0,0 1 0,-1 0 0,1-1 0,4-5 0,0 1 0,2 0 0,-1 0 0,1 1 0,0-1 0,1 2 0,0 0 0,13-10 0,-19 15 0,0 1 0,0-1 0,-1 2 0,4-7 0,-4 6 0,0 0 0,0 1 0,0-2 0,0 1 0,3-2 0,-4 3 0,0 0 0,0 1 0,0-1 0,1 1 0,-1 0 0,0-1 0,0 1 0,-1 0 0,2 0 0,-1 0 0,0-1 0,0 1 0,0 0 0,1 0 0,-1 0 0,0 1 0,0-1 0,2 0 0,19 5 0,0-2 0,34 2 0,49-5 0,-45-1 0,1-4 0,-36 4 0,49-5 0,-136 5 0,-20 1 0,-97 0 0,28-3 0,259 6 0,68-3 0,-74-11 0,-62 5 0,67-2 0,111 13 0,-80-1 0,132 0 0,-211-4 0,-51 1 0,-3-1 0,2 2 0,-2-1 0,2 1 0,-1 0 0,0 0 0,8 3 0,5 3 0,-17-7 0,-1 1 0,1-2 0,0 1 0,0 0 0,0 0 0,-1 0 0,1 1 0,-1-1 0,0 1 0,0-1 0,2 3 0,-2-4 0,-1 0 0,1 0 0,-1 0 0,0 1 0,0 0 0,0-1 0,0 0 0,0 1 0,1-1 0,-1 1 0,0-1 0,0 0 0,0 1 0,0-1 0,0 1 0,0-1 0,0 0 0,0 1 0,-1-1 0,1 0 0,0 1 0,0 0 0,-1-1 0,0 1 0,1 0 0,-1-1 0,1 0 0,-1 1 0,0-1 0,1 0 0,-1 1 0,1-1 0,-1 0 0,1 0 0,-1 1 0,0-1 0,0 0 0,0 0 0,1 0 0,-1 0 0,-1 0 0,-62 0 0,34 0 0,-30 2 0,21 1 0,-52-4 0,33 0 0,-68 2 0,-130-2 0,86-2 0,211-7 0,106-8 0,-115 15 0,41 4 0,-60 0 0,-72 0 0,-99 13 0,149-14 0,-106 14 0,2-11 0,-45 1 0,149-4 0,1 0 0,-1 1 0,1 0 0,0 0 0,-10 3 0,15-4 0,0 1 0,0 0 0,0 1 0,-1-1 0,1 1 0,0 0 0,1 0 0,-1 0 0,1-1 0,-1 1 0,0 0 0,2 1 0,-1-1 0,0 1 0,-3 2 0,1 0 0,2 0 0,0-1 0,0 1 0,-1 0 0,-1 6 0,2-2 0,0 0 0,0 0 0,1 0 0,1 13 0,-1-13 0,1-6 0,-1-1 0,1 0 0,1 0 0,-1 1 0,1 0 0,0 4 0,0-7 0,-1 1 0,1 0 0,-1-1 0,1 1 0,-1 0 0,1-1 0,-1 1 0,0 0 0,1-1 0,-1 1 0,1-1 0,0 1 0,0-1 0,-1 1 0,2-1 0,-2 0 0,1 1 0,0-1 0,0 0 0,0 0 0,0 1 0,0-1 0,0 0 0,-1 0 0,1 0 0,-1 0 0,3 0 0,194-1 0,-107-3 0,84-1 0,-144 5 0,174 5 0,-104-1 0,58-3 0,-80-2 0,22-3 0,-95 4 0,7 0 0,1 0 0,1 0 0,-1-2 0,18-3 0,-14 3 0,0-1 0,1 2 0,-1 0 0,29 2 0,-9 0 0,-24 1 0,-12-2 0,-1 0 0,2 1 0,-1 0 0,1-1 0,-1 0 0,1 0 0,-1 0 0,1 0 0,-1 0 0,1 0 0,-2 0 0,0-1 0,1 1 0,-1-1 0,0 1 0,0 0 0,0 0 0,0-1 0,0 1 0,0 0 0,0 0 0,0-1 0,0 1 0,0 0 0,0 0 0,0-1 0,0 1 0,0 0 0,0 0 0,0-1 0,-1 1 0,1 0 0,0 0 0,0-1 0,0 1 0,0 0 0,0 0 0,0 0 0,0-1 0,0 1 0,0 0 0,-9-11 0,6 8 0,-24-32 0,27 34 0,-3-4 0,0 1 0,0 0 0,1-1 0,-1-1 0,1 2 0,1-1 0,-1-1 0,-1-8 0,3 14 0,0-1 0,0 0 0,-1 0 0,0 0 0,1 0 0,0 0 0,-1 0 0,1 0 0,-1-1 0,0 2 0,1-1 0,-1 0 0,1 0 0,-2 0 0,2 1 0,-1 0 0,1-1 0,-1 1 0,0-1 0,0 0 0,0 0 0,0 1 0,-1-1 0,1 1 0,0 0 0,0-1 0,0 1 0,0 0 0,0 0 0,-1-1 0,-6 1 0,1-1 0,-1 1 0,-13 1 0,6 0 0,-59 3 0,-2 0 0,-11-8 0,31 0 0,-24 0 0,-29 0 0,-59 0 0,-62 3 0,116 2 0,102-1 0,-1 0 0,0 1 0,0 0 0,1 1 0,0-1 0,0 2 0,-18 6 0,-46 20 0,75-29 0,0 1 0,0-1 0,-1 1 0,1 0 0,0 0 0,-1 0 0,1-1 0,0 1 0,0 0 0,0 0 0,0 0 0,0 0 0,1 1 0,-1-1 0,0 0 0,1-1 0,-2 3 0,1 1 0,0-1 0,1 1 0,0-2 0,-1 2 0,2 4 0,-1-2 0,0-5 0,0 1 0,0 0 0,0 0 0,0-1 0,0 0 0,1 1 0,-1-1 0,1 2 0,0-2 0,-1 1 0,1-1 0,0 1 0,0-1 0,-1 0 0,1 0 0,0 1 0,2 1 0,-1-2 0,0 0 0,0 0 0,0 0 0,-1 0 0,1 0 0,1-1 0,-2 1 0,2-1 0,-1 0 0,0 0 0,-1 0 0,2 1 0,-1-1 0,4-1 0,51 1 0,69-7 0,11 0 0,-85 6 0,205 0 0,-128 5 0,-16 0 0,-59-3 0,46-2 0,-49-5 0,-28 4 0,35-2 0,-55 4 0,0 0 0,0-1 0,-1 1 0,0-1 0,1 0 0,0 0 0,-1 0 0,1 0 0,-1 0 0,0 0 0,1 0 0,0 0 0,-1-1 0,0 1 0,-1-1 0,2 0 0,-2 0 0,1 0 0,0 1 0,0-1 0,0 0 0,-1-1 0,2-3 0,-3 6 0,0 0 0,0-1 0,0 1 0,0 0 0,0 0 0,-1-1 0,1 1 0,0 0 0,0 0 0,-1-1 0,1 1 0,0 0 0,0-1 0,0 1 0,-1 0 0,1 0 0,0-1 0,0 1 0,0 0 0,0 0 0,-1 0 0,1-1 0,0 1 0,0 0 0,-1 0 0,1 0 0,0 0 0,-1 0 0,1 0 0,-1 0 0,1 0 0,0 0 0,-1-1 0,0 1 0,1 0 0,0 0 0,-1 1 0,1-1 0,-1 0 0,-19 0 0,16 0 0,-240 1 0,127-2 0,-10-3 0,-10-1 0,-188 5 0,159 1 0,135 1 0,28-2 0,0 0 0,1 0 0,-1 1 0,1 0 0,0 0 0,-1 0 0,1-1 0,-1 1 0,1 1 0,-3 0 0,5-1 0,0-1 0,-1 0 0,1 1 0,-1-1 0,1 0 0,-1 0 0,1 0 0,0 1 0,0-1 0,-1 1 0,1-1 0,0 1 0,0-1 0,0 0 0,-1 1 0,1-1 0,0 1 0,0-1 0,0 1 0,0-1 0,-1 1 0,1-1 0,1 1 0,-1 0 0,0-1 0,0 1 0,0-1 0,0 1 0,1-1 0,-1 0 0,0 1 0,0-1 0,0 1 0,1-1 0,-1 1 0,0-1 0,0 0 0,1 0 0,0 0 0,-1 0 0,0 1 0,1-1 0,-1 0 0,0 1 0,1-1 0,0 0 0,-1 1 0,1-1 0,-1 0 0,0 0 0,0 0 0,2 1 0,1 0 0,0 0 0,0 0 0,0 0 0,0 0 0,1-1 0,-1 1 0,3-1 0,234-4 0,-200 3 0,1-3 0,47-6 0,8-1 0,-13 2 0,-69 7 0,27 1 0,-27 1 0,23-2 0,-4-1-1365</inkml:trace>
</inkml:ink>
</file>

<file path=ppt/ink/ink1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22"/>
    </inkml:context>
    <inkml:brush xml:id="br0">
      <inkml:brushProperty name="width" value="0.05" units="cm"/>
      <inkml:brushProperty name="height" value="0.05" units="cm"/>
    </inkml:brush>
  </inkml:definitions>
  <inkml:trace contextRef="#ctx0" brushRef="#br0">34 683 24575,'1'-29'0,"6"-38"0,-3 45 0,0 2 0,1-2 0,1 2 0,2-1 0,15-30 0,3 0 0,-15 30 0,27-42 0,35-23 0,-59 71 0,2 1 0,1 0 0,25-15 0,34-12 0,-63 34 0,1 1 0,0 1 0,1 0 0,26-4 0,21-9 0,-52 15 0,-1 0 0,1 2 0,0-1 0,1 1 0,14-1 0,-2 1 0,30 4 0,-40-1 0,-1 0 0,-1 0 0,0 2 0,14 4 0,-23-7 0,30 12 0,45 25 0,-44-20 0,42 24 0,13 8 0,-39-23 0,-35-19 0,0 0 0,28 12 0,-28-15 0,24 15 0,-3-3 0,136 52 0,-147-61 0,5 3 0,-16-5 0,0-2 0,26 8 0,152 24 0,-148-28 0,22 3 0,1 0 0,-16-3 0,-36-4 0,0 0 0,0 0 0,0 1 0,0 1 0,-1-1 0,20 14 0,-12-6 0,-1-1 0,19 15 0,-26-17 0,38 28 0,28 15 0,-73-49-1365,-1 0-5461</inkml:trace>
</inkml:ink>
</file>

<file path=ppt/ink/ink1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53"/>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55"/>
    </inkml:context>
    <inkml:brush xml:id="br0">
      <inkml:brushProperty name="width" value="0.025" units="cm"/>
      <inkml:brushProperty name="height" value="0.025" units="cm"/>
      <inkml:brushProperty name="color" value="#66CC00"/>
    </inkml:brush>
  </inkml:definitions>
  <inkml:trace contextRef="#ctx0" brushRef="#br0">0 53 24575,'3'0'0,"-1"0"0,0 0 0,1 0 0,-1-1 0,1 1 0,0 0 0,-1-1 0,-1 1 0,2-2 0,0 2 0,3-2 0,-5 2 0,1-2 0,1 1 0,0-1 0,1 1 0,-1 0 0,-1 0 0,2 0 0,-1 0 0,1 1 0,-2-1 0,7 1 0,-5-1 0,1 1 0,0-1 0,-1 0 0,0 0 0,8-4 0,4-1 0,9 4 0,-8 1 0,5-4 0,-16 4 0,0-1 0,0 1 0,0 1 0,7-1 0,2 1 0,-1 1 0,25 3 0,-30 0 0,-9-4 0,0 1 0,1-1 0,-1 0 0,1 1 0,-1-1 0,1 0 0,0 0 0,0 0 0,-1 1 0,1-1 0,0 0 0,-1 0 0,1 0 0,-1 0 0,1 0 0,0 0 0,0 0 0,-1 0 0,2-1 0,-1 1 0,0 0 0,0 0 0,0 1 0,1-1 0,-1 0 0,0 0 0,1 1 0,-1-1 0,0 0 0,2 1 0,4 1 0,-21-5 0,15 3 0,8 3 0,12 5 0,-17-7 0,2 1 0,-1-1 0,-1 1 0,1 1 0,7 4 0,-9-6 0,0-1 0,-1 2 0,1-1 0,-1-1 0,1 1 0,0-1 0,0 1 0,0-1 0,-2 0 0,2 0 0,0 0 0,0 0 0,4-1 0,4 1 0,-14-1 0,-1 0 0,1 1 0,-1-2 0,1 2 0,0-1 0,0 0 0,0-1 0,0 1 0,-3-4 0,-21-6 0,9 4 0,-1 2 0,1 1 0,-2-1 0,2 3 0,-36-2 0,46 4 0,1-1 0,1 1 0,-1 0 0,0 1 0,1 0 0,0 0 0,-1 0 0,1 0 0,-10 4 0,-59 21 0,75-26 0,-1 0 0,1 0 0,0 0 0,0 0 0,0 0 0,-1 1 0,1-1 0,-1 0 0,1 0 0,0 0 0,0 0 0,0 0 0,-1 0 0,1 0 0,0 1 0,0-1 0,0 0 0,0 0 0,-1 0 0,1 0 0,0 1 0,0-1 0,0 0 0,0 0 0,0 0 0,0 1 0,0-1 0,0 0 0,0 0 0,0 1 0,0-1 0,0 0 0,0 0 0,0 1 0,10 2 0,24-3 0,-26 0 0,19 0 0,-25 0 0,-17 0 0,-8-1 0,14 1 0,-1 0 0,0 0 0,1 0 0,0 1 0,-13 3 0,28-5 0,-1 1 0,0-1 0,0 1 0,7 1 0,5 0 0,29-1 0,50 0 0,-66-4 0,-18 2 0,0 0 0,11 1 0,-11 1 0,-8-1 0,0 1 0,-1 0 0,1 0 0,-1 1 0,7 0 0,-10-1 0,0 0 0,1 0 0,-1 0 0,0 0 0,0 0 0,0 0 0,0 0 0,0 0 0,0 0 0,0 0 0,1 0 0,-1 0 0,0 0 0,0 1 0,0-1 0,0 0 0,1 0 0,-1 0 0,0 0 0,0 1 0,0-1 0,0 0 0,0 0 0,0 0 0,0 0 0,0 0 0,0 0 0,0 0 0,0 0 0,0 1 0,0-1 0,0 0 0,0 0 0,0 0 0,0 0 0,0 0 0,0 1 0,-4 2 0,-7 1 0,-32-3 0,26-1 0,14 0 0,5 0 0,81 0 0,-125-8 0,18 4 0,17 2 0,-2 1 0,2 0 0,-11 0 0,-14 2 0,-53-2 0,86 1 0,-1 0 0,0 0 0,0 0 0,0 0 0,0 0 0,0 0 0,0-1 0,0 1 0,0 0 0,0 0 0,0 0 0,0 0 0,0 0 0,0 0 0,0 0 0,0 0 0,0 0 0,0 0 0,0 0 0,0 0 0,0 0 0,0 0 0,0 0 0,0-1 0,0 1 0,0 0 0,0 0 0,0-1 0,0 1 0,0 0 0,0 0 0,0 0 0,0 0 0,0 0 0,0 0 0,0-1 0,0 1 0,0 0 0,0 0 0,0 0 0,0 0 0,0 0 0,0 0 0,0 0 0,0 0 0,0 0 0,0-1 0,-1 1 0,1 0 0,0 0 0,0 0 0,0 0 0,0 0 0,0 0 0,0 0 0,-1 0 0,1 0 0,0 0 0,0 0 0,0 0 0,1-2 0,-10 2 0,1 1 0,5-1 0,1 0 0,0 0 0,-1 1 0,2-1 0,-2 1 0,1-1 0,0 1 0,-4 1 0,26-1 0,29-9 0,20 4 0,-53 2 0,-6 1 0,-2 1 0,13 0 0,-18 0 0,-1 0 0,1 0 0,-1 0 0,1 1 0,0 0 0,-1-1 0,0 1 0,1 1 0,0-1 0,-1 0 0,0 0 0,3 2 0,-5-3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0 0,-7 1 0,-9 0 0,-8-1 0,-1 1 0,-29 4 0,36-3 6,-2-1 0,-30-1 0,13-1-1389,33 1-5443</inkml:trace>
</inkml:ink>
</file>

<file path=ppt/ink/ink1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56"/>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54"/>
    </inkml:context>
    <inkml:brush xml:id="br0">
      <inkml:brushProperty name="width" value="0.025" units="cm"/>
      <inkml:brushProperty name="height" value="0.025" units="cm"/>
      <inkml:brushProperty name="color" value="#66CC00"/>
    </inkml:brush>
  </inkml:definitions>
  <inkml:trace contextRef="#ctx0" brushRef="#br0">1 1 24575,'325'0'0,"-284"4"-1365,-37-4-5461</inkml:trace>
</inkml:ink>
</file>

<file path=ppt/ink/ink1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48"/>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0,'195'0,"-414"0,1160 0,-938 0</inkml:trace>
</inkml:ink>
</file>

<file path=ppt/ink/ink1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49"/>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1,'1271'0,"-1266"0</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00:09.939"/>
    </inkml:context>
    <inkml:brush xml:id="br0">
      <inkml:brushProperty name="width" value="0.05" units="cm"/>
      <inkml:brushProperty name="height" value="0.05" units="cm"/>
      <inkml:brushProperty name="color" value="#E71224"/>
    </inkml:brush>
  </inkml:definitions>
  <inkml:trace contextRef="#ctx0" brushRef="#br0">59 1 24575,'-1'0'0,"-1"0"0,1 0 0,-1 1 0,1-1 0,0 0 0,-1 1 0,0-1 0,1 1 0,0-1 0,0 1 0,0 0 0,0-1 0,-1 1 0,1 0 0,0 0 0,0 0 0,0 0 0,0 0 0,0 0 0,0 0 0,-1 3 0,-2 1 0,1 1 0,1 0 0,-4 10 0,1-4 0,-5 15-1365</inkml:trace>
</inkml:ink>
</file>

<file path=ppt/ink/ink1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50"/>
    </inkml:context>
    <inkml:brush xml:id="br0">
      <inkml:brushProperty name="width" value="0.1" units="cm"/>
      <inkml:brushProperty name="height" value="0.1" units="cm"/>
      <inkml:brushProperty name="color" value="#FFC114"/>
      <inkml:brushProperty name="ignorePressure" value="1"/>
    </inkml:brush>
  </inkml:definitions>
  <inkml:trace contextRef="#ctx0" brushRef="#br0">174 1,'-173'717,"172"-713</inkml:trace>
</inkml:ink>
</file>

<file path=ppt/ink/ink1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51"/>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0,'128'708,"-128"-706</inkml:trace>
</inkml:ink>
</file>

<file path=ppt/ink/ink1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52"/>
    </inkml:context>
    <inkml:brush xml:id="br0">
      <inkml:brushProperty name="width" value="0.2" units="cm"/>
      <inkml:brushProperty name="height" value="0.2" units="cm"/>
      <inkml:brushProperty name="color" value="#FFC114"/>
    </inkml:brush>
  </inkml:definitions>
  <inkml:trace contextRef="#ctx0" brushRef="#br0">162 12 24575,'0'39'0,"-1"40"0,0-73 0,-1 0 0,0 0 0,0 0 0,-1 0 0,-3 7 0,-4 5 0,-2 6 0,9-18 0,-1 0 0,1 0 0,-3 10 0,-5 32 0,-9 25 0,17-64 0,-1 0 0,-5 12 0,6-15 0,0 0 0,0 1 0,1-1 0,0 2 0,1-3 0,-1 3 0,0 5 0,1-8 0,1 1 0,-1 0 0,-1-1 0,-1 7 0,-4 15 0,6-21 0,-1-1 0,1-1 0,-1 1 0,-2 6 0,2-7 0,0 0 0,0 0 0,0 1 0,1-1 0,0 0 0,0 8 0,1-6 0,-1 0 0,0-1 0,-2 10 0,2-12 0,1-3 0,0 0 0,0 0 0,1 1 0,-1-1 0,0 0 0,0 0 0,0 0 0,1 0 0,-1 0 0,0 1 0,0-1 0,0 0 0,1 0 0,-1 0 0,1 0 0,-1 0 0,0 0 0,0 0 0,0 0 0,1 0 0,-1 0 0,0 0 0,0 0 0,1 0 0,-1 0 0,1 0 0,-1 0 0,0 0 0,0 0 0,0 0 0,0 0 0,0 0 0,0 0 0,1-1 0,12-1 0,-13 2 0,24-7 0,-17 6 0,1-1 0,0 0 0,0 0 0,0 1 0,13 0 0,19 2 0,67-2 0,-84-2 0,17 0 0,-28 3 0,25 0 0,40 5 0,-59-4 0,39-1 0,4 0 0,-33 4 0,17-1 0,-11-4 0,51 2 0,-58 1 0,30 2 0,-14-5 0,61 2 0,-74 5 0,-25-4 0,-1-1 0,0 0 0,-1-1 0,2 1 0,-1 0 0,-1-1 0,1 0 0,0 1 0,1-1 0,-2-1 0,2 1 0,5-2 0,-9 2 0,-1 0 0,1 0 0,-1 0 0,1 0 0,-1 0 0,1-1 0,-1 1 0,1-1 0,-1 1 0,0-1 0,1 0 0,0 1 0,-1-1 0,0 1 0,0-1 0,1 1 0,-1-1 0,0 1 0,0-1 0,0 1 0,0-1 0,1 0 0,-1 1 0,0-1 0,0 1 0,0-1 0,0 0 0,0 0 0,-1 1 0,1 0 0,0 0 0,0-1 0,0 0 0,-1 0 0,-12-24 0,8 17 0,3 2 0,-1 0 0,2-1 0,0 2 0,-1-3 0,0-8 0,1 8 0,0 0 0,-5-16 0,4 17 0,0-2 0,-1-10 0,0 1 0,-11-54 0,8 9 0,4 52 0,1 0 0,1-12 0,0 15 0,0 1 0,0-1 0,-1 0 0,0 1 0,-1-1 0,-3-8 0,4 10 0,-1-1 0,1 1 0,-2-13 0,-2-13 0,0 5 0,5 23 0,-1-2 0,1 0 0,-2 2 0,1-1 0,-5-8 0,4 6 0,0 2 0,-1-1 0,2 1 0,-1-2 0,1 2 0,-1-11 0,2 15 0,-1 0 0,1 0 0,0 0 0,-1 0 0,0 0 0,1 0 0,0 0 0,-1 1 0,0-1 0,0 0 0,0 0 0,0 0 0,0 1 0,0 0 0,0-1 0,0 1 0,0-1 0,0 1 0,-1-1 0,1 1 0,1 0 0,-1-1 0,0 1 0,-1 0 0,1 0 0,0 0 0,-2 0 0,-6-2 0,-1 2 0,-11-1 0,18 1 0,-227 1 0,169 5 0,-130-6 0,128 6 0,11-10 0,33 2 0,15 2 0,0 0 0,0 0 0,0 0 0,1 0 0,-1 0 0,0 0 0,0 1 0,1 0 0,-1 0 0,0 0 0,0 1 0,1-1 0,-6 3 0,8-2 0,-1-1 0,0-1 0,0 2 0,0-1 0,0 1 0,1 0 0,-1 0 0,0-1 0,1 1 0,0 0 0,0 0 0,0 0 0,-1 0 0,2 0 0,-1 0 0,0 0 0,0 0 0,1 0 0,-1 0 0,1 1 0,0 3 0,0-5 0,0 1 0,0 0 0,0 0 0,0 0 0,0 0 0,1 0 0,-1 0 0,1-1 0,0 1 0,0-1 0,-1 1 0,2 0 0,-1 0 0,0 0 0,0-1 0,-1 0 0,2 0 0,2 3 0,-2-3 0,1 1 0,-1-1 0,-1 0 0,2 0 0,0 0 0,0 0 0,-1 0 0,1-1 0,-1 0 0,1 0 0,0 0 0,0 1 0,-1-1 0,3-1 0,125 7 0,-85-5 0,41-2 0,-59-2 0,16 0 0,49-3 0,33 11 0,-118-4 0,0-1 0,0 0 0,-1 1 0,1 1 0,-1 0 0,1 0 0,-2 0 0,2 1 0,-1-1 0,-1 1 0,2 0 0,7 5 0,-12-5 0,-1-1 0,2 0 0,-1 1 0,0 0 0,0-2 0,0 2 0,-1 0 0,0 0 0,0 0 0,1-1 0,-2 1 0,1 0 0,0 0 0,0 0 0,-1-1 0,0 1 0,1 0 0,-1 0 0,-1 1 0,1-2 0,0 1 0,-1 0 0,-1 4 0,2-7 0,-2 1 0,2 0 0,-1 0 0,1 0 0,-1 0 0,1 0 0,-1-1 0,-1 1 0,2 0 0,-1 0 0,-1 0 0,1-1 0,0 1 0,0-1 0,0 1 0,-1-1 0,1 1 0,1-1 0,-1 0 0,0 1 0,-1-1 0,1 0 0,-2 0 0,-4 0 0,-1 0 0,-12 0 0,9 0 0,-5 0 0,-1 0 0,-32 8 0,49-8 0,-25 3 0,0-1 0,-1-1 0,-26-3 0,3 1 0,37 0 0,1 0 0,-1 0 0,-18-6 0,18 5 0,1 0 0,0 0 0,-21-1 0,-32-3 0,62 6 0,-21 0 0,-1 0 0,-32 5 0,46-4 0,4 0 0,2 0 0,-2 0 0,-7 3 0,11-3 0,0-1 0,1 0 0,-1 1 0,2-1 0,-2 1 0,1 0 0,0 0 0,0 0 0,0 0 0,-1 0 0,1 0 0,1 0 0,-2 0 0,1 1 0,1-1 0,-1 0 0,0 2 0,-7 12 0,6-12 0,0 0 0,0 0 0,2 0 0,-2 0 0,1 0 0,0 1 0,0 2 0,1-5 0,0 1 0,0-1 0,0 0 0,0 0 0,0 0 0,1 0 0,0 0 0,-1 0 0,0-1 0,1 1 0,-1 0 0,1 0 0,0 0 0,-1 0 0,0 0 0,1 0 0,0-1 0,0 1 0,0 0 0,0 0 0,0 0 0,0-1 0,0 1 0,0-1 0,1 1 0,-1-1 0,1 1 0,6 1 0,-2 1 0,3-1 0,-1 0 0,0 0 0,0-1 0,15 1 0,52-2 0,-32-1 0,427 1 0,-466 1 0,2 0 0,-1 0 0,-1 1 0,2-1 0,-2 2 0,1-1 0,0 0 0,-1 0 0,8 6 0,-3-2 0,-7-6 0,-1 1 0,1 0 0,-1 1 0,0-1 0,0 0 0,1 1 0,-1-1 0,0 0 0,0 0 0,0 1 0,0-1 0,0 0 0,-1 1 0,1-1 0,0 1 0,-1 0 0,1 1 0,-1-2 0,0 0 0,0 0 0,0 0 0,0-1 0,0 1 0,0-1 0,-1 1 0,1 0 0,0 0 0,0-1 0,0 1 0,-1 0 0,0 0 0,1-1 0,0 1 0,-1 0 0,1 0 0,-1-1 0,0 1 0,1-1 0,-1 1 0,0-1 0,0 1 0,1-1 0,-2 1 0,2-1 0,-1 0 0,1 0 0,-1 0 0,0 0 0,1 1 0,-2-1 0,2 0 0,-1 0 0,0 0 0,-2 0 0,-16 2 0,1-1 0,-27-3 0,3 1 0,-91 5 0,-10-1 0,-8 4 0,70-2 0,-6-6 0,-13 3 0,99-2 0,-1 0 0,1 0 0,-1 0 0,0 1 0,0-1 0,1 0 0,-1 1 0,1-1 0,0 1 0,-1 0 0,1-1 0,0 1 0,-1 0 0,1 0 0,0-1 0,0 1 0,-1 0 0,1 0 0,0 2 0,1-2 0,-1-1 0,1 1 0,-1 0 0,1 0 0,0 0 0,0 0 0,0-1 0,0 1 0,0 0 0,0-1 0,0 1 0,0-1 0,0 1 0,0 0 0,0 0 0,0 0 0,1 0 0,-1-1 0,1 1 0,-1 0 0,0 0 0,1-1 0,-1 1 0,0 0 0,1-1 0,-1 1 0,1-1 0,0 1 0,-1 0 0,1-1 0,0 0 0,0 0 0,0 1 0,1 0 0,2 0 0,-2 1 0,2-1 0,0 1 0,0-1 0,0 0 0,-1-1 0,1 1 0,0-1 0,6 1 0,15 1 0,0 3 0,1-2 0,39 3 0,53-7 0,-48 0 0,325 1 0,-393 1 0,1-1 0,-1 0 0,0 1 0,0-1 0,0 0 0,1 1 0,-1 0 0,0 0 0,0 0 0,-1 0 0,2 1 0,-2-1 0,1 0 0,0 1 0,0-1 0,0 1 0,1 2 0,5 5 0,-2-1 0,8 13 0,-8-11 0,-5-10 0,0 1 0,-1-1 0,0 1 0,1-1 0,-1 0 0,0 1 0,0-1 0,1 1 0,-1-1 0,1 0 0,-1 0 0,0 1 0,0 0 0,0 0 0,0-1 0,0 1 0,0-1 0,0 1 0,0-1 0,0 1 0,0-1 0,0 1 0,0-1 0,0 1 0,-1-1 0,1 1 0,0 0 0,-1-1 0,1 0 0,0 1 0,-1 0 0,1 0 0,-2 0 0,0-1 0,1 0 0,-1 1 0,0 0 0,1-1 0,-1 1 0,0-1 0,0 1 0,1-1 0,-4 0 0,-21 3 0,-1-2 0,0-1 0,1-2 0,-29-4 0,-55-1 0,-406 8-1365</inkml:trace>
</inkml:ink>
</file>

<file path=ppt/ink/ink1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45"/>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1,'1105'0,"-1118"0,7 0</inkml:trace>
</inkml:ink>
</file>

<file path=ppt/ink/ink1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46"/>
    </inkml:context>
    <inkml:brush xml:id="br0">
      <inkml:brushProperty name="width" value="0.1" units="cm"/>
      <inkml:brushProperty name="height" value="0.1" units="cm"/>
      <inkml:brushProperty name="color" value="#FFC114"/>
    </inkml:brush>
  </inkml:definitions>
  <inkml:trace contextRef="#ctx0" brushRef="#br0">1 209 24575,'1'0'0,"0"0"0,0-1 0,0 1 0,0-1 0,0 0 0,0 1 0,-1-1 0,1 0 0,0 1 0,0-1 0,-1 1 0,1-1 0,0 0 0,-1 0 0,1 0 0,-1 0 0,1 0 0,0 0 0,-1-2 0,9-8 0,0 4 0,-1 0 0,0-1 0,0 1 0,-2-1 0,2-1 0,5-10 0,25-27 0,-36 43 0,0 0 0,1 1 0,0 1 0,-2-1 0,2 0 0,0 0 0,0 1 0,4-3 0,14-8 0,-17 9 0,0 0 0,1 1 0,1-1 0,-3 1 0,3-1 0,-1 1 0,0 1 0,8-3 0,22-8 0,-34 12 0,0-1 0,0 1 0,-1 0 0,1-1 0,0 1 0,1-1 0,-1 1 0,0 0 0,0 0 0,0 0 0,0 0 0,0-1 0,0 1 0,1 0 0,-1 1 0,-1-1 0,2 0 0,0 1 0,-1-1 0,1 1 0,-1 0 0,0-1 0,0 1 0,0 0 0,0 0 0,0-1 0,0 1 0,-1 0 0,1 0 0,0 0 0,1 2 0,1 1 0,1-1 0,-1 0 0,1 1 0,0 0 0,1-1 0,-2-1 0,2 1 0,0 0 0,-1-1 0,8 2 0,-5 0 0,0-1 0,13 10 0,-14-11 0,-3 1 0,3-1 0,-1 0 0,9 2 0,-9-2 0,3 1 0,-5-3 0,-2 1 0,1 0 0,0 0 0,1-1 0,-2 1 0,2-1 0,-1 1 0,-1 1 0,1-1 0,2 3 0,6 5 0,2 2 0,0 0 0,0-2 0,1 0 0,-1 0 0,27 13 0,3-2 0,-42-20 0,0 0 0,1 0 0,-1 0 0,0 0 0,0 0 0,0 0 0,0 0 0,0 0 0,0 0 0,0 0 0,1 0 0,-1 0 0,0 0 0,0 0 0,0 1 0,0-1 0,0 0 0,0 0 0,0 0 0,0 0 0,0 0 0,0 0 0,0 0 0,0 0 0,1 1 0,-1-1 0,0 0 0,0 0 0,0 0 0,0 0 0,0 0 0,0 0 0,0 1 0,0-1 0,0 0 0,0 0 0,0 0 0,0 0 0,0 0 0,-1 1 0,-5 2 0,-8 0 0,-5-2 0,-1 0 0,-26-3 0,20 0 0,-18-2 0,-49-1 0,50-1 0,25 3 0,1 2 0,-22-2 0,11 4 0,-42-2 0,69 1 0,1 0 0,-1 0 0,0 0 0,0 0 0,1 0 0,-1-1 0,1 1 0,-2 0 0,2 0 0,-1 0 0,1-1 0,-1 1 0,0 0 0,1-1 0,-1 1 0,1-1 0,-1 1 0,0 0 0,1-1 0,0 1 0,-1-1 0,1 1 0,0-1 0,0 1 0,0-1 0,-1 0 0,1 0 0,0 1 0,0 0 0,0 0 0,-1-1 0,1 1 0,0-1 0,0 0 0,0 1 0,0-1 0,0 0 0,0 1 0,0-1 0,1 0 0,-1 1 0,0-1 0,0 0 0,0 1 0,0-1 0,1 0 0,-1-1 0,1 0 0,1 0 0,-1-1 0,1 1 0,-1-1 0,1 1 0,-1 1 0,1-1 0,0 0 0,2-2 0,9-7 0,-12 9 0,1 0 0,0 0 0,0 0 0,1 1 0,-2 0 0,1-1 0,5-1 0,26-19 0,0 10 0,-19 8 0,-11 3 0,0 0 0,0 0 0,0 0 0,0 0 0,1 0 0,-1 1 0,0-1 0,0 1 0,0-1 0,1 1 0,-1 0 0,0 1 0,6 0 0,0 2 0,1 1 0,0-1 0,-1 2 0,0 0 0,10 5 0,-4-2 0,-7-3 0,-1-1 0,0 1 0,0-1 0,-1 2 0,0-1 0,0 1 0,9 11 0,-14-17 0,1 1 0,-1 0 0,0-1 0,0 1 0,1 0 0,-1-1 0,0 1 0,1-1 0,-1 1 0,2 0 0,1 0 0,-12-1 0,-19 0 0,7 0 0,-1-1 0,1 0 0,-36-7 0,47 6 0,1 1 0,0 1 0,-1-1 0,1 1 0,-11 1 0,-22-1 0,41 0 0,-1 1 0,1-1 0,0 0 0,-1 0 0,0-1 0,1 1 0,-1 0 0,1 0 0,0 0 0,-1 0 0,0 0 0,1 0 0,0 0 0,0-1 0,0 1 0,0 0 0,-1 0 0,0 0 0,1-1 0,0 0 0,0 1 0,-1 0 0,1 0 0,0-1 0,0 1 0,-1 0 0,0-1 0,1 0 0,0 1 0,1-1 0,-1 1 0,0 0 0,0 0 0,1-1 0,-1 0 0,0 1 0,0-1 0,0 0 0,1 1 0,-1-1 0,0 1 0,1 0 0,-1-1 0,1 0 0,24-18 0,-22 17 0,0 1 0,0-1 0,0 1 0,0 0 0,-1 0 0,2 0 0,-1 1 0,1-1 0,-1 0 0,0 1 0,0-1 0,1 1 0,-1 0 0,0 0 0,0 1 0,0 0 0,1-1 0,3 2 0,-4-1 0,-1-1 0,0 1 0,0 0 0,-1-1 0,1 1 0,0 0 0,0 0 0,-1 0 0,1 0 0,0 0 0,0 0 0,0 3 0,0-3 0,-2 0 0,1 0 0,-1 0 0,1 1 0,0-2 0,-1 1 0,0 0 0,1 1 0,-1-1 0,0 0 0,0 0 0,0 0 0,0 0 0,0 1 0,0-1 0,0 0 0,0 0 0,0 0 0,0 0 0,-1 0 0,0 2 0,0-1 0,0-1 0,0 1 0,0-1 0,0 0 0,0 0 0,0 1 0,0-1 0,-1 0 0,1 0 0,-1 0 0,1 0 0,-1 1 0,0-1 0,1-1 0,0 1 0,-1 0 0,-2 0 0,-5 1 0,0 1 0,-12 1 0,2 1 0,7-4-4,-1 1-1,0-1 1,-1 0-1,2-1 1,-21-1-1,-2 0-1333</inkml:trace>
</inkml:ink>
</file>

<file path=ppt/ink/ink1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47"/>
    </inkml:context>
    <inkml:brush xml:id="br0">
      <inkml:brushProperty name="width" value="0.1" units="cm"/>
      <inkml:brushProperty name="height" value="0.1" units="cm"/>
      <inkml:brushProperty name="color" value="#FFC114"/>
    </inkml:brush>
  </inkml:definitions>
  <inkml:trace contextRef="#ctx0" brushRef="#br0">217 51 24575,'-2'-2'0,"1"2"0,-1-2 0,0 1 0,0 0 0,0 0 0,1 0 0,-1-1 0,0 1 0,1 0 0,-2 1 0,-2-2 0,2 1 0,0 0 0,-1-2 0,0 1 0,1 0 0,-1-1 0,-4-3 0,-8-6 0,15 11 0,-1 0 0,0 0 0,0 1 0,1-1 0,-2 0 0,1 1 0,1-1 0,-1 1 0,0 0 0,0 0 0,0-1 0,-1 1 0,1 0 0,1 0 0,-1 1 0,0-1 0,-4 1 0,2 0 0,2 0 0,-2 0 0,1 0 0,0 0 0,1-1 0,-1 2 0,0 0 0,0 0 0,0-1 0,-2 4 0,2-3 0,-1 0 0,1 0 0,0 0 0,-1 0 0,1 0 0,-1-1 0,0 0 0,-4 1 0,3-1 0,1 1 0,-1 0 0,1-1 0,0 2 0,-7 2 0,11-5 0,0 0 0,-1 0 0,1 0 0,0 0 0,0 1 0,-1-1 0,1 0 0,0 0 0,-1 1 0,1-1 0,0 0 0,0 0 0,0 0 0,0 0 0,-1 1 0,1-1 0,0 0 0,0 0 0,0 0 0,0 1 0,0-1 0,0 0 0,0 0 0,0 0 0,-1 1 0,1-1 0,0 0 0,0 0 0,0 1 0,0-1 0,0 0 0,0 0 0,0 0 0,0 1 0,0-1 0,1 0 0,8 2 0,17-6 0,-16 2 45,0 1-1,12-1 1,13 0-1544</inkml:trace>
</inkml:ink>
</file>

<file path=ppt/ink/ink1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29"/>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0,'956'0,"-952"0</inkml:trace>
</inkml:ink>
</file>

<file path=ppt/ink/ink1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30"/>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0,-1 0,-1 0,2 0,-1 0,1 0,0 0,-1 0,1 0,-1 0</inkml:trace>
</inkml:ink>
</file>

<file path=ppt/ink/ink1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31"/>
    </inkml:context>
    <inkml:brush xml:id="br0">
      <inkml:brushProperty name="width" value="0.05" units="cm"/>
      <inkml:brushProperty name="height" value="0.05" units="cm"/>
      <inkml:brushProperty name="color" value="#E71224"/>
    </inkml:brush>
  </inkml:definitions>
  <inkml:trace contextRef="#ctx0" brushRef="#br0">0 13 24575,'184'0'0,"-179"-1"0,-1 1 0,1-1 0,0 0 0,8-2 0,16-3 0,-10 6 0,32 3 0,-39-3 0,12 2 0,53 2 0,-26-6 0,-33 1 0,39 1 0,27 2 0,86 5 0,-158-8 0,-2 1 0,11-3 0,-12 1 0,3 1 13,-1 0-1,20 2 0,-7 0-1414</inkml:trace>
</inkml:ink>
</file>

<file path=ppt/ink/ink1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32"/>
    </inkml:context>
    <inkml:brush xml:id="br0">
      <inkml:brushProperty name="width" value="0.2" units="cm"/>
      <inkml:brushProperty name="height" value="0.2" units="cm"/>
      <inkml:brushProperty name="color" value="#E71224"/>
    </inkml:brush>
  </inkml:definitions>
  <inkml:trace contextRef="#ctx0" brushRef="#br0">1 1229 24575,'0'-2'0,"1"1"0,-1-1 0,1 0 0,-1 0 0,2 0 0,-2 0 0,1 0 0,1 1 0,-2-1 0,1 0 0,0 1 0,4-4 0,7-11 0,-2-13 0,-7 22 0,-1 1 0,1-1 0,0 0 0,7-11 0,-7 13 0,0 1 0,-1 0 0,0-1 0,-1 0 0,1 1 0,0-2 0,-1 1 0,0 1 0,0-11 0,0 13 0,-1 0 0,1-1 0,-1 0 0,1 1 0,0 1 0,0-2 0,0 1 0,0 0 0,4-4 0,-4 6 0,1-2 0,-1 0 0,0-1 0,0 1 0,-1 0 0,2 0 0,-1 0 0,-1 0 0,1 0 0,0 0 0,-1-5 0,0 6 0,0 0 0,0-1 0,0 0 0,0 0 0,0 1 0,0-1 0,0 0 0,1 1 0,-1-1 0,1 1 0,0-1 0,-1 0 0,1 1 0,0-1 0,0 1 0,0-1 0,0 1 0,0 0 0,0 0 0,2-2 0,-2 2 0,0 0 0,0 0 0,-1-1 0,1 1 0,-1-1 0,1 1 0,0 1 0,-1-2 0,0 0 0,0 1 0,1 0 0,-1-1 0,0-1 0,0 1 0,0 1 0,0-1 0,0 0 0,0 1 0,1-2 0,-1 2 0,0-1 0,3-2 0,0-2 0,1-1 0,-1 1 0,-1-1 0,0 1 0,0-1 0,0 1 0,-1-1 0,1-10 0,-1 14 0,0-2 0,0 2 0,0 0 0,0-1 0,4-4 0,2-8 0,-3 5 0,0 1 0,9-15 0,-13 24 0,8-13 0,-8 13 0,0 1 0,0 0 0,0-1 0,0 1 0,0-1 0,0 1 0,0 0 0,0-1 0,0 1 0,0-1 0,0 1 0,0 0 0,0-1 0,0 0 0,0 1 0,0-1 0,0 1 0,0 0 0,0-1 0,0 1 0,0 0 0,0 0 0,0 0 0,0-1 0,0 1 0,0 0 0,0-1 0,-1 1 0,1 0 0,-1-1 0,1 1 0,-1 0 0,1 0 0,0 0 0,0 0 0,0 0 0,-1 0 0,1 0 0,0 0 0,-1 0 0,1 0 0,0 0 0,0 0 0,0 0 0,0 0 0,-1 0 0,1 0 0,0 1 0,0-1 0,0 0 0,0 0 0,0 0 0,-1 0 0,1 0 0,0 0 0,0 1 0,0-1 0,-1 0 0,1 0 0,0 0 0,0 0 0,0 1 0,0-1 0,0 0 0,0 0 0,0 0 0,0 0 0,0 0 0,0 0 0,0 0 0,0 0 0,0 0 0,0 1 0,0-1 0,0 0 0,0 0 0,0 0 0,0 0 0,0 1 0,0-1 0,1 0 0,-1 0 0,0 1 0,1-1 0,-1 1 0,0-1 0,0 0 0,0 0 0,0 0 0,0 1 0,0-1 0,0 0 0,1 0 0,-1 0 0,0 0 0,0 1 0,0-1 0,0 0 0,1 0 0,-1 0 0,0 0 0,1 0 0,-1 0 0,0 1 0,0-1 0,0 0 0,1 0 0,-1 0 0,0 0 0,0 0 0,1 0 0,-1 0 0,1 0 0,-1 0 0,0 0 0,0 0 0,0 0 0,0 0 0,0 0 0,0 0 0,0 0 0,1 0 0,-1-1 0,0 1 0,1 0 0,-1 0 0,0 0 0,0 0 0,0 0 0,1 0 0,-1-1 0,0 1 0,0 0 0,0 0 0,0 0 0,0 0 0,1-1 0,-1 1 0,0 0 0,0 0 0,1-1 0,-1 0 0,1 0 0,-1 0 0,1 1 0,0 0 0,-1-1 0,1 0 0,-1 0 0,0 0 0,0 0 0,1 0 0,-1 0 0,1 0 0,-1 0 0,0 0 0,0 0 0,0-2 0,1-8 0,-1 11 0,0-1 0,0 1 0,1 0 0,-1 0 0,0-1 0,1 1 0,-1 0 0,0 0 0,0 0 0,0-1 0,0 1 0,0 0 0,0 0 0,0 0 0,0 0 0,1 0 0,-1 0 0,1 0 0,-1 0 0,0 0 0,0 0 0,1 0 0,-1 0 0,0 0 0,1 0 0,-1 0 0,1 0 0,-1 0 0,0 0 0,0 0 0,1 0 0,-1 0 0,0 0 0,0 0 0,1 0 0,-1 0 0,1 0 0,-1 0 0,1 3 0,-10-1 0,9-2 0,0 0 0,-1 0 0,0 1 0,0-1 0,0 0 0,0-1 0,1 1 0,-1 0 0,0 0 0,0 0 0,0 0 0,0 0 0,-1-1 0,2 1 0,0 0 0,0-1 0,0 1 0,-1 0 0,1 0 0,0 0 0,-1-1 0,1 1 0,0 0 0,0 0 0,0-1 0,0 1 0,0 0 0,0 0 0,0-1 0,0 1 0,0 0 0,0 0 0,0 0 0,0 0 0,0 0 0,0-1 0,0 1 0,0 0 0,0-4 0,1 2 0,0-1 0,0 0 0,1 1 0,2-5 0,4-10 0,-6 13 0,-1-1 0,1 1 0,1 0 0,2-6 0,-4 7 0,2 0 0,-1-1 0,-1 0 0,1 0 0,-1 2 0,1-8 0,-2 8 0,0 0 0,1 0 0,0 0 0,-1 0 0,1 0 0,1 0 0,-2 0 0,1 1 0,1-1 0,1-1 0,4-9 0,-6 10 0,0 0 0,0 1 0,-1-1 0,0-1 0,0 3 0,1-2 0,-1 0 0,-1-4 0,1 4 0,0 0 0,0 1 0,0-1 0,0 0 0,1 0 0,-1 0 0,0 0 0,3-2 0,-1-2 0,0 1 0,-1 0 0,1-1 0,1-5 0,0-2 0,3 2 0,-6 10 0,2 0 0,-2 0 0,1 0 0,-1 0 0,1-1 0,0 1 0,-1 0 0,1 0 0,-1 0 0,0 0 0,0 1 0,1-4 0,0 1 0,-1 0 0,1 0 0,-1 1 0,2-2 0,-2 2 0,1-1 0,0 0 0,0 1 0,1-1 0,4-4 0,-4 4 0,0 1 0,-1-2 0,1 1 0,0 0 0,0 0 0,-1-1 0,2-5 0,-1 2 0,-1 0 0,1-1 0,2 1 0,5-12 0,-1 3 0,0-3 0,-5 12 0,0 0 0,0 1 0,6-10 0,18-30 0,-10 26 0,-9 8 0,-6 11 0,-5 2 0,2-2 0,1 1 0,0 0 0,0-1 0,0 1 0,0 0 0,0 0 0,0-1 0,0 1 0,0 0 0,0 0 0,0 0 0,0-1 0,-1 1 0,1 0 0,0 0 0,0 0 0,0 0 0,0 0 0,-1-1 0,1 1 0,0 0 0,-1 0 0,1-1 0,0 1 0,0 0 0,0 0 0,-1 0 0,1 0 0,0 0 0,0 0 0,-1 0 0,1 0 0,0 0 0,-1 0 0,1 0 0,0 0 0,0 0 0,-1 0 0,1 0 0,0 0 0,0 0 0,0 0 0,-1 0 0,1 0 0,-1 1 0,1-1 0,0 0 0,0 0 0,0 1 0,-1-1 0,1 0 0,0 0 0,0 0 0,0-1 0,0-2 0,1 1 0,0-1 0,0 1 0,0 0 0,0-1 0,0 0 0,1 1 0,2-4 0,-1 2 0,1 0 0,-1 0 0,-1 0 0,1-1 0,-1 1 0,1 0 0,2-8 0,-3 4 0,4-4 0,1 1 0,10-15 0,-6 7 0,-9 16 0,-1 0 0,1 2 0,-1-3 0,0 1 0,1-4 0,-2 5 0,1-1 0,-1 0 0,2 0 0,-2 1 0,1 0 0,0-1 0,0 1 0,3-3 0,0 0-86,-2 2-56,-1 1 0,1 0 0,-2 1 0,2-2 0,0 3-1,0-2 1,0 0 0,3-1 0</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00:09.940"/>
    </inkml:context>
    <inkml:brush xml:id="br0">
      <inkml:brushProperty name="width" value="0.05" units="cm"/>
      <inkml:brushProperty name="height" value="0.05" units="cm"/>
      <inkml:brushProperty name="color" value="#E71224"/>
    </inkml:brush>
  </inkml:definitions>
  <inkml:trace contextRef="#ctx0" brushRef="#br0">11 1 24575,'0'0'0,"-1"1"0,0-1 0,0 1 0,-1 1 0,0-1 0,1 1 0,0 1 0,1 0 0,-1-1 0,0 0 0</inkml:trace>
</inkml:ink>
</file>

<file path=ppt/ink/ink1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42"/>
    </inkml:context>
    <inkml:brush xml:id="br0">
      <inkml:brushProperty name="width" value="0.05" units="cm"/>
      <inkml:brushProperty name="height" value="0.05" units="cm"/>
      <inkml:brushProperty name="color" value="#E71224"/>
    </inkml:brush>
  </inkml:definitions>
  <inkml:trace contextRef="#ctx0" brushRef="#br0">921 12 24575,'-8'1'0,"0"-1"0,-16 5 0,20-4 0,-1 0 0,0 0 0,0-1 0,0 1 0,-1-1 0,2 0 0,-1 0 0,-1 0 0,2 0 0,-1-1 0,-7 0 0,1-3 0,0 2 0,-2 0 0,2 0 0,-1 1 0,1-1 0,0 2 0,-21 2 0,-28-2 0,18-3 0,-28-3 0,-172 6 0,197 4 0,16-1 0,4-1 0,-8 1 0,-123-3-1365</inkml:trace>
</inkml:ink>
</file>

<file path=ppt/ink/ink1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43"/>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1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44"/>
    </inkml:context>
    <inkml:brush xml:id="br0">
      <inkml:brushProperty name="width" value="0.2" units="cm"/>
      <inkml:brushProperty name="height" value="0.2" units="cm"/>
      <inkml:brushProperty name="color" value="#E71224"/>
    </inkml:brush>
  </inkml:definitions>
  <inkml:trace contextRef="#ctx0" brushRef="#br0">0 1134 24575,'14'-4'0,"1"2"0,16-3 0,4-1 0,-22 5 0,-1 0 0,1 0 0,22 3 0,-2-2 0,81 5 0,-37-1 0,19-4 0,17 0 0,-107 1 0,-2 1 0,2-1 0,-1 0 0,-1 0 0,1 1 0,8 4 0,8 2 0,-20-7 0,-1-1 0,2 1 0,-1 0 0,0 0 0,0-1 0,1 1 0,-2 1 0,1-1 0,1-1 0,0 3 0,9 6 0,-12-11 0,-1 1 0,1-1 0,0-1 0,0 2 0,0-1 0,0 0 0,1-1 0,-1 1 0,1 0 0,0 0 0,0 0 0,0-3 0,0 2 0,1 0 0,0 1 0,0 0 0,-1-2 0,1 2 0,-1-1 0,0 0 0,0 1 0,0-1 0,0 0 0,0 0 0,-1 0 0,1 1 0,-3-4 0,1-3 0,0-1 0,-3-18 0,3 17 0,-4-18 0,2 16 0,2 11 0,1-1 0,-1 1 0,2-1 0,-1-1 0,0 2 0,1-1 0,0 0 0,0 0 0,0 0 0,0-4 0,2 11 0,-2-3 0,1 0 0,0-1 0,-1 1 0,0 0 0,1 0 0,-1 0 0,0-1 0,0 1 0,1 0 0,-1 0 0,0 0 0,0-1 0,0 1 0,0 0 0,0-1 0,0 1 0,0 0 0,0 0 0,-1-1 0,1 1 0,0 0 0,-1 1 0,-2 1 0,1 0 0,-1-2 0,-1 2 0,0-1 0,2 1 0,-2-1 0,0 0 0,0 0 0,1-2 0,-8 3 0,-13 8 0,21-10 0,0 0 0,1 0 0,-2 0 0,1 0 0,0 0 0,0-1 0,-1 1 0,-5-1 0,-31 0 0,19-1 0,-1 1 0,-1 0 0,0 0 0,-1 1 0,-30 6 0,-49 8 0,96-15 0,-8 2 0,1-1 0,-1-1 0,0-1 0,1 1 0,-1-2 0,-23-4 0,34 5 0,1 0 0,0 0 0,0 0 0,0-1 0,0 0 0,1 1 0,-1 0 0,0-1 0,0 0 0,-1-2 0,3 3 0,0 0 0,0 1 0,1-1 0,-1 0 0,1 0 0,-1 1 0,0-1 0,1 0 0,-1 0 0,1 0 0,0 0 0,0 1 0,-1-1 0,1 0 0,0 0 0,-1-1 0,1 1 0,0 0 0,0 0 0,1 0 0,-1 1 0,0 0 0,1-1 0,-1 0 0,0-1 0,0 1 0,1 1 0,-1-1 0,1 0 0,0 0 0,-1 0 0,1 0 0,-1 1 0,1-1 0,1-1 0,0 0 0,1-1 0,1 0 0,0 1 0,-2-1 0,2 1 0,0 0 0,0 0 0,0 1 0,0-1 0,0 0 0,5-1 0,3 1 0,0 0 0,20-2 0,-9 2 0,54-11 0,-52 8 0,-20 4 0,-1 0 0,0 0 0,1 0 0,0 1 0,-1-1 0,9 1 0,15 2 0,46-3 0,-44-5 0,-16 2 0,7 2 0,-16 1 0,0 1 0,-1-1 0,1 0 0,1 0 0,-2-1 0,8-2 0,-12 4 0,0 0 0,0 0 0,0 0 0,0 0 0,0 0 0,0 0 0,0 0 0,0 0 0,0 0 0,0 0 0,0 0 0,0 0 0,0 0 0,0 0 0,0 0 0,0 0 0,0 0 0,0-1 0,0 1 0,0 0 0,0 0 0,0 0 0,0 0 0,0 0 0,0 0 0,0 0 0,0 0 0,0 0 0,0 0 0,0 0 0,0 0 0,0 0 0,0-1 0,0 1 0,0 0 0,0 0 0,0 0 0,0 0 0,0 0 0,0 0 0,0-1 0,0 1 0,0 0 0,0 0 0,0 0 0,0 0 0,0 0 0,0 0 0,0 0 0,-6-2 0,-6-2 0,-4 1 0,0 1 0,0 0 0,1 2 0,-1 0 0,1 0 0,-18 3 0,16-1 0,-9 1 0,-30 0 0,24-4 0,-42-7 0,61 7 0,9 1 0,1 0 0,-1 0 0,-1-1 0,3 1 0,-7-2 0,8 2 0,0 0 0,0 0 0,1 0 0,0-1 0,-1 0 0,0 1 0,1 0 0,-1-1 0,0 1 0,1-1 0,-1 1 0,1-1 0,-1 0 0,0 1 0,1-1 0,0 1 0,-1-1 0,1 0 0,0 1 0,0-1 0,-1 0 0,1 0 0,-1 0 0,1 1 0,0-1 0,0 1 0,0 0 0,0-1 0,0-1 0,0-52 0,-1 31 0,4-31 0,1 28 0,5-36 0,0 30 0,2 0 0,16-35 0,7-17 0,-30 74 0,-1 2 0,2-17 0,3-10 0,-8 35 0,0 0 0,0 0 0,0 1 0,0-1 0,0 0 0,0 0 0,0 0 0,0 0 0,1 0 0,-1 0 0,0 0 0,0 0 0,0 0 0,0 0 0,0 0 0,0 0 0,0 0 0,0 0 0,0 0 0,0 0 0,0 0 0,0 0 0,0 0 0,0 0 0,0 0 0,0 0 0,1 0 0,-1 0 0,0 0 0,0-1 0,0 9 0,-2 9 0,-9 48 0,0 120 0,11-160 0,2-1 0,3 1 0,10 41 0,-10-47 0,-3 3 0,1-3 0,-1 24 0,17-123 0,-12 55 0,0 0 0,-3-2 0,3-36 0,-6 8 0,-3-65 0,-1 71 0,-1-29 0,7 27 0,-2 46 0,0-2 0,0 1 0,1 0 0,0 0 0,0 0 0,4-7 0,-4 14 0,-1 5 0,-1 7 0,2 87 0,29 180 0,-8-176 0,-16-81 0,1 0 0,15 33 0,-13-35 0,3 3 0,-10-40 0,0-147 0,-4 93 0,0 40 0,-10-56 0,-16-29 0,22 91 0,-12-37 0,12 43 0,1-2 0,2 1 0,0-27 0,2 33 0,-1 7 0,1 1 0,0-2 0,1 1 0,-1 0 0,2 0 0,1-10 0,-3 16 0,0 0 0,0 0 0,0 0 0,0 0 0,0 0 0,0 0 0,0 0 0,0 0 0,0 0 0,0 0 0,0 0 0,0 0 0,0 0 0,0 0 0,0 0 0,0 0 0,0 0 0,0 0 0,1 0 0,-1 0 0,0 0 0,0 0 0,0 0 0,0 0 0,0 0 0,0 0 0,0 0 0,0 0 0,0 0 0,1 0 0,-1 0 0,0 0 0,0 0 0,0 0 0,0 0 0,0 0 0,0 0 0,0 0 0,0 0 0,0 0 0,0 0 0,0 0 0,0 0 0,0 0 0,0 0 0,0 0 0,0 0 0,0 0 0,1 0 0,-1 0 0,0 0 0,0 0 0,0 0 0,0 0 0,0 0 0,0 0 0,0 0 0,0 0 0,0 0 0,4 6 0,2 9 0,-5-13 0,54 162 0,-33-91 0,-17-48 0,7 44 0,-8-31 0,9 24 0,13 45 0,-11-49 0,-10-43 0,3 28 0,-9-68 0,-32-165 0,-2-12 0,0 66 0,29 118 0,-28-110 0,31 117 0,-5-26 0,8 35 0,0-1 0,-1 0 0,2 1 0,-1-1 0,0 1 0,0-1 0,1 0 0,-1 1 0,1-1 0,-1 1 0,4-4 0,1-2 0,-2 0 0,0 1 0,4-11 0,3-9 0,-10 27 0,0 0 0,0-1 0,0 1 0,0 0 0,0 0 0,0 0 0,0 0 0,0 0 0,0 0 0,0 0 0,0-1 0,0 1 0,0 0 0,1 0 0,-1 0 0,0 0 0,0 0 0,0 0 0,0 0 0,1 0 0,-1 0 0,0 0 0,0-1 0,0 1 0,0 0 0,0 0 0,0 0 0,0 0 0,0 0 0,1 0 0,-1 0 0,0 0 0,0 0 0,0 0 0,0 0 0,0 0 0,0 0 0,1 0 0,-1 0 0,0 0 0,0 0 0,0 0 0,1 0 0,-1 0 0,4 6 0,2 9 0,-5-15 0,9 26 0,-6-20 0,-1 1 0,0-1 0,-2 1 0,4 13 0,-4-13 0,1-1 0,0 1 0,2 6 0,3 9 0,0 3 0,-3-14 0,3 22 0,-1 2 0,1-2 0,3 20 0,-8-40 0,1 22 0,0-5 0,0 30 0,3-6 0,1-21 0,-3-7 0,3 33 0,-7-58 0,4 30 0,-1-20 0,0 19 0,-3-18 0,1 0 0,1 0 0,0 0 0,0 1 0,1-2 0,7 18 0,-6-17 0,1 2 0,-2-2 0,-2 1 0,3 16 0,-4-22 0,1 0-341,1-1 0,-1 1-1,3 6 1</inkml:trace>
</inkml:ink>
</file>

<file path=ppt/ink/ink1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33"/>
    </inkml:context>
    <inkml:brush xml:id="br0">
      <inkml:brushProperty name="width" value="0.2" units="cm"/>
      <inkml:brushProperty name="height" value="0.2" units="cm"/>
      <inkml:brushProperty name="color" value="#E71224"/>
    </inkml:brush>
  </inkml:definitions>
  <inkml:trace contextRef="#ctx0" brushRef="#br0">1 101 24575,'1'-4'0,"-1"0"0,1 2 0,1-2 0,-1 1 0,0-1 0,0 2 0,1-1 0,0-1 0,0 1 0,0 0 0,4-3 0,-2 1 0,25-36 0,-28 40 0,0 0 0,0 0 0,-1 0 0,1 0 0,0 1 0,0 0 0,0-1 0,0 0 0,0 1 0,-1-1 0,1 0 0,0 1 0,0-1 0,0 1 0,0 0 0,1-1 0,-1 1 0,0 0 0,1-1 0,0 1 0,-2 1 0,1-1 0,-1 0 0,1 0 0,-1 1 0,1-1 0,0 0 0,0 1 0,-1-1 0,1 1 0,-1-1 0,1 1 0,0-1 0,-1 1 0,1-1 0,-1 1 0,0-1 0,1 0 0,0 1 0,-1 0 0,0 0 0,0-1 0,1 1 0,-1 0 0,0-1 0,0 1 0,0 0 0,0-1 0,0 2 0,10 56 0,-7-34 0,1 46 0,-4-67 0,0-2 0,0 1 0,1-1 0,-1 1 0,0 0 0,1 0 0,1 2 0,-2-4 0,0 0 0,0 0 0,0 0 0,0 0 0,0 0 0,0 1 0,0-1 0,0 0 0,0 0 0,0 0 0,0 0 0,0 0 0,0 0 0,0 0 0,0 0 0,0 0 0,0 0 0,1 0 0,-1 0 0,0 0 0,0 0 0,0 1 0,0-1 0,0 0 0,1 0 0,-1 0 0,0 0 0,0 0 0,0 0 0,0 0 0,0 0 0,0 0 0,0 0 0,0 0 0,0 0 0,0 0 0,0 0 0,1 0 0,-1 0 0,0 0 0,0 0 0,0 0 0,0 0 0,0 0 0,0 0 0,0 0 0,0-1 0,3-8 0,-3 10 0,0 4 0,0 0 0,0-1 0,0 1 0,1 0 0,0-1 0,0 0 0,0 1 0,2 4 0,-2-6 0,1 0 0,-1-2 0,-1 2 0,1 0 0,0 0 0,-1 0 0,0-1 0,0 0 0,0 1 0,-1 6 0,0-6 0,1 1 0,0 0 0,0-1 0,2 8 0,-1-6 0,0 1 0,0 0 0,-1 10 0,0-10 0,0 0 0,0-1 0,0 1 0,2 7 0,2-4 0,-3-6 0,0 1 0,0-2 0,0 2 0,0 0 0,-1-1 0,1 5 0,5 45 0,-7-40 0,1 19 0,0-30 0,0 0 0,1 0 0,0 1 0,-1-2 0,1 1 0,-1 0 0,1 0 0,0 0 0,0 1 0,1-1 0,1 1 0,-4-21 0,-1 13 0,1 0 0,0 1 0,0-1 0,-1 0 0,2-8 0,-4-16 0,-3-13 0,6 36 0,-1-2 0,2 2 0,0-13 0,-1-7 0,-1 12 0,2 8 0,-1 2 0,1-3 0,-2-4 0,-3-3 0,1 0 0,1 0 0,2 0 0,-2-25 0,-1 105 0,-2 29 0,6-59 0,0 34 0,1-62 0,2 1 0,-1 0 0,1 0 0,1 0 0,-2-1 0,3 0 0,-1 0 0,1 0 0,8 9 0,-11-13 0,9 9 0,-11-13 0,0 0 0,0 0 0,1 0 0,-1 1 0,0-1 0,0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0,2 7 0,-1 8 0,-1-9 0,-1 1 0,1 1 0,1-1 0,-1 1 0,2-2 0,2 10 0,0-2 0,-1 0 0,-2 0 0,1 19 0,-1-16 0,0 11 0,-1-19 0,0 0 0,0 1 0,5 16 0,-1-7 0,4 33 0,-5-30 0,0 24 0,-3-32 0,5 19 0,-2-20 0,0 19 0,-3-27-195,0-1 0,1 0 0,-1 0 0,2 1 0,-2-1 0,3 3 0</inkml:trace>
</inkml:ink>
</file>

<file path=ppt/ink/ink1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34"/>
    </inkml:context>
    <inkml:brush xml:id="br0">
      <inkml:brushProperty name="width" value="0.2" units="cm"/>
      <inkml:brushProperty name="height" value="0.2" units="cm"/>
      <inkml:brushProperty name="color" value="#E71224"/>
    </inkml:brush>
  </inkml:definitions>
  <inkml:trace contextRef="#ctx0" brushRef="#br0">46 313 24575,'0'-5'0,"0"-1"0,0 1 0,0-1 0,-1 1 0,1 0 0,-2-1 0,-1-5 0,1 5 0,0-2 0,1 1 0,1 0 0,-1 0 0,1-8 0,-2-15 0,2 29 0,0-3 0,-1 0 0,0 0 0,0-1 0,0 1 0,-3-7 0,-1-9 0,2 5 0,2 8 0,0 2 0,0-2 0,1-10 0,0 11 0,0-1 0,-1 1 0,-2-11 0,1-1 51,1 14-334,0 1 0,1-1 0,-1 0-1,-3-6 1</inkml:trace>
</inkml:ink>
</file>

<file path=ppt/ink/ink1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35"/>
    </inkml:context>
    <inkml:brush xml:id="br0">
      <inkml:brushProperty name="width" value="0.2" units="cm"/>
      <inkml:brushProperty name="height" value="0.2" units="cm"/>
      <inkml:brushProperty name="color" value="#E71224"/>
    </inkml:brush>
  </inkml:definitions>
  <inkml:trace contextRef="#ctx0" brushRef="#br0">0 13 24575,'2'-1'0,"1"-1"0,-1 0 0,0 2 0,1-1 0,-1 0 0,0 0 0,1 0 0,-1 0 0,6-1 0,-7 3 0,-1 0 0,0 0 0,1 0 0,0 1 0,-1-1 0,0-1 0,0 1 0,0 1 0,0-1 0,0 2 0,0 4 0,3 3-1365</inkml:trace>
</inkml:ink>
</file>

<file path=ppt/ink/ink1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36"/>
    </inkml:context>
    <inkml:brush xml:id="br0">
      <inkml:brushProperty name="width" value="0.1" units="cm"/>
      <inkml:brushProperty name="height" value="0.1" units="cm"/>
      <inkml:brushProperty name="color" value="#E71224"/>
    </inkml:brush>
  </inkml:definitions>
  <inkml:trace contextRef="#ctx0" brushRef="#br0">0 64 24575,'1'0'0,"1"-1"0,-1 0 0,0 1 0,0-2 0,0 2 0,-1-1 0,2 0 0,-2 0 0,1 0 0,0 0 0,1-1 0,6-5 0,-5 4 0,1 0 0,0 1 0,-1 0 0,0-2 0,1 1 0,-1-1 0,0 1 0,-1 0 0,0-1 0,0 1 0,4-8 0,-7 13 0,1 0 0,-1 0 0,0-1 0,0 2 0,1-1 0,0 0 0,0 0 0,-1 1 0,1-1 0,0-1 0,1 1 0,-1 1 0,0-1 0,1 0 0,-1 0 0,1 0 0,0 0 0,0 0 0,0 0 0,0 0 0,2 3 0,5 10 0,-8-15 0,1 1 0,-1-1 0,0 1 0,0-1 0,0 1 0,1-1 0,-1 1 0,0-1 0,0 1 0,0 0 0,0-1 0,0 1 0,0-1 0,0 1 0,0-1 0,0 1 0,0-1 0,0 1 0,0-1 0,-1 1 0,1-1 0,0 1 0,0-1 0,0 1 0,-1-1 0,1 0 0,0 1 0,-1-1 0,1 0 0,-1 1 0,0-2 0,1 0 0,-1-1 0,0 0 0,1 1 0,0-1 0,0 0 0,-1 1 0,1-1 0,1-2 0,-1 4 0,-4-18 131,2 6-1627</inkml:trace>
</inkml:ink>
</file>

<file path=ppt/ink/ink1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37"/>
    </inkml:context>
    <inkml:brush xml:id="br0">
      <inkml:brushProperty name="width" value="0.05" units="cm"/>
      <inkml:brushProperty name="height" value="0.05" units="cm"/>
      <inkml:brushProperty name="color" value="#E71224"/>
    </inkml:brush>
  </inkml:definitions>
  <inkml:trace contextRef="#ctx0" brushRef="#br0">1 1 24575,'7'0'0,"-7"0"0,0 0 0,1 0 0,0-1 0,0 1 0,-1 0 0,1 0 0,0 0 0,-1 0 0,1 0 0,0 0 0,0 0 0,-1 1 0,1-1 0,-1 0 0,1 0 0,0 0 0,-1 0 0,1 1 0,0-1 0,0 0 0,-1 1 0,0-1 0,0 0 0,0 1 0,1-1 0,0 1 0,-1-1 0,0 0 0,1 1 0,-1-1 0,0 1 0,1-1 0,-1 0 0,1 0 0,-1 1 0,0 0 0,0 0 0,0-1 0,0 1 0,1-1 0,-1 1 0,0 1 0,2 8 0,1 2 0,-1 19 0,5 2 0,-3 51 0,-3-77-9,0 2 1,1-1-1,0 1 0,1-2 0,0 1 0,5 11 0,3 3-1294</inkml:trace>
</inkml:ink>
</file>

<file path=ppt/ink/ink1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40"/>
    </inkml:context>
    <inkml:brush xml:id="br0">
      <inkml:brushProperty name="width" value="0.05" units="cm"/>
      <inkml:brushProperty name="height" value="0.05" units="cm"/>
      <inkml:brushProperty name="color" value="#E71224"/>
    </inkml:brush>
  </inkml:definitions>
  <inkml:trace contextRef="#ctx0" brushRef="#br0">61 1 24575,'-1'0'0,"-1"0"0,1 0 0,-1 1 0,1-1 0,-1 0 0,1 1 0,0-1 0,0 1 0,-1-1 0,1 1 0,-1 0 0,1-1 0,-1 1 0,1 0 0,0-1 0,0 1 0,0 0 0,0 0 0,1 0 0,-2 0 0,0 3 0,-2 1 0,1 0 0,0 1 0,-2 9 0,-1-4 0,-4 14-1365</inkml:trace>
</inkml:ink>
</file>

<file path=ppt/ink/ink1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41"/>
    </inkml:context>
    <inkml:brush xml:id="br0">
      <inkml:brushProperty name="width" value="0.05" units="cm"/>
      <inkml:brushProperty name="height" value="0.05" units="cm"/>
      <inkml:brushProperty name="color" value="#E71224"/>
    </inkml:brush>
  </inkml:definitions>
  <inkml:trace contextRef="#ctx0" brushRef="#br0">12 1 24575,'-1'0'0,"0"1"0,0-1 0,-1 1 0,2 1 0,-2-1 0,1 1 0,-1 0 0,2 1 0,-1-1 0,0 0 0</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00:09.937"/>
    </inkml:context>
    <inkml:brush xml:id="br0">
      <inkml:brushProperty name="width" value="0.05" units="cm"/>
      <inkml:brushProperty name="height" value="0.05" units="cm"/>
      <inkml:brushProperty name="color" value="#E71224"/>
    </inkml:brush>
  </inkml:definitions>
  <inkml:trace contextRef="#ctx0" brushRef="#br0">28 0 24575,'0'1'0,"0"0"0,0-1 0,0 1 0,0-1 0,-1 1 0,1 0 0,0-1 0,-1 1 0,1-1 0,0 1 0,-1-1 0,1 1 0,0-1 0,-1 1 0,1 0 0,0-1 0,-1 1 0,1-1 0,-1 0 0,1 1 0,-1-1 0,1 0 0,-2 1 0,1-1 0,1 1 0,-1-1 0,0 1 0,1-1 0,-1 1 0,0 0 0,1-1 0,-1 1 0,0 0 0,1 0 0,-1-1 0,1 2 0,-2 4 0,4-12 0,-1-2 0,-1 8 0,0 0 0,-1 0 0,1-1 0,0 1 0,0 0 0,0 0 0,0 0 0,0 0 0,-1 0 0,1 0 0,0 0 0,0 0 0,0 0 0,0 0 0,0 0 0,-1 0 0,1 0 0,0 0 0,0 0 0,0 0 0,0 0 0,-1 0 0,1 0 0,0 0 0,0 0 0,0 0 0,0 0 0,0 0 0,-1 1 0,1-1 0,0 0 0,0 0 0,0 0 0,-1 0 0,1 0 0,0 0 0,0 0 0,0 1 0,0-1 0,0 0 0,0 0 0,0 0 0,0 0 0,0 0 0,0 1 0,-1 0 9,0 0-1,1 1 1,-1-1-1,0 0 1,1 0 0,0 0-1,-1 1 1,1-1-1,0 1 1,0-1-1,-1 0 1,1 0-1,0 3 1,2 17-1494</inkml:trace>
</inkml:ink>
</file>

<file path=ppt/ink/ink1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38"/>
    </inkml:context>
    <inkml:brush xml:id="br0">
      <inkml:brushProperty name="width" value="0.05" units="cm"/>
      <inkml:brushProperty name="height" value="0.05" units="cm"/>
      <inkml:brushProperty name="color" value="#E71224"/>
    </inkml:brush>
  </inkml:definitions>
  <inkml:trace contextRef="#ctx0" brushRef="#br0">29 0 24575,'0'1'0,"0"0"0,0-1 0,0 1 0,0-1 0,-1 1 0,1 0 0,0-1 0,-1 1 0,1-1 0,0 1 0,-1-1 0,1 0 0,0 0 0,-1 1 0,0 0 0,1-1 0,0 1 0,-1-1 0,1 0 0,-1 1 0,0-1 0,1 0 0,0 1 0,-2-1 0,2 1 0,-1-1 0,0 1 0,0-1 0,1 1 0,-1 0 0,0-1 0,0 1 0,1 0 0,-1 0 0,1-1 0,-1 2 0,-1 3 0,4-10 0,-1-3 0,-1 8 0,0 0 0,0 0 0,0-1 0,0 1 0,0 0 0,-1 0 0,1 0 0,0 0 0,-1 0 0,1 0 0,0 0 0,0 0 0,0 0 0,0 0 0,0 0 0,-1 0 0,1 0 0,0 0 0,0 0 0,0 0 0,0 0 0,-1 0 0,1 0 0,0 0 0,0 0 0,-1 0 0,1 0 0,0 0 0,0 1 0,0-1 0,0 0 0,0 0 0,0 0 0,0 0 0,0 0 0,0 0 0,0 0 0,0 1 0,0-1 0,0 0 0,0 0 0,0 0 0,0 0 0,0 0 0,0 1 0,-2 0 9,2 0-1,-1 1 1,0-1-1,0 0 1,1-1 0,0 1-1,-1 1 1,1-1-1,0 1 1,0-1-1,-1 0 1,1 0-1,0 3 1,2 15-1494</inkml:trace>
</inkml:ink>
</file>

<file path=ppt/ink/ink1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39"/>
    </inkml:context>
    <inkml:brush xml:id="br0">
      <inkml:brushProperty name="width" value="0.05" units="cm"/>
      <inkml:brushProperty name="height" value="0.05" units="cm"/>
      <inkml:brushProperty name="color" value="#E71224"/>
    </inkml:brush>
  </inkml:definitions>
  <inkml:trace contextRef="#ctx0" brushRef="#br0">22 0 24575,'0'1'0,"-1"0"0,1 0 0,0 0 0,-1 0 0,1 0 0,0 0 0,-1-1 0,1 1 0,-1 0 0,0 0 0,0 1 0,0-2 0,0 1 0,1 0 0,-1 0 0,1 0 0,-1 1 0,1-2 0,-1 1 0,1 0 0,0 0 0,-1 0 0,1 1 0,-4 20 133,-1-5-1631</inkml:trace>
</inkml:ink>
</file>

<file path=ppt/ink/ink1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23"/>
    </inkml:context>
    <inkml:brush xml:id="br0">
      <inkml:brushProperty name="width" value="0.05" units="cm"/>
      <inkml:brushProperty name="height" value="0.05" units="cm"/>
    </inkml:brush>
  </inkml:definitions>
  <inkml:trace contextRef="#ctx0" brushRef="#br0">34 3749 24575,'1'-8'0,"0"-1"0,1 0 0,-1 0 0,1 1 0,6-12 0,-2-1 0,37-120 0,10-67 0,-39 125 0,-7 29 0,31-134 0,19-107 0,-51 260 0,45-259 0,0 71 0,8-38 0,-35 160 0,22-78 0,161-428 0,-156 467 0,63-146 0,-3 83 0,-62 121 0,-34 51 0,3 1 0,2 1 0,34-42 0,-34 46 0,-14 18 0,1-2 0,-1 3 0,1-2 0,0 2 0,1-1 0,0 1 0,13-8 0,-20 14 0,-1 0 0,1-1 0,1 1 0,-1 0 0,-1 0 0,2 0 0,-1-1 0,0 1 0,0 0 0,0 1 0,0-1 0,0 0 0,0 0 0,-1 0 0,1 1 0,0-1 0,0 0 0,0 1 0,0-1 0,0 1 0,0-1 0,0 1 0,-1 0 0,2-1 0,-2 1 0,1-1 0,-1 0 0,2 2 0,-2-2 0,1 1 0,-1 0 0,0 0 0,0 0 0,1 0 0,-1 0 0,1 1 0,2 5 0,1 2 0,-2-2 0,3 14 0,-2-11 0,22 84 0,15 111 0,-16-21 0,-6-43 0,29 185 0,-39-285 0,37 235 0,-5-67 0,0-10 0,1 66 0,-26-173 0,15 69 0,-8-59 0,-10-39 0,-4-33 0,15 36 0,-13-40 0,13 53 0,-19-60 0,2-1 0,-1 0 0,15 24 0,-1 2 0,-3-4 0,23 62 0,-29-74 0,1-2 0,16 28 0,-17-36 0,45 91 0,4 12 0,-15-33 0,2-3 0,-38-68 0,8 27 0,1-2 0,-8-19 0,8 30 0,-12-37 0,1-1 0,0 0 0,1 0 0,9 16 0,-3-6-1365,-10-16-5461</inkml:trace>
</inkml:ink>
</file>

<file path=ppt/ink/ink1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24"/>
    </inkml:context>
    <inkml:brush xml:id="br0">
      <inkml:brushProperty name="width" value="0.05" units="cm"/>
      <inkml:brushProperty name="height" value="0.05" units="cm"/>
    </inkml:brush>
  </inkml:definitions>
  <inkml:trace contextRef="#ctx0" brushRef="#br0">34 1686 24575,'1'-7'0,"0"-2"0,1 1 0,-1 0 0,1 1 0,-1-1 0,1 0 0,1 1 0,0 0 0,0 0 0,6-13 0,8-18 0,68-260 0,-81 280 0,45-130 0,-9 26 0,-20 62 0,44-100 0,-36 97 0,6-8 0,1 2 0,71-104 0,-64 107 0,-14 25 0,38-43 0,-20 28 0,-38 47 0,0 2 0,0-1 0,0 2 0,2 0 0,-2 1 0,0 0 0,15-4 0,21-14 0,-40 21 0,2 0 0,-1 0 0,0 0 0,0 1 0,1 0 0,-1 0 0,1 1 0,-2 0 0,2 0 0,10 4 0,2 2 0,31 19 0,-27-12 0,4 2 0,-18-9 0,2 0 0,12 4 0,-8-4 0,1 2 0,-1 1 0,16 14 0,-5-6 0,3 5 0,-19-14 0,1-1 0,0 0 0,-1-1 0,2-1 0,0 0 0,-2 0 0,14 0 0,77-3 0,-52-4 0,-41 2 0,0-1 0,0-1 0,1 0 0,-1-2 0,9-4 0,18-6 0,-20 8 0,1 1 0,-1 2 0,0 0 0,2 2 0,-2 1 0,1 0 0,23 6 0,-29-3 0,1 1 0,-1 1 0,0-1 0,0 2 0,0 0 0,-1 1 0,0 1 0,1 0 0,10 16 0,10 11 0,33 44 0,-16-21 0,-35-41 0,16 28 0,-3-3 0,0-3 0,-1 1 0,-2 1 0,23 60 0,-5 11 0,-24-74 0,-1 1 0,-3 1 0,0 1 0,-1 1 0,0 0 0,8 88 0,-17-117 0,2 12 0,0-1 0,0 1 0,11 44 0,-10-48 0,5 31 0,2 7 0,-7-39 0,-2 2 0,4 31 0,0 5 0,-6-56-124,1-1 0,-1 1 0,0 0 0,1 0 0,-1 0 0,1 0-1,0 0 1,-1-1 0,1 0 0,1 4 0,4 1-6702</inkml:trace>
</inkml:ink>
</file>

<file path=ppt/ink/ink1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25"/>
    </inkml:context>
    <inkml:brush xml:id="br0">
      <inkml:brushProperty name="width" value="0.05" units="cm"/>
      <inkml:brushProperty name="height" value="0.05" units="cm"/>
    </inkml:brush>
  </inkml:definitions>
  <inkml:trace contextRef="#ctx0" brushRef="#br0">34 34 24575,'10'1'0,"1"0"0,13 2 0,15 1 0,5-4 0,-24 0 0,29 2 0,-43-1 0,1 0 0,0 0 0,-1 1 0,2 0 0,-3 0 0,2-1 0,-2 2 0,8 4 0,13 9 0,-2 0 0,-1 3 0,34 33 0,-47-43 0,35 38 0,73 98 0,-99-115 0,25 48 0,-8-12 0,49 95 0,-33-59 0,-39-73 0,-1 0 0,10 39 0,-19-56 0,34 94 0,1 0 0,-21-57 0,40 73 0,-31-66 0,-2-5 0,33 67 0,47 115 0,-64-113 0,-6-12 0,38 128 0,-36-106 0,-15-62 0,21 83 0,-30-86 0,44 129 0,-31-127 0,8 23 0,2 9 0,-13-28 0,-3-15 0,10 27 0,34 70 0,-52-122 0,20 38 0,-24-57 0,6 12 0,18 45 0,-22-46 0,1-1 0,2-1 0,1 1 0,1-2 0,22 28 0,-35-46 0,7 6 0,0 0 0,-3 2 0,3-2 0,-3 2 0,0 0 0,7 16 0,27 75 0,-38-100-72,-1 0 1,1 0-1,0 0 0,-1-1 0,1 1 0,-1 0 0,2 0 0,-2 0 1,2-1-1,-2 1 0,1 0 0,0 0 0,0 0 0,0-1 0,0 1 1,-1-1-1,1 1 0,2-1 0,5 2-6754</inkml:trace>
</inkml:ink>
</file>

<file path=ppt/ink/ink1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26"/>
    </inkml:context>
    <inkml:brush xml:id="br0">
      <inkml:brushProperty name="width" value="0.1" units="cm"/>
      <inkml:brushProperty name="height" value="0.1" units="cm"/>
      <inkml:brushProperty name="ignorePressure" value="1"/>
    </inkml:brush>
  </inkml:definitions>
  <inkml:trace contextRef="#ctx0" brushRef="#br0">0 4052,'0'-4045,"0"4038</inkml:trace>
</inkml:ink>
</file>

<file path=ppt/ink/ink1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27"/>
    </inkml:context>
    <inkml:brush xml:id="br0">
      <inkml:brushProperty name="width" value="0.1" units="cm"/>
      <inkml:brushProperty name="height" value="0.1" units="cm"/>
      <inkml:brushProperty name="ignorePressure" value="1"/>
    </inkml:brush>
  </inkml:definitions>
  <inkml:trace contextRef="#ctx0" brushRef="#br0">0 0,'8725'0,"-8719"0</inkml:trace>
</inkml:ink>
</file>

<file path=ppt/ink/ink1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28"/>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1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17"/>
    </inkml:context>
    <inkml:brush xml:id="br0">
      <inkml:brushProperty name="width" value="0.1" units="cm"/>
      <inkml:brushProperty name="height" value="0.1" units="cm"/>
      <inkml:brushProperty name="color" value="#E71224"/>
    </inkml:brush>
  </inkml:definitions>
  <inkml:trace contextRef="#ctx0" brushRef="#br0">233 40 24575,'-1'-2'0,"-1"0"0,0 1 0,0-1 0,0 1 0,0-1 0,0 1 0,0-1 0,0 1 0,0-1 0,0 1 0,-1 0 0,1 0 0,-1 1 0,1-1 0,0 1 0,-4-1 0,-13-4 0,-1 2 0,0 1 0,-22 0 0,23 2 0,11 0 0,2 1 0,-2-1 0,2 0 0,-1-1 0,0 1 0,0 0 0,1-2 0,-10-2 0,14 3 0</inkml:trace>
</inkml:ink>
</file>

<file path=ppt/ink/ink1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18"/>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1,'0'1742,"0"-1740</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00:09.938"/>
    </inkml:context>
    <inkml:brush xml:id="br0">
      <inkml:brushProperty name="width" value="0.05" units="cm"/>
      <inkml:brushProperty name="height" value="0.05" units="cm"/>
      <inkml:brushProperty name="color" value="#E71224"/>
    </inkml:brush>
  </inkml:definitions>
  <inkml:trace contextRef="#ctx0" brushRef="#br0">20 0 24575,'0'1'0,"0"0"0,0 0 0,0 0 0,-1 0 0,1 0 0,0 0 0,-1 0 0,1 0 0,-1 0 0,1 0 0,-1 1 0,0-2 0,0 1 0,0 0 0,1 0 0,-1 0 0,1 1 0,0-2 0,-1 1 0,1 0 0,0 0 0,-1 1 0,1 0 0,-5 21 133,1-4-1631</inkml:trace>
</inkml:ink>
</file>

<file path=ppt/ink/ink1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19"/>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0,'1130'0,"-1126"0</inkml:trace>
</inkml:ink>
</file>

<file path=ppt/ink/ink1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20"/>
    </inkml:context>
    <inkml:brush xml:id="br0">
      <inkml:brushProperty name="width" value="0.1" units="cm"/>
      <inkml:brushProperty name="height" value="0.1" units="cm"/>
      <inkml:brushProperty name="color" value="#E71224"/>
    </inkml:brush>
  </inkml:definitions>
  <inkml:trace contextRef="#ctx0" brushRef="#br0">1 0 24575,'13'18'0,"-10"-14"0,1 1 0,-1-1 0,4 8 0,-4-7 0,0-1 0,0 1 0,6 5 0,11 9 0,-14-14 0,-1 0 0,1 0 0,0 1 0,7 10 0,16 24 0,-24-34 0,0 0 0,0-1 0,9 8 0,9 9 0,-19-18 0,10 10 0,-3 1 0,19 28 0,-24-28 0,-4-12 0,-1 1 0,1-1 0,0 0 0,0 0 0,-1 0 0,2 0 0,4 5 0,-5-6 0,0 1 0,0-1 0,0 1 0,0 0 0,2 6 0,6 8 0,-7-14 0,-1 1 0,0-1 0,-1 0 0,3 8 0,-3-8 0,1 0 0,0 1 0,-1 0 0,4 3 0,-3-2 0,1-2 0,0 2 0,-1 0 0,1 4 0,6 12 0,4 9 0,-10-24 0,-1 2 0,1-2 0,8 12 0,-5-8 0,9 19 0,-6-11 0,2 2 0,-2-1 0,17 26 0,-15-22 0,-9-18 0,0-2 0,0 2 0,4 6 0,-3-5 0,1 0 0,-1 0 0,-1 1 0,0-2 0,-1 2 0,3 9 0,4 16 0,-2-14 0,-2-8 0,-1 1 0,1-2 0,8 14 0,-11-20 0,1-1 0,-1 1 0,0-1 0,0 1 0,0-1 0,0 4 0,0-3 0,-1-2 0,1 2 0,0 0 0,0-1 0,-1 1 0,2-1 0,0 4 0,1-2 0,0 0 0,0 1 0,-2 0 0,1-1 0,-1 1 0,2 5 0,2 8 0,0 0 0,-5-13 0,2 0 0,-1 0 0,5 6 0,4 26 0,18 24 0,-3-5 0,-22-49 0,-1-5 0,-1 2 0,1-1 0,-1 1 0,2 4 0,-3-6 0,0 0 0,1-1 0,0 2 0,0-2 0,0 1 0,0-1 0,1 2 0,2 1 0,-2-2 0,-1-1 0,0 1 0,0 0 0,0 0 0,0 0 0,0 0 0,2 4 0,-1 2 0,1 0 0,6 13 0,3 8 0,-8-19 0,0-1 0,2 2 0,0-1 0,7 9 0,-10-13 0,0 1 0,0-2 0,4 11 0,2 6 0,13 18 0,-1 0 0,-14-22 0,-7-14 0,1-1 0,1 2 0,0-3 0,0 2 0,0 0 0,2 3 0,-6 9 0,2-15 0,1 0 0,-1-1 0,0 1 0,0 0 0,1-1 0,-1 1 0,1 0 0,0-1 0,0 1 0,-1 0 0,1 0 0,0-1 0,1 1 0,-2-1 0,1 0 0,0 0 0,-1 1 0,1-1 0,-1 1 0,1-1 0,0 1 0,-1-1 0,1 1 0,-1-1 0,0 1 0,0 0 0,1 0 0,-1-1 0,0 1 0,1 0 0,-1-1 0,0 1 0,0 0 0,0 0 0,1 2 0,0-1 0,0 1 0,0-1 0,0 1 0,0 0 0,1-2 0,-1 2 0,1-1 0,-1 0 0,0 0 0,3 2 0,-1-1 0,-1-1 0,0 1 0,0-1 0,-1 0 0,0 0 0,1 1 0,-1-1 0,0 1 0,1 3 0,12 33 0,-14-39-40,0 1 0,1-1 0,-1 1 0,0-1-1,1 1 1,-1-1 0,0 0 0,0 0 0,1 0 0,-1 1 0,0-1-1,1 1 1,0-1 0,-1 0 0,0 1 0,1-1 0,-1 0-1,0 1 1,0-1 0,1 1 0,-1-1 0,1 0 0,0 0 0,-1 0-1,1 0 1,-1 1 0,1-1 0,0 0 0,-1 0 0,1 0-1,-1 0 1,1 0 0,1 0 0</inkml:trace>
</inkml:ink>
</file>

<file path=ppt/ink/ink1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21"/>
    </inkml:context>
    <inkml:brush xml:id="br0">
      <inkml:brushProperty name="width" value="0.2" units="cm"/>
      <inkml:brushProperty name="height" value="0.2" units="cm"/>
      <inkml:brushProperty name="color" value="#E71224"/>
    </inkml:brush>
  </inkml:definitions>
  <inkml:trace contextRef="#ctx0" brushRef="#br0">36 1 24575,'1'1'0,"0"0"0,1 0 0,-1 1 0,1-2 0,-1 1 0,1 0 0,0-1 0,0 1 0,-1 0 0,0 0 0,5 0 0,-5-1 0,46 15 0,-29-9 0,-18-6 0,2 0 0,-2 1 0,1-1 0,0 0 0,0 1 0,-1 0 0,1-1 0,0 0 0,0 0 0,-1 0 0,1 1 0,-1 0 0,1-1 0,-1 1 0,0-1 0,1 1 0,-1 0 0,0-1 0,2 2 0,-4-1 0,1 0 0,0 0 0,0-1 0,0 1 0,-1-1 0,1 1 0,0-1 0,-1 0 0,1 0 0,-1 1 0,1-1 0,0 0 0,-2 0 0,1 0 0,-13 1 0,11-1 0,0 1 0,-1 0 0,1 0 0,-1 0 0,-5 2 0,8-2 0,1-1 0,0 1 0,-1 1 0,0-1 0,1 0 0,0 0 0,-1-1 0,1 1 0,0 1 0,-1-1 0,1 1 0,0-1 0,1 1 0,-1-1 0,1 1 0,-2 2 0,1-3 0,1-1 0,0 1 0,-1 0 0,0 0 0,1 0 0,0 0 0,0 0 0,0 0 0,0 0 0,0 0 0,0-1 0,0 1 0,0 0 0,0-1 0,0 1 0,0 0 0,1 0 0,-1 0 0,1 0 0,-1-1 0,1 2 0,0-1 0,0 0 0,0-1 0,-1 1 0,1-1 0,0 1 0,1 0 0,-1-1 0,0 1 0,0-1 0,0 1 0,1-1 0,-1 0 0,0 0 0,0 0 0,0 0 0,0 0 0,2 0 0,84 0 0,-71-2 0,-14 1 0,1 0 0,-1 1 0,1 0 0,0-1 0,0 1 0,0 0 0,-2 0 0,2 0 0,0 1 0,0-1 0,-1 1 0,0 0 0,1-1 0,0 1 0,0 0 0,-1-1 0,1 1 0,-2 0 0,6 4 0,-3-2 0,0 0 0,0 0 0,0 0 0,0 2 0,-1-1 0,0-1 0,1 1 0,-1 1 0,-2-2 0,2 2 0,2 4 0,-5-8 0,0-1 0,0 0 0,0 1 0,0-1 0,0 0 0,0 0 0,0 1 0,0-1 0,0 0 0,0 1 0,-1-1 0,1 0 0,0 0 0,0 1 0,0-1 0,0 0 0,0 0 0,0 1 0,-1-1 0,1 0 0,0 0 0,-1 0 0,1 1 0,0-1 0,0 1 0,0-1 0,-1 0 0,1 0 0,-1 0 0,-11 3 0,-16-4 0,26 1 0,-75-5 0,63 5 0,4-1 0,-1 1 0,0 1 0,1 0 0,0 0 0,-14 4 0,23-5 0,-1 1 0,1-1 0,0 1 0,0 1 0,0-1 0,0 0 0,-1 1 0,1-1 0,0 0 0,0 0 0,0 1 0,1 0 0,-1-2 0,0 2 0,0-1 0,1 1 0,0 0 0,-1-1 0,1 4 0,0-4 0,0 0 0,-1 0 0,1 0 0,0 0 0,0 1 0,-1-1 0,1 0 0,1 1 0,-1-1 0,0 1 0,1-1 0,-1-1 0,0 1 0,0 0 0,1 1 0,-1-1 0,1 0 0,-1 1 0,1-1 0,0 0 0,0 0 0,0 0 0,0 0 0,2 1 0,1-1 0,1 0 0,0 0 0,-1-1 0,1 1 0,0-1 0,-1 0 0,1 0 0,9-1 0,5 0 0,96 5 0,-67 1 0,-30-3 0,21-1 0,-38-1 0,1 0 0,1 1 0,-2-1 0,0 0 0,2 1 0,-2-1 0,1 1 0,0-1 0,0 1 0,0 0 0,0-1 0,-1 1 0,0 0 0,1 1 0,0-1 0,-1 0 0,1 0 0,-1 0 0,1-1 0,-1 2 0,0 0 0,-1-1 0,1 0 0,0 1 0,0-1 0,1 4 0,-2-5 0,0 0 0,-1 1 0,1 0 0,0-1 0,0 1 0,0-1 0,-1 1 0,1-1 0,0 1 0,-1 0 0,1 0 0,-1-1 0,1 1 0,-1-1 0,1 1 0,0-1 0,-1 0 0,1 1 0,-1-1 0,1 1 0,-1-1 0,0 0 0,1 0 0,-1 1 0,1-1 0,-2 0 0,2 0 0,-1 0 0,1 1 0,-2-1 0,1 0 0,-25 2 0,-46 2 0,27-3 0,-42-2 0,20-3 0,67 4 0,-2 0 0,0 0 0,0 0 0,-1 0 0,2 0 0,-2 0 0,2 1 0,-1-1 0,0 0 0,-3 2 0,5-2 0,-1 1 0,1-1 0,-1 1 0,0 0 0,1-1 0,-1 1 0,1 0 0,-1 0 0,1 0 0,0-1 0,0 1 0,0 0 0,-1 0 0,1-1 0,0 0 0,0 1 0,-1 0 0,1 0 0,0-1 0,0 2 0,1-2 0,-1 1 0,0 1 0,1-1 0,-1-1 0,0 1 0,0 0 0,0-1 0,0 1 0,0 0 0,0 0 0,0-1 0,1 0 0,-1 1 0,0-1 0,1 1 0,-1-1 0,1 1 0,0 0 0,-1-1 0,1 1 0,-1-1 0,1 0 0,0 1 0,2 1 0,-2-1 0,1 0 0,0-1 0,0 1 0,0 0 0,0-1 0,4 1 0,3 0 0,-1-1 0,18 1 0,-23-1 0,39-1 0,53 2 0,-87-1 0,0 1 0,1 0 0,-1 1 0,1-1 0,-1 1 0,-1 1 0,2 0 0,-2-1 0,2 2 0,11 6 0,-11-7 0,-1 1 0,1-1 0,1-1 0,-1-1 0,17 3 0,-25-4 0,-82-4 0,49 2 0,0 1 0,-41 3 0,33-2 0,32 0 0,1 0 0,0 0 0,0 0 0,0 2 0,0-1 0,-1 0 0,-11 4 0,8-1 0,7-3 0,-1 0 0,0 1 0,1 0 0,-1 0 0,-5 5 0,9-7 0,1 1 0,-1-1 0,1 0 0,-1 0 0,0 1 0,1-1 0,-1 1 0,1-1 0,0 1 0,-1-1 0,1 1 0,-1 0 0,1-1 0,0 1 0,0 0 0,0 0 0,0-1 0,-1 2 0,2-1 0,-1-1 0,0 1 0,0 0 0,1 0 0,-1-1 0,1 1 0,-1 0 0,0 0 0,1 0 0,-1-1 0,1 1 0,0 0 0,0 0 0,-1-1 0,1 1 0,1 1 0,-1-1 0,2 0 0,-2 0 0,1 0 0,1-1 0,-2 1 0,2-1 0,-2 1 0,1 0 0,0-1 0,0 0 0,1 1 0,2-1 0,32-1 0,-18 0 0,158 6 0,-162-5 0,0 0 0,0 1 0,20 5 0,-9-4 0,6 3 0,-32-4 0,1-1 0,0 0 0,0 0 0,0 0 0,-1 0 0,2 1 0,-2-1 0,1 0 0,-1 1 0,1-1 0,-1 1 0,1-1 0,-1 1 0,1-1 0,0 1 0,0-1 0,-1 1 0,0-1 0,1 0 0,0 0 0,-1 2 0,1-2 0,-1 1 0,1 0 0,-1-1 0,0 1 0,0 0 0,1-1 0,-1 1 0,0 0 0,0 0 0,0-1 0,0 3 0,-1-2 0,1 0 0,0-1 0,-1 1 0,0 0 0,0 0 0,0 1 0,1-1 0,-1 0 0,0 0 0,0-1 0,0 1 0,0 0 0,1 0 0,-1 0 0,-1-1 0,1 1 0,0 0 0,0-1 0,0 0 0,-2 1 0,-5 1 0,-1-1 0,0 1 0,1-1 0,-1 0 0,0-1 0,1 0 0,-11-2 0,-9 1 0,-74-3 0,-1 0 0,86 4 0,10-1 0,1 1 0,-1 0 0,1 0 0,-1 0 0,0 1 0,1 0 0,-1 1 0,-6 0 0,12-1 0,0-1 0,1 0 0,-1 1 0,-1-1 0,2 0 0,-1 1 0,0-1 0,0 1 0,0-1 0,1 1 0,-2 0 0,2-1 0,-1 1 0,1 0 0,-1-1 0,0 1 0,1 0 0,-1 0 0,1-1 0,-1 1 0,1-1 0,0 1 0,0 0 0,0 0 0,0 0 0,-1 0 0,1-1 0,0 1 0,0 0 0,0 0 0,0 0 0,0 0 0,0 0 0,1 0 0,-1 0 0,0 0 0,0-1 0,0 0 0,0 1 0,1 0 0,-1 0 0,0-1 0,1 2 0,-1-2 0,2 2 0,0 0 0,0 0 0,0 0 0,0-1 0,0 0 0,-1 1 0,2-1 0,-1 0 0,0 1 0,1-1 0,-1 0 0,0 0 0,0 0 0,1 0 0,-1 0 0,1-1 0,4 1 0,143 2 0,-138-2 0,-1 0 0,19 4 0,-20-3 0,1 0 0,-1-2 0,14 2 0,-5-3 0,1 2 0,35 4 0,-46-4 0,-1 0 0,-1-1 0,13 0 0,-13-1 0,1 1 0,-2 1 0,2-1 0,10 2 0,-18-2 0,1 0 0,-1 0 0,0 0 0,1 0 0,-1 0 0,0 0 0,0 0 0,1 1 0,-1-1 0,0 0 0,0 0 0,1 0 0,-1 0 0,1 0 0,-1 1 0,0-1 0,1 0 0,-1 0 0,0 0 0,0 1 0,0-1 0,1 0 0,-1 0 0,1 0 0,-1 0 0,0 1 0,0-1 0,0 0 0,0 1 0,0-1 0,0 0 0,1 1 0,-2 0 0,1-1 0,0 1 0,-1 0 0,0-1 0,1 1 0,0-1 0,-1 1 0,1 0 0,-1-1 0,0 1 0,1-1 0,-1 0 0,1 1 0,-1 0 0,-26 9 0,16-6 0,-2-2 0,1-1 0,0 1 0,0-1 0,0-1 0,0 0 0,-17-2 0,-9 1 0,-201 1 0,223-1 0,15 1 0,1 0 0,-1 0 0,-1-1 0,1 1 0,-1 0 0,1 0 0,0 0 0,0 0 0,0 0 0,-1 0 0,1 0 0,0 0 0,0 1 0,0-1 0,0 0 0,0 0 0,-1 0 0,1 0 0,0 1 0,0-1 0,0 1 0,0-1 0,0 1 0,-1 2 0,-3 1 0,3-2 0,-1 0 0,1-1 0,0 2 0,1-1 0,-1 1 0,-1-1 0,0 4 0,2-5 0,1 0 0,0 0 0,0 0 0,0 0 0,0 0 0,0 0 0,0 1 0,0-1 0,0 0 0,0-1 0,0 1 0,1 0 0,-1 0 0,0 0 0,1 0 0,0 0 0,-1 0 0,1 0 0,-1 0 0,1 0 0,0 0 0,0-1 0,-1 1 0,1 0 0,1 0 0,-1 0 0,1 1 0,0-1 0,0 0 0,1 1 0,-2-1 0,2 0 0,-2 0 0,2 0 0,-1 0 0,0-1 0,1 1 0,-1-1 0,0 1 0,4-1 0,4 0 0,1 0 0,11 0 0,13 0 0,55 4 0,8 2 0,-14-1 0,-20-5 0,10 0 0,-73 0 0,0 0 0,-1 0 0,2 0 0,-2 1 0,1-1 0,0 0 0,0 0 0,0 0 0,-1 1 0,2-1 0,-2 0 0,0 1 0,0-1 0,2 1 0,-2-1 0,1 1 0,-1 0 0,1-1 0,0 1 0,-1-1 0,1 1 0,-1 0 0,1 0 0,0 1 0,0 0 0,0 0 0,0 0 0,-1 1 0,0-1 0,1 2 0,-1 0 0,0-3 0,0-1 0,0 1 0,0 0 0,0-1 0,0 1 0,0 0 0,-1-1 0,1 1 0,0-1 0,0 1 0,0 0 0,-1 0 0,0-1 0,1 1 0,0-1 0,-1 0 0,1 0 0,-1 1 0,0-1 0,1 1 0,-1-1 0,1 0 0,-1 1 0,0-1 0,1 0 0,-1 1 0,1-1 0,-1 0 0,0 0 0,1 1 0,0-1 0,-1 0 0,0 0 0,0 0 0,-1 0 0,-4 1 0,0 0 0,0-1 0,-8-1 0,7 0 0,-24 1 0,1-2 0,-55-9 0,53 5 0,1 0 0,-1 2 0,-46 0 0,62 4 0,5 0 0,2-1 0,-1 2 0,0-1 0,1 0 0,0 2 0,-2-1 0,2 1 0,-18 7 0,14-4 0,8-4 0,2 1 0,-1 0 0,-1 0 0,1 0 0,-3 2 0,6-3 0,-1 1 0,1-1 0,0 0 0,0 0 0,0 0 0,0 1 0,1-1 0,-1 0 0,1 0 0,-1 1 0,0-1 0,1 1 0,-1-1 0,1 1 0,0 0 0,0-1 0,-1 2 0,1-1 0,0-1 0,0 1 0,0-1 0,0 1 0,0-1 0,1 1 0,-1-1 0,0 0 0,1 0 0,-1 0 0,1 1 0,0-1 0,-1 1 0,1-1 0,-1 0 0,1 0 0,0 0 0,0 0 0,0 0 0,0 0 0,1 0 0,-1 0 0,2 1 0,0-1 0,-1 0 0,2 1 0,-1-2 0,0 2 0,0-2 0,0 1 0,0 0 0,1-1 0,-1 0 0,5 0 0,445 0 0,-448 0 0,1 0 0,-1 0 0,1 1 0,0-1 0,-1 1 0,11 3 0,-13-3 0,-1 0 0,1 0 0,-2 0 0,1 1 0,1-1 0,-1 1 0,1-2 0,-2 2 0,2 0 0,-2-1 0,0 2 0,1-1 0,0 0 0,0 0 0,-1-1 0,2 4 0,-2-3 0,0-1 0,-1 1 0,0 0 0,1-1 0,-1 0 0,1 0 0,-1 1 0,0 0 0,0-1 0,1 1 0,-2 3 0,1-5 0,0 1 0,-1-1 0,1 1 0,-1 0 0,1 0 0,0 0 0,-1-1 0,1 1 0,-2 0 0,2 0 0,-1-1 0,0 1 0,0 0 0,0-1 0,0 1 0,0-1 0,0 0 0,0 1 0,0-1 0,0 0 0,-1 1 0,-5 0 0,1 1 0,-2 0 0,2-1 0,-2 0 0,2 0 0,-2-1 0,-12 0 0,8-1 0,-1 0 0,0-2 0,-16-3 0,18 4 0,1-1 0,-1 2 0,-17-1 0,-14 0 0,16-1 0,-31 1 0,8 0 0,-51-3 0,87 4 0,-64 2 0,77-1 0,-1 0 0,-1 1 0,2-1 0,-1 1 0,-1 0 0,2-1 0,-1 1 0,0-1 0,0 1 0,1 0 0,-1-1 0,0 1 0,0 0 0,1-1 0,-1 1 0,1 0 0,-1 0 0,1 0 0,0-1 0,0 1 0,0 0 0,-1-1 0,1 1 0,0 0 0,0 0 0,0 2 0,-3 25 0,2-25 0,1-1 0,1-1 0,-1 2 0,0-1 0,0 0 0,1 0 0,-1 0 0,1 1 0,0-2 0,0 1 0,-1 0 0,1 0 0,0 0 0,1 0 0,-1 0 0,1-1 0,-1 0 0,1 1 0,-1-1 0,1 1 0,0 0 0,-1-1 0,1 0 0,1 1 0,-1-1 0,0 0 0,0-1 0,0 1 0,0 0 0,0-1 0,1 1 0,-1 0 0,1-1 0,-1 0 0,4 1 0,278-2 0,-227-3 0,-38 2 0,22 0 0,5 2 0,33 0 0,-75 1 0,1-1 0,-1 1 0,0 0 0,0 0 0,0 0 0,0 0 0,0 0 0,0 1 0,0 0 0,5 3 0,-7-3 0,1-2 0,-2 3 0,1-2 0,0 1 0,0 0 0,-1 0 0,1 1 0,0-2 0,0 1 0,-1 0 0,-1 1 0,1-1 0,1 1 0,-2-1 0,1 0 0,1 5 0,2 7 0,-3-11 0,0-1 0,0-1 0,-1 2 0,1 0 0,-1-1 0,0 1 0,0-1 0,0 0 0,0 4 0,0-5 0,0-1 0,0 0 0,-1 1 0,1-1 0,0 1 0,-1-1 0,1 0 0,-1 0 0,0 1 0,1-1 0,0 0 0,-1 0 0,1 1 0,-1-1 0,0 0 0,1 0 0,-1 0 0,1 0 0,-1 0 0,0 0 0,1 0 0,-1 0 0,1 0 0,-1 0 0,0 0 0,1 0 0,-1 0 0,1 0 0,-22-4 0,17 3 0,-69-8 0,27 3 0,-43 0 0,82 6 0,-44-3 0,-14-2 0,4 1 0,-3 0 0,33 4 0,-43 0 0,49-7 0,23 6 0,0 0 0,1 0 0,-1 0 0,0 0 0,0 1 0,0-1 0,1 1 0,-1 0 0,0 0 0,0 0 0,0 0 0,0 0 0,-4 1 0,6-1 0,0 0 0,1 1 0,-1-1 0,1 1 0,-1-1 0,0 1 0,1-1 0,0 1 0,0-1 0,0 1 0,0-1 0,0 1 0,-1 0 0,1 0 0,-1-1 0,1 1 0,0 0 0,0-1 0,0 1 0,0 0 0,0-1 0,0 1 0,1 20 0,0-14 0,-1-4 0,-1 0 0,1 0 0,0 0 0,1-1 0,-1 2 0,0-1 0,0 0 0,1 0 0,0-1 0,0 1 0,1 0 0,-1 0 0,1 0 0,-1-1 0,1 0 0,0 1 0,4 4 0,-5-6 0,1-1 0,0 1 0,-1 0 0,1 1 0,-1-1 0,1 0 0,0-1 0,0 1 0,0-1 0,0 1 0,1-1 0,-2 1 0,1-1 0,0 0 0,0 0 0,0 0 0,0 0 0,2 0 0,8-1 0,-2 0 0,14-4 0,-7 3 0,29-6 0,-35 7 0,-2-1 0,2 1 0,0 1 0,0-1 0,15 3 0,6-1 0,82-5 0,-92 4 0,2 2 0,41 7 0,-33-5 0,-18-1 0,-1 0 0,17 5 0,-20-6 0,0 0 0,-1 0 0,2-1 0,-2 0 0,20-1 0,11 1 0,-38-1 0,-1 0 0,1 1 0,-1-1 0,0 0 0,-1 1 0,2-1 0,-1 1 0,0 0 0,1-1 0,-1 0 0,0 1 0,0 0 0,0 0 0,0 0 0,0-1 0,0 1 0,0 0 0,-1 0 0,1 0 0,0 1 0,-1-1 0,1 0 0,-1 0 0,1 0 0,-1-1 0,1 2 0,-1 1 0,1-2 0,-1 0 0,0 0 0,0-1 0,0 1 0,0 0 0,0 0 0,0 0 0,0 0 0,0 0 0,-1-1 0,1 1 0,0-1 0,0 1 0,-1 0 0,1-1 0,-1 1 0,1 0 0,-1-1 0,1 2 0,-1-2 0,0 1 0,1-1 0,0 1 0,-1-1 0,1 1 0,-1 0 0,0-1 0,0 0 0,0 1 0,1-1 0,-2 1 0,2-1 0,-1 0 0,0 0 0,0 1 0,0-1 0,0 0 0,0 0 0,0 0 0,1 0 0,-2 0 0,-66 3 0,-94-1 0,85-3 0,-221 1 0,246 4 0,51-4 0,0 0 0,0 0 0,0 0 0,-1 0 0,1 0 0,-1 1 0,1-1 0,0 0 0,0 1 0,0 0 0,0-1 0,0 1 0,0-1 0,0 1 0,0-1 0,-1 1 0,2 0 0,-1-1 0,-1 0 0,2 1 0,-1 0 0,0 1 0,0-2 0,1 1 0,-1 0 0,1 0 0,-1 0 0,1 0 0,0 0 0,0 1 0,-1-1 0,1 0 0,0-1 0,0 1 0,0 0 0,0 1 0,0-1 0,0 0 0,0 2 0,0-1 0,0 0 0,1 0 0,-1 0 0,0 0 0,0 0 0,1 0 0,0 0 0,0 0 0,0-1 0,0 1 0,0 0 0,1 0 0,-1 0 0,0 0 0,1-1 0,0 1 0,-1-1 0,0 0 0,1 1 0,4 1 0,1 0 0,2 0 0,-1-1 0,0 0 0,1 0 0,-1 0 0,2-1 0,14 0 0,65-5 0,-59 2 0,69-2 0,-41-3 0,-6 2 0,4-1 0,-36 3 0,0 1 0,0 0 0,1 2 0,-2 0 0,40 6 0,-15 6 0,-15-3 0,-23-7 0,10 1 0,-16-3 0,1 0 0,-1 0 0,1 0 0,0 0 0,-1 0 0,0 1 0,1-1 0,-1 0 0,0 0 0,1 0 0,0 1 0,-1-1 0,0 0 0,0 0 0,1 1 0,-1-1 0,0 0 0,1 0 0,-1 1 0,0 0 0,1-1 0,-1 0 0,0 1 0,0 0 0,0 0 0,-1-1 0,0 1 0,1-1 0,-1 0 0,1 0 0,-1 1 0,0-1 0,1 1 0,-1-1 0,1 1 0,-2 0 0,2-1 0,-1 0 0,1 1 0,-2-1 0,2 0 0,-16 6 0,4-4 0,2-1 0,-1 0 0,0-1 0,1 1 0,-18-3 0,-4 2 0,-189-5 0,213 5 0,2 0 0,-2-1 0,-9-2 0,2-1 0,-1 3 0,0 0 0,-1 1 0,-19 1 0,-2-1 0,19 1 0,1 1 0,-37 8 0,2-2 0,45-7 0,-25 5 0,32-6 0,-2 0 0,1 1 0,0 0 0,0 0 0,-1 0 0,2 0 0,-1 0 0,0 0 0,1 0 0,-2 1 0,-2 2 0,5-4 0,-1 1 0,1 0 0,0 0 0,-1 0 0,1 0 0,0 0 0,0 0 0,0 0 0,-1 0 0,1 0 0,0 0 0,0 0 0,0 1 0,0-2 0,0 1 0,1 0 0,-1 0 0,0 0 0,0 0 0,0 0 0,1 2 0,0-5 0,-1 1 0,0 0 0,1-1 0,0 1 0,-1 0 0,0 0 0,0 1 0,0-2 0,0 1 0,0 0 0,0-2 0,-7-11 0,7 14 0,0 0 0,0-1 0,0 1 0,-1 0 0,1 0 0,0-1 0,0 1 0,0 0 0,0 0 0,-1-1 0,1 1 0,0 0 0,-1 0 0,1 0 0,0-1 0,0 1 0,-1 0 0,1 0 0,0 0 0,-1 0 0,1 0 0,-1-1 0,1 1 0,0 0 0,0 0 0,-1 0 0,1 0 0,0 0 0,-1 0 0,1 0 0,-1 0 0,1 0 0,0 0 0,-1 0 0,1 0 0,0 0 0,0 1 0,-1-1 0,1 0 0,0 0 0,0 0 0,0 0 0,-1 0 0,1 1 0,-1-1 0,1 1 0,0 1 0,0-1 0,0 1 0,0-1 0,0 1 0,0-1 0,0 0 0,0 0 0,1 0 0,0 1 0,-1 0 0,1 1 0,3 9 0,-5-11 0,1 0 0,0 0 0,1 1 0,-1-1 0,0-1 0,0 2 0,0-1 0,1 0 0,0 0 0,-1 0 0,1 0 0,-1 0 0,1 0 0,0 1 0,-1-1 0,1 0 0,2 0 0,-3 0 0,2-1 0,0 1 0,-1 0 0,1-1 0,-1 1 0,1 0 0,0-1 0,0 0 0,-1 0 0,0 1 0,1-1 0,0 0 0,2-1 0,61 2 0,70-2 0,-24-12 0,159 9 0,-200 4 0,-61 0 0,-1 1 0,1 0 0,11 3 0,-12-1 0,1-2 0,-1 1 0,12-2 0,-18 0 0,-1 0 0,1 0 0,-1 0 0,1 0 0,0 1 0,-1-1 0,1 0 0,0 1 0,-1-1 0,1 1 0,-1-1 0,0 1 0,0 0 0,1 0 0,1 0 0,-1 1 0,-1 0 0,1-1 0,-1 1 0,0 0 0,0-1 0,0 1 0,-1 1 0,2-1 0,-2 0 0,1 1 0,1 1 0,-1 0 0,0 0 0,1-1 0,0 1 0,-1 0 0,1 0 0,1-2 0,-1 2 0,6 5 0,-6-7 0,0 0 0,0 0 0,-1 0 0,1 0 0,0 0 0,1 3 0,-3-5 0,0 0 0,0 0 0,0 1 0,0-1 0,0 1 0,0-1 0,0 0 0,0 0 0,0 1 0,0-1 0,0 0 0,0 0 0,0 0 0,0 1 0,0-1 0,0 0 0,0 0 0,-1 1 0,1-1 0,0 0 0,0 0 0,0 0 0,0 1 0,0-1 0,0 0 0,0 0 0,-1 1 0,0-1 0,0 1 0,0-1 0,1 0 0,-2 0 0,2 1 0,-1-1 0,0 0 0,0 0 0,0 0 0,0 0 0,-1 0 0,-21 0 0,-23-2 0,16-1 0,-3-1 0,-6 0 0,-303 4 0,270 5 0,40-1 0,-7-1 0,-66-2 0,97-2 0,1 0 0,-13-3 0,15 1 0,-1 2 0,-1 0 0,1 0 0,0 0 0,-6 1 0,11 0 0,0 0 0,0 1 0,0-1 0,1 0 0,-1 1 0,0-1 0,0 1 0,1-1 0,-2 1 0,2-1 0,-1 1 0,1 0 0,-2 0 0,2-1 0,-1 1 0,1 0 0,-1-1 0,0 1 0,1 0 0,0 0 0,-1-1 0,1 1 0,0 0 0,0-1 0,-1 1 0,1 0 0,0 0 0,0 1 0,-1 25 0,1-23 0,0-1 0,0 0 0,0 0 0,0 0 0,1 1 0,0-1 0,0-1 0,1 2 0,-1-1 0,1 1 0,1 1 0,-1-3 0,-1 0 0,1 0 0,0-1 0,-1 1 0,2-1 0,-1 0 0,0 1 0,0-1 0,0 0 0,0 0 0,1 0 0,-1 0 0,0 0 0,1 0 0,-1 0 0,6 0 0,10 1 0,0-1 0,0-1 0,1 0 0,32-2 0,-20-2 0,47-2 0,36 3 0,149 3 0,-255 0 0,-2 1 0,15 1 0,-15 0 0,1-1 0,-1 0 0,10 0 0,44-1 0,46-1 0,-95 0 0,3 0 0,-13 1 0,-1 0 0,0 0 0,1 1 0,-1-1 0,0 0 0,1 1 0,-1-1 0,1 0 0,-1 1 0,1-1 0,-1 0 0,1 1 0,-1-1 0,0 1 0,0 0 0,1-1 0,-1 1 0,1-1 0,-1 1 0,0-1 0,0 1 0,0-1 0,0 1 0,1-1 0,2 11 0,-2-10 0,0 0 0,-1 0 0,0 0 0,1 0 0,-1 0 0,0 1 0,0-1 0,0 1 0,0-1 0,0 2 0,0-3 0,-1 1 0,1 0 0,0-1 0,-1 1 0,0-1 0,1 1 0,-1 0 0,1-1 0,-1 1 0,0-1 0,0 1 0,1-1 0,-1 1 0,0-1 0,0 0 0,1 1 0,-2-1 0,2 0 0,-1 1 0,1-1 0,-2 0 0,-13 4 0,0-2 0,0-1 0,0 0 0,0 0 0,0-1 0,-15-2 0,-10 1 0,-61-2 0,3-2 0,-134 1 0,223 4 0,0 1 0,-17 3 0,12-1 0,-1 0 0,-8 0 0,0 0 0,-36 1 0,-15 1 0,60-5 0,9 0 0,0 0 0,1 0 0,-2 0 0,2 0 0,-1 0 0,0-1 0,1-1 0,-7 0 0,10 1 0,-1 0 0,2 1 0,-2-1 0,1 1 0,-1 0 0,1-1 0,-1 1 0,1 0 0,-1 0 0,1 0 0,-1-1 0,2 1 0,-2 1 0,1-1 0,-1 0 0,1 0 0,-1 0 0,1 1 0,-2 0 0,2-1 0,0 1 0,1 0 0,0-1 0,-2 1 0,2 0 0,-1 0 0,1 0 0,-1 0 0,0-1 0,1 0 0,0 1 0,-1 0 0,1 0 0,0 0 0,-1 0 0,1 0 0,0 0 0,0 0 0,0 0 0,0 0 0,0 0 0,0 0 0,0 0 0,0 0 0,1 1 0,-1-1 0,0 0 0,0 0 0,0-1 0,0 1 0,1 0 0,-1 0 0,0 1 0,0-1 0,1-1 0,0 1 0,-1 0 0,1 0 0,-1-1 0,1 1 0,0-1 0,-1 1 0,0 0 0,1 0 0,0 0 0,0-1 0,0 1 0,0-1 0,0 1 0,1 0 0,1 0 0,0-1 0,-1 0 0,2 1 0,-1-1 0,0 0 0,-1 0 0,6 0 0,3-1 0,-2 1 0,0 1 0,13 3 0,-12-3 0,-2 0 0,14 0 0,438-1 0,-397-4 0,47 0 0,-102 4 0,-2-1 0,15-2 0,-15 1 0,2 1 0,-1 0 0,8 0 0,-6 1 0,83 4 0,-49-3 33,-25-1-1431</inkml:trace>
</inkml:ink>
</file>

<file path=ppt/ink/ink1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15"/>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1,'0'1767,"0"-1921,0 314,0-174,0 6</inkml:trace>
</inkml:ink>
</file>

<file path=ppt/ink/ink1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16"/>
    </inkml:context>
    <inkml:brush xml:id="br0">
      <inkml:brushProperty name="width" value="0.1" units="cm"/>
      <inkml:brushProperty name="height" value="0.1" units="cm"/>
      <inkml:brushProperty name="color" value="#E71224"/>
    </inkml:brush>
  </inkml:definitions>
  <inkml:trace contextRef="#ctx0" brushRef="#br0">1 1 24575,'7'1'0,"-1"-1"0,1 1 0,-1 0 0,1 1 0,-1 0 0,0-2 0,11 7 0,-10-3 0,1-1 0,0-2 0,13 5 0,-1-4-93,-14-1-23,-1-1 0,1 1 1,-1 0-1,1 0 1,0 0-1,-2 0 0,2 1 1,-1 0-1,0 1 1,5 2-1</inkml:trace>
</inkml:ink>
</file>

<file path=ppt/ink/ink1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10"/>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0,'212'694,"-211"-691</inkml:trace>
</inkml:ink>
</file>

<file path=ppt/ink/ink1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11"/>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0,'1165'0,"-1164"0</inkml:trace>
</inkml:ink>
</file>

<file path=ppt/ink/ink1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12"/>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1,'1398'0,"-1391"0</inkml:trace>
</inkml:ink>
</file>

<file path=ppt/ink/ink1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13"/>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1,'0'738,"0"-733</inkml:trace>
</inkml:ink>
</file>

<file path=ppt/ink/ink1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14"/>
    </inkml:context>
    <inkml:brush xml:id="br0">
      <inkml:brushProperty name="width" value="0.2" units="cm"/>
      <inkml:brushProperty name="height" value="0.2" units="cm"/>
      <inkml:brushProperty name="color" value="#FFC114"/>
    </inkml:brush>
  </inkml:definitions>
  <inkml:trace contextRef="#ctx0" brushRef="#br0">7 1 24575,'9'7'0,"25"21"0,-31-26 0,0 0 0,-1-1 0,1 1 0,-1 0 0,0-1 0,1 0 0,0 0 0,0 0 0,0-1 0,-1 1 0,1 0 0,6 0 0,-9-1 0,0 0 0,0 0 0,0 0 0,0 0 0,0 0 0,0 0 0,0 0 0,0 0 0,0 0 0,0 0 0,0 0 0,0 0 0,1 0 0,-1 0 0,0-1 0,0 1 0,0 0 0,0 0 0,0 0 0,0 0 0,0 0 0,0 0 0,0 0 0,0 0 0,1 0 0,-1 0 0,0 0 0,0 0 0,0-1 0,0 1 0,0 0 0,0 0 0,0 0 0,0-1 0,0 1 0,0 0 0,0 0 0,0 0 0,0 0 0,0 0 0,0 0 0,0 0 0,0 0 0,-2-6 0,-8-5 0,10 10 0,-2 1 0,2-1 0,-1 0 0,1 1 0,-1-1 0,1 0 0,0 1 0,-1-1 0,1 0 0,-1 0 0,1 0 0,-1 1 0,1-1 0,0 0 0,0 1 0,-1-1 0,1 1 0,0-1 0,0 0 0,0-2 0,1 2 0,-1 1 0,0-1 0,0 1 0,1 0 0,0-1 0,-1 1 0,1-1 0,-1 1 0,0-1 0,0 1 0,1 0 0,-1-1 0,1 1 0,-1 0 0,2 0 0,-2-1 0,1 1 0,-1 0 0,1-1 0,0 1 0,0 0 0,5 0 0,-2 0 0,1 0 0,0 0 0,0 0 0,0 0 0,7 2 0,-1 1 0,-1-1 0,2 0 0,-1 0 0,1-1 0,-1-1 0,0 0 0,1 0 0,16-3 0,-11 0 0,-1 0 0,1 1 0,17 1 0,31-5 0,-25 5 0,59 2 0,-26 11 0,-28-6 0,-27-4 0,1 0 0,22 1 0,-6-3 0,27 0 0,-27-6 0,-27 4 0,-1 0 0,1 1 0,11-1 0,52-4 0,-55 6 0,-10-1 0,-1 1 0,-1 0 0,2 0 0,-1 0 0,0 0 0,0 1 0,9 2 0,-13-3 0,0 1 0,0-1 0,0 1 0,-1-1 0,1 1 0,-1 0 0,1-1 0,-1 1 0,1 0 0,0 0 0,-1 0 0,1 0 0,-1-1 0,0 1 0,1 0 0,0-1 0,-1 1 0,0 0 0,0 0 0,0 0 0,0 0 0,0 1 0,0 23 0,-1-15 0,1-6 0,1 2 0,-1-2 0,1 1 0,1 1 0,-1-2 0,1 1 0,-1 0 0,1-1 0,6 8 0,-5-6 0,-3-6 0,0 0 0,0 0 0,1 1 0,-1-1 0,0 0 0,0 0 0,0 0 0,0 0 0,0 1 0,0-1 0,0 0 0,0 0 0,0 0 0,0 0 0,0 0 0,0 1 0,0-1 0,0 0 0,0 1 0,0-1 0,-1 0 0,1 0 0,0 0 0,0 0 0,0 0 0,0 1 0,0-1 0,0 0 0,0 0 0,0 0 0,0 0 0,-1 0 0,1 0 0,0 0 0,-1 1 0,1-1 0,0 0 0,0 0 0,-11 2 0,-10-3 0,0-2 0,10 1 0,1 1 0,-12-1 0,-322 3 0,261-7 0,-332 6 0,404-1 0,0 1 0,-18-5 0,19 2 0,0 1 0,-1 1 0,-9 0 0,18 1 0,1 0 0,-1 0 0,1 0 0,-1 0 0,2 0 0,-1 0 0,0 0 0,-1 1 0,1-1 0,0 0 0,-1 1 0,1-1 0,0 1 0,0-1 0,0 1 0,-1-1 0,2 2 0,-3 0 0,3-1 0,-1 0 0,0 0 0,1 0 0,0 0 0,-1 0 0,1 0 0,0 0 0,0 0 0,0 0 0,-1 1 0,1-1 0,1 1 0,-1-1 0,0 0 0,0 0 0,0 0 0,1 0 0,-1 2 0,5 12 0,-2 2 0,2 19 0,-5-32 0,0-2 0,0 0 0,0 0 0,1 0 0,-1-1 0,0 1 0,1 0 0,0 0 0,1 4 0,-1-5 0,-1-1 0,0 1 0,1-1 0,0 0 0,0 1 0,-1-1 0,2 1 0,-1-1 0,-1 1 0,2-1 0,-1 0 0,-1 1 0,2-1 0,-1 0 0,0 0 0,0 1 0,-1-1 0,1 0 0,0 0 0,1 0 0,-1 0 0,1-1 0,706 0 0,-691 2 0,31 5 0,-1-1 0,-38-4 0,0-1 0,1-1 0,13-1 0,-4 0 0,-7 1 0,80-6 0,-71 8 0,-11-1 0,0 0 0,16-1 0,-25 1 0,-1 0 0,0-1 0,0 1 0,1 0 0,0 0 0,-1 0 0,0-1 0,0 1 0,1 0 0,-1-1 0,0 1 0,0 0 0,0 0 0,1 0 0,-1 0 0,0 0 0,0-1 0,1 1 0,-1 0 0,0-1 0,0 0 0,0 1 0,0 0 0,0-1 0,0 1 0,0-1 0,0 1 0,0 0 0,0-1 0,0 1 0,0 0 0,-1-1 0,1 1 0,-1-1 0,0-3 0,2 11 0,16 54 0,-15-57 0,-1-1 0,1 1 0,-2-1 0,1 0 0,0 2 0,0-2 0,-1 1 0,0-1 0,0 2 0,0 3 0,0-8 0,0 1 0,-1-1 0,1 0 0,0 1 0,0-1 0,0 0 0,0 0 0,-1 1 0,1-1 0,-1 0 0,1 1 0,0-1 0,0 0 0,0 0 0,0 1 0,0-1 0,-1 0 0,0 0 0,1 0 0,0 0 0,-1 0 0,1 1 0,0-1 0,-1 0 0,0 0 0,-13-2 0,-10-8 0,21 9 0,0 0 0,0 0 0,0 0 0,1 0 0,-1 0 0,0 1 0,0-1 0,0 1 0,-3-1 0,-32 3 0,15-1 0,-949-1 0,972-1 0,0 1 0,-2 0 0,2 0 0,-1 0 0,0 0 0,0 0 0,1 1 0,-1-1 0,0 0 0,0 0 0,1 0 0,-1 1 0,0-1 0,0 1 0,1-1 0,-1 0 0,1 1 0,-1-1 0,0 0 0,1 1 0,0-1 0,0 1 0,-1-1 0,0 1 0,1-1 0,0 1 0,-1 0 0,1-1 0,0 0 0,-1 0 0,1 1 0,-1 0 0,1 0 0,0-1 0,0 1 0,0 0 0,0-1 0,0 1 0,0 1 0,0 3 0,1-1 0,0 1 0,0 0 0,3 8 0,2 6 0,-6 4 0,-1-19 0,1 0 0,-1 0 0,2 1 0,-1-2 0,2 8 0,-2-11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0,0 0 0,0-1 0,0 1 0,7-7 0,-2 1 0,-3 5 0,0 0 0,0 1 0,1-1 0,-1 0 0,1 1 0,-1-1 0,0 1 0,0-1 0,1 1 0,3-1 0,26 3 0,-12-1 0,304-1 0,-237 5 0,-72-4 0,-1 1 0,17 2 0,-15-1 0,-1-2 0,17 1 0,7-2 0,52-1 0,-88 1 0,1-1 0,0 1 0,-1-2 0,2 1 0,5-4 0,-5 3 0,0 0 0,-1 1 0,9-2 0,24-6 0,-26 6 0,0 2 0,0-1 0,1 0 0,17 0 0,2 2 0,-17-1 0,-1 1 0,1 1 0,-1 0 0,1 0 0,20 5 0,-28-5 0,-1 0 0,1-1 0,-1 1 0,2-1 0,-1 0 0,6 0 0,-7-1 0,1 1 0,0 0 0,-1 0 0,1 1 0,10 1 0,-14-1 0,-2 0 0,1-1 0,1 1 0,-1 0 0,0 0 0,1 0 0,-1 0 0,-1 0 0,2-1 0,-1 1 0,-1 0 0,2 0 0,-2 1 0,1-1 0,-1 1 0,0-1 0,1 0 0,-1 0 0,1 1 0,-1-1 0,0 0 0,1 2 0,0 6 0,0-1 0,-1 12 0,0-16 0,3 18 0,-1-19 0,-2-1 0,1 2 0,-1 0 0,1 0 0,-1 4 0,-1-8 0,1 0 0,0 0 0,0 1 0,0-1 0,0 0 0,-1 0 0,1 0 0,0 0 0,0 0 0,-1 0 0,1 0 0,0 0 0,-1 0 0,1 0 0,0 0 0,0 0 0,-1 0 0,1 0 0,0 0 0,0 0 0,0 0 0,-1 0 0,1 0 0,-1 0 0,1 0 0,0 0 0,0 0 0,0 0 0,-1-1 0,-9-3 0,9 4 0,-18-6 0,8 1 0,0 1 0,0 1 0,-1 0 0,1 0 0,-1 0 0,1 1 0,-20-1 0,-18 3 0,-29 1 0,19 7 0,29-3 0,1-2 0,7 1 0,1-1 0,-25-1 0,38-2 0,-19 0 0,0-1 0,-39-5 0,31 1 0,-63-3 0,-38 8 0,55 1 0,61 0 0,1 1 0,-26 4 0,26-2 0,1-1 0,-30 0 0,36-3 0,8-1 0,1 1 0,-1 0 0,0 0 0,0 0 0,-5 1 0,8 0 0,0-1 0,1 1 0,-2-1 0,2 0 0,-1 0 0,0 0 0,0 0 0,1 1 0,0-1 0,0 1 0,-1-1 0,0 1 0,1-1 0,-1 1 0,1-1 0,-1 1 0,0 0 0,1-1 0,0 1 0,-1 0 0,1 0 0,0 0 0,0-1 0,-1 1 0,1 0 0,0-1 0,0 1 0,-1 0 0,1 0 0,2 74 0,-2-74 0,0-1 0,1 1 0,-1 0 0,0-1 0,0 1 0,0 0 0,0-1 0,1 1 0,-1-1 0,1 1 0,-1-1 0,0 1 0,1-1 0,-1 0 0,1 0 0,-1 0 0,1 1 0,-1-1 0,0 1 0,0-1 0,1 1 0,0-1 0,0 1 0,2-1 0,-1 1 0,-1-1 0,2 1 0,-1-1 0,-1 0 0,1 0 0,0 0 0,3 0 0,0 0 0,1-1 0,0 0 0,-1 0 0,1-1 0,5 0 0,-5 0 0,-1 1 0,1 0 0,-1-1 0,1 1 0,0 1 0,-1-1 0,6 1 0,-2 0 0,-2 0 0,15-3 0,-6 1 0,-1 1 0,0 0 0,1 1 0,17 1 0,5 0 0,-23-1 0,-5 0 0,-1 0 0,1 0 0,-1 0 0,0-1 0,1 0 0,-1-1 0,9-3 0,-13 4 0,0-1 0,-1 1 0,2 1 0,-2-1 0,1 1 0,0 0 0,0 0 0,-1 0 0,2 0 0,-2 0 0,8 2 0,-11-1 0,2 0 0,-1 1 0,0-1 0,0 0 0,0 1 0,2 2 0,-2-3 0,-1 0 0,1 0 0,-1 0 0,1 0 0,-1 0 0,1 0 0,0 0 0,-1 0 0,1 0 0,-1-1 0,1 1 0,0 0 0,0-1 0,2 1 0,30 0 0,39-1 0,-20-1 0,213 1 0,-174 5 0,96-5 0,-187 0-91,0 0 0,0 0 0,1 0 0,-1 0 0,0 0 0,0 0 0,0 0 0,-1 0 0,1-1 0,0 1 0,1 0 0,-2-1 0,1 0 0,2 0 0</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0:03:03.977"/>
    </inkml:context>
    <inkml:brush xml:id="br0">
      <inkml:brushProperty name="width" value="0.05" units="cm"/>
      <inkml:brushProperty name="height" value="0.05" units="cm"/>
    </inkml:brush>
  </inkml:definitions>
  <inkml:trace contextRef="#ctx0" brushRef="#br0">34 4014 24575,'1'-9'0,"0"0"0,0-1 0,1 1 0,0 0 0,5-12 0,0-2 0,34-128 0,9-72 0,-37 134 0,-5 31 0,29-143 0,18-115 0,-50 278 0,44-277 0,0 76 0,8-40 0,-34 171 0,21-84 0,155-458 0,-150 500 0,61-157 0,-2 90 0,-62 129 0,-31 55 0,3 1 0,0 0 0,34-44 0,-32 50 0,-14 18 0,0-1 0,0 2 0,1-1 0,0 1 0,0 0 0,0 0 0,14-8 0,-20 15 0,0 0 0,0-1 0,0 1 0,0 0 0,-1 0 0,1 0 0,1-1 0,-1 1 0,-1 0 0,1 1 0,0-1 0,0 0 0,0 0 0,0 0 0,0 1 0,0-1 0,0 0 0,0 1 0,-1-1 0,1 1 0,0-1 0,0 1 0,0 0 0,0-1 0,-1 1 0,1 0 0,-1-1 0,1 2 0,0-2 0,-1 1 0,1 0 0,0 0 0,-1 0 0,0 0 0,1 0 0,-1 1 0,3 6 0,1 1 0,-2-1 0,3 14 0,-3-11 0,23 90 0,14 118 0,-17-21 0,-4-47 0,27 198 0,-38-305 0,37 251 0,-6-71 0,0-10 0,1 69 0,-24-184 0,14 74 0,-8-64 0,-9-42 0,-4-35 0,14 39 0,-12-43 0,11 57 0,-16-65 0,0-1 0,1 0 0,12 27 0,1 1 0,-4-4 0,23 66 0,-29-79 0,2-2 0,15 29 0,-17-37 0,44 97 0,4 12 0,-14-34 0,1-4 0,-37-73 0,9 29 0,0-2 0,-7-20 0,7 31 0,-11-39 0,0 0 0,2-1 0,-1 0 0,10 17 0,-4-6-1365,-9-18-5461</inkml:trace>
</inkml:ink>
</file>

<file path=ppt/ink/ink1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05"/>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0,'258'740,"-258"-738</inkml:trace>
</inkml:ink>
</file>

<file path=ppt/ink/ink1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06"/>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1,'1669'0,"-1665"0</inkml:trace>
</inkml:ink>
</file>

<file path=ppt/ink/ink1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07"/>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0,'0'765,"0"-762</inkml:trace>
</inkml:ink>
</file>

<file path=ppt/ink/ink1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08"/>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1,'1387'0,"-1384"0</inkml:trace>
</inkml:ink>
</file>

<file path=ppt/ink/ink1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09"/>
    </inkml:context>
    <inkml:brush xml:id="br0">
      <inkml:brushProperty name="width" value="0.1" units="cm"/>
      <inkml:brushProperty name="height" value="0.1" units="cm"/>
      <inkml:brushProperty name="color" value="#66CC00"/>
    </inkml:brush>
  </inkml:definitions>
  <inkml:trace contextRef="#ctx0" brushRef="#br0">1368 7 24575,'3'14'0,"-1"-14"0,-2 2 0,1-1 0,-1 2 0,1-2 0,0 1 0,-1 0 0,1 1 0,0 7 0,0-9 0,-1 1 0,0-1 0,0-1 0,0 2 0,0-1 0,0 0 0,0 1 0,0-1 0,-1 2 0,1-2 0,-1-1 0,1 1 0,0-1 0,-1 0 0,1 1 0,0-1 0,-1 0 0,0 1 0,1-1 0,-1 0 0,1 0 0,-1 0 0,0 0 0,1 0 0,-1 1 0,1-1 0,-1 0 0,0 0 0,1 0 0,0 0 0,0 0 0,-1 0 0,0 0 0,1 0 0,-1 0 0,-1 0 0,1 0 0,0 0 0,0 0 0,0 0 0,-1 0 0,1 0 0,0 0 0,0 0 0,1 0 0,-2-1 0,1 1 0,0 0 0,0 0 0,0 0 0,0 0 0,0-1 0,-2 0 0,3 0 0,-1-1 0,0 1 0,0 0 0,1 0 0,0 0 0,0-1 0,0 1 0,0 0 0,0 0 0,-1 0 0,1-1 0,-1-5 0,1 6 0,0 0 0,-1 0 0,1 0 0,0 0 0,-1 0 0,0 0 0,1-1 0,-1 1 0,0 0 0,0 0 0,1 0 0,-1 0 0,0 0 0,0 0 0,0 0 0,-1 0 0,2 1 0,-1 0 0,0-1 0,0 0 0,-1 1 0,1-1 0,0 1 0,-1-1 0,1 0 0,0 1 0,-3-1 0,-4 0 0,1 1 0,-2-1 0,2 1 0,-10 1 0,10-1 0,1 0 0,-1 0 0,-8-1 0,-21-2 0,30 3 0,-2 0 0,2-1 0,0 0 0,-11-1 0,7 0 0,1 0 0,-2 1 0,2 1 0,-1-1 0,-18 3 0,-2-1 0,7-2 0,9 1 0,0 0 0,0 0 0,0 2 0,-19 1 0,-27 8 0,47-10 0,-1 1 0,0-2 0,-27-1 0,7 0 0,-337 1 0,290 3 0,39-3 0,-55-7 0,75 6 0,1 0 0,-25 2 0,5 0 0,40-1 0,-1 0 0,0 0 0,1 1 0,-1-1 0,1 0 0,-1 1 0,2 0 0,-2-1 0,1 1 0,0 0 0,-1 0 0,1-1 0,0 0 0,0 1 0,-1 0 0,1 0 0,0 0 0,0 0 0,1 0 0,0 1 0,-2-1 0,2 0 0,-1 0 0,1 0 0,-1 1 0,0-2 0,1 2 0,-1-1 0,1 0 0,0 1 0,0-1 0,0 3 0,-1-3 0,1 0 0,0 0 0,0-1 0,0 2 0,0-1 0,0 0 0,1 0 0,-1 1 0,0-1 0,0 0 0,1 1 0,-1-1 0,1 0 0,0 0 0,-1-1 0,1 1 0,-1 0 0,2 0 0,-2 0 0,0-1 0,1 2 0,0-1 0,0-1 0,1 1 0,-2 0 0,1 0 0,1-1 0,-1 1 0,1-1 0,-1 1 0,0-1 0,0 0 0,-1 1 0,2-1 0,-1 0 0,1 1 0,-1-1 0,2 0 0,5 0 0,1 0 0,-1 0 0,0-1 0,0 0 0,0 0 0,1-1 0,8-3 0,-8 3 0,-1 0 0,0 2 0,0 0 0,0-1 0,0 1 0,0 0 0,9 1 0,10-1 0,98 4 0,57 9 0,-153-11 0,97 5 0,-114-7 0,-8 0 0,1 1 0,-1-1 0,-1 0 0,1-1 0,0 1 0,6-2 0,-44-4 0,-37 2 0,-27-3 0,149 4 0,93 8 0,-93-5 0,86 4 0,-2-3 0,-72-2 0,-53 0 0,-9-1 0,-5 1 0,-64 1 0,-2 0 0,70 0 0,0 0 0,0 0 0,0 0 0,-1 0 0,1 0 0,0 0 0,0 0 0,0 0 0,0 0 0,0 0 0,0 0 0,0 0 0,-1 0 0,1 0 0,0 0 0,0 0 0,0 0 0,0-1 0,0 1 0,-1 0 0,1 0 0,0 0 0,0 0 0,0 0 0,0 0 0,0 0 0,0-1 0,0 1 0,0 0 0,-1 0 0,1 0 0,0 0 0,0 0 0,0-1 0,0 1 0,0 0 0,0 0 0,0 0 0,0 0 0,0 0 0,0-1 0,0 1 0,0 0 0,0-1 0,0 1 0,0 0 0,7-9 0,13-6 0,-17 13 0,-2 0 0,2 1 0,0 0 0,0 0 0,1 0 0,-2 1 0,1 0 0,0-1 0,1 1 0,-1-1 0,5 1 0,38 3 0,-20 0 0,18 1 0,-27-1 0,25-1 0,-34-2 0,-1 1 0,1-1 0,12 4 0,-14-3 0,13 1 0,-2 0 0,22 0 0,-114-4 0,-79 2 0,62 1 0,-14 0 0,101 0 0,1 1 0,-2-2 0,1 2 0,1 0 0,-1 1 0,1-1 0,-7 4 0,-3 2 0,6-4 0,0-2 0,0 2 0,0-1 0,0 0 0,0-1 0,-1-1 0,1 1 0,-15 1 0,13-2 0,1 0 0,-14 3 0,72-3 0,227-1 0,-203-4 0,4-1 0,18 2 0,-89 3 0,2 0 0,-2 0 0,1 0 0,-1 1 0,1 0 0,0 0 0,7 4 0,-8-3 0,3 2 0,-9-4 0,-1 0 0,1 0 0,0 1 0,0-1 0,-1 0 0,0 0 0,1 0 0,-1 1 0,1-1 0,-1 0 0,0 0 0,1 0 0,-1 0 0,1 0 0,-1 0 0,0 0 0,1 0 0,-1 0 0,-1 0 0,-4 0 0,-154 1 0,-216-6 0,253 5 0,30 4 0,12-3 0,-73-2 0,55-3 0,20 0 0,51 3 0,-36 1 0,22 1 0,41-1 0,0 0 0,-1 0 0,1 1 0,0-1 0,0 0 0,0 1 0,-1-1 0,1 1 0,0-1 0,0 1 0,0-1 0,-1 1 0,2 0 0,0-1 0,-2 1 0,1 0 0,1-1 0,-1 1 0,0 0 0,0 0 0,1 0 0,-1 0 0,0 1 0,1-1 0,-1 1 0,0 0 0,0-2 0,0 3 0,1-2 0,-1 1 0,1 0 0,-1 0 0,1 0 0,0 0 0,0-1 0,0 1 0,0 0 0,1 0 0,-1 0 0,1 0 0,0 1 0,-1-3 0,1 1 0,0-1 0,-1 1 0,0-1 0,1 1 0,-1-1 0,1 1 0,0-1 0,0 0 0,-1 1 0,1-1 0,0 0 0,-1 0 0,1 1 0,0-1 0,0 0 0,-1 0 0,0 0 0,1 0 0,0 0 0,-1 0 0,2 0 0,21-1 0,-15 1 0,251-4 0,-79 7 0,-128-1 0,-19-2 0,38 6 0,-44-4 0,0-2 0,32 0 0,-10-1 0,20 5 0,2 0 0,232-4 0,-234-4 0,-27 1 0,-42 3 0,1 0 0,-1 0 0,1 0 0,-1 0 0,1 0 0,-1 0 0,0 0 0,1 1 0,0-1 0,-1 0 0,0 0 0,1 1 0,-1-1 0,0 1 0,0-1 0,1 0 0,-1 1 0,1-1 0,-1 0 0,0 1 0,0-1 0,1 0 0,-1 1 0,0-1 0,0 1 0,0-1 0,0 0 0,0 1 0,0-1 0,0 1 0,0-1 0,0 0 0,0 1 0,0-1 0,0 1 0,0 19 0,0-15 0,0 1 0,0-6 0,0 1 0,0-1 0,0 1 0,0-1 0,0 1 0,0 0 0,0-1 0,0 1 0,0-1 0,0 1 0,0-1 0,0 1 0,0-1 0,0 1 0,0-1 0,0 1 0,0-1 0,-1 0 0,1 1 0,0-1 0,0 1 0,-1-1 0,1 0 0,-1 1 0,1 0 0,0-1 0,-1 0 0,1 1 0,-1-1 0,1 0 0,-1 0 0,1 0 0,-1 0 0,1 0 0,-1 0 0,0 1 0,1-1 0,0 0 0,0 0 0,0 0 0,-1 0 0,0 0 0,1 0 0,-1 0 0,1 0 0,-1 0 0,0 0 0,1 0 0,-1 0 0,0 0 0,-246 0 0,111-1 0,46-3 0,-243 3 0,166 2 0,77-5 0,52 4 0,-37-4 0,46 3 0,-41 1 0,27 0 0,41 0 0,1 0 0,-1 0 0,0 0 0,1 0 0,-1 1 0,1-1 0,-1 0 0,0 1 0,1-1 0,-1 1 0,1-1 0,-1 1 0,2 0 0,-2-1 0,1 1 0,-1 0 0,1 0 0,-3 1 0,3 0 0,0-1 0,0 0 0,0 1 0,1 0 0,0 0 0,-1-1 0,0 1 0,1 0 0,0-1 0,-1 1 0,1-1 0,0 1 0,0 0 0,1 3 0,-1 3 0,-1-6 0,1 0 0,0 0 0,0 0 0,1-1 0,-1 1 0,0 0 0,2 3 0,-2-5 0,0 1 0,0-1 0,0 1 0,0-1 0,1 1 0,0-1 0,-1 1 0,1-1 0,-1 1 0,1-1 0,0 0 0,-1 0 0,1 1 0,-1-1 0,1 0 0,0 0 0,-1 1 0,1-1 0,-1 0 0,2 0 0,-2 0 0,1 0 0,-1 0 0,1 0 0,0 0 0,-1 0 0,2 0 0,112 1 0,92-3 0,-111-1 0,-196-4 0,33 2 0,19 1 0,-32-1 0,-15 5 0,117 1 0,22 3 0,8 1 0,92-3 0,91 7 0,-41-6 0,-127-2 0,72-2 0,-94-2 0,26-1 0,-50 3 0,19-3 0,-20 2 0,20 1 0,16 1 0,66 0 0,-62-8 0,-59 8 0,1 0 0,-1 0 0,1 0 0,-1 0 0,1 0 0,0 0 0,-1 1 0,0-1 0,1 0 0,-1 0 0,1 0 0,-1 1 0,1-1 0,-1 0 0,1 1 0,-1-1 0,0 0 0,0 0 0,1 1 0,0-1 0,-1 1 0,0-1 0,0 0 0,0 1 0,1 0 0,-1-1 0,0 0 0,0 1 0,0-1 0,0 0 0,0 0 0,0 1 0,0-1 0,0 1 0,0 0 0,0 22 0,-1-13 0,2-9 0,-1 0 0,0 0 0,0 0 0,0 1 0,1-2 0,-1 1 0,1 0 0,-1 0 0,1-1 0,0 1 0,-1 0 0,1 0 0,1 1 0,4 4 0,-6-6 0,0 0 0,0 0 0,0 0 0,0 0 0,0 0 0,0 0 0,0 0 0,0 0 0,0 0 0,0 0 0,0 0 0,0 0 0,0 0 0,0 0 0,0 0 0,0 0 0,0 0 0,0 0 0,0 0 0,0 0 0,0 1 0,0-1 0,0 0 0,0 0 0,0 0 0,0 0 0,0 1 0,0-1 0,0 0 0,0 0 0,-1 0 0,1 0 0,0 0 0,0 0 0,0 0 0,0 0 0,0 0 0,-1 0 0,1 0 0,0 0 0,0 0 0,0 0 0,0 0 0,0 1 0,-9 0 0,-7 0 0,16-1 0,-90 0 0,-86-1 0,60-7 0,-113 3 0,139 6 0,-328-1 0,337 5 0,54-6 0,6 0 0,0 2 0,0-1 0,-27 5 0,47-5 0,-3 1 0,1 0 0,-1 0 0,1 0 0,-2 0 0,-2 2 0,6-3 0,0 1 0,0 0 0,0 0 0,1-1 0,-2 1 0,2 0 0,-1-1 0,1 0 0,-1 1 0,0 0 0,1-1 0,0 1 0,0 0 0,-1 0 0,1 0 0,-1 0 0,1 0 0,0 0 0,0 0 0,0 0 0,-1 0 0,1-1 0,0 2 0,0-1 0,0 0 0,0 0 0,0 0 0,0 0 0,0-1 0,0 1 0,0 1 0,0-2 0,1 1 0,-1 0 0,0 0 0,0 0 0,1 0 0,0-1 0,-1 1 0,0-1 0,0 2 0,2-2 0,0 1 0,-1-1 0,1 0 0,0 1 0,-1-1 0,1 0 0,0 0 0,-2 0 0,2 0 0,3 0 0,142 0 0,26-1 0,11-2 0,-32 2 0,24-3 0,-40 0 0,155 4 0,-217 4 0,-65-4 0,-4 0 0,0 0 0,-1 0 0,1 0 0,0 0 0,-1 1 0,1 0 0,8 2 0,-12-3 0,0 0 0,0 1 0,0 0 0,0 0 0,0 0 0,0 0 0,-1 0 0,1-1 0,-1 1 0,1 0 0,-1 0 0,1 1 0,0-1 0,-1 1 0,7 18 0,-7-16 0,0-4 0,1 1 0,-1-1 0,0 0 0,0 1 0,0-1 0,0 0 0,0 1 0,0-1 0,0 0 0,0 1 0,0-1 0,0 0 0,0 1 0,0-1 0,0 0 0,-1 0 0,1 0 0,0 1 0,0-1 0,0 0 0,0 1 0,0-1 0,-1 0 0,1 0 0,0 1 0,0-1 0,-1 0 0,0 1 0,0-1 0,1 0 0,-2 1 0,2-1 0,-1 0 0,0 0 0,0 0 0,0 0 0,0 0 0,1 0 0,-1 0 0,0 0 0,-1 0 0,-28-7 0,25 5 0,-4 0 0,1 1 0,-2-1 0,1 2 0,0-1 0,0 1 0,-12 2 0,-9-1 0,-1034-1 0,989 5 0,-42-2 0,116-3 0,0 0 0,0 0 0,0 0 0,0 0 0,0 0 0,0 0 0,0 0 0,-1 1 0,2-1 0,-1 0 0,-1 1 0,2-1 0,-1 0 0,-1 1 0,2-1 0,0 1 0,-1 0 0,0-1 0,0 1 0,1-1 0,-2 1 0,2 0 0,-1 0 0,1 0 0,-1 0 0,0-1 0,1 1 0,-1 0 0,1-1 0,0 1 0,-1 0 0,1 0 0,0-1 0,-1 2 0,1-1 0,0 0 0,0 0 0,0 0 0,0-1 0,0 3 0,1-3 0,0 1 0,0 0 0,-1-1 0,1 0 0,0 0 0,0 1 0,-1-1 0,2 1 0,-2-1 0,1 0 0,0 1 0,0-1 0,-1 0 0,1 0 0,0 0 0,0 0 0,1 1 0,18 0 0,-18-1 0,-1 1 0,65 3 0,130-6 0,-20-14 0,-4 10 0,-27 6 0,55 0 0,-139-3 0,88-3 0,-145 6 0,23 0 0,0 0 0,-1 2 0,35 5 0,-52-5 0,1-1 0,-1-1 0,0 1 0,11-2 0,18 1 0,-37 1 0,0 0 0,1-1 0,-1 1 0,0-1 0,0 1 0,0 0 0,-1-1 0,2 1 0,-2 0 0,1 0 0,-1-1 0,1 1 0,-1 1 0,2-2 0,-2 1 0,0 0 0,1-1 0,-1 1 0,1 0 0,-1 0 0,1 3 0,0-2 0,-1-1 0,1 1 0,-1-1 0,1 1 0,-1 0 0,0 0 0,0-1 0,0 2 0,0-2 0,0 1 0,0-1 0,-2 4 0,2-5 0,-1 1 0,0 0 0,0-1 0,1 1 0,-1-1 0,0 0 0,0 1 0,0-1 0,1 1 0,-1-1 0,1 0 0,-2 0 0,2 1 0,-1-1 0,0 0 0,0 0 0,0 0 0,0 0 0,-1 0 0,-21 0 0,16-1 0,-553 0 0,293 2 0,229-1 0,-11 1 0,-78-9 0,99 5 0,0 2 0,-34 2 0,11 0 0,32-1 0,6-1 0,-1 1 0,0 1 0,1 0 0,-24 5 0,30-5 0,0 0 0,1 0 0,-12 0 0,14-1 0,-2 0 0,0 1 0,1-1 0,-1 0 0,-8 3 0,13-3 0,0 1 0,0-1 0,0 1 0,0-1 0,1 1 0,0 0 0,-1 0 0,0 0 0,0-1 0,1 1 0,-1 0 0,0-1 0,1 1 0,-1 0 0,1 0 0,0-1 0,-1 1 0,0 0 0,1 0 0,0 0 0,0 0 0,0 0 0,0 1 0,-1-1 0,1 0 0,0 0 0,0-1 0,0 1 0,1-1 0,-1 1 0,0 0 0,0-1 0,0 0 0,0 0 0,1 1 0,-1 0 0,1-1 0,-1 1 0,0-1 0,0 1 0,1 0 0,-1-1 0,1 1 0,0-1 0,-1 1 0,0-1 0,1 0 0,-1 1 0,1-1 0,0 0 0,-1 1 0,0-1 0,1 0 0,0 0 0,-1 1 0,1-1 0,-1 0 0,2 0 0,-1 0 0,15 0 0,-1 0 0,23-4 0,-19 1 0,22 1 0,-27 2 0,294-3 0,94-2 0,-294 5 0,-16 7 0,2-1 0,89-2 0,-159-5 0,41-6 0,-62 6 0,-1 1 0,1-1 0,0 1 0,0 0 0,1 0 0,-2 0 0,1 1 0,0-1 0,0 1 0,5 1 0,-7-1 0,1 0 0,-1-1 0,1 1 0,-1 0 0,0 0 0,0 0 0,0 0 0,0 0 0,0 1 0,0-2 0,0 1 0,0 0 0,0 1 0,0-1 0,0 0 0,0 1 0,-1 0 0,1-1 0,-1 0 0,1 3 0,-1-4 0,0 1 0,0-1 0,0 1 0,0-1 0,0 1 0,-1-1 0,1 1 0,0-1 0,0 1 0,0-1 0,0 1 0,-1-1 0,1 1 0,0-1 0,0 1 0,-1-1 0,0 0 0,1 1 0,0 0 0,-1-1 0,1 0 0,0 1 0,-1-1 0,0 0 0,1 1 0,-1-1 0,1 0 0,-1 0 0,0 0 0,1 0 0,-1 0 0,1 0 0,0 0 0,-1 0 0,1 0 0,-1 0 0,1 0 0,-1 0 0,0 0 0,-29 0 0,23 0 0,-628 0 0,330 0 0,-11 0 0,236 4 0,57-5 0,16 1 0,-1-1 0,0 1 0,0 1 0,-11 1 0,17-1 0,0 0 0,0 0 0,1 0 0,0 0 0,-1 0 0,0 1 0,1-1 0,0 0 0,-1 0 0,-1 3 0,2-3 0,0 0 0,0 1 0,1-1 0,-1 0 0,0 0 0,1 0 0,-1 0 0,1 0 0,-1 1 0,0-1 0,1 0 0,0 0 0,-1 1 0,1 2 0,1-3 0,-1-1 0,0 0 0,1 0 0,0 1 0,-1-1 0,0 1 0,1-1 0,-1 1 0,1-1 0,0 0 0,-1 1 0,0-1 0,0 0 0,2 1 0,-2 0 0,1-1 0,-1 0 0,1 0 0,0 0 0,1 1 0,19 1 0,-7 0 0,1 0 0,0 0 0,0-1 0,1 0 0,-1-1 0,16-1 0,7 0 0,66 2 0,110-2 0,-130-7 0,-59 4 0,44 0 0,710 4 0,-776 1 0,1-1 0,-1 0 0,0 0 0,1 1 0,-1 0 0,1 0 0,3 2 0,-7-3 0,2 1 0,-2-1 0,1 0 0,0 0 0,0 1 0,0-1 0,-1 1 0,1-1 0,-1 0 0,1 1 0,-1-1 0,1 1 0,0 0 0,-1-1 0,1 1 0,-1-1 0,1 1 0,-1-1 0,1 1 0,-1 0 0,0-1 0,1 1 0,-1 0 0,0-1 0,0 1 0,0 0 0,0 0 0,0 0 0,1 0 0,-1 0 0,-1-1 0,1 1 0,0 1 0,-1-1 0,1-1 0,-2 1 0,1 1 0,0-1 0,0-1 0,0 1 0,1 0 0,-2 0 0,1 0 0,0-1 0,0 1 0,-1-1 0,1 1 0,-1-1 0,1 1 0,-1 0 0,-1-1 0,-27 4 0,-157-4 0,-170-8 0,232 4 0,-205 0 0,289 4 0,-42 0 0,27 4 0,-66 4 0,16-4 0,96-4 0,5-1 0,1 1 0,0 1 0,-1-1 0,0 0 0,1 1 0,-6 1 0,10-1 0,0-1 0,-2 0 0,2 1 0,-1-1 0,0 1 0,0-1 0,0 1 0,1-1 0,-1 1 0,0-1 0,1 1 0,-1 0 0,1-1 0,-1 1 0,0 0 0,1-1 0,-1 1 0,1-1 0,0 1 0,-1 0 0,1 0 0,0-1 0,-1 1 0,1 0 0,0 0 0,0 0 0,0 0 0,0 0 0,0 0 0,0 0 0,0-1 0,1 1 0,-1 0 0,0-1 0,1 2 0,2 7 0,-1-3 0,0 1 0,-1-2 0,0 2 0,0 9 0,-1-15 0,0 0 0,0 0 0,0 0 0,0-1 0,0 1 0,1 0 0,-1 0 0,1 0 0,-1 0 0,0 1 0,0-1 0,0-1 0,0 1 0,1 0 0,0 0 0,0 0 0,-1 0 0,1-1 0,0 1 0,0-1 0,-1 1 0,2 0 0,-2-1 0,1 1 0,1-1 0,-2 1 0,1-1 0,1 1 0,-2-1 0,1 0 0,0 1 0,2-1 0,4 1 0,-1 0 0,0-1 0,0 0 0,13-1 0,-1 0 0,80-3 0,181 4 0,-205 4 0,62 1 0,338-5 0,-426 3 0,-1 2 0,-23-5 0,-15 1 0,0-1 0,1 0 0,18-2 0,-10-3 0,9-1 0,-1 4 0,44 3 0,-42 0 0,31-2 0,-59 1 0,1 0 0,0 0 0,-1-1 0,1 1 0,-1 0 0,1 0 0,0 0 0,-1-1 0,0 1 0,1 0 0,-1 0 0,1-1 0,0 1 0,-1 0 0,0-1 0,1 1 0,-1 0 0,0-1 0,1 1 0,-1-1 0,1 1 0,-1 0 0,0-1 0,0 1 0,0-1 0,0 1 0,0 0 0,0-1 0,0 1 0,0-1 0,0 1 0,0-1 0,0 0 0,0 1 0,0-1 0,0 1 0,0-1 0,0 0 0,0 1 0,0-1 0,0 1 0,0-1 0,-2-3 0,1-1 0,-2-1 0,-2-4 0,2 5 0,0-3 0,3 6 0,0 1 0,-1 0 0,0 0 0,1-1 0,-1 2 0,1-1 0,-1-1 0,0 1 0,-2-2 0,3 3 0,-1 0 0,0-1 0,0 1 0,1 0 0,0 0 0,-1-1 0,0 1 0,1 0 0,-1 0 0,0 0 0,0 0 0,0 0 0,1 0 0,-1 0 0,0 0 0,0 0 0,1 0 0,-2 1 0,2-1 0,-1 0 0,1 0 0,-2 1 0,2-1 0,-1 1 0,-11 2 0,1 0 0,0-1 0,0 0 0,0-1 0,-1 1 0,1-1 0,-1-1 0,1 0 0,-1-1 0,1-1 0,-14-2 0,-14-1 0,1 1 0,-75-1 0,20 4 0,-102-7 0,124 7 0,-68-4 0,-266 5 0,206 0 0,197 0 0,-1 0 0,1 0 0,-1 1 0,0-1 0,1 1 0,0-1 0,0 1 0,-1 0 0,-4 1 0,7-1 0,0-1 0,-1 0 0,1 1 0,-1 0 0,0-1 0,1 1 0,-1-1 0,1 0 0,0 1 0,-1-1 0,0 1 0,1 0 0,0-1 0,0 1 0,-1-1 0,1 0 0,0 0 0,0 1 0,0 0 0,-1 0 0,1-1 0,0 1 0,0 0 0,0-1 0,0 1 0,0-1 0,0 1 0,1 0 0,-1-1 0,0 1 0,0-1 0,0 1 0,0 0 0,1-1 0,-1 1 0,0 0 0,1-1 0,-1 1 0,2-1 0,0 2 0,0 0 0,1-1 0,0 1 0,0 0 0,0-1 0,-1 0 0,1 0 0,0 0 0,0 0 0,0 0 0,5 0 0,7 3 0,-4-1 0,1 0 0,-1-1 0,2-2 0,-1 1 0,0 0 0,12-1 0,26 2 0,123 1 0,-97-5 0,19 2 0,101 1 0,-168 0 0,200 1 0,-77-6 0,-106 4 0,44 1 0,-66 3-1365</inkml:trace>
</inkml:ink>
</file>

<file path=ppt/ink/ink1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95"/>
    </inkml:context>
    <inkml:brush xml:id="br0">
      <inkml:brushProperty name="width" value="0.1" units="cm"/>
      <inkml:brushProperty name="height" value="0.1" units="cm"/>
      <inkml:brushProperty name="color" value="#00A0D7"/>
      <inkml:brushProperty name="ignorePressure" value="1"/>
    </inkml:brush>
  </inkml:definitions>
  <inkml:trace contextRef="#ctx0" brushRef="#br0">20 43,'21'45,"-16"-35,-4-8,-1-3,-46-98,174 376,-127-272</inkml:trace>
</inkml:ink>
</file>

<file path=ppt/ink/ink1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96"/>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1,'1678'0,"-1669"0</inkml:trace>
</inkml:ink>
</file>

<file path=ppt/ink/ink1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97"/>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1,'1908'0,"-1903"0</inkml:trace>
</inkml:ink>
</file>

<file path=ppt/ink/ink1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98"/>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1,'1732'0,"-1727"0</inkml:trace>
</inkml:ink>
</file>

<file path=ppt/ink/ink1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99"/>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0,'8652'0,"-8647"0</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0:02:57.221"/>
    </inkml:context>
    <inkml:brush xml:id="br0">
      <inkml:brushProperty name="width" value="0.05" units="cm"/>
      <inkml:brushProperty name="height" value="0.05" units="cm"/>
    </inkml:brush>
  </inkml:definitions>
  <inkml:trace contextRef="#ctx0" brushRef="#br0">34 1804 24575,'1'-8'0,"0"-1"0,0 0 0,1 1 0,-1 0 0,1-1 0,0 1 0,1 0 0,-1 1 0,1-1 0,6-13 0,7-20 0,66-278 0,-77 300 0,41-140 0,-7 28 0,-20 67 0,43-107 0,-36 103 0,7-8 0,1 2 0,67-111 0,-60 114 0,-14 27 0,37-46 0,-20 30 0,-37 51 0,1 1 0,0 0 0,0 1 0,1 1 0,-1 0 0,1 1 0,12-5 0,21-14 0,-37 22 0,0-1 0,-1 1 0,2 0 0,-1 1 0,0 0 0,0 0 0,0 1 0,0 0 0,1 0 0,9 4 0,2 3 0,31 20 0,-27-14 0,3 3 0,-15-9 0,0-1 0,11 5 0,-6-4 0,1 1 0,-1 2 0,14 14 0,-4-5 0,3 4 0,-18-14 0,0-2 0,1 1 0,-1-2 0,2 0 0,-2-1 0,1 0 0,12 1 0,74-4 0,-50-4 0,-39 2 0,0-2 0,0 0 0,0 0 0,0-2 0,9-5 0,16-6 0,-18 9 0,0 1 0,0 1 0,0 1 0,0 2 0,0 1 0,1 0 0,21 6 0,-27-2 0,0 0 0,0 1 0,-1 0 0,1 1 0,-1 1 0,1 0 0,-2 2 0,1-1 0,12 18 0,7 11 0,33 48 0,-16-23 0,-33-44 0,14 30 0,-1-3 0,-1-3 0,-1 1 0,-2 1 0,23 64 0,-6 12 0,-23-79 0,-1 1 0,-2 1 0,0 1 0,-1 1 0,-1 0 0,9 94 0,-17-125 0,1 12 0,1 0 0,0 1 0,10 47 0,-9-52 0,5 34 0,1 7 0,-6-41 0,-1 1 0,3 34 0,0 5 0,-6-60-124,0 0 0,0 0 0,1 0 0,-1 0 0,1 0 0,-1 0-1,1 0 1,0-1 0,-1 1 0,2 3 0,3 1-6702</inkml:trace>
</inkml:ink>
</file>

<file path=ppt/ink/ink1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300"/>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1,'10'532,"-10"-530</inkml:trace>
</inkml:ink>
</file>

<file path=ppt/ink/ink1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01"/>
    </inkml:context>
    <inkml:brush xml:id="br0">
      <inkml:brushProperty name="width" value="0.1" units="cm"/>
      <inkml:brushProperty name="height" value="0.1" units="cm"/>
      <inkml:brushProperty name="color" value="#00A0D7"/>
    </inkml:brush>
  </inkml:definitions>
  <inkml:trace contextRef="#ctx0" brushRef="#br0">1790 288 24575,'0'2'0,"1"0"0,0 0 0,0 1 0,0-1 0,0 0 0,0-1 0,1 0 0,2 4 0,2 6 0,-1-3 0,-1-1 0,2 2 0,-1-2 0,0 0 0,2-1 0,-2 2 0,10 5 0,-15-13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0,-1 6 0,1 14 0,3-6 0,0 0 0,0 0 0,0-1 0,2 1 0,-2 1 0,2-2 0,0 1 0,0 0 0,5 6 0,10 18 0,-15-24 0,-3-4 0,1 0 0,0 0 0,-1 0 0,0 0 0,1 0 0,-1 0 0,0 0 0,0 0 0,0 0 0,1 1 0,-1-1 0,-1 0 0,1-1 0,0 0 0,0 0 0,-1 0 0,1 0 0,0 1 0,-1-1 0,0 0 0,1 0 0,0 1 0,0-1 0,0 0 0,0 0 0,-1 1 0,0-1 0,1 0 0,-1 0 0,1 0 0,0 0 0,-1 0 0,0 0 0,1 0 0,-1 0 0,1 0 0,-1 0 0,1 0 0,-2 0 0,-15 1 0,-22 2 0,24-1 0,1 0 0,-1-1 0,0 0 0,1-1 0,-1 0 0,-16-3 0,-39-3 0,39 2 0,18 1 0,-1 1 0,-23-1 0,-26-3 0,54 6 0,-1 0 0,-16-4 0,17 2 0,-1 0 0,-18 0 0,11 2 0,8 0 0,2 0 0,-1 0 0,0 1 0,0 0 0,1 0 0,-12 3 0,13-2 0,-1-1 0,0-1 0,0 1 0,0 0 0,0-1 0,-10 0 0,8-1 0,0 2 0,-15 1 0,-49 4 0,52-4 0,1 0 0,-37-3 0,14 0 0,-451 1 0,403-6 0,19 3 0,26 1 0,-125 1 0,88 2 0,81-1 0,1 0 0,-1-1 0,1 1 0,0 0 0,0 0 0,0 0 0,0 0 0,-1 0 0,1-1 0,0 1 0,0-1 0,0 0 0,-1 1 0,1-1 0,1 0 0,-2 0 0,2 0 0,0 1 0,-2-1 0,2 0 0,-1 0 0,0 0 0,0 0 0,1-1 0,-1 2 0,1-1 0,-1 0 0,1 0 0,-1 0 0,1 0 0,0 0 0,0-3 0,-1-3 0,-1-1 0,2 0 0,2-14 0,-2 8 0,7-48 0,-7 53 0,1 1 0,3-15 0,2-5 0,0-62 0,-6 62 0,0-32 0,-1 56 0,0-1 0,0 0 0,-1 2 0,0-2 0,0 1 0,-1 0 0,1 0 0,0-1 0,-1 1 0,0 1 0,-6-8 0,9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7 0,7 79 0,-6-89 0,1 12 0,1 2 0,1-1 0,8 27 0,-11-68 0,1 9 0,-2-19 0,2-37 0,1 61 0,-1 1 0,6-11 0,0-6 0,-6 22 0,-1 0 0,1 0 0,0 1 0,0-1 0,0 1 0,1-2 0,-1 2 0,3-5 0,-3 6 0,1 0 0,-2 0 0,1 1 0,1-1 0,-1 0 0,1 0 0,-1 1 0,0-2 0,0 2 0,0 0 0,1 0 0,0 0 0,-1-1 0,1 1 0,-1 0 0,1-1 0,-1 1 0,0 0 0,0 0 0,3 0 0,9 1 0,0-1 0,0 1 0,1 1 0,13 3 0,-12-1 0,27 0 0,-19-2 0,-16 0 0,17 1 0,34 0 0,5 2 0,27-5 0,-200-11 0,102 11 0,-2-2 0,-13-1 0,23 3 0,0 0 0,0 0 0,1 0 0,-1 0 0,0 0 0,0 0 0,0 0 0,0 0 0,0 0 0,0 0 0,0 0 0,0 0 0,0 0 0,0 0 0,0 0 0,0 0 0,0 0 0,0 0 0,0 0 0,0 0 0,0 0 0,0 0 0,0 0 0,0 0 0,0 0 0,0-1 0,0 1 0,0 0 0,0 0 0,0 0 0,0 0 0,0 0 0,0 0 0,0 0 0,0 0 0,0 0 0,0 0 0,0 0 0,0 0 0,0 0 0,0 0 0,0 0 0,0 0 0,0 0 0,0 0 0,0 0 0,0 0 0,0 0 0,0 0 0,0 0 0,0 0 0,0 0 0,0 0 0,0 0 0,7-2 0,9 0 0,84-3 0,46 4 0,-77 2 0,697-1 0,-707 6 0,-27-7 0,43 2 0,-74-1 0,-1 0 0,1 1 0,0-1 0,0 0 0,0 0 0,-1 1 0,1-1 0,0 1 0,0-1 0,-1 0 0,1 1 0,0-1 0,0 0 0,-1 1 0,1-1 0,-1 1 0,1-1 0,-1 1 0,1 0 0,-1 0 0,0-1 0,0 1 0,1 1 0,6 21 0,-3-9 0,9 27 0,-6-21 0,3-1 0,-1-1 0,15 21 0,26 29 0,-44-58 0,0-1 0,-2 1 0,1 0 0,5 18 0,6 14 0,1 0 0,-16-39 0,0-1 0,0-1 0,0 1 0,0 1 0,-1 0 0,1-1 0,-1 0 0,1 0 0,-1 6 0,0-7 0,0-1 0,0 1 0,-1 0 0,1-1 0,0 1 0,-1 0 0,1 0 0,0-1 0,0 0 0,-1 1 0,1 0 0,0 0 0,-1-1 0,0 1 0,1-1 0,-1 1 0,1 0 0,-1-1 0,0 1 0,1-1 0,-1 1 0,1-1 0,-1 0 0,0 1 0,0-1 0,1 0 0,-2 1 0,2-1 0,0 1 0,-1-1 0,0 0 0,0 0 0,-1 0 0,-82-1 0,47-4 0,28 3 0,0 0 0,-18 1 0,21 0 0,1 1 0,1-1 0,-2 1 0,2-1 0,-2 0 0,1-1 0,-8-3 0,9 4 0,-6-1 0,1 0 0,0 0 0,-2 1 0,-14 0 0,15 0 0,-130 0 0,74 2 0,-18 4 0,-198-5 0,269 1 0,-27 3 0,26-2 0,-25 2 0,-38-4 0,-87-1 0,129-5 0,27 5 0,0 0 0,0 0 0,-10 0 0,6 0 0,-1 0 0,0-1 0,-20-5 0,21 5 0,-1-2 0,1 2 0,-25-1 0,-230 4 0,265-1 0,1 0 0,0-1 0,0 1 0,0 0 0,0 0 0,0 0 0,-1-1 0,1 1 0,-1-1 0,1 1 0,0-1 0,0 1 0,0-1 0,0 1 0,1-1 0,-1 1 0,-1-1 0,2 0 0,-1 0 0,0 0 0,0 1 0,0-1 0,1 0 0,-1-1 0,0 1 0,1 0 0,-1 0 0,1 0 0,-1 0 0,1 1 0,-1-1 0,1-3 0,-1-4 0,0 1 0,1 0 0,0 0 0,1-9 0,0 0 0,-1-213 0,5 201 0,-5 26 0,1-1 0,-1 1 0,1-1 0,0 1 0,0 0 0,1 1 0,-1-1 0,0-1 0,3-2 0,-3 4 0,-1 1 0,1-1 0,-1 0 0,1 1 0,-1 0 0,1 0 0,0-1 0,-1 1 0,1 0 0,-1-1 0,1 1 0,0 0 0,0 0 0,-1-1 0,0 1 0,1 0 0,-1 0 0,1 0 0,0 0 0,0 0 0,-1 0 0,1 0 0,0 0 0,0 0 0,0 0 0,-1 0 0,1 0 0,0 0 0,-1 0 0,1 1 0,0-1 0,0 0 0,-1 0 0,1 1 0,-1-1 0,0 0 0,1 1 0,-1-1 0,1 0 0,0 0 0,-1 1 0,1 0 0,0 0 0,0 1 0,0-1 0,1 1 0,-1 1 0,0-1 0,0-1 0,0 1 0,-1 0 0,1 0 0,-1 0 0,0 0 0,1 4 0,-2 38 0,1 53 0,7-39 0,-5-37 0,1 21 0,-3-40 0,0 3 0,0 0 0,0-1 0,1 1 0,-1 0 0,3 7 0,-2-10 0,-1-1 0,0 0 0,1 0 0,0 0 0,0 0 0,-1-1 0,1 1 0,0 0 0,0 1 0,0-1 0,0-1 0,0 1 0,0 0 0,0 0 0,0-1 0,0 1 0,0 0 0,0-1 0,1 1 0,-1-1 0,1 0 0,-1 1 0,0 0 0,1-1 0,-1 0 0,-1 0 0,2 0 0,2 0 0,-1 0 0,0 1 0,0-1 0,1 0 0,-1-1 0,0 1 0,0 0 0,5-2 0,-7 1 0,0 1 0,0 0 0,0-1 0,-1 1 0,1-1 0,0 1 0,-1-1 0,0 1 0,1-1 0,0 1 0,-1-1 0,1 1 0,-1-1 0,1 0 0,-1 0 0,1 0 0,-1 1 0,0-1 0,1 1 0,-1-1 0,0 1 0,0-1 0,0 0 0,1 0 0,-1 1 0,0-2 0,0 2 0,-1-2 0,-5-83 0,5 76 0,0-1 0,0 1 0,-6-15 0,4 15 0,2 0 0,-1 0 0,-1-16 0,3 10 0,2 2 0,-2-1 0,-1 1 0,0 1 0,-1-1 0,-5-19 0,7 32 0,0 0 0,0 0 0,0 0 0,0 0 0,0 0 0,0 0 0,0 0 0,0 0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5 0,1 7 0,-1 159 0,5-93 0,-2-72 0,1 0 0,0 0 0,1 1 0,0-1 0,0 0 0,3 7 0,-5-12 0,1-1 0,-1 1 0,2-1 0,-2 1 0,1 0 0,0-1 0,0 1 0,-1-1 0,1 0 0,0 1 0,0 0 0,-1-1 0,1 0 0,0 0 0,0 1 0,0-1 0,0 0 0,0 0 0,0 0 0,1 0 0,23 0 0,-17-1 0,6 2 0,-11-1 0,2 0 0,-1 0 0,-1 0 0,1 0 0,1-1 0,5-1 0,-9 2 0,-1-1 0,1 0 0,-1 1 0,1-1 0,0 1 0,-1-1 0,1 0 0,-1 1 0,1-1 0,-1 0 0,1 1 0,-1-2 0,0 2 0,1-1 0,-1 0 0,0 1 0,0 0 0,0-1 0,0 0 0,0 0 0,0 1 0,0-1 0,0 0 0,0 0 0,0 0 0,0-1 0,-6-20 0,6 21 0,-16-44 0,-1-43 0,6 4 0,8 64 0,2 17 0,-1-2 0,2 1 0,0 1 0,0-1 0,0 0 0,0 0 0,0 0 0,0 0 0,0 0 0,2-5 0,-2 9 0,0 0 0,0 0 0,1 0 0,-1 0 0,0-1 0,0 1 0,0-1 0,0 1 0,0 0 0,0 0 0,0-1 0,0 1 0,0 0 0,0 0 0,0 0 0,0-1 0,0 1 0,0 0 0,0 0 0,0-1 0,0 1 0,0 0 0,0 0 0,0 0 0,0-1 0,0 1 0,0 0 0,-1 0 0,1 0 0,-8 0 0,4 0 0,-17-1 0,20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 0 0,0 0 0,1 0 0,2-2 0,-1 1 0,1-1 0,-1 1 0,0-1 0,1 1 0,0 0 0,0 0 0,-1 0 0,1 0 0,6 0 0,30-2 0,-25 2 0,-10 1 0,0 0 0,0-1 0,1 1 0,-2 0 0,2 1 0,-1-1 0,0 1 0,0-1 0,1 1 0,-1 1 0,4 0 0,-30-22 0,22 19 0,-2 0 0,0-1 0,-1 0 0,1 1 0,-1 0 0,1-1 0,0 2 0,0-2 0,-1 1 0,0 1 0,0-1 0,1 0 0,-1 1 0,0-1 0,0 1 0,0 0 0,-3-1 0,-3 2 0,1-1 0,0 1 0,-1 0 0,1 1 0,-1 0 0,1 0 0,1 0 0,-1 1 0,0 1 0,-8 3 0,12-5 0,0 0 0,2-1 0,-1 2 0,0-1 0,0 0 0,0 0 0,1 0 0,0 2 0,-1-2 0,1 0 0,0 1 0,0 0 0,0 0 0,1 1 0,0-2 0,-1 1 0,1 1 0,0-1 0,0 0 0,0 0 0,1 1 0,0-1 0,-1 1 0,2 5 0,-1-8 0,0-1 0,1 2 0,-1-2 0,0 1 0,1-1 0,-1 1 0,1-1 0,-1 0 0,1 1 0,-1-1 0,1 1 0,0-1 0,-1 1 0,1-1 0,0 1 0,-1-1 0,0 0 0,1 1 0,0-1 0,0 1 0,-1-1 0,1 0 0,0 0 0,0 0 0,0 0 0,-1 1 0,2-1 0,0 0 0,28 0 0,-24 0 0,1-1 0,0 0 0,-1 0 0,0 0 0,2-1 0,-3 1 0,9-3 0,-2 0 0,3 1 0,-1 0 0,1 1 0,1 0 0,26-1 0,-24 3 0,84-5 0,242 5 0,-354-1 0,-1 0 0,1 0 0,0 0 0,-14-5 0,14 2 0,-1 2 0,1 1 0,1-1 0,-19 0 0,-99 2 0,463 0 0,-203 5 0,-10 1 0,-45-1 0,49-5 0,-64 0 0,-7-4 0,-30 2 0,0-1 0,-14 2 0,1 0 0,25 1 0,-38 0 0,1 0 0,-1 0 0,1 1 0,0-1 0,0 0 0,-1 0 0,1 0 0,0 1 0,-1-1 0,1 0 0,-1 1 0,1-1 0,-1 1 0,1-1 0,-1 0 0,0 1 0,0 0 0,0-1 0,1 1 0,0-1 0,-1 1 0,0-1 0,0 1 0,0-1 0,1 1 0,-1 0 0,0-1 0,0 1 0,0-1 0,0 1 0,0-1 0,0 1 0,0 0 0,0 0 0,0 0 0,0-1 0,0 1 0,0 0 0,0 0 0,0-1 0,-1 1 0,1 0 0,0 0 0,0-1 0,-1 1 0,0 0 0,1-1 0,0 1 0,0 0 0,0-1 0,-1 1 0,0-1 0,1 0 0,-1 0 0,1 1 0,-1-1 0,0 0 0,0 1 0,1 0 0,-1-1 0,0 0 0,-1 1 0,-22 1 0,18-2 0,1 0 0,0 0 0,-10 3 0,-3 0 0,1-1 0,-2-1 0,1 0 0,-35-2 0,8 0 0,-160 7 0,-79-12 0,-67 6 0,185 0 0,155 0 0,1 1 0,-18 4 0,1 0 0,22-4 0,-1 0 0,2 0 0,-2 0 0,0 1 0,2-1 0,-10 6 0,14-7 0,0 0 0,0 0 0,0 0 0,0 0 0,0 0 0,0 0 0,0 0 0,0 0 0,-1 0 0,1 0 0,0 0 0,0 1 0,0-1 0,0 0 0,0 0 0,0 0 0,0 0 0,0 0 0,0 0 0,0 0 0,0 0 0,0 0 0,-1 0 0,1 0 0,0 0 0,0 1 0,0-1 0,0 0 0,0 0 0,0 0 0,0 0 0,0 0 0,0 0 0,0 0 0,0 0 0,0 0 0,0 1 0,0-1 0,0 0 0,0 0 0,0 0 0,0 0 0,0 0 0,0 0 0,0 0 0,0 0 0,0 0 0,1 0 0,-1 0 0,0 0 0,0 0 0,0 0 0,0 0 0,0 0 0,0 0 0,8 3 0,13-2 0,759-2 0,-660 7 0,341-6 0,-461 0 0,1 0 0,-1 0 0,0 0 0,1 0 0,-1 0 0,1 0 0,0 0 0,0 0 0,-1 0 0,1 0 0,-1 0 0,1 0 0,0 1 0,-1-1 0,1 0 0,-1 0 0,1 1 0,0-1 0,-1 1 0,1-1 0,-1 1 0,0-1 0,1 0 0,0 1 0,-1-1 0,0 0 0,0 1 0,1 0 0,-1-1 0,0 1 0,0-1 0,0 1 0,0 0 0,-1 0 0,1-1 0,0 1 0,0 0 0,0-1 0,0 1 0,-1-1 0,1 1 0,-1 0 0,1-1 0,-1 1 0,-1 1 0,1 0 0,-1 0 0,-1 0 0,2 1 0,-1-1 0,0 0 0,-1-1 0,0 0 0,-3 3 0,-7 0 0,1 0 0,-1-3 0,1 1 0,-1 0 0,-18 0 0,2 1 0,-27 0 0,-55-4 0,39 0 0,-458 1 0,380-6 0,-121 7 0,270-1 0,0 0 0,0 0 0,0 0 0,1 0 0,-1 0 0,0 0 0,0 0 0,0 0 0,1 1 0,-1-1 0,0 1 0,0-1 0,0 0 0,0 1 0,1-1 0,-2 1 0,2-1 0,-1 1 0,1-1 0,0 0 0,0 1 0,-1-1 0,1 1 0,0-1 0,0 0 0,0 1 0,0-1 0,-1 1 0,1-1 0,0 0 0,0 0 0,0 1 0,0-1 0,0 1 0,0-1 0,0 0 0,0 1 0,1 0 0,-1 0 0,0 0 0,1 0 0,-1 0 0,1 1 0,0-1 0,-1 0 0,1-1 0,0 1 0,0 0 0,0-1 0,0 1 0,0 0 0,0-1 0,0 1 0,0 0 0,0 0 0,0-1 0,0 1 0,0-1 0,3 1 0,15 3 0,0-1 0,1-1 0,34 0 0,-38-2 0,323 2 0,-175-3 0,26-4 0,-23-1 0,24 1 0,-55 1 0,-121 3 0,-12 1 0,4 0 0,0 0 0,0 0 0,11 1 0,-17-1 0,0 0 0,0 0 0,0 0 0,0 1 0,0-1 0,-1 0 0,2 0 0,-2 0 0,1 0 0,-1 0 0,1 0 0,0 1 0,0-1 0,-1 1 0,1-1 0,0 1 0,0 0 0,-1-1 0,1 1 0,-1-1 0,1 1 0,0 0 0,-1-1 0,1 1 0,-1 0 0,0-1 0,1 1 0,-1 0 0,1 0 0,-1 0 0,0 0 0,0-1 0,0 0 0,0 1 0,0 0 0,0 0 0,0 1 0,0-1 0,0 0 0,-1 0 0,1 0 0,-1-1 0,1 1 0,-1 0 0,1 0 0,0-1 0,-1 1 0,0 0 0,0-1 0,1 0 0,-1 1 0,0-1 0,1 1 0,-1-1 0,0 1 0,0-1 0,0 1 0,1-1 0,-1 0 0,0 1 0,0-1 0,0 0 0,1 0 0,-3 1 0,-3 0 0,1-1 0,-1 0 0,-8 0 0,-1 1 0,-55 4 0,-74-5 0,63-1 0,-563 1 0,498 5 0,13 6 0,78-6 0,28-3 0,16-2 0,1 1 0,-2 0 0,2 1 0,0 0 0,-20 5 0,29-7 0,0 1 0,1-1 0,-1 0 0,1 0 0,-1 1 0,0-1 0,1 0 0,-1 1 0,1 0 0,-1-1 0,0 0 0,1 1 0,0-1 0,0 1 0,0 0 0,0-1 0,0 0 0,-1 0 0,1 1 0,0-1 0,0 0 0,0 0 0,0 0 0,1 0 0,-1 0 0,0 0 0,0 0 0,0 0 0,0 0 0,0 1 0,0-1 0,0 0 0,0 0 0,0 0 0,0 0 0,0 1 0,0-1 0,0 0 0,0 0 0,0 0 0,0 0 0,0 0 0,0 1 0,1-1 0,1 1 0,0 0 0,-1-1 0,1 1 0,-1 0 0,1-1 0,0 0 0,-1 1 0,1-1 0,3 0 0,185 1 0,-90-2 0,1082 1 0,-1182 0 0,1 0 0,0 0 0,-1 0 0,1 0 0,-1 0 0,1 0 0,-1 0 0,1 0 0,-1 0 0,1 0 0,-1 0 0,1 0 0,-1 0 0,0 1 0,0-1 0,1 0 0,-1 0 0,1 0 0,0 1 0,-1-1 0,0 0 0,1 1 0,-1-1 0,0 0 0,1 1 0,-1-1 0,0 1 0,0 0 0,0-1 0,0 0 0,0 0 0,0 0 0,-1 0 0,1 1 0,0-1 0,0 0 0,0 1 0,0-1 0,0 0 0,-1 1 0,1-1 0,0 0 0,0 0 0,-1 1 0,1-1 0,-1 0 0,1 0 0,0 1 0,-1-1 0,1 1 0,-1-1 0,1 1 0,-1 0 0,0-1 0,0 0 0,0 1 0,1-1 0,-1 0 0,0 1 0,0-1 0,0 0 0,0 0 0,0 0 0,0 0 0,0 1 0,0-1 0,1 0 0,-1 0 0,1-1 0,-1 1 0,-1 0 0,2 0 0,-1 0 0,0 0 0,0-1 0,0 1 0,0 0 0,0-1 0,1 1 0,-3-2 0,2 1 0,1-1 0,-1 0 0,0 1 0,0-1 0,0 1 0,0-1 0,1 0 0,-2-3 0,2 3 0,-1 1 0,0-1 0,0 0 0,1 0 0,-1 0 0,-2-3 0,12 19 0,-1 0 0,0-1 0,10 29 0,-18-40 0,3 4 0,0 1 0,0 0 0,-1 0 0,0-1 0,-2 2 0,2 8 0,-2-16 0,0 0 0,0 1 0,0-1 0,0 0 0,0 0 0,0 1 0,0-1 0,0 0 0,-1 0 0,1 0 0,0 1 0,0-1 0,0 0 0,0 1 0,0-1 0,0 0 0,-1 0 0,1 0 0,0 1 0,0-1 0,0 0 0,0 0 0,0 0 0,0 0 0,-1 0 0,1 0 0,0 0 0,0 1 0,0-1 0,-1 0 0,1 0 0,0 0 0,0 0 0,-1 0 0,1 0 0,0 0 0,-1 0 0,1 0 0,0 0 0,0 0 0,-1 0 0,1 0 0,0-1 0,-15-4 0,7 3 0,-17-3 0,1 1 0,-52 0 0,-484 3 0,277 2 0,187-7 0,-1 3 0,48 1 0,17 1 0,10 1 0,-27-2 0,33 0 0,12 2 0,-1 0 0,0-1 0,1 1 0,0-1 0,-1 0 0,1 0 0,-1-1 0,1 1 0,-5-3 0,8 3 0,1 1 0,-1 0 0,0 0 0,1-1 0,-1 1 0,1-1 0,0 1 0,-1-1 0,0 0 0,1 1 0,0-1 0,-1 0 0,1 0 0,0 1 0,0-1 0,0 0 0,0 1 0,0-1 0,-1 0 0,1 0 0,0 1 0,1-1 0,-1 0 0,0 1 0,0-1 0,0 1 0,0-1 0,0 0 0,1 1 0,0-2 0,0 1 0,-1-1 0,1 1 0,-1 0 0,2 0 0,-2 0 0,1 0 0,1 0 0,-2 0 0,1 1 0,0-1 0,0 0 0,0 0 0,0 1 0,0-1 0,1 0 0,2 0 0,13-3 0,0 1 0,1 1 0,23-1 0,55 4 0,-37 0 0,92-2 0,155 2 0,-251 1 0,39 0 0,25 4 0,-23 0 0,74-6 0,-86 0 0,-65 2 0,-19-2 0,1 0 0,-1 1 0,1-1 0,0 0 0,0 0 0,-1 1 0,1-1 0,0 0 0,-1 1 0,1-1 0,-1 0 0,0 1 0,1-1 0,-1 1 0,0 0 0,1-1 0,-1 1 0,0-1 0,0 1 0,1-1 0,-1 1 0,1-1 0,-1 1 0,0 0 0,0 0 0,0-1 0,-1 1 0,1-1 0,-1 0 0,1 1 0,0-1 0,-1 0 0,1 1 0,0-1 0,0 1 0,-1-1 0,1 0 0,-1 0 0,1 1 0,-1-1 0,0 0 0,1 0 0,-1 1 0,1-1 0,-1 0 0,0 0 0,0 0 0,-16 3 0,15-3 0,-26 3 0,1-1 0,-36-3 0,12 0 0,-327 4 0,173 3 0,-33-5 0,131-1 0,39 6 0,-3-2 0,64-4-1365</inkml:trace>
</inkml:ink>
</file>

<file path=ppt/ink/ink1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02"/>
    </inkml:context>
    <inkml:brush xml:id="br0">
      <inkml:brushProperty name="width" value="0.1" units="cm"/>
      <inkml:brushProperty name="height" value="0.1" units="cm"/>
      <inkml:brushProperty name="color" value="#00A0D7"/>
    </inkml:brush>
  </inkml:definitions>
  <inkml:trace contextRef="#ctx0" brushRef="#br0">1 467 24575,'0'-6'0,"0"1"0,0 1 0,2-8 0,-1 10 0,0 1 0,-1-1 0,1 0 0,0 0 0,0 0 0,-1 1 0,2 0 0,-1 0 0,1-1 0,-1 0 0,4-2 0,-4 3 0,1 0 0,-1-1 0,1 1 0,0-1 0,-1 0 0,0 1 0,1-2 0,-1 1 0,0 1 0,0-1 0,0 1 0,0-2 0,-1 1 0,0 0 0,1 0 0,-1-1 0,0 2 0,1-1 0,-1 0 0,0-1 0,-1 1 0,1-4 0,1-1 0,0-1 0,1-1 0,0 2 0,1-2 0,0 2 0,-1-2 0,11-12 0,-6 5 0,-4 11 0,-1 1 0,0 0 0,-1-1 0,0 1 0,1-1 0,-1 0 0,-1 1 0,1-2 0,-1-4 0,0 1 0,-1 7 0,1 0 0,0-2 0,0 1 0,0 0 0,1 1 0,-1-1 0,1-1 0,0 1 0,0 1 0,0-1 0,2-4 0,9-24 0,-8 22 0,1 1 0,-1-2 0,-1 1 0,2-14 0,-3 17 0,-2 2 0,1 1 0,0-1 0,0 0 0,1 0 0,0 1 0,-1-1 0,3-4 0,-2 7 0,-2-1 0,1 0 0,0-1 0,0 1 0,-1 0 0,1 0 0,-1 0 0,0-3 0,0 3 0,0-1 0,0 1 0,1 1 0,0-2 0,-1 1 0,2-4 0,-2 5 0,0 0 0,1 1 0,-1 0 0,1-1 0,0 1 0,-1-1 0,1 1 0,0-1 0,0 1 0,-1-1 0,1 1 0,0 0 0,0-1 0,0 1 0,-1 0 0,1-1 0,0 1 0,0 0 0,0 0 0,-1 0 0,1-1 0,0 1 0,1 0 0,7 1 0,0-1 0,-1 1 0,17 3 0,-15-3 0,-1 1 0,17 1 0,4-3 0,42-1 0,-49-4 0,-18 4 0,-1 0 0,1 0 0,-2 0 0,1 1 0,5-1 0,268 1 0,-211 6 0,72-2 0,308-4 0,-434 1 0,0 0 0,14 3 0,-14-2 0,-1 0 0,17-1 0,-21-2 0,14 1 0,0 1 0,27 3 0,23 1 0,-61-3 0,14 1 0,-19-2 0,-7-1 0,-14 1 0,9-1 0,1 1 0,1-1 0,-1 0 0,0-1 0,-9-1 0,14 2 0,1 0 0,-1 0 0,1 0 0,0 0 0,-1 0 0,1 0 0,0 0 0,0 0 0,-1-1 0,1 1 0,-1 0 0,1 0 0,0 0 0,0 0 0,-1 0 0,1 0 0,0 0 0,0 0 0,0 0 0,-1 0 0,1-1 0,0 1 0,-1-1 0,1 1 0,0 0 0,0 0 0,0-1 0,0 1 0,0 0 0,0 0 0,0-1 0,0 1 0,0 0 0,0-1 0,0 1 0,0 0 0,0 0 0,0-1 0,0 1 0,0 0 0,0-1 0,0 1 0,0 0 0,0 0 0,0-1 0,0 1 0,0 0 0,1 0 0,-1-1 0,0 1 0,1 0 0,-1-1 0,1 0 0,-1 0 0,2 1 0,-2-1 0,1 0 0,1 1 0,-1 0 0,-1-1 0,2 1 0,-2-1 0,1 1 0,0-1 0,3 0 0,6 0 0,1 0 0,19 1 0,-17 0 0,22-2 0,-32 2 0,11-2 0,-24 2 0,-4 2 0,-19 5 0,23-6 0,-2 1 0,1 0 0,-18 0 0,14-1 0,10-1 0,0 1 0,0-1 0,1-1 0,-1 1 0,0 0 0,-5-2 0,10 2 0,0 0 0,0 0 0,-1 0 0,1 0 0,0 0 0,-1 0 0,1 0 0,0 0 0,0 0 0,0-1 0,-1 1 0,1 0 0,0 0 0,0-1 0,0 1 0,0 0 0,-1 0 0,1 0 0,0 0 0,0 0 0,-1-1 0,1 1 0,0 0 0,0 0 0,0 0 0,0-1 0,0 1 0,0 0 0,0 0 0,0 0 0,0-1 0,0 1 0,0 0 0,0 0 0,0 0 0,0 0 0,7-7 0,-4 6 0,-1-1 0,0 1 0,1 0 0,0 0 0,5-1 0,11 1 0,2 1 0,28 2 0,-27-2 0,39 4 0,225-4 0,-284 0 0,0 1 0,-1-1 0,0 0 0,1 0 0,0 1 0,-1-1 0,1 1 0,0 0 0,1 0 0,-2-1 0,-1 1 0,1 0 0,0-1 0,0 1 0,0-1 0,0 0 0,0 0 0,0 1 0,0-1 0,0 0 0,0 0 0,0 0 0,0 0 0,0 0 0,0 0 0,-1 0 0,1 0 0,0 0 0,0 0 0,0-1 0,0 1 0,0 0 0,0-1 0,0 1 0,0 0 0,0-1 0,1-1 0,-2 2 0,0 0 0,1 0 0,-1 0 0,0 0 0,0 0 0,0 0 0,0 0 0,0 0 0,0-1 0,1 1 0,-1 0 0,0 0 0,0 0 0,0 0 0,0 0 0,0 0 0,0 0 0,0 0 0,0 0 0,1 0 0,-1 0 0,0 0 0,0 0 0,0 0 0,0 0 0,0 0 0,1 1 0,-1-1 0,0 0 0,0 0 0,1 0 0,-1 0 0,3 6 0,-2 16 0,0-3 0,2-7 0,-1-1 0,-1 1 0,-1-1 0,-1 24 0,0-4 0,1-29 0,0 1 0,0 0 0,0 0 0,0 0 0,1-1 0,-1 0 0,1 1 0,-1 0 0,1 0 0,1-1 0,1 3 0,-1-1 0,-1 0 0,1-1 0,-1 2 0,0-2 0,1 8 0,-2-6 0,1-1 0,0 0 0,0 1 0,4 5 0,-3-4 0,0-1 0,-1 2 0,-1-2 0,2 2 0,-2-2 0,0 2 0,0 0 0,-2 7 0,2 9 0,0-16 0,0-6 0,-1 1 0,1-1 0,0 1 0,0-1 0,0 1 0,0-1 0,0 0 0,1 0 0,-1 1 0,0-1 0,0 0 0,0 1 0,0-1 0,1 0 0,0 0 0,0 1 0,-1-1 0,2 0 0,-2 0 0,1 0 0,1 0 0,0 1 0,0 0 0,0-1 0,-2 1 0,2-1 0,0 1 0,-1 0 0,0-1 0,1 1 0,-1 0 0,0 0 0,0 0 0,0 0 0,-1 0 0,1 0 0,0 3 0,-1 3 0,1-1 0,-1 13 0,0-24 0,-1-1 0,1 1 0,0-1 0,-4-5 0,2 4 0,0 1 0,1 0 0,-1-12 0,1 10 0,1 0 0,-2-1 0,-1-11 0,1 19 0,0 5 0,-2 9 0,4-9 0,-2 3 0,1-1 0,1 2 0,-1 9 0,1-15 0,1 1 0,-1-1 0,0-1 0,0 2 0,1-1 0,0 0 0,0-1 0,1 1 0,-1 0 0,1 0 0,3 3 0,-2-2 0,-1-2 0,-1 0 0,1 1 0,0-2 0,-1 1 0,3 4 0,-4-6 0,0 0 0,0 0 0,0 1 0,0-1 0,0 0 0,0 0 0,0 0 0,0 0 0,0 1 0,0-1 0,0 0 0,0 0 0,0 0 0,0 0 0,0 1 0,0-1 0,0 0 0,0 0 0,0 0 0,0 0 0,0 0 0,-1 1 0,1-1 0,0 0 0,0 0 0,0 0 0,-1 0 0,1 0 0,0 0 0,0 1 0,0-1 0,-1 0 0,-11 0 0,-14-4 0,1 1 0,-42-1 0,-30 10 0,-587-6 0,670-1 0,-25-4 0,25 4 0,-21-3 0,-428 3 0,228 3 0,-141-2 0,374 0 0,1 0 0,0 0 0,0 0 0,0 0 0,-1 0 0,2 0 0,-1 0 0,-1 0 0,1-1 0,0 1 0,1-1 0,-1 1 0,-1-1 0,1 0 0,1 1 0,0-1 0,0 0 0,0 1 0,-1-1 0,2 0 0,-1 1 0,0-1 0,0 0 0,0 0 0,1 1 0,-1 0 0,0-1 0,0 0 0,0 1 0,1-1 0,-1 0 0,0 1 0,2-2 0,13-23 0,-11 19 0,0 1 0,0-1 0,-2 0 0,1 0 0,3-7 0,12-39 0,-5-5 0,-8 42 0,-2 7 0,0 2 0,1-13 0,-1 7 0,0 1 0,1-1 0,0 1 0,11-20 0,-1 3 0,5-12 0,-19 39 0,0 0 0,1-1 0,0 2 0,-1-1 0,1-1 0,-1 1 0,2 0 0,-2 0 0,1 0 0,0 0 0,0-1 0,-1 1 0,1 1 0,0-1 0,0 0 0,1 0 0,-1 1 0,0 0 0,0-1 0,2 0 0,0 0 0,1 0 0,0 0 0,-1 1 0,0 0 0,1 0 0,6 0 0,-4 0 0,491 2 0,-256-4 0,627 2 0,-859 1 0,0 0 0,1 1 0,17 2 0,12 5 0,-7-5 0,-26-2 0,2 0 0,-2-1 0,2 0 0,-2 0 0,2-1 0,-2 0 0,13-2 0,-20 1 0,0 0 0,0 0 0,-1 0 0,1-1 0,-1 1 0,1 1 0,0-1 0,0 0 0,-3-1 0,-4-2 0,8 4 0,2 3 0,0 1 0,0 0 0,-1 0 0,0 1 0,0-1 0,-1 1 0,1 0 0,-1-2 0,0 2 0,0 0 0,-1 5 0,-1 7 0,1 19 0,0-13 0,1-1 0,5 32 0,-2-40 0,-1-1 0,0 0 0,1 21 0,-3-30 0,0-1 0,1 2 0,0-1 0,0-1 0,1 2 0,1 5 0,-1-6 0,0 0 0,-1 0 0,0 0 0,1 0 0,-1 0 0,0 6 0,-2-5 0,1-4 0,0 1 0,0-2 0,-1 2 0,1-1 0,0 1 0,1 0 0,-1-1 0,0 0 0,0 1 0,0-1 0,1 1 0,0-1 0,0 1 0,-1-2 0,1 0 0,-1 0 0,0 0 0,0 0 0,0 0 0,0 0 0,1 0 0,-1 0 0,0 0 0,0-1 0,1 1 0,-1 0 0,1 0 0,-1 0 0,0 0 0,0-1 0,1 1 0,-1 0 0,0 0 0,0-1 0,0 1 0,0 0 0,1 0 0,-1 0 0,0 0 0,0 0 0,1 0 0,-1-1 0,0 1 0,0-1 0,0 1 0,0 0 0,0-1 0,0 1 0,0 0 0,0-1 0,2-11 0,3-57 0,-3 38 0,-2-51 0,-1 31 0,0 42 0,0 0 0,-1 1 0,-1-1 0,0 0 0,0 1 0,-8-15 0,6 10 0,1 7 0,0-1 0,1 1 0,0-1 0,-2 2 0,0-2 0,-8-7 0,13 14 0,-1-1 0,0 1 0,1-1 0,-1 1 0,1-1 0,-1 0 0,1 1 0,-1 0 0,0 0 0,0 0 0,1 0 0,-1 0 0,0-1 0,0 1 0,0 0 0,0 0 0,0 0 0,0 0 0,1 0 0,-2 0 0,2 0 0,-1 0 0,0 0 0,1 0 0,-1 0 0,0 1 0,0-1 0,0 0 0,1 0 0,-1 0 0,0 0 0,0 1 0,1-1 0,-1 1 0,0-1 0,0 1 0,1-1 0,-1 1 0,0 0 0,0 0 0,-1 2 0,0 0 0,-1-1 0,1 0 0,-1 2 0,2-1 0,-1 0 0,-1 5 0,3-7 0,-1 1 0,0-1 0,1 0 0,0 0 0,0 1 0,0-2 0,0 1 0,0 1 0,0-1 0,0 1 0,0-1 0,1 2 0,0-3 0,-1 1 0,0 0 0,0-1 0,0 0 0,1 1 0,-1-1 0,0 0 0,1 1 0,-1-1 0,1 0 0,-1 0 0,0 0 0,0 0 0,0 0 0,0 0 0,1 0 0,0 1 0,-1-1 0,1 0 0,-1 0 0,0 0 0,1 0 0,0 0 0,-1 0 0,1 0 0,-1 0 0,0 0 0,1 0 0,0 0 0,-1 0 0,1 0 0,0 0 0,-1 0 0,0 0 0,1 0 0,-1-1 0,0 1 0,1 0 0,0 0 0,0 0 0,-1 0 0,0 0 0,0 0 0,0 0 0,0 0 0,0 0 0,0 0 0,1 0 0,-1 0 0,0 0 0,0 0 0,0 0 0,0 0 0,0 0 0,1 0 0,-1-1 0,0 1 0,0 0 0,0 0 0,0 0 0,0 0 0,0 0 0,1 0 0,-1 0 0,0-1 0,0 1 0,0 0 0,0 0 0,1 0 0,-1 0 0,0 0 0,0-1 0,0 1 0,0 0 0,0-1 0,0 1 0,0 0 0,0 0 0,0 0 0,0 0 0,0 0 0,0-1 0,0 1 0,0 0 0,0 0 0,-10-3 0,-13 0 0,-75 9 0,-636-6 0,556 5 0,0 1 0,105-5 0,-71-2 0,102-5 0,29 5 0,0-1 0,-14 0 0,-147 2 0,172 0 0,0 0 0,0 0 0,1 1 0,0-1 0,0 0 0,-1 0 0,0 1 0,1 0 0,-1-1 0,0 1 0,1 0 0,-1-1 0,1 0 0,0 1 0,0 0 0,0 0 0,-1 0 0,1 0 0,0 1 0,0-1 0,-2 1 0,0 2 0,1 1 0,-1 0 0,1-1 0,-3 9 0,3-6 0,-50 104 0,48-102 0,1 0 0,-1 1 0,-1 14 0,2-11 0,-1-1 0,-8 18 0,-3 8 0,14-34 0,0-3 0,0 0 0,1 0 0,-1 1 0,1-1 0,0 1 0,0-1 0,0 1 0,0 0 0,0 0 0,0-1 0,0-1 0,1 1 0,-1-1 0,0 1 0,1-1 0,-1 0 0,1 1 0,-1 0 0,1-1 0,-1 0 0,1 1 0,-1-1 0,1 0 0,-1 1 0,1-1 0,-1 0 0,1 0 0,-1 1 0,1-1 0,-1 0 0,1 0 0,0 0 0,-1 0 0,1 0 0,-1 0 0,2 0 0,-2 0 0,1 0 0,0 0 0,117 0 0,-48-1 0,-7-5 0,39 2 0,856 4 0,-488 0 0,-462-1 0,0 0 0,-1 0 0,12-3 0,10 0 0,-28 4 0,0-1 0,0 1 0,0 0 0,0-1 0,-1 1 0,1 0 0,0-1 0,0 1 0,0-1 0,0 1 0,-1-1 0,1 0 0,0 1 0,0-1 0,-1 0 0,1 0 0,0 0 0,-1 1 0,1-1 0,-1 0 0,0 0 0,1 0 0,0 1 0,-1 0 0,0-1 0,0 0 0,0 0 0,1 0 0,-1-2 0,0-3 0,0 0 0,0-1 0,0-7 0,-1 5 0,0-7 0,-6-28 0,2 17 0,0-32 0,5 12 0,-1 46 0,1 0 0,0 1 0,0-1 0,-1 1 0,1-1 0,0 1 0,-1-1 0,1 0 0,-1 0 0,1 1 0,-1-1 0,1 1 0,-1 0 0,0-1 0,1 1 0,-1-1 0,1 1 0,-1 0 0,1-1 0,0 1 0,-1 0 0,1 0 0,-2 0 0,2 0 0,-1 0 0,1 0 0,-2 0 0,2 0 0,-1 0 0,-1 0 0,-26 0 0,21 0 0,-209 0 0,117 0 0,5-5 0,-65 1 0,131 3 0,2 1 0,0-1 0,0-1 0,-31-4 0,28 1 0,0 2 0,-54-1 0,-41-1 0,80 5 0,-154 4 0,29 1 0,71 4 0,32-4 0,-25 7 0,156-11 0,1015-1 0,-1009 6 0,32-1 0,-16 0 0,147-5 0,-230 0 0,0 0 0,0 1 0,0-1 0,1 1 0,-2 0 0,0 0 0,8 4 0,-11-5 0,2 1 0,-1-1 0,1 1 0,-1-1 0,1 1 0,-1-1 0,0 1 0,0 0 0,0 0 0,1 0 0,-2 0 0,1 0 0,0 0 0,0 1 0,-1-1 0,2 0 0,-2 1 0,1-1 0,-1-1 0,1 1 0,0 1 0,-1 2 0,0-4 0,0 0 0,0 1 0,0-1 0,0 1 0,0-1 0,0 1 0,-1-1 0,1 0 0,0 1 0,-1-1 0,1 1 0,0-1 0,-1 0 0,1 1 0,0-1 0,-1 0 0,1 1 0,-1-1 0,1 0 0,-1 0 0,1 0 0,0 0 0,-1 1 0,0-1 0,1 0 0,0 0 0,0 0 0,0 0 0,-1 0 0,0 0 0,0 0 0,-22 2 0,12-1 0,-41 7 0,-33 5 0,74-11 0,-1-1 0,-24 1 0,3 0 0,-83 0 0,66-3 0,0-1 0,-81-12 0,135 14 0,0 0 0,-1 0 0,1-1 0,7 0 0,6 0 0,358-11 0,-356 11 0,-18 2 0,-12-1 0,-151 6 0,48 1 0,61-4 0,-98 2 0,-207-5 0,409-11 0,34-3 0,140-9 0,-63 8 0,-307 30 0,-163 7 0,-161-21 0,231-2 0,236 1 0,-1 0 0,0 0 0,1 0 0,-1 0 0,1 1 0,-1-1 0,0 1 0,1-1 0,-1 1 0,1 0 0,-1 0 0,0 0 0,-2 2 0,4-2 0,-1 0 0,1 1 0,0-1 0,0 1 0,-1-1 0,1-1 0,1 2 0,-2 0 0,2 0 0,0-1 0,0 1 0,-1-1 0,0 1 0,1 0 0,0-1 0,0 1 0,-1-1 0,1 1 0,1 3 0,-1 5 0,0 1 0,-1 0 0,0 0 0,-7 21 0,6-23 0,-1-1 0,-7 11 0,9-15 0,-1-2 0,0 1 0,0 1 0,-1-1 0,1-1 0,-1 1 0,1 0 0,-7 4 0,9-7 0,0 0 0,0 0 0,0 0 0,-1 0 0,1 0 0,0 1 0,0-1 0,0 0 0,0 0 0,0 0 0,0 0 0,0 0 0,-1 0 0,1 0 0,0 0 0,-1 0 0,1 0 0,0 0 0,0 0 0,0 0 0,0 0 0,0 0 0,0 0 0,0 0 0,0 0 0,0 0 0,0 0 0,0 0 0,0 0 0,0 0 0,-1 0 0,1 0 0,0 0 0,0 0 0,-1 0 0,1 0 0,0-1 0,0 1 0,0 0 0,0 0 0,0 0 0,0 0 0,0 0 0,0 0 0,0 0 0,-1 0 0,1-1 0,0 1 0,0 0 0,0 0 0,0 0 0,0 0 0,0 0 0,0-1 0,0 1 0,0 0 0,0 0 0,0 0 0,0 0 0,0 0 0,0 0 0,0-1 0,0 1 0,0 0 0,0-1 0,0 1 0,0 0 0,0 0 0,1 0 0,1-13 0,-2 11 0,5-16 0,8-24 0,-11 37 0,1-1 0,0 1 0,-1 0 0,1 0 0,2 0 0,-2 0 0,0 1 0,9-8 0,-12 12 0,0 0 0,1 0 0,-1 0 0,0 0 0,0 0 0,0 0 0,0 0 0,0 0 0,1 0 0,-1-1 0,0 1 0,0 0 0,0 0 0,0 0 0,0 0 0,0 0 0,0 0 0,0 0 0,0 0 0,0 0 0,0 0 0,0 0 0,0 0 0,0 0 0,0 0 0,0 0 0,0 0 0,0 0 0,0 0 0,1 0 0,-1 0 0,0 0 0,0 0 0,0 0 0,0 1 0,1-1 0,-1 0 0,0 0 0,0 0 0,0 0 0,0 0 0,0 0 0,0 0 0,0 0 0,0 0 0,0 0 0,0 0 0,0 0 0,0 1 0,0-1 0,0 0 0,0 1 0,3 7 0,-3 11 0,-4 1 0,3-14 0,0 1 0,0-2 0,1 2 0,0 9 0,0-15 0,0 0 0,1 2 0,0-2 0,-1 1 0,0-1 0,0 1 0,1-1 0,0 1 0,0-1 0,0 0 0,0 1 0,1-1 0,-1 0 0,0 1 0,0-1 0,1 1 0,-1-1 0,0 0 0,1 0 0,0-1 0,2 2 0,1 0 0,0 0 0,0 0 0,0-1 0,0 1 0,1-1 0,-1-1 0,8 2 0,41-3 0,-22 0 0,74 0 0,109 2 0,-201 0 0,-14-1 0,0 0 0,0 0 0,0 0 0,0 0 0,0 1 0,0-1 0,-1 0 0,1 0 0,0 0 0,0 0 0,0 0 0,0 0 0,0 0 0,0 0 0,0 0 0,0 0 0,0 0 0,0 0 0,0 0 0,0 0 0,0 0 0,0 0 0,0 0 0,0 0 0,0 0 0,0 0 0,0 0 0,0 0 0,0 1 0,0-1 0,0 0 0,0 0 0,0 0 0,0 0 0,0 0 0,0 0 0,0 0 0,0 0 0,0 0 0,0 0 0,0 0 0,0 0 0,0 0 0,0 0 0,0 0 0,0 0 0,0 0 0,0 0 0,0 0 0,0 0 0,0 0 0,0 0 0,0 0 0,0 0 0,1 0 0,-1 0 0,0 0 0,0 0 0,0 0 0,0 0 0,0 0 0,0 0 0,0 0 0,0 0 0,0 0 0,0 0 0,-23 5 0,-53 2 0,-129-5 0,102-3 0,20 1 0,364-6 0,5 0 0,755 6 0,-1028 0 0,0-1 0,13-2 0,-16 0 0,1 2 0,-1 0 0,0 0 0,14 1 0,-22 0 0,-1 1 0,1-1 0,-1 1 0,0 0 0,1-1 0,-1 1 0,0 0 0,0 0 0,-1 0 0,1-1 0,0 1 0,1 0 0,-2-1 0,1 1 0,1 2 0,12 18 0,-12-18 0,5 14 0,-7-16 0,1 0 0,-1 0 0,1 0 0,-1 1 0,0-1 0,0 0 0,0 0 0,0 0 0,0 0 0,0 0 0,-1 0 0,1 0 0,-1 0 0,1 1 0,-2-3 0,2 1 0,-1-1 0,-1 0 0,1 0 0,0 0 0,0 0 0,0 1 0,0-2 0,-1-1 0,2 3 0,-7-12 0,-1 0 0,-6-17 0,0 1 0,11 20 0,1 1 0,-1-2 0,1 2 0,0-2 0,-1-14 0,-2-18 0,4 40 0,0 0 0,1 0 0,0 1 0,-1-1 0,1 0 0,-1 0 0,0 1 0,1-1 0,-1 1 0,0-1 0,0 1 0,1-1 0,-1 1 0,0-1 0,0 1 0,1 0 0,-1-1 0,0 1 0,0 0 0,1-1 0,-2 1 0,1 0 0,1 0 0,-2 0 0,1-1 0,1 1 0,-2 0 0,1 0 0,0 0 0,0 1 0,0-1 0,-7 1 0,1-1 0,-15 4 0,16-2 0,-31 3 0,0 0 0,0-3 0,-64-3 0,34 0 0,-82 2 0,-152-2 0,250 0 0,-126-3 0,84 0 0,60 2 0,-172 1 0,105 2 0,42-1 0,-63 1 0,120-2 0,0 1 0,0 1 0,0-1 0,-1 0 0,1 0 0,0 0 0,0 1 0,-1-1 0,1 0 0,-1 1 0,1-1 0,0 1 0,1-1 0,-1 1 0,0-1 0,0 1 0,0 0 0,0 0 0,0 0 0,0 0 0,0 0 0,0-1 0,0 1 0,-1 1 0,2-1 0,0 1 0,0-1 0,0 0 0,0 0 0,0 1 0,0-1 0,0 0 0,0 1 0,0-1 0,1-1 0,-1 1 0,1 0 0,-1 0 0,1 0 0,-1 0 0,1 1 0,0-1 0,0 0 0,-1 0 0,1 0 0,0-1 0,0 1 0,2 1 0,-3-2 0,5 5 0,1 0 0,-1-1 0,7 5 0,-9-8 0,0 1 0,0 0 0,0-2 0,-1 1 0,2 0 0,-1-1 0,0 1 0,0 0 0,0-1 0,4 0 0,106-2 0,-30 0 0,133-4 0,-14 1 0,118 5 0,-217 5 0,28 1 0,-32-1 0,-11 0 0,119-5 0,-207 0 0,1 0 0,0 0 0,0 0 0,0 0 0,0-1 0,0 1 0,0 0 0,0-1 0,0 1 0,-1 0 0,2-1 0,-2 0 0,1 1 0,0-1 0,0 0 0,-1 1 0,0-1 0,0 1 0,1-1 0,0 0 0,-1 0 0,1 1 0,-1 0 0,0-1 0,1 0 0,0 0 0,-1 0 0,0 1 0,0-1 0,0 0 0,0 0 0,0 0 0,0 0 0,0-1 0,0 1 0,0 0 0,0 0 0,0 1 0,0-1 0,0 0 0,0 1 0,0-1 0,0 0 0,0-1 0,-1 2 0,0-1 0,1 0 0,0 0 0,-1 0 0,1 1 0,-1-1 0,0 0 0,1 1 0,0-1 0,-1 0 0,0 1 0,1 0 0,-1-1 0,0 1 0,0-1 0,0 1 0,1-1 0,-2 1 0,1-1 0,1 1 0,-2 0 0,1 0 0,-1-1 0,-3 1 0,-1 1 0,1-1 0,-1 1 0,1 0 0,0 0 0,-1 0 0,1 0 0,1 1 0,-2 0 0,2 0 0,-8 4 0,-18 7 0,25-11 0,-1-2 0,1 0 0,-1 1 0,1-1 0,0 0 0,-10 0 0,-14 0 0,-203 27 0,178-24 0,-78-3 0,59-1 0,-841 1 0,913 0 0,0 1 0,1-1 0,-2 0 0,2 0 0,-1 0 0,1 0 0,-1-1 0,0 1 0,1 0 0,-2 0 0,2 0 0,-1 0 0,0-1 0,0 1 0,1 0 0,-1-1 0,0 1 0,0 0 0,1 0 0,-1 0 0,0-1 0,1 1 0,-1-1 0,1 0 0,-1 1 0,1-1 0,0 0 0,0 1 0,-1-2 0,1 1 0,0-1 0,0 0 0,0 0 0,0 2 0,0-2 0,0 1 0,0-1 0,0 1 0,1-1 0,-1 0 0,0 1 0,2-2 0,-1 0 0,1-1 0,0-1 0,0 2 0,1-1 0,-1 0 0,3-3 0,-4 6 0,0 0 0,1 0 0,-1 0 0,1 0 0,-1-1 0,0 1 0,0 0 0,1 1 0,0-1 0,-1 0 0,1 1 0,0-1 0,0 1 0,-1 0 0,0 0 0,1 0 0,0 0 0,2 0 0,29 0 0,59 5 0,-58-1 0,124-2 0,-88-3 0,-56 1 0,1 1 0,-1 0 0,29 5 0,-30-3 0,0-2 0,1 1 0,15-1 0,12 0 0,36 8 0,-42-4 0,65 1 0,0-6-1365</inkml:trace>
</inkml:ink>
</file>

<file path=ppt/ink/ink1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03"/>
    </inkml:context>
    <inkml:brush xml:id="br0">
      <inkml:brushProperty name="width" value="0.1" units="cm"/>
      <inkml:brushProperty name="height" value="0.1" units="cm"/>
      <inkml:brushProperty name="color" value="#00A0D7"/>
    </inkml:brush>
  </inkml:definitions>
  <inkml:trace contextRef="#ctx0" brushRef="#br0">120 0 24575,'0'2'0,"0"15"0,1-1 0,3 19 0,-3-34 0,-1 1 0,0-1 0,0 1 0,0-1 0,0 1 0,0-1 0,0 1 0,0-1 0,-1 2 0,1-2 0,-1 1 0,0-1 0,1 0 0,-1 0 0,0 1 0,0-1 0,0 1 0,1-1 0,-3 2 0,-6 10 0,8-11 0,0 0 0,0 0 0,1 1 0,-1-1 0,0 1 0,1 0 0,0-1 0,0 1 0,0-1 0,0 5 0,0-5 0,1 0 0,-1 0 0,0 1 0,0 0 0,-1-1 0,1 0 0,-1 1 0,1-1 0,-1 1 0,0-1 0,-2 4 0,2-3 0,-1 0 0,1-1 0,0 2 0,0-2 0,1 1 0,-2 4 0,2-4 0,-1 0 0,0 0 0,0 0 0,0 0 0,-1-1 0,-1 5 0,2-4 0,0 0 0,0-2 0,0 2 0,0 0 0,1 0 0,-1 0 0,0 2 0,1-2 0,-1 1 0,0-1 0,1-1 0,-4 7 0,-11 32 0,9-12 0,4-21 0,-1 1 0,1-2 0,-5 11 0,5-13 0,-1 2 0,1-1 0,-1 8 0,2-8 0,0 0 0,-1-2 0,0 2 0,0 0 0,-4 6 0,5-10 0,0 0 0,0 0 0,0 1 0,0-1 0,1 1 0,-1-1 0,1-1 0,0 2 0,-1-1 0,2 6 0,-1-8 0,0 1 0,0-1 0,0 1 0,0 0 0,0 0 0,0 0 0,0-1 0,1 1 0,-1 1 0,0-2 0,1 1 0,0 0 0,-1-1 0,0 1 0,1 0 0,-1-1 0,1 1 0,0 0 0,-1-1 0,0 0 0,1 0 0,0 1 0,0 0 0,-1-1 0,2 1 0,-2-1 0,1 0 0,0 1 0,0-1 0,0 0 0,0 0 0,1 1 0,14-1 0,-1-1 0,31-3 0,-34 1 0,0 2 0,1 0 0,0 0 0,-1 1 0,20 2 0,8 1 0,-30-2 0,2-1 0,18 5 0,-17-3 0,1 0 0,0 0 0,-1-2 0,26-1 0,-6 0 0,-23 1 0,0-1 0,15-3 0,-15 2 0,-1 0 0,17 1 0,400 1 0,-419 0 0,-2-1 0,1 0 0,12-3 0,-12 2 0,0 1 0,-1 0 0,14-1 0,87-2 0,-81 4 0,85 4 0,-25 2 0,-51-4 0,40-3 0,21 1 0,-83 1 0,92 3 0,159-4 0,-204 5 0,-27-5 0,26 0 0,-51-1 0,0 0 0,-1-1 0,8 0 0,-15 0 0,1 0 0,-1 0 0,1 1 0,-2-1 0,2 0 0,-1 1 0,0 0 0,-2-3 0,-3-5 0,-2-4 0,7 12 0,-1-2 0,1 1 0,-1-1 0,1 1 0,-1 0 0,2 0 0,-1-1 0,1 1 0,-1-1 0,0-3 0,-5-19 0,4 22 0,1-2 0,0 0 0,-1-9 0,2 11 0,-1 0 0,1 0 0,-1-1 0,0 1 0,-1 0 0,1 1 0,-4-7 0,-3-7 0,3 2 0,0 1 0,-14-21 0,16 30 0,2-1 0,-1 2 0,1-2 0,0 1 0,-1-6 0,1 4 0,0 2 0,-1-1 0,-3-8 0,-1 1 0,5 8 0,-1 0 0,0 2 0,1-2 0,-1 0 0,-1 1 0,2 1 0,-2-1 0,-2-4 0,2 4 0,0 0 0,1-1 0,-1 0 0,0 0 0,1 1 0,0-2 0,1 1 0,-1 1 0,1-2 0,0 1 0,0 0 0,0-1 0,1 1 0,-1-7 0,0 7 0,0 0 0,-1 1 0,0-1 0,1 0 0,-1 1 0,-1-1 0,-4-6 0,-3-5 0,9 14 0,-1-2 0,1 0 0,-1 0 0,1 1 0,0 1 0,-1-2 0,-4-3 0,5 6 0,-1-2 0,1 2 0,0-1 0,0 0 0,0 1 0,-1-1 0,0 1 0,1 0 0,-1 0 0,1 0 0,-1 0 0,1 0 0,0 0 0,0 0 0,-4 0 0,-57-1 0,-25 2 0,65 1 0,-24 1 0,-42 3 0,35-7 0,-72 2 0,105 0 0,-47 2 0,11-3 0,-74 1 0,123-1 0,-102 5 0,64-4 0,-44-3 0,65 0 0,-17-1 0,30 3 0,-1-1 0,1 0 0,-15-4 0,13 2 0,-26-2 0,-19 5 0,30 0 0,-28-3 0,10 0 0,-63 3 0,44 1 0,36-2 0,19 0 0,0 0 0,-2 1 0,2 1 0,-14 2 0,21-2 0,0 0 0,1 0 0,-1 0 0,1-1 0,-1 2 0,0-1 0,1 1 0,1 0 0,-2 0 0,1-1 0,0 1 0,0 0 0,0 0 0,0 0 0,1 0 0,-1 1 0,1-1 0,0 1 0,0-2 0,-1 2 0,1-1 0,1 1 0,-1 0 0,0-1 0,0 3 0,1-4 0,0-1 0,0 1 0,0-1 0,1 0 0,-1 1 0,0-1 0,0 1 0,0-1 0,0 1 0,0-1 0,0 1 0,1-1 0,-1 0 0,1 1 0,-1-1 0,0 1 0,1-1 0,-1 0 0,0 1 0,1-1 0,-1 0 0,1 0 0,-1 0 0,1 1 0,-1-1 0,0 0 0,1 0 0,0 0 0,-1 1 0,1-1 0,-1 0 0,0 0 0,1 0 0,-1 0 0,0 0 0,1 0 0,-1 0 0,2 0 0,25 0 0,-20 0 0,94-8 0,-64 3 0,40 2 0,148-3 0,956 6 0,-1180 0 0,1 0 0,-1 1 0,0-1 0,0 0 0,0 0 0,1 0 0,-1 1 0,-1 0 0,1-1 0,0 1 0,1-1 0,-1 1 0,0-1 0,0 1 0,0-1 0,0 0 0,0 1 0,0 0 0,-1-1 0,2 1 0,-2 0 0,1 1 0,-1-2 0,1 1 0,-1 0 0,0 0 0,1 0 0,-1 0 0,1 0 0,-1 0 0,1 0 0,-1 0 0,0 0 0,0 0 0,0 0 0,0 0 0,0 0 0,0 0 0,-1 3 0,1-4 0,-1 1 0,1-1 0,0 1 0,0-1 0,-1 1 0,1-1 0,-1 0 0,1 0 0,0 0 0,0 1 0,-1-1 0,1 0 0,-1 1 0,0 0 0,1-1 0,0 0 0,-1 0 0,0 1 0,0-1 0,1 0 0,-1 0 0,1 0 0,-1 0 0,0 0 0,1 0 0,-2 0 0,-19 0 0,14 0 0,-93 5 0,8 0 0,-679-5 0,397 0 0,353 0 0,1 2 0,-31 6 0,30-4 0,-42 2 0,47-4 0,1 0 0,-16 2 0,15-1 0,-25 2 0,40-5 0,-1 0 0,0 0 0,1-1 0,-1 1 0,1 0 0,-1-1 0,2 1 0,-4-2 0,-8-2 0,12 4 0,-1 0 0,1 0 0,-1 0 0,1 0 0,0 0 0,-1 0 0,1 0 0,0 0 0,-1 1 0,1-1 0,-1 0 0,1 0 0,0 0 0,-1 1 0,1-1 0,0 1 0,0-1 0,-1 0 0,1 0 0,0 1 0,-1-1 0,1 0 0,0 1 0,0-1 0,0 0 0,0 1 0,0-1 0,-1 0 0,1 1 0,0-1 0,0 1 0,-2 5 0,1-3 0,0 1 0,0-1 0,0 0 0,0 0 0,1 0 0,-1 5 0,2-7 0,-1-1 0,0 0 0,0 0 0,1 1 0,0-1 0,-1 1 0,0 0 0,1-1 0,-1 1 0,1-1 0,-1 1 0,0-1 0,1 0 0,-1 1 0,1-1 0,0 0 0,-1 1 0,1-1 0,0 0 0,0 0 0,-1 1 0,1-1 0,-1 0 0,2 0 0,-2 0 0,1 0 0,1 0 0,22 1 0,-20-2 0,82-7 0,-59 5 0,44-2 0,-12 2 0,-27 1 0,121-3 0,554 5 0,-587 5 0,-87-4 0,57 8 0,-65-7 0,0-1 0,32-2 0,-10 0 0,-36 1 0,3 0 0,1 0 0,-1 0 0,0-2 0,1 1 0,23-7 0,19-1 0,-57 7 0,-5 0 0,-5 0 0,-134 1 0,80 2 0,-68-1 0,381-6 0,-245 6 0,1 0 0,-2 1 0,2-1 0,-1 1 0,-1 0 0,2 0 0,0 0 0,4 2 0,30 17 0,-23-11 0,-11-8 0,-2 1 0,0 1 0,1-1 0,-1 1 0,1-2 0,-1 2 0,-1 0 0,4 3 0,-6-6 0,0 0 0,0 1 0,0-1 0,-1 0 0,1 0 0,0 0 0,-1 0 0,1 0 0,0 0 0,0 0 0,0 0 0,0 1 0,-1-1 0,1 0 0,0 0 0,0 0 0,0 0 0,-1 0 0,1 0 0,-1 0 0,1 0 0,0 0 0,0 0 0,0 0 0,-1 0 0,1 0 0,0 0 0,0 0 0,-1 0 0,-9 0 0,10 0 0,-604 0 0,469 5 0,-13 1 0,130-6 0,-27 4 0,24-1 0,-20 0 0,-131 6 0,137-7 0,-39-2 0,28-1 0,21 0 0,-37-6 0,38 4 0,-40-2 0,-167 5 0,218-1 0,12 0 0,7 0 0,320-37 0,-155 21 0,-113 13 0,-32 1 0,28 0 0,7 2 0,44 2 0,-96 1 0,1-1 0,-1 1 0,0 0 0,9 3 0,-18-5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0,-6 5 0,-11 0 0,-6-3 0,-35 1 0,9-1 0,27-1 0,-50 5 0,-61 4 0,117-8 0,1-1 0,-17 5 0,3 0 0,2-3 0,-42-1 0,27 0 0,-49 5 0,62-4 0,25-3 0,-1 0 0,1 0 0,0 0 0,-1 1 0,2 0 0,-1 0 0,-1 0 0,2 1 0,-2 0 0,2 0 0,-1 0 0,-5 2 0,-9 8 0,11-7 0,1-1 0,-9 8 0,13-11 0,2 1 0,-1 0 0,0 0 0,1 0 0,-1 0 0,1 0 0,-1 0 0,1 1 0,0-1 0,0-1 0,-2 6 0,2-1 0,5-13 0,2-6 0,8-9 0,-13 19 0,0 1 0,0 0 0,-1 0 0,1 0 0,-1 0 0,0 1 0,1-1 0,-1-1 0,0 1 0,0-3 0,0 5 0,0 0 0,0 0 0,0-1 0,0 1 0,0 0 0,0 0 0,0 0 0,0 0 0,0 0 0,0-1 0,0 1 0,0 0 0,-1 0 0,1 0 0,0-1 0,0 1 0,0 0 0,0 0 0,0 0 0,0 0 0,0 0 0,0-1 0,0 1 0,-1 0 0,1 0 0,0 0 0,0 0 0,0 0 0,-1 0 0,1 0 0,0 0 0,0 0 0,0-1 0,-2 1 0,-7 4 0,-5 10 0,13-14 0,1 0 0,-1 1 0,1 0 0,-1-1 0,1 2 0,-1-2 0,0 1 0,1 0 0,0 0 0,-1 0 0,1 0 0,0-1 0,-1 1 0,1 0 0,-1 1 0,1-2 0,0 1 0,0-1 0,0 1 0,0 0 0,0 0 0,0 0 0,1 0 0,0 2 0,-1-3 0,1 1 0,1 0 0,-1 0 0,-1-1 0,1 1 0,0 0 0,0-1 0,0 1 0,0-1 0,1 0 0,-1 0 0,1 1 0,-1-1 0,0 0 0,0 0 0,1 0 0,-2 0 0,1 0 0,3 0 0,134-1 0,-114 0 0,37-9 0,-6 1 0,18 3 0,108 5 0,-90 2 0,902-1 0,-908-4 0,-54 3 0,27 2 0,-58-1 0,2 0 0,-1 1 0,1-1 0,-1 1 0,0-1 0,0 0 0,0 1 0,1-1 0,-1 1 0,-1 1 0,2-2 0,-2 1 0,0 0 0,2 0 0,-2 0 0,1 0 0,-1 0 0,2 0 0,-1 2 0,-1-3 0,0 0 0,1 1 0,0 0 0,-1-1 0,0 1 0,0-1 0,0 1 0,1 0 0,-1-1 0,0 1 0,0 0 0,0 0 0,0-1 0,0 1 0,0 0 0,0-1 0,0 1 0,0 0 0,-1-1 0,1 1 0,0 0 0,0-1 0,0 0 0,-1 1 0,0-1 0,1 1 0,0 0 0,-1-1 0,1 1 0,0-1 0,-1 1 0,0-1 0,1 1 0,-2 0 0,-7 2 0,1-1 0,-2 0 0,1-1 0,0 1 0,-1-1 0,1 0 0,-13-1 0,-7 1 0,-41 1 0,-9 1 0,-32 1 0,46-3 0,12 1 0,-57 4 0,-65 4 0,168-10 0,-158 5 0,-9-5 0,352-11 0,-12 0 0,-53 12 0,-47 0 0,96-8 0,-152 5 0,-12 1 0,-18-1 0,-472 1 0,242 2 0,-363-1 0,602-1 0,10 1 0,1 0 0,-1 0 0,0-1 0,1 1 0,-1 0 0,0 0 0,0 0 0,1 0 0,-1 0 0,1 0 0,-1 0 0,1 0 0,-1 0 0,0 0 0,0 0 0,1 1 0,-1-1 0,1 0 0,-1 0 0,0 1 0,0-1 0,1 0 0,-1 0 0,0 1 0,1-1 0,0 1 0,-1-1 0,1 0 0,-1 1 0,0-1 0,1 1 0,0-1 0,-1 1 0,1-1 0,0 1 0,0 0 0,0-1 0,0 0 0,-1 1 0,1-1 0,0 1 0,0 0 0,0 0 0,-4 14 0,1 0 0,1 1 0,0 19 0,0 4 0,2-36 0,-1-2 0,1 1 0,-1 0 0,0 1 0,0-1 0,0 0 0,0 0 0,0-1 0,-1 1 0,1 0 0,-1 0 0,1-1 0,0 1 0,-1 0 0,-3 1 0,119-106 0,-109 96 0,-2 5 0,-1 0 0,0 2 0,0-3 0,0 1 0,1 0 0,-3 0 0,2-1 0,-1 1 0,1 0 0,-1-1 0,1 1 0,-1-5 0,-1 7 0,0 0 0,0 0 0,0 0 0,0 0 0,0 0 0,0 0 0,0 0 0,0-1 0,0 1 0,0 0 0,0 0 0,0 0 0,0 0 0,-1 0 0,1-1 0,0 1 0,0 0 0,0 0 0,0 0 0,0 0 0,-1 0 0,1 0 0,0 0 0,-1 0 0,1-1 0,0 1 0,0 0 0,0 0 0,0 0 0,-1 0 0,1 0 0,0 0 0,0 0 0,0 0 0,-1 0 0,1 0 0,0 0 0,-1 0 0,1 0 0,0 0 0,0 0 0,0 1 0,0-1 0,-1 0 0,1 0 0,0 0 0,0 0 0,0 0 0,0 0 0,-1 0 0,1 0 0,0 1 0,0-1 0,-1 0 0,1 0 0,-11 6 0,3 2 0,-2-1 0,1 1 0,-13 17 0,21-25 0,1 1 0,-1 0 0,1 0 0,-1-1 0,1 0 0,-1 1 0,1 0 0,0 0 0,0 0 0,0 0 0,0 0 0,-1 0 0,1 0 0,0 0 0,0 0 0,1 0 0,-1 0 0,0-1 0,0 2 0,0-1 0,1-1 0,-1 0 0,0 1 0,1 0 0,-1 0 0,1 0 0,0 1 0,3 2 0,-1-1 0,0 0 0,1 0 0,6 5 0,1 0 0,-9-7 0,-1 0 0,1 0 0,1 0 0,-2 0 0,1 1 0,0-2 0,1 1 0,-2-1 0,2 1 0,-1-1 0,1 1 0,-2-1 0,6 1 0,32-2 0,-18 0 0,33 2 0,-22 0 0,61-5 0,-71 1 0,-5 1 0,27-1 0,284 3 0,-607 13 0,26 0 0,75-13 0,178 0 0,0 0 0,-1 0 0,1 0 0,0 0 0,-1 0 0,1 0 0,-1 0 0,1 0 0,0 0 0,-1 0 0,1 0 0,0 0 0,0 0 0,0 0 0,-1 0 0,1 0 0,0-1 0,0 1 0,-1 0 0,1 0 0,0 0 0,0 0 0,-1-1 0,1 1 0,-1 0 0,1 0 0,0-1 0,0 1 0,0-1 0,-1 1 0,1 0 0,0 0 0,0 0 0,0-1 0,0 0 0,0 0 0,0 1 0,1-1 0,-1 0 0,0 0 0,0 1 0,1-2 0,0 2 0,-1-1 0,1 0 0,-1 1 0,1-2 0,26-22 0,-21 19 0,-2 2 0,1 0 0,0-1 0,1 1 0,-1 1 0,1 0 0,7-4 0,-6 4 0,-2-1 0,1 1 0,-1 0 0,1-1 0,8-7 0,-11 8 0,-1 0 0,-1 1 0,1-1 0,1 0 0,0 0 0,-1 1 0,1 0 0,-1 1 0,1-2 0,-1 1 0,1 0 0,0 0 0,-1 1 0,1-1 0,0 1 0,1-1 0,-1 1 0,3 0 0,60 1 0,161-2 0,-159-5 0,17 2 0,-53 4 0,28 0 0,-60 0 0,1 0 0,0 0 0,0 0 0,-1 0 0,1 1 0,-1-1 0,0 0 0,1 0 0,0 0 0,-1 1 0,1-1 0,0 0 0,-1 0 0,1 1 0,-1-1 0,2 0 0,-2 0 0,0 1 0,0-1 0,0 0 0,0 1 0,1-1 0,-1 0 0,0 0 0,0 1 0,0-1 0,0 0 0,0 1 0,0-1 0,0 1 0,0-1 0,0 0 0,0 1 0,0-1 0,0 0 0,0 1 0,0-1 0,-1 0 0,1 1 0,0 0 0,-2 0 0,2 0 0,-1 0 0,0 1 0,0-2 0,0 1 0,0 0 0,0 0 0,0 0 0,0 0 0,0-1 0,-2 2 0,-22 8 0,0 0 0,-41 8 0,35-9 0,21-7 0,1-1 0,0 0 0,-1-1 0,0 1 0,1-1 0,-11-2 0,-10 1 0,-52-4 0,-4-1 0,47 5 0,22 0 0,-1 1 0,1 0 0,-1 2 0,-23 4 0,86-7 0,186-4 0,-221 5 0,1-1 0,14-2 0,12-2 0,85-2 0,-79 3 0,-19 1 0,26 0 0,58 4 0,134-2 0,-167-4 0,24 0 0,400 5 0,-452-6 0,-45 6 0,-2 0 0,1 0 0,-1 0 0,1-1 0,0 1 0,-1 0 0,0-1 0,1 1 0,0 0 0,-1-1 0,1 1 0,-1 0 0,1 0 0,-1 0 0,1-1 0,-1 0 0,1 1 0,-1-1 0,0 1 0,1-1 0,-1 1 0,1-1 0,-1 1 0,0-1 0,0 0 0,0 1 0,1-1 0,-1 1 0,0-1 0,0 0 0,0 0 0,0 1 0,0-1 0,0 0 0,0 1 0,-1-1 0,1 1 0,0-1 0,0 0 0,0 0 0,0 0 0,0 0 0,0 0 0,0 1 0,1-1 0,-1 0 0,0 0 0,1 1 0,-1-1 0,0 0 0,1 1 0,-1-1 0,0 0 0,1 0 0,0 1 0,-1 0 0,1-1 0,-1 1 0,1-2 0,0 2 0,-1 0 0,1 0 0,0 0 0,-1 0 0,1 0 0,-1 0 0,0 0 0,1 0 0,0 0 0,-1 0 0,1 1 0,-1-1 0,1 0 0,0 0 0,-1 0 0,0 0 0,1 1 0,-1-1 0,1 0 0,-1 0 0,1 1 0,-1-1 0,0 0 0,1 0 0,-1 0 0,0 0 0,0 1 0,0 0 0,1-1 0,-1 0 0,0 1 0,0-1 0,0 1 0,1 0 0,6 15 0,-5-8 0,-2-6 0,1 0 0,-1 1 0,1 0 0,-1-1 0,0-1 0,0 2 0,-1 4 0,0-6 0,1 0 0,0 0 0,-1-1 0,1 1 0,-1-1 0,0 0 0,1 1 0,-1-1 0,1 1 0,-1 0 0,0-1 0,0 1 0,1 0 0,-1-1 0,0 0 0,0 1 0,0-1 0,1 0 0,-1 1 0,1-1 0,-2 0 0,2 0 0,-1 0 0,-1 1 0,2-1 0,-1 0 0,-2 0 0,-29 1 0,-63-4 0,10-2 0,-354 5 0,350 6 0,17-1 0,11-3 0,-113 1 0,162-3 0,-13-1 0,25 1 0,-1 0 0,-1 0 0,1 0 0,-1 0 0,1 0 0,0 1 0,0-1 0,-1 0 0,1 1 0,0-1 0,0 1 0,0-1 0,-1 1 0,1 1 0,1-2 0,-1 1 0,0 0 0,1 0 0,-1 0 0,1 0 0,-1 0 0,0-1 0,1 1 0,0 0 0,0 0 0,0 0 0,-1 0 0,1 0 0,0 0 0,0 0 0,0 0 0,0 0 0,0 0 0,1 0 0,-1 0 0,0 0 0,0 0 0,1-1 0,0 1 0,0 1 0,0 1 0,0-2 0,0 1 0,0-1 0,0 1 0,0 0 0,0-2 0,0 2 0,1-1 0,0 0 0,-1 1 0,1-1 0,0 0 0,2 2 0,2-2 0,0 0 0,0 0 0,1-1 0,-2 0 0,2 1 0,-2-1 0,2-1 0,5 1 0,11-1 0,40 2 0,63-2 0,-95-1 0,32-1 0,-39 2 0,23-4 0,-23 3 0,25-1 0,114-2 0,175 5 0,-332 0 0,0 0 0,1 1 0,-1 0 0,0 0 0,0 0 0,-1 1 0,1 0 0,-1-1 0,9 6 0,-9-6 0,0 1 0,-1 0 0,1-1 0,5 1 0,-9-2 0,-1 0 0,2 1 0,-1-1 0,0 0 0,0 0 0,0 0 0,0 0 0,0 0 0,0-1 0,0 1 0,0 0 0,1-1 0,-2 1 0,0 0 0,0-1 0,1 1 0,-1 0 0,0 0 0,0 0 0,0 0 0,1 0 0,-1 0 0,1-1 0,-1 1 0,0 0 0,0-1 0,0 1 0,0 0 0,0-1 0,0 1 0,0 0 0,0-1 0,0 1 0,0 0 0,0-1 0,0 1 0,0 0 0,0-1 0,0 1 0,0 0 0,0-1 0,0 1 0,0-1 0,0 1 0,-1-1 0,0 0 0,0 0 0,1 0 0,-1-1 0,1 2 0,-1-1 0,-1 0 0,2 0 0,-1 0 0,-1 0 0,1 0 0,-1 0 0,1 1 0,0-1 0,-1 0 0,1 1 0,1-1 0,-2 0 0,1 1 0,-1-1 0,0 1 0,1 0 0,-4-1 0,-3 0 0,-1 1 0,-16 0 0,15 0 0,-61-5 0,70 5 0,-26 1 0,0-1 0,1-2 0,-43-6 0,8-9 0,46 14-77,9 1-181,-1 0 1,0 0-1,0 1 0,-8 0 1</inkml:trace>
</inkml:ink>
</file>

<file path=ppt/ink/ink1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304"/>
    </inkml:context>
    <inkml:brush xml:id="br0">
      <inkml:brushProperty name="width" value="0.1" units="cm"/>
      <inkml:brushProperty name="height" value="0.1" units="cm"/>
      <inkml:brushProperty name="color" value="#00A0D7"/>
    </inkml:brush>
  </inkml:definitions>
  <inkml:trace contextRef="#ctx0" brushRef="#br0">1 492 24575,'0'-4'0,"0"-7"0,0 0 0,1 0 0,0 0 0,4-14 0,9-5 0,-12 26 0,0-2 0,0 1 0,1 0 0,-1-1 0,-1 1 0,1-1 0,-2 0 0,1-5 0,-1 8 0,1 0 0,-1 2 0,1-1 0,0-1 0,-1 0 0,1 1 0,1 0 0,-1 1 0,0-2 0,1 1 0,-1 0 0,1 0 0,2-3 0,9-13 0,-1-8 0,-6 14 0,1-1 0,8-14 0,33-37 0,-34 47 0,19-19 0,-24 26 0,-7 8 0,0-1 0,1 1 0,-2-1 0,2 1 0,-1-1 0,1 2 0,0-1 0,-1 0 0,1 0 0,1 1 0,-1-1 0,1 1 0,3-2 0,2 0 0,0 0 0,-1-1 0,15-6 0,-19 7 0,2-1 0,-1 2 0,1 0 0,1-1 0,-1 1 0,0 0 0,0 0 0,0 0 0,0 2 0,9-2 0,81-3 0,-86 6 0,0-1 0,1 1 0,-1 0 0,16 4 0,-6-1 0,1-1 0,-1-1 0,1-1 0,40-2 0,-15 0 0,-17 0 0,30 2 0,-56 0 0,0 0 0,-1 0 0,1 0 0,0 0 0,0-1 0,0 2 0,-2-1 0,2 1 0,0 0 0,-1 0 0,0-1 0,2 4 0,13 8 0,50 32 0,-48-34 0,-13-10 0,-2 2 0,2 0 0,-2 0 0,1 0 0,6 4 0,-11-5 0,1 0 0,1-1 0,-1 0 0,1 1 0,0-2 0,-1 1 0,1 0 0,0 0 0,-1 0 0,1 0 0,-1 0 0,1-1 0,1 1 0,-2 0 0,2-1 0,-1 0 0,-1 1 0,4-1 0,-3 1 0,1-1 0,0 2 0,-1-2 0,0 1 0,1 0 0,0-1 0,-1 2 0,0-1 0,0 0 0,0 1 0,1 0 0,-2-1 0,4 3 0,-4-2 0,1 0 0,1 0 0,-1-1 0,1 2 0,0-2 0,-1 1 0,1-1 0,0 0 0,-1-1 0,4 3 0,1-2 0,-2 0 0,0 0 0,0 0 0,0 0 0,-1 1 0,2-1 0,-1 1 0,-2-1 0,2 2 0,0-1 0,-1 1 0,5 3 0,-1 0 0,2 0 0,-1 0 0,1-1 0,12 5 0,-19-9 0,24 7 0,-23-7 0,1-1 0,-2 1 0,0 1 0,2-1 0,-1 0 0,-2 1 0,6 2 0,5 4 0,26 12 0,-5-9 0,2-1 0,64 27 0,-89-33 0,0 0 0,1-1 0,0 0 0,21 1 0,-45-4 0,10 0 0,0 0 0,0 0 0,-1 0 0,1 0 0,-1 0 0,1 0 0,0-1 0,0 1 0,-1 0 0,1-1 0,0 0 0,0 1 0,-1-1 0,2 1 0,-1-2 0,0 1 0,-3-1 0,5 2 0,0 0 0,0 0 0,0 0 0,0-1 0,0 1 0,0 0 0,0 0 0,0 0 0,0 0 0,0 0 0,0 0 0,0 0 0,-1 0 0,1-1 0,0 1 0,0 0 0,0 0 0,0 0 0,0 0 0,0 0 0,0 0 0,0 0 0,0-1 0,0 1 0,0 0 0,0 0 0,0 0 0,0 0 0,0 0 0,1 0 0,-1 0 0,0 0 0,0-1 0,0 1 0,0 0 0,0 0 0,0 0 0,0 0 0,0 0 0,0 0 0,0 0 0,0 0 0,9-3 0,6 2 0,-15 1 0,6 1 0,0-1 0,-1 1 0,1 1 0,-1-1 0,9 3 0,-8-2 0,0 0 0,-2-2 0,2 1 0,0 0 0,9 1 0,-11-2 0,-1 1 0,2-1 0,-3 1 0,2 0 0,-1 0 0,1 0 0,4 2 0,-3-1 0,-2-1 0,2 1 0,0-1 0,4 1 0,19 3 0,-18-3 0,2-1 0,21 1 0,-23-2 0,1 1 0,-2 1 0,17 3 0,-16-3 0,1 1 0,-1-3 0,16 3 0,-21-3 0,0 0 0,-1 0 0,1 1 0,0 0 0,-1 0 0,1 0 0,0 1 0,-2-1 0,2 1 0,5 2 0,0 1 0,-2 1 0,0 0 0,13 10 0,-17-13 0,-1-1 0,0 0 0,2 0 0,-1 0 0,6 2 0,14 8 0,-20-9 0,3 2 0,0-2 0,0 2 0,10 3 0,-11-5 0,-1 0 0,0 0 0,1 0 0,-2 0 0,9 8 0,-13-11 0,0 0 0,-1 1 0,1-1 0,0 0 0,0 0 0,-1 0 0,0 0 0,1 1 0,0-1 0,0 0 0,0 0 0,0 0 0,0 0 0,-1 0 0,1 0 0,-1 0 0,1 0 0,0 0 0,-1 0 0,1 0 0,0 0 0,-1 0 0,0 0 0,1 0 0,-1 0 0,-12-1 0,-13-3 0,5-1 0,-23-1 0,25 5 0,-34-3 0,-4 1 0,43 1 0,-56-2 0,48 3 0,-36 1 0,-12 0 0,49-2 0,-41-1 0,-583 3 0,560 5 0,-18 0 0,-501-5 0,579 3 0,23-2 0,-1 0 0,-1-1 0,1 1 0,0 0 0,0-1 0,0 0 0,-1 0 0,1 0 0,1-1 0,-8-1 0,9 2 0,0-1 0,0 0 0,1 1 0,0-1 0,-1 0 0,0 0 0,0 0 0,1 1 0,0-2 0,-1 2 0,1-1 0,-1 1 0,1-1 0,-1 0 0,1 0 0,0 0 0,0 0 0,0-1 0,0 1 0,0 0 0,0 0 0,0-1 0,3-22 0,1 14 0,0 1 0,11-19 0,-13 24 0,0 1 0,-1-1 0,0 1 0,0 1 0,0-2 0,-1 1 0,0 0 0,0-4 0,0 3 0,1 0 0,-1 1 0,1-1 0,1-5 0,2 1 0,-3 3 0,1 2 0,0-2 0,-1 1 0,2 1 0,3-7 0,-3 7 0,-1 0 0,-1-1 0,1-1 0,2-2 0,2-7 0,40-69 0,-39 73 0,0 1 0,1 1 0,9-10 0,-1 1 0,-7 8 0,-1 0 0,18-13 0,-22 19 0,1 0 0,-1 1 0,1 0 0,0 0 0,-1-1 0,1 1 0,1 0 0,-2 1 0,10-2 0,26-1 0,1 2 0,42 1 0,-67 1 0,-24 1 0,-13-2 0,21 1 0,-1 0 0,0-1 0,0 1 0,0 0 0,1 0 0,-1 0 0,0-1 0,1 1 0,-1 0 0,0-1 0,0 1 0,1-1 0,-1 1 0,1 0 0,0-1 0,-1 1 0,0 0 0,1 0 0,-1-1 0,1 0 0,0 1 0,0-1 0,-1-1 0,1 1 0,0 1 0,0-1 0,-1 0 0,1 1 0,0-1 0,-1 1 0,1-1 0,-1 1 0,1-1 0,-1 0 0,1 1 0,-1 0 0,0-1 0,1 0 0,-1 1 0,0 0 0,1 0 0,-1 0 0,0-1 0,0 1 0,1 0 0,-1 0 0,0-1 0,0 1 0,-21 0 0,3 0 0,37-4 0,-7 3 0,0 0 0,0 1 0,0 0 0,0 2 0,0-1 0,17 4 0,-14-3 0,0 0 0,-1 0 0,0-1 0,18 0 0,11 0 0,-10 4 0,-25-4 0,-1 1 0,2-1 0,-2-1 0,7 2 0,-6-3 0,-2 1 0,2 0 0,-1 0 0,0 1 0,0 0 0,0 0 0,0 0 0,0 0 0,0 1 0,9 3 0,-4 4 0,8 2 0,5 0 0,-2 0 0,40 26 0,-8-7 0,-36-20 0,36 16 0,27 6 0,26 15 0,8-6 0,-78-29 0,30 9 0,-60-18 0,1-1 0,-1 0 0,1-1 0,11 2 0,-10-2 0,0 1 0,15 4 0,-18-4 0,1-2 0,-1 1 0,0 0 0,9 0 0,-9 0 0,0-1 0,0 1 0,1 1 0,6 1 0,41 9 0,-29-6 0,-2-3 0,41 6 0,-53-7 0,22 3 0,-23-2 0,0-1 0,17 2 0,-21-4 0,1 0 0,-1 1 0,14 3 0,-20-4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0,-8 0 0,-9 1 0,-381-2 0,192-1 0,124-4 0,-103 1 0,128 3 0,36 1 0,1-1 0,-1 0 0,-22-6 0,29 5 0,0 1 0,-1 0 0,1 1 0,-16 1 0,-6 0 0,-565-1 0,597 0 0,2 1 0,1-1 0,0 0 0,0 0 0,0 0 0,-1-1 0,1 1 0,0 0 0,-1 0 0,1-1 0,-3 0 0,4 1 0,0 0 0,0 0 0,-1-1 0,1 0 0,0 1 0,-1-1 0,1 1 0,0-1 0,0 1 0,0-1 0,-1 0 0,1 1 0,0-1 0,0 1 0,0-1 0,0 0 0,0 1 0,0-1 0,0 0 0,0 0 0,0 1 0,0-1 0,1 1 0,-1-1 0,3-12 0,2 0 0,0 0 0,1 1 0,0 0 0,15-22 0,0 1 0,7-9 0,-25 38 0,13-28 0,-14 25 0,2-1 0,0 1 0,0-1 0,-1 2 0,2-2 0,0 3 0,0-3 0,1 3 0,-1-2 0,10-7 0,-9 10 0,0 1 0,-1-1 0,1 1 0,0 0 0,0 1 0,-1 0 0,2 0 0,11-4 0,-5 3 0,0 1 0,1-2 0,-1 2 0,1 1 0,20-1 0,92-3 0,-78 5 0,47 1 0,-30 9 0,-58-8 0,1 0 0,0 0 0,0 1 0,-1 0 0,0 0 0,0 1 0,0-1 0,8 8 0,-6-7 0,16 16 0,-10-7 0,4 1 0,0 0 0,2-1 0,24 12 0,86 30 0,-113-46 0,4 1 0,34 20 0,-46-26 0,-2 1 0,1-1 0,2 0 0,13 4 0,16 6 0,28 12 0,-21-9 0,-32-11 0,-1-3 0,2 1 0,-1-1 0,0 0 0,24 0 0,-36-3 0,-27-1 0,-44 4 0,0 1 0,64-4 0,-162-4 0,2-3 0,123 6 0,-51-9 0,61 7 0,-7-3 0,-60 0 0,-361 7 0,426-1 0,-55 9 0,76-5 0,-1-2 0,1 2 0,0 0 0,0 1 0,-21 9 0,29-11 0,7-5 0,9-5 0,-5 1 0,5-4 0,0 0 0,-1-1 0,11-14 0,33-46 0,-47 60 0,0-1 0,10-21 0,-6 9 0,-8 17 0,1-1 0,0 0 0,10-12 0,-13 17 0,2 1 0,0-1 0,-1 0 0,0 0 0,2 1 0,-1-1 0,0 2 0,-1-1 0,10-4 0,3 1 0,-13 3 0,2 1 0,-2-1 0,1 1 0,0 0 0,1 0 0,4-1 0,-8 2 0,156-10 0,-19 15 0,-124-4 0,12-1 0,-20 0 0,2 0 0,-2 0 0,2 0 0,-2 1 0,2 0 0,-2 0 0,1 1 0,0 0 0,0 0 0,7 3 0,29 22 0,-33-22 0,19 11 0,48 19 0,-25-12 0,-41-17 0,16 10 0,-20-10 0,1-1 0,0-1 0,0 1 0,11 3 0,2 1 0,-11-6 0,20 8 0,-18-8 0,1 0 0,15 9 0,-1 0 0,-19-9 0,0 0 0,-1 1 0,1 1 0,10 6 0,-18-11 0,1 0 0,-1 0 0,0 1 0,0-1 0,1 0 0,-1 0 0,0 0 0,1 0 0,-1 1 0,0-1 0,0 1 0,0-1 0,0 0 0,1 0 0,-1 0 0,0 1 0,0-1 0,0 0 0,0 0 0,0 0 0,0 0 0,0 0 0,0 1 0,0-1 0,0 0 0,0 0 0,0 1 0,0-1 0,0 0 0,0 1 0,0-1 0,0 0 0,0 1 0,-1-1 0,1 0 0,-1 1 0,0-1 0,1 1 0,-1-1 0,1 1 0,-1-1 0,0 0 0,0 0 0,1 0 0,-1 1 0,0-1 0,0 0 0,-30 0 0,27 0 0,-31 0 0,-82-4 0,16 1 0,2 1 0,-116 0 0,119 3 0,-144-1 0,217-2 0,0 0 0,-32-6 0,53 8 0,-2 0 0,1-1 0,0 0 0,0 1 0,0-1 0,-1 0 0,1-1 0,-2-1 0,4 3 0,0-1 0,1 1 0,0 0 0,-1-1 0,1 1 0,0 0 0,-1-1 0,0 1 0,1-1 0,0 1 0,0 0 0,0-1 0,-1 0 0,1 1 0,0 0 0,-1 0 0,1-1 0,0 1 0,0-1 0,0-1 0,0 1 0,1 0 0,-1 0 0,1 0 0,-1 0 0,0 0 0,1 0 0,0 0 0,-1 0 0,1 0 0,-1 1 0,2-3 0,17-18 0,-12 14 0,0-2 0,6-7 0,-9 11 0,1-1 0,0 2 0,-1-1 0,7-3 0,2-5 0,0 1 0,-9 7 0,2 0 0,-1-1 0,1 2 0,0-1 0,11-5 0,-6 5 0,20-5 0,-17 6 0,7-1 0,0 0 0,2 1 0,-1 0 0,31 1 0,101-3 0,-143 6 0,0 1 0,0-1 0,0 2 0,0 0 0,0 0 0,0-1 0,14 8 0,-3-2 0,-9-3 0,1 1 0,-1 0 0,0 0 0,16 11 0,20 13 0,36 17 0,-20-7 0,-60-36 0,-3-3 0,1 1 0,0 1 0,-1-1 0,-1 1 0,1-1 0,1 1 0,-2 0 0,5 2 0,-7-4 0,1 1 0,0-1 0,-1 0 0,1 0 0,0 1 0,-1-1 0,0 0 0,1 0 0,0 0 0,-1 0 0,0 1 0,1-1 0,-1 0 0,1 0 0,0 0 0,-1 0 0,0 0 0,1 0 0,-1 0 0,0 0 0,-12 0 0,13 0 0,-15 0 0,-123 4 0,-14 1 0,-214 2 0,246-8 0,91 0 0,27 0 0,0 1 0,-1 0 0,1-1 0,0 1 0,0-1 0,0 0 0,-1 1 0,1-1 0,-3-2 0,4 2 0,0 1 0,0-1 0,1-1 0,-1 2 0,0-1 0,1 0 0,-1 0 0,1 0 0,-1 0 0,1 0 0,-1 1 0,1-1 0,0 0 0,0-1 0,0 1 0,0 0 0,0 0 0,0 0 0,0 0 0,0 0 0,0 0 0,0 0 0,1 0 0,-1 0 0,1 0 0,1-4 0,0 2 0,0-1 0,0 1 0,0 0 0,4-5 0,-1 2 0,2-1 0,0 2 0,1-1 0,-1 0 0,2 1 0,-2 0 0,2 1 0,0-1 0,-1 1 0,2 0 0,10-3 0,11-2 0,61-13 0,-75 19 0,1 2 0,1-1 0,23 2 0,165 0 0,-200 1 0,2 0 0,-2-1 0,1 2 0,-1 0 0,1 1 0,-2-1 0,2 1 0,9 6 0,8 1 0,-24-10 0,11 5 0,0 1 0,16 8 0,-26-13 0,1 0 0,-1 1 0,0 0 0,0 0 0,1 0 0,-1 0 0,0 0 0,-1-1 0,1 2 0,-1-1 0,1 0 0,0 1 0,-1-1 0,0 0 0,0 0 0,0 1 0,1 3 0,-2-4 0,0-2 0,-1 1 0,0-1 0,1 1 0,-1 0 0,1 0 0,-1 0 0,0-1 0,1 1 0,-1 0 0,0 0 0,0 0 0,1-1 0,-2 1 0,2-1 0,-1 1 0,0-1 0,0 1 0,1-1 0,-2 1 0,-22 8 0,-28 4 0,33-9 0,10-3 0,-1 1 0,0-2 0,-11 0 0,10 0 0,0 0 0,-11 3 0,-216 19 0,83-21 0,83-2 0,71 2 0,0-1 0,1 0 0,-1 0 0,1 0 0,0 0 0,-1 0 0,1 0 0,-1 0 0,0 0 0,0 0 0,1 0 0,-1-1 0,1 1 0,-1 0 0,0 0 0,1 0 0,-1-1 0,1 1 0,-1-1 0,0 1 0,1 0 0,0-1 0,-1 1 0,1 0 0,-1-1 0,1 1 0,-1-1 0,1 1 0,0 0 0,-1-1 0,1 1 0,0-1 0,0 1 0,0-1 0,0 1 0,0-1 0,-1 1 0,1-1 0,0 0 0,0 1 0,0 0 0,0-1 0,0 1 0,0-1 0,0 1 0,0-1 0,1 1 0,-1-1 0,0 1 0,0-1 0,0 1 0,0-1 0,0 1 0,0-1 0,1 0 0,1-2 0,-1 0 0,1 1 0,0 0 0,0 0 0,0-1 0,0 1 0,0 0 0,0 1 0,6-5 0,1 2 0,1 0 0,2 0 0,-2 0 0,18-2 0,-10 1 0,19-3 0,-25 7 0,1-2 0,12-4 0,-20 5 0,1 1 0,-2 0 0,10 0 0,-9 1 0,0-1 0,1 0 0,8-2 0,-7 1 0,-2 0 0,1 1 0,-1 1 0,1-1 0,7 1 0,14-2 0,-5 0 0,24 0 0,-2 0 0,18-4 0,-58 6 0,2-1 0,-1 1 0,-1-1 0,7 0 0,-52 0 0,-125 10 0,124-6 0,20-2 0,0 2 0,-29 4 0,39-4 0,-23 1 0,24-4 0,-1 1 0,-17 5 0,25-5 0,1 0 0,0 0 0,0 1 0,-1-1 0,2 0 0,-1 0 0,-6 5 0,9-6 0,0 1 0,-1-1 0,1 0 0,0 1 0,0-1 0,0 0 0,0 1 0,0-1 0,-1 0 0,1 1 0,0-1 0,0 0 0,0 1 0,0-1 0,0 1 0,-1-1 0,1 1 0,0-1 0,0 0 0,0 0 0,0 0 0,0 1 0,0-1 0,1 1 0,-1 0 0,1 0 0,-1-1 0,0 1 0,1 0 0,-1-1 0,1 1 0,0 0 0,0-1 0,-1 1 0,1-1 0,0 1 0,0-1 0,0 0 0,0 1 0,0-1 0,2 1 0,6 1 0,1 0 0,0 0 0,0-1 0,15 1 0,43-2 0,-26-1 0,17 1 0,-10 1 0,95-8 0,-125 4 0,83-10 0,-94 12 0,-13-1 0,-15-1 0,15 2 0,-18-2 0,0 1 0,0 2 0,-28 1 0,3 0 0,-47 5 0,95-6 0,-22 0 0,1 2 0,0 0 0,-30 8 0,17-6 47,20-3-1459</inkml:trace>
</inkml:ink>
</file>

<file path=ppt/ink/ink1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8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1 176,'96'-173,"-94"170</inkml:trace>
</inkml:ink>
</file>

<file path=ppt/ink/ink1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90"/>
    </inkml:context>
    <inkml:brush xml:id="br0">
      <inkml:brushProperty name="width" value="0.1" units="cm"/>
      <inkml:brushProperty name="height" value="0.1" units="cm"/>
      <inkml:brushProperty name="color" value="#66CC00"/>
      <inkml:brushProperty name="ignorePressure" value="1"/>
    </inkml:brush>
  </inkml:definitions>
  <inkml:trace contextRef="#ctx0" brushRef="#br0">0 174,'104'-171,"-103"169</inkml:trace>
</inkml:ink>
</file>

<file path=ppt/ink/ink1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91"/>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1,'1908'0,"-1905"0</inkml:trace>
</inkml:ink>
</file>

<file path=ppt/ink/ink1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92"/>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1,'1146'0,"-1144"0</inkml:trace>
</inkml:ink>
</file>

<file path=ppt/ink/ink1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93"/>
    </inkml:context>
    <inkml:brush xml:id="br0">
      <inkml:brushProperty name="width" value="0.1" units="cm"/>
      <inkml:brushProperty name="height" value="0.1" units="cm"/>
      <inkml:brushProperty name="color" value="#66CC00"/>
      <inkml:brushProperty name="ignorePressure" value="1"/>
    </inkml:brush>
  </inkml:definitions>
  <inkml:trace contextRef="#ctx0" brushRef="#br0">1 394,'136'-390,"-135"386</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0:05:11.552"/>
    </inkml:context>
    <inkml:brush xml:id="br0">
      <inkml:brushProperty name="width" value="0.05" units="cm"/>
      <inkml:brushProperty name="height" value="0.05" units="cm"/>
    </inkml:brush>
  </inkml:definitions>
  <inkml:trace contextRef="#ctx0" brushRef="#br0">34 34 24575,'10'1'0,"1"0"0,11 2 0,16 2 0,4-5 0,-22 0 0,26 2 0,-39-1 0,-1 0 0,1 0 0,-1 1 0,1 0 0,-1 0 0,-1 0 0,1 1 0,7 4 0,11 10 0,-1 1 0,0 2 0,32 36 0,-46-47 0,34 42 0,71 104 0,-95-123 0,23 52 0,-8-14 0,48 103 0,-32-64 0,-37-78 0,-2 0 0,10 42 0,-18-60 0,33 100 0,0 1 0,-19-62 0,37 79 0,-28-71 0,-3-5 0,32 71 0,45 124 0,-62-122 0,-4-12 0,34 137 0,-34-114 0,-13-66 0,19 89 0,-28-92 0,42 137 0,-30-135 0,8 25 0,1 9 0,-11-30 0,-5-16 0,12 29 0,32 75 0,-51-131 0,20 41 0,-23-61 0,5 12 0,18 49 0,-21-49 0,1-2 0,1 0 0,1 0 0,1-1 0,23 29 0,-35-49 0,6 7 0,0 0 0,-1 1 0,1-1 0,-2 2 0,0-1 0,6 18 0,28 80 0,-39-107-72,1 1 1,-1-1-1,1 0 0,-1-1 0,1 1 0,-1 0 0,2 0 0,-2 0 1,1-1-1,0 1 0,0 0 0,-1 0 0,1 0 0,1-1 0,-1 1 1,-1-1-1,1 1 0,1-1 0,5 2-6754</inkml:trace>
</inkml:ink>
</file>

<file path=ppt/ink/ink1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94"/>
    </inkml:context>
    <inkml:brush xml:id="br0">
      <inkml:brushProperty name="width" value="0.1" units="cm"/>
      <inkml:brushProperty name="height" value="0.1" units="cm"/>
      <inkml:brushProperty name="color" value="#66CC00"/>
    </inkml:brush>
  </inkml:definitions>
  <inkml:trace contextRef="#ctx0" brushRef="#br0">1472 1 24575,'0'1'0,"1"-1"0,0 0 0,-1 1 0,0-1 0,1 0 0,-1 1 0,1-1 0,-1 1 0,1-1 0,-1 1 0,0-1 0,1 1 0,-1-1 0,0 1 0,0-1 0,0 0 0,0 1 0,1 0 0,-1-1 0,0 2 0,1 11 0,0-8 0,1 12 0,-2-16 0,1-1 0,-1 1 0,1-1 0,-1 1 0,0-1 0,0 0 0,1 0 0,-1 0 0,0 1 0,1-1 0,0 1 0,-1-1 0,0 0 0,1 1 0,-1-1 0,1 0 0,0 1 0,-1-1 0,1 0 0,-1 0 0,1 0 0,-1 0 0,0 1 0,1-1 0,-1 0 0,1 0 0,0 0 0,-1 0 0,1 0 0,-1 0 0,0 0 0,0 0 0,0 0 0,0 0 0,0 0 0,-1 0 0,1 0 0,0 0 0,0 0 0,0 0 0,0 0 0,0 0 0,-1 0 0,1 0 0,0 0 0,0 0 0,-1 0 0,1 0 0,0 0 0,0 0 0,0 0 0,0 0 0,0 0 0,0 0 0,-1 0 0,1 0 0,0 0 0,0-1 0,0 1 0,0 0 0,0 0 0,0 0 0,0 0 0,0 0 0,0 0 0,0 0 0,0 0 0,0-1 0,0 1 0,0 0 0,0 0 0,0 0 0,0 0 0,3-5 0,3-2 0,-6 7 0,0 1 0,0-1 0,0 1 0,0 0 0,0-1 0,0 1 0,0 0 0,0-1 0,0 1 0,0-1 0,0 1 0,1-1 0,-1 1 0,0-1 0,0 1 0,1-1 0,-1 0 0,1 0 0,-1 1 0,0 0 0,1 0 0,12 9 0,-4-3 0,-6-5 0,-1 0 0,0 0 0,0 0 0,-1 1 0,1-1 0,0 0 0,0 1 0,-1 0 0,0-1 0,0 1 0,1 0 0,-2-1 0,0 2 0,1-3 0,0 8 0,0-7 0,-1 0 0,1 0 0,0 0 0,0-1 0,1 1 0,-1 0 0,0 0 0,1 0 0,0 0 0,6 7 0,3 5 0,-10-13 0,1 1 0,0-1 0,-1 1 0,1-1 0,-1 1 0,-1 0 0,2 0 0,-1 0 0,0 0 0,0 0 0,0 3 0,1 0 0,0 0 0,0 1 0,0-1 0,1 0 0,0 0 0,0 1 0,7 7 0,-6-9 0,0 1 0,-1-1 0,0 0 0,0 1 0,0 0 0,-1-1 0,0 2 0,2 4 0,0 1 0,10 17 0,-9-19 0,-2-1 0,1 1 0,4 12 0,-6-14 0,0-2 0,0 1 0,1-1 0,4 9 0,-4-10 0,0 1 0,0 0 0,-1 0 0,-1 1 0,4 6 0,-4-7 0,1 0 0,-1 0 0,1-1 0,3 7 0,-2-8 0,-2 2 0,2-1 0,-1 1 0,-1-1 0,1 6 0,8 28 0,-10-36 0,1 0 0,0 2 0,0-1 0,-1 0 0,2 0 0,0-1 0,3 5 0,-3-3 0,1-1 0,-2 0 0,1 1 0,1 4 0,14 46 0,-4 8 0,-7-32 0,-4-20 0,-3-14 0,0-20 0,2 20 0,0 1 0,-1-1 0,-1 0 0,1 1 0,-1 0 0,1-5 0,-5 17 0,1 6 0,4-14 0,0-1 0,0 0 0,0 1 0,0 0 0,0 1 0,-1-1 0,0 0 0,1-1 0,0 1 0,-1 0 0,1 0 0,-1 0 0,0 0 0,1-1 0,0 2 0,0-2 0,-1 1 0,0-1 0,0 0 0,0 1 0,0-1 0,0 1 0,1-1 0,-3 2 0,-1-1 0,1-1 0,-1 2 0,1-2 0,-2 1 0,-4-1 0,-17 3 0,13 0 0,0-2 0,0 1 0,-1-1 0,1-1 0,0 0 0,-22-2 0,-15 0 0,-30-2 0,45 4 0,-69 7 0,53-2 0,16-5 0,19 0 0,-22 3 0,25-1 0,-1-2 0,0 0 0,0 0 0,1-1 0,-20-4 0,8-2 0,22 5 0,0 1 0,-1 0 0,0 0 0,1 0 0,0 0 0,-1 0 0,0 0 0,-4 1 0,-46-1 0,-45 2 0,65 4 0,21-4 0,-23 2 0,-31-3 0,-46 0 0,55-6 0,38 2 0,1 2 0,-1 1 0,-27 1 0,-94 4 0,133-3 0,-1 0 0,-11 2 0,12-2 0,-1 1 0,-14-1 0,-56-7 0,9-1 0,55 6 0,-21 2 0,31 0 0,1 0 0,-2-1 0,2 1 0,0 1 0,-1 0 0,0-1 0,1 1 0,-7 3 0,11-5 0,0 0 0,0 0 0,0 0 0,0 0 0,0 1 0,0-1 0,0 0 0,0 0 0,-1 0 0,1 0 0,0 0 0,-1 0 0,1 0 0,0 0 0,0 0 0,0 0 0,0 0 0,-1 1 0,1-1 0,0 0 0,0 0 0,0 0 0,0 0 0,-1 0 0,1 0 0,-1-1 0,1 1 0,0 0 0,0 0 0,0 0 0,0 0 0,-1 0 0,1 0 0,0 0 0,0 0 0,0 0 0,0 0 0,-1-1 0,2-6 0,5-10 0,27-47 0,-27 52 0,4-20 0,-7 21 0,1-2 0,7-13 0,2 6 0,-9 13 0,0 1 0,-1 0 0,1 0 0,-1-1 0,1-8 0,-1 6 0,0-1 0,4-10 0,25-53 0,-18 44 0,10-33 0,-20 49 0,-1 4 0,0 1 0,0-1 0,7-10 0,5-5 0,-3 5 0,10-23 0,-17 32 0,-1 2 0,-2 1 0,3 0 0,7-13 0,-1 4 0,-9 12 0,0 0 0,0 1 0,1 1 0,4-8 0,3 2 0,-8 5 0,1-1 0,1 2 0,-1-1 0,0 0 0,0 0 0,2 0 0,-1 1 0,-1 0 0,1 0 0,0 0 0,0 0 0,1 0 0,8-2 0,-13 4 0,24-2 0,41-3 0,768 5 0,-819 1 0,0 0 0,0 1 0,19 5 0,-23-5 0,-8-2 0,0 1 0,0-1 0,-1 0 0,1 0 0,0 1 0,0-1 0,-2 1 0,2 0 0,0 0 0,-1-1 0,1 1 0,-1 0 0,1 0 0,-1-1 0,0 1 0,0 0 0,0 0 0,0 1 0,0-1 0,0 0 0,0 0 0,0 1 0,1 0 0,-2-1 0,0 0 0,0-1 0,1 0 0,-1 0 0,0 0 0,0 1 0,0-1 0,1 0 0,-1 1 0,0-1 0,1 1 0,-1-1 0,0 1 0,0-1 0,0 0 0,0 1 0,0-1 0,0 1 0,0-1 0,0 1 0,0 0 0,-1-1 0,1 1 0,0-1 0,-1 0 0,1 1 0,0 0 0,-1-1 0,1 1 0,-2-1 0,2 1 0,-1 0 0,0-1 0,0 0 0,0 0 0,0 0 0,1 1 0,-1-1 0,0 1 0,0-1 0,-1 0 0,-6 1 0,2 0 0,-1-1 0,-9 0 0,14 0 0,-30 0 0,-115-4 0,34 1 0,0-2 0,-25 4 0,69 2 0,-35 6 0,34-2 0,-50-1 0,37-4 0,81 1 0,0-1 0,0 1 0,1 0 0,-2-1 0,1 1 0,1 0 0,-1 0 0,0-1 0,0 0 0,1 2 0,0-1 0,-1 0 0,1 0 0,-3 2 0,3-2 0,0 0 0,0 0 0,0 0 0,0 0 0,1 0 0,-1 0 0,1 0 0,-1 0 0,1 0 0,-1 1 0,0-1 0,1 1 0,0-1 0,0 0 0,-1 0 0,1 1 0,0-2 0,0 1 0,0 1 0,1 1 0,-1-2 0,0 0 0,1-1 0,0 1 0,-1 0 0,1-1 0,-1 1 0,1 0 0,-1-1 0,0 1 0,1-1 0,0 1 0,0-1 0,-1 0 0,1 0 0,0 1 0,0-1 0,0 0 0,-1 0 0,2 1 0,-2-1 0,1 0 0,0 0 0,0 0 0,0 0 0,0 0 0,-1 0 0,1 0 0,0 0 0,0 0 0,1-1 0,29-4 0,-30 4 0,13-1 0,-1-1 0,1 2 0,14-2 0,-9 3 0,25-2 0,-22 2 0,26-5 0,-18 3 0,0 0 0,43 3 0,-19 0 0,-33-1 0,163 6 0,-45 2 0,-62-5 0,-8-1 0,-31 0 0,40-3 0,-48-3 0,-25 3 0,2 0 0,-1 1 0,12-1 0,-15 1 0,0 1 0,-1-1 0,0 0 0,1 1 0,-1 0 0,1-1 0,-1 1 0,1 0 0,-2 0 0,2 1 0,-2-1 0,2 0 0,2 2 0,3 6 0,-8-9 0,1 1 0,-1-1 0,0 0 0,0 0 0,0 1 0,0-1 0,0 0 0,0 0 0,0 0 0,0 0 0,0 0 0,0 1 0,0-1 0,0 0 0,0 0 0,0 1 0,0-1 0,0 0 0,0 0 0,0 1 0,0-1 0,0 1 0,-1-1 0,-1 1 0,2 0 0,-1-1 0,-1 1 0,1 0 0,0 0 0,0-1 0,0 1 0,0-1 0,-1 0 0,1 1 0,0-1 0,-3 0 0,-9 3 0,0-2 0,-1 2 0,-24-1 0,-9-2 0,-123-6 0,-60-5 0,19 15 0,17-2 0,98-4 0,-18 7 0,111-5 0,-2 0 0,2 0 0,0 0 0,-1 1 0,0-1 0,0 1 0,2-1 0,-3 0 0,2 2 0,-1-1 0,1 1 0,0-1 0,0 1 0,-1-1 0,-2 4 0,5-5 0,1 0 0,0 0 0,-1 0 0,1 0 0,0 0 0,0 1 0,0-1 0,-1 0 0,1 1 0,-1-1 0,1 0 0,0 1 0,0-1 0,0 0 0,0 1 0,0-1 0,-1 0 0,1 1 0,0 0 0,0-1 0,0 0 0,0 1 0,0-1 0,0 0 0,0 1 0,0-1 0,0 1 0,1 0 0,-1-1 0,1 1 0,0 0 0,-1-1 0,1 1 0,-1-1 0,1 1 0,0-1 0,0 0 0,-1 1 0,2-1 0,-2 0 0,2 1 0,25 7 0,11-4 0,1-3 0,59-1 0,-36-1 0,128 6 0,-182-5 0,0 1 0,12 2 0,14 2 0,288-5 0,-159 0 0,-72-5 0,-62 5 0,35 0 0,-49-3 0,-12 3 0,0-1 0,0 1 0,-1-1 0,1 1 0,-1 0 0,1 0 0,0 0 0,0 0 0,-1 0 0,1 1 0,3 0 0,-6-1 0,1 0 0,-1 0 0,0 1 0,1-1 0,0 0 0,-1 1 0,0-1 0,0 0 0,0 1 0,0-1 0,0 1 0,1-1 0,-1 1 0,1-1 0,-1 1 0,0-1 0,0 1 0,0-1 0,0 1 0,1-1 0,-1 0 0,0 0 0,0 2 0,-1 14 0,1-3 0,0-13 0,0 1 0,0-1 0,1 0 0,-1 0 0,0 1 0,0-1 0,0 0 0,0 0 0,-1 1 0,1-1 0,0 0 0,0 1 0,0-1 0,0 0 0,0 0 0,0 1 0,0-1 0,0 0 0,0 0 0,-1 0 0,1 1 0,0-1 0,-1 0 0,1 0 0,0 0 0,0 1 0,0-1 0,-12 3 0,-17-3 0,20-1 0,-61 1 0,-239-7 0,56 4 0,141 5 0,-161-6 0,148 0 0,114 3 0,3 0 0,0 1 0,0 0 0,-14 3 0,20-3 0,1 0 0,-1 1 0,0-1 0,1 1 0,-1-1 0,0 1 0,1-1 0,0 0 0,0 1 0,-1 0 0,1-1 0,0 2 0,0-1 0,-1 0 0,1 0 0,0 0 0,0 0 0,0 0 0,0 0 0,1 1 0,-1-1 0,1 0 0,-2 0 0,1 3 0,-3 5 0,3-7 0,0 0 0,0 0 0,0 1 0,0-1 0,1 0 0,-1 3 0,1-5 0,0 1 0,0-1 0,0 1 0,0-1 0,1 1 0,-1-1 0,0 1 0,0-1 0,0 0 0,0 1 0,1-1 0,-1 1 0,0-1 0,1 0 0,-1 1 0,1 0 0,-1-1 0,0 0 0,1 0 0,-1 1 0,0-1 0,1 0 0,0 0 0,-1 0 0,1 0 0,-1 0 0,0 0 0,1 0 0,0 0 0,-1 0 0,1 1 0,-1-1 0,1 0 0,0 0 0,0 0 0,32 1 0,38-2 0,-18 0 0,890 1 0,-839 5 0,-75-5 0,30 0 0,-47-2 0,-9 1 0,-1 1 0,1-1 0,0 1 0,0 0 0,-1 0 0,6 0 0,-7 0 0,0 1 0,0-1 0,0 0 0,-1 0 0,1 1 0,-1-1 0,1 1 0,0-1 0,0 1 0,-1-1 0,1 1 0,-1 0 0,1-1 0,0 1 0,-1-1 0,1 1 0,-1 0 0,1-1 0,-1 1 0,1 0 0,-1-1 0,0 1 0,1 0 0,-1-1 0,0 1 0,0 0 0,3 9 0,-2-8 0,0 1 0,0 0 0,0 0 0,0-1 0,-1 5 0,0-6 0,0-1 0,0 1 0,0-1 0,0 1 0,0 0 0,0-1 0,0 1 0,0-1 0,-1 1 0,1-1 0,0 0 0,0 1 0,-1-1 0,1 1 0,-1-1 0,1 1 0,0-1 0,-1 0 0,1 1 0,0-1 0,-1 0 0,1 0 0,0 0 0,-1 0 0,1 0 0,0 1 0,-1-1 0,0 0 0,1 1 0,-1-1 0,1 0 0,-1 0 0,0 0 0,1 0 0,-2 0 0,-23 1 0,0 0 0,-30-4 0,13-2 0,29 3 0,1-1 0,-19 1 0,-195-1 0,-280 3 0,391 3 0,-87-10 0,173 5 0,-48 4 0,76-2 0,-1 1 0,1-1 0,-1 0 0,1 1 0,0 0 0,0 0 0,0-1 0,0 0 0,-1 1 0,1 0 0,0 0 0,0 0 0,0 0 0,0 0 0,0 0 0,-2 2 0,2 0 0,-1 0 0,0 0 0,0 0 0,0 0 0,-1 5 0,3-8 0,0 1 0,0-1 0,0 0 0,0 1 0,0-1 0,0 0 0,0 1 0,1-1 0,-1 0 0,0 1 0,0-1 0,0 0 0,0 0 0,1 1 0,-1-1 0,1 0 0,-1 0 0,0 1 0,0-1 0,1 0 0,-1 0 0,0 1 0,0-1 0,1 0 0,0 0 0,-1 0 0,0 0 0,1 0 0,-1 1 0,0-1 0,1 0 0,-1 0 0,1 0 0,-1 0 0,0 0 0,1 0 0,-1 0 0,1 0 0,19 1 0,-17-1 0,1118-1 0,-1042 4 0,-52-3 0,-1 0 0,0 0 0,31 6 0,-47-5 0,16 4 0,-24-5 0,-1 1 0,1 0 0,-1 0 0,0-1 0,0 1 0,0 0 0,0 0 0,1 0 0,-1 0 0,0 0 0,0 0 0,0 0 0,0 1 0,0-1 0,1 1 0,1 6 0,-2-7 0,0 0 0,0 0 0,-1 0 0,1 0 0,-1-1 0,1 2 0,-1-1 0,1 0 0,-1 2 0,0-2 0,0-1 0,0 1 0,0-1 0,-1 0 0,1 1 0,-1-1 0,1 0 0,0 1 0,0-1 0,-1 0 0,1 1 0,0-1 0,-1 0 0,0 0 0,1 1 0,0-1 0,-1 0 0,1 0 0,-1 0 0,1 0 0,0 1 0,0-1 0,-1 0 0,1 0 0,-1 0 0,0 0 0,1 0 0,0 0 0,-1 0 0,1 0 0,-1 0 0,0-1 0,-123 1 0,13-3 0,49 2 0,-139-4 0,121 6 0,-84-2 0,54-3 0,-30 4 0,-123 0 0,80 4 0,183-4 0,-1 0 0,0 0 0,1 1 0,-1-1 0,1 0 0,-1 0 0,0 0 0,0 0 0,1 1 0,-1-1 0,0 1 0,1-1 0,-1 0 0,1 1 0,0-1 0,-1 0 0,0 1 0,1-1 0,-1 1 0,1-1 0,0 0 0,-1 1 0,1-1 0,-1 1 0,1-1 0,0 1 0,0-1 0,0 1 0,0-1 0,0 1 0,0 0 0,-2 21 0,2-17 0,0-5 0,0 1 0,1-1 0,-1 0 0,1 1 0,-1-1 0,0 0 0,0 1 0,0-1 0,0 0 0,0 1 0,1-1 0,-1 0 0,1 0 0,-1 1 0,0-1 0,1 0 0,-1 0 0,1 0 0,0 1 0,-1-1 0,0 0 0,1 1 0,-1-1 0,1 0 0,0 0 0,-1 0 0,0 0 0,2 0 0,16 0 0,-15 0 0,57 1 0,59 1 0,109 0 0,-123-3 0,203 5 0,-262-4 0,339 4 0,-302-5 0,30 2 0,-112-1 0,0 1 0,0-1 0,0 1 0,-1-1 0,1 1 0,0-1 0,0 1 0,-1 0 0,1 0 0,-1-1 0,1 1 0,-1 0 0,1-1 0,-1 0 0,1 1 0,-1 0 0,0-1 0,1 1 0,-1 2 0,6 17 0,-7-20 0,1 1 0,0-1 0,0 0 0,0 1 0,-1-1 0,1 0 0,-1 0 0,1 0 0,0 1 0,0 0 0,-1-1 0,1 0 0,0 1 0,-1-1 0,0 0 0,1 0 0,0 1 0,-1-1 0,1 0 0,-1 0 0,0 0 0,1 1 0,0-1 0,-1 0 0,1 0 0,0 0 0,-1 0 0,1 0 0,-1 0 0,0 0 0,-22 0 0,18 0 0,-506 4 0,342-4 0,37-7 0,16 2 0,-88 0 0,-29 5 0,120 0 0,112 0 0,0 0 0,0 0 0,0 0 0,0 0 0,1 0 0,-1 0 0,0 0 0,0 1 0,0-1 0,0 1 0,1-1 0,-2 0 0,2 1 0,-1-1 0,0 1 0,0-1 0,0 1 0,1-1 0,-1 1 0,0-1 0,1 1 0,-1-1 0,1 1 0,0-1 0,-1 0 0,1 2 0,-1-2 0,1 1 0,0 0 0,-2 1 0,2 1 0,-1 1 0,1-2 0,0 2 0,0-1 0,0 0 0,1 5 0,-1-7 0,0-1 0,1 2 0,0-2 0,-1 1 0,0 0 0,1-1 0,-1 1 0,0-1 0,1 1 0,-1 0 0,0-1 0,1 1 0,0-1 0,0 0 0,-1 0 0,1 0 0,0 1 0,0 0 0,-1-1 0,1 0 0,0 0 0,0 1 0,0-1 0,-1 0 0,2 0 0,-2 0 0,1 0 0,0 0 0,29 1 0,-23-1 0,172-4 0,25 0 0,614 4 0,-809 0 0,-1 1 0,0 0 0,1 1 0,-1-1 0,15 6 0,-16-5 0,1 1 0,0-2 0,0 1 0,0-1 0,16 2 0,37-2 0,50-2 0,-110 1 0,0 0 0,-1-1 0,1 1 0,-1 0 0,1-1 0,-1 1 0,0 0 0,0-1 0,1 1 0,-1 0 0,1 0 0,-1-1 0,1 1 0,-1-1 0,0 1 0,1 0 0,-1-1 0,0 1 0,0 0 0,1 0 0,-1-1 0,1 1 0,-1 0 0,0-1 0,0 1 0,0-1 0,0 0 0,0 1 0,0-1 0,0 1 0,0-1 0,0 1 0,0-1 0,0 0 0,0 0 0,0-1 0,0 1 0,-1-1 0,1 2 0,-1-1 0,1-1 0,0 1 0,-1 0 0,1 0 0,-2-1 0,1-1 0,1 3 0,0 0 0,0 0 0,0 0 0,-1 0 0,1 0 0,0 0 0,0 0 0,0 0 0,0 0 0,0 1 0,0-1 0,0 0 0,-1 0 0,1 0 0,0 0 0,0 0 0,0 0 0,0 1 0,0-1 0,0 0 0,0 0 0,0 0 0,0 0 0,0 0 0,0 1 0,0-1 0,0 0 0,0 0 0,0 0 0,0 0 0,0 1 0,0-1 0,0 0 0,0 0 0,0 1 0,0-1 0,0 0 0,0 0 0,0 8 0,2 2 0,1 0 0,5 13 0,-8-23 0,0 0 0,0 0 0,0 1 0,-1-1 0,1 0 0,0 0 0,0 1 0,0-1 0,0 0 0,0 0 0,0 0 0,0 1 0,-1-1 0,1 0 0,0 0 0,0 0 0,0 1 0,-1-1 0,1 0 0,-1 0 0,1 0 0,0 0 0,0 0 0,0 0 0,-1 1 0,1-1 0,0 0 0,0 0 0,-1 0 0,1 0 0,-1 0 0,1 0 0,0 0 0,0 0 0,-1 0 0,1 0 0,0 0 0,0 0 0,-2-1 0,-14 1 0,13 0 0,-18 0 0,1 1 0,-20 4 0,19-3 0,-36 2 0,-102-4 0,-40-1 0,36-7 0,50 1 0,-143 5 0,134 3 0,-248-1 0,369 0 0,0 0 0,-1 0 0,1 0 0,0 1 0,0-1 0,0 0 0,-1 0 0,1 0 0,1 1 0,-1-1 0,0 1 0,-1-1 0,1 1 0,1-1 0,-2 1 0,0 0 0,2 0 0,-1-1 0,1 1 0,0-1 0,-1 1 0,1 0 0,0-1 0,0 1 0,-1 0 0,1-1 0,0 0 0,0 0 0,-1 1 0,1 0 0,0-1 0,0 1 0,0-1 0,1 1 0,-1 0 0,0 0 0,0-1 0,1 1 0,-1 0 0,0-1 0,0 1 0,0-1 0,1 1 0,-1-1 0,0 1 0,2 0 0,-2 0 0,1-1 0,-1 1 0,1-1 0,0 0 0,0 1 0,-1-1 0,1 0 0,0 1 0,0-1 0,0 0 0,-1 1 0,0-1 0,1 0 0,0 0 0,0 0 0,0 1 0,0-1 0,1 0 0,19 0 0,-15 0 0,292 3 0,64 2 0,-130-10 0,115 5 0,-333 0 0,19 5 0,6-2 0,-34-3 0,6 0 0,1 1 0,-1 0 0,0 1 0,0 0 0,-1 0 0,13 3 0,-18-3 0,2-1 0,0 0 0,-2 0 0,1 0 0,0-1 0,1 0 0,10-2 0,4 1 0,-16 1 0,1-1 0,0 0 0,7-1 0,-9 1 0,-2 0 0,2 0 0,-1 0 0,1 1 0,-1-1 0,0 1 0,1 0 0,-1 0 0,1 0 0,-1 0 0,0 1 0,5 0 0,-8-1 0,0 1 0,1-1 0,-1 1 0,0-1 0,1 0 0,-1 0 0,1 1 0,-1-1 0,0 0 0,0 1 0,1-1 0,-1 0 0,0 0 0,1 0 0,-1 0 0,0 1 0,0-1 0,0 1 0,0-1 0,0 0 0,0 1 0,0-1 0,0 0 0,0 1 0,0-1 0,0 2 0,-2 12 0,0 2 0,2-16 0,0 1 0,1 0 0,-1 0 0,1 0 0,-1 0 0,0 0 0,0-1 0,0 1 0,0 0 0,0 0 0,0 0 0,0-1 0,-1 4 0,0-4 0,1 0 0,-1 1 0,1-1 0,0 1 0,-1-1 0,0 0 0,1 0 0,-2 1 0,2-1 0,-1 0 0,0 0 0,0 0 0,0 1 0,1-1 0,-2 0 0,2 0 0,-1 0 0,-1-1 0,-19 1 0,0-1 0,-22-5 0,-27 1 0,-453 0 0,449 5 0,-2-4 0,20 0 0,-331 0 0,204 0 0,163 3 0,-2 0 0,-41-8 0,52 8 0,2 0 0,0 0 0,-1 1 0,-14 2 0,23-2 0,1 0 0,-1 0 0,0 0 0,0 0 0,1 0 0,-1 0 0,1 0 0,-1 1 0,1-1 0,-1 0 0,0 0 0,1 0 0,-1 1 0,1-1 0,-1 0 0,0 1 0,1-1 0,-1 0 0,1 1 0,-1-1 0,0 1 0,1-1 0,-1 1 0,1-1 0,0 0 0,-1 1 0,1-1 0,-1 1 0,1-1 0,0 1 0,0 0 0,0-1 0,0 1 0,-1-1 0,1 1 0,0 0 0,0-1 0,0 1 0,0 0 0,0-1 0,0 1 0,0 0 0,1-1 0,-1 1 0,0-1 0,0 1 0,0 0 0,1-1 0,-1 0 0,1 0 0,-1 1 0,0-1 0,1 1 0,-1-1 0,1 1 0,-1 0 0,1-1 0,-1 0 0,1 1 0,-1-1 0,1 0 0,0 1 0,-1-1 0,1 0 0,1 1 0,6 2 0,0 0 0,2-2 0,-1 1 0,-1 0 0,2-1 0,-1 0 0,0 0 0,16-1 0,38 4 0,-14-1 0,276 2 0,62-5 0,-370 0 0,18 4 0,-18-2 0,21 1 0,91-1 0,-122-1-96,2-1-115,1 0-1,1-1 0,-1 0 1,0 0-1,10-2 1</inkml:trace>
</inkml:ink>
</file>

<file path=ppt/ink/ink1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85"/>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1,'1718'0,"-1715"0</inkml:trace>
</inkml:ink>
</file>

<file path=ppt/ink/ink1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86"/>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1,'1263'0,"-1260"0</inkml:trace>
</inkml:ink>
</file>

<file path=ppt/ink/ink1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87"/>
    </inkml:context>
    <inkml:brush xml:id="br0">
      <inkml:brushProperty name="width" value="0.1" units="cm"/>
      <inkml:brushProperty name="height" value="0.1" units="cm"/>
      <inkml:brushProperty name="color" value="#66CC00"/>
      <inkml:brushProperty name="ignorePressure" value="1"/>
    </inkml:brush>
  </inkml:definitions>
  <inkml:trace contextRef="#ctx0" brushRef="#br0">138 1,'-136'762,"135"-760</inkml:trace>
</inkml:ink>
</file>

<file path=ppt/ink/ink1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88"/>
    </inkml:context>
    <inkml:brush xml:id="br0">
      <inkml:brushProperty name="width" value="0.1" units="cm"/>
      <inkml:brushProperty name="height" value="0.1" units="cm"/>
      <inkml:brushProperty name="color" value="#66CC00"/>
    </inkml:brush>
  </inkml:definitions>
  <inkml:trace contextRef="#ctx0" brushRef="#br0">1367 1 24575,'0'5'0,"1"0"0,0 0 0,2 7 0,-1-7 0,-1 0 0,0 1 0,1 8 0,-3-7 0,0-4 0,1 0 0,0 0 0,0 0 0,0-1 0,1 1 0,-1 0 0,1 0 0,0 0 0,-1-1 0,2 1 0,-2 0 0,1-1 0,3 4 0,-1-2 0,-1 0 0,1 0 0,-2 0 0,0 1 0,1 0 0,-1-1 0,2 9 0,-2-7 0,0-1 0,1 0 0,0 1 0,-1-2 0,4 9 0,11 14 0,-15-26 0,0 0 0,0 2 0,-1-1 0,1 0 0,-1 0 0,0 0 0,1 0 0,-1 3 0,0-2 0,0-1 0,1 0 0,-1 0 0,0 0 0,1 1 0,-1-1 0,1 3 0,4 11 0,-5-15 0,0 1 0,1 0 0,-1 0 0,0 0 0,1-1 0,-1 1 0,2 0 0,-2-1 0,3 3 0,-1 0 0,-1 0 0,2-2 0,-1 2 0,-1 0 0,1 0 0,-1-1 0,0 1 0,-1 0 0,1 4 0,4 16 0,6 3 0,-6-16 0,-1-1 0,7 12 0,1 1 0,-2-7 0,-8-14 0,-1 0 0,1 0 0,-1 1 0,1-1 0,-1 0 0,0 1 0,0-1 0,0 0 0,0 1 0,-1 0 0,0 3 0,0-2 0,1-1 0,0 1 0,-1-1 0,1 0 0,0 0 0,3 5 0,2 14 0,-5-16 0,0 2 0,0-1 0,2 0 0,-1-1 0,4 9 0,-6-14 0,2 1 0,-1 0 0,1 0 0,-1-1 0,1 1 0,3 1 0,-4-2 0,0 0 0,1 0 0,0 1 0,-1-1 0,0 0 0,0 1 0,1 0 0,-1-1 0,2 3 0,7 15 0,-8-16 0,0 1 0,-1-1 0,2 0 0,-2 1 0,1-1 0,1 7 0,-2-6 0,0-1 0,1 0 0,-1 1 0,0 0 0,1-1 0,1 0 0,-1 0 0,1 1 0,2 1 0,-1 0 0,0 0 0,-1-2 0,4 10 0,-6-13 0,-1 1 0,0-1 0,1 0 0,-1 1 0,0-1 0,1 1 0,-1-1 0,0 1 0,0-1 0,0 0 0,0 1 0,0-1 0,0 1 0,0-1 0,0 1 0,0-1 0,0 0 0,0 1 0,0 0 0,0-1 0,0 1 0,0-1 0,0 1 0,0-1 0,0 0 0,-1 1 0,1-1 0,-1 1 0,1-1 0,0 0 0,-1 0 0,-1 0 0,1 0 0,0 0 0,0 0 0,-1 0 0,2 0 0,-1 0 0,-1 0 0,1 0 0,0 0 0,0 0 0,-2 0 0,-63-14 0,37 11 0,-1 2 0,-36 1 0,-28 0 0,6-9 0,87 9 0,-39-2 0,-68 1 0,86 4 0,17-2 0,1 0 0,-1 0 0,1 0 0,-7 0 0,-422-2 0,353 6 0,12-4 0,-58-2 0,53-4 0,56 5 0,-20-4 0,21 3 0,-23-1 0,-57 5 0,85-2 0,1 0 0,-1-1 0,-21-2 0,31 2 0,0-1 0,0 1 0,0 0 0,0 0 0,0 0 0,1 0 0,-1-1 0,0 1 0,0-1 0,1 0 0,0 1 0,-1-1 0,0 0 0,1 1 0,0-1 0,-1 0 0,1 1 0,-1-1 0,0 0 0,1 1 0,0-1 0,0 0 0,-1 0 0,1 0 0,0 0 0,0 1 0,0 0 0,0-2 0,0-4 0,-1 0 0,2-11 0,0 6 0,-1 6 0,0-3 0,0 1 0,0-1 0,1 0 0,1 1 0,2-13 0,2 0 0,-5 16 0,0-1 0,1 0 0,0 1 0,-1-1 0,6-7 0,-5 8 0,0 0 0,0-1 0,0 0 0,0 1 0,1-11 0,-2 8 0,1 1 0,4-12 0,0 4 0,5-18 0,2-6 0,-7 22 0,-2 1 0,5-24 0,-4 15 0,8-25 0,-11 37 0,0-2 0,0-13 0,-1 15 0,0-1 0,6-19 0,7-13 0,-10 35 0,-1-1 0,-1 0 0,0 1 0,0-13 0,-2 21 0,0 1 0,0 0 0,0 0 0,0-1 0,0 0 0,-1 1 0,1 0 0,0 0 0,-1 0 0,0 0 0,1 0 0,-1-1 0,0 1 0,0 0 0,0 0 0,1 0 0,-3-2 0,0 1 0,3 2 0,0 0 0,0 0 0,0-1 0,0 1 0,0 0 0,0 0 0,0 0 0,0 0 0,0 0 0,0 0 0,0 0 0,0-1 0,0 1 0,0 0 0,0 0 0,0 0 0,0 0 0,-1 0 0,1 0 0,0 0 0,0-1 0,1 1 0,-1 0 0,0 0 0,0 0 0,0 0 0,0 0 0,0 0 0,0 0 0,0-1 0,0 1 0,0 0 0,0 0 0,0 0 0,0 0 0,0 0 0,0 0 0,0 0 0,0 0 0,0 0 0,0-1 0,9-1 0,10 2 0,-16 0 0,404 1 0,-209-1 0,-91 4 0,-1-1 0,-43 2 0,51-1 0,-68-5 0,47 2 0,-92 0 0,0-1 0,0 1 0,1-1 0,-1 1 0,0-1 0,0 1 0,0-1 0,0 1 0,0-1 0,0 1 0,0 0 0,-1 0 0,1 0 0,0 0 0,-1 0 0,1 0 0,-1 0 0,1 0 0,0 3 0,8 19 0,-9-22 0,0 0 0,0-1 0,0 0 0,0 1 0,0-1 0,0 1 0,0-1 0,0 1 0,0-1 0,0 0 0,0 0 0,0 0 0,0 0 0,0 1 0,0-1 0,0 1 0,-1-1 0,1 0 0,-1 1 0,1-1 0,0 0 0,0 1 0,-1-1 0,0 1 0,-13 4 0,-20-4 0,30-1 0,-93 4 0,54-5 0,0-1 0,-46-9 0,72 10 0,-5-1 0,-3 1 0,-25 2 0,5 0 0,-474-1 0,434-5 0,82 5 0,-1 0 0,-1 0 0,0 0 0,1 1 0,-1-1 0,0 1 0,-6 2 0,9-2 0,1-1 0,1 0 0,-2 1 0,1-1 0,0 1 0,0 0 0,0 0 0,0 0 0,0 0 0,0 0 0,0 0 0,0 0 0,0 0 0,1 0 0,-1 1 0,0-1 0,1-1 0,0 2 0,0-1 0,0 0 0,-1 0 0,1 0 0,0 1 0,-1-1 0,1 1 0,1 1 0,-2-2 0,1 2 0,0-1 0,0 0 0,0 1 0,1 0 0,0-2 0,-1 6 0,1-6 0,0 0 0,-1-1 0,1 1 0,-1 0 0,1-1 0,0 1 0,0 0 0,-1-1 0,2 0 0,-2 1 0,1-1 0,0 1 0,0-1 0,0 0 0,0 1 0,0-1 0,-1 0 0,1 0 0,0 1 0,0-1 0,0 0 0,0 0 0,0 0 0,2 0 0,18 1 0,2-2 0,-2 1 0,2-2 0,31-6 0,-33 4 0,1 1 0,-1 2 0,2 1 0,30 0 0,-5 1 0,76-4 0,-76 2 0,47 2 0,-45 2 0,30 2 0,6-1 0,2 0 0,121-4 0,-207 0 0,-1 0 0,1 0 0,0 1 0,0-1 0,0 1 0,0 0 0,0-1 0,0 1 0,-2 0 0,2 0 0,2 2 0,-3-3 0,0 1 0,-1-1 0,1 1 0,0-1 0,0 1 0,-1 0 0,1-1 0,0 1 0,0-1 0,-1 0 0,0 1 0,0 0 0,0 0 0,1 0 0,-1 0 0,1 0 0,-1-1 0,0 1 0,0 0 0,0 0 0,1 0 0,-1 0 0,0 0 0,0 1 0,-1-2 0,1 0 0,0 0 0,-1 1 0,1-1 0,-1 0 0,1 1 0,0-1 0,0 0 0,0 1 0,-1-1 0,0 0 0,1 1 0,-1-1 0,1 0 0,-1 0 0,0 0 0,1 0 0,-1 1 0,1-1 0,-1 0 0,0 0 0,1 0 0,-1 0 0,-18 1 0,8-1 0,-220 7 0,210-7 0,-65 0 0,-90 0 0,56-12 0,77 6 0,18 1 0,-33-1 0,37 5 0,-156-2 0,98 11 0,39-4 0,20-2 0,-19 0 0,37-2 0,1 0 0,0 0 0,-1 0 0,1-1 0,-1 1 0,1-1 0,0 1 0,-1-1 0,1 1 0,-1-1 0,1 0 0,0 1 0,0-1 0,0 0 0,0 0 0,0 0 0,0 0 0,0 1 0,0-1 0,0 0 0,0 0 0,0-1 0,1 1 0,-2-2 0,-1-4 0,0-1 0,0 2 0,-2-11 0,-2-7 0,3 13 0,3 9 0,1 9 0,2-1 0,0-1 0,0 1 0,0-1 0,0 1 0,0 0 0,8 9 0,4 9 0,-11-19 0,-2 1 0,1 0 0,0-1 0,-1 1 0,0 0 0,1 7 0,-2-13 0,0 1 0,0 0 0,0-1 0,1 1 0,-1-1 0,0 1 0,1-1 0,-1 0 0,1 1 0,-1-1 0,0 1 0,1-1 0,-1 0 0,1 1 0,-1-1 0,0 0 0,0 1 0,1-1 0,-1 0 0,1 0 0,0 1 0,-1-1 0,1 0 0,0 0 0,0 0 0,-1 0 0,1 0 0,0 0 0,-1 0 0,1 0 0,0 0 0,25 0 0,-17-1 0,150 7 0,-114-3 0,56-3 0,-38-1 0,42 0 0,106 2 0,-94 4 0,-41-1 0,-61-4 0,19 4 0,-21-3 0,25 2 0,7-4 0,80 2 0,-123-1 0,-1 0 0,1 0 0,-1 0 0,0 1 0,0-1 0,0 0 0,1 1 0,-1-1 0,0 1 0,0 0 0,-1-1 0,1 1 0,0 0 0,0-1 0,0 1 0,0 0 0,0-1 0,0 1 0,0-1 0,-1 1 0,1 1 0,0-1 0,-1 0 0,1 0 0,-1 0 0,2 1 0,-2 2 0,1-2 0,-1 1 0,1 0 0,-1 1 0,0-2 0,0 2 0,0 5 0,-1-8 0,1-1 0,0 0 0,0 0 0,0 0 0,0 1 0,0-1 0,0 0 0,0 1 0,0-1 0,-1 0 0,1 1 0,0 0 0,0-1 0,-1 0 0,0 0 0,1 1 0,0-1 0,-1 0 0,1 0 0,0 1 0,-1-1 0,0 0 0,1 0 0,0 0 0,-1 1 0,0-1 0,1 0 0,0 0 0,-1 0 0,1 0 0,-1 0 0,0 0 0,1 0 0,-1 0 0,1 0 0,0 0 0,-2 0 0,-21-6 0,13 5 0,-18-1 0,-49 2 0,29 1 0,-4-1 0,-75-10 0,21 3 0,101 7 0,-191-4 0,82 0 0,-220 4 0,327 0 0,-2 1 0,-11 2 0,12-1 0,0-1 0,-13 1 0,19-2 0,-1-1 0,1 1 0,0 1 0,0-1 0,0 0 0,0 0 0,0 1 0,0-1 0,0 1 0,0-1 0,0 1 0,-2 1 0,3-2 0,0 1 0,0 0 0,0 0 0,0 0 0,1 0 0,-1 0 0,1 0 0,-1 0 0,0 0 0,1 0 0,-1 0 0,1 0 0,0-1 0,0 2 0,0-1 0,-1 0 0,1 0 0,0 0 0,0 1 0,1 1 0,-1-2 0,0 0 0,0-1 0,0 1 0,1-1 0,-1 0 0,0 1 0,0 0 0,1-1 0,0 1 0,-1-1 0,0 1 0,1 0 0,-1-1 0,1 1 0,0 0 0,-1-1 0,1 1 0,0-1 0,0 0 0,-1 1 0,1-1 0,0 0 0,-1 1 0,0-1 0,1 0 0,0 0 0,0 0 0,0 1 0,-1-1 0,2 0 0,-2 0 0,2 0 0,5 0 0,1 0 0,12-1 0,-6 0 0,892 1 0,-831 5 0,1-2 0,-48-4 0,-19 0 0,1 1 0,0 0 0,-1 0 0,1 1 0,15 3 0,-22-3 0,-1 0 0,0 1 0,0-1 0,0 0 0,0 1 0,1-2 0,-1 2 0,-1 0 0,0 0 0,1 0 0,0 0 0,-1-1 0,1 2 0,-1-2 0,0 1 0,0 0 0,0 1 0,0-1 0,0 0 0,-1 0 0,0 0 0,1 0 0,-1 1 0,0-1 0,0 1 0,0-1 0,-1 3 0,1-5 0,0 1 0,0-1 0,0 1 0,0-1 0,0 1 0,-1-1 0,1 1 0,0-1 0,-1 1 0,0-1 0,1 0 0,0 1 0,-1-1 0,1 1 0,-1-1 0,0 0 0,1 1 0,-1-1 0,1 1 0,-1-1 0,0 0 0,1 0 0,-1 0 0,0 0 0,0 0 0,1 0 0,-1 0 0,1 0 0,-1 0 0,1 0 0,-2 0 0,-24-3 0,15 1 0,-20 1 0,-56 2 0,-41 3 0,-107-8 0,175 3 0,20 0 0,-69-7 0,94 6 0,-8-2 0,23 4 0,0 0 0,0 0 0,0 0 0,0 0 0,0 0 0,0 0 0,0 0 0,0 0 0,0 0 0,0 0 0,0 0 0,0 0 0,0 0 0,0 0 0,0 0 0,0 0 0,0 0 0,0 0 0,0 0 0,0 0 0,0 0 0,0 0 0,0 0 0,0-1 0,0 1 0,0 0 0,0 0 0,0 0 0,0 0 0,0 0 0,0 0 0,0 0 0,14 0 0,251-7 0,-120 7 0,10-1 0,-136-1 0,-18 1 0,-12 0 0,-245 6 0,120-2 0,-4 1 0,-171-4 0,234-4 0,18 2 0,38 0 0,-41 3 0,61-1 0,1 0 0,-1 0 0,0 0 0,0 0 0,1 1 0,-1-1 0,0 0 0,1 0 0,-1 0 0,1 0 0,-1 1 0,1 0 0,-1-1 0,1 1 0,0-1 0,-1 1 0,0-1 0,1 1 0,-1-1 0,1 1 0,0-1 0,0 1 0,-1 0 0,1-1 0,-1 1 0,1-1 0,0 2 0,0-2 0,0 1 0,0 0 0,0 0 0,1 24 0,0-21 0,-1-3 0,0 0 0,1 0 0,-1-1 0,1 1 0,0 0 0,-1 0 0,1-1 0,-1 1 0,1 0 0,-1-1 0,1 1 0,-1 0 0,2-1 0,-2 1 0,1-1 0,0 1 0,0-1 0,0 0 0,0 1 0,0-1 0,0 0 0,0 1 0,0-1 0,0 0 0,1 0 0,28 2 0,-30-2 0,221 1 0,-111-2 0,6-2 0,28 2 0,101 2 0,-72 2 0,-80 2 0,-14-10 0,-70 4 0,-4 1 0,0 0 0,0 0 0,0 0 0,6 1 0,-10 0 0,1-1 0,-1 1 0,0-1 0,0 0 0,1 1 0,-1-1 0,0 1 0,0 0 0,-1-1 0,1 1 0,1 0 0,-1 0 0,-1-1 0,2 1 0,-1 1 0,-1-2 0,1 1 0,0-1 0,0 1 0,0 2 0,2 3 0,-2-3 0,1-1 0,-1 1 0,1 0 0,-2 0 0,3 4 0,-3-6 0,0-1 0,0 1 0,0-1 0,0 0 0,0 1 0,0-1 0,0 1 0,0-1 0,0 0 0,0 1 0,-1-1 0,1 0 0,0 1 0,0-1 0,-1 0 0,1 1 0,0-1 0,0 0 0,-1 0 0,1 1 0,0-1 0,-2 1 0,2-1 0,-1 0 0,1 1 0,-2-1 0,2 0 0,-1 1 0,0-1 0,1 0 0,-1 0 0,1 0 0,-1 0 0,0 0 0,0 0 0,0 0 0,-1-1 0,-43-3 0,-79 4 0,59 1 0,-414-1 0,421-5 0,-2 1 0,-1 1 0,-1-2 0,-267 5 0,329 0 0,-1 0 0,0 0 0,-1 0 0,1 0 0,0 0 0,0 1 0,0-1 0,-1 0 0,1 1 0,0-1 0,0 0 0,0 1 0,1 0 0,-1-1 0,0 1 0,0-1 0,0 1 0,0 0 0,0-1 0,0 0 0,1 1 0,-1 0 0,-1 2 0,0 0 0,1 0 0,0 0 0,0 0 0,0 1 0,-1 5 0,-1 15 0,3-20 0,0 1 0,-1 0 0,1-1 0,-2 0 0,2 1 0,-4 6 0,2-5 0,0-1 0,0 1 0,-1 9 0,-1 4 0,-10 62 0,13-75 0,-5 15 0,6-20 0,-1-1 0,1 1 0,0 0 0,-1 0 0,0 0 0,0 0 0,1-1 0,-1 2 0,0-2 0,0 1 0,1 0 0,-1 0 0,0-1 0,1 1 0,-2 0 0,0 0 0,2-1 0,-1-1 0,1 1 0,0 0 0,0 0 0,0-1 0,0 1 0,0 0 0,0 0 0,-1-1 0,1 1 0,0 0 0,0-1 0,0 1 0,0 0 0,0 0 0,0-1 0,0 1 0,0 0 0,0-1 0,0 1 0,0 0 0,1 0 0,-1-1 0,0 1 0,0-1 0,0 1 0,0 0 0,1-1 0,2-9 0,5-25 0,-7 29 0,0 1 0,0-1 0,1 0 0,0 1 0,-1 0 0,1-1 0,4-5 0,0 1 0,2 0 0,-1 0 0,1 1 0,0-1 0,1 2 0,0 0 0,13-10 0,-19 15 0,0 1 0,0-1 0,-1 2 0,4-7 0,-4 6 0,0 0 0,0 1 0,0-2 0,0 1 0,3-2 0,-4 3 0,0 0 0,0 1 0,0-1 0,1 1 0,-1 0 0,0-1 0,0 1 0,-1 0 0,2 0 0,-1 0 0,0-1 0,0 1 0,0 0 0,1 0 0,-1 0 0,0 1 0,0-1 0,2 0 0,19 5 0,0-2 0,34 2 0,49-5 0,-45-1 0,1-4 0,-36 4 0,49-5 0,-136 5 0,-20 1 0,-97 0 0,28-3 0,259 6 0,68-3 0,-74-11 0,-62 5 0,67-2 0,111 13 0,-80-1 0,132 0 0,-211-4 0,-51 1 0,-3-1 0,2 2 0,-2-1 0,2 1 0,-1 0 0,0 0 0,8 3 0,5 3 0,-17-7 0,-1 1 0,1-2 0,0 1 0,0 0 0,0 0 0,-1 0 0,1 1 0,-1-1 0,0 1 0,0-1 0,2 3 0,-2-4 0,-1 0 0,1 0 0,-1 0 0,0 1 0,0 0 0,0-1 0,0 0 0,0 1 0,1-1 0,-1 1 0,0-1 0,0 0 0,0 1 0,0-1 0,0 1 0,0-1 0,0 0 0,0 1 0,-1-1 0,1 0 0,0 1 0,0 0 0,-1-1 0,0 1 0,1 0 0,-1-1 0,1 0 0,-1 1 0,0-1 0,1 0 0,-1 1 0,1-1 0,-1 0 0,1 0 0,-1 1 0,0-1 0,0 0 0,0 0 0,1 0 0,-1 0 0,-1 0 0,-62 0 0,34 0 0,-30 2 0,21 1 0,-52-4 0,33 0 0,-68 2 0,-130-2 0,86-2 0,211-7 0,106-8 0,-115 15 0,41 4 0,-60 0 0,-72 0 0,-99 13 0,149-14 0,-106 14 0,2-11 0,-45 1 0,149-4 0,1 0 0,-1 1 0,1 0 0,0 0 0,-10 3 0,15-4 0,0 1 0,0 0 0,0 1 0,-1-1 0,1 1 0,0 0 0,1 0 0,-1 0 0,1-1 0,-1 1 0,0 0 0,2 1 0,-1-1 0,0 1 0,-3 2 0,1 0 0,2 0 0,0-1 0,0 1 0,-1 0 0,-1 6 0,2-2 0,0 0 0,0 0 0,1 0 0,1 13 0,-1-13 0,1-6 0,-1-1 0,1 0 0,1 0 0,-1 1 0,1 0 0,0 4 0,0-7 0,-1 1 0,1 0 0,-1-1 0,1 1 0,-1 0 0,1-1 0,-1 1 0,0 0 0,1-1 0,-1 1 0,1-1 0,0 1 0,0-1 0,-1 1 0,2-1 0,-2 0 0,1 1 0,0-1 0,0 0 0,0 0 0,0 1 0,0-1 0,0 0 0,-1 0 0,1 0 0,-1 0 0,3 0 0,194-1 0,-107-3 0,84-1 0,-144 5 0,174 5 0,-104-1 0,58-3 0,-80-2 0,22-3 0,-95 4 0,7 0 0,1 0 0,1 0 0,-1-2 0,18-3 0,-14 3 0,0-1 0,1 2 0,-1 0 0,29 2 0,-9 0 0,-24 1 0,-12-2 0,-1 0 0,2 1 0,-1 0 0,1-1 0,-1 0 0,1 0 0,-1 0 0,1 0 0,-1 0 0,1 0 0,-2 0 0,0-1 0,1 1 0,-1-1 0,0 1 0,0 0 0,0 0 0,0-1 0,0 1 0,0 0 0,0 0 0,0-1 0,0 1 0,0 0 0,0 0 0,0-1 0,0 1 0,0 0 0,0 0 0,0-1 0,-1 1 0,1 0 0,0 0 0,0-1 0,0 1 0,0 0 0,0 0 0,0 0 0,0-1 0,0 1 0,0 0 0,-9-11 0,6 8 0,-24-32 0,27 34 0,-3-4 0,0 1 0,0 0 0,1-1 0,-1-1 0,1 2 0,1-1 0,-1-1 0,-1-8 0,3 14 0,0-1 0,0 0 0,-1 0 0,0 0 0,1 0 0,0 0 0,-1 0 0,1 0 0,-1-1 0,0 2 0,1-1 0,-1 0 0,1 0 0,-2 0 0,2 1 0,-1 0 0,1-1 0,-1 1 0,0-1 0,0 0 0,0 0 0,0 1 0,-1-1 0,1 1 0,0 0 0,0-1 0,0 1 0,0 0 0,0 0 0,-1-1 0,-6 1 0,1-1 0,-1 1 0,-13 1 0,6 0 0,-59 3 0,-2 0 0,-11-8 0,31 0 0,-24 0 0,-29 0 0,-59 0 0,-62 3 0,116 2 0,102-1 0,-1 0 0,0 1 0,0 0 0,1 1 0,0-1 0,0 2 0,-18 6 0,-46 20 0,75-29 0,0 1 0,0-1 0,-1 1 0,1 0 0,0 0 0,-1 0 0,1-1 0,0 1 0,0 0 0,0 0 0,0 0 0,0 0 0,1 1 0,-1-1 0,0 0 0,1-1 0,-2 3 0,1 1 0,0-1 0,1 1 0,0-2 0,-1 2 0,2 4 0,-1-2 0,0-5 0,0 1 0,0 0 0,0 0 0,0-1 0,0 0 0,1 1 0,-1-1 0,1 2 0,0-2 0,-1 1 0,1-1 0,0 1 0,0-1 0,-1 0 0,1 0 0,0 1 0,2 1 0,-1-2 0,0 0 0,0 0 0,0 0 0,-1 0 0,1 0 0,1-1 0,-2 1 0,2-1 0,-1 0 0,0 0 0,-1 0 0,2 1 0,-1-1 0,4-1 0,51 1 0,69-7 0,11 0 0,-85 6 0,205 0 0,-128 5 0,-16 0 0,-59-3 0,46-2 0,-49-5 0,-28 4 0,35-2 0,-55 4 0,0 0 0,0-1 0,-1 1 0,0-1 0,1 0 0,0 0 0,-1 0 0,1 0 0,-1 0 0,0 0 0,1 0 0,0 0 0,-1-1 0,0 1 0,-1-1 0,2 0 0,-2 0 0,1 0 0,0 1 0,0-1 0,0 0 0,-1-1 0,2-3 0,-3 6 0,0 0 0,0-1 0,0 1 0,0 0 0,0 0 0,-1-1 0,1 1 0,0 0 0,0 0 0,-1-1 0,1 1 0,0 0 0,0-1 0,0 1 0,-1 0 0,1 0 0,0-1 0,0 1 0,0 0 0,0 0 0,-1 0 0,1-1 0,0 1 0,0 0 0,-1 0 0,1 0 0,0 0 0,-1 0 0,1 0 0,-1 0 0,1 0 0,0 0 0,-1-1 0,0 1 0,1 0 0,0 0 0,-1 1 0,1-1 0,-1 0 0,-19 0 0,16 0 0,-240 1 0,127-2 0,-10-3 0,-10-1 0,-188 5 0,159 1 0,135 1 0,28-2 0,0 0 0,1 0 0,-1 1 0,1 0 0,0 0 0,-1 0 0,1-1 0,-1 1 0,1 1 0,-3 0 0,5-1 0,0-1 0,-1 0 0,1 1 0,-1-1 0,1 0 0,-1 0 0,1 0 0,0 1 0,0-1 0,-1 1 0,1-1 0,0 1 0,0-1 0,0 0 0,-1 1 0,1-1 0,0 1 0,0-1 0,0 1 0,0-1 0,-1 1 0,1-1 0,1 1 0,-1 0 0,0-1 0,0 1 0,0-1 0,0 1 0,1-1 0,-1 0 0,0 1 0,0-1 0,0 1 0,1-1 0,-1 1 0,0-1 0,0 0 0,1 0 0,0 0 0,-1 0 0,0 1 0,1-1 0,-1 0 0,0 1 0,1-1 0,0 0 0,-1 1 0,1-1 0,-1 0 0,0 0 0,0 0 0,2 1 0,1 0 0,0 0 0,0 0 0,0 0 0,0 0 0,1-1 0,-1 1 0,3-1 0,234-4 0,-200 3 0,1-3 0,47-6 0,8-1 0,-13 2 0,-69 7 0,27 1 0,-27 1 0,23-2 0,-4-1-1365</inkml:trace>
</inkml:ink>
</file>

<file path=ppt/ink/ink1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50"/>
    </inkml:context>
    <inkml:brush xml:id="br0">
      <inkml:brushProperty name="width" value="0.05" units="cm"/>
      <inkml:brushProperty name="height" value="0.05" units="cm"/>
    </inkml:brush>
  </inkml:definitions>
  <inkml:trace contextRef="#ctx0" brushRef="#br0">34 683 24575,'1'-29'0,"6"-38"0,-3 45 0,0 2 0,1-2 0,1 2 0,2-1 0,15-30 0,3 0 0,-15 30 0,27-42 0,35-23 0,-59 71 0,2 1 0,1 0 0,25-15 0,34-12 0,-63 34 0,1 1 0,0 1 0,1 0 0,26-4 0,21-9 0,-52 15 0,-1 0 0,1 2 0,0-1 0,1 1 0,14-1 0,-2 1 0,30 4 0,-40-1 0,-1 0 0,-1 0 0,0 2 0,14 4 0,-23-7 0,30 12 0,45 25 0,-44-20 0,42 24 0,13 8 0,-39-23 0,-35-19 0,0 0 0,28 12 0,-28-15 0,24 15 0,-3-3 0,136 52 0,-147-61 0,5 3 0,-16-5 0,0-2 0,26 8 0,152 24 0,-148-28 0,22 3 0,1 0 0,-16-3 0,-36-4 0,0 0 0,0 0 0,0 1 0,0 1 0,-1-1 0,20 14 0,-12-6 0,-1-1 0,19 15 0,-26-17 0,38 28 0,28 15 0,-73-49-1365,-1 0-5461</inkml:trace>
</inkml:ink>
</file>

<file path=ppt/ink/ink1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81"/>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83"/>
    </inkml:context>
    <inkml:brush xml:id="br0">
      <inkml:brushProperty name="width" value="0.025" units="cm"/>
      <inkml:brushProperty name="height" value="0.025" units="cm"/>
      <inkml:brushProperty name="color" value="#66CC00"/>
    </inkml:brush>
  </inkml:definitions>
  <inkml:trace contextRef="#ctx0" brushRef="#br0">0 53 24575,'3'0'0,"-1"0"0,0 0 0,1 0 0,-1-1 0,1 1 0,0 0 0,-1-1 0,-1 1 0,2-2 0,0 2 0,3-2 0,-5 2 0,1-2 0,1 1 0,0-1 0,1 1 0,-1 0 0,-1 0 0,2 0 0,-1 0 0,1 1 0,-2-1 0,7 1 0,-5-1 0,1 1 0,0-1 0,-1 0 0,0 0 0,8-4 0,4-1 0,9 4 0,-8 1 0,5-4 0,-16 4 0,0-1 0,0 1 0,0 1 0,7-1 0,2 1 0,-1 1 0,25 3 0,-30 0 0,-9-4 0,0 1 0,1-1 0,-1 0 0,1 1 0,-1-1 0,1 0 0,0 0 0,0 0 0,-1 1 0,1-1 0,0 0 0,-1 0 0,1 0 0,-1 0 0,1 0 0,0 0 0,0 0 0,-1 0 0,2-1 0,-1 1 0,0 0 0,0 0 0,0 1 0,1-1 0,-1 0 0,0 0 0,1 1 0,-1-1 0,0 0 0,2 1 0,4 1 0,-21-5 0,15 3 0,8 3 0,12 5 0,-17-7 0,2 1 0,-1-1 0,-1 1 0,1 1 0,7 4 0,-9-6 0,0-1 0,-1 2 0,1-1 0,-1-1 0,1 1 0,0-1 0,0 1 0,0-1 0,-2 0 0,2 0 0,0 0 0,0 0 0,4-1 0,4 1 0,-14-1 0,-1 0 0,1 1 0,-1-2 0,1 2 0,0-1 0,0 0 0,0-1 0,0 1 0,-3-4 0,-21-6 0,9 4 0,-1 2 0,1 1 0,-2-1 0,2 3 0,-36-2 0,46 4 0,1-1 0,1 1 0,-1 0 0,0 1 0,1 0 0,0 0 0,-1 0 0,1 0 0,-10 4 0,-59 21 0,75-26 0,-1 0 0,1 0 0,0 0 0,0 0 0,0 0 0,-1 1 0,1-1 0,-1 0 0,1 0 0,0 0 0,0 0 0,0 0 0,-1 0 0,1 0 0,0 1 0,0-1 0,0 0 0,0 0 0,-1 0 0,1 0 0,0 1 0,0-1 0,0 0 0,0 0 0,0 0 0,0 1 0,0-1 0,0 0 0,0 0 0,0 1 0,0-1 0,0 0 0,0 0 0,0 1 0,10 2 0,24-3 0,-26 0 0,19 0 0,-25 0 0,-17 0 0,-8-1 0,14 1 0,-1 0 0,0 0 0,1 0 0,0 1 0,-13 3 0,28-5 0,-1 1 0,0-1 0,0 1 0,7 1 0,5 0 0,29-1 0,50 0 0,-66-4 0,-18 2 0,0 0 0,11 1 0,-11 1 0,-8-1 0,0 1 0,-1 0 0,1 0 0,-1 1 0,7 0 0,-10-1 0,0 0 0,1 0 0,-1 0 0,0 0 0,0 0 0,0 0 0,0 0 0,0 0 0,0 0 0,0 0 0,1 0 0,-1 0 0,0 0 0,0 1 0,0-1 0,0 0 0,1 0 0,-1 0 0,0 0 0,0 1 0,0-1 0,0 0 0,0 0 0,0 0 0,0 0 0,0 0 0,0 0 0,0 0 0,0 0 0,0 1 0,0-1 0,0 0 0,0 0 0,0 0 0,0 0 0,0 0 0,0 1 0,-4 2 0,-7 1 0,-32-3 0,26-1 0,14 0 0,5 0 0,81 0 0,-125-8 0,18 4 0,17 2 0,-2 1 0,2 0 0,-11 0 0,-14 2 0,-53-2 0,86 1 0,-1 0 0,0 0 0,0 0 0,0 0 0,0 0 0,0 0 0,0-1 0,0 1 0,0 0 0,0 0 0,0 0 0,0 0 0,0 0 0,0 0 0,0 0 0,0 0 0,0 0 0,0 0 0,0 0 0,0 0 0,0 0 0,0 0 0,0 0 0,0-1 0,0 1 0,0 0 0,0 0 0,0-1 0,0 1 0,0 0 0,0 0 0,0 0 0,0 0 0,0 0 0,0 0 0,0-1 0,0 1 0,0 0 0,0 0 0,0 0 0,0 0 0,0 0 0,0 0 0,0 0 0,0 0 0,0 0 0,0-1 0,-1 1 0,1 0 0,0 0 0,0 0 0,0 0 0,0 0 0,0 0 0,0 0 0,-1 0 0,1 0 0,0 0 0,0 0 0,0 0 0,1-2 0,-10 2 0,1 1 0,5-1 0,1 0 0,0 0 0,-1 1 0,2-1 0,-2 1 0,1-1 0,0 1 0,-4 1 0,26-1 0,29-9 0,20 4 0,-53 2 0,-6 1 0,-2 1 0,13 0 0,-18 0 0,-1 0 0,1 0 0,-1 0 0,1 1 0,0 0 0,-1-1 0,0 1 0,1 1 0,0-1 0,-1 0 0,0 0 0,3 2 0,-5-3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0 0,-7 1 0,-9 0 0,-8-1 0,-1 1 0,-29 4 0,36-3 6,-2-1 0,-30-1 0,13-1-1389,33 1-5443</inkml:trace>
</inkml:ink>
</file>

<file path=ppt/ink/ink1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84"/>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82"/>
    </inkml:context>
    <inkml:brush xml:id="br0">
      <inkml:brushProperty name="width" value="0.025" units="cm"/>
      <inkml:brushProperty name="height" value="0.025" units="cm"/>
      <inkml:brushProperty name="color" value="#66CC00"/>
    </inkml:brush>
  </inkml:definitions>
  <inkml:trace contextRef="#ctx0" brushRef="#br0">1 1 24575,'325'0'0,"-284"4"-1365,-37-4-5461</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05:33.628"/>
    </inkml:context>
    <inkml:brush xml:id="br0">
      <inkml:brushProperty name="width" value="0.1" units="cm"/>
      <inkml:brushProperty name="height" value="0.1" units="cm"/>
      <inkml:brushProperty name="ignorePressure" value="1"/>
    </inkml:brush>
  </inkml:definitions>
  <inkml:trace contextRef="#ctx0" brushRef="#br0">0 4341,'0'-4334,"0"4327</inkml:trace>
</inkml:ink>
</file>

<file path=ppt/ink/ink1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76"/>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0,'195'0,"-414"0,1160 0,-938 0</inkml:trace>
</inkml:ink>
</file>

<file path=ppt/ink/ink1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77"/>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1,'1271'0,"-1266"0</inkml:trace>
</inkml:ink>
</file>

<file path=ppt/ink/ink1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78"/>
    </inkml:context>
    <inkml:brush xml:id="br0">
      <inkml:brushProperty name="width" value="0.1" units="cm"/>
      <inkml:brushProperty name="height" value="0.1" units="cm"/>
      <inkml:brushProperty name="color" value="#FFC114"/>
      <inkml:brushProperty name="ignorePressure" value="1"/>
    </inkml:brush>
  </inkml:definitions>
  <inkml:trace contextRef="#ctx0" brushRef="#br0">174 1,'-173'717,"172"-713</inkml:trace>
</inkml:ink>
</file>

<file path=ppt/ink/ink1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79"/>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0,'128'708,"-128"-706</inkml:trace>
</inkml:ink>
</file>

<file path=ppt/ink/ink1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80"/>
    </inkml:context>
    <inkml:brush xml:id="br0">
      <inkml:brushProperty name="width" value="0.2" units="cm"/>
      <inkml:brushProperty name="height" value="0.2" units="cm"/>
      <inkml:brushProperty name="color" value="#FFC114"/>
    </inkml:brush>
  </inkml:definitions>
  <inkml:trace contextRef="#ctx0" brushRef="#br0">162 12 24575,'0'39'0,"-1"40"0,0-73 0,-1 0 0,0 0 0,0 0 0,-1 0 0,-3 7 0,-4 5 0,-2 6 0,9-18 0,-1 0 0,1 0 0,-3 10 0,-5 32 0,-9 25 0,17-64 0,-1 0 0,-5 12 0,6-15 0,0 0 0,0 1 0,1-1 0,0 2 0,1-3 0,-1 3 0,0 5 0,1-8 0,1 1 0,-1 0 0,-1-1 0,-1 7 0,-4 15 0,6-21 0,-1-1 0,1-1 0,-1 1 0,-2 6 0,2-7 0,0 0 0,0 0 0,0 1 0,1-1 0,0 0 0,0 8 0,1-6 0,-1 0 0,0-1 0,-2 10 0,2-12 0,1-3 0,0 0 0,0 0 0,1 1 0,-1-1 0,0 0 0,0 0 0,0 0 0,1 0 0,-1 0 0,0 1 0,0-1 0,0 0 0,1 0 0,-1 0 0,1 0 0,-1 0 0,0 0 0,0 0 0,0 0 0,1 0 0,-1 0 0,0 0 0,0 0 0,1 0 0,-1 0 0,1 0 0,-1 0 0,0 0 0,0 0 0,0 0 0,0 0 0,0 0 0,0 0 0,1-1 0,12-1 0,-13 2 0,24-7 0,-17 6 0,1-1 0,0 0 0,0 0 0,0 1 0,13 0 0,19 2 0,67-2 0,-84-2 0,17 0 0,-28 3 0,25 0 0,40 5 0,-59-4 0,39-1 0,4 0 0,-33 4 0,17-1 0,-11-4 0,51 2 0,-58 1 0,30 2 0,-14-5 0,61 2 0,-74 5 0,-25-4 0,-1-1 0,0 0 0,-1-1 0,2 1 0,-1 0 0,-1-1 0,1 0 0,0 1 0,1-1 0,-2-1 0,2 1 0,5-2 0,-9 2 0,-1 0 0,1 0 0,-1 0 0,1 0 0,-1 0 0,1-1 0,-1 1 0,1-1 0,-1 1 0,0-1 0,1 0 0,0 1 0,-1-1 0,0 1 0,0-1 0,1 1 0,-1-1 0,0 1 0,0-1 0,0 1 0,0-1 0,1 0 0,-1 1 0,0-1 0,0 1 0,0-1 0,0 0 0,0 0 0,-1 1 0,1 0 0,0 0 0,0-1 0,0 0 0,-1 0 0,-12-24 0,8 17 0,3 2 0,-1 0 0,2-1 0,0 2 0,-1-3 0,0-8 0,1 8 0,0 0 0,-5-16 0,4 17 0,0-2 0,-1-10 0,0 1 0,-11-54 0,8 9 0,4 52 0,1 0 0,1-12 0,0 15 0,0 1 0,0-1 0,-1 0 0,0 1 0,-1-1 0,-3-8 0,4 10 0,-1-1 0,1 1 0,-2-13 0,-2-13 0,0 5 0,5 23 0,-1-2 0,1 0 0,-2 2 0,1-1 0,-5-8 0,4 6 0,0 2 0,-1-1 0,2 1 0,-1-2 0,1 2 0,-1-11 0,2 15 0,-1 0 0,1 0 0,0 0 0,-1 0 0,0 0 0,1 0 0,0 0 0,-1 1 0,0-1 0,0 0 0,0 0 0,0 0 0,0 1 0,0 0 0,0-1 0,0 1 0,0-1 0,0 1 0,-1-1 0,1 1 0,1 0 0,-1-1 0,0 1 0,-1 0 0,1 0 0,0 0 0,-2 0 0,-6-2 0,-1 2 0,-11-1 0,18 1 0,-227 1 0,169 5 0,-130-6 0,128 6 0,11-10 0,33 2 0,15 2 0,0 0 0,0 0 0,0 0 0,1 0 0,-1 0 0,0 0 0,0 1 0,1 0 0,-1 0 0,0 0 0,0 1 0,1-1 0,-6 3 0,8-2 0,-1-1 0,0-1 0,0 2 0,0-1 0,0 1 0,1 0 0,-1 0 0,0-1 0,1 1 0,0 0 0,0 0 0,0 0 0,-1 0 0,2 0 0,-1 0 0,0 0 0,0 0 0,1 0 0,-1 0 0,1 1 0,0 3 0,0-5 0,0 1 0,0 0 0,0 0 0,0 0 0,0 0 0,1 0 0,-1 0 0,1-1 0,0 1 0,0-1 0,-1 1 0,2 0 0,-1 0 0,0 0 0,0-1 0,-1 0 0,2 0 0,2 3 0,-2-3 0,1 1 0,-1-1 0,-1 0 0,2 0 0,0 0 0,0 0 0,-1 0 0,1-1 0,-1 0 0,1 0 0,0 0 0,0 1 0,-1-1 0,3-1 0,125 7 0,-85-5 0,41-2 0,-59-2 0,16 0 0,49-3 0,33 11 0,-118-4 0,0-1 0,0 0 0,-1 1 0,1 1 0,-1 0 0,1 0 0,-2 0 0,2 1 0,-1-1 0,-1 1 0,2 0 0,7 5 0,-12-5 0,-1-1 0,2 0 0,-1 1 0,0 0 0,0-2 0,0 2 0,-1 0 0,0 0 0,0 0 0,1-1 0,-2 1 0,1 0 0,0 0 0,0 0 0,-1-1 0,0 1 0,1 0 0,-1 0 0,-1 1 0,1-2 0,0 1 0,-1 0 0,-1 4 0,2-7 0,-2 1 0,2 0 0,-1 0 0,1 0 0,-1 0 0,1 0 0,-1-1 0,-1 1 0,2 0 0,-1 0 0,-1 0 0,1-1 0,0 1 0,0-1 0,0 1 0,-1-1 0,1 1 0,1-1 0,-1 0 0,0 1 0,-1-1 0,1 0 0,-2 0 0,-4 0 0,-1 0 0,-12 0 0,9 0 0,-5 0 0,-1 0 0,-32 8 0,49-8 0,-25 3 0,0-1 0,-1-1 0,-26-3 0,3 1 0,37 0 0,1 0 0,-1 0 0,-18-6 0,18 5 0,1 0 0,0 0 0,-21-1 0,-32-3 0,62 6 0,-21 0 0,-1 0 0,-32 5 0,46-4 0,4 0 0,2 0 0,-2 0 0,-7 3 0,11-3 0,0-1 0,1 0 0,-1 1 0,2-1 0,-2 1 0,1 0 0,0 0 0,0 0 0,0 0 0,-1 0 0,1 0 0,1 0 0,-2 0 0,1 1 0,1-1 0,-1 0 0,0 2 0,-7 12 0,6-12 0,0 0 0,0 0 0,2 0 0,-2 0 0,1 0 0,0 1 0,0 2 0,1-5 0,0 1 0,0-1 0,0 0 0,0 0 0,0 0 0,1 0 0,0 0 0,-1 0 0,0-1 0,1 1 0,-1 0 0,1 0 0,0 0 0,-1 0 0,0 0 0,1 0 0,0-1 0,0 1 0,0 0 0,0 0 0,0 0 0,0-1 0,0 1 0,0-1 0,1 1 0,-1-1 0,1 1 0,6 1 0,-2 1 0,3-1 0,-1 0 0,0 0 0,0-1 0,15 1 0,52-2 0,-32-1 0,427 1 0,-466 1 0,2 0 0,-1 0 0,-1 1 0,2-1 0,-2 2 0,1-1 0,0 0 0,-1 0 0,8 6 0,-3-2 0,-7-6 0,-1 1 0,1 0 0,-1 1 0,0-1 0,0 0 0,1 1 0,-1-1 0,0 0 0,0 0 0,0 1 0,0-1 0,0 0 0,-1 1 0,1-1 0,0 1 0,-1 0 0,1 1 0,-1-2 0,0 0 0,0 0 0,0 0 0,0-1 0,0 1 0,0-1 0,-1 1 0,1 0 0,0 0 0,0-1 0,0 1 0,-1 0 0,0 0 0,1-1 0,0 1 0,-1 0 0,1 0 0,-1-1 0,0 1 0,1-1 0,-1 1 0,0-1 0,0 1 0,1-1 0,-2 1 0,2-1 0,-1 0 0,1 0 0,-1 0 0,0 0 0,1 1 0,-2-1 0,2 0 0,-1 0 0,0 0 0,-2 0 0,-16 2 0,1-1 0,-27-3 0,3 1 0,-91 5 0,-10-1 0,-8 4 0,70-2 0,-6-6 0,-13 3 0,99-2 0,-1 0 0,1 0 0,-1 0 0,0 1 0,0-1 0,1 0 0,-1 1 0,1-1 0,0 1 0,-1 0 0,1-1 0,0 1 0,-1 0 0,1 0 0,0-1 0,0 1 0,-1 0 0,1 0 0,0 2 0,1-2 0,-1-1 0,1 1 0,-1 0 0,1 0 0,0 0 0,0 0 0,0-1 0,0 1 0,0 0 0,0-1 0,0 1 0,0-1 0,0 1 0,0 0 0,0 0 0,0 0 0,1 0 0,-1-1 0,1 1 0,-1 0 0,0 0 0,1-1 0,-1 1 0,0 0 0,1-1 0,-1 1 0,1-1 0,0 1 0,-1 0 0,1-1 0,0 0 0,0 0 0,0 1 0,1 0 0,2 0 0,-2 1 0,2-1 0,0 1 0,0-1 0,0 0 0,-1-1 0,1 1 0,0-1 0,6 1 0,15 1 0,0 3 0,1-2 0,39 3 0,53-7 0,-48 0 0,325 1 0,-393 1 0,1-1 0,-1 0 0,0 1 0,0-1 0,0 0 0,1 1 0,-1 0 0,0 0 0,0 0 0,-1 0 0,2 1 0,-2-1 0,1 0 0,0 1 0,0-1 0,0 1 0,1 2 0,5 5 0,-2-1 0,8 13 0,-8-11 0,-5-10 0,0 1 0,-1-1 0,0 1 0,1-1 0,-1 0 0,0 1 0,0-1 0,1 1 0,-1-1 0,1 0 0,-1 0 0,0 1 0,0 0 0,0 0 0,0-1 0,0 1 0,0-1 0,0 1 0,0-1 0,0 1 0,0-1 0,0 1 0,0-1 0,0 1 0,-1-1 0,1 1 0,0 0 0,-1-1 0,1 0 0,0 1 0,-1 0 0,1 0 0,-2 0 0,0-1 0,1 0 0,-1 1 0,0 0 0,1-1 0,-1 1 0,0-1 0,0 1 0,1-1 0,-4 0 0,-21 3 0,-1-2 0,0-1 0,1-2 0,-29-4 0,-55-1 0,-406 8-1365</inkml:trace>
</inkml:ink>
</file>

<file path=ppt/ink/ink1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73"/>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1,'1105'0,"-1118"0,7 0</inkml:trace>
</inkml:ink>
</file>

<file path=ppt/ink/ink1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74"/>
    </inkml:context>
    <inkml:brush xml:id="br0">
      <inkml:brushProperty name="width" value="0.1" units="cm"/>
      <inkml:brushProperty name="height" value="0.1" units="cm"/>
      <inkml:brushProperty name="color" value="#FFC114"/>
    </inkml:brush>
  </inkml:definitions>
  <inkml:trace contextRef="#ctx0" brushRef="#br0">1 209 24575,'1'0'0,"0"0"0,0-1 0,0 1 0,0-1 0,0 0 0,0 1 0,-1-1 0,1 0 0,0 1 0,0-1 0,-1 1 0,1-1 0,0 0 0,-1 0 0,1 0 0,-1 0 0,1 0 0,0 0 0,-1-2 0,9-8 0,0 4 0,-1 0 0,0-1 0,0 1 0,-2-1 0,2-1 0,5-10 0,25-27 0,-36 43 0,0 0 0,1 1 0,0 1 0,-2-1 0,2 0 0,0 0 0,0 1 0,4-3 0,14-8 0,-17 9 0,0 0 0,1 1 0,1-1 0,-3 1 0,3-1 0,-1 1 0,0 1 0,8-3 0,22-8 0,-34 12 0,0-1 0,0 1 0,-1 0 0,1-1 0,0 1 0,1-1 0,-1 1 0,0 0 0,0 0 0,0 0 0,0 0 0,0-1 0,0 1 0,1 0 0,-1 1 0,-1-1 0,2 0 0,0 1 0,-1-1 0,1 1 0,-1 0 0,0-1 0,0 1 0,0 0 0,0 0 0,0-1 0,0 1 0,-1 0 0,1 0 0,0 0 0,1 2 0,1 1 0,1-1 0,-1 0 0,1 1 0,0 0 0,1-1 0,-2-1 0,2 1 0,0 0 0,-1-1 0,8 2 0,-5 0 0,0-1 0,13 10 0,-14-11 0,-3 1 0,3-1 0,-1 0 0,9 2 0,-9-2 0,3 1 0,-5-3 0,-2 1 0,1 0 0,0 0 0,1-1 0,-2 1 0,2-1 0,-1 1 0,-1 1 0,1-1 0,2 3 0,6 5 0,2 2 0,0 0 0,0-2 0,1 0 0,-1 0 0,27 13 0,3-2 0,-42-20 0,0 0 0,1 0 0,-1 0 0,0 0 0,0 0 0,0 0 0,0 0 0,0 0 0,0 0 0,0 0 0,1 0 0,-1 0 0,0 0 0,0 0 0,0 1 0,0-1 0,0 0 0,0 0 0,0 0 0,0 0 0,0 0 0,0 0 0,0 0 0,0 0 0,1 1 0,-1-1 0,0 0 0,0 0 0,0 0 0,0 0 0,0 0 0,0 0 0,0 1 0,0-1 0,0 0 0,0 0 0,0 0 0,0 0 0,0 0 0,-1 1 0,-5 2 0,-8 0 0,-5-2 0,-1 0 0,-26-3 0,20 0 0,-18-2 0,-49-1 0,50-1 0,25 3 0,1 2 0,-22-2 0,11 4 0,-42-2 0,69 1 0,1 0 0,-1 0 0,0 0 0,0 0 0,1 0 0,-1-1 0,1 1 0,-2 0 0,2 0 0,-1 0 0,1-1 0,-1 1 0,0 0 0,1-1 0,-1 1 0,1-1 0,-1 1 0,0 0 0,1-1 0,0 1 0,-1-1 0,1 1 0,0-1 0,0 1 0,0-1 0,-1 0 0,1 0 0,0 1 0,0 0 0,0 0 0,-1-1 0,1 1 0,0-1 0,0 0 0,0 1 0,0-1 0,0 0 0,0 1 0,0-1 0,1 0 0,-1 1 0,0-1 0,0 0 0,0 1 0,0-1 0,1 0 0,-1-1 0,1 0 0,1 0 0,-1-1 0,1 1 0,-1-1 0,1 1 0,-1 1 0,1-1 0,0 0 0,2-2 0,9-7 0,-12 9 0,1 0 0,0 0 0,0 0 0,1 1 0,-2 0 0,1-1 0,5-1 0,26-19 0,0 10 0,-19 8 0,-11 3 0,0 0 0,0 0 0,0 0 0,0 0 0,1 0 0,-1 1 0,0-1 0,0 1 0,0-1 0,1 1 0,-1 0 0,0 1 0,6 0 0,0 2 0,1 1 0,0-1 0,-1 2 0,0 0 0,10 5 0,-4-2 0,-7-3 0,-1-1 0,0 1 0,0-1 0,-1 2 0,0-1 0,0 1 0,9 11 0,-14-17 0,1 1 0,-1 0 0,0-1 0,0 1 0,1 0 0,-1-1 0,0 1 0,1-1 0,-1 1 0,2 0 0,1 0 0,-12-1 0,-19 0 0,7 0 0,-1-1 0,1 0 0,-36-7 0,47 6 0,1 1 0,0 1 0,-1-1 0,1 1 0,-11 1 0,-22-1 0,41 0 0,-1 1 0,1-1 0,0 0 0,-1 0 0,0-1 0,1 1 0,-1 0 0,1 0 0,0 0 0,-1 0 0,0 0 0,1 0 0,0 0 0,0-1 0,0 1 0,0 0 0,-1 0 0,0 0 0,1-1 0,0 0 0,0 1 0,-1 0 0,1 0 0,0-1 0,0 1 0,-1 0 0,0-1 0,1 0 0,0 1 0,1-1 0,-1 1 0,0 0 0,0 0 0,1-1 0,-1 0 0,0 1 0,0-1 0,0 0 0,1 1 0,-1-1 0,0 1 0,1 0 0,-1-1 0,1 0 0,24-18 0,-22 17 0,0 1 0,0-1 0,0 1 0,0 0 0,-1 0 0,2 0 0,-1 1 0,1-1 0,-1 0 0,0 1 0,0-1 0,1 1 0,-1 0 0,0 0 0,0 1 0,0 0 0,1-1 0,3 2 0,-4-1 0,-1-1 0,0 1 0,0 0 0,-1-1 0,1 1 0,0 0 0,0 0 0,-1 0 0,1 0 0,0 0 0,0 0 0,0 3 0,0-3 0,-2 0 0,1 0 0,-1 0 0,1 1 0,0-2 0,-1 1 0,0 0 0,1 1 0,-1-1 0,0 0 0,0 0 0,0 0 0,0 0 0,0 1 0,0-1 0,0 0 0,0 0 0,0 0 0,0 0 0,-1 0 0,0 2 0,0-1 0,0-1 0,0 1 0,0-1 0,0 0 0,0 0 0,0 1 0,0-1 0,-1 0 0,1 0 0,-1 0 0,1 0 0,-1 1 0,0-1 0,1-1 0,0 1 0,-1 0 0,-2 0 0,-5 1 0,0 1 0,-12 1 0,2 1 0,7-4-4,-1 1-1,0-1 1,-1 0-1,2-1 1,-21-1-1,-2 0-1333</inkml:trace>
</inkml:ink>
</file>

<file path=ppt/ink/ink1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75"/>
    </inkml:context>
    <inkml:brush xml:id="br0">
      <inkml:brushProperty name="width" value="0.1" units="cm"/>
      <inkml:brushProperty name="height" value="0.1" units="cm"/>
      <inkml:brushProperty name="color" value="#FFC114"/>
    </inkml:brush>
  </inkml:definitions>
  <inkml:trace contextRef="#ctx0" brushRef="#br0">217 51 24575,'-2'-2'0,"1"2"0,-1-2 0,0 1 0,0 0 0,0 0 0,1 0 0,-1-1 0,0 1 0,1 0 0,-2 1 0,-2-2 0,2 1 0,0 0 0,-1-2 0,0 1 0,1 0 0,-1-1 0,-4-3 0,-8-6 0,15 11 0,-1 0 0,0 0 0,0 1 0,1-1 0,-2 0 0,1 1 0,1-1 0,-1 1 0,0 0 0,0 0 0,0-1 0,-1 1 0,1 0 0,1 0 0,-1 1 0,0-1 0,-4 1 0,2 0 0,2 0 0,-2 0 0,1 0 0,0 0 0,1-1 0,-1 2 0,0 0 0,0 0 0,0-1 0,-2 4 0,2-3 0,-1 0 0,1 0 0,0 0 0,-1 0 0,1 0 0,-1-1 0,0 0 0,-4 1 0,3-1 0,1 1 0,-1 0 0,1-1 0,0 2 0,-7 2 0,11-5 0,0 0 0,-1 0 0,1 0 0,0 0 0,0 1 0,-1-1 0,1 0 0,0 0 0,-1 1 0,1-1 0,0 0 0,0 0 0,0 0 0,0 0 0,-1 1 0,1-1 0,0 0 0,0 0 0,0 0 0,0 1 0,0-1 0,0 0 0,0 0 0,0 0 0,-1 1 0,1-1 0,0 0 0,0 0 0,0 1 0,0-1 0,0 0 0,0 0 0,0 0 0,0 1 0,0-1 0,1 0 0,8 2 0,17-6 0,-16 2 45,0 1-1,12-1 1,13 0-1544</inkml:trace>
</inkml:ink>
</file>

<file path=ppt/ink/ink1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57"/>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0,'956'0,"-952"0</inkml:trace>
</inkml:ink>
</file>

<file path=ppt/ink/ink1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58"/>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0,-1 0,-1 0,2 0,-1 0,1 0,0 0,-1 0,1 0,-1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0:57:26.334"/>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0,'0'0,"1"0,1 0,1 0,2 0,0 0,-2 0,2 0,-2 0,1 0,1 0,0 0,0 0,-1 0</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07:25.992"/>
    </inkml:context>
    <inkml:brush xml:id="br0">
      <inkml:brushProperty name="width" value="0.1" units="cm"/>
      <inkml:brushProperty name="height" value="0.1" units="cm"/>
      <inkml:brushProperty name="ignorePressure" value="1"/>
    </inkml:brush>
  </inkml:definitions>
  <inkml:trace contextRef="#ctx0" brushRef="#br0">0 0,'8398'0,"-8392"0</inkml:trace>
</inkml:ink>
</file>

<file path=ppt/ink/ink1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59"/>
    </inkml:context>
    <inkml:brush xml:id="br0">
      <inkml:brushProperty name="width" value="0.05" units="cm"/>
      <inkml:brushProperty name="height" value="0.05" units="cm"/>
      <inkml:brushProperty name="color" value="#E71224"/>
    </inkml:brush>
  </inkml:definitions>
  <inkml:trace contextRef="#ctx0" brushRef="#br0">0 13 24575,'184'0'0,"-179"-1"0,-1 1 0,1-1 0,0 0 0,8-2 0,16-3 0,-10 6 0,32 3 0,-39-3 0,12 2 0,53 2 0,-26-6 0,-33 1 0,39 1 0,27 2 0,86 5 0,-158-8 0,-2 1 0,11-3 0,-12 1 0,3 1 13,-1 0-1,20 2 0,-7 0-1414</inkml:trace>
</inkml:ink>
</file>

<file path=ppt/ink/ink1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60"/>
    </inkml:context>
    <inkml:brush xml:id="br0">
      <inkml:brushProperty name="width" value="0.2" units="cm"/>
      <inkml:brushProperty name="height" value="0.2" units="cm"/>
      <inkml:brushProperty name="color" value="#E71224"/>
    </inkml:brush>
  </inkml:definitions>
  <inkml:trace contextRef="#ctx0" brushRef="#br0">1 1229 24575,'0'-2'0,"1"1"0,-1-1 0,1 0 0,-1 0 0,2 0 0,-2 0 0,1 0 0,1 1 0,-2-1 0,1 0 0,0 1 0,4-4 0,7-11 0,-2-13 0,-7 22 0,-1 1 0,1-1 0,0 0 0,7-11 0,-7 13 0,0 1 0,-1 0 0,0-1 0,-1 0 0,1 1 0,0-2 0,-1 1 0,0 1 0,0-11 0,0 13 0,-1 0 0,1-1 0,-1 0 0,1 1 0,0 1 0,0-2 0,0 1 0,0 0 0,4-4 0,-4 6 0,1-2 0,-1 0 0,0-1 0,0 1 0,-1 0 0,2 0 0,-1 0 0,-1 0 0,1 0 0,0 0 0,-1-5 0,0 6 0,0 0 0,0-1 0,0 0 0,0 0 0,0 1 0,0-1 0,0 0 0,1 1 0,-1-1 0,1 1 0,0-1 0,-1 0 0,1 1 0,0-1 0,0 1 0,0-1 0,0 1 0,0 0 0,0 0 0,2-2 0,-2 2 0,0 0 0,0 0 0,-1-1 0,1 1 0,-1-1 0,1 1 0,0 1 0,-1-2 0,0 0 0,0 1 0,1 0 0,-1-1 0,0-1 0,0 1 0,0 1 0,0-1 0,0 0 0,0 1 0,1-2 0,-1 2 0,0-1 0,3-2 0,0-2 0,1-1 0,-1 1 0,-1-1 0,0 1 0,0-1 0,0 1 0,-1-1 0,1-10 0,-1 14 0,0-2 0,0 2 0,0 0 0,0-1 0,4-4 0,2-8 0,-3 5 0,0 1 0,9-15 0,-13 24 0,8-13 0,-8 13 0,0 1 0,0 0 0,0-1 0,0 1 0,0-1 0,0 1 0,0 0 0,0-1 0,0 1 0,0-1 0,0 1 0,0 0 0,0-1 0,0 0 0,0 1 0,0-1 0,0 1 0,0 0 0,0-1 0,0 1 0,0 0 0,0 0 0,0 0 0,0-1 0,0 1 0,0 0 0,0-1 0,-1 1 0,1 0 0,-1-1 0,1 1 0,-1 0 0,1 0 0,0 0 0,0 0 0,0 0 0,-1 0 0,1 0 0,0 0 0,-1 0 0,1 0 0,0 0 0,0 0 0,0 0 0,0 0 0,-1 0 0,1 0 0,0 1 0,0-1 0,0 0 0,0 0 0,0 0 0,-1 0 0,1 0 0,0 0 0,0 1 0,0-1 0,-1 0 0,1 0 0,0 0 0,0 0 0,0 1 0,0-1 0,0 0 0,0 0 0,0 0 0,0 0 0,0 0 0,0 0 0,0 0 0,0 0 0,0 0 0,0 1 0,0-1 0,0 0 0,0 0 0,0 0 0,0 0 0,0 1 0,0-1 0,1 0 0,-1 0 0,0 1 0,1-1 0,-1 1 0,0-1 0,0 0 0,0 0 0,0 0 0,0 1 0,0-1 0,0 0 0,1 0 0,-1 0 0,0 0 0,0 1 0,0-1 0,0 0 0,1 0 0,-1 0 0,0 0 0,1 0 0,-1 0 0,0 1 0,0-1 0,0 0 0,1 0 0,-1 0 0,0 0 0,0 0 0,1 0 0,-1 0 0,1 0 0,-1 0 0,0 0 0,0 0 0,0 0 0,0 0 0,0 0 0,0 0 0,0 0 0,1 0 0,-1-1 0,0 1 0,1 0 0,-1 0 0,0 0 0,0 0 0,0 0 0,1 0 0,-1-1 0,0 1 0,0 0 0,0 0 0,0 0 0,0 0 0,1-1 0,-1 1 0,0 0 0,0 0 0,1-1 0,-1 0 0,1 0 0,-1 0 0,1 1 0,0 0 0,-1-1 0,1 0 0,-1 0 0,0 0 0,0 0 0,1 0 0,-1 0 0,1 0 0,-1 0 0,0 0 0,0 0 0,0-2 0,1-8 0,-1 11 0,0-1 0,0 1 0,1 0 0,-1 0 0,0-1 0,1 1 0,-1 0 0,0 0 0,0 0 0,0-1 0,0 1 0,0 0 0,0 0 0,0 0 0,0 0 0,1 0 0,-1 0 0,1 0 0,-1 0 0,0 0 0,0 0 0,1 0 0,-1 0 0,0 0 0,1 0 0,-1 0 0,1 0 0,-1 0 0,0 0 0,0 0 0,1 0 0,-1 0 0,0 0 0,0 0 0,1 0 0,-1 0 0,1 0 0,-1 0 0,1 3 0,-10-1 0,9-2 0,0 0 0,-1 0 0,0 1 0,0-1 0,0 0 0,0-1 0,1 1 0,-1 0 0,0 0 0,0 0 0,0 0 0,0 0 0,-1-1 0,2 1 0,0 0 0,0-1 0,0 1 0,-1 0 0,1 0 0,0 0 0,-1-1 0,1 1 0,0 0 0,0 0 0,0-1 0,0 1 0,0 0 0,0 0 0,0-1 0,0 1 0,0 0 0,0 0 0,0 0 0,0 0 0,0 0 0,0-1 0,0 1 0,0 0 0,0-4 0,1 2 0,0-1 0,0 0 0,1 1 0,2-5 0,4-10 0,-6 13 0,-1-1 0,1 1 0,1 0 0,2-6 0,-4 7 0,2 0 0,-1-1 0,-1 0 0,1 0 0,-1 2 0,1-8 0,-2 8 0,0 0 0,1 0 0,0 0 0,-1 0 0,1 0 0,1 0 0,-2 0 0,1 1 0,1-1 0,1-1 0,4-9 0,-6 10 0,0 0 0,0 1 0,-1-1 0,0-1 0,0 3 0,1-2 0,-1 0 0,-1-4 0,1 4 0,0 0 0,0 1 0,0-1 0,0 0 0,1 0 0,-1 0 0,0 0 0,3-2 0,-1-2 0,0 1 0,-1 0 0,1-1 0,1-5 0,0-2 0,3 2 0,-6 10 0,2 0 0,-2 0 0,1 0 0,-1 0 0,1-1 0,0 1 0,-1 0 0,1 0 0,-1 0 0,0 0 0,0 1 0,1-4 0,0 1 0,-1 0 0,1 0 0,-1 1 0,2-2 0,-2 2 0,1-1 0,0 0 0,0 1 0,1-1 0,4-4 0,-4 4 0,0 1 0,-1-2 0,1 1 0,0 0 0,0 0 0,-1-1 0,2-5 0,-1 2 0,-1 0 0,1-1 0,2 1 0,5-12 0,-1 3 0,0-3 0,-5 12 0,0 0 0,0 1 0,6-10 0,18-30 0,-10 26 0,-9 8 0,-6 11 0,-5 2 0,2-2 0,1 1 0,0 0 0,0-1 0,0 1 0,0 0 0,0 0 0,0-1 0,0 1 0,0 0 0,0 0 0,0 0 0,0-1 0,-1 1 0,1 0 0,0 0 0,0 0 0,0 0 0,0 0 0,-1-1 0,1 1 0,0 0 0,-1 0 0,1-1 0,0 1 0,0 0 0,0 0 0,-1 0 0,1 0 0,0 0 0,0 0 0,-1 0 0,1 0 0,0 0 0,-1 0 0,1 0 0,0 0 0,0 0 0,-1 0 0,1 0 0,0 0 0,0 0 0,0 0 0,-1 0 0,1 0 0,-1 1 0,1-1 0,0 0 0,0 0 0,0 1 0,-1-1 0,1 0 0,0 0 0,0 0 0,0-1 0,0-2 0,1 1 0,0-1 0,0 1 0,0 0 0,0-1 0,0 0 0,1 1 0,2-4 0,-1 2 0,1 0 0,-1 0 0,-1 0 0,1-1 0,-1 1 0,1 0 0,2-8 0,-3 4 0,4-4 0,1 1 0,10-15 0,-6 7 0,-9 16 0,-1 0 0,1 2 0,-1-3 0,0 1 0,1-4 0,-2 5 0,1-1 0,-1 0 0,2 0 0,-2 1 0,1 0 0,0-1 0,0 1 0,3-3 0,0 0-86,-2 2-56,-1 1 0,1 0 0,-2 1 0,2-2 0,0 3-1,0-2 1,0 0 0,3-1 0</inkml:trace>
</inkml:ink>
</file>

<file path=ppt/ink/ink1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70"/>
    </inkml:context>
    <inkml:brush xml:id="br0">
      <inkml:brushProperty name="width" value="0.05" units="cm"/>
      <inkml:brushProperty name="height" value="0.05" units="cm"/>
      <inkml:brushProperty name="color" value="#E71224"/>
    </inkml:brush>
  </inkml:definitions>
  <inkml:trace contextRef="#ctx0" brushRef="#br0">921 12 24575,'-8'1'0,"0"-1"0,-16 5 0,20-4 0,-1 0 0,0 0 0,0-1 0,0 1 0,-1-1 0,2 0 0,-1 0 0,-1 0 0,2 0 0,-1-1 0,-7 0 0,1-3 0,0 2 0,-2 0 0,2 0 0,-1 1 0,1-1 0,0 2 0,-21 2 0,-28-2 0,18-3 0,-28-3 0,-172 6 0,197 4 0,16-1 0,4-1 0,-8 1 0,-123-3-1365</inkml:trace>
</inkml:ink>
</file>

<file path=ppt/ink/ink1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71"/>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1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72"/>
    </inkml:context>
    <inkml:brush xml:id="br0">
      <inkml:brushProperty name="width" value="0.2" units="cm"/>
      <inkml:brushProperty name="height" value="0.2" units="cm"/>
      <inkml:brushProperty name="color" value="#E71224"/>
    </inkml:brush>
  </inkml:definitions>
  <inkml:trace contextRef="#ctx0" brushRef="#br0">0 1134 24575,'14'-4'0,"1"2"0,16-3 0,4-1 0,-22 4 0,-1 2 0,1-1 0,22 2 0,-2 0 0,81 4 0,-37-1 0,19-4 0,17 0 0,-107 1 0,-2 1 0,2-1 0,-1 0 0,-1 0 0,1 1 0,8 4 0,8 2 0,-20-7 0,-1-1 0,2 1 0,-1 0 0,0 0 0,0-1 0,1 1 0,-2 1 0,1-1 0,1-1 0,0 3 0,9 6 0,-12-11 0,-1 1 0,1-1 0,0-1 0,0 2 0,0-1 0,0 0 0,1-1 0,-1 1 0,1 0 0,0 0 0,0 0 0,0-3 0,0 2 0,1 0 0,0 1 0,0 0 0,-1-2 0,1 2 0,-1-1 0,0 0 0,0 1 0,0-1 0,0 0 0,0 0 0,-1 0 0,1 1 0,-3-4 0,1-3 0,0-1 0,-3-18 0,3 17 0,-4-18 0,2 16 0,2 11 0,1-1 0,-1 1 0,2-1 0,-1-1 0,0 2 0,1-1 0,0 0 0,0 0 0,0 0 0,0-4 0,2 11 0,-2-3 0,1 0 0,0-1 0,-1 1 0,0 0 0,1 0 0,-1 0 0,0-1 0,0 1 0,1 0 0,-1 0 0,0 0 0,0-1 0,0 1 0,0 0 0,0-1 0,0 1 0,0 0 0,0 0 0,-1-1 0,1 1 0,0 0 0,-1 1 0,-2 1 0,1 0 0,-1-2 0,-1 2 0,0-1 0,2 1 0,-2-1 0,0 0 0,0 0 0,1-2 0,-8 3 0,-13 8 0,21-10 0,0 0 0,1 0 0,-2 0 0,1 0 0,0 0 0,0-1 0,-1 1 0,-5-1 0,-31 0 0,19-1 0,-1 1 0,-1 0 0,0 0 0,-1 1 0,-30 6 0,-49 8 0,96-15 0,-8 2 0,1-1 0,-1-1 0,0-1 0,1 1 0,-1-2 0,-23-4 0,34 5 0,1 0 0,0 0 0,0 0 0,0-1 0,0 0 0,1 1 0,-1 0 0,0-1 0,0 0 0,-1-2 0,3 3 0,0 0 0,0 1 0,1-1 0,-1 0 0,1 0 0,-1 1 0,0-1 0,1 0 0,-1 0 0,1 0 0,0 0 0,0 1 0,-1-1 0,1 0 0,0 0 0,-1-1 0,1 1 0,0 0 0,0 0 0,1 0 0,-1 1 0,0 0 0,1-1 0,-1 0 0,0-1 0,0 1 0,1 1 0,-1-1 0,1 0 0,0 0 0,-1 0 0,1 0 0,-1 1 0,1-1 0,1-1 0,0 0 0,1-1 0,1 0 0,0 1 0,-2-1 0,2 1 0,0 0 0,0 0 0,0 1 0,0-1 0,0 0 0,5-1 0,3 1 0,0 0 0,20-2 0,-9 2 0,54-11 0,-52 8 0,-20 4 0,-1 0 0,0 0 0,1 0 0,0 1 0,-1-1 0,9 1 0,15 2 0,46-3 0,-44-5 0,-16 2 0,7 2 0,-16 1 0,0 1 0,-1-1 0,1 0 0,1 0 0,-2-1 0,8-2 0,-12 4 0,0 0 0,0 0 0,0 0 0,0 0 0,0 0 0,0 0 0,0 0 0,0 0 0,0 0 0,0 0 0,0 0 0,0 0 0,0 0 0,0 0 0,0 0 0,0 0 0,0 0 0,0-1 0,0 1 0,0 0 0,0 0 0,0 0 0,0 0 0,0 0 0,0 0 0,0 0 0,0 0 0,0 0 0,0 0 0,0 0 0,0 0 0,0 0 0,0-1 0,0 1 0,0 0 0,0 0 0,0 0 0,0 0 0,0 0 0,0 0 0,0-1 0,0 1 0,0 0 0,0 0 0,0 0 0,0 0 0,0 0 0,0 0 0,0 0 0,-6-2 0,-6-2 0,-4 1 0,0 1 0,0 0 0,1 2 0,-1 0 0,1 0 0,-18 3 0,16-1 0,-9 1 0,-30 0 0,24-4 0,-42-7 0,61 7 0,9 1 0,1 0 0,-1 0 0,-1-1 0,3 1 0,-7-2 0,8 2 0,0 0 0,0 0 0,1 0 0,0-1 0,-1 0 0,0 1 0,1 0 0,-1-1 0,0 1 0,1-1 0,-1 1 0,1-1 0,-1 0 0,0 1 0,1-1 0,0 1 0,-1-1 0,1 0 0,0 1 0,0-1 0,-1 0 0,1 0 0,-1 0 0,1 1 0,0-1 0,0 1 0,0 0 0,0-1 0,0-1 0,0-52 0,-1 31 0,4-31 0,1 28 0,5-36 0,0 30 0,2 0 0,16-35 0,7-17 0,-30 74 0,-1 2 0,2-17 0,3-10 0,-8 35 0,0 0 0,0 0 0,0 1 0,0-1 0,0 0 0,0 0 0,0 0 0,0 0 0,1 0 0,-1 0 0,0 0 0,0 0 0,0 0 0,0 0 0,0 0 0,0 0 0,0 0 0,0 0 0,0 0 0,0 0 0,0 0 0,0 0 0,0 0 0,0 0 0,0 0 0,0 0 0,1 0 0,-1 0 0,0 0 0,0-1 0,0 9 0,-2 9 0,-9 48 0,0 120 0,11-160 0,2-1 0,3 1 0,10 41 0,-10-47 0,-3 3 0,1-3 0,-1 24 0,17-123 0,-12 55 0,0 0 0,-3-2 0,3-36 0,-6 8 0,-3-65 0,-1 71 0,-1-29 0,7 27 0,-2 46 0,0-2 0,0 1 0,1 0 0,0 0 0,0 0 0,4-7 0,-4 14 0,-1 5 0,-1 7 0,2 87 0,29 180 0,-8-176 0,-16-81 0,1 0 0,15 33 0,-13-35 0,3 3 0,-10-40 0,0-147 0,-4 93 0,0 40 0,-10-56 0,-16-29 0,22 91 0,-12-37 0,12 43 0,1-2 0,1 1 0,2-27 0,1 33 0,-1 7 0,1 1 0,0-2 0,1 1 0,-1 0 0,1 0 0,3-10 0,-4 16 0,0 0 0,0 0 0,0 0 0,0 0 0,0 0 0,0 0 0,0 0 0,0 0 0,0 0 0,0 0 0,0 0 0,0 0 0,0 0 0,0 0 0,0 0 0,0 0 0,0 0 0,0 0 0,1 0 0,-1 0 0,0 0 0,0 0 0,0 0 0,0 0 0,0 0 0,0 0 0,0 0 0,0 0 0,0 0 0,1 0 0,-1 0 0,0 0 0,0 0 0,0 0 0,0 0 0,0 0 0,0 0 0,0 0 0,0 0 0,0 0 0,0 0 0,0 0 0,0 0 0,0 0 0,0 0 0,0 0 0,0 0 0,0 0 0,1 0 0,-1 0 0,0 0 0,0 0 0,0 0 0,0 0 0,0 0 0,0 0 0,0 0 0,0 0 0,0 0 0,4 6 0,2 9 0,-5-13 0,54 162 0,-33-91 0,-17-48 0,7 44 0,-8-31 0,9 24 0,13 45 0,-11-49 0,-10-43 0,3 28 0,-9-68 0,-32-165 0,-2-12 0,0 66 0,29 118 0,-28-110 0,31 117 0,-5-26 0,8 35 0,0-1 0,-1 0 0,2 1 0,-1-1 0,0 1 0,0-1 0,1 0 0,-1 1 0,1-1 0,-1 1 0,4-4 0,1-2 0,-2 0 0,0 1 0,4-11 0,3-9 0,-10 27 0,0 0 0,0-1 0,0 1 0,0 0 0,0 0 0,0 0 0,0 0 0,0 0 0,0 0 0,0 0 0,0-1 0,0 1 0,0 0 0,1 0 0,-1 0 0,0 0 0,0 0 0,0 0 0,0 0 0,1 0 0,-1 0 0,0 0 0,0-1 0,0 1 0,0 0 0,0 0 0,0 0 0,0 0 0,0 0 0,1 0 0,-1 0 0,0 0 0,0 0 0,0 0 0,0 0 0,0 0 0,0 0 0,1 0 0,-1 0 0,0 0 0,0 0 0,0 0 0,1 0 0,-1 0 0,4 6 0,2 9 0,-5-15 0,9 26 0,-6-20 0,-1 1 0,0-1 0,-2 1 0,4 13 0,-4-13 0,1-1 0,0 1 0,2 6 0,3 9 0,0 3 0,-3-14 0,3 22 0,-1 2 0,1-2 0,3 20 0,-8-40 0,1 22 0,0-5 0,0 30 0,3-6 0,1-21 0,-3-7 0,3 33 0,-7-58 0,4 30 0,-1-20 0,0 19 0,-3-18 0,1 0 0,1 0 0,0 0 0,0 1 0,1-2 0,7 18 0,-6-17 0,1 2 0,-2-2 0,-2 1 0,3 16 0,-4-22 0,1 0-341,1-1 0,-1 1-1,3 6 1</inkml:trace>
</inkml:ink>
</file>

<file path=ppt/ink/ink1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61"/>
    </inkml:context>
    <inkml:brush xml:id="br0">
      <inkml:brushProperty name="width" value="0.2" units="cm"/>
      <inkml:brushProperty name="height" value="0.2" units="cm"/>
      <inkml:brushProperty name="color" value="#E71224"/>
    </inkml:brush>
  </inkml:definitions>
  <inkml:trace contextRef="#ctx0" brushRef="#br0">1 101 24575,'1'-4'0,"-1"0"0,1 2 0,1-2 0,-1 1 0,0-1 0,0 2 0,1-1 0,0-1 0,0 1 0,0 0 0,4-3 0,-2 1 0,25-36 0,-28 40 0,0 0 0,0 0 0,-1 0 0,1 0 0,0 1 0,0 0 0,0-1 0,0 0 0,0 1 0,-1-1 0,1 0 0,0 1 0,0-1 0,0 1 0,0 0 0,1-1 0,-1 1 0,0 0 0,1-1 0,0 1 0,-2 1 0,1-1 0,-1 0 0,1 0 0,-1 1 0,1-1 0,0 0 0,0 1 0,-1-1 0,1 1 0,-1-1 0,1 1 0,0-1 0,-1 1 0,1-1 0,-1 1 0,0-1 0,1 0 0,0 1 0,-1 0 0,0 0 0,0-1 0,1 1 0,-1 0 0,0-1 0,0 1 0,0 0 0,0-1 0,0 2 0,10 56 0,-7-34 0,1 46 0,-4-67 0,0-2 0,0 1 0,1-1 0,-1 1 0,0 0 0,1 0 0,1 2 0,-2-4 0,0 0 0,0 0 0,0 0 0,0 0 0,0 0 0,0 1 0,0-1 0,0 0 0,0 0 0,0 0 0,0 0 0,0 0 0,0 0 0,0 0 0,0 0 0,0 0 0,0 0 0,1 0 0,-1 0 0,0 0 0,0 0 0,0 1 0,0-1 0,0 0 0,1 0 0,-1 0 0,0 0 0,0 0 0,0 0 0,0 0 0,0 0 0,0 0 0,0 0 0,0 0 0,0 0 0,0 0 0,0 0 0,1 0 0,-1 0 0,0 0 0,0 0 0,0 0 0,0 0 0,0 0 0,0 0 0,0 0 0,0-1 0,3-8 0,-3 10 0,0 4 0,0 0 0,0-1 0,0 1 0,1 0 0,0-1 0,0 0 0,0 1 0,2 4 0,-2-6 0,1 0 0,-1-2 0,-1 2 0,1 0 0,0 0 0,-1 0 0,0-1 0,0 0 0,0 1 0,-1 6 0,0-6 0,1 1 0,0 0 0,0-1 0,2 8 0,-1-6 0,0 1 0,0 0 0,-1 10 0,0-10 0,0 0 0,0-1 0,0 1 0,2 7 0,2-4 0,-3-6 0,0 1 0,0-2 0,0 2 0,0 0 0,-1-1 0,1 5 0,5 45 0,-7-40 0,1 19 0,0-30 0,0 0 0,1 0 0,0 1 0,-1-2 0,1 1 0,-1 0 0,1 0 0,0 0 0,0 1 0,1-1 0,1 1 0,-4-21 0,-1 13 0,1 0 0,0 1 0,0-1 0,-1 0 0,2-8 0,-4-16 0,-3-13 0,6 36 0,-1-2 0,2 2 0,0-13 0,-1-7 0,-1 12 0,2 8 0,-1 2 0,1-3 0,-2-4 0,-3-3 0,1 0 0,1 0 0,2 0 0,-2-25 0,-1 105 0,-2 29 0,6-59 0,0 34 0,1-62 0,2 1 0,-1 0 0,1 0 0,1 0 0,-2-1 0,3 0 0,-1 0 0,1 0 0,8 9 0,-11-13 0,9 9 0,-11-13 0,0 0 0,0 0 0,1 0 0,-1 1 0,0-1 0,0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0,2 7 0,-1 8 0,-1-9 0,-1 1 0,1 1 0,1-1 0,-1 1 0,2-2 0,2 10 0,0-2 0,-1 0 0,-2 0 0,1 19 0,-1-16 0,0 11 0,-1-19 0,0 0 0,0 1 0,5 16 0,-1-7 0,4 33 0,-5-30 0,0 24 0,-3-32 0,5 19 0,-2-20 0,0 19 0,-3-27-195,0-1 0,1 0 0,-1 0 0,2 1 0,-2-1 0,3 3 0</inkml:trace>
</inkml:ink>
</file>

<file path=ppt/ink/ink1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62"/>
    </inkml:context>
    <inkml:brush xml:id="br0">
      <inkml:brushProperty name="width" value="0.2" units="cm"/>
      <inkml:brushProperty name="height" value="0.2" units="cm"/>
      <inkml:brushProperty name="color" value="#E71224"/>
    </inkml:brush>
  </inkml:definitions>
  <inkml:trace contextRef="#ctx0" brushRef="#br0">46 313 24575,'0'-5'0,"0"-1"0,0 1 0,0-1 0,-1 1 0,1 0 0,-2-1 0,-1-5 0,1 5 0,0-2 0,1 1 0,1 0 0,-1 0 0,1-8 0,-2-15 0,2 29 0,0-3 0,-1 0 0,0 0 0,0-1 0,0 1 0,-3-7 0,-1-9 0,2 5 0,2 8 0,0 2 0,0-2 0,1-10 0,0 11 0,0-1 0,-1 1 0,-2-11 0,1-1 51,1 14-334,0 1 0,1-1 0,-1 0-1,-3-6 1</inkml:trace>
</inkml:ink>
</file>

<file path=ppt/ink/ink1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63"/>
    </inkml:context>
    <inkml:brush xml:id="br0">
      <inkml:brushProperty name="width" value="0.2" units="cm"/>
      <inkml:brushProperty name="height" value="0.2" units="cm"/>
      <inkml:brushProperty name="color" value="#E71224"/>
    </inkml:brush>
  </inkml:definitions>
  <inkml:trace contextRef="#ctx0" brushRef="#br0">0 13 24575,'2'-1'0,"1"-1"0,-1 0 0,0 2 0,1-1 0,-1 0 0,0 0 0,1 0 0,-1 0 0,6-1 0,-7 3 0,-1 0 0,0 0 0,1 0 0,0 1 0,-1-1 0,0-1 0,0 1 0,0 1 0,0-1 0,0 2 0,0 4 0,3 3-1365</inkml:trace>
</inkml:ink>
</file>

<file path=ppt/ink/ink1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64"/>
    </inkml:context>
    <inkml:brush xml:id="br0">
      <inkml:brushProperty name="width" value="0.1" units="cm"/>
      <inkml:brushProperty name="height" value="0.1" units="cm"/>
      <inkml:brushProperty name="color" value="#E71224"/>
    </inkml:brush>
  </inkml:definitions>
  <inkml:trace contextRef="#ctx0" brushRef="#br0">0 64 24575,'1'0'0,"1"-1"0,-1 0 0,0 1 0,0-2 0,0 2 0,-1-1 0,2 0 0,-2 0 0,1 0 0,0 0 0,1-1 0,6-5 0,-5 4 0,1 0 0,0 1 0,-1 0 0,0-2 0,1 1 0,-1-1 0,0 1 0,-1 0 0,0-1 0,0 1 0,4-8 0,-7 13 0,1 0 0,-1 0 0,0-1 0,0 2 0,1-1 0,0 0 0,0 0 0,-1 1 0,1-1 0,0-1 0,1 1 0,-1 1 0,0-1 0,1 0 0,-1 0 0,1 0 0,0 0 0,0 0 0,0 0 0,0 0 0,2 3 0,5 10 0,-8-15 0,1 1 0,-1-1 0,0 1 0,0-1 0,0 1 0,1-1 0,-1 1 0,0-1 0,0 1 0,0 0 0,0-1 0,0 1 0,0-1 0,0 1 0,0-1 0,0 1 0,0-1 0,0 1 0,0-1 0,-1 1 0,1-1 0,0 1 0,0-1 0,0 1 0,-1-1 0,1 0 0,0 1 0,-1-1 0,1 0 0,-1 1 0,0-2 0,1 0 0,-1-1 0,0 0 0,1 1 0,0-1 0,0 0 0,-1 1 0,1-1 0,1-2 0,-1 4 0,-4-18 131,2 6-1627</inkml:trace>
</inkml:ink>
</file>

<file path=ppt/ink/ink1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65"/>
    </inkml:context>
    <inkml:brush xml:id="br0">
      <inkml:brushProperty name="width" value="0.05" units="cm"/>
      <inkml:brushProperty name="height" value="0.05" units="cm"/>
      <inkml:brushProperty name="color" value="#E71224"/>
    </inkml:brush>
  </inkml:definitions>
  <inkml:trace contextRef="#ctx0" brushRef="#br0">1 1 24575,'7'0'0,"-7"0"0,0 0 0,1 0 0,0-1 0,0 1 0,-1 0 0,1 0 0,0 0 0,-1 0 0,1 0 0,0 0 0,0 0 0,-1 1 0,1-1 0,-1 0 0,1 0 0,0 0 0,-1 0 0,1 1 0,0-1 0,0 0 0,-1 1 0,0-1 0,0 0 0,0 1 0,1-1 0,0 1 0,-1-1 0,0 0 0,1 1 0,-1-1 0,0 1 0,1-1 0,-1 0 0,1 0 0,-1 1 0,0 0 0,0 0 0,0-1 0,0 1 0,1-1 0,-1 1 0,0 1 0,2 8 0,1 2 0,-1 19 0,5 2 0,-3 51 0,-3-77-9,0 2 1,1-1-1,0 1 0,1-2 0,0 1 0,5 11 0,3 3-1294</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07:31.551"/>
    </inkml:context>
    <inkml:brush xml:id="br0">
      <inkml:brushProperty name="width" value="0.1" units="cm"/>
      <inkml:brushProperty name="height" value="0.1" units="cm"/>
      <inkml:brushProperty name="ignorePressure" value="1"/>
    </inkml:brush>
  </inkml:definitions>
  <inkml:trace contextRef="#ctx0" brushRef="#br0">0 0,'0'0</inkml:trace>
</inkml:ink>
</file>

<file path=ppt/ink/ink1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68"/>
    </inkml:context>
    <inkml:brush xml:id="br0">
      <inkml:brushProperty name="width" value="0.05" units="cm"/>
      <inkml:brushProperty name="height" value="0.05" units="cm"/>
      <inkml:brushProperty name="color" value="#E71224"/>
    </inkml:brush>
  </inkml:definitions>
  <inkml:trace contextRef="#ctx0" brushRef="#br0">61 1 24575,'-1'0'0,"-1"0"0,1 0 0,-1 1 0,1-1 0,-1 0 0,1 1 0,0-1 0,0 1 0,-1-1 0,1 1 0,-1 0 0,1-1 0,-1 1 0,1 0 0,0-1 0,0 1 0,0 0 0,0 0 0,1 0 0,-2 0 0,0 3 0,-2 1 0,1 0 0,0 1 0,-2 9 0,-1-4 0,-4 14-1365</inkml:trace>
</inkml:ink>
</file>

<file path=ppt/ink/ink1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69"/>
    </inkml:context>
    <inkml:brush xml:id="br0">
      <inkml:brushProperty name="width" value="0.05" units="cm"/>
      <inkml:brushProperty name="height" value="0.05" units="cm"/>
      <inkml:brushProperty name="color" value="#E71224"/>
    </inkml:brush>
  </inkml:definitions>
  <inkml:trace contextRef="#ctx0" brushRef="#br0">12 1 24575,'-1'0'0,"0"1"0,0-1 0,-1 1 0,2 1 0,-2-1 0,1 1 0,-1 0 0,2 1 0,-1-1 0,0 0 0</inkml:trace>
</inkml:ink>
</file>

<file path=ppt/ink/ink1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66"/>
    </inkml:context>
    <inkml:brush xml:id="br0">
      <inkml:brushProperty name="width" value="0.05" units="cm"/>
      <inkml:brushProperty name="height" value="0.05" units="cm"/>
      <inkml:brushProperty name="color" value="#E71224"/>
    </inkml:brush>
  </inkml:definitions>
  <inkml:trace contextRef="#ctx0" brushRef="#br0">29 0 24575,'0'1'0,"0"0"0,0-1 0,0 1 0,0-1 0,-1 1 0,1 0 0,0-1 0,-1 1 0,1-1 0,0 1 0,-1-1 0,1 0 0,0 0 0,-1 1 0,0 0 0,1-1 0,0 1 0,-1-1 0,1 0 0,-1 1 0,0-1 0,1 0 0,0 1 0,-2-1 0,2 1 0,-1-1 0,0 1 0,0-1 0,1 1 0,-1 0 0,0-1 0,0 1 0,1 0 0,-1 0 0,1-1 0,-1 2 0,-1 3 0,4-10 0,-1-3 0,-1 8 0,0 0 0,0 0 0,0-1 0,0 1 0,0 0 0,-1 0 0,1 0 0,0 0 0,-1 0 0,1 0 0,0 0 0,0 0 0,0 0 0,0 0 0,0 0 0,-1 0 0,1 0 0,0 0 0,0 0 0,0 0 0,0 0 0,-1 0 0,1 0 0,0 0 0,0 0 0,-1 0 0,1 0 0,0 0 0,0 1 0,0-1 0,0 0 0,0 0 0,0 0 0,0 0 0,0 0 0,0 0 0,0 0 0,0 1 0,0-1 0,0 0 0,0 0 0,0 0 0,0 0 0,0 0 0,0 1 0,-2 0 9,2 0-1,-1 1 1,0-1-1,0 0 1,1-1 0,0 1-1,-1 1 1,1-1-1,0 1 1,0-1-1,-1 0 1,1 0-1,0 3 1,2 15-1494</inkml:trace>
</inkml:ink>
</file>

<file path=ppt/ink/ink1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67"/>
    </inkml:context>
    <inkml:brush xml:id="br0">
      <inkml:brushProperty name="width" value="0.05" units="cm"/>
      <inkml:brushProperty name="height" value="0.05" units="cm"/>
      <inkml:brushProperty name="color" value="#E71224"/>
    </inkml:brush>
  </inkml:definitions>
  <inkml:trace contextRef="#ctx0" brushRef="#br0">22 0 24575,'0'1'0,"-1"0"0,1 0 0,0 0 0,-1 0 0,1 0 0,0 0 0,-1-1 0,1 1 0,-1 0 0,0 0 0,0 1 0,0-2 0,0 1 0,1 0 0,-1 0 0,1 0 0,-1 1 0,1-2 0,-1 1 0,1 0 0,0 0 0,-1 0 0,1 1 0,-4 20 133,-1-5-1631</inkml:trace>
</inkml:ink>
</file>

<file path=ppt/ink/ink1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51"/>
    </inkml:context>
    <inkml:brush xml:id="br0">
      <inkml:brushProperty name="width" value="0.05" units="cm"/>
      <inkml:brushProperty name="height" value="0.05" units="cm"/>
    </inkml:brush>
  </inkml:definitions>
  <inkml:trace contextRef="#ctx0" brushRef="#br0">34 3749 24575,'1'-8'0,"0"-1"0,1 0 0,-1 0 0,1 1 0,6-12 0,-2-1 0,37-120 0,10-67 0,-39 125 0,-7 29 0,31-134 0,19-107 0,-51 260 0,45-259 0,0 71 0,8-38 0,-35 160 0,22-78 0,161-428 0,-156 467 0,63-146 0,-3 83 0,-62 121 0,-34 51 0,3 1 0,2 1 0,34-42 0,-34 46 0,-14 18 0,1-2 0,-1 3 0,1-2 0,0 2 0,1-1 0,0 1 0,13-8 0,-20 14 0,-1 0 0,1-1 0,1 1 0,-1 0 0,-1 0 0,2 0 0,-1-1 0,0 1 0,0 0 0,0 1 0,0-1 0,0 0 0,0 0 0,-1 0 0,1 1 0,0-1 0,0 0 0,0 1 0,0-1 0,0 1 0,0-1 0,0 1 0,-1 0 0,2-1 0,-2 1 0,1-1 0,-1 0 0,2 2 0,-2-2 0,1 1 0,-1 0 0,0 0 0,0 0 0,1 0 0,-1 0 0,1 1 0,2 5 0,1 2 0,-2-2 0,3 14 0,-2-11 0,22 84 0,15 111 0,-16-21 0,-6-43 0,29 185 0,-39-285 0,37 235 0,-5-67 0,0-10 0,1 66 0,-26-173 0,15 69 0,-8-59 0,-10-39 0,-4-33 0,15 36 0,-13-40 0,13 53 0,-19-60 0,2-1 0,-1 0 0,15 24 0,-1 2 0,-3-4 0,23 62 0,-29-74 0,1-2 0,16 28 0,-17-36 0,45 91 0,4 12 0,-15-33 0,2-3 0,-38-68 0,8 27 0,1-2 0,-8-19 0,8 30 0,-12-37 0,1-1 0,0 0 0,1 0 0,9 16 0,-3-6-1365,-10-16-5461</inkml:trace>
</inkml:ink>
</file>

<file path=ppt/ink/ink1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52"/>
    </inkml:context>
    <inkml:brush xml:id="br0">
      <inkml:brushProperty name="width" value="0.05" units="cm"/>
      <inkml:brushProperty name="height" value="0.05" units="cm"/>
    </inkml:brush>
  </inkml:definitions>
  <inkml:trace contextRef="#ctx0" brushRef="#br0">34 1686 24575,'1'-7'0,"0"-2"0,1 1 0,-1 0 0,1 1 0,-1-1 0,1 0 0,1 1 0,0 0 0,0 0 0,6-13 0,8-18 0,68-260 0,-81 280 0,45-130 0,-9 26 0,-20 62 0,44-100 0,-36 97 0,6-8 0,1 2 0,71-104 0,-64 107 0,-14 25 0,38-43 0,-20 28 0,-38 47 0,0 2 0,0-1 0,0 2 0,2 0 0,-2 1 0,0 0 0,15-4 0,21-14 0,-40 21 0,2 0 0,-1 0 0,0 0 0,0 1 0,1 0 0,-1 0 0,1 1 0,-2 0 0,2 0 0,10 4 0,2 2 0,31 19 0,-27-12 0,4 2 0,-18-9 0,2 0 0,12 4 0,-8-4 0,1 2 0,-1 1 0,16 14 0,-5-6 0,3 5 0,-19-14 0,1-1 0,0 0 0,-1-1 0,2-1 0,0 0 0,-2 0 0,14 0 0,77-3 0,-52-4 0,-41 2 0,0-1 0,0-1 0,1 0 0,-1-2 0,9-4 0,18-6 0,-20 8 0,1 1 0,-1 2 0,0 0 0,2 2 0,-2 1 0,1 0 0,23 6 0,-29-3 0,1 1 0,-1 1 0,0-1 0,0 2 0,0 0 0,-1 1 0,0 1 0,1 0 0,10 16 0,10 11 0,33 44 0,-16-21 0,-35-41 0,16 28 0,-3-3 0,0-3 0,-1 1 0,-2 1 0,23 60 0,-5 11 0,-24-74 0,-1 1 0,-3 1 0,0 1 0,-1 1 0,0 0 0,8 88 0,-17-117 0,2 12 0,0-1 0,0 1 0,11 44 0,-10-48 0,5 31 0,2 7 0,-7-39 0,-2 2 0,4 31 0,0 5 0,-6-56-124,1-1 0,-1 1 0,0 0 0,1 0 0,-1 0 0,1 0-1,0 0 1,-1-1 0,1 0 0,1 4 0,4 1-6702</inkml:trace>
</inkml:ink>
</file>

<file path=ppt/ink/ink1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53"/>
    </inkml:context>
    <inkml:brush xml:id="br0">
      <inkml:brushProperty name="width" value="0.05" units="cm"/>
      <inkml:brushProperty name="height" value="0.05" units="cm"/>
    </inkml:brush>
  </inkml:definitions>
  <inkml:trace contextRef="#ctx0" brushRef="#br0">34 34 24575,'10'1'0,"1"0"0,13 2 0,15 1 0,5-4 0,-24 0 0,29 2 0,-43-1 0,1 0 0,0 0 0,-1 1 0,2 0 0,-3 0 0,2-1 0,-2 2 0,8 4 0,13 9 0,-2 0 0,-1 3 0,34 33 0,-47-43 0,35 38 0,73 98 0,-99-115 0,25 48 0,-8-12 0,49 95 0,-33-59 0,-39-73 0,-1 0 0,10 39 0,-19-56 0,34 94 0,1 0 0,-21-57 0,40 73 0,-31-66 0,-2-5 0,33 67 0,47 115 0,-64-113 0,-6-12 0,38 128 0,-36-106 0,-15-62 0,21 83 0,-30-86 0,44 129 0,-31-127 0,8 23 0,2 9 0,-13-28 0,-3-15 0,10 27 0,34 70 0,-52-122 0,20 38 0,-24-57 0,6 12 0,18 45 0,-22-46 0,1-1 0,2-1 0,1 1 0,1-2 0,22 28 0,-35-46 0,7 6 0,0 0 0,-3 2 0,3-2 0,-3 2 0,0 0 0,7 16 0,27 75 0,-38-100-72,-1 0 1,1 0-1,0 0 0,-1-1 0,1 1 0,-1 0 0,2 0 0,-2 0 1,2-1-1,-2 1 0,1 0 0,0 0 0,0 0 0,0-1 0,0 1 1,-1-1-1,1 1 0,2-1 0,5 2-6754</inkml:trace>
</inkml:ink>
</file>

<file path=ppt/ink/ink1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54"/>
    </inkml:context>
    <inkml:brush xml:id="br0">
      <inkml:brushProperty name="width" value="0.1" units="cm"/>
      <inkml:brushProperty name="height" value="0.1" units="cm"/>
      <inkml:brushProperty name="ignorePressure" value="1"/>
    </inkml:brush>
  </inkml:definitions>
  <inkml:trace contextRef="#ctx0" brushRef="#br0">0 4052,'0'-4045,"0"4038</inkml:trace>
</inkml:ink>
</file>

<file path=ppt/ink/ink1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55"/>
    </inkml:context>
    <inkml:brush xml:id="br0">
      <inkml:brushProperty name="width" value="0.1" units="cm"/>
      <inkml:brushProperty name="height" value="0.1" units="cm"/>
      <inkml:brushProperty name="ignorePressure" value="1"/>
    </inkml:brush>
  </inkml:definitions>
  <inkml:trace contextRef="#ctx0" brushRef="#br0">0 0,'8725'0,"-8719"0</inkml:trace>
</inkml:ink>
</file>

<file path=ppt/ink/ink1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56"/>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543"/>
    </inkml:context>
    <inkml:brush xml:id="br0">
      <inkml:brushProperty name="width" value="0.1" units="cm"/>
      <inkml:brushProperty name="height" value="0.1" units="cm"/>
      <inkml:brushProperty name="color" value="#E71224"/>
    </inkml:brush>
  </inkml:definitions>
  <inkml:trace contextRef="#ctx0" brushRef="#br0">225 43 24575,'-2'-2'0,"0"0"0,0 1 0,1-2 0,-1 2 0,0-1 0,0 1 0,0-1 0,0 1 0,0-1 0,0 1 0,0 0 0,-1 0 0,1 0 0,-1 0 0,1 1 0,-3-1 0,-13-4 0,-1 2 0,0 1 0,-22-1 0,22 4 0,12-1 0,1 1 0,-1-1 0,0 0 0,1-1 0,-1 1 0,0-1 0,1-1 0,-9-2 0,13 3 0</inkml:trace>
</inkml:ink>
</file>

<file path=ppt/ink/ink1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45"/>
    </inkml:context>
    <inkml:brush xml:id="br0">
      <inkml:brushProperty name="width" value="0.1" units="cm"/>
      <inkml:brushProperty name="height" value="0.1" units="cm"/>
      <inkml:brushProperty name="color" value="#E71224"/>
    </inkml:brush>
  </inkml:definitions>
  <inkml:trace contextRef="#ctx0" brushRef="#br0">233 40 24575,'-1'-2'0,"-1"0"0,0 1 0,0-1 0,0 1 0,0-1 0,0 1 0,0-1 0,0 1 0,0-1 0,0 1 0,-1 0 0,1 0 0,-1 1 0,1-1 0,0 1 0,-4-1 0,-13-4 0,-1 2 0,0 1 0,-22 0 0,23 2 0,11 0 0,2 1 0,-2-1 0,2 0 0,-1-1 0,0 1 0,0 0 0,1-2 0,-10-2 0,14 3 0</inkml:trace>
</inkml:ink>
</file>

<file path=ppt/ink/ink1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46"/>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1,'0'1742,"0"-1740</inkml:trace>
</inkml:ink>
</file>

<file path=ppt/ink/ink1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47"/>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0,'1130'0,"-1126"0</inkml:trace>
</inkml:ink>
</file>

<file path=ppt/ink/ink1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48"/>
    </inkml:context>
    <inkml:brush xml:id="br0">
      <inkml:brushProperty name="width" value="0.1" units="cm"/>
      <inkml:brushProperty name="height" value="0.1" units="cm"/>
      <inkml:brushProperty name="color" value="#E71224"/>
    </inkml:brush>
  </inkml:definitions>
  <inkml:trace contextRef="#ctx0" brushRef="#br0">1 0 24575,'13'18'0,"-10"-14"0,1 1 0,-1-1 0,4 8 0,-4-7 0,0-1 0,0 1 0,6 5 0,11 9 0,-14-14 0,-1 0 0,1 0 0,0 1 0,7 10 0,16 24 0,-24-34 0,0 0 0,0-1 0,9 8 0,9 9 0,-19-18 0,10 10 0,-3 1 0,19 28 0,-24-28 0,-4-12 0,-1 1 0,1-1 0,0 0 0,0 0 0,-1 0 0,2 0 0,4 5 0,-5-6 0,0 1 0,0-1 0,0 1 0,0 0 0,2 6 0,6 8 0,-7-14 0,-1 1 0,0-1 0,-1 0 0,3 8 0,-3-8 0,1 0 0,0 1 0,-1 0 0,4 3 0,-3-2 0,1-2 0,0 2 0,-1 0 0,1 4 0,6 12 0,4 9 0,-10-24 0,-1 2 0,1-2 0,8 12 0,-5-8 0,9 19 0,-6-11 0,2 2 0,-2-1 0,17 26 0,-15-22 0,-9-18 0,0-2 0,0 2 0,4 6 0,-3-5 0,1 0 0,-1 0 0,-1 1 0,0-2 0,-1 2 0,3 9 0,4 16 0,-2-14 0,-2-8 0,-1 1 0,1-2 0,8 14 0,-11-20 0,1-1 0,-1 1 0,0-1 0,0 1 0,0-1 0,0 4 0,0-3 0,-1-2 0,1 2 0,0 0 0,0-1 0,-1 1 0,2-1 0,0 4 0,1-2 0,0 0 0,0 1 0,-2 0 0,1-1 0,-1 1 0,2 5 0,2 8 0,0 0 0,-5-13 0,2 0 0,-1 0 0,5 6 0,4 26 0,18 24 0,-3-5 0,-22-49 0,-1-5 0,-1 2 0,1-1 0,-1 1 0,2 4 0,-3-6 0,0 0 0,1-1 0,0 2 0,0-2 0,0 1 0,0-1 0,1 2 0,2 1 0,-2-2 0,-1-1 0,0 1 0,0 0 0,0 0 0,0 0 0,0 0 0,2 4 0,-1 2 0,1 0 0,6 13 0,3 8 0,-8-19 0,0-1 0,2 2 0,0-1 0,7 9 0,-10-13 0,0 1 0,0-2 0,4 11 0,2 6 0,13 18 0,-1 0 0,-14-22 0,-7-14 0,1-1 0,1 2 0,0-3 0,0 2 0,0 0 0,2 3 0,-6 9 0,2-15 0,1 0 0,-1-1 0,0 1 0,0 0 0,1-1 0,-1 1 0,1 0 0,0-1 0,0 1 0,-1 0 0,1 0 0,0-1 0,1 1 0,-2-1 0,1 0 0,0 0 0,-1 1 0,1-1 0,-1 1 0,1-1 0,0 1 0,-1-1 0,1 1 0,-1-1 0,0 1 0,0 0 0,1 0 0,-1-1 0,0 1 0,1 0 0,-1-1 0,0 1 0,0 0 0,0 0 0,1 2 0,0-1 0,0 1 0,0-1 0,0 1 0,0 0 0,1-2 0,-1 2 0,1-1 0,-1 0 0,0 0 0,3 2 0,-1-1 0,-1-1 0,0 1 0,0-1 0,-1 0 0,0 0 0,1 1 0,-1-1 0,0 1 0,1 3 0,12 33 0,-14-39-40,0 1 0,1-1 0,-1 1 0,0-1-1,1 1 1,-1-1 0,0 0 0,0 0 0,1 0 0,-1 1 0,0-1-1,1 1 1,0-1 0,-1 0 0,0 1 0,1-1 0,-1 0-1,0 1 1,0-1 0,1 1 0,-1-1 0,1 0 0,0 0 0,-1 0-1,1 0 1,-1 1 0,1-1 0,0 0 0,-1 0 0,1 0-1,-1 0 1,1 0 0,1 0 0</inkml:trace>
</inkml:ink>
</file>

<file path=ppt/ink/ink1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49"/>
    </inkml:context>
    <inkml:brush xml:id="br0">
      <inkml:brushProperty name="width" value="0.2" units="cm"/>
      <inkml:brushProperty name="height" value="0.2" units="cm"/>
      <inkml:brushProperty name="color" value="#E71224"/>
    </inkml:brush>
  </inkml:definitions>
  <inkml:trace contextRef="#ctx0" brushRef="#br0">36 1 24575,'1'1'0,"0"0"0,1 0 0,-1 1 0,1-2 0,-1 1 0,1 0 0,0-1 0,0 1 0,-1 0 0,0 0 0,5 0 0,-5-1 0,46 15 0,-29-9 0,-18-6 0,2 0 0,-2 1 0,1-1 0,0 0 0,0 1 0,-1 0 0,1-1 0,0 0 0,0 0 0,-1 0 0,1 1 0,-1 0 0,1-1 0,-1 1 0,0-1 0,1 1 0,-1 0 0,0-1 0,2 2 0,-4-1 0,1 0 0,0 0 0,0-1 0,0 1 0,-1-1 0,1 1 0,0-1 0,-1 0 0,1 0 0,-1 1 0,1-1 0,0 0 0,-2 0 0,1 0 0,-13 1 0,11-1 0,0 1 0,-1 0 0,1 0 0,-1 0 0,-5 2 0,8-2 0,1-1 0,0 1 0,-1 1 0,0-1 0,1 0 0,0 0 0,-1-1 0,1 1 0,0 1 0,-1-1 0,1 1 0,0-1 0,1 1 0,-1-1 0,1 1 0,-2 2 0,1-3 0,1-1 0,0 1 0,-1 0 0,0 0 0,1 0 0,0 0 0,0 0 0,0 0 0,0 0 0,0 0 0,0-1 0,0 1 0,0 0 0,0-1 0,0 1 0,0 0 0,1 0 0,-1 0 0,1 0 0,-1-1 0,1 2 0,0-1 0,0 0 0,0-1 0,-1 1 0,1-1 0,0 1 0,1 0 0,-1-1 0,0 1 0,0-1 0,0 1 0,1-1 0,-1 0 0,0 0 0,0 0 0,0 0 0,0 0 0,2 0 0,84 0 0,-71-2 0,-14 1 0,1 0 0,-1 1 0,1 0 0,0-1 0,0 1 0,0 0 0,-2 0 0,2 0 0,0 1 0,0-1 0,-1 1 0,0 0 0,1-1 0,0 1 0,0 0 0,-1-1 0,1 1 0,-2 0 0,6 4 0,-3-2 0,0 0 0,0 0 0,0 0 0,0 2 0,-1-1 0,0-1 0,1 1 0,-1 1 0,-2-2 0,2 2 0,2 4 0,-5-8 0,0-1 0,0 0 0,0 1 0,0-1 0,0 0 0,0 0 0,0 1 0,0-1 0,0 0 0,0 1 0,-1-1 0,1 0 0,0 0 0,0 1 0,0-1 0,0 0 0,0 0 0,0 1 0,-1-1 0,1 0 0,0 0 0,-1 0 0,1 1 0,0-1 0,0 1 0,0-1 0,-1 0 0,1 0 0,-1 0 0,-11 3 0,-16-4 0,26 1 0,-75-5 0,63 5 0,4-1 0,-1 1 0,0 1 0,1 0 0,0 0 0,-14 4 0,23-5 0,-1 1 0,1-1 0,0 1 0,0 1 0,0-1 0,0 0 0,-1 1 0,1-1 0,0 0 0,0 0 0,0 1 0,1 0 0,-1-2 0,0 2 0,0-1 0,1 1 0,0 0 0,-1-1 0,1 4 0,0-4 0,0 0 0,-1 0 0,1 0 0,0 0 0,0 1 0,-1-1 0,1 0 0,1 1 0,-1-1 0,0 1 0,1-1 0,-1-1 0,0 1 0,0 0 0,1 1 0,-1-1 0,1 0 0,-1 1 0,1-1 0,0 0 0,0 0 0,0 0 0,0 0 0,2 1 0,1-1 0,1 0 0,0 0 0,-1-1 0,1 1 0,0-1 0,-1 0 0,1 0 0,9-1 0,5 0 0,96 5 0,-67 1 0,-30-3 0,21-1 0,-38-1 0,1 0 0,1 1 0,-2-1 0,0 0 0,2 1 0,-2-1 0,1 1 0,0-1 0,0 1 0,0 0 0,0-1 0,-1 1 0,0 0 0,1 1 0,0-1 0,-1 0 0,1 0 0,-1 0 0,1-1 0,-1 2 0,0 0 0,-1-1 0,1 0 0,0 1 0,0-1 0,1 4 0,-2-5 0,0 0 0,-1 1 0,1 0 0,0-1 0,0 1 0,0-1 0,-1 1 0,1-1 0,0 1 0,-1 0 0,1 0 0,-1-1 0,1 1 0,-1-1 0,1 1 0,0-1 0,-1 0 0,1 1 0,-1-1 0,1 1 0,-1-1 0,0 0 0,1 0 0,-1 1 0,1-1 0,-2 0 0,2 0 0,-1 0 0,1 1 0,-2-1 0,1 0 0,-25 2 0,-46 2 0,27-3 0,-42-2 0,20-3 0,67 4 0,-2 0 0,0 0 0,0 0 0,-1 0 0,2 0 0,-2 0 0,2 1 0,-1-1 0,0 0 0,-3 2 0,5-2 0,-1 1 0,1-1 0,-1 1 0,0 0 0,1-1 0,-1 1 0,1 0 0,-1 0 0,1 0 0,0-1 0,0 1 0,0 0 0,-1 0 0,1-1 0,0 0 0,0 1 0,-1 0 0,1 0 0,0-1 0,0 2 0,1-2 0,-1 1 0,0 1 0,1-1 0,-1-1 0,0 1 0,0 0 0,0-1 0,0 1 0,0 0 0,0 0 0,0-1 0,1 0 0,-1 1 0,0-1 0,1 1 0,-1-1 0,1 1 0,0 0 0,-1-1 0,1 1 0,-1-1 0,1 0 0,0 1 0,2 1 0,-2-1 0,1 0 0,0-1 0,0 1 0,0 0 0,0-1 0,4 1 0,3 0 0,-1-1 0,18 1 0,-23-1 0,39-1 0,53 2 0,-87-1 0,0 1 0,1 0 0,-1 1 0,1-1 0,-1 1 0,-1 1 0,2 0 0,-2-1 0,2 2 0,11 6 0,-11-7 0,-1 1 0,1-1 0,1-1 0,-1-1 0,17 3 0,-25-4 0,-82-4 0,49 2 0,0 1 0,-41 3 0,33-2 0,32 0 0,1 0 0,0 0 0,0 0 0,0 2 0,0-1 0,-1 0 0,-11 4 0,8-1 0,7-3 0,-1 0 0,0 1 0,1 0 0,-1 0 0,-5 5 0,9-7 0,1 1 0,-1-1 0,1 0 0,-1 0 0,0 1 0,1-1 0,-1 1 0,1-1 0,0 1 0,-1-1 0,1 1 0,-1 0 0,1-1 0,0 1 0,0 0 0,0 0 0,0-1 0,-1 2 0,2-1 0,-1-1 0,0 1 0,0 0 0,1 0 0,-1-1 0,1 1 0,-1 0 0,0 0 0,1 0 0,-1-1 0,1 1 0,0 0 0,0 0 0,-1-1 0,1 1 0,1 1 0,-1-1 0,2 0 0,-2 0 0,1 0 0,1-1 0,-2 1 0,2-1 0,-2 1 0,1 0 0,0-1 0,0 0 0,1 1 0,2-1 0,32-1 0,-18 0 0,158 6 0,-162-5 0,0 0 0,0 1 0,20 5 0,-9-4 0,6 3 0,-32-4 0,1-1 0,0 0 0,0 0 0,0 0 0,-1 0 0,2 1 0,-2-1 0,1 0 0,-1 1 0,1-1 0,-1 1 0,1-1 0,-1 1 0,1-1 0,0 1 0,0-1 0,-1 1 0,0-1 0,1 0 0,0 0 0,-1 2 0,1-2 0,-1 1 0,1 0 0,-1-1 0,0 1 0,0 0 0,1-1 0,-1 1 0,0 0 0,0 0 0,0-1 0,0 3 0,-1-2 0,1 0 0,0-1 0,-1 1 0,0 0 0,0 0 0,0 1 0,1-1 0,-1 0 0,0 0 0,0-1 0,0 1 0,0 0 0,1 0 0,-1 0 0,-1-1 0,1 1 0,0 0 0,0-1 0,0 0 0,-2 1 0,-5 1 0,-1-1 0,0 1 0,1-1 0,-1 0 0,0-1 0,0 0 0,-9-2 0,-10 1 0,-74-3 0,-1 0 0,86 4 0,10-1 0,1 1 0,-1 0 0,1 0 0,-1 0 0,0 1 0,1 0 0,-1 1 0,-6 0 0,12-1 0,0-1 0,1 0 0,-1 1 0,-1-1 0,2 0 0,-1 1 0,0-1 0,0 1 0,0-1 0,1 1 0,-2 0 0,2-1 0,-1 1 0,1 0 0,-1-1 0,0 1 0,1 0 0,-1 0 0,1-1 0,-1 1 0,1-1 0,0 1 0,0 0 0,0 0 0,0 0 0,-1 0 0,1-1 0,0 1 0,0 0 0,0 0 0,0 0 0,0 0 0,0 0 0,1 0 0,-1 0 0,0 0 0,0-1 0,0 0 0,0 1 0,1 0 0,-1 0 0,0-1 0,1 2 0,-1-2 0,2 2 0,0 0 0,0 0 0,0 0 0,0-1 0,0 0 0,-1 1 0,2-1 0,-1 0 0,0 1 0,1-1 0,-1 0 0,0 0 0,0 0 0,1 0 0,-1 0 0,1-1 0,4 1 0,143 2 0,-138-2 0,-1 0 0,19 4 0,-20-3 0,1 0 0,-1-2 0,14 2 0,-5-3 0,1 2 0,35 4 0,-46-4 0,-1 0 0,-1-1 0,13 0 0,-13-1 0,1 1 0,-2 1 0,2-1 0,10 2 0,-18-2 0,1 0 0,-1 0 0,0 0 0,1 0 0,-1 0 0,0 0 0,0 0 0,1 1 0,-1-1 0,0 0 0,0 0 0,1 0 0,-1 0 0,1 0 0,-1 1 0,0-1 0,1 0 0,-1 0 0,0 0 0,0 1 0,0-1 0,1 0 0,-1 0 0,1 0 0,-1 0 0,0 1 0,0-1 0,0 0 0,0 1 0,0-1 0,0 0 0,1 1 0,-2 0 0,1-1 0,0 1 0,-1 0 0,0-1 0,1 1 0,0-1 0,-1 1 0,1 0 0,-1-1 0,0 1 0,1-1 0,-1 0 0,1 1 0,-1 0 0,-26 9 0,16-6 0,-2-2 0,1-1 0,0 1 0,0-1 0,0-1 0,0 0 0,-17-2 0,-9 1 0,-201 1 0,223-1 0,15 1 0,1 0 0,-1 0 0,-1-1 0,1 1 0,-1 0 0,1 0 0,0 0 0,0 0 0,0 0 0,-1 0 0,1 0 0,0 0 0,0 1 0,0-1 0,0 0 0,0 0 0,-1 0 0,1 0 0,0 1 0,0-1 0,0 1 0,0-1 0,0 1 0,-1 2 0,-3 1 0,3-2 0,-1 0 0,1-1 0,0 2 0,1-1 0,-1 1 0,-1-1 0,0 4 0,2-5 0,1 0 0,0 0 0,0 0 0,0 0 0,0 0 0,0 0 0,0 1 0,0-1 0,0 0 0,0-1 0,0 1 0,1 0 0,-1 0 0,0 0 0,1 0 0,0 0 0,-1 0 0,1 0 0,-1 0 0,1 0 0,0 0 0,0-1 0,-1 1 0,1 0 0,1 0 0,-1 0 0,1 1 0,0-1 0,0 0 0,1 1 0,-2-1 0,2 0 0,-2 0 0,2 0 0,-1 0 0,0-1 0,1 1 0,-1-1 0,0 1 0,4-1 0,4 0 0,1 0 0,11 0 0,13 0 0,55 4 0,8 2 0,-14-1 0,-20-5 0,10 0 0,-73 0 0,0 0 0,-1 0 0,2 0 0,-2 1 0,1-1 0,0 0 0,0 0 0,0 0 0,-1 1 0,2-1 0,-2 0 0,0 1 0,0-1 0,2 1 0,-2-1 0,1 1 0,-1 0 0,1-1 0,0 1 0,-1-1 0,1 1 0,-1 0 0,1 0 0,0 1 0,0 0 0,0 0 0,0 0 0,-1 1 0,0-1 0,1 2 0,-1 0 0,0-3 0,0-1 0,0 1 0,0 0 0,0-1 0,0 1 0,0 0 0,-1-1 0,1 1 0,0-1 0,0 1 0,0 0 0,-1 0 0,0-1 0,1 1 0,0-1 0,-1 0 0,1 0 0,-1 1 0,0-1 0,1 1 0,-1-1 0,1 0 0,-1 1 0,0-1 0,1 0 0,-1 1 0,1-1 0,-1 0 0,0 0 0,1 1 0,0-1 0,-1 0 0,0 0 0,0 0 0,-1 0 0,-4 1 0,0 0 0,0-1 0,-8-1 0,7 0 0,-24 1 0,1-2 0,-55-9 0,53 5 0,1 0 0,-1 2 0,-46 0 0,62 4 0,5 0 0,2-1 0,-1 2 0,0-1 0,1 0 0,0 2 0,-2-1 0,2 1 0,-18 7 0,14-4 0,8-4 0,2 1 0,-1 0 0,-1 0 0,1 0 0,-3 2 0,6-3 0,-1 1 0,1-1 0,0 0 0,0 0 0,0 0 0,0 1 0,1-1 0,-1 0 0,1 0 0,-1 1 0,0-1 0,1 1 0,-1-1 0,1 1 0,0 0 0,0-1 0,-1 2 0,1-1 0,0-1 0,0 1 0,0-1 0,0 1 0,0-1 0,1 1 0,-1-1 0,0 0 0,1 0 0,-1 0 0,1 1 0,0-1 0,-1 1 0,1-1 0,-1 0 0,1 0 0,0 0 0,0 0 0,0 0 0,0 0 0,1 0 0,-1 0 0,2 1 0,0-1 0,-1 0 0,2 1 0,-1-2 0,0 2 0,0-2 0,0 1 0,0 0 0,1-1 0,-1 0 0,5 0 0,445 0 0,-448 0 0,1 0 0,-1 0 0,1 1 0,0-1 0,-1 1 0,11 3 0,-13-3 0,-1 0 0,1 0 0,-2 0 0,1 1 0,1-1 0,-1 1 0,1-2 0,-2 2 0,2 0 0,-2-1 0,0 2 0,1-1 0,0 0 0,0 0 0,-1-1 0,2 4 0,-2-3 0,0-1 0,-1 1 0,0 0 0,1-1 0,-1 0 0,1 0 0,-1 1 0,0 0 0,0-1 0,1 1 0,-2 3 0,1-5 0,0 1 0,-1-1 0,1 1 0,-1 0 0,1 0 0,0 0 0,-1-1 0,1 1 0,-2 0 0,2 0 0,-1-1 0,0 1 0,0 0 0,0-1 0,0 1 0,0-1 0,0 0 0,0 1 0,0-1 0,0 0 0,-1 1 0,-5 0 0,1 1 0,-2 0 0,2-1 0,-2 0 0,2 0 0,-2-1 0,-12 0 0,8-1 0,-1 0 0,0-2 0,-16-3 0,18 4 0,1-1 0,-1 2 0,-17-1 0,-14 0 0,16-1 0,-31 1 0,8 0 0,-51-3 0,87 4 0,-64 2 0,77-1 0,-1 0 0,-1 1 0,2-1 0,-1 1 0,-1 0 0,2-1 0,-1 1 0,0-1 0,0 1 0,1 0 0,-1-1 0,0 1 0,0 0 0,1-1 0,-1 1 0,1 0 0,-1 0 0,1 0 0,0-1 0,0 1 0,0 0 0,-1-1 0,1 1 0,0 0 0,0 0 0,0 2 0,-3 25 0,2-25 0,1-1 0,1-1 0,-1 2 0,0-1 0,0 0 0,1 0 0,-1 0 0,1 1 0,0-2 0,0 1 0,-1 0 0,1 0 0,0 0 0,1 0 0,-1 0 0,1-1 0,-1 0 0,1 1 0,-1-1 0,1 1 0,0 0 0,-1-1 0,1 0 0,1 1 0,-1-1 0,0 0 0,0-1 0,0 1 0,0 0 0,0-1 0,1 1 0,-1 0 0,1-1 0,-1 0 0,4 1 0,278-2 0,-227-3 0,-38 2 0,22 0 0,5 2 0,33 0 0,-75 1 0,1-1 0,-1 1 0,0 0 0,0 0 0,0 0 0,0 0 0,0 0 0,0 1 0,0 0 0,5 3 0,-7-3 0,1-2 0,-2 3 0,1-2 0,0 1 0,0 0 0,-1 0 0,1 1 0,0-2 0,0 1 0,-1 0 0,-1 1 0,1-1 0,1 1 0,-2-1 0,1 0 0,1 5 0,2 7 0,-3-11 0,0-1 0,0-1 0,-1 2 0,1 0 0,-1-1 0,0 1 0,0-1 0,0 0 0,0 4 0,0-5 0,0-1 0,0 0 0,-1 1 0,1-1 0,0 1 0,-1-1 0,1 0 0,-1 0 0,0 1 0,1-1 0,0 0 0,-1 0 0,1 1 0,-1-1 0,0 0 0,1 0 0,-1 0 0,1 0 0,-1 0 0,0 0 0,1 0 0,-1 0 0,1 0 0,-1 0 0,0 0 0,1 0 0,-1 0 0,1 0 0,-22-4 0,17 3 0,-69-8 0,27 3 0,-43 0 0,82 6 0,-44-3 0,-14-2 0,4 1 0,-3 0 0,33 4 0,-43 0 0,49-7 0,23 6 0,0 0 0,1 0 0,-1 0 0,0 0 0,0 1 0,0-1 0,1 1 0,-1 0 0,0 0 0,0 0 0,0 0 0,0 0 0,-4 1 0,6-1 0,0 0 0,1 1 0,-1-1 0,1 1 0,-1-1 0,0 1 0,1-1 0,0 1 0,0-1 0,0 1 0,0-1 0,0 1 0,-1 0 0,1 0 0,-1-1 0,1 1 0,0 0 0,0-1 0,0 1 0,0 0 0,0-1 0,0 1 0,1 20 0,0-14 0,-1-4 0,-1 0 0,1 0 0,0 0 0,1-1 0,-1 2 0,0-1 0,0 0 0,1 0 0,0-1 0,0 1 0,1 0 0,-1 0 0,1 0 0,-1-1 0,1 0 0,0 1 0,4 4 0,-5-6 0,1-1 0,0 1 0,-1 0 0,1 1 0,-1-1 0,1 0 0,0-1 0,0 1 0,0-1 0,0 1 0,1-1 0,-2 1 0,1-1 0,0 0 0,0 0 0,0 0 0,0 0 0,2 0 0,8-1 0,-2 0 0,14-4 0,-7 3 0,29-6 0,-35 7 0,-2-1 0,2 1 0,0 1 0,0-1 0,15 3 0,6-1 0,82-5 0,-92 4 0,2 2 0,41 7 0,-33-5 0,-18-1 0,-1 0 0,17 5 0,-20-6 0,0 0 0,-1 0 0,2-1 0,-2 0 0,20-1 0,11 1 0,-38-1 0,-1 0 0,1 1 0,-1-1 0,0 0 0,-1 1 0,2-1 0,-1 1 0,0 0 0,1-1 0,-1 0 0,0 1 0,0 0 0,0 0 0,0 0 0,0-1 0,0 1 0,0 0 0,-1 0 0,1 0 0,0 1 0,-1-1 0,1 0 0,-1 0 0,1 0 0,-1-1 0,1 2 0,-1 1 0,1-2 0,-1 0 0,0 0 0,0-1 0,0 1 0,0 0 0,0 0 0,0 0 0,0 0 0,0 0 0,-1-1 0,1 1 0,0-1 0,0 1 0,-1 0 0,1-1 0,-1 1 0,1 0 0,-1-1 0,1 2 0,-1-2 0,0 1 0,1-1 0,0 1 0,-1-1 0,1 1 0,-1 0 0,0-1 0,0 0 0,0 1 0,1-1 0,-2 1 0,2-1 0,-1 0 0,0 0 0,0 1 0,0-1 0,0 0 0,0 0 0,0 0 0,1 0 0,-2 0 0,-66 3 0,-94-1 0,85-3 0,-221 1 0,246 4 0,51-4 0,0 0 0,0 0 0,0 0 0,-1 0 0,1 0 0,-1 1 0,1-1 0,0 0 0,0 1 0,0 0 0,0-1 0,0 1 0,0-1 0,0 1 0,0-1 0,-1 1 0,2 0 0,-1-1 0,-1 0 0,2 1 0,-1 0 0,0 1 0,0-2 0,1 1 0,-1 0 0,1 0 0,-1 0 0,1 0 0,0 0 0,0 1 0,-1-1 0,1 0 0,0-1 0,0 1 0,0 0 0,0 1 0,0-1 0,0 0 0,0 2 0,0-1 0,0 0 0,1 0 0,-1 0 0,0 0 0,0 0 0,1 0 0,0 0 0,0 0 0,0-1 0,0 1 0,0 0 0,1 0 0,-1 0 0,0 0 0,1-1 0,0 1 0,-1-1 0,0 0 0,1 1 0,4 1 0,1 0 0,2 0 0,-1-1 0,0 0 0,1 0 0,-1 0 0,2-1 0,14 0 0,65-5 0,-59 2 0,69-2 0,-41-3 0,-6 2 0,4-1 0,-36 3 0,0 1 0,0 0 0,1 2 0,-2 0 0,40 6 0,-15 6 0,-15-3 0,-23-7 0,10 1 0,-16-3 0,1 0 0,-1 0 0,1 0 0,0 0 0,-1 0 0,0 1 0,1-1 0,-1 0 0,0 0 0,1 0 0,0 1 0,-1-1 0,0 0 0,0 0 0,1 1 0,-1-1 0,0 0 0,1 0 0,-1 1 0,0 0 0,1-1 0,-1 0 0,0 1 0,0 0 0,0 0 0,-1-1 0,0 1 0,1-1 0,-1 0 0,1 0 0,-1 1 0,0-1 0,1 1 0,-1-1 0,1 1 0,-2 0 0,2-1 0,-1 0 0,1 1 0,-2-1 0,2 0 0,-16 6 0,4-4 0,2-1 0,-1 0 0,0-1 0,1 1 0,-18-3 0,-4 2 0,-189-5 0,213 5 0,2 0 0,-2-1 0,-9-2 0,2-1 0,-1 3 0,0 0 0,-1 1 0,-19 1 0,-2-1 0,19 1 0,1 1 0,-37 8 0,2-2 0,45-7 0,-25 5 0,32-6 0,-2 0 0,1 1 0,0 0 0,0 0 0,-1 0 0,2 0 0,-1 0 0,0 0 0,1 0 0,-2 1 0,-2 2 0,5-4 0,-1 1 0,1 0 0,0 0 0,-1 0 0,1 0 0,0 0 0,0 0 0,0 0 0,-1 0 0,1 0 0,0 0 0,0 0 0,0 1 0,0-2 0,0 1 0,1 0 0,-1 0 0,0 0 0,0 0 0,0 0 0,1 2 0,0-5 0,-1 1 0,0 0 0,1-1 0,0 1 0,-1 0 0,0 0 0,0 1 0,0-2 0,0 1 0,0 0 0,0-2 0,-7-11 0,7 14 0,0 0 0,0-1 0,0 1 0,-1 0 0,1 0 0,0-1 0,0 1 0,0 0 0,0 0 0,-1-1 0,1 1 0,0 0 0,-1 0 0,1 0 0,0-1 0,0 1 0,-1 0 0,1 0 0,0 0 0,-1 0 0,1 0 0,-1-1 0,1 1 0,0 0 0,0 0 0,-1 0 0,1 0 0,0 0 0,-1 0 0,1 0 0,-1 0 0,1 0 0,0 0 0,-1 0 0,1 0 0,0 0 0,0 1 0,-1-1 0,1 0 0,0 0 0,0 0 0,0 0 0,-1 0 0,1 1 0,-1-1 0,1 1 0,0 1 0,0-1 0,0 1 0,0-1 0,0 1 0,0-1 0,0 0 0,0 0 0,1 0 0,0 1 0,-1 0 0,1 1 0,3 9 0,-5-11 0,1 0 0,0 0 0,1 1 0,-1-1 0,0-1 0,0 2 0,0-1 0,1 0 0,0 0 0,-1 0 0,1 0 0,-1 0 0,1 0 0,0 1 0,-1-1 0,1 0 0,2 0 0,-3 0 0,2-1 0,0 1 0,-1 0 0,1-1 0,-1 1 0,1 0 0,0-1 0,0 0 0,-1 0 0,0 1 0,1-1 0,0 0 0,2-1 0,61 2 0,70-2 0,-24-12 0,159 9 0,-200 4 0,-61 0 0,-1 1 0,1 0 0,11 3 0,-12-1 0,1-2 0,-1 1 0,12-2 0,-18 0 0,-1 0 0,1 0 0,-1 0 0,1 0 0,0 1 0,-1-1 0,1 0 0,0 1 0,-1-1 0,1 1 0,-1-1 0,0 1 0,0 0 0,1 0 0,1 0 0,-1 1 0,-1 0 0,1-1 0,-1 1 0,0 0 0,0-1 0,0 1 0,-1 1 0,2-1 0,-2 0 0,1 1 0,1 1 0,-1 0 0,0 0 0,1-1 0,0 1 0,-1 0 0,1 0 0,1-2 0,-1 2 0,6 5 0,-6-7 0,0 0 0,0 0 0,-1 0 0,1 0 0,0 0 0,1 3 0,-3-5 0,0 0 0,0 0 0,0 1 0,0-1 0,0 1 0,0-1 0,0 0 0,0 0 0,0 1 0,0-1 0,0 0 0,0 0 0,0 0 0,0 1 0,0-1 0,0 0 0,0 0 0,-1 1 0,1-1 0,0 0 0,0 0 0,0 0 0,0 1 0,0-1 0,0 0 0,0 0 0,-1 1 0,0-1 0,0 1 0,0-1 0,1 0 0,-2 0 0,2 1 0,-1-1 0,0 0 0,0 0 0,0 0 0,0 0 0,-1 0 0,-21 0 0,-23-2 0,16-1 0,-3-1 0,-6 0 0,-303 4 0,270 5 0,40-1 0,-7-1 0,-66-2 0,97-2 0,1 0 0,-13-3 0,15 1 0,-1 2 0,-1 0 0,1 0 0,0 0 0,-6 1 0,11 0 0,0 0 0,0 1 0,0-1 0,1 0 0,-1 1 0,0-1 0,0 1 0,1-1 0,-2 1 0,2-1 0,-1 1 0,1 0 0,-2 0 0,2-1 0,-1 1 0,1 0 0,-1-1 0,0 1 0,1 0 0,0 0 0,-1-1 0,1 1 0,0 0 0,0-1 0,-1 1 0,1 0 0,0 0 0,0 1 0,-1 25 0,1-23 0,0-1 0,0 0 0,0 0 0,0 0 0,1 1 0,0-1 0,0-1 0,1 2 0,-1-1 0,1 1 0,1 1 0,-1-3 0,-1 0 0,1 0 0,0-1 0,-1 1 0,2-1 0,-1 0 0,0 1 0,0-1 0,0 0 0,0 0 0,1 0 0,-1 0 0,0 0 0,1 0 0,-1 0 0,6 0 0,10 1 0,0-1 0,0-1 0,1 0 0,32-2 0,-20-2 0,47-2 0,36 3 0,149 3 0,-255 0 0,-2 1 0,15 1 0,-15 0 0,1-1 0,-1 0 0,10 0 0,44-1 0,46-1 0,-95 0 0,3 0 0,-13 1 0,-1 0 0,0 0 0,1 1 0,-1-1 0,0 0 0,1 1 0,-1-1 0,1 0 0,-1 1 0,1-1 0,-1 0 0,1 1 0,-1-1 0,0 1 0,0 0 0,1-1 0,-1 1 0,1-1 0,-1 1 0,0-1 0,0 1 0,0-1 0,0 1 0,1-1 0,2 11 0,-2-10 0,0 0 0,-1 0 0,0 0 0,1 0 0,-1 0 0,0 1 0,0-1 0,0 1 0,0-1 0,0 2 0,0-3 0,-1 1 0,1 0 0,0-1 0,-1 1 0,0-1 0,1 1 0,-1 0 0,1-1 0,-1 1 0,0-1 0,0 1 0,1-1 0,-1 1 0,0-1 0,0 0 0,1 1 0,-2-1 0,2 0 0,-1 1 0,1-1 0,-2 0 0,-13 4 0,0-2 0,0-1 0,0 0 0,0 0 0,0-1 0,-15-2 0,-10 1 0,-61-2 0,3-2 0,-134 1 0,223 4 0,0 1 0,-17 3 0,12-1 0,-1 0 0,-8 0 0,0 0 0,-36 1 0,-15 1 0,60-5 0,9 0 0,0 0 0,1 0 0,-2 0 0,2 0 0,-1 0 0,0-1 0,1-1 0,-7 0 0,10 1 0,-1 0 0,2 1 0,-2-1 0,1 1 0,-1 0 0,1-1 0,-1 1 0,1 0 0,-1 0 0,1 0 0,-1-1 0,2 1 0,-2 1 0,1-1 0,-1 0 0,1 0 0,-1 0 0,1 1 0,-2 0 0,2-1 0,0 1 0,1 0 0,0-1 0,-2 1 0,2 0 0,-1 0 0,1 0 0,-1 0 0,0-1 0,1 0 0,0 1 0,-1 0 0,1 0 0,0 0 0,-1 0 0,1 0 0,0 0 0,0 0 0,0 0 0,0 0 0,0 0 0,0 0 0,0 0 0,0 0 0,1 1 0,-1-1 0,0 0 0,0 0 0,0-1 0,0 1 0,1 0 0,-1 0 0,0 1 0,0-1 0,1-1 0,0 1 0,-1 0 0,1 0 0,-1-1 0,1 1 0,0-1 0,-1 1 0,0 0 0,1 0 0,0 0 0,0-1 0,0 1 0,0-1 0,0 1 0,1 0 0,1 0 0,0-1 0,-1 0 0,2 1 0,-1-1 0,0 0 0,-1 0 0,6 0 0,3-1 0,-2 1 0,0 1 0,13 3 0,-12-3 0,-2 0 0,14 0 0,438-1 0,-397-4 0,47 0 0,-102 4 0,-2-1 0,15-2 0,-15 1 0,2 1 0,-1 0 0,8 0 0,-6 1 0,83 4 0,-49-3 33,-25-1-1431</inkml:trace>
</inkml:ink>
</file>

<file path=ppt/ink/ink1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43"/>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1,'0'1767,"0"-1921,0 314,0-174,0 6</inkml:trace>
</inkml:ink>
</file>

<file path=ppt/ink/ink1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44"/>
    </inkml:context>
    <inkml:brush xml:id="br0">
      <inkml:brushProperty name="width" value="0.1" units="cm"/>
      <inkml:brushProperty name="height" value="0.1" units="cm"/>
      <inkml:brushProperty name="color" value="#E71224"/>
    </inkml:brush>
  </inkml:definitions>
  <inkml:trace contextRef="#ctx0" brushRef="#br0">1 1 24575,'7'1'0,"-1"-1"0,1 1 0,-1 0 0,1 1 0,-1 0 0,0-2 0,11 7 0,-10-3 0,1-1 0,0-2 0,13 5 0,-1-4-93,-14-1-23,-1-1 0,1 1 1,-1 0-1,1 0 1,0 0-1,-2 0 0,2 1 1,-1 0-1,0 1 1,5 2-1</inkml:trace>
</inkml:ink>
</file>

<file path=ppt/ink/ink1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38"/>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0,'212'694,"-211"-691</inkml:trace>
</inkml:ink>
</file>

<file path=ppt/ink/ink1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39"/>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0,'1165'0,"-1164"0</inkml:trace>
</inkml:ink>
</file>

<file path=ppt/ink/ink1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40"/>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1,'1398'0,"-1391"0</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44"/>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1,'0'1866,"0"-1864</inkml:trace>
</inkml:ink>
</file>

<file path=ppt/ink/ink1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41"/>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1,'0'738,"0"-733</inkml:trace>
</inkml:ink>
</file>

<file path=ppt/ink/ink1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42"/>
    </inkml:context>
    <inkml:brush xml:id="br0">
      <inkml:brushProperty name="width" value="0.2" units="cm"/>
      <inkml:brushProperty name="height" value="0.2" units="cm"/>
      <inkml:brushProperty name="color" value="#FFC114"/>
    </inkml:brush>
  </inkml:definitions>
  <inkml:trace contextRef="#ctx0" brushRef="#br0">7 1 24575,'9'7'0,"25"21"0,-31-26 0,0 0 0,-1-1 0,1 1 0,-1 0 0,0-1 0,1 0 0,0 0 0,0 0 0,0-1 0,-1 1 0,1 0 0,6 0 0,-9-1 0,0 0 0,0 0 0,0 0 0,0 0 0,0 0 0,0 0 0,0 0 0,0 0 0,0 0 0,0 0 0,0 0 0,0 0 0,1 0 0,-1 0 0,0-1 0,0 1 0,0 0 0,0 0 0,0 0 0,0 0 0,0 0 0,0 0 0,0 0 0,0 0 0,1 0 0,-1 0 0,0 0 0,0 0 0,0-1 0,0 1 0,0 0 0,0 0 0,0 0 0,0-1 0,0 1 0,0 0 0,0 0 0,0 0 0,0 0 0,0 0 0,0 0 0,0 0 0,0 0 0,-2-6 0,-8-5 0,10 10 0,-2 1 0,2-1 0,-1 0 0,1 1 0,-1-1 0,1 0 0,0 1 0,-1-1 0,1 0 0,-1 0 0,1 0 0,-1 1 0,1-1 0,0 0 0,0 1 0,-1-1 0,1 1 0,0-1 0,0 0 0,0-2 0,1 2 0,-1 1 0,0-1 0,0 1 0,1 0 0,0-1 0,-1 1 0,1-1 0,-1 1 0,0-1 0,0 1 0,1 0 0,-1-1 0,1 1 0,-1 0 0,2 0 0,-2-1 0,1 1 0,-1 0 0,1-1 0,0 1 0,0 0 0,5 0 0,-2 0 0,1 0 0,0 0 0,0 0 0,0 0 0,7 2 0,-1 1 0,-1-1 0,2 0 0,-1 0 0,1-1 0,-1-1 0,0 0 0,1 0 0,16-3 0,-11 0 0,-1 0 0,1 1 0,17 1 0,31-5 0,-25 5 0,59 2 0,-26 11 0,-28-6 0,-27-4 0,1 0 0,22 1 0,-6-3 0,27 0 0,-27-6 0,-27 4 0,-1 0 0,1 1 0,11-1 0,52-4 0,-55 6 0,-10-1 0,-1 1 0,-1 0 0,2 0 0,-1 0 0,0 0 0,0 1 0,9 2 0,-13-3 0,0 1 0,0-1 0,0 1 0,-1-1 0,1 1 0,-1 0 0,1-1 0,-1 1 0,1 0 0,0 0 0,-1 0 0,1 0 0,-1-1 0,0 1 0,1 0 0,0-1 0,-1 1 0,0 0 0,0 0 0,0 0 0,0 0 0,0 1 0,0 23 0,-1-15 0,1-6 0,1 2 0,-1-2 0,1 1 0,1 1 0,-1-2 0,1 1 0,-1 0 0,1-1 0,6 8 0,-5-6 0,-3-6 0,0 0 0,0 0 0,1 1 0,-1-1 0,0 0 0,0 0 0,0 0 0,0 0 0,0 1 0,0-1 0,0 0 0,0 0 0,0 0 0,0 0 0,0 0 0,0 1 0,0-1 0,0 0 0,0 1 0,0-1 0,-1 0 0,1 0 0,0 0 0,0 0 0,0 0 0,0 1 0,0-1 0,0 0 0,0 0 0,0 0 0,0 0 0,-1 0 0,1 0 0,0 0 0,-1 1 0,1-1 0,0 0 0,0 0 0,-11 2 0,-10-3 0,0-2 0,10 1 0,1 1 0,-12-1 0,-322 3 0,261-7 0,-332 6 0,404-1 0,0 1 0,-18-5 0,19 2 0,0 1 0,-1 1 0,-9 0 0,18 1 0,1 0 0,-1 0 0,1 0 0,-1 0 0,2 0 0,-1 0 0,0 0 0,-1 1 0,1-1 0,0 0 0,-1 1 0,1-1 0,0 1 0,0-1 0,0 1 0,-1-1 0,2 2 0,-3 0 0,3-1 0,-1 0 0,0 0 0,1 0 0,0 0 0,-1 0 0,1 0 0,0 0 0,0 0 0,0 0 0,-1 1 0,1-1 0,1 1 0,-1-1 0,0 0 0,0 0 0,0 0 0,1 0 0,-1 2 0,5 12 0,-2 2 0,2 19 0,-5-32 0,0-2 0,0 0 0,0 0 0,1 0 0,-1-1 0,0 1 0,1 0 0,0 0 0,1 4 0,-1-5 0,-1-1 0,0 1 0,1-1 0,0 0 0,0 1 0,-1-1 0,2 1 0,-1-1 0,-1 1 0,2-1 0,-1 0 0,-1 1 0,2-1 0,-1 0 0,0 0 0,0 1 0,-1-1 0,1 0 0,0 0 0,1 0 0,-1 0 0,1-1 0,706 0 0,-691 2 0,31 5 0,-1-1 0,-38-4 0,0-1 0,1-1 0,13-1 0,-4 0 0,-7 1 0,80-6 0,-71 8 0,-11-1 0,0 0 0,16-1 0,-25 1 0,-1 0 0,0-1 0,0 1 0,1 0 0,0 0 0,-1 0 0,0-1 0,0 1 0,1 0 0,-1-1 0,0 1 0,0 0 0,0 0 0,1 0 0,-1 0 0,0 0 0,0-1 0,1 1 0,-1 0 0,0-1 0,0 0 0,0 1 0,0 0 0,0-1 0,0 1 0,0-1 0,0 1 0,0 0 0,0-1 0,0 1 0,0 0 0,-1-1 0,1 1 0,-1-1 0,0-3 0,2 11 0,16 54 0,-15-57 0,-1-1 0,1 1 0,-2-1 0,1 0 0,0 2 0,0-2 0,-1 1 0,0-1 0,0 2 0,0 3 0,0-8 0,0 1 0,-1-1 0,1 0 0,0 1 0,0-1 0,0 0 0,0 0 0,-1 1 0,1-1 0,-1 0 0,1 1 0,0-1 0,0 0 0,0 0 0,0 1 0,0-1 0,-1 0 0,0 0 0,1 0 0,0 0 0,-1 0 0,1 1 0,0-1 0,-1 0 0,0 0 0,-13-2 0,-10-8 0,21 9 0,0 0 0,0 0 0,0 0 0,1 0 0,-1 0 0,0 1 0,0-1 0,0 1 0,-3-1 0,-32 3 0,15-1 0,-949-1 0,972-1 0,0 1 0,-2 0 0,2 0 0,-1 0 0,0 0 0,0 0 0,1 1 0,-1-1 0,0 0 0,0 0 0,1 0 0,-1 1 0,0-1 0,0 1 0,1-1 0,-1 0 0,1 1 0,-1-1 0,0 0 0,1 1 0,0-1 0,0 1 0,-1-1 0,0 1 0,1-1 0,0 1 0,-1 0 0,1-1 0,0 0 0,-1 0 0,1 1 0,-1 0 0,1 0 0,0-1 0,0 1 0,0 0 0,0-1 0,0 1 0,0 1 0,0 3 0,1-1 0,0 1 0,0 0 0,3 8 0,2 6 0,-6 4 0,-1-19 0,1 0 0,-1 0 0,2 1 0,-1-2 0,2 8 0,-2-11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0,0 0 0,0-1 0,0 1 0,7-7 0,-2 1 0,-3 5 0,0 0 0,0 1 0,1-1 0,-1 0 0,1 1 0,-1-1 0,0 1 0,0-1 0,1 1 0,3-1 0,26 3 0,-12-1 0,304-1 0,-237 5 0,-72-4 0,-1 1 0,17 2 0,-15-1 0,-1-2 0,17 1 0,7-2 0,52-1 0,-88 1 0,1-1 0,0 1 0,-1-2 0,2 1 0,5-4 0,-5 3 0,0 0 0,-1 1 0,9-2 0,24-6 0,-26 6 0,0 2 0,0-1 0,1 0 0,17 0 0,2 2 0,-17-1 0,-1 1 0,1 1 0,-1 0 0,1 0 0,20 5 0,-28-5 0,-1 0 0,1-1 0,-1 1 0,2-1 0,-1 0 0,6 0 0,-7-1 0,1 1 0,0 0 0,-1 0 0,1 1 0,10 1 0,-14-1 0,-2 0 0,1-1 0,1 1 0,-1 0 0,0 0 0,1 0 0,-1 0 0,-1 0 0,2-1 0,-1 1 0,-1 0 0,2 0 0,-2 1 0,1-1 0,-1 1 0,0-1 0,1 0 0,-1 0 0,1 1 0,-1-1 0,0 0 0,1 2 0,0 6 0,0-1 0,-1 12 0,0-16 0,3 18 0,-1-19 0,-2-1 0,1 2 0,-1 0 0,1 0 0,-1 4 0,-1-8 0,1 0 0,0 0 0,0 1 0,0-1 0,0 0 0,-1 0 0,1 0 0,0 0 0,0 0 0,-1 0 0,1 0 0,0 0 0,-1 0 0,1 0 0,0 0 0,0 0 0,-1 0 0,1 0 0,0 0 0,0 0 0,0 0 0,-1 0 0,1 0 0,-1 0 0,1 0 0,0 0 0,0 0 0,0 0 0,-1-1 0,-9-3 0,9 4 0,-18-6 0,8 1 0,0 1 0,0 1 0,-1 0 0,1 0 0,-1 0 0,1 1 0,-20-1 0,-18 3 0,-29 1 0,19 7 0,29-3 0,1-2 0,7 1 0,1-1 0,-25-1 0,38-2 0,-19 0 0,0-1 0,-39-5 0,31 1 0,-63-3 0,-38 8 0,55 1 0,61 0 0,1 1 0,-26 4 0,26-2 0,1-1 0,-30 0 0,36-3 0,8-1 0,1 1 0,-1 0 0,0 0 0,0 0 0,-5 1 0,8 0 0,0-1 0,1 1 0,-2-1 0,2 0 0,-1 0 0,0 0 0,0 0 0,1 1 0,0-1 0,0 1 0,-1-1 0,0 1 0,1-1 0,-1 1 0,1-1 0,-1 1 0,0 0 0,1-1 0,0 1 0,-1 0 0,1 0 0,0 0 0,0-1 0,-1 1 0,1 0 0,0-1 0,0 1 0,-1 0 0,1 0 0,2 74 0,-2-74 0,0-1 0,1 1 0,-1 0 0,0-1 0,0 1 0,0 0 0,0-1 0,1 1 0,-1-1 0,1 1 0,-1-1 0,0 1 0,1-1 0,-1 0 0,1 0 0,-1 0 0,1 1 0,-1-1 0,0 1 0,0-1 0,1 1 0,0-1 0,0 1 0,2-1 0,-1 1 0,-1-1 0,2 1 0,-1-1 0,-1 0 0,1 0 0,0 0 0,3 0 0,0 0 0,1-1 0,0 0 0,-1 0 0,1-1 0,5 0 0,-5 0 0,-1 1 0,1 0 0,-1-1 0,1 1 0,0 1 0,-1-1 0,6 1 0,-2 0 0,-2 0 0,15-3 0,-6 1 0,-1 1 0,0 0 0,1 1 0,17 1 0,5 0 0,-23-1 0,-5 0 0,-1 0 0,1 0 0,-1 0 0,0-1 0,1 0 0,-1-1 0,9-3 0,-13 4 0,0-1 0,-1 1 0,2 1 0,-2-1 0,1 1 0,0 0 0,0 0 0,-1 0 0,2 0 0,-2 0 0,8 2 0,-11-1 0,2 0 0,-1 1 0,0-1 0,0 0 0,0 1 0,2 2 0,-2-3 0,-1 0 0,1 0 0,-1 0 0,1 0 0,-1 0 0,1 0 0,0 0 0,-1 0 0,1 0 0,-1-1 0,1 1 0,0 0 0,0-1 0,2 1 0,30 0 0,39-1 0,-20-1 0,213 1 0,-174 5 0,96-5 0,-187 0-91,0 0 0,0 0 0,1 0 0,-1 0 0,0 0 0,0 0 0,0 0 0,-1 0 0,1-1 0,0 1 0,1 0 0,-2-1 0,1 0 0,2 0 0</inkml:trace>
</inkml:ink>
</file>

<file path=ppt/ink/ink1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33"/>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0,'258'740,"-258"-738</inkml:trace>
</inkml:ink>
</file>

<file path=ppt/ink/ink1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34"/>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1,'1669'0,"-1665"0</inkml:trace>
</inkml:ink>
</file>

<file path=ppt/ink/ink1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35"/>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0,'0'765,"0"-762</inkml:trace>
</inkml:ink>
</file>

<file path=ppt/ink/ink1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36"/>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1,'1387'0,"-1384"0</inkml:trace>
</inkml:ink>
</file>

<file path=ppt/ink/ink1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37"/>
    </inkml:context>
    <inkml:brush xml:id="br0">
      <inkml:brushProperty name="width" value="0.1" units="cm"/>
      <inkml:brushProperty name="height" value="0.1" units="cm"/>
      <inkml:brushProperty name="color" value="#66CC00"/>
    </inkml:brush>
  </inkml:definitions>
  <inkml:trace contextRef="#ctx0" brushRef="#br0">1368 7 24575,'3'14'0,"-1"-14"0,-2 2 0,1-1 0,-1 2 0,1-2 0,0 1 0,-1 0 0,1 1 0,0 7 0,0-9 0,-1 1 0,0-1 0,0-1 0,0 2 0,0-1 0,0 0 0,0 1 0,0-1 0,-1 2 0,1-2 0,-1-1 0,1 1 0,0-1 0,-1 0 0,1 1 0,0-1 0,-1 0 0,0 1 0,1-1 0,-1 0 0,1 0 0,-1 0 0,0 0 0,1 0 0,-1 1 0,1-1 0,-1 0 0,0 0 0,1 0 0,0 0 0,0 0 0,-1 0 0,0 0 0,1 0 0,-1 0 0,-1 0 0,1 0 0,0 0 0,0 0 0,0 0 0,-1 0 0,1 0 0,0 0 0,0 0 0,1 0 0,-2-1 0,1 1 0,0 0 0,0 0 0,0 0 0,0 0 0,0-1 0,-2 0 0,3 0 0,-1-1 0,0 1 0,0 0 0,1 0 0,0 0 0,0-1 0,0 1 0,0 0 0,0 0 0,-1 0 0,1-1 0,-1-5 0,1 6 0,0 0 0,-1 0 0,1 0 0,0 0 0,-1 0 0,0 0 0,1-1 0,-1 1 0,0 0 0,0 0 0,1 0 0,-1 0 0,0 0 0,0 0 0,0 0 0,-1 0 0,2 1 0,-1 0 0,0-1 0,0 0 0,-1 1 0,1-1 0,0 1 0,-1-1 0,1 0 0,0 1 0,-3-1 0,-4 0 0,1 1 0,-2-1 0,2 1 0,-10 1 0,10-1 0,1 0 0,-1 0 0,-8-1 0,-21-2 0,30 3 0,-2 0 0,2-1 0,0 0 0,-11-1 0,7 0 0,1 0 0,-2 1 0,2 1 0,-1-1 0,-18 3 0,-2-1 0,7-2 0,9 1 0,0 0 0,0 0 0,0 2 0,-19 1 0,-27 8 0,47-10 0,-1 1 0,0-2 0,-27-1 0,7 0 0,-337 1 0,290 3 0,39-3 0,-55-7 0,75 6 0,1 0 0,-25 2 0,5 0 0,40-1 0,-1 0 0,0 0 0,1 1 0,-1-1 0,1 0 0,-1 1 0,2 0 0,-2-1 0,1 1 0,0 0 0,-1 0 0,1-1 0,0 0 0,0 1 0,-1 0 0,1 0 0,0 0 0,0 0 0,1 0 0,0 1 0,-2-1 0,2 0 0,-1 0 0,1 0 0,-1 1 0,0-2 0,1 2 0,-1-1 0,1 0 0,0 1 0,0-1 0,0 3 0,-1-3 0,1 0 0,0 0 0,0-1 0,0 2 0,0-1 0,0 0 0,1 0 0,-1 1 0,0-1 0,0 0 0,1 1 0,-1-1 0,1 0 0,0 0 0,-1-1 0,1 1 0,-1 0 0,2 0 0,-2 0 0,0-1 0,1 2 0,0-1 0,0-1 0,1 1 0,-2 0 0,1 0 0,1-1 0,-1 1 0,1-1 0,-1 1 0,0-1 0,0 0 0,-1 1 0,2-1 0,-1 0 0,1 1 0,-1-1 0,2 0 0,5 0 0,1 0 0,-1 0 0,0-1 0,0 0 0,0 0 0,1-1 0,8-3 0,-8 3 0,-1 0 0,0 2 0,0 0 0,0-1 0,0 1 0,0 0 0,9 1 0,10-1 0,98 4 0,57 9 0,-153-11 0,97 5 0,-114-7 0,-8 0 0,1 1 0,-1-1 0,-1 0 0,1-1 0,0 1 0,6-2 0,-44-4 0,-37 2 0,-27-3 0,149 4 0,93 8 0,-93-5 0,86 4 0,-2-3 0,-72-2 0,-53 0 0,-9-1 0,-5 1 0,-64 1 0,-2 0 0,70 0 0,0 0 0,0 0 0,0 0 0,-1 0 0,1 0 0,0 0 0,0 0 0,0 0 0,0 0 0,0 0 0,0 0 0,0 0 0,-1 0 0,1 0 0,0 0 0,0 0 0,0 0 0,0-1 0,0 1 0,-1 0 0,1 0 0,0 0 0,0 0 0,0 0 0,0 0 0,0 0 0,0-1 0,0 1 0,0 0 0,-1 0 0,1 0 0,0 0 0,0 0 0,0-1 0,0 1 0,0 0 0,0 0 0,0 0 0,0 0 0,0 0 0,0-1 0,0 1 0,0 0 0,0-1 0,0 1 0,0 0 0,7-9 0,13-6 0,-17 13 0,-2 0 0,2 1 0,0 0 0,0 0 0,1 0 0,-2 1 0,1 0 0,0-1 0,1 1 0,-1-1 0,5 1 0,38 3 0,-20 0 0,18 1 0,-27-1 0,25-1 0,-34-2 0,-1 1 0,1-1 0,12 4 0,-14-3 0,13 1 0,-2 0 0,22 0 0,-114-4 0,-79 2 0,62 1 0,-14 0 0,101 0 0,1 1 0,-2-2 0,1 2 0,1 0 0,-1 1 0,1-1 0,-7 4 0,-3 2 0,6-4 0,0-2 0,0 2 0,0-1 0,0 0 0,0-1 0,-1-1 0,1 1 0,-15 1 0,13-2 0,1 0 0,-14 3 0,72-3 0,227-1 0,-203-4 0,4-1 0,18 2 0,-89 3 0,2 0 0,-2 0 0,1 0 0,-1 1 0,1 0 0,0 0 0,7 4 0,-8-3 0,3 2 0,-9-4 0,-1 0 0,1 0 0,0 1 0,0-1 0,-1 0 0,0 0 0,1 0 0,-1 1 0,1-1 0,-1 0 0,0 0 0,1 0 0,-1 0 0,1 0 0,-1 0 0,0 0 0,1 0 0,-1 0 0,-1 0 0,-4 0 0,-154 1 0,-216-6 0,253 5 0,30 4 0,12-3 0,-73-2 0,55-3 0,20 0 0,51 3 0,-36 1 0,22 1 0,41-1 0,0 0 0,-1 0 0,1 1 0,0-1 0,0 0 0,0 1 0,-1-1 0,1 1 0,0-1 0,0 1 0,0-1 0,-1 1 0,2 0 0,0-1 0,-2 1 0,1 0 0,1-1 0,-1 1 0,0 0 0,0 0 0,1 0 0,-1 0 0,0 1 0,1-1 0,-1 1 0,0 0 0,0-2 0,0 3 0,1-2 0,-1 1 0,1 0 0,-1 0 0,1 0 0,0 0 0,0-1 0,0 1 0,0 0 0,1 0 0,-1 0 0,1 0 0,0 1 0,-1-3 0,1 1 0,0-1 0,-1 1 0,0-1 0,1 1 0,-1-1 0,1 1 0,0-1 0,0 0 0,-1 1 0,1-1 0,0 0 0,-1 0 0,1 1 0,0-1 0,0 0 0,-1 0 0,0 0 0,1 0 0,0 0 0,-1 0 0,2 0 0,21-1 0,-15 1 0,251-4 0,-79 7 0,-128-1 0,-19-2 0,38 6 0,-44-4 0,0-2 0,32 0 0,-10-1 0,20 5 0,2 0 0,232-4 0,-234-4 0,-27 1 0,-42 3 0,1 0 0,-1 0 0,1 0 0,-1 0 0,1 0 0,-1 0 0,0 0 0,1 1 0,0-1 0,-1 0 0,0 0 0,1 1 0,-1-1 0,0 1 0,0-1 0,1 0 0,-1 1 0,1-1 0,-1 0 0,0 1 0,0-1 0,1 0 0,-1 1 0,0-1 0,0 1 0,0-1 0,0 0 0,0 1 0,0-1 0,0 1 0,0-1 0,0 0 0,0 1 0,0-1 0,0 1 0,0 19 0,0-15 0,0 1 0,0-6 0,0 1 0,0-1 0,0 1 0,0-1 0,0 1 0,0 0 0,0-1 0,0 1 0,0-1 0,0 1 0,0-1 0,0 1 0,0-1 0,0 1 0,0-1 0,0 1 0,0-1 0,-1 0 0,1 1 0,0-1 0,0 1 0,-1-1 0,1 0 0,-1 1 0,1 0 0,0-1 0,-1 0 0,1 1 0,-1-1 0,1 0 0,-1 0 0,1 0 0,-1 0 0,1 0 0,-1 0 0,0 1 0,1-1 0,0 0 0,0 0 0,0 0 0,-1 0 0,0 0 0,1 0 0,-1 0 0,1 0 0,-1 0 0,0 0 0,1 0 0,-1 0 0,0 0 0,-246 0 0,111-1 0,46-3 0,-243 3 0,166 2 0,77-5 0,52 4 0,-37-4 0,46 3 0,-41 1 0,27 0 0,41 0 0,1 0 0,-1 0 0,0 0 0,1 0 0,-1 1 0,1-1 0,-1 0 0,0 1 0,1-1 0,-1 1 0,1-1 0,-1 1 0,2 0 0,-2-1 0,1 1 0,-1 0 0,1 0 0,-3 1 0,3 0 0,0-1 0,0 0 0,0 1 0,1 0 0,0 0 0,-1-1 0,0 1 0,1 0 0,0-1 0,-1 1 0,1-1 0,0 1 0,0 0 0,1 3 0,-1 3 0,-1-6 0,1 0 0,0 0 0,0 0 0,1-1 0,-1 1 0,0 0 0,2 3 0,-2-5 0,0 1 0,0-1 0,0 1 0,0-1 0,1 1 0,0-1 0,-1 1 0,1-1 0,-1 1 0,1-1 0,0 0 0,-1 0 0,1 1 0,-1-1 0,1 0 0,0 0 0,-1 1 0,1-1 0,-1 0 0,2 0 0,-2 0 0,1 0 0,-1 0 0,1 0 0,0 0 0,-1 0 0,2 0 0,112 1 0,92-3 0,-111-1 0,-196-4 0,33 2 0,19 1 0,-32-1 0,-15 5 0,117 1 0,22 3 0,8 1 0,92-3 0,91 7 0,-41-6 0,-127-2 0,72-2 0,-94-2 0,26-1 0,-50 3 0,19-3 0,-20 2 0,20 1 0,16 1 0,66 0 0,-62-8 0,-59 8 0,1 0 0,-1 0 0,1 0 0,-1 0 0,1 0 0,0 0 0,-1 1 0,0-1 0,1 0 0,-1 0 0,1 0 0,-1 1 0,1-1 0,-1 0 0,1 1 0,-1-1 0,0 0 0,0 0 0,1 1 0,0-1 0,-1 1 0,0-1 0,0 0 0,0 1 0,1 0 0,-1-1 0,0 0 0,0 1 0,0-1 0,0 0 0,0 0 0,0 1 0,0-1 0,0 1 0,0 0 0,0 22 0,-1-13 0,2-9 0,-1 0 0,0 0 0,0 0 0,0 1 0,1-2 0,-1 1 0,1 0 0,-1 0 0,1-1 0,0 1 0,-1 0 0,1 0 0,1 1 0,4 4 0,-6-6 0,0 0 0,0 0 0,0 0 0,0 0 0,0 0 0,0 0 0,0 0 0,0 0 0,0 0 0,0 0 0,0 0 0,0 0 0,0 0 0,0 0 0,0 0 0,0 0 0,0 0 0,0 0 0,0 0 0,0 0 0,0 1 0,0-1 0,0 0 0,0 0 0,0 0 0,0 0 0,0 1 0,0-1 0,0 0 0,0 0 0,-1 0 0,1 0 0,0 0 0,0 0 0,0 0 0,0 0 0,0 0 0,-1 0 0,1 0 0,0 0 0,0 0 0,0 0 0,0 0 0,0 1 0,-9 0 0,-7 0 0,16-1 0,-90 0 0,-86-1 0,60-7 0,-113 3 0,139 6 0,-328-1 0,337 5 0,54-6 0,6 0 0,0 2 0,0-1 0,-27 5 0,47-5 0,-3 1 0,1 0 0,-1 0 0,1 0 0,-2 0 0,-2 2 0,6-3 0,0 1 0,0 0 0,0 0 0,1-1 0,-2 1 0,2 0 0,-1-1 0,1 0 0,-1 1 0,0 0 0,1-1 0,0 1 0,0 0 0,-1 0 0,1 0 0,-1 0 0,1 0 0,0 0 0,0 0 0,0 0 0,-1 0 0,1-1 0,0 2 0,0-1 0,0 0 0,0 0 0,0 0 0,0 0 0,0-1 0,0 1 0,0 1 0,0-2 0,1 1 0,-1 0 0,0 0 0,0 0 0,1 0 0,0-1 0,-1 1 0,0-1 0,0 2 0,2-2 0,0 1 0,-1-1 0,1 0 0,0 1 0,-1-1 0,1 0 0,0 0 0,-2 0 0,2 0 0,3 0 0,142 0 0,26-1 0,11-2 0,-32 2 0,24-3 0,-40 0 0,155 4 0,-217 4 0,-65-4 0,-4 0 0,0 0 0,-1 0 0,1 0 0,0 0 0,-1 1 0,1 0 0,8 2 0,-12-3 0,0 0 0,0 1 0,0 0 0,0 0 0,0 0 0,0 0 0,-1 0 0,1-1 0,-1 1 0,1 0 0,-1 0 0,1 1 0,0-1 0,-1 2 0,7 16 0,-7-15 0,0-4 0,1 1 0,-1-1 0,0 0 0,0 1 0,0-1 0,0 0 0,0 1 0,0-1 0,0 0 0,0 1 0,0-1 0,0 0 0,0 1 0,0-1 0,0 0 0,-1 0 0,1 0 0,0 1 0,0-1 0,0 0 0,0 1 0,0-1 0,-1 0 0,1 0 0,0 1 0,0-1 0,-1 0 0,0 1 0,0-1 0,1 0 0,-2 1 0,2-1 0,-1 0 0,0 0 0,0 0 0,0 0 0,0 0 0,1 0 0,-1 0 0,0 0 0,-1 0 0,-28-7 0,25 5 0,-4 0 0,1 1 0,-2-1 0,1 2 0,0-1 0,0 1 0,-12 2 0,-9-1 0,-1034-1 0,989 5 0,-42-2 0,116-3 0,0 0 0,0 0 0,0 0 0,0 0 0,0 0 0,0 0 0,0 0 0,-1 1 0,2-1 0,-1 0 0,-1 1 0,2-1 0,-1 0 0,-1 1 0,2-1 0,0 1 0,-1 0 0,0-1 0,0 1 0,1-1 0,-2 1 0,2 0 0,-1 0 0,1 0 0,-1 0 0,0-1 0,1 1 0,-1 0 0,1-1 0,0 1 0,-1 0 0,1 0 0,0-1 0,-1 2 0,1-1 0,0 0 0,0 0 0,0 0 0,0-1 0,0 3 0,1-3 0,0 1 0,0 0 0,-1-1 0,1 0 0,0 0 0,0 1 0,-1-1 0,2 1 0,-2-1 0,1 0 0,0 1 0,0-1 0,-1 0 0,1 0 0,0 0 0,0 0 0,1 1 0,18 0 0,-18-1 0,-1 1 0,65 3 0,130-6 0,-20-14 0,-4 10 0,-27 6 0,55 0 0,-139-3 0,88-3 0,-145 6 0,23 0 0,0 0 0,-1 2 0,35 5 0,-52-5 0,1-1 0,-1-1 0,0 1 0,11-2 0,18 1 0,-37 1 0,0 0 0,1-1 0,-1 1 0,0-1 0,0 1 0,0 0 0,-1-1 0,2 1 0,-2 0 0,1 0 0,-1-1 0,1 1 0,-1 1 0,2-2 0,-2 1 0,0 0 0,1-1 0,-1 1 0,1 0 0,-1 0 0,1 3 0,0-2 0,-1-1 0,1 1 0,-1-1 0,1 1 0,-1 0 0,0 0 0,0-1 0,0 2 0,0-2 0,0 1 0,0-1 0,-2 4 0,2-5 0,-1 1 0,0 0 0,0-1 0,1 1 0,-1-1 0,0 0 0,0 1 0,0-1 0,1 1 0,-1-1 0,1 0 0,-2 0 0,2 1 0,-1-1 0,0 0 0,0 0 0,0 0 0,0 0 0,-1 0 0,-21 0 0,16-1 0,-553 0 0,293 2 0,229-1 0,-11 1 0,-78-9 0,99 5 0,0 2 0,-34 2 0,11 0 0,32-1 0,6-1 0,-1 1 0,0 1 0,1 0 0,-24 5 0,30-5 0,0 0 0,1 0 0,-12 0 0,14-1 0,-2 0 0,0 1 0,1-1 0,-1 0 0,-8 3 0,13-3 0,0 1 0,0-1 0,0 1 0,0-1 0,1 1 0,0 0 0,-1 0 0,0 0 0,0-1 0,1 1 0,-1 0 0,0-1 0,1 1 0,-1 0 0,1 0 0,0-1 0,-1 1 0,0 0 0,1 0 0,0 0 0,0 0 0,0 0 0,0 1 0,-1-1 0,1 0 0,0 0 0,0-1 0,0 1 0,1-1 0,-1 1 0,0 0 0,0-1 0,0 0 0,0 0 0,1 1 0,-1 0 0,1-1 0,-1 1 0,0-1 0,0 1 0,1 0 0,-1-1 0,1 1 0,0-1 0,-1 1 0,0-1 0,1 0 0,-1 1 0,1-1 0,0 0 0,-1 1 0,0-1 0,1 0 0,0 0 0,-1 1 0,1-1 0,-1 0 0,2 0 0,-1 0 0,15 0 0,-1 0 0,23-4 0,-19 1 0,22 1 0,-27 2 0,294-3 0,94-2 0,-294 5 0,-16 7 0,2-1 0,89-2 0,-159-5 0,41-6 0,-62 6 0,-1 1 0,1-1 0,0 1 0,0 0 0,1 0 0,-2 0 0,1 1 0,0-1 0,0 1 0,5 1 0,-7-1 0,1 0 0,-1-1 0,1 1 0,-1 0 0,0 0 0,0 0 0,0 0 0,0 0 0,0 1 0,0-2 0,0 1 0,0 0 0,0 1 0,0-1 0,0 0 0,0 1 0,-1 0 0,1-1 0,-1 0 0,1 3 0,-1-4 0,0 1 0,0-1 0,0 1 0,0-1 0,0 1 0,-1-1 0,1 1 0,0-1 0,0 1 0,0-1 0,0 1 0,-1-1 0,1 1 0,0-1 0,0 1 0,-1-1 0,0 0 0,1 1 0,0 0 0,-1-1 0,1 0 0,0 1 0,-1-1 0,0 0 0,1 1 0,-1-1 0,1 0 0,-1 0 0,0 0 0,1 0 0,-1 0 0,1 0 0,0 0 0,-1 0 0,1 0 0,-1 0 0,1 0 0,-1 0 0,0 0 0,-29 0 0,23 0 0,-628 0 0,330 0 0,-11 0 0,236 4 0,57-5 0,16 1 0,-1-1 0,0 1 0,0 1 0,-11 1 0,17-1 0,0 0 0,0 0 0,1 0 0,0 0 0,-1 0 0,0 1 0,1-1 0,0 0 0,-1 0 0,-1 3 0,2-3 0,0 0 0,0 1 0,1-1 0,-1 0 0,0 0 0,1 0 0,-1 0 0,1 0 0,-1 1 0,0-1 0,1 0 0,0 0 0,-1 1 0,1 2 0,1-3 0,-1-1 0,0 0 0,1 0 0,0 1 0,-1-1 0,0 1 0,1-1 0,-1 1 0,1-1 0,0 0 0,-1 1 0,0-1 0,0 0 0,2 1 0,-2 0 0,1-1 0,-1 0 0,1 0 0,0 0 0,1 1 0,19 1 0,-7 0 0,1 0 0,0 0 0,0-1 0,1 0 0,-1-1 0,16-1 0,7 0 0,66 2 0,110-2 0,-130-7 0,-59 4 0,44 0 0,710 4 0,-776 1 0,1-1 0,-1 0 0,0 0 0,1 1 0,-1 0 0,1 0 0,3 2 0,-7-3 0,2 1 0,-2-1 0,1 0 0,0 0 0,0 1 0,0-1 0,-1 1 0,1-1 0,-1 0 0,1 1 0,-1-1 0,1 1 0,0 0 0,-1-1 0,1 1 0,-1-1 0,1 1 0,-1-1 0,1 1 0,-1 0 0,0-1 0,1 1 0,-1 0 0,0-1 0,0 1 0,0 0 0,0 0 0,0 0 0,1 0 0,-1 0 0,-1-1 0,1 1 0,0 1 0,-1-1 0,1-1 0,-2 1 0,1 1 0,0-1 0,0-1 0,0 1 0,1 0 0,-2 0 0,1 0 0,0-1 0,0 1 0,-1-1 0,1 1 0,-1-1 0,1 1 0,-1 0 0,-1-1 0,-27 4 0,-157-4 0,-170-8 0,232 4 0,-205 0 0,289 4 0,-42 0 0,27 4 0,-66 4 0,16-4 0,96-4 0,5-1 0,1 1 0,0 1 0,-1-1 0,0 0 0,1 1 0,-6 1 0,10-1 0,0-1 0,-2 0 0,2 1 0,-1-1 0,0 1 0,0-1 0,0 1 0,1-1 0,-1 1 0,0-1 0,1 1 0,-1 0 0,1-1 0,-1 1 0,0 0 0,1-1 0,-1 1 0,1-1 0,0 1 0,-1 0 0,1 0 0,0-1 0,-1 1 0,1 0 0,0 0 0,0 0 0,0 0 0,0 0 0,0 0 0,0 0 0,0-1 0,1 1 0,-1 0 0,0-1 0,1 2 0,2 7 0,-1-3 0,0 1 0,-1-2 0,0 2 0,0 9 0,-1-15 0,0 0 0,0 0 0,0 0 0,0-1 0,0 1 0,1 0 0,-1 0 0,1 0 0,-1 0 0,0 1 0,0-1 0,0-1 0,0 1 0,1 0 0,0 0 0,0 0 0,-1 0 0,1-1 0,0 1 0,0-1 0,-1 1 0,2 0 0,-2-1 0,1 1 0,1-1 0,-2 1 0,1-1 0,1 1 0,-2-1 0,1 0 0,0 1 0,2-1 0,4 1 0,-1 0 0,0-1 0,0 0 0,13-1 0,-1 0 0,80-3 0,181 4 0,-205 4 0,62 1 0,338-5 0,-426 3 0,-1 2 0,-23-5 0,-15 1 0,0-1 0,1 0 0,18-2 0,-10-3 0,9-1 0,-1 4 0,44 3 0,-42 0 0,31-2 0,-59 1 0,1 0 0,0 0 0,-1-1 0,1 1 0,-1 0 0,1 0 0,0 0 0,-1-1 0,0 1 0,1 0 0,-1 0 0,1-1 0,0 1 0,-1 0 0,0-1 0,1 1 0,-1 0 0,0-1 0,1 1 0,-1-1 0,1 1 0,-1 0 0,0-1 0,0 1 0,0-1 0,0 1 0,0 0 0,0-1 0,0 1 0,0-1 0,0 1 0,0-1 0,0 0 0,0 1 0,0-1 0,0 1 0,0-1 0,0 0 0,0 1 0,0-1 0,0 1 0,0-1 0,-2-3 0,1-1 0,-2-1 0,-2-4 0,2 5 0,0-3 0,3 6 0,0 1 0,-1 0 0,0 0 0,1-1 0,-1 2 0,1-1 0,-1-1 0,0 1 0,-2-2 0,3 3 0,-1 0 0,0-1 0,0 1 0,1 0 0,0 0 0,-1-1 0,0 1 0,1 0 0,-1 0 0,0 0 0,0 0 0,0 0 0,1 0 0,-1 0 0,0 0 0,0 0 0,1 0 0,-2 1 0,2-1 0,-1 0 0,1 0 0,-2 1 0,2-1 0,-1 1 0,-11 2 0,1 0 0,0-1 0,0 0 0,0-1 0,-1 1 0,1-1 0,-1-1 0,1 0 0,-1-1 0,1-1 0,-14-2 0,-14-1 0,1 1 0,-75-1 0,20 4 0,-102-7 0,124 7 0,-68-4 0,-266 5 0,206 0 0,197 0 0,-1 0 0,1 0 0,-1 1 0,0-1 0,1 1 0,0-1 0,0 1 0,-1 0 0,-4 1 0,7-1 0,0-1 0,-1 0 0,1 1 0,-1 0 0,0-1 0,1 1 0,-1-1 0,1 0 0,0 1 0,-1-1 0,0 1 0,1 0 0,0-1 0,0 1 0,-1-1 0,1 0 0,0 0 0,0 1 0,0 0 0,-1 0 0,1-1 0,0 1 0,0 0 0,0-1 0,0 1 0,0-1 0,0 1 0,1 0 0,-1-1 0,0 1 0,0-1 0,0 1 0,0 0 0,1-1 0,-1 1 0,0 0 0,1-1 0,-1 1 0,2-1 0,0 2 0,0 0 0,1-1 0,0 1 0,0 0 0,0-1 0,-1 0 0,1 0 0,0 0 0,0 0 0,0 0 0,5 0 0,7 3 0,-4-1 0,1 0 0,-1-1 0,2-2 0,-1 1 0,0 0 0,12-1 0,26 2 0,123 1 0,-97-5 0,19 2 0,101 1 0,-168 0 0,200 1 0,-77-6 0,-106 4 0,44 1 0,-66 3-1365</inkml:trace>
</inkml:ink>
</file>

<file path=ppt/ink/ink1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23"/>
    </inkml:context>
    <inkml:brush xml:id="br0">
      <inkml:brushProperty name="width" value="0.1" units="cm"/>
      <inkml:brushProperty name="height" value="0.1" units="cm"/>
      <inkml:brushProperty name="color" value="#00A0D7"/>
      <inkml:brushProperty name="ignorePressure" value="1"/>
    </inkml:brush>
  </inkml:definitions>
  <inkml:trace contextRef="#ctx0" brushRef="#br0">20 43,'21'45,"-16"-35,-4-8,-1-3,-46-98,174 376,-127-272</inkml:trace>
</inkml:ink>
</file>

<file path=ppt/ink/ink1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24"/>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1,'1678'0,"-1669"0</inkml:trace>
</inkml:ink>
</file>

<file path=ppt/ink/ink1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25"/>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1,'1908'0,"-1903"0</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45"/>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0,'1088'0,"-1085"0</inkml:trace>
</inkml:ink>
</file>

<file path=ppt/ink/ink1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26"/>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1,'1732'0,"-1727"0</inkml:trace>
</inkml:ink>
</file>

<file path=ppt/ink/ink1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27"/>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0,'8652'0,"-8647"0</inkml:trace>
</inkml:ink>
</file>

<file path=ppt/ink/ink1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28"/>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1,'10'532,"-10"-530</inkml:trace>
</inkml:ink>
</file>

<file path=ppt/ink/ink1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29"/>
    </inkml:context>
    <inkml:brush xml:id="br0">
      <inkml:brushProperty name="width" value="0.1" units="cm"/>
      <inkml:brushProperty name="height" value="0.1" units="cm"/>
      <inkml:brushProperty name="color" value="#00A0D7"/>
    </inkml:brush>
  </inkml:definitions>
  <inkml:trace contextRef="#ctx0" brushRef="#br0">1790 288 24575,'0'2'0,"1"0"0,0 0 0,0 1 0,0-1 0,0 0 0,0-1 0,1 0 0,2 4 0,2 6 0,-1-3 0,-1-1 0,2 2 0,-1-2 0,0 0 0,2-1 0,-2 2 0,10 5 0,-15-13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0,-1 6 0,1 14 0,3-6 0,0 0 0,0 0 0,0-1 0,2 1 0,-2 1 0,2-2 0,0 1 0,0 0 0,5 6 0,10 18 0,-15-24 0,-3-4 0,1 0 0,0 0 0,-1 0 0,0 0 0,1 0 0,-1 0 0,0 0 0,0 0 0,0 0 0,1 1 0,-1-1 0,-1 0 0,1-1 0,0 0 0,0 0 0,-1 0 0,1 0 0,0 1 0,-1-1 0,0 0 0,1 0 0,0 1 0,0-1 0,0 0 0,0 0 0,-1 1 0,0-1 0,1 0 0,-1 0 0,1 0 0,0 0 0,-1 0 0,0 0 0,1 0 0,-1 0 0,1 0 0,-1 0 0,1 0 0,-2 0 0,-15 1 0,-22 2 0,24-1 0,1 0 0,-1-1 0,0 0 0,1-1 0,-1 0 0,-16-3 0,-39-3 0,39 2 0,18 1 0,-1 1 0,-23-1 0,-26-3 0,54 6 0,-1 0 0,-16-4 0,17 2 0,-1 0 0,-18 0 0,11 2 0,8 0 0,2 0 0,-1 0 0,0 1 0,0 0 0,1 0 0,-12 3 0,13-2 0,-1-1 0,0-1 0,0 1 0,0 0 0,0-1 0,-10 0 0,8-1 0,0 2 0,-15 1 0,-49 4 0,52-4 0,1 0 0,-37-3 0,14 0 0,-451 1 0,403-6 0,19 3 0,26 1 0,-125 1 0,88 2 0,81-1 0,1 0 0,-1-1 0,1 1 0,0 0 0,0 0 0,0 0 0,0 0 0,-1 0 0,1-1 0,0 1 0,0-1 0,0 0 0,-1 1 0,1-1 0,1 0 0,-2 0 0,2 0 0,0 1 0,-2-1 0,2 0 0,-1 0 0,0 0 0,0 0 0,1-1 0,-1 2 0,1-1 0,-1 0 0,1 0 0,-1 0 0,1 0 0,0 0 0,0-3 0,-1-3 0,-1-1 0,2 0 0,2-14 0,-2 8 0,7-48 0,-7 53 0,1 1 0,3-15 0,2-5 0,0-62 0,-6 62 0,0-32 0,-1 56 0,0-1 0,0 0 0,-1 2 0,0-2 0,0 1 0,-1 0 0,1 0 0,0-1 0,-1 1 0,0 1 0,-6-8 0,9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7 0,7 79 0,-6-89 0,1 12 0,1 2 0,1-1 0,8 27 0,-11-68 0,1 9 0,-2-19 0,2-37 0,1 61 0,-1 1 0,6-11 0,0-6 0,-6 22 0,-1 0 0,1 0 0,0 1 0,0-1 0,0 1 0,1-2 0,-1 2 0,3-5 0,-3 6 0,1 0 0,-2 0 0,1 1 0,1-1 0,-1 0 0,1 0 0,-1 1 0,0-2 0,0 2 0,0 0 0,1 0 0,0 0 0,-1-1 0,1 1 0,-1 0 0,1-1 0,-1 1 0,0 0 0,0 0 0,3 0 0,9 1 0,0-1 0,0 1 0,1 1 0,13 3 0,-12-1 0,27 0 0,-19-2 0,-16 0 0,17 1 0,34 0 0,5 2 0,27-5 0,-200-11 0,102 11 0,-2-2 0,-13-1 0,23 3 0,0 0 0,0 0 0,1 0 0,-1 0 0,0 0 0,0 0 0,0 0 0,0 0 0,0 0 0,0 0 0,0 0 0,0 0 0,0 0 0,0 0 0,0 0 0,0 0 0,0 0 0,0 0 0,0 0 0,0 0 0,0 0 0,0 0 0,0 0 0,0 0 0,0 0 0,0-1 0,0 1 0,0 0 0,0 0 0,0 0 0,0 0 0,0 0 0,0 0 0,0 0 0,0 0 0,0 0 0,0 0 0,0 0 0,0 0 0,0 0 0,0 0 0,0 0 0,0 0 0,0 0 0,0 0 0,0 0 0,0 0 0,0 0 0,0 0 0,0 0 0,0 0 0,0 0 0,0 0 0,0 0 0,7-2 0,9 0 0,84-3 0,46 4 0,-77 2 0,697-1 0,-707 6 0,-27-7 0,43 2 0,-74-1 0,-1 0 0,1 1 0,0-1 0,0 0 0,0 0 0,-1 1 0,1-1 0,0 1 0,0-1 0,-1 0 0,1 1 0,0-1 0,0 0 0,-1 1 0,1-1 0,-1 1 0,1-1 0,-1 1 0,1 0 0,-1 0 0,0-1 0,0 1 0,1 1 0,6 21 0,-3-9 0,9 27 0,-6-21 0,3-1 0,-1-1 0,15 21 0,26 29 0,-44-58 0,0-1 0,-2 1 0,1 0 0,5 18 0,6 14 0,1 0 0,-16-39 0,0-1 0,0-1 0,0 1 0,0 1 0,-1 0 0,1-1 0,-1 0 0,1 0 0,-1 6 0,0-7 0,0-1 0,0 1 0,-1 0 0,1-1 0,0 1 0,-1 0 0,1 0 0,0-1 0,0 0 0,-1 1 0,1 0 0,0 0 0,-1-1 0,0 1 0,1-1 0,-1 1 0,1 0 0,-1-1 0,0 1 0,1-1 0,-1 1 0,1-1 0,-1 0 0,0 1 0,0-1 0,1 0 0,-2 1 0,2-1 0,0 1 0,-1-1 0,0 0 0,0 0 0,-1 0 0,-82-1 0,47-4 0,28 3 0,0 0 0,-18 1 0,21 0 0,1 1 0,1-1 0,-2 1 0,2-1 0,-2 0 0,1-1 0,-8-3 0,9 4 0,-6-1 0,1 0 0,0 0 0,-2 1 0,-14 0 0,15 0 0,-130 0 0,74 2 0,-18 4 0,-198-5 0,269 1 0,-27 3 0,26-2 0,-25 2 0,-38-4 0,-87-1 0,129-5 0,27 5 0,0 0 0,0 0 0,-10 0 0,6 0 0,-1 0 0,0-1 0,-20-5 0,21 5 0,-1-2 0,1 2 0,-25-1 0,-230 4 0,265-1 0,1 0 0,0-1 0,0 1 0,0 0 0,0 0 0,0 0 0,-1-1 0,1 1 0,-1-1 0,1 1 0,0-1 0,0 1 0,0-1 0,0 1 0,1-1 0,-1 1 0,-1-1 0,2 0 0,-1 0 0,0 0 0,0 1 0,0-1 0,1 0 0,-1-1 0,0 1 0,1 0 0,-1 0 0,1 0 0,-1 0 0,1 1 0,-1-1 0,1-3 0,-1-4 0,0 1 0,1 0 0,0 0 0,1-9 0,0 0 0,-1-213 0,5 201 0,-5 26 0,1-1 0,-1 1 0,1-1 0,0 1 0,0 0 0,1 1 0,-1-1 0,0-1 0,3-2 0,-3 4 0,-1 1 0,1-1 0,-1 0 0,1 1 0,-1 0 0,1 0 0,0-1 0,-1 1 0,1 0 0,-1-1 0,1 1 0,0 0 0,0 0 0,-1-1 0,0 1 0,1 0 0,-1 0 0,1 0 0,0 0 0,0 0 0,-1 0 0,1 0 0,0 0 0,0 0 0,0 0 0,-1 0 0,1 0 0,0 0 0,-1 0 0,1 1 0,0-1 0,0 0 0,-1 0 0,1 1 0,-1-1 0,0 0 0,1 1 0,-1-1 0,1 0 0,0 0 0,-1 1 0,1 0 0,0 0 0,0 1 0,0-1 0,1 1 0,-1 1 0,0-1 0,0-1 0,0 1 0,-1 0 0,1 0 0,-1 0 0,0 0 0,1 4 0,-2 38 0,1 53 0,7-39 0,-5-37 0,1 21 0,-3-40 0,0 3 0,0 0 0,0-1 0,1 1 0,-1 0 0,3 7 0,-2-10 0,-1-1 0,0 0 0,1 0 0,0 0 0,0 0 0,-1-1 0,1 1 0,0 0 0,0 1 0,0-1 0,0-1 0,0 1 0,0 0 0,0 0 0,0-1 0,0 1 0,0 0 0,0-1 0,1 1 0,-1-1 0,1 0 0,-1 1 0,0 0 0,1-1 0,-1 0 0,-1 0 0,2 0 0,2 0 0,-1 0 0,0 1 0,0-1 0,1 0 0,-1-1 0,0 1 0,0 0 0,5-2 0,-7 1 0,0 1 0,0 0 0,0-1 0,-1 1 0,1-1 0,0 1 0,-1-1 0,0 1 0,1-1 0,0 1 0,-1-1 0,1 1 0,-1-1 0,1 0 0,-1 0 0,1 0 0,-1 1 0,0-1 0,1 1 0,-1-1 0,0 1 0,0-1 0,0 0 0,1 0 0,-1 1 0,0-2 0,0 2 0,-1-2 0,-5-83 0,5 76 0,0-1 0,0 1 0,-6-15 0,4 15 0,2 0 0,-1 0 0,-1-16 0,3 10 0,2 2 0,-2-1 0,-1 1 0,0 1 0,-1-1 0,-5-19 0,7 32 0,0 0 0,0 0 0,0 0 0,0 0 0,0 0 0,0 0 0,0 0 0,0 0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5 0,1 7 0,-1 159 0,5-93 0,-2-72 0,1 0 0,0 0 0,1 1 0,0-1 0,0 0 0,3 7 0,-5-12 0,1-1 0,-1 1 0,2-1 0,-2 1 0,1 0 0,0-1 0,0 1 0,-1-1 0,1 0 0,0 1 0,0 0 0,-1-1 0,1 0 0,0 0 0,0 1 0,0-1 0,0 0 0,0 0 0,0 0 0,1 0 0,23 0 0,-17-1 0,6 2 0,-11-1 0,2 0 0,-1 0 0,-1 0 0,1 0 0,1-1 0,5-1 0,-9 2 0,-1-1 0,1 0 0,-1 1 0,1-1 0,0 1 0,-1-1 0,1 0 0,-1 1 0,1-1 0,-1 0 0,1 1 0,-1-2 0,0 2 0,1-1 0,-1 0 0,0 1 0,0 0 0,0-1 0,0 0 0,0 0 0,0 1 0,0-1 0,0 0 0,0 0 0,0 0 0,0-1 0,-6-20 0,6 21 0,-16-44 0,-1-43 0,6 4 0,8 64 0,2 17 0,-1-2 0,2 1 0,0 1 0,0-1 0,0 0 0,0 0 0,0 0 0,0 0 0,0 0 0,2-5 0,-2 9 0,0 0 0,0 0 0,1 0 0,-1 0 0,0-1 0,0 1 0,0-1 0,0 1 0,0 0 0,0 0 0,0-1 0,0 1 0,0 0 0,0 0 0,0 0 0,0-1 0,0 1 0,0 0 0,0 0 0,0-1 0,0 1 0,0 0 0,0 0 0,0 0 0,0-1 0,0 1 0,0 0 0,-1 0 0,1 0 0,-8 0 0,4 0 0,-17-1 0,20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 0 0,0 0 0,1 0 0,2-2 0,-1 1 0,1-1 0,-1 1 0,0-1 0,1 1 0,0 0 0,0 0 0,-1 0 0,1 0 0,6 0 0,30-2 0,-25 2 0,-10 1 0,0 0 0,0-1 0,1 1 0,-2 0 0,2 1 0,-1-1 0,0 1 0,0-1 0,1 1 0,-1 1 0,4 0 0,-30-22 0,22 19 0,-2 0 0,0-1 0,-1 0 0,1 1 0,-1 0 0,1-1 0,0 2 0,0-2 0,-1 1 0,0 1 0,0-1 0,1 0 0,-1 1 0,0-1 0,0 1 0,0 0 0,-3-1 0,-3 2 0,1-1 0,0 1 0,-1 0 0,1 1 0,-1 0 0,1 0 0,1 0 0,-1 1 0,0 1 0,-8 3 0,12-5 0,0 0 0,2-1 0,-1 2 0,0-1 0,0 0 0,0 0 0,1 0 0,0 2 0,-1-2 0,1 0 0,0 1 0,0 0 0,0 0 0,1 1 0,0-2 0,-1 1 0,1 1 0,0-1 0,0 0 0,0 0 0,1 1 0,0-1 0,-1 1 0,2 5 0,-1-8 0,0-1 0,1 2 0,-1-2 0,0 1 0,1-1 0,-1 1 0,1-1 0,-1 0 0,1 1 0,-1-1 0,1 1 0,0-1 0,-1 1 0,1-1 0,0 1 0,-1-1 0,0 0 0,1 1 0,0-1 0,0 1 0,-1-1 0,1 0 0,0 0 0,0 0 0,0 0 0,-1 1 0,2-1 0,0 0 0,28 0 0,-24 0 0,1-1 0,0 0 0,-1 0 0,0 0 0,2-1 0,-3 1 0,9-3 0,-2 0 0,3 1 0,-1 0 0,1 1 0,1 0 0,26-1 0,-24 3 0,84-5 0,242 5 0,-354-1 0,-1 0 0,1 0 0,0 0 0,-14-5 0,14 2 0,-1 2 0,1 1 0,1-1 0,-19 0 0,-99 2 0,463 0 0,-203 5 0,-10 1 0,-45-1 0,49-5 0,-64 0 0,-7-4 0,-30 2 0,0-1 0,-14 2 0,1 0 0,25 1 0,-38 0 0,1 0 0,-1 0 0,1 1 0,0-1 0,0 0 0,-1 0 0,1 0 0,0 1 0,-1-1 0,1 0 0,-1 1 0,1-1 0,-1 1 0,1-1 0,-1 0 0,0 1 0,0 0 0,0-1 0,1 1 0,0-1 0,-1 1 0,0-1 0,0 1 0,0-1 0,1 1 0,-1 0 0,0-1 0,0 1 0,0-1 0,0 1 0,0-1 0,0 1 0,0 0 0,0 0 0,0 0 0,0-1 0,0 1 0,0 0 0,0 0 0,0-1 0,-1 1 0,1 0 0,0 0 0,0-1 0,-1 1 0,0 0 0,1-1 0,0 1 0,0 0 0,0-1 0,-1 1 0,0-1 0,1 0 0,-1 0 0,1 1 0,-1-1 0,0 0 0,0 1 0,1 0 0,-1-1 0,0 0 0,-1 1 0,-22 1 0,18-2 0,1 0 0,0 0 0,-10 3 0,-3 0 0,1-1 0,-2-1 0,1 0 0,-35-2 0,8 0 0,-160 7 0,-79-12 0,-67 6 0,185 0 0,155 0 0,1 1 0,-18 4 0,1 0 0,22-4 0,-1 0 0,2 0 0,-2 0 0,0 1 0,2-1 0,-10 6 0,14-7 0,0 0 0,0 0 0,0 0 0,0 0 0,0 0 0,0 0 0,0 0 0,0 0 0,-1 0 0,1 0 0,0 0 0,0 1 0,0-1 0,0 0 0,0 0 0,0 0 0,0 0 0,0 0 0,0 0 0,0 0 0,0 0 0,0 0 0,-1 0 0,1 0 0,0 0 0,0 1 0,0-1 0,0 0 0,0 0 0,0 0 0,0 0 0,0 0 0,0 0 0,0 0 0,0 0 0,0 0 0,0 1 0,0-1 0,0 0 0,0 0 0,0 0 0,0 0 0,0 0 0,0 0 0,0 0 0,0 0 0,0 0 0,1 0 0,-1 0 0,0 0 0,0 0 0,0 0 0,0 0 0,0 0 0,0 0 0,8 3 0,13-2 0,759-2 0,-660 7 0,341-6 0,-461 0 0,1 0 0,-1 0 0,0 0 0,1 0 0,-1 0 0,1 0 0,0 0 0,0 0 0,-1 0 0,1 0 0,-1 0 0,1 0 0,0 1 0,-1-1 0,1 0 0,-1 0 0,1 1 0,0-1 0,-1 1 0,1-1 0,-1 1 0,0-1 0,1 0 0,0 1 0,-1-1 0,0 0 0,0 1 0,1 0 0,-1-1 0,0 1 0,0-1 0,0 1 0,0 0 0,-1 0 0,1-1 0,0 1 0,0 0 0,0-1 0,0 1 0,-1-1 0,1 1 0,-1 0 0,1-1 0,-1 1 0,-1 1 0,1 0 0,-1 0 0,-1 0 0,2 1 0,-1-1 0,0 0 0,-1-1 0,0 0 0,-3 3 0,-7 0 0,1 0 0,-1-3 0,1 1 0,-1 0 0,-18 0 0,2 1 0,-27 0 0,-55-4 0,39 0 0,-458 1 0,380-6 0,-121 7 0,270-1 0,0 0 0,0 0 0,0 0 0,1 0 0,-1 0 0,0 0 0,0 0 0,0 0 0,1 1 0,-1-1 0,0 1 0,0-1 0,0 0 0,0 1 0,1-1 0,-2 1 0,2-1 0,-1 1 0,1-1 0,0 0 0,0 1 0,-1-1 0,1 1 0,0-1 0,0 0 0,0 1 0,0-1 0,-1 1 0,1-1 0,0 0 0,0 0 0,0 1 0,0-1 0,0 1 0,0-1 0,0 0 0,0 1 0,1 0 0,-1 0 0,0 0 0,1 0 0,-1 0 0,1 1 0,0-1 0,-1 0 0,1-1 0,0 1 0,0 0 0,0-1 0,0 1 0,0 0 0,0-1 0,0 1 0,0 0 0,0 0 0,0-1 0,0 1 0,0-1 0,3 1 0,15 3 0,0-1 0,1-1 0,34 0 0,-38-2 0,323 2 0,-175-3 0,26-4 0,-23-1 0,24 1 0,-55 1 0,-121 3 0,-12 1 0,4 0 0,0 0 0,0 0 0,11 1 0,-17-1 0,0 0 0,0 0 0,0 0 0,0 1 0,0-1 0,-1 0 0,2 0 0,-2 0 0,1 0 0,-1 0 0,1 0 0,0 1 0,0-1 0,-1 1 0,1-1 0,0 1 0,0 0 0,-1-1 0,1 1 0,-1-1 0,1 1 0,0 0 0,-1-1 0,1 1 0,-1 0 0,0-1 0,1 1 0,-1 0 0,1 0 0,-1 0 0,0 0 0,0-1 0,0 0 0,0 1 0,0 0 0,0 0 0,0 1 0,0-1 0,0 0 0,-1 0 0,1 0 0,-1-1 0,1 1 0,-1 0 0,1 0 0,0-1 0,-1 1 0,0 0 0,0-1 0,1 0 0,-1 1 0,0-1 0,1 1 0,-1-1 0,0 1 0,0-1 0,0 1 0,1-1 0,-1 0 0,0 1 0,0-1 0,0 0 0,1 0 0,-3 1 0,-3 0 0,1-1 0,-1 0 0,-8 0 0,-1 1 0,-55 4 0,-74-5 0,63-1 0,-563 1 0,498 5 0,13 6 0,78-6 0,28-3 0,16-2 0,1 1 0,-2 0 0,2 1 0,0 0 0,-20 5 0,29-7 0,0 1 0,1-1 0,-1 0 0,1 0 0,-1 1 0,0-1 0,1 0 0,-1 1 0,1 0 0,-1-1 0,0 0 0,1 1 0,0-1 0,0 1 0,0 0 0,0-1 0,0 0 0,-1 0 0,1 1 0,0-1 0,0 0 0,0 0 0,0 0 0,1 0 0,-1 0 0,0 0 0,0 0 0,0 0 0,0 0 0,0 1 0,0-1 0,0 0 0,0 0 0,0 0 0,0 0 0,0 1 0,0-1 0,0 0 0,0 0 0,0 0 0,0 0 0,0 0 0,0 1 0,1-1 0,1 1 0,0 0 0,-1-1 0,1 1 0,-1 0 0,1-1 0,0 0 0,-1 1 0,1-1 0,3 0 0,185 1 0,-90-2 0,1082 1 0,-1182 0 0,1 0 0,0 0 0,-1 0 0,1 0 0,-1 0 0,1 0 0,-1 0 0,1 0 0,-1 0 0,1 0 0,-1 0 0,1 0 0,-1 0 0,0 1 0,0-1 0,1 0 0,-1 0 0,1 0 0,0 1 0,-1-1 0,0 0 0,1 1 0,-1-1 0,0 0 0,1 1 0,-1-1 0,0 1 0,0 0 0,0-1 0,0 0 0,0 0 0,0 0 0,-1 0 0,1 1 0,0-1 0,0 0 0,0 1 0,0-1 0,0 0 0,-1 1 0,1-1 0,0 0 0,0 0 0,-1 1 0,1-1 0,-1 0 0,1 0 0,0 1 0,-1-1 0,1 1 0,-1-1 0,1 1 0,-1 0 0,0-1 0,0 0 0,0 1 0,1-1 0,-1 0 0,0 1 0,0-1 0,0 0 0,0 0 0,0 0 0,0 0 0,0 1 0,0-1 0,1 0 0,-1 0 0,1-1 0,-1 1 0,-1 0 0,2 0 0,-1 0 0,0 0 0,0-1 0,0 1 0,0 0 0,0-1 0,1 1 0,-3-2 0,2 1 0,1-1 0,-1 0 0,0 1 0,0-1 0,0 1 0,0-1 0,1 0 0,-2-3 0,2 3 0,-1 1 0,0-1 0,0 0 0,1 0 0,-1 0 0,-2-3 0,12 19 0,-1 0 0,0-1 0,10 29 0,-18-40 0,3 4 0,0 1 0,0 0 0,-1 0 0,0-1 0,-2 2 0,2 8 0,-2-16 0,0 0 0,0 1 0,0-1 0,0 0 0,0 0 0,0 1 0,0-1 0,0 0 0,-1 0 0,1 0 0,0 1 0,0-1 0,0 0 0,0 1 0,0-1 0,0 0 0,-1 0 0,1 0 0,0 1 0,0-1 0,0 0 0,0 0 0,0 0 0,0 0 0,-1 0 0,1 0 0,0 0 0,0 1 0,0-1 0,-1 0 0,1 0 0,0 0 0,0 0 0,-1 0 0,1 0 0,0 0 0,-1 0 0,1 0 0,0 0 0,0 0 0,-1 0 0,1 0 0,0-1 0,-15-4 0,7 3 0,-17-3 0,1 1 0,-52 0 0,-484 3 0,277 2 0,187-7 0,-1 3 0,48 1 0,17 1 0,10 1 0,-27-2 0,33 0 0,12 2 0,-1 0 0,0-1 0,1 1 0,0-1 0,-1 0 0,1 0 0,-1-1 0,1 1 0,-5-3 0,8 3 0,1 1 0,-1 0 0,0 0 0,1-1 0,-1 1 0,1-1 0,0 1 0,-1-1 0,0 0 0,1 1 0,0-1 0,-1 0 0,1 0 0,0 1 0,0-1 0,0 0 0,0 1 0,0-1 0,-1 0 0,1 0 0,0 1 0,1-1 0,-1 0 0,0 1 0,0-1 0,0 1 0,0-1 0,0 0 0,1 1 0,0-2 0,0 1 0,-1-1 0,1 1 0,-1 0 0,2 0 0,-2 0 0,1 0 0,1 0 0,-2 0 0,1 1 0,0-1 0,0 0 0,0 0 0,0 1 0,0-1 0,1 0 0,2 0 0,13-3 0,0 1 0,1 1 0,23-1 0,55 4 0,-37 0 0,92-2 0,155 2 0,-251 1 0,39 0 0,25 4 0,-23 0 0,74-6 0,-86 0 0,-65 2 0,-19-2 0,1 0 0,-1 1 0,1-1 0,0 0 0,0 0 0,-1 1 0,1-1 0,0 0 0,-1 1 0,1-1 0,-1 0 0,0 1 0,1-1 0,-1 1 0,0 0 0,1-1 0,-1 1 0,0-1 0,0 1 0,1-1 0,-1 1 0,1-1 0,-1 1 0,0 0 0,0 0 0,0-1 0,-1 1 0,1-1 0,-1 0 0,1 1 0,0-1 0,-1 0 0,1 1 0,0-1 0,0 1 0,-1-1 0,1 0 0,-1 0 0,1 1 0,-1-1 0,0 0 0,1 0 0,-1 1 0,1-1 0,-1 0 0,0 0 0,0 0 0,-16 3 0,15-3 0,-26 3 0,1-1 0,-36-3 0,12 0 0,-327 4 0,173 3 0,-33-5 0,131-1 0,39 6 0,-3-2 0,64-4-1365</inkml:trace>
</inkml:ink>
</file>

<file path=ppt/ink/ink1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30"/>
    </inkml:context>
    <inkml:brush xml:id="br0">
      <inkml:brushProperty name="width" value="0.1" units="cm"/>
      <inkml:brushProperty name="height" value="0.1" units="cm"/>
      <inkml:brushProperty name="color" value="#00A0D7"/>
    </inkml:brush>
  </inkml:definitions>
  <inkml:trace contextRef="#ctx0" brushRef="#br0">1 467 24575,'0'-6'0,"0"1"0,0 1 0,2-8 0,-1 10 0,0 1 0,-1-1 0,1 0 0,0 0 0,0 0 0,-1 1 0,2 0 0,-1 0 0,1-1 0,-1 0 0,4-2 0,-4 3 0,1 0 0,-1-1 0,1 1 0,0-1 0,-1 0 0,0 1 0,1-2 0,-1 1 0,0 1 0,0-1 0,0 1 0,0-2 0,-1 1 0,0 0 0,1 0 0,-1-1 0,0 2 0,1-1 0,-1 0 0,0-1 0,-1 1 0,1-4 0,1-1 0,0-1 0,1-1 0,0 2 0,1-2 0,0 2 0,-1-2 0,11-12 0,-6 5 0,-4 11 0,-1 1 0,0 0 0,-1-1 0,0 1 0,1-1 0,-1 0 0,-1 1 0,1-2 0,-1-4 0,0 1 0,-1 7 0,1 0 0,0-2 0,0 1 0,0 0 0,1 1 0,-1-1 0,1-1 0,0 1 0,0 1 0,0-1 0,2-4 0,9-24 0,-8 22 0,1 1 0,-1-2 0,-1 1 0,2-14 0,-3 17 0,-2 2 0,1 1 0,0-1 0,0 0 0,1 0 0,0 1 0,-1-1 0,3-4 0,-2 7 0,-2-1 0,1 0 0,0-1 0,0 1 0,-1 0 0,1 0 0,-1 0 0,0-3 0,0 3 0,0-1 0,0 1 0,1 1 0,0-2 0,-1 1 0,2-4 0,-2 5 0,0 0 0,1 1 0,-1 0 0,1-1 0,0 1 0,-1-1 0,1 1 0,0-1 0,0 1 0,-1-1 0,1 1 0,0 0 0,0-1 0,0 1 0,-1 0 0,1-1 0,0 1 0,0 0 0,0 0 0,-1 0 0,1-1 0,0 1 0,1 0 0,7 1 0,0-1 0,-1 1 0,17 3 0,-15-3 0,-1 1 0,17 1 0,4-3 0,42-1 0,-49-4 0,-18 4 0,-1 0 0,1 0 0,-2 0 0,1 1 0,5-1 0,268 1 0,-211 6 0,72-2 0,308-4 0,-434 1 0,0 0 0,14 3 0,-14-2 0,-1 0 0,17-1 0,-21-2 0,14 1 0,0 1 0,27 3 0,23 1 0,-61-3 0,14 1 0,-19-2 0,-7-1 0,-14 1 0,9-1 0,1 1 0,1-1 0,-1 0 0,0-1 0,-9-1 0,14 2 0,1 0 0,-1 0 0,1 0 0,0 0 0,-1 0 0,1 0 0,0 0 0,0 0 0,-1-1 0,1 1 0,-1 0 0,1 0 0,0 0 0,0 0 0,-1 0 0,1 0 0,0 0 0,0 0 0,0 0 0,-1 0 0,1-1 0,0 1 0,-1-1 0,1 1 0,0 0 0,0 0 0,0-1 0,0 1 0,0 0 0,0 0 0,0-1 0,0 1 0,0 0 0,0-1 0,0 1 0,0 0 0,0 0 0,0-1 0,0 1 0,0 0 0,0-1 0,0 1 0,0 0 0,0 0 0,0-1 0,0 1 0,0 0 0,1 0 0,-1-1 0,0 1 0,1 0 0,-1-1 0,1 0 0,-1 0 0,2 1 0,-2-1 0,1 0 0,1 1 0,-1 0 0,-1-1 0,2 1 0,-2-1 0,1 1 0,0-1 0,3 0 0,6 0 0,1 0 0,19 1 0,-17 0 0,22-2 0,-32 2 0,11-2 0,-24 2 0,-4 2 0,-19 5 0,23-6 0,-2 1 0,1 0 0,-18 0 0,14-1 0,10-1 0,0 1 0,0-1 0,1-1 0,-1 1 0,0 0 0,-5-2 0,10 2 0,0 0 0,0 0 0,-1 0 0,1 0 0,0 0 0,-1 0 0,1 0 0,0 0 0,0 0 0,0-1 0,-1 1 0,1 0 0,0 0 0,0-1 0,0 1 0,0 0 0,-1 0 0,1 0 0,0 0 0,0 0 0,-1-1 0,1 1 0,0 0 0,0 0 0,0 0 0,0-1 0,0 1 0,0 0 0,0 0 0,0 0 0,0-1 0,0 1 0,0 0 0,0 0 0,0 0 0,0 0 0,7-7 0,-4 6 0,-1-1 0,0 1 0,1 0 0,0 0 0,5-1 0,11 1 0,2 1 0,28 2 0,-27-2 0,39 4 0,225-4 0,-284 0 0,0 1 0,-1-1 0,0 0 0,1 0 0,0 1 0,-1-1 0,1 1 0,0 0 0,1 0 0,-2-1 0,-1 1 0,1 0 0,0-1 0,0 1 0,0-1 0,0 0 0,0 0 0,0 1 0,0-1 0,0 0 0,0 0 0,0 0 0,0 0 0,0 0 0,0 0 0,-1 0 0,1 0 0,0 0 0,0 0 0,0-1 0,0 1 0,0 0 0,0-1 0,0 1 0,0 0 0,0-1 0,1-1 0,-2 2 0,0 0 0,1 0 0,-1 0 0,0 0 0,0 0 0,0 0 0,0 0 0,0 0 0,0-1 0,1 1 0,-1 0 0,0 0 0,0 0 0,0 0 0,0 0 0,0 0 0,0 0 0,0 0 0,0 0 0,1 0 0,-1 0 0,0 0 0,0 0 0,0 0 0,0 0 0,0 0 0,1 1 0,-1-1 0,0 0 0,0 0 0,1 0 0,-1 0 0,3 6 0,-2 16 0,0-3 0,2-7 0,-1-1 0,-1 1 0,-1-1 0,-1 24 0,0-4 0,1-29 0,0 1 0,0 0 0,0 0 0,0 0 0,1-1 0,-1 0 0,1 1 0,-1 0 0,1 0 0,1-1 0,1 3 0,-1-1 0,-1 0 0,1-1 0,-1 2 0,0-2 0,1 8 0,-2-6 0,1-1 0,0 0 0,0 1 0,4 5 0,-3-4 0,0-1 0,-1 2 0,-1-2 0,2 2 0,-2-2 0,0 2 0,0 0 0,-2 7 0,2 9 0,0-16 0,0-6 0,-1 1 0,1-1 0,0 1 0,0-1 0,0 1 0,0-1 0,0 0 0,1 0 0,-1 1 0,0-1 0,0 0 0,0 1 0,0-1 0,1 0 0,0 0 0,0 1 0,-1-1 0,2 0 0,-2 0 0,1 0 0,1 0 0,0 1 0,0 0 0,0-1 0,-2 1 0,2-1 0,0 1 0,-1 0 0,0-1 0,1 1 0,-1 0 0,0 0 0,0 0 0,0 0 0,-1 0 0,1 0 0,0 3 0,-1 3 0,1-1 0,-1 13 0,0-24 0,-1-1 0,1 1 0,0-1 0,-4-5 0,2 4 0,0 1 0,1 0 0,-1-12 0,1 10 0,1 0 0,-2-1 0,-1-11 0,1 19 0,0 5 0,-2 9 0,4-9 0,-2 3 0,1-1 0,1 2 0,-1 9 0,1-15 0,1 1 0,-1-1 0,0-1 0,0 2 0,1-1 0,0 0 0,0-1 0,1 1 0,-1 0 0,1 0 0,3 3 0,-2-2 0,-1-2 0,-1 0 0,1 1 0,0-2 0,-1 1 0,3 4 0,-4-6 0,0 0 0,0 0 0,0 1 0,0-1 0,0 0 0,0 0 0,0 0 0,0 0 0,0 1 0,0-1 0,0 0 0,0 0 0,0 0 0,0 0 0,0 1 0,0-1 0,0 0 0,0 0 0,0 0 0,0 0 0,0 0 0,-1 1 0,1-1 0,0 0 0,0 0 0,0 0 0,-1 0 0,1 0 0,0 0 0,0 1 0,0-1 0,-1 0 0,-11 0 0,-14-4 0,1 1 0,-42-1 0,-30 10 0,-587-6 0,670-1 0,-25-4 0,25 4 0,-21-3 0,-428 3 0,228 3 0,-141-2 0,374 0 0,1 0 0,0 0 0,0 0 0,0 0 0,-1 0 0,2 0 0,-1 0 0,-1 0 0,1-1 0,0 1 0,1-1 0,-1 1 0,-1-1 0,1 0 0,1 1 0,0-1 0,0 0 0,0 1 0,-1-1 0,2 0 0,-1 1 0,0-1 0,0 0 0,0 0 0,1 1 0,-1 0 0,0-1 0,0 0 0,0 1 0,1-1 0,-1 0 0,0 1 0,2-2 0,13-23 0,-11 19 0,0 1 0,0-1 0,-2 0 0,1 0 0,3-7 0,12-39 0,-5-5 0,-8 42 0,-2 7 0,0 2 0,1-13 0,-1 7 0,0 1 0,1-1 0,0 1 0,11-20 0,-1 3 0,5-12 0,-19 39 0,0 0 0,1-1 0,0 2 0,-1-1 0,1-1 0,-1 1 0,2 0 0,-2 0 0,1 0 0,0 0 0,0-1 0,-1 1 0,1 1 0,0-1 0,0 0 0,1 0 0,-1 1 0,0 0 0,0-1 0,2 0 0,0 0 0,1 0 0,0 0 0,-1 1 0,0 0 0,1 0 0,6 0 0,-4 0 0,491 2 0,-256-4 0,627 2 0,-859 1 0,0 0 0,1 1 0,17 2 0,12 5 0,-7-5 0,-26-2 0,2 0 0,-2-1 0,2 0 0,-2 0 0,2-1 0,-2 0 0,13-2 0,-20 1 0,0 0 0,0 0 0,-1 0 0,1-1 0,-1 1 0,1 1 0,0-1 0,0 0 0,-3-1 0,-4-2 0,8 4 0,2 3 0,0 1 0,0 0 0,-1 0 0,0 1 0,0-1 0,-1 1 0,1 0 0,-1-2 0,0 2 0,0 0 0,-1 5 0,-1 7 0,1 19 0,0-13 0,1-1 0,5 32 0,-2-40 0,-1-1 0,0 0 0,1 21 0,-3-30 0,0-1 0,1 2 0,0-1 0,0-1 0,1 2 0,1 5 0,-1-6 0,0 0 0,-1 0 0,0 0 0,1 0 0,-1 0 0,0 6 0,-2-5 0,1-4 0,0 1 0,0-2 0,-1 2 0,1-1 0,0 1 0,1 0 0,-1-1 0,0 0 0,0 1 0,0-1 0,1 1 0,0-1 0,0 1 0,-1-2 0,1 0 0,-1 0 0,0 0 0,0 0 0,0 0 0,0 0 0,1 0 0,-1 0 0,0 0 0,0-1 0,1 1 0,-1 0 0,1 0 0,-1 0 0,0 0 0,0-1 0,1 1 0,-1 0 0,0 0 0,0-1 0,0 1 0,0 0 0,1 0 0,-1 0 0,0 0 0,0 0 0,1 0 0,-1-1 0,0 1 0,0-1 0,0 1 0,0 0 0,0-1 0,0 1 0,0 0 0,0-1 0,2-11 0,3-57 0,-3 38 0,-2-51 0,-1 31 0,0 42 0,0 0 0,-1 1 0,-1-1 0,0 0 0,0 1 0,-8-15 0,6 10 0,1 7 0,0-1 0,1 1 0,0-1 0,-2 2 0,0-2 0,-8-7 0,13 14 0,-1-1 0,0 1 0,1-1 0,-1 1 0,1-1 0,-1 0 0,1 1 0,-1 0 0,0 0 0,0 0 0,1 0 0,-1 0 0,0-1 0,0 1 0,0 0 0,0 0 0,0 0 0,0 0 0,1 0 0,-2 0 0,2 0 0,-1 0 0,0 0 0,1 0 0,-1 0 0,0 1 0,0-1 0,0 0 0,1 0 0,-1 0 0,0 0 0,0 1 0,1-1 0,-1 1 0,0-1 0,0 1 0,1-1 0,-1 1 0,0 0 0,0 0 0,-1 2 0,0 0 0,-1-1 0,1 0 0,-1 2 0,2-1 0,-1 0 0,-1 5 0,3-7 0,-1 1 0,0-1 0,1 0 0,0 0 0,0 1 0,0-2 0,0 1 0,0 1 0,0-1 0,0 1 0,0-1 0,1 2 0,0-3 0,-1 1 0,0 0 0,0-1 0,0 0 0,1 1 0,-1-1 0,0 0 0,1 1 0,-1-1 0,1 0 0,-1 0 0,0 0 0,0 0 0,0 0 0,0 0 0,1 0 0,0 1 0,-1-1 0,1 0 0,-1 0 0,0 0 0,1 0 0,0 0 0,-1 0 0,1 0 0,-1 0 0,0 0 0,1 0 0,0 0 0,-1 0 0,1 0 0,0 0 0,-1 0 0,0 0 0,1 0 0,-1-1 0,0 1 0,1 0 0,0 0 0,0 0 0,-1 0 0,0 0 0,0 0 0,0 0 0,0 0 0,0 0 0,0 0 0,1 0 0,-1 0 0,0 0 0,0 0 0,0 0 0,0 0 0,0 0 0,1 0 0,-1-1 0,0 1 0,0 0 0,0 0 0,0 0 0,0 0 0,0 0 0,1 0 0,-1 0 0,0-1 0,0 1 0,0 0 0,0 0 0,1 0 0,-1 0 0,0 0 0,0-1 0,0 1 0,0 0 0,0-1 0,0 1 0,0 0 0,0 0 0,0 0 0,0 0 0,0 0 0,0-1 0,0 1 0,0 0 0,0 0 0,-10-3 0,-13 0 0,-75 9 0,-636-6 0,556 5 0,0 1 0,105-5 0,-71-2 0,102-5 0,29 5 0,0-1 0,-14 0 0,-147 2 0,172 0 0,0 0 0,0 0 0,1 1 0,0-1 0,0 0 0,-1 0 0,0 1 0,1 0 0,-1-1 0,0 1 0,1 0 0,-1-1 0,1 0 0,0 1 0,0 0 0,0 0 0,-1 0 0,1 0 0,0 1 0,0-1 0,-2 1 0,0 2 0,1 1 0,-1 0 0,1-1 0,-3 9 0,3-6 0,-50 104 0,48-102 0,1 0 0,-1 1 0,-1 14 0,2-11 0,-1-1 0,-8 18 0,-3 8 0,14-34 0,0-3 0,0 0 0,1 0 0,-1 1 0,1-1 0,0 1 0,0-1 0,0 1 0,0 0 0,0 0 0,0-1 0,0-1 0,1 1 0,-1-1 0,0 1 0,1-1 0,-1 0 0,1 1 0,-1 0 0,1-1 0,-1 0 0,1 1 0,-1-1 0,1 0 0,-1 1 0,1-1 0,-1 0 0,1 0 0,-1 1 0,1-1 0,-1 0 0,1 0 0,0 0 0,-1 0 0,1 0 0,-1 0 0,2 0 0,-2 0 0,1 0 0,0 0 0,117 0 0,-48-1 0,-7-5 0,39 2 0,856 4 0,-488 0 0,-462-1 0,0 0 0,-1 0 0,12-3 0,10 0 0,-28 4 0,0-1 0,0 1 0,0 0 0,0-1 0,-1 1 0,1 0 0,0-1 0,0 1 0,0-1 0,0 1 0,-1-1 0,1 0 0,0 1 0,0-1 0,-1 0 0,1 0 0,0 0 0,-1 1 0,1-1 0,-1 0 0,0 0 0,1 0 0,0 1 0,-1 0 0,0-1 0,0 0 0,0 0 0,1 0 0,-1-2 0,0-3 0,0 0 0,0-1 0,0-7 0,-1 5 0,0-7 0,-6-28 0,2 17 0,0-32 0,5 12 0,-1 46 0,1 0 0,0 1 0,0-1 0,-1 1 0,1-1 0,0 1 0,-1-1 0,1 0 0,-1 0 0,1 1 0,-1-1 0,1 1 0,-1 0 0,0-1 0,1 1 0,-1-1 0,1 1 0,-1 0 0,1-1 0,0 1 0,-1 0 0,1 0 0,-2 0 0,2 0 0,-1 0 0,1 0 0,-2 0 0,2 0 0,-1 0 0,-1 0 0,-26 0 0,21 0 0,-209 0 0,117 0 0,5-5 0,-65 1 0,131 3 0,2 1 0,0-1 0,0-1 0,-31-4 0,28 1 0,0 2 0,-54-1 0,-41-1 0,80 5 0,-154 4 0,29 1 0,71 4 0,32-4 0,-25 7 0,156-11 0,1015-1 0,-1009 6 0,32-1 0,-16 0 0,147-5 0,-230 0 0,0 0 0,0 1 0,0-1 0,1 1 0,-2 0 0,0 0 0,8 4 0,-11-5 0,2 1 0,-1-1 0,1 1 0,-1-1 0,1 1 0,-1-1 0,0 1 0,0 0 0,0 0 0,1 0 0,-2 0 0,1 0 0,0 0 0,0 1 0,-1-1 0,2 0 0,-2 1 0,1-1 0,-1-1 0,1 1 0,0 1 0,-1 2 0,0-4 0,0 0 0,0 1 0,0-1 0,0 1 0,0-1 0,0 1 0,-1-1 0,1 0 0,0 1 0,-1-1 0,1 1 0,0-1 0,-1 0 0,1 1 0,0-1 0,-1 0 0,1 1 0,-1-1 0,1 0 0,-1 0 0,1 0 0,0 0 0,-1 1 0,0-1 0,1 0 0,0 0 0,0 0 0,0 0 0,-1 0 0,0 0 0,0 0 0,-22 2 0,12-1 0,-41 7 0,-33 5 0,74-11 0,-1-1 0,-24 1 0,3 0 0,-83 0 0,66-3 0,0-1 0,-81-12 0,135 14 0,0 0 0,-1 0 0,1-1 0,7 0 0,6 0 0,358-11 0,-356 11 0,-18 2 0,-12-1 0,-151 6 0,48 1 0,61-4 0,-98 2 0,-207-5 0,409-11 0,34-3 0,140-9 0,-63 8 0,-307 30 0,-163 7 0,-161-21 0,231-2 0,236 1 0,-1 0 0,0 0 0,1 0 0,-1 0 0,1 1 0,-1-1 0,0 1 0,1-1 0,-1 1 0,1 0 0,-1 0 0,0 0 0,-2 2 0,4-2 0,-1 0 0,1 1 0,0-1 0,0 1 0,-1-1 0,1-1 0,1 2 0,-2 0 0,2 0 0,0-1 0,0 1 0,-1-1 0,0 1 0,1 0 0,0-1 0,0 1 0,-1-1 0,1 1 0,1 3 0,-1 5 0,0 1 0,-1 0 0,0 0 0,-7 21 0,6-23 0,-1-1 0,-7 11 0,9-15 0,-1-2 0,0 1 0,0 1 0,-1-1 0,1-1 0,-1 1 0,1 0 0,-7 4 0,9-7 0,0 0 0,0 0 0,0 0 0,-1 0 0,1 0 0,0 1 0,0-1 0,0 0 0,0 0 0,0 0 0,0 0 0,0 0 0,-1 0 0,1 0 0,0 0 0,-1 0 0,1 0 0,0 0 0,0 0 0,0 0 0,0 0 0,0 0 0,0 0 0,0 0 0,0 0 0,0 0 0,0 0 0,0 0 0,0 0 0,0 0 0,-1 0 0,1 0 0,0 0 0,0 0 0,-1 0 0,1 0 0,0-1 0,0 1 0,0 0 0,0 0 0,0 0 0,0 0 0,0 0 0,0 0 0,0 0 0,-1 0 0,1-1 0,0 1 0,0 0 0,0 0 0,0 0 0,0 0 0,0 0 0,0-1 0,0 1 0,0 0 0,0 0 0,0 0 0,0 0 0,0 0 0,0 0 0,0-1 0,0 1 0,0 0 0,0-1 0,0 1 0,0 0 0,0 0 0,1 0 0,1-13 0,-2 11 0,5-16 0,8-24 0,-11 37 0,1-1 0,0 1 0,-1 0 0,1 0 0,2 0 0,-2 0 0,0 1 0,9-8 0,-12 12 0,0 0 0,1 0 0,-1 0 0,0 0 0,0 0 0,0 0 0,0 0 0,0 0 0,1 0 0,-1-1 0,0 1 0,0 0 0,0 0 0,0 0 0,0 0 0,0 0 0,0 0 0,0 0 0,0 0 0,0 0 0,0 0 0,0 0 0,0 0 0,0 0 0,0 0 0,0 0 0,0 0 0,0 0 0,0 0 0,1 0 0,-1 0 0,0 0 0,0 0 0,0 0 0,0 1 0,1-1 0,-1 0 0,0 0 0,0 0 0,0 0 0,0 0 0,0 0 0,0 0 0,0 0 0,0 0 0,0 0 0,0 0 0,0 0 0,0 1 0,0-1 0,0 0 0,0 1 0,3 7 0,-3 11 0,-4 1 0,3-14 0,0 1 0,0-2 0,1 2 0,0 9 0,0-15 0,0 0 0,1 2 0,0-2 0,-1 1 0,0-1 0,0 1 0,1-1 0,0 1 0,0-1 0,0 0 0,0 1 0,1-1 0,-1 0 0,0 1 0,0-1 0,1 1 0,-1-1 0,0 0 0,1 0 0,0-1 0,2 2 0,1 0 0,0 0 0,0 0 0,0-1 0,0 1 0,1-1 0,-1-1 0,8 2 0,41-3 0,-22 0 0,74 0 0,109 2 0,-201 0 0,-14-1 0,0 0 0,0 0 0,0 0 0,0 0 0,0 1 0,0-1 0,-1 0 0,1 0 0,0 0 0,0 0 0,0 0 0,0 0 0,0 0 0,0 0 0,0 0 0,0 0 0,0 0 0,0 0 0,0 0 0,0 0 0,0 0 0,0 0 0,0 0 0,0 0 0,0 0 0,0 0 0,0 0 0,0 0 0,0 1 0,0-1 0,0 0 0,0 0 0,0 0 0,0 0 0,0 0 0,0 0 0,0 0 0,0 0 0,0 0 0,0 0 0,0 0 0,0 0 0,0 0 0,0 0 0,0 0 0,0 0 0,0 0 0,0 0 0,0 0 0,0 0 0,0 0 0,0 0 0,0 0 0,0 0 0,1 0 0,-1 0 0,0 0 0,0 0 0,0 0 0,0 0 0,0 0 0,0 0 0,0 0 0,0 0 0,0 0 0,0 0 0,-23 5 0,-53 2 0,-129-5 0,102-3 0,20 1 0,364-6 0,5 0 0,755 6 0,-1028 0 0,0-1 0,13-2 0,-16 0 0,1 2 0,-1 0 0,0 0 0,14 1 0,-22 0 0,-1 1 0,1-1 0,-1 1 0,0 0 0,1-1 0,-1 1 0,0 0 0,0 0 0,-1 0 0,1-1 0,0 1 0,1 0 0,-2-1 0,1 1 0,1 2 0,12 18 0,-12-18 0,5 14 0,-7-16 0,1 0 0,-1 0 0,1 0 0,-1 1 0,0-1 0,0 0 0,0 0 0,0 0 0,0 0 0,0 0 0,-1 0 0,1 0 0,-1 0 0,1 1 0,-2-3 0,2 1 0,-1-1 0,-1 0 0,1 0 0,0 0 0,0 0 0,0 1 0,0-2 0,-1-1 0,2 3 0,-7-12 0,-1 0 0,-6-17 0,0 1 0,11 20 0,1 1 0,-1-2 0,1 2 0,0-2 0,-1-14 0,-2-18 0,4 40 0,0 0 0,1 0 0,0 1 0,-1-1 0,1 0 0,-1 0 0,0 1 0,1-1 0,-1 1 0,0-1 0,0 1 0,1-1 0,-1 1 0,0-1 0,0 1 0,1 0 0,-1-1 0,0 1 0,0 0 0,1-1 0,-2 1 0,1 0 0,1 0 0,-2 0 0,1-1 0,1 1 0,-2 0 0,1 0 0,0 0 0,0 1 0,0-1 0,-7 1 0,1-1 0,-15 4 0,16-2 0,-31 3 0,0 0 0,0-3 0,-64-3 0,34 0 0,-82 2 0,-152-2 0,250 0 0,-126-3 0,84 0 0,60 2 0,-172 1 0,105 2 0,42-1 0,-63 1 0,120-2 0,0 1 0,0 1 0,0-1 0,-1 0 0,1 0 0,0 0 0,0 1 0,-1-1 0,1 0 0,-1 1 0,1-1 0,0 1 0,1-1 0,-1 1 0,0-1 0,0 1 0,0 0 0,0 0 0,0 0 0,0 0 0,0 0 0,0-1 0,0 1 0,-1 1 0,2-1 0,0 1 0,0-1 0,0 0 0,0 0 0,0 1 0,0-1 0,0 0 0,0 1 0,0-1 0,1-1 0,-1 1 0,1 0 0,-1 0 0,1 0 0,-1 0 0,1 1 0,0-1 0,0 0 0,-1 0 0,1 0 0,0-1 0,0 1 0,2 1 0,-3-2 0,5 5 0,1 0 0,-1-1 0,7 5 0,-9-8 0,0 1 0,0 0 0,0-2 0,-1 1 0,2 0 0,-1-1 0,0 1 0,0 0 0,0-1 0,4 0 0,106-2 0,-30 0 0,133-4 0,-14 1 0,118 5 0,-217 5 0,28 1 0,-32-1 0,-11 0 0,119-5 0,-207 0 0,1 0 0,0 0 0,0 0 0,0 0 0,0-1 0,0 1 0,0 0 0,0-1 0,0 1 0,-1 0 0,2-1 0,-2 0 0,1 1 0,0-1 0,0 0 0,-1 1 0,0-1 0,0 1 0,1-1 0,0 0 0,-1 0 0,1 1 0,-1 0 0,0-1 0,1 0 0,0 0 0,-1 0 0,0 1 0,0-1 0,0 0 0,0 0 0,0 0 0,0 0 0,0-1 0,0 1 0,0 0 0,0 0 0,0 1 0,0-1 0,0 0 0,0 1 0,0-1 0,0 0 0,0-1 0,-1 2 0,0-1 0,1 0 0,0 0 0,-1 0 0,1 1 0,-1-1 0,0 0 0,1 1 0,0-1 0,-1 0 0,0 1 0,1 0 0,-1-1 0,0 1 0,0-1 0,0 1 0,1-1 0,-2 1 0,1-1 0,1 1 0,-2 0 0,1 0 0,-1-1 0,-3 1 0,-1 1 0,1-1 0,-1 1 0,1 0 0,0 0 0,-1 0 0,2 0 0,-1 1 0,-1 0 0,2 0 0,-8 4 0,-18 7 0,25-11 0,-1-2 0,1 0 0,-1 1 0,1-1 0,0 0 0,-10 0 0,-14 0 0,-203 27 0,178-24 0,-78-3 0,59-1 0,-841 1 0,913 0 0,0 1 0,1-1 0,-2 0 0,2 0 0,-1 0 0,1 0 0,-1-1 0,0 1 0,1 0 0,-2 0 0,2 0 0,-1 0 0,0-1 0,0 1 0,1 0 0,-1-1 0,0 1 0,0 0 0,1 0 0,-1 0 0,0-1 0,1 1 0,-1-1 0,1 0 0,-1 1 0,1-1 0,0 0 0,0 1 0,-1-2 0,1 1 0,0-1 0,0 0 0,0 0 0,0 2 0,0-2 0,0 1 0,0-1 0,0 1 0,1-1 0,-1 0 0,0 1 0,2-2 0,-1 0 0,1-1 0,0-1 0,0 2 0,1-1 0,-1 0 0,3-3 0,-4 6 0,0 0 0,1 0 0,-1 0 0,1 0 0,-1-1 0,0 1 0,0 0 0,1 1 0,0-1 0,-1 0 0,1 1 0,0-1 0,0 1 0,-1 0 0,0 0 0,1 0 0,0 0 0,2 0 0,29 0 0,59 5 0,-58-1 0,124-2 0,-88-3 0,-56 1 0,1 1 0,-1 0 0,29 5 0,-30-3 0,0-2 0,1 1 0,15-1 0,12 0 0,36 8 0,-42-4 0,65 1 0,0-6-1365</inkml:trace>
</inkml:ink>
</file>

<file path=ppt/ink/ink1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31"/>
    </inkml:context>
    <inkml:brush xml:id="br0">
      <inkml:brushProperty name="width" value="0.1" units="cm"/>
      <inkml:brushProperty name="height" value="0.1" units="cm"/>
      <inkml:brushProperty name="color" value="#00A0D7"/>
    </inkml:brush>
  </inkml:definitions>
  <inkml:trace contextRef="#ctx0" brushRef="#br0">120 0 24575,'0'2'0,"0"15"0,1-1 0,3 19 0,-3-34 0,-1 1 0,0-1 0,0 1 0,0-1 0,0 1 0,0-1 0,0 1 0,0-1 0,-1 2 0,1-2 0,-1 1 0,0-1 0,1 0 0,-1 0 0,0 1 0,0-1 0,0 1 0,1-1 0,-3 2 0,-6 10 0,8-11 0,0 0 0,0 0 0,1 1 0,-1-1 0,0 1 0,1 0 0,0-1 0,0 1 0,0-1 0,0 5 0,0-5 0,1 0 0,-1 0 0,0 1 0,0 0 0,-1-1 0,1 0 0,-1 1 0,1-1 0,-1 1 0,0-1 0,-2 4 0,2-3 0,-1 0 0,1-1 0,0 2 0,0-2 0,1 1 0,-2 4 0,2-4 0,-1 0 0,0 0 0,0 0 0,0 0 0,-1-1 0,-1 5 0,2-4 0,0 0 0,0-2 0,0 2 0,0 0 0,1 0 0,-1 0 0,0 2 0,1-2 0,-1 1 0,0-1 0,1-1 0,-4 7 0,-11 32 0,9-12 0,4-21 0,-1 1 0,1-2 0,-5 11 0,5-13 0,-1 2 0,1-1 0,-1 8 0,2-8 0,0 0 0,-1-2 0,0 2 0,0 0 0,-4 6 0,5-10 0,0 0 0,0 0 0,0 1 0,0-1 0,1 1 0,-1-1 0,1-1 0,0 2 0,-1-1 0,2 6 0,-1-8 0,0 1 0,0-1 0,0 1 0,0 0 0,0 0 0,0 0 0,0-1 0,1 1 0,-1 1 0,0-2 0,1 1 0,0 0 0,-1-1 0,0 1 0,1 0 0,-1-1 0,1 1 0,0 0 0,-1-1 0,0 0 0,1 0 0,0 1 0,0 0 0,-1-1 0,2 1 0,-2-1 0,1 0 0,0 1 0,0-1 0,0 0 0,0 0 0,1 1 0,14-1 0,-1-1 0,31-3 0,-34 1 0,0 2 0,1 0 0,0 0 0,-1 1 0,20 2 0,8 1 0,-30-2 0,2-1 0,18 5 0,-17-3 0,1 0 0,0 0 0,-1-2 0,26-1 0,-6 0 0,-23 1 0,0-1 0,15-3 0,-15 2 0,-1 0 0,17 1 0,400 1 0,-419 0 0,-2-1 0,1 0 0,12-3 0,-12 2 0,0 1 0,-1 0 0,14-1 0,87-2 0,-81 4 0,85 4 0,-25 2 0,-51-4 0,40-3 0,21 1 0,-83 1 0,92 3 0,159-4 0,-204 5 0,-27-5 0,26 0 0,-51-1 0,0 0 0,-1-1 0,8 0 0,-15 0 0,1 0 0,-1 0 0,1 1 0,-2-1 0,2 0 0,-1 1 0,0 0 0,-2-3 0,-3-5 0,-2-4 0,7 12 0,-1-2 0,1 1 0,-1-1 0,1 1 0,-1 0 0,2 0 0,-1-1 0,1 1 0,-1-1 0,0-3 0,-5-19 0,4 22 0,1-2 0,0 0 0,-1-9 0,2 11 0,-1 0 0,1 0 0,-1-1 0,0 1 0,-1 0 0,1 1 0,-4-7 0,-3-7 0,3 2 0,0 1 0,-14-21 0,16 30 0,2-1 0,-1 2 0,1-2 0,0 1 0,-1-6 0,1 4 0,0 2 0,-1-1 0,-3-8 0,-1 1 0,5 8 0,-1 0 0,0 2 0,1-2 0,-1 0 0,-1 1 0,2 1 0,-2-1 0,-2-4 0,2 4 0,0 0 0,1-1 0,-1 0 0,0 0 0,1 1 0,0-2 0,1 1 0,-1 1 0,1-2 0,0 1 0,0 0 0,0-1 0,1 1 0,-1-7 0,0 7 0,0 0 0,-1 1 0,0-1 0,1 0 0,-1 1 0,-1-1 0,-4-6 0,-3-5 0,9 14 0,-1-2 0,1 0 0,-1 0 0,1 1 0,0 1 0,-1-2 0,-4-3 0,5 6 0,-1-2 0,1 2 0,0-1 0,0 0 0,0 1 0,-1-1 0,0 1 0,1 0 0,-1 0 0,1 0 0,-1 0 0,1 0 0,0 0 0,0 0 0,-4 0 0,-57-1 0,-25 2 0,65 1 0,-24 1 0,-42 3 0,35-7 0,-72 2 0,105 0 0,-47 2 0,11-3 0,-74 1 0,123-1 0,-102 5 0,64-4 0,-44-3 0,65 0 0,-17-1 0,30 3 0,-1-1 0,1 0 0,-15-4 0,13 2 0,-26-2 0,-19 5 0,30 0 0,-28-3 0,10 0 0,-63 3 0,44 1 0,36-2 0,19 0 0,0 0 0,-2 1 0,2 1 0,-14 2 0,21-2 0,0 0 0,1 0 0,-1 0 0,1-1 0,-1 2 0,0-1 0,1 1 0,1 0 0,-2 0 0,1-1 0,0 1 0,0 0 0,0 0 0,0 0 0,1 0 0,-1 1 0,1-1 0,0 1 0,0-2 0,-1 2 0,1-1 0,1 1 0,-1 0 0,0-1 0,0 3 0,1-4 0,0-1 0,0 1 0,0-1 0,1 0 0,-1 1 0,0-1 0,0 1 0,0-1 0,0 1 0,0-1 0,0 1 0,1-1 0,-1 0 0,1 1 0,-1-1 0,0 1 0,1-1 0,-1 0 0,0 1 0,1-1 0,-1 0 0,1 0 0,-1 0 0,1 1 0,-1-1 0,0 0 0,1 0 0,0 0 0,-1 1 0,1-1 0,-1 0 0,0 0 0,1 0 0,-1 0 0,0 0 0,1 0 0,-1 0 0,2 0 0,25 0 0,-20 0 0,94-8 0,-64 3 0,40 2 0,148-3 0,956 6 0,-1180 0 0,1 0 0,-1 1 0,0-1 0,0 0 0,0 0 0,1 0 0,-1 1 0,-1 0 0,1-1 0,0 1 0,1-1 0,-1 1 0,0-1 0,0 1 0,0-1 0,0 0 0,0 1 0,0 0 0,-1-1 0,2 1 0,-2 0 0,1 1 0,-1-2 0,1 1 0,-1 0 0,0 0 0,1 0 0,-1 0 0,1 0 0,-1 0 0,1 0 0,-1 0 0,0 0 0,0 0 0,0 0 0,0 0 0,0 0 0,0 0 0,-1 3 0,1-4 0,-1 1 0,1-1 0,0 1 0,0-1 0,-1 1 0,1-1 0,-1 0 0,1 0 0,0 0 0,0 1 0,-1-1 0,1 0 0,-1 1 0,0 0 0,1-1 0,0 0 0,-1 0 0,0 1 0,0-1 0,1 0 0,-1 0 0,1 0 0,-1 0 0,0 0 0,1 0 0,-2 0 0,-19 0 0,14 0 0,-93 5 0,8 0 0,-679-5 0,397 0 0,353 0 0,1 2 0,-31 6 0,30-4 0,-42 2 0,47-4 0,1 0 0,-16 2 0,15-1 0,-25 2 0,40-5 0,-1 0 0,0 0 0,1-1 0,-1 1 0,1 0 0,-1-1 0,2 1 0,-4-2 0,-8-2 0,12 4 0,-1 0 0,1 0 0,-1 0 0,1 0 0,0 0 0,-1 0 0,1 0 0,0 0 0,-1 1 0,1-1 0,-1 0 0,1 0 0,0 0 0,-1 1 0,1-1 0,0 1 0,0-1 0,-1 0 0,1 0 0,0 1 0,-1-1 0,1 0 0,0 1 0,0-1 0,0 0 0,0 1 0,0-1 0,-1 0 0,1 1 0,0-1 0,0 1 0,-2 5 0,1-3 0,0 1 0,0-1 0,0 0 0,0 0 0,1 0 0,-1 5 0,2-7 0,-1-1 0,0 0 0,0 0 0,1 1 0,0-1 0,-1 1 0,0 0 0,1-1 0,-1 1 0,1-1 0,-1 1 0,0-1 0,1 0 0,-1 1 0,1-1 0,0 0 0,-1 1 0,1-1 0,0 0 0,0 0 0,-1 1 0,1-1 0,-1 0 0,2 0 0,-2 0 0,1 0 0,1 0 0,22 1 0,-20-2 0,82-7 0,-59 5 0,44-2 0,-12 2 0,-27 1 0,121-3 0,554 5 0,-587 5 0,-87-4 0,57 8 0,-65-7 0,0-1 0,32-2 0,-10 0 0,-36 1 0,3 0 0,1 0 0,-1 0 0,0-2 0,1 1 0,23-7 0,19-1 0,-57 7 0,-5 0 0,-5 0 0,-134 1 0,80 2 0,-68-1 0,381-6 0,-245 6 0,1 0 0,-2 1 0,2-1 0,-1 1 0,-1 0 0,2 0 0,0 0 0,4 2 0,30 17 0,-23-11 0,-11-8 0,-2 1 0,0 1 0,1-1 0,-1 1 0,1-2 0,-1 2 0,-1 0 0,4 3 0,-6-6 0,0 0 0,0 1 0,0-1 0,-1 0 0,1 0 0,0 0 0,-1 0 0,1 0 0,0 0 0,0 0 0,0 0 0,0 1 0,-1-1 0,1 0 0,0 0 0,0 0 0,0 0 0,-1 0 0,1 0 0,-1 0 0,1 0 0,0 0 0,0 0 0,0 0 0,-1 0 0,1 0 0,0 0 0,0 0 0,-1 0 0,-9 0 0,10 0 0,-604 0 0,469 5 0,-13 1 0,130-6 0,-27 4 0,24-1 0,-20 0 0,-131 6 0,137-7 0,-39-2 0,28-1 0,21 0 0,-37-6 0,38 4 0,-40-2 0,-167 5 0,218-1 0,12 0 0,7 0 0,320-37 0,-155 21 0,-113 13 0,-32 1 0,28 0 0,7 2 0,44 2 0,-96 1 0,1-1 0,-1 1 0,0 0 0,9 3 0,-18-5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0,-6 5 0,-11 0 0,-6-3 0,-35 1 0,9-1 0,27-1 0,-50 5 0,-61 4 0,117-8 0,1-1 0,-17 5 0,3 0 0,2-3 0,-42-1 0,27 0 0,-49 5 0,62-4 0,25-3 0,-1 0 0,1 0 0,0 0 0,-1 1 0,2 0 0,-1 0 0,-1 0 0,2 1 0,-2 0 0,2 0 0,-1 0 0,-5 2 0,-9 8 0,11-7 0,1-1 0,-9 8 0,13-11 0,2 1 0,-1 0 0,0 0 0,1 0 0,-1 0 0,1 0 0,-1 0 0,1 1 0,0-1 0,0-1 0,-2 6 0,2-1 0,5-13 0,2-6 0,8-9 0,-13 19 0,0 1 0,0 0 0,-1 0 0,1 0 0,-1 0 0,0 1 0,1-1 0,-1-1 0,0 1 0,0-3 0,0 5 0,0 0 0,0 0 0,0-1 0,0 1 0,0 0 0,0 0 0,0 0 0,0 0 0,0 0 0,0-1 0,0 1 0,0 0 0,-1 0 0,1 0 0,0-1 0,0 1 0,0 0 0,0 0 0,0 0 0,0 0 0,0 0 0,0-1 0,0 1 0,-1 0 0,1 0 0,0 0 0,0 0 0,0 0 0,-1 0 0,1 0 0,0 0 0,0 0 0,0-1 0,-2 1 0,-7 4 0,-5 10 0,13-14 0,1 0 0,-1 1 0,1 0 0,-1-1 0,1 2 0,-1-2 0,0 1 0,1 0 0,0 0 0,-1 0 0,1 0 0,0-1 0,-1 1 0,1 0 0,-1 1 0,1-2 0,0 1 0,0-1 0,0 1 0,0 0 0,0 0 0,0 0 0,1 0 0,0 2 0,-1-3 0,1 1 0,1 0 0,-1 0 0,-1-1 0,1 1 0,0 0 0,0-1 0,0 1 0,0-1 0,1 0 0,-1 0 0,1 1 0,-1-1 0,0 0 0,0 0 0,1 0 0,-2 0 0,1 0 0,3 0 0,134-1 0,-114 0 0,37-9 0,-6 1 0,18 3 0,108 5 0,-90 2 0,902-1 0,-908-4 0,-54 3 0,27 2 0,-58-1 0,2 0 0,-1 1 0,1-1 0,-1 1 0,0-1 0,0 0 0,0 1 0,1-1 0,-1 1 0,-1 1 0,2-2 0,-2 1 0,0 0 0,2 0 0,-2 0 0,1 0 0,-1 0 0,2 0 0,-1 2 0,-1-3 0,0 0 0,1 1 0,0 0 0,-1-1 0,0 1 0,0-1 0,0 1 0,1 0 0,-1-1 0,0 1 0,0 0 0,0 0 0,0-1 0,0 1 0,0 0 0,0-1 0,0 1 0,0 0 0,-1-1 0,1 1 0,0 0 0,0-1 0,0 0 0,-1 1 0,0-1 0,1 1 0,0 0 0,-1-1 0,1 1 0,0-1 0,-1 1 0,0-1 0,1 1 0,-2 0 0,-7 2 0,1-1 0,-2 0 0,1-1 0,0 1 0,-1-1 0,1 0 0,-13-1 0,-7 1 0,-41 1 0,-9 1 0,-32 1 0,46-3 0,12 1 0,-57 4 0,-65 4 0,168-10 0,-158 5 0,-9-5 0,352-11 0,-12 0 0,-53 12 0,-47 0 0,96-8 0,-152 5 0,-12 1 0,-18-1 0,-472 1 0,242 2 0,-363-1 0,602-1 0,10 1 0,1 0 0,-1 0 0,0-1 0,1 1 0,-1 0 0,0 0 0,0 0 0,1 0 0,-1 0 0,1 0 0,-1 0 0,1 0 0,-1 0 0,0 0 0,0 0 0,1 1 0,-1-1 0,1 0 0,-1 0 0,0 1 0,0-1 0,1 0 0,-1 0 0,0 1 0,1-1 0,0 1 0,-1-1 0,1 0 0,-1 1 0,0-1 0,1 1 0,0-1 0,-1 1 0,1-1 0,0 1 0,0 0 0,0-1 0,0 0 0,-1 1 0,1-1 0,0 1 0,0 0 0,0 0 0,-4 14 0,1 0 0,1 1 0,0 19 0,0 4 0,2-36 0,-1-2 0,1 1 0,-1 0 0,0 1 0,0-1 0,0 0 0,0 0 0,0-1 0,-1 1 0,1 0 0,-1 0 0,1-1 0,0 1 0,-1 0 0,-3 1 0,119-106 0,-109 96 0,-2 5 0,-1 0 0,0 2 0,0-3 0,0 1 0,1 0 0,-3 0 0,2-1 0,-1 1 0,1 0 0,-1-1 0,1 1 0,-1-5 0,-1 7 0,0 0 0,0 0 0,0 0 0,0 0 0,0 0 0,0 0 0,0 0 0,0-1 0,0 1 0,0 0 0,0 0 0,0 0 0,0 0 0,-1 0 0,1-1 0,0 1 0,0 0 0,0 0 0,0 0 0,0 0 0,-1 0 0,1 0 0,0 0 0,-1 0 0,1-1 0,0 1 0,0 0 0,0 0 0,0 0 0,-1 0 0,1 0 0,0 0 0,0 0 0,0 0 0,-1 0 0,1 0 0,0 0 0,-1 0 0,1 0 0,0 0 0,0 0 0,0 1 0,0-1 0,-1 0 0,1 0 0,0 0 0,0 0 0,0 0 0,0 0 0,-1 0 0,1 0 0,0 1 0,0-1 0,-1 0 0,1 0 0,-11 6 0,3 2 0,-2-1 0,1 1 0,-13 17 0,21-25 0,1 1 0,-1 0 0,1 0 0,-1 0 0,1-1 0,-1 0 0,1 1 0,0 0 0,0 0 0,0 0 0,0 0 0,-1 0 0,1 0 0,0 0 0,0 0 0,1 0 0,-1 0 0,0-1 0,0 2 0,0-1 0,1-1 0,-1 0 0,0 1 0,1 0 0,-1 0 0,1 0 0,0 1 0,3 2 0,-1-1 0,0 0 0,1 0 0,6 5 0,1 0 0,-9-7 0,-1 0 0,1 0 0,1 0 0,-2 0 0,1 1 0,0-2 0,1 1 0,-2-1 0,2 1 0,-1-1 0,1 1 0,-2-1 0,6 1 0,32-2 0,-18 0 0,33 2 0,-22 0 0,61-5 0,-71 1 0,-5 1 0,27-1 0,284 3 0,-607 13 0,26 0 0,75-13 0,178 0 0,0 0 0,-1 0 0,1 0 0,0 0 0,-1 0 0,1 0 0,-1 0 0,1 0 0,0 0 0,-1 0 0,1 0 0,0 0 0,0 0 0,0 0 0,-1 0 0,1 0 0,0-1 0,0 1 0,-1 0 0,1 0 0,0 0 0,0 0 0,-1-1 0,1 1 0,-1 0 0,1 0 0,0-1 0,0 1 0,0-1 0,-1 1 0,1 0 0,0 0 0,0 0 0,0-1 0,0 0 0,0 0 0,0 1 0,1-1 0,-1 0 0,0 0 0,0 1 0,1-2 0,0 2 0,-1-1 0,1 0 0,-1 1 0,1-2 0,26-22 0,-21 19 0,-2 2 0,1 0 0,0-1 0,1 1 0,-1 1 0,1 0 0,7-4 0,-6 4 0,-2-1 0,1 2 0,-1-2 0,1 0 0,8-7 0,-11 8 0,-1 0 0,-1 1 0,1-1 0,1 0 0,0 0 0,-1 1 0,1 0 0,-1 1 0,1-2 0,-1 1 0,1 0 0,0 0 0,-1 1 0,1-1 0,0 1 0,1-1 0,-1 1 0,3 0 0,60 1 0,161-2 0,-159-5 0,17 2 0,-53 4 0,28 0 0,-60 0 0,1 0 0,0 0 0,0 0 0,-1 0 0,1 1 0,-1-1 0,0 0 0,1 0 0,0 0 0,-1 1 0,1-1 0,0 0 0,-1 0 0,1 1 0,-1-1 0,2 0 0,-2 0 0,0 1 0,0-1 0,0 0 0,0 1 0,1-1 0,-1 0 0,0 0 0,0 1 0,0-1 0,0 0 0,0 1 0,0-1 0,0 1 0,0-1 0,0 0 0,0 1 0,0-1 0,0 0 0,0 1 0,0-1 0,-1 0 0,1 1 0,0 0 0,-2 0 0,2 0 0,-1 0 0,0 1 0,0-2 0,0 1 0,0 0 0,0 0 0,0 0 0,0 0 0,0-1 0,-2 2 0,-22 8 0,0 0 0,-41 8 0,35-9 0,21-7 0,1-1 0,0 0 0,-1-1 0,0 1 0,1-1 0,-11-2 0,-10 1 0,-52-4 0,-4-1 0,47 5 0,22 0 0,-1 1 0,1 0 0,-1 2 0,-23 4 0,86-7 0,186-4 0,-221 5 0,1-1 0,14-2 0,12-2 0,85-2 0,-79 3 0,-19 1 0,26 0 0,58 4 0,134-2 0,-167-4 0,24 0 0,400 5 0,-452-6 0,-45 6 0,-2 0 0,1 0 0,-1 0 0,1-1 0,0 1 0,-1 0 0,0-1 0,1 1 0,0 0 0,-1-1 0,1 1 0,-1 0 0,1 0 0,-1 0 0,1-1 0,-1 0 0,1 1 0,-1-1 0,0 1 0,1-1 0,-1 1 0,1-1 0,-1 1 0,0-1 0,0 0 0,0 1 0,1-1 0,-1 1 0,0-1 0,0 0 0,0 0 0,0 1 0,0-1 0,0 0 0,0 1 0,-1-1 0,1 1 0,0-1 0,0 0 0,0 0 0,0 0 0,0 0 0,0 0 0,0 1 0,1-1 0,-1 0 0,0 0 0,1 1 0,-1-1 0,0 0 0,1 1 0,-1-1 0,0 0 0,1 0 0,0 1 0,-1 0 0,1-1 0,-1 1 0,1-2 0,0 2 0,-1 0 0,1 0 0,0 0 0,-1 0 0,1 0 0,-1 0 0,0 0 0,1 0 0,0 0 0,-1 0 0,1 1 0,-1-1 0,1 0 0,0 0 0,-1 0 0,0 0 0,1 1 0,-1-1 0,1 0 0,-1 0 0,1 1 0,-1-1 0,0 0 0,1 0 0,-1 0 0,0 0 0,0 1 0,0 0 0,1-1 0,-1 0 0,0 1 0,0-1 0,0 1 0,1 0 0,6 15 0,-5-8 0,-2-6 0,1 0 0,-1 1 0,1 0 0,-1-1 0,0-1 0,0 2 0,-1 4 0,0-6 0,1 0 0,0 0 0,-1-1 0,1 1 0,-1 0 0,0-1 0,1 0 0,-1 0 0,1 1 0,-1 0 0,0-1 0,0 1 0,1 0 0,-1-1 0,0 0 0,0 1 0,0-1 0,1 0 0,-1 1 0,1-1 0,-2 0 0,2 0 0,-1 0 0,-1 1 0,2-1 0,-1 0 0,-2 0 0,-29 1 0,-63-4 0,10-2 0,-354 5 0,350 6 0,17-1 0,11-3 0,-113 1 0,162-3 0,-13-1 0,25 1 0,-1 0 0,-1 0 0,1 0 0,-1 0 0,1 0 0,0 1 0,0-1 0,-1 0 0,1 1 0,0-1 0,0 1 0,0-1 0,-1 1 0,1 1 0,1-2 0,-1 1 0,0 0 0,1 0 0,-1 0 0,1 0 0,-1 0 0,0-1 0,1 1 0,0 0 0,0 0 0,0 0 0,-1 0 0,1 0 0,0 0 0,0 0 0,0 0 0,0 0 0,0 0 0,1 0 0,-1 0 0,0 0 0,0 0 0,1-1 0,0 1 0,0 1 0,0 1 0,0-2 0,0 1 0,0-1 0,0 1 0,0 0 0,0-2 0,0 2 0,1-1 0,0 0 0,-1 1 0,1-1 0,0 0 0,2 2 0,2-2 0,0 0 0,0 0 0,1-1 0,-2 0 0,2 1 0,-2-1 0,2-1 0,5 1 0,11-1 0,40 2 0,63-2 0,-95-1 0,32-1 0,-39 2 0,23-4 0,-23 3 0,25-1 0,114-2 0,175 5 0,-332 0 0,0 0 0,1 1 0,-1 0 0,0 0 0,0 0 0,-1 1 0,1 0 0,-1-1 0,9 6 0,-9-6 0,0 1 0,-1 0 0,1-1 0,5 1 0,-9-2 0,-1 0 0,2 1 0,-1-1 0,0 0 0,0 0 0,0 0 0,0 0 0,0 0 0,0-1 0,0 1 0,0 0 0,1-1 0,-2 1 0,0 0 0,0-1 0,1 1 0,-1 0 0,0 0 0,0 0 0,0 0 0,1 0 0,-1 0 0,1-1 0,-1 1 0,0 0 0,0-1 0,0 1 0,0 0 0,0-1 0,0 1 0,0 0 0,0-1 0,0 1 0,0 0 0,0-1 0,0 1 0,0 0 0,0-1 0,0 1 0,0 0 0,0-1 0,0 1 0,0-1 0,0 1 0,-1-1 0,0 0 0,0 0 0,1 0 0,-1-1 0,1 2 0,-1-1 0,-1 0 0,2 0 0,-1 0 0,-1 0 0,1 0 0,-1 0 0,1 1 0,0-1 0,-1 0 0,1 1 0,1-1 0,-2 0 0,1 1 0,-1-1 0,0 1 0,1 0 0,-4-1 0,-3 0 0,-1 1 0,-16 0 0,15 0 0,-61-5 0,70 5 0,-26 1 0,0-1 0,1-2 0,-43-6 0,8-9 0,46 14-77,9 1-181,-1 0 1,0 0-1,0 1 0,-8 0 1</inkml:trace>
</inkml:ink>
</file>

<file path=ppt/ink/ink1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32"/>
    </inkml:context>
    <inkml:brush xml:id="br0">
      <inkml:brushProperty name="width" value="0.1" units="cm"/>
      <inkml:brushProperty name="height" value="0.1" units="cm"/>
      <inkml:brushProperty name="color" value="#00A0D7"/>
    </inkml:brush>
  </inkml:definitions>
  <inkml:trace contextRef="#ctx0" brushRef="#br0">1 492 24575,'0'-4'0,"0"-7"0,0 0 0,1 0 0,0 0 0,4-14 0,9-5 0,-12 26 0,0-2 0,0 1 0,1 0 0,-1-1 0,-1 1 0,1-1 0,-2 0 0,1-5 0,-1 8 0,1 0 0,-1 2 0,1-1 0,0-1 0,-1 0 0,1 1 0,1 0 0,-1 1 0,0-2 0,1 1 0,-1 0 0,1 0 0,2-3 0,9-13 0,-1-8 0,-6 14 0,1-1 0,8-14 0,33-37 0,-34 47 0,19-19 0,-24 26 0,-7 8 0,0-1 0,1 1 0,-2-1 0,2 1 0,-1-1 0,1 2 0,0-1 0,-1 0 0,1 0 0,1 1 0,-1-1 0,1 1 0,3-2 0,2 0 0,0 0 0,-1-1 0,15-6 0,-19 7 0,2-1 0,-1 2 0,1 0 0,1-1 0,-1 1 0,0 0 0,0 0 0,0 0 0,0 2 0,9-2 0,81-3 0,-86 6 0,0-1 0,1 1 0,-1 0 0,16 4 0,-6-1 0,1-1 0,-1-1 0,1-1 0,40-2 0,-15 0 0,-17 0 0,30 2 0,-56 0 0,0 0 0,-1 0 0,1 0 0,0 0 0,0-1 0,0 2 0,-2-1 0,2 1 0,0 0 0,-1 0 0,0-1 0,2 4 0,13 8 0,50 32 0,-48-34 0,-13-10 0,-2 2 0,2 0 0,-2 0 0,1 0 0,6 4 0,-11-5 0,1 0 0,1-1 0,-1 0 0,1 1 0,0-2 0,-1 1 0,1 0 0,0 0 0,-1 0 0,1 0 0,-1 0 0,1-1 0,1 1 0,-2 0 0,2-1 0,-1 0 0,-1 1 0,4-1 0,-3 1 0,1-1 0,0 2 0,-1-2 0,0 1 0,1 0 0,0-1 0,-1 2 0,0-1 0,0 0 0,0 1 0,1 0 0,-2-1 0,4 3 0,-4-2 0,1 0 0,1 0 0,-1-1 0,1 2 0,0-2 0,-1 1 0,1-1 0,0 0 0,-1-1 0,4 3 0,1-2 0,-2 0 0,0 0 0,0 0 0,0 0 0,-1 1 0,2-1 0,-1 1 0,-2-1 0,2 2 0,0-1 0,-1 1 0,5 3 0,-1 0 0,2 0 0,-1 0 0,1-1 0,12 5 0,-19-9 0,24 7 0,-23-7 0,1-1 0,-2 1 0,0 1 0,2-1 0,-1 0 0,-2 1 0,6 2 0,5 4 0,26 12 0,-5-9 0,2-1 0,64 27 0,-89-33 0,0 0 0,1-1 0,0 0 0,21 1 0,-45-4 0,10 0 0,0 0 0,0 0 0,-1 0 0,1 0 0,-1 0 0,1 0 0,0-1 0,0 1 0,-1 0 0,1-1 0,0 0 0,0 1 0,-1-1 0,2 1 0,-1-2 0,0 1 0,-3-1 0,5 2 0,0 0 0,0 0 0,0 0 0,0-1 0,0 1 0,0 0 0,0 0 0,0 0 0,0 0 0,0 0 0,0 0 0,0 0 0,-1 0 0,1-1 0,0 1 0,0 0 0,0 0 0,0 0 0,0 0 0,0 0 0,0 0 0,0 0 0,0-1 0,0 1 0,0 0 0,0 0 0,0 0 0,0 0 0,0 0 0,1 0 0,-1 0 0,0 0 0,0-1 0,0 1 0,0 0 0,0 0 0,0 0 0,0 0 0,0 0 0,0 0 0,0 0 0,0 0 0,9-3 0,6 2 0,-15 1 0,6 1 0,0-1 0,-1 1 0,1 1 0,-1-1 0,9 3 0,-8-2 0,0 0 0,-2-2 0,2 1 0,0 0 0,9 1 0,-11-2 0,-1 1 0,2-1 0,-3 1 0,2 0 0,-1 0 0,1 0 0,4 2 0,-3-1 0,-2-1 0,2 1 0,0-1 0,4 1 0,19 3 0,-18-3 0,2-1 0,21 1 0,-23-2 0,1 1 0,-2 1 0,17 3 0,-16-3 0,1 1 0,-1-3 0,16 3 0,-21-3 0,0 0 0,-1 0 0,1 1 0,0 0 0,-1 0 0,1 0 0,0 1 0,-2-1 0,2 1 0,5 2 0,0 1 0,-2 1 0,0 0 0,13 10 0,-17-13 0,-1-1 0,0 0 0,2 0 0,-1 0 0,6 2 0,14 8 0,-20-9 0,3 2 0,0-2 0,0 2 0,10 3 0,-11-5 0,-1 0 0,0 0 0,1 0 0,-2 0 0,9 8 0,-13-11 0,0 0 0,-1 1 0,1-1 0,0 0 0,0 0 0,-1 0 0,0 0 0,1 1 0,0-1 0,0 0 0,0 0 0,0 0 0,0 0 0,-1 0 0,1 0 0,-1 0 0,1 0 0,0 0 0,-1 0 0,1 0 0,0 0 0,-1 0 0,0 0 0,1 0 0,-1 0 0,-12-1 0,-13-3 0,5-1 0,-23-1 0,25 5 0,-34-3 0,-4 1 0,43 1 0,-56-2 0,48 3 0,-36 1 0,-12 0 0,49-2 0,-41-1 0,-583 3 0,560 5 0,-18 0 0,-501-5 0,579 3 0,23-2 0,-1 0 0,-1-1 0,1 1 0,0 0 0,0-1 0,0 0 0,-1 0 0,1 0 0,1-1 0,-8-1 0,9 2 0,0-1 0,0 0 0,1 1 0,0-1 0,-1 0 0,0 0 0,0 0 0,1 1 0,0-2 0,-1 2 0,1-1 0,-1 1 0,1-1 0,-1 0 0,1 0 0,0 0 0,0 0 0,0-1 0,0 1 0,0 0 0,0 0 0,0-1 0,3-22 0,1 14 0,0 1 0,11-19 0,-13 24 0,0 1 0,-1-1 0,0 1 0,0 1 0,0-2 0,-1 1 0,0 0 0,0-4 0,0 3 0,1 0 0,-1 1 0,1-1 0,1-5 0,2 1 0,-3 3 0,1 2 0,0-2 0,-1 1 0,2 1 0,3-7 0,-3 7 0,-1 0 0,-1-1 0,1-1 0,2-2 0,2-7 0,40-69 0,-39 73 0,0 1 0,1 1 0,9-10 0,-1 1 0,-7 8 0,-1 0 0,18-13 0,-22 19 0,1 0 0,-1 1 0,1 0 0,0 0 0,-1-1 0,1 1 0,1 0 0,-2 1 0,10-2 0,26-1 0,1 2 0,42 1 0,-67 1 0,-24 1 0,-13-2 0,21 1 0,-1 0 0,0-1 0,0 1 0,0 0 0,1 0 0,-1 0 0,0-1 0,1 1 0,-1 0 0,0-1 0,0 1 0,1-1 0,-1 1 0,1 0 0,0-1 0,-1 1 0,0 0 0,1 0 0,-1-1 0,1 0 0,0 1 0,0-1 0,-1-1 0,1 1 0,0 1 0,0-1 0,-1 0 0,1 1 0,0-1 0,-1 1 0,1-1 0,-1 1 0,1-1 0,-1 0 0,1 1 0,-1 0 0,0-1 0,1 0 0,-1 1 0,0 0 0,1 0 0,-1 0 0,0-1 0,0 1 0,1 0 0,-1 0 0,0-1 0,0 1 0,-21 0 0,3 0 0,37-4 0,-7 3 0,0 0 0,0 1 0,0 0 0,0 2 0,0-1 0,17 4 0,-14-3 0,0 0 0,-1 0 0,0-1 0,18 0 0,11 0 0,-10 4 0,-25-4 0,-1 1 0,2-1 0,-2-1 0,7 2 0,-6-3 0,-2 1 0,2 0 0,-1 0 0,0 1 0,0 0 0,0 0 0,0 0 0,0 0 0,0 1 0,9 3 0,-4 4 0,8 2 0,5 0 0,-2 0 0,40 26 0,-8-7 0,-36-20 0,36 16 0,27 6 0,26 15 0,8-6 0,-78-29 0,30 9 0,-60-18 0,1-1 0,-1 0 0,1-1 0,11 2 0,-10-2 0,0 1 0,15 4 0,-18-4 0,1-2 0,-1 1 0,0 0 0,9 0 0,-9 0 0,0-1 0,0 1 0,1 1 0,6 1 0,41 9 0,-29-6 0,-2-3 0,41 6 0,-53-7 0,22 3 0,-23-2 0,0-1 0,17 2 0,-21-4 0,1 0 0,-1 1 0,14 3 0,-20-4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0,-8 0 0,-9 1 0,-381-2 0,192-1 0,124-4 0,-103 1 0,128 3 0,36 1 0,1-1 0,-1 0 0,-22-6 0,29 5 0,0 1 0,-1 0 0,1 1 0,-16 1 0,-6 0 0,-565-1 0,597 0 0,2 1 0,1-1 0,0 0 0,0 0 0,0 0 0,-1-1 0,1 1 0,0 0 0,-1 0 0,1-1 0,-3 0 0,4 1 0,0 0 0,0 0 0,-1-1 0,1 0 0,0 1 0,-1-1 0,1 1 0,0-1 0,0 1 0,0-1 0,-1 0 0,1 1 0,0-1 0,0 1 0,0-1 0,0 0 0,0 1 0,0-1 0,0 0 0,0 0 0,0 1 0,0-1 0,1 1 0,-1-1 0,3-12 0,2 0 0,0 0 0,1 1 0,0 0 0,15-22 0,0 1 0,7-9 0,-25 38 0,13-28 0,-14 25 0,2-1 0,0 1 0,0-1 0,-1 2 0,2-2 0,0 3 0,0-3 0,1 3 0,-1-2 0,10-7 0,-9 10 0,0 1 0,-1-1 0,1 1 0,0 0 0,0 1 0,-1 0 0,2 0 0,11-4 0,-5 3 0,0 1 0,1-2 0,-1 2 0,1 1 0,20-1 0,92-3 0,-78 5 0,47 1 0,-30 9 0,-58-8 0,1 0 0,0 0 0,0 1 0,-1 0 0,0 0 0,0 1 0,0-1 0,8 8 0,-6-7 0,16 16 0,-10-7 0,4 1 0,0 0 0,2-1 0,24 12 0,86 30 0,-113-46 0,4 1 0,34 20 0,-46-26 0,-2 1 0,1-1 0,2 0 0,13 4 0,16 6 0,28 12 0,-21-9 0,-32-11 0,-1-3 0,2 1 0,-1-1 0,0 0 0,24 0 0,-36-3 0,-27-1 0,-44 4 0,0 1 0,64-4 0,-162-4 0,2-3 0,123 6 0,-51-9 0,61 7 0,-7-3 0,-60 0 0,-361 7 0,426-1 0,-55 9 0,76-5 0,-1-2 0,1 2 0,0 0 0,0 1 0,-21 9 0,29-11 0,7-5 0,9-5 0,-5 1 0,5-4 0,0 0 0,-1-1 0,11-14 0,33-46 0,-47 60 0,0-1 0,10-21 0,-6 9 0,-8 17 0,1-1 0,0 0 0,10-12 0,-13 17 0,2 1 0,0-1 0,-1 0 0,0 0 0,2 1 0,-1-1 0,0 2 0,-1-1 0,10-4 0,3 1 0,-13 3 0,2 1 0,-2-1 0,1 1 0,0 0 0,1 0 0,4-1 0,-8 2 0,156-10 0,-19 15 0,-124-4 0,12-1 0,-20 0 0,2 0 0,-2 0 0,2 0 0,-2 1 0,2 0 0,-2 0 0,1 1 0,0 0 0,0 0 0,7 3 0,29 22 0,-33-22 0,19 11 0,48 19 0,-25-12 0,-41-17 0,16 10 0,-20-10 0,1-1 0,0-1 0,0 1 0,11 3 0,2 1 0,-11-6 0,20 8 0,-18-8 0,1 0 0,15 9 0,-1 0 0,-19-9 0,0 0 0,-1 1 0,1 1 0,10 6 0,-18-11 0,1 0 0,-1 0 0,0 1 0,0-1 0,1 0 0,-1 0 0,0 0 0,1 0 0,-1 1 0,0-1 0,0 1 0,0-1 0,0 0 0,1 0 0,-1 0 0,0 1 0,0-1 0,0 0 0,0 0 0,0 0 0,0 0 0,0 0 0,0 1 0,0-1 0,0 0 0,0 0 0,0 1 0,0-1 0,0 0 0,0 1 0,0-1 0,0 0 0,0 1 0,-1-1 0,1 0 0,-1 1 0,0-1 0,1 1 0,-1-1 0,1 1 0,-1-1 0,0 0 0,0 0 0,1 0 0,-1 1 0,0-1 0,0 0 0,-30 0 0,27 0 0,-31 0 0,-82-4 0,16 1 0,2 1 0,-116 0 0,119 3 0,-144-1 0,217-2 0,0 0 0,-32-6 0,53 8 0,-2 0 0,1-1 0,0 0 0,0 1 0,0-1 0,-1 0 0,1-1 0,-2-1 0,4 3 0,0-1 0,1 1 0,0 0 0,-1-1 0,1 1 0,0 0 0,-1-1 0,0 1 0,1-1 0,0 1 0,0 0 0,0-1 0,-1 0 0,1 1 0,0 0 0,-1 0 0,1-1 0,0 1 0,0-1 0,0-1 0,0 1 0,1 0 0,-1 0 0,1 0 0,-1 0 0,0 0 0,1 0 0,0 0 0,-1 0 0,1 0 0,-1 1 0,2-3 0,17-18 0,-12 14 0,0-2 0,6-7 0,-9 11 0,1-1 0,0 2 0,-1-1 0,7-3 0,2-5 0,0 1 0,-9 7 0,2 0 0,-1-1 0,1 2 0,0-1 0,11-5 0,-6 5 0,20-5 0,-17 6 0,7-1 0,0 0 0,2 1 0,-1 0 0,31 1 0,101-3 0,-143 6 0,0 1 0,0-1 0,0 2 0,0 0 0,0 0 0,0-1 0,14 8 0,-3-2 0,-9-3 0,1 1 0,-1 0 0,0 0 0,16 11 0,20 13 0,36 17 0,-20-7 0,-60-36 0,-3-3 0,1 1 0,0 1 0,-1-1 0,-1 1 0,1-1 0,1 1 0,-2 0 0,5 2 0,-7-4 0,1 1 0,0-1 0,-1 0 0,1 0 0,0 1 0,-1-1 0,0 0 0,1 0 0,0 0 0,-1 0 0,0 1 0,1-1 0,-1 0 0,1 0 0,0 0 0,-1 0 0,0 0 0,1 0 0,-1 0 0,0 0 0,-12 0 0,13 0 0,-15 0 0,-123 4 0,-14 1 0,-214 2 0,246-8 0,91 0 0,27 0 0,0 1 0,-1 0 0,1-1 0,0 1 0,0-1 0,0 0 0,-1 1 0,1-1 0,-3-2 0,4 2 0,0 1 0,0-1 0,1-1 0,-1 2 0,0-1 0,1 0 0,-1 0 0,1 0 0,-1 0 0,1 0 0,-1 1 0,1-1 0,0 0 0,0-1 0,0 1 0,0 0 0,0 0 0,0 0 0,0 0 0,0 0 0,0 0 0,0 0 0,1 0 0,-1 0 0,1 0 0,1-4 0,0 2 0,0-1 0,0 1 0,0 0 0,4-5 0,-1 2 0,2-1 0,0 2 0,1-1 0,-1 0 0,2 1 0,-2 0 0,2 1 0,0-1 0,-1 1 0,2 0 0,10-3 0,11-2 0,61-13 0,-75 19 0,1 2 0,1-1 0,23 2 0,165 0 0,-200 1 0,2 0 0,-2-1 0,1 2 0,-1 0 0,1 1 0,-2-1 0,2 1 0,9 6 0,8 1 0,-24-10 0,11 5 0,0 1 0,16 8 0,-26-13 0,1 0 0,-1 1 0,0 0 0,0 0 0,1 0 0,-1 0 0,0 0 0,-1-1 0,1 2 0,-1-1 0,1 0 0,0 1 0,-1-1 0,0 0 0,0 0 0,0 1 0,1 3 0,-2-4 0,0-2 0,-1 1 0,0-1 0,1 1 0,-1 0 0,1 0 0,-1 0 0,0-1 0,1 1 0,-1 0 0,0 0 0,0 0 0,1-1 0,-2 1 0,2-1 0,-1 1 0,0-1 0,0 1 0,1-1 0,-2 1 0,-22 8 0,-28 4 0,33-9 0,10-3 0,-1 1 0,0-2 0,-11 0 0,10 0 0,0 0 0,-11 3 0,-216 19 0,83-21 0,83-2 0,71 2 0,0-1 0,1 0 0,-1 0 0,1 0 0,0 0 0,-1 0 0,1 0 0,-1 0 0,0 0 0,0 0 0,1 0 0,-1-1 0,1 1 0,-1 0 0,0 0 0,1 0 0,-1-1 0,1 1 0,-1-1 0,0 1 0,1 0 0,0-1 0,-1 1 0,1 0 0,-1-1 0,1 1 0,-1-1 0,1 1 0,0 0 0,-1-1 0,1 1 0,0-1 0,0 1 0,0-1 0,0 1 0,0-1 0,-1 1 0,1-1 0,0 0 0,0 1 0,0 0 0,0-1 0,0 1 0,0-1 0,0 1 0,0-1 0,1 1 0,-1-1 0,0 1 0,0-1 0,0 1 0,0-1 0,0 1 0,0-1 0,1 0 0,1-2 0,-1 0 0,1 1 0,0 0 0,0 0 0,0-1 0,0 1 0,0 0 0,0 1 0,6-5 0,1 2 0,1 0 0,2 0 0,-2 0 0,18-2 0,-10 1 0,19-3 0,-25 7 0,1-2 0,12-4 0,-20 5 0,1 1 0,-2 0 0,10 0 0,-9 1 0,0-1 0,1 0 0,8-2 0,-7 1 0,-2 0 0,1 1 0,-1 1 0,1-1 0,7 1 0,14-2 0,-5 0 0,24 0 0,-2 0 0,18-4 0,-58 6 0,2-1 0,-1 1 0,-1-1 0,7 0 0,-52 0 0,-125 10 0,124-6 0,20-2 0,0 2 0,-29 4 0,39-4 0,-23 1 0,24-4 0,-1 1 0,-17 5 0,25-5 0,1 0 0,0 0 0,0 1 0,-1-1 0,2 0 0,-1 0 0,-6 5 0,9-6 0,0 1 0,-1-1 0,1 0 0,0 1 0,0-1 0,0 0 0,0 1 0,0-1 0,-1 0 0,1 1 0,0-1 0,0 0 0,0 1 0,0-1 0,0 1 0,-1-1 0,1 1 0,0-1 0,0 0 0,0 0 0,0 0 0,0 1 0,0-1 0,1 1 0,-1 0 0,1 0 0,-1-1 0,0 1 0,1 0 0,-1-1 0,1 1 0,0 0 0,0-1 0,-1 1 0,1-1 0,0 1 0,0-1 0,0 0 0,0 1 0,0-1 0,2 1 0,6 1 0,1 0 0,0 0 0,0-1 0,15 1 0,43-2 0,-26-1 0,17 1 0,-10 1 0,95-8 0,-125 4 0,83-10 0,-94 12 0,-13-1 0,-15-1 0,15 2 0,-18-2 0,0 1 0,0 2 0,-28 1 0,3 0 0,-47 5 0,95-6 0,-22 0 0,1 2 0,0 0 0,-30 8 0,17-6 47,20-3-1459</inkml:trace>
</inkml:ink>
</file>

<file path=ppt/ink/ink1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17"/>
    </inkml:context>
    <inkml:brush xml:id="br0">
      <inkml:brushProperty name="width" value="0.1" units="cm"/>
      <inkml:brushProperty name="height" value="0.1" units="cm"/>
      <inkml:brushProperty name="color" value="#66CC00"/>
      <inkml:brushProperty name="ignorePressure" value="1"/>
    </inkml:brush>
  </inkml:definitions>
  <inkml:trace contextRef="#ctx0" brushRef="#br0">1 176,'96'-173,"-94"170</inkml:trace>
</inkml:ink>
</file>

<file path=ppt/ink/ink1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18"/>
    </inkml:context>
    <inkml:brush xml:id="br0">
      <inkml:brushProperty name="width" value="0.1" units="cm"/>
      <inkml:brushProperty name="height" value="0.1" units="cm"/>
      <inkml:brushProperty name="color" value="#66CC00"/>
      <inkml:brushProperty name="ignorePressure" value="1"/>
    </inkml:brush>
  </inkml:definitions>
  <inkml:trace contextRef="#ctx0" brushRef="#br0">0 174,'104'-171,"-103"169</inkml:trace>
</inkml:ink>
</file>

<file path=ppt/ink/ink1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19"/>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1,'1908'0,"-1905"0</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546"/>
    </inkml:context>
    <inkml:brush xml:id="br0">
      <inkml:brushProperty name="width" value="0.1" units="cm"/>
      <inkml:brushProperty name="height" value="0.1" units="cm"/>
      <inkml:brushProperty name="color" value="#E71224"/>
    </inkml:brush>
  </inkml:definitions>
  <inkml:trace contextRef="#ctx0" brushRef="#br0">1 0 24575,'12'19'0,"-8"-14"0,-1 0 0,0-1 0,4 9 0,-5-8 0,2 0 0,-2 0 0,6 6 0,12 9 0,-14-15 0,0 1 0,-1-1 0,1 2 0,5 10 0,19 26 0,-26-37 0,1 0 0,0 0 0,9 8 0,7 9 0,-17-18 0,9 10 0,-2 1 0,18 30 0,-23-30 0,-4-13 0,-1 1 0,0 0 0,1-1 0,0 0 0,0 0 0,0 0 0,4 6 0,-3-7 0,-1 1 0,0 0 0,0 0 0,-1 0 0,3 7 0,6 8 0,-8-15 0,1 1 0,-2-1 0,1 1 0,2 7 0,-3-7 0,0-1 0,1 1 0,0 0 0,2 4 0,-1-3 0,-1-1 0,0 1 0,1 0 0,0 5 0,5 12 0,5 10 0,-11-25 0,1 1 0,0-1 0,7 12 0,-4-8 0,8 20 0,-5-12 0,1 3 0,-1-2 0,17 28 0,-15-23 0,-10-20 0,1-1 0,-1 1 0,6 7 0,-4-6 0,0 0 0,0 1 0,-1 0 0,0-1 0,0 1 0,1 10 0,4 18 0,-1-16 0,-2-8 0,-1 0 0,1-1 0,8 15 0,-11-22 0,0-1 0,0 1 0,0 0 0,0 0 0,0-1 0,0 4 0,0-3 0,-1-1 0,1 1 0,-1 0 0,1-1 0,0 1 0,0 0 0,2 3 0,0-2 0,0 1 0,-1 0 0,-1 0 0,1 0 0,0 0 0,0 6 0,3 8 0,-1 0 0,-2-13 0,-1-1 0,0 0 0,4 7 0,5 28 0,17 25 0,-3-5 0,-21-53 0,-1-4 0,-1 1 0,1-1 0,-1 1 0,1 5 0,-1-7 0,-1 0 0,1-1 0,0 2 0,0-1 0,0 0 0,0-1 0,0 2 0,3 1 0,-3-2 0,0-1 0,1 2 0,-1-1 0,0 0 0,0 0 0,0 0 0,2 5 0,-1 1 0,0 1 0,7 13 0,2 9 0,-6-20 0,-1-1 0,1 1 0,0 0 0,8 10 0,-9-15 0,-1 1 0,0-1 0,2 11 0,5 7 0,11 18 0,-1 1 0,-13-23 0,-7-16 0,1-1 0,1 2 0,0-2 0,-1 1 0,1 0 0,3 4 0,-8 9 0,3-16 0,1 0 0,-1-1 0,1 1 0,-1 0 0,0-1 0,1 1 0,-1 0 0,1-1 0,0 1 0,-1 0 0,1 0 0,0-1 0,1 1 0,-2-1 0,1 1 0,-1-1 0,1 1 0,-1-1 0,1 1 0,-1-1 0,1 1 0,0-1 0,-1 1 0,1-1 0,-1 1 0,0 0 0,1 0 0,-1-1 0,0 1 0,1 0 0,-1-1 0,0 1 0,0 0 0,0 0 0,1 3 0,0-2 0,-1 1 0,2-1 0,-2 1 0,1 0 0,1-1 0,-1 1 0,1-1 0,-1 0 0,1 0 0,2 3 0,-2-2 0,-1-1 0,1 1 0,0-1 0,0 0 0,-1 1 0,0 0 0,1-1 0,-1 1 0,1 4 0,11 34 0,-13-41-40,0 1 0,1-1 0,-1 1 0,0-1-1,0 1 1,0-1 0,1 1 0,-1-1 0,0 0 0,1 1 0,-1-1-1,1 1 1,-1-1 0,0 0 0,1 1 0,-1-1 0,1 0-1,-1 1 1,0-1 0,1 1 0,-1-1 0,1 0 0,-1 0 0,1 0-1,-1 0 1,1 1 0,0-1 0,-1 0 0,1 0 0,-1 0-1,1 0 1,-1 0 0,2 0 0</inkml:trace>
</inkml:ink>
</file>

<file path=ppt/ink/ink1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20"/>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1,'1146'0,"-1144"0</inkml:trace>
</inkml:ink>
</file>

<file path=ppt/ink/ink1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21"/>
    </inkml:context>
    <inkml:brush xml:id="br0">
      <inkml:brushProperty name="width" value="0.1" units="cm"/>
      <inkml:brushProperty name="height" value="0.1" units="cm"/>
      <inkml:brushProperty name="color" value="#66CC00"/>
      <inkml:brushProperty name="ignorePressure" value="1"/>
    </inkml:brush>
  </inkml:definitions>
  <inkml:trace contextRef="#ctx0" brushRef="#br0">1 394,'136'-390,"-135"386</inkml:trace>
</inkml:ink>
</file>

<file path=ppt/ink/ink1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22"/>
    </inkml:context>
    <inkml:brush xml:id="br0">
      <inkml:brushProperty name="width" value="0.1" units="cm"/>
      <inkml:brushProperty name="height" value="0.1" units="cm"/>
      <inkml:brushProperty name="color" value="#66CC00"/>
    </inkml:brush>
  </inkml:definitions>
  <inkml:trace contextRef="#ctx0" brushRef="#br0">1472 1 24575,'0'1'0,"1"-1"0,0 0 0,-1 1 0,0-1 0,1 0 0,-1 1 0,1-1 0,-1 1 0,1-1 0,-1 1 0,0-1 0,1 1 0,-1-1 0,0 1 0,0-1 0,0 0 0,0 1 0,1 0 0,-1-1 0,0 2 0,1 11 0,0-8 0,1 12 0,-2-16 0,1-1 0,-1 1 0,1-1 0,-1 1 0,0-1 0,0 0 0,1 0 0,-1 0 0,0 1 0,1-1 0,0 1 0,-1-1 0,0 0 0,1 1 0,-1-1 0,1 0 0,0 1 0,-1-1 0,1 0 0,-1 0 0,1 0 0,-1 0 0,0 1 0,1-1 0,-1 0 0,1 0 0,0 0 0,-1 0 0,1 0 0,-1 0 0,0 0 0,0 0 0,0 0 0,0 0 0,0 0 0,-1 0 0,1 0 0,0 0 0,0 0 0,0 0 0,0 0 0,0 0 0,-1 0 0,1 0 0,0 0 0,0 0 0,-1 0 0,1 0 0,0 0 0,0 0 0,0 0 0,0 0 0,0 0 0,0 0 0,-1 0 0,1 0 0,0 0 0,0-1 0,0 1 0,0 0 0,0 0 0,0 0 0,0 0 0,0 0 0,0 0 0,0 0 0,0 0 0,0-1 0,0 1 0,0 0 0,0 0 0,0 0 0,0 0 0,3-5 0,3-2 0,-6 7 0,0 1 0,0-1 0,0 1 0,0 0 0,0-1 0,0 1 0,0 0 0,0-1 0,0 1 0,0-1 0,0 1 0,1-1 0,-1 1 0,0-1 0,0 1 0,1-1 0,-1 0 0,1 0 0,-1 1 0,0 0 0,1 0 0,12 9 0,-4-3 0,-6-5 0,-1 0 0,0 0 0,0 0 0,-1 1 0,1-1 0,0 0 0,0 1 0,-1 0 0,0-1 0,0 1 0,1 0 0,-2-1 0,0 2 0,1-3 0,0 8 0,0-7 0,-1 0 0,1 0 0,0 0 0,0-1 0,1 1 0,-1 0 0,0 0 0,1 0 0,0 0 0,6 7 0,3 5 0,-10-13 0,1 1 0,0-1 0,-1 1 0,1-1 0,-1 1 0,-1 0 0,2 0 0,-1 0 0,0 0 0,0 0 0,0 3 0,1 0 0,0 0 0,0 1 0,0-1 0,1 0 0,0 0 0,0 1 0,7 7 0,-6-9 0,0 1 0,-1-1 0,0 0 0,0 1 0,0 0 0,-1-1 0,0 2 0,2 4 0,0 1 0,10 17 0,-9-19 0,-2-1 0,1 1 0,4 12 0,-6-14 0,0-2 0,0 1 0,1-1 0,4 9 0,-4-10 0,0 1 0,0 0 0,-1 0 0,-1 1 0,4 6 0,-4-7 0,1 0 0,-1 0 0,1-1 0,3 7 0,-2-8 0,-2 2 0,2-1 0,-1 1 0,-1-1 0,1 6 0,8 28 0,-10-36 0,1 0 0,0 2 0,0-1 0,-1 0 0,2 0 0,0-1 0,3 5 0,-3-3 0,1-1 0,-2 0 0,1 1 0,1 4 0,14 46 0,-4 8 0,-7-32 0,-4-20 0,-3-14 0,0-20 0,2 20 0,0 1 0,-1-1 0,-1 0 0,1 1 0,-1 0 0,1-5 0,-5 17 0,1 6 0,4-14 0,0-1 0,0 0 0,0 1 0,0 0 0,0 1 0,-1-1 0,0 0 0,1-1 0,0 1 0,-1 0 0,1 0 0,-1 0 0,0 0 0,1-1 0,0 2 0,0-2 0,-1 1 0,0-1 0,0 0 0,0 1 0,0-1 0,0 1 0,1-1 0,-3 2 0,-1-1 0,1-1 0,-1 2 0,1-2 0,-2 1 0,-4-1 0,-17 3 0,13 0 0,0-2 0,0 1 0,-1-1 0,1-1 0,0 0 0,-22-2 0,-15 0 0,-30-2 0,45 4 0,-69 7 0,53-2 0,16-5 0,19 0 0,-22 3 0,25-1 0,-1-2 0,0 0 0,0 0 0,1-1 0,-20-4 0,8-2 0,22 5 0,0 1 0,-1 0 0,0 0 0,1 0 0,0 0 0,-1 0 0,0 0 0,-4 1 0,-46-1 0,-45 2 0,65 4 0,21-4 0,-23 2 0,-31-3 0,-46 0 0,55-6 0,38 2 0,1 2 0,-1 1 0,-27 1 0,-94 4 0,133-3 0,-1 0 0,-11 2 0,12-2 0,-1 1 0,-14-1 0,-56-7 0,9-1 0,55 6 0,-21 2 0,31 0 0,1 0 0,-2-1 0,2 1 0,0 1 0,-1 0 0,0-1 0,1 1 0,-7 3 0,11-5 0,0 0 0,0 0 0,0 0 0,0 0 0,0 1 0,0-1 0,0 0 0,0 0 0,-1 0 0,1 0 0,0 0 0,-1 0 0,1 0 0,0 0 0,0 0 0,0 0 0,0 0 0,-1 1 0,1-1 0,0 0 0,0 0 0,0 0 0,0 0 0,-1 0 0,1 0 0,-1-1 0,1 1 0,0 0 0,0 0 0,0 0 0,0 0 0,-1 0 0,1 0 0,0 0 0,0 0 0,0 0 0,0 0 0,-1-1 0,2-6 0,5-10 0,27-47 0,-27 52 0,4-20 0,-7 21 0,1-2 0,7-13 0,2 6 0,-9 13 0,0 1 0,-1 0 0,1 0 0,-1-1 0,1-8 0,-1 6 0,0-1 0,4-10 0,25-53 0,-18 44 0,10-33 0,-20 49 0,-1 4 0,0 1 0,0-1 0,7-10 0,5-5 0,-3 5 0,10-23 0,-17 32 0,-1 2 0,-2 1 0,3 0 0,7-13 0,-1 4 0,-9 12 0,0 0 0,0 1 0,1 1 0,4-8 0,3 2 0,-8 5 0,1-1 0,1 2 0,-1-1 0,0 0 0,0 0 0,2 0 0,-1 1 0,-1 0 0,1 0 0,0 0 0,0 0 0,1 0 0,8-2 0,-13 4 0,24-2 0,41-3 0,768 5 0,-819 1 0,0 0 0,0 1 0,19 5 0,-23-5 0,-8-2 0,0 1 0,0-1 0,-1 0 0,1 0 0,0 1 0,0-1 0,-2 1 0,2 0 0,0 0 0,-1-1 0,1 1 0,-1 0 0,1 0 0,-1-1 0,0 1 0,0 0 0,0 0 0,0 1 0,0-1 0,0 0 0,0 0 0,0 1 0,1 0 0,-2-1 0,0 0 0,0-1 0,1 0 0,-1 0 0,0 0 0,0 1 0,0-1 0,1 0 0,-1 1 0,0-1 0,1 1 0,-1-1 0,0 1 0,0-1 0,0 0 0,0 1 0,0-1 0,0 1 0,0-1 0,0 1 0,0 0 0,-1-1 0,1 1 0,0-1 0,-1 0 0,1 1 0,0 0 0,-1-1 0,1 1 0,-2-1 0,2 1 0,-1 0 0,0-1 0,0 0 0,0 0 0,0 0 0,1 1 0,-1-1 0,0 1 0,0-1 0,-1 0 0,-6 1 0,2 0 0,-1-1 0,-9 0 0,14 0 0,-30 0 0,-115-4 0,34 1 0,0-2 0,-25 4 0,69 2 0,-35 6 0,34-2 0,-50-1 0,37-4 0,81 1 0,0-1 0,0 1 0,1 0 0,-2-1 0,1 1 0,1 0 0,-1 0 0,0-1 0,0 0 0,1 2 0,0-1 0,-1 0 0,1 0 0,-3 2 0,3-2 0,0 0 0,0 0 0,0 0 0,0 0 0,1 0 0,-1 0 0,1 0 0,-1 0 0,1 0 0,-1 1 0,0-1 0,1 1 0,0-1 0,0 0 0,-1 0 0,1 1 0,0-2 0,0 1 0,0 1 0,1 1 0,-1-2 0,0 0 0,1-1 0,0 1 0,-1 0 0,1-1 0,-1 1 0,1 0 0,-1-1 0,0 1 0,1-1 0,0 1 0,0-1 0,-1 0 0,1 0 0,0 1 0,0-1 0,0 0 0,-1 0 0,2 1 0,-2-1 0,1 0 0,0 0 0,0 0 0,0 0 0,0 0 0,-1 0 0,1 0 0,0 0 0,0 0 0,1-1 0,29-4 0,-30 4 0,13-1 0,-1-1 0,1 2 0,14-2 0,-9 3 0,25-2 0,-22 2 0,26-5 0,-18 3 0,0 0 0,43 3 0,-19 0 0,-33-1 0,163 6 0,-45 2 0,-62-5 0,-8-1 0,-31 0 0,40-3 0,-48-3 0,-25 3 0,2 0 0,-1 1 0,12-1 0,-15 1 0,0 1 0,-1-1 0,0 0 0,1 1 0,-1 0 0,1-1 0,-1 1 0,1 0 0,-2 0 0,2 1 0,-2-1 0,2 0 0,2 2 0,3 6 0,-8-9 0,1 1 0,-1-1 0,0 0 0,0 0 0,0 1 0,0-1 0,0 0 0,0 0 0,0 0 0,0 0 0,0 0 0,0 1 0,0-1 0,0 0 0,0 0 0,0 1 0,0-1 0,0 0 0,0 0 0,0 1 0,0-1 0,0 1 0,-1-1 0,-1 1 0,2 0 0,-1-1 0,-1 1 0,1 0 0,0 0 0,0-1 0,0 1 0,0-1 0,-1 0 0,1 1 0,0-1 0,-3 0 0,-9 3 0,0-2 0,-1 2 0,-24-1 0,-9-2 0,-123-6 0,-60-5 0,19 15 0,17-2 0,98-4 0,-18 7 0,111-5 0,-2 0 0,2 0 0,0 0 0,-1 1 0,0-1 0,0 1 0,2-1 0,-3 0 0,2 2 0,-1-1 0,1 1 0,0-1 0,0 1 0,-1-1 0,-2 4 0,5-5 0,1 0 0,0 0 0,-1 0 0,1 0 0,0 0 0,0 1 0,0-1 0,-1 0 0,1 1 0,-1-1 0,1 0 0,0 1 0,0-1 0,0 0 0,0 1 0,0-1 0,-1 0 0,1 1 0,0 0 0,0-1 0,0 0 0,0 1 0,0-1 0,0 0 0,0 1 0,0-1 0,0 1 0,1 0 0,-1-1 0,1 1 0,0 0 0,-1-1 0,1 1 0,-1-1 0,1 1 0,0-1 0,0 0 0,-1 1 0,2-1 0,-2 0 0,2 1 0,25 7 0,11-4 0,1-3 0,59-1 0,-36-1 0,128 6 0,-182-5 0,0 1 0,12 2 0,14 2 0,288-5 0,-159 0 0,-72-5 0,-62 5 0,35 0 0,-49-3 0,-12 3 0,0-1 0,0 1 0,-1-1 0,1 1 0,-1 0 0,1 0 0,0 0 0,0 0 0,-1 0 0,1 1 0,3 0 0,-6-1 0,1 0 0,-1 0 0,0 1 0,1-1 0,0 0 0,-1 1 0,0-1 0,0 0 0,0 1 0,0-1 0,0 1 0,1-1 0,-1 1 0,1-1 0,-1 1 0,0-1 0,0 1 0,0-1 0,0 1 0,1-1 0,-1 0 0,0 0 0,0 2 0,-1 14 0,1-3 0,0-13 0,0 1 0,0-1 0,1 0 0,-1 0 0,0 1 0,0-1 0,0 0 0,0 0 0,-1 1 0,1-1 0,0 0 0,0 1 0,0-1 0,0 0 0,0 0 0,0 1 0,0-1 0,0 0 0,0 0 0,-1 0 0,1 1 0,0-1 0,-1 0 0,1 0 0,0 0 0,0 1 0,0-1 0,-12 3 0,-17-3 0,20-1 0,-61 1 0,-239-7 0,56 4 0,141 5 0,-161-6 0,148 0 0,114 3 0,3 0 0,0 1 0,0 0 0,-14 3 0,20-3 0,1 0 0,-1 1 0,0-1 0,1 1 0,-1-1 0,0 1 0,1-1 0,0 0 0,0 1 0,-1 0 0,1-1 0,0 2 0,0-1 0,-1 0 0,1 0 0,0 0 0,0 0 0,0 0 0,0 0 0,1 1 0,-1-1 0,1 0 0,-2 0 0,1 3 0,-3 5 0,3-7 0,0 0 0,0 0 0,0 1 0,0-1 0,1 0 0,-1 3 0,1-5 0,0 1 0,0-1 0,0 1 0,0-1 0,1 1 0,-1-1 0,0 1 0,0-1 0,0 0 0,0 1 0,1-1 0,-1 1 0,0-1 0,1 0 0,-1 1 0,1 0 0,-1-1 0,0 0 0,1 0 0,-1 1 0,0-1 0,1 0 0,0 0 0,-1 0 0,1 0 0,-1 0 0,0 0 0,1 0 0,0 0 0,-1 0 0,1 1 0,-1-1 0,1 0 0,0 0 0,0 0 0,32 1 0,38-2 0,-18 0 0,890 1 0,-839 5 0,-75-5 0,30 0 0,-47-2 0,-9 1 0,-1 1 0,1-1 0,0 1 0,0 0 0,-1 0 0,6 0 0,-7 0 0,0 1 0,0-1 0,0 0 0,-1 0 0,1 1 0,-1-1 0,1 1 0,0-1 0,0 1 0,-1-1 0,1 1 0,-1 0 0,1-1 0,0 1 0,-1-1 0,1 1 0,-1 0 0,1-1 0,-1 1 0,1 0 0,-1-1 0,0 1 0,1 0 0,-1-1 0,0 1 0,0 0 0,3 9 0,-2-8 0,0 1 0,0 0 0,0 0 0,0-1 0,-1 5 0,0-6 0,0-1 0,0 1 0,0-1 0,0 1 0,0 0 0,0-1 0,0 1 0,0-1 0,-1 1 0,1-1 0,0 0 0,0 1 0,-1-1 0,1 1 0,-1-1 0,1 1 0,0-1 0,-1 0 0,1 1 0,0-1 0,-1 0 0,1 0 0,0 0 0,-1 0 0,1 0 0,0 1 0,-1-1 0,0 0 0,1 1 0,-1-1 0,1 0 0,-1 0 0,0 0 0,1 0 0,-2 0 0,-23 1 0,0 0 0,-30-4 0,13-2 0,29 3 0,1-1 0,-19 1 0,-195-1 0,-280 3 0,391 3 0,-87-10 0,173 5 0,-48 4 0,76-2 0,-1 1 0,1-1 0,-1 0 0,1 1 0,0 0 0,0 0 0,0-1 0,0 0 0,-1 1 0,1 0 0,0 0 0,0 0 0,0 0 0,0 0 0,0 0 0,-2 2 0,2 0 0,-1 0 0,0 0 0,0 0 0,0 0 0,-1 5 0,3-8 0,0 1 0,0-1 0,0 0 0,0 1 0,0-1 0,0 0 0,0 1 0,1-1 0,-1 0 0,0 1 0,0-1 0,0 0 0,0 0 0,1 1 0,-1-1 0,1 0 0,-1 0 0,0 1 0,0-1 0,1 0 0,-1 0 0,0 1 0,0-1 0,1 0 0,0 0 0,-1 0 0,0 0 0,1 0 0,-1 1 0,0-1 0,1 0 0,-1 0 0,1 0 0,-1 0 0,0 0 0,1 0 0,-1 0 0,1 0 0,19 1 0,-17-1 0,1118-1 0,-1042 4 0,-52-3 0,-1 0 0,0 0 0,31 6 0,-47-5 0,16 4 0,-24-5 0,-1 1 0,1 0 0,-1 0 0,0-1 0,0 1 0,0 0 0,0 0 0,1 0 0,-1 0 0,0 0 0,0 0 0,0 0 0,0 1 0,0-1 0,1 1 0,1 6 0,-2-7 0,0 0 0,0 0 0,-1 0 0,1 0 0,-1-1 0,1 2 0,-1-1 0,1 0 0,-1 2 0,0-2 0,0-1 0,0 1 0,0-1 0,-1 0 0,1 1 0,-1-1 0,1 0 0,0 1 0,0-1 0,-1 0 0,1 1 0,0-1 0,-1 0 0,0 0 0,1 1 0,0-1 0,-1 0 0,1 0 0,-1 0 0,1 0 0,0 1 0,0-1 0,-1 0 0,1 0 0,-1 0 0,0 0 0,1 0 0,0 0 0,-1 0 0,1 0 0,-1 0 0,0-1 0,-123 1 0,13-3 0,49 2 0,-139-4 0,121 6 0,-84-2 0,54-3 0,-30 4 0,-123 0 0,80 4 0,183-4 0,-1 0 0,0 0 0,1 1 0,-1-1 0,1 0 0,-1 0 0,0 0 0,0 0 0,1 1 0,-1-1 0,0 1 0,1-1 0,-1 0 0,1 1 0,0-1 0,-1 0 0,0 1 0,1-1 0,-1 1 0,1-1 0,0 0 0,-1 1 0,1-1 0,-1 1 0,1-1 0,0 1 0,0-1 0,0 1 0,0-1 0,0 1 0,0 0 0,-2 21 0,2-17 0,0-5 0,0 1 0,1-1 0,-1 0 0,1 1 0,-1-1 0,0 0 0,0 1 0,0-1 0,0 0 0,0 1 0,1-1 0,-1 0 0,1 0 0,-1 1 0,0-1 0,1 0 0,-1 0 0,1 0 0,0 1 0,-1-1 0,0 0 0,1 1 0,-1-1 0,1 0 0,0 0 0,-1 0 0,0 0 0,2 0 0,16 0 0,-15 0 0,57 1 0,59 1 0,109 0 0,-123-3 0,203 5 0,-262-4 0,339 4 0,-302-5 0,30 2 0,-112-1 0,0 1 0,0-1 0,0 1 0,-1-1 0,1 1 0,0-1 0,0 1 0,-1 0 0,1 0 0,-1-1 0,1 1 0,-1 0 0,1-1 0,-1 0 0,1 1 0,-1 0 0,0-1 0,1 1 0,-1 2 0,6 17 0,-7-20 0,1 1 0,0-1 0,0 0 0,0 1 0,-1-1 0,1 0 0,-1 0 0,1 0 0,0 1 0,0 0 0,-1-1 0,1 0 0,0 1 0,-1-1 0,0 0 0,1 0 0,0 1 0,-1-1 0,1 0 0,-1 0 0,0 0 0,1 1 0,0-1 0,-1 0 0,1 0 0,0 0 0,-1 0 0,1 0 0,-1 0 0,0 0 0,-22 0 0,18 0 0,-506 4 0,342-4 0,37-7 0,16 2 0,-88 0 0,-29 5 0,120 0 0,112 0 0,0 0 0,0 0 0,0 0 0,0 0 0,1 0 0,-1 0 0,0 0 0,0 1 0,0-1 0,0 1 0,1-1 0,-2 0 0,2 1 0,-1-1 0,0 1 0,0-1 0,0 1 0,1-1 0,-1 1 0,0-1 0,1 1 0,-1-1 0,1 1 0,0-1 0,-1 0 0,1 2 0,-1-2 0,1 1 0,0 0 0,-2 1 0,2 1 0,-1 1 0,1-2 0,0 2 0,0-1 0,0 0 0,1 5 0,-1-7 0,0-1 0,1 2 0,0-2 0,-1 1 0,0 0 0,1-1 0,-1 1 0,0-1 0,1 1 0,-1 0 0,0-1 0,1 1 0,0-1 0,0 0 0,-1 0 0,1 0 0,0 1 0,0 0 0,-1-1 0,1 0 0,0 0 0,0 1 0,0-1 0,-1 0 0,2 0 0,-2 0 0,1 0 0,0 0 0,29 1 0,-23-1 0,172-4 0,25 0 0,614 4 0,-809 0 0,-1 1 0,0 0 0,1 1 0,-1-1 0,15 6 0,-16-5 0,1 1 0,0-2 0,0 1 0,0-1 0,16 2 0,37-2 0,50-2 0,-110 1 0,0 0 0,-1-1 0,1 1 0,-1 0 0,1-1 0,-1 1 0,0 0 0,0-1 0,1 1 0,-1 0 0,1 0 0,-1-1 0,1 1 0,-1-1 0,0 1 0,1 0 0,-1-1 0,0 1 0,0 0 0,1 0 0,-1-1 0,1 1 0,-1 0 0,0-1 0,0 1 0,0-1 0,0 0 0,0 1 0,0-1 0,0 1 0,0-1 0,0 1 0,0-1 0,0 0 0,0 0 0,0-1 0,0 1 0,-1-1 0,1 2 0,-1-1 0,1-1 0,0 1 0,-1 0 0,1 0 0,-2-1 0,1-1 0,1 3 0,0 0 0,0 0 0,0 0 0,-1 0 0,1 0 0,0 0 0,0 0 0,0 0 0,0 0 0,0 1 0,0-1 0,0 0 0,-1 0 0,1 0 0,0 0 0,0 0 0,0 0 0,0 1 0,0-1 0,0 0 0,0 0 0,0 0 0,0 0 0,0 0 0,0 1 0,0-1 0,0 0 0,0 0 0,0 0 0,0 0 0,0 1 0,0-1 0,0 0 0,0 0 0,0 1 0,0-1 0,0 0 0,0 0 0,0 8 0,2 2 0,1 0 0,5 13 0,-8-23 0,0 0 0,0 0 0,0 1 0,-1-1 0,1 0 0,0 0 0,0 1 0,0-1 0,0 0 0,0 0 0,0 0 0,0 1 0,-1-1 0,1 0 0,0 0 0,0 0 0,0 1 0,-1-1 0,1 0 0,-1 0 0,1 0 0,0 0 0,0 0 0,0 0 0,-1 1 0,1-1 0,0 0 0,0 0 0,-1 0 0,1 0 0,-1 0 0,1 0 0,0 0 0,0 0 0,-1 0 0,1 0 0,0 0 0,0 0 0,-2-1 0,-14 1 0,13 0 0,-18 0 0,1 1 0,-20 4 0,19-3 0,-36 2 0,-102-4 0,-40-1 0,36-7 0,50 1 0,-143 5 0,134 3 0,-248-1 0,369 0 0,0 0 0,-1 0 0,1 0 0,0 1 0,0-1 0,0 0 0,-1 0 0,1 0 0,1 1 0,-1-1 0,0 1 0,-1-1 0,1 1 0,1-1 0,-2 1 0,0 0 0,2 0 0,-1-1 0,1 1 0,0-1 0,-1 1 0,1 0 0,0-1 0,0 1 0,-1 0 0,1-1 0,0 0 0,0 0 0,-1 1 0,1 0 0,0-1 0,0 1 0,0-1 0,1 1 0,-1 0 0,0 0 0,0-1 0,1 1 0,-1 0 0,0-1 0,0 1 0,0-1 0,1 1 0,-1-1 0,0 1 0,2 0 0,-2 0 0,1-1 0,-1 1 0,1-1 0,0 0 0,0 1 0,-1-1 0,1 0 0,0 1 0,0-1 0,0 0 0,-1 1 0,0-1 0,1 0 0,0 0 0,0 0 0,0 1 0,0-1 0,1 0 0,19 0 0,-15 0 0,292 3 0,64 2 0,-130-10 0,115 5 0,-333 0 0,19 5 0,6-2 0,-34-3 0,6 0 0,1 1 0,-1 0 0,0 1 0,0 0 0,-1 0 0,13 3 0,-18-3 0,2-1 0,0 0 0,-2 0 0,1 0 0,0-1 0,1 0 0,10-2 0,4 1 0,-16 1 0,1-1 0,0 0 0,7-1 0,-9 1 0,-2 0 0,2 0 0,-1 0 0,1 1 0,-1-1 0,0 1 0,1 0 0,-1 0 0,1 0 0,-1 0 0,0 1 0,5 0 0,-8-1 0,0 1 0,1-1 0,-1 1 0,0-1 0,1 0 0,-1 0 0,1 1 0,-1-1 0,0 0 0,0 1 0,1-1 0,-1 0 0,0 0 0,1 0 0,-1 0 0,0 1 0,0-1 0,0 1 0,0-1 0,0 0 0,0 1 0,0-1 0,0 0 0,0 1 0,0-1 0,0 2 0,-2 12 0,0 2 0,2-16 0,0 1 0,1 0 0,-1 0 0,1 0 0,-1 0 0,0 0 0,0-1 0,0 1 0,0 0 0,0 0 0,0 0 0,0-1 0,-1 4 0,0-4 0,1 0 0,-1 1 0,1-1 0,0 1 0,-1-1 0,0 0 0,1 0 0,-2 1 0,2-1 0,-1 0 0,0 0 0,0 0 0,0 1 0,1-1 0,-2 0 0,2 0 0,-1 0 0,-1-1 0,-19 1 0,0-1 0,-22-5 0,-27 1 0,-453 0 0,449 5 0,-2-4 0,20 0 0,-331 0 0,204 0 0,163 3 0,-2 0 0,-41-8 0,52 8 0,2 0 0,0 0 0,-1 1 0,-14 2 0,23-2 0,1 0 0,-1 0 0,0 0 0,0 0 0,1 0 0,-1 0 0,1 0 0,-1 1 0,1-1 0,-1 0 0,0 0 0,1 0 0,-1 1 0,1-1 0,-1 0 0,0 1 0,1-1 0,-1 0 0,1 1 0,-1-1 0,0 1 0,1-1 0,-1 1 0,1-1 0,0 0 0,-1 1 0,1-1 0,-1 1 0,1-1 0,0 1 0,0 0 0,0-1 0,0 1 0,-1-1 0,1 1 0,0 0 0,0-1 0,0 1 0,0 0 0,0-1 0,0 1 0,0 0 0,1-1 0,-1 1 0,0-1 0,0 1 0,0 0 0,1-1 0,-1 0 0,1 0 0,-1 1 0,0-1 0,1 1 0,-1-1 0,1 1 0,-1 0 0,1-1 0,-1 0 0,1 1 0,-1-1 0,1 0 0,0 1 0,-1-1 0,1 0 0,1 1 0,6 2 0,0 0 0,2-2 0,-1 1 0,-1 0 0,2-1 0,-1 0 0,0 0 0,16-1 0,38 4 0,-14-1 0,276 2 0,62-5 0,-370 0 0,18 4 0,-18-2 0,21 1 0,91-1 0,-122-1-96,2-1-115,1 0-1,1-1 0,-1 0 1,0 0-1,10-2 1</inkml:trace>
</inkml:ink>
</file>

<file path=ppt/ink/ink1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13"/>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1,'1718'0,"-1715"0</inkml:trace>
</inkml:ink>
</file>

<file path=ppt/ink/ink1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14"/>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1,'1263'0,"-1260"0</inkml:trace>
</inkml:ink>
</file>

<file path=ppt/ink/ink1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15"/>
    </inkml:context>
    <inkml:brush xml:id="br0">
      <inkml:brushProperty name="width" value="0.1" units="cm"/>
      <inkml:brushProperty name="height" value="0.1" units="cm"/>
      <inkml:brushProperty name="color" value="#66CC00"/>
      <inkml:brushProperty name="ignorePressure" value="1"/>
    </inkml:brush>
  </inkml:definitions>
  <inkml:trace contextRef="#ctx0" brushRef="#br0">138 1,'-136'762,"135"-760</inkml:trace>
</inkml:ink>
</file>

<file path=ppt/ink/ink1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16"/>
    </inkml:context>
    <inkml:brush xml:id="br0">
      <inkml:brushProperty name="width" value="0.1" units="cm"/>
      <inkml:brushProperty name="height" value="0.1" units="cm"/>
      <inkml:brushProperty name="color" value="#66CC00"/>
    </inkml:brush>
  </inkml:definitions>
  <inkml:trace contextRef="#ctx0" brushRef="#br0">1367 1 24575,'0'5'0,"1"0"0,0 0 0,2 7 0,-1-7 0,-1 0 0,0 1 0,1 8 0,-3-7 0,0-4 0,1 0 0,0 0 0,0 0 0,0-1 0,1 1 0,-1 0 0,1 0 0,0 0 0,-1-1 0,2 1 0,-2 0 0,1-1 0,3 4 0,-1-2 0,-1 0 0,1 0 0,-2 0 0,0 1 0,1 0 0,-1-1 0,2 9 0,-2-7 0,0-1 0,1 0 0,0 1 0,-1-2 0,4 9 0,11 14 0,-15-26 0,0 0 0,0 2 0,-1-1 0,1 0 0,-1 0 0,0 0 0,1 0 0,-1 3 0,0-2 0,0-1 0,1 0 0,-1 0 0,0 0 0,1 1 0,-1-1 0,1 3 0,4 11 0,-5-15 0,0 1 0,1 0 0,-1 0 0,0 0 0,1-1 0,-1 1 0,2 0 0,-2-1 0,3 3 0,-1 0 0,-1 0 0,2-2 0,-1 2 0,-1 0 0,1 0 0,-1-1 0,0 1 0,-1 0 0,1 4 0,4 16 0,6 3 0,-6-16 0,-1-1 0,7 12 0,1 1 0,-2-7 0,-8-14 0,-1 0 0,1 0 0,-1 1 0,1-1 0,-1 0 0,0 1 0,0-1 0,0 0 0,0 1 0,-1 0 0,0 3 0,0-2 0,1-1 0,0 1 0,-1-1 0,1 0 0,0 0 0,3 5 0,2 14 0,-5-16 0,0 2 0,0-1 0,2 0 0,-1-1 0,4 9 0,-6-14 0,2 1 0,-1 0 0,1 0 0,-1-1 0,1 1 0,3 1 0,-4-2 0,0 0 0,1 0 0,0 1 0,-1-1 0,0 0 0,0 1 0,1 0 0,-1-1 0,2 3 0,7 15 0,-8-16 0,0 1 0,-1-1 0,2 0 0,-2 1 0,1-1 0,1 7 0,-2-6 0,0-1 0,1 0 0,-1 1 0,0 0 0,1-1 0,1 0 0,-1 0 0,1 1 0,2 1 0,-1 0 0,0 0 0,-1-2 0,4 10 0,-6-13 0,-1 1 0,0-1 0,1 0 0,-1 1 0,0-1 0,1 1 0,-1-1 0,0 1 0,0-1 0,0 0 0,0 1 0,0-1 0,0 1 0,0-1 0,0 1 0,0-1 0,0 0 0,0 1 0,0 0 0,0-1 0,0 1 0,0-1 0,0 1 0,0-1 0,0 0 0,-1 1 0,1-1 0,-1 1 0,1-1 0,0 0 0,-1 0 0,-1 0 0,1 0 0,0 0 0,0 0 0,-1 0 0,2 0 0,-1 0 0,-1 0 0,1 0 0,0 0 0,0 0 0,-2 0 0,-63-14 0,37 11 0,-1 2 0,-36 1 0,-28 0 0,6-9 0,87 9 0,-39-2 0,-68 1 0,86 4 0,17-2 0,1 0 0,-1 0 0,1 0 0,-7 0 0,-422-2 0,353 6 0,12-4 0,-58-2 0,53-4 0,56 5 0,-20-4 0,21 3 0,-23-1 0,-57 5 0,85-2 0,1 0 0,-1-1 0,-21-2 0,31 2 0,0-1 0,0 1 0,0 0 0,0 0 0,0 0 0,1 0 0,-1-1 0,0 1 0,0-1 0,1 0 0,0 1 0,-1-1 0,0 0 0,1 1 0,0-1 0,-1 0 0,1 1 0,-1-1 0,0 0 0,1 1 0,0-1 0,0 0 0,-1 0 0,1 0 0,0 0 0,0 1 0,0 0 0,0-2 0,0-4 0,-1 0 0,2-11 0,0 6 0,-1 6 0,0-3 0,0 1 0,0-1 0,1 0 0,1 1 0,2-13 0,2 0 0,-5 16 0,0-1 0,1 0 0,0 1 0,-1-1 0,6-7 0,-5 8 0,0 0 0,0-1 0,0 0 0,0 1 0,1-11 0,-2 8 0,1 1 0,4-12 0,0 4 0,5-18 0,2-6 0,-7 22 0,-2 1 0,5-24 0,-4 15 0,8-25 0,-11 37 0,0-2 0,0-13 0,-1 15 0,0-1 0,6-19 0,7-13 0,-10 35 0,-1-1 0,-1 0 0,0 1 0,0-13 0,-2 21 0,0 1 0,0 0 0,0 0 0,0-1 0,0 0 0,-1 1 0,1 0 0,0 0 0,-1 0 0,0 0 0,1 0 0,-1-1 0,0 1 0,0 0 0,0 0 0,1 0 0,-3-2 0,0 1 0,3 2 0,0 0 0,0 0 0,0-1 0,0 1 0,0 0 0,0 0 0,0 0 0,0 0 0,0 0 0,0 0 0,0 0 0,0-1 0,0 1 0,0 0 0,0 0 0,0 0 0,0 0 0,-1 0 0,1 0 0,0 0 0,0-1 0,1 1 0,-1 0 0,0 0 0,0 0 0,0 0 0,0 0 0,0 0 0,0 0 0,0-1 0,0 1 0,0 0 0,0 0 0,0 0 0,0 0 0,0 0 0,0 0 0,0 0 0,0 0 0,0 0 0,0-1 0,9-1 0,10 2 0,-16 0 0,404 1 0,-209-1 0,-91 4 0,-1-1 0,-43 2 0,51-1 0,-68-5 0,47 2 0,-92 0 0,0-1 0,0 1 0,1-1 0,-1 1 0,0-1 0,0 1 0,0-1 0,0 1 0,0-1 0,0 1 0,0 0 0,-1 0 0,1 0 0,0 0 0,-1 0 0,1 0 0,-1 0 0,1 0 0,0 3 0,8 19 0,-9-22 0,0 0 0,0-1 0,0 0 0,0 1 0,0-1 0,0 1 0,0-1 0,0 1 0,0-1 0,0 0 0,0 0 0,0 0 0,0 0 0,0 1 0,0-1 0,0 1 0,-1-1 0,1 0 0,-1 1 0,1-1 0,0 0 0,0 1 0,-1-1 0,0 1 0,-13 4 0,-20-4 0,30-1 0,-93 4 0,54-5 0,0-1 0,-46-9 0,72 10 0,-5-1 0,-3 1 0,-25 2 0,5 0 0,-474-1 0,434-5 0,82 5 0,-1 0 0,-1 0 0,0 0 0,1 1 0,-1-1 0,0 1 0,-6 2 0,9-2 0,1-1 0,1 0 0,-2 1 0,1-1 0,0 1 0,0 0 0,0 0 0,0 0 0,0 0 0,0 0 0,0 0 0,0 0 0,0 0 0,1 0 0,-1 1 0,0-1 0,1-1 0,0 2 0,0-1 0,0 0 0,-1 0 0,1 0 0,0 1 0,-1-1 0,1 1 0,1 1 0,-2-2 0,1 2 0,0-1 0,0 0 0,0 1 0,1 0 0,0-2 0,-1 6 0,1-6 0,0 0 0,-1-1 0,1 1 0,-1 0 0,1-1 0,0 1 0,0 0 0,-1-1 0,2 0 0,-2 1 0,1-1 0,0 1 0,0-1 0,0 0 0,0 1 0,0-1 0,-1 0 0,1 0 0,0 1 0,0-1 0,0 0 0,0 0 0,0 0 0,2 0 0,18 1 0,2-2 0,-2 1 0,2-2 0,31-6 0,-33 4 0,1 1 0,-1 2 0,2 1 0,30 0 0,-5 1 0,76-4 0,-76 2 0,47 2 0,-45 2 0,30 2 0,6-1 0,2 0 0,121-4 0,-207 0 0,-1 0 0,1 0 0,0 1 0,0-1 0,0 1 0,0 0 0,0-1 0,0 1 0,-2 0 0,2 0 0,2 2 0,-3-3 0,0 1 0,-1-1 0,1 1 0,0-1 0,0 1 0,-1 0 0,1-1 0,0 1 0,0-1 0,-1 0 0,0 1 0,0 0 0,0 0 0,1 0 0,-1 0 0,1 0 0,-1-1 0,0 1 0,0 0 0,0 0 0,1 0 0,-1 0 0,0 0 0,0 1 0,-1-2 0,1 0 0,0 0 0,-1 1 0,1-1 0,-1 0 0,1 1 0,0-1 0,0 0 0,0 1 0,-1-1 0,0 0 0,1 1 0,-1-1 0,1 0 0,-1 0 0,0 0 0,1 0 0,-1 1 0,1-1 0,-1 0 0,0 0 0,1 0 0,-1 0 0,-18 1 0,8-1 0,-220 7 0,210-7 0,-65 0 0,-90 0 0,56-12 0,77 6 0,18 1 0,-33-1 0,37 5 0,-156-2 0,98 11 0,39-4 0,20-2 0,-19 0 0,37-2 0,1 0 0,0 0 0,-1 0 0,1-1 0,-1 1 0,1-1 0,0 1 0,-1-1 0,1 1 0,-1-1 0,1 0 0,0 1 0,0-1 0,0 0 0,0 0 0,0 0 0,0 0 0,0 1 0,0-1 0,0 0 0,0 0 0,0-1 0,1 1 0,-2-2 0,-1-4 0,0-1 0,0 2 0,-2-11 0,-2-7 0,3 13 0,3 9 0,1 9 0,2-1 0,0-1 0,0 1 0,0-1 0,0 1 0,0 0 0,8 9 0,4 9 0,-11-19 0,-2 1 0,1 0 0,0-1 0,-1 1 0,0 0 0,1 7 0,-2-13 0,0 1 0,0 0 0,0-1 0,1 1 0,-1-1 0,0 1 0,1-1 0,-1 0 0,1 1 0,-1-1 0,0 1 0,1-1 0,-1 0 0,1 1 0,-1-1 0,0 0 0,0 1 0,1-1 0,-1 0 0,1 0 0,0 1 0,-1-1 0,1 0 0,0 0 0,0 0 0,-1 0 0,1 0 0,0 0 0,-1 0 0,1 0 0,0 0 0,25 0 0,-17-1 0,150 7 0,-114-3 0,56-3 0,-38-1 0,42 0 0,106 2 0,-94 4 0,-41-1 0,-61-4 0,19 4 0,-21-3 0,25 2 0,7-4 0,80 2 0,-123-1 0,-1 0 0,1 0 0,-1 0 0,0 1 0,0-1 0,0 0 0,1 1 0,-1-1 0,0 1 0,0 0 0,-1-1 0,1 1 0,0 0 0,0-1 0,0 1 0,0 0 0,0-1 0,0 1 0,0-1 0,-1 1 0,1 1 0,0-1 0,-1 0 0,1 0 0,-1 0 0,2 1 0,-2 2 0,1-2 0,-1 1 0,1 0 0,-1 1 0,0-2 0,0 2 0,0 5 0,-1-8 0,1-1 0,0 0 0,0 0 0,0 0 0,0 1 0,0-1 0,0 0 0,0 1 0,0-1 0,-1 0 0,1 1 0,0 0 0,0-1 0,-1 0 0,0 0 0,1 1 0,0-1 0,-1 0 0,1 0 0,0 1 0,-1-1 0,0 0 0,1 0 0,0 0 0,-1 1 0,0-1 0,1 0 0,0 0 0,-1 0 0,1 0 0,-1 0 0,0 0 0,1 0 0,-1 0 0,1 0 0,0 0 0,-2 0 0,-21-6 0,13 5 0,-18-1 0,-49 2 0,29 1 0,-4-1 0,-75-10 0,21 3 0,101 7 0,-191-4 0,82 0 0,-220 4 0,327 0 0,-2 1 0,-11 2 0,12-1 0,0-1 0,-13 1 0,19-2 0,-1-1 0,1 1 0,0 1 0,0-1 0,0 0 0,0 0 0,0 1 0,0-1 0,0 1 0,0-1 0,0 1 0,-2 1 0,3-2 0,0 1 0,0 0 0,0 0 0,0 0 0,1 0 0,-1 0 0,1 0 0,-1 0 0,0 0 0,1 0 0,-1 0 0,1 0 0,0-1 0,0 2 0,0-1 0,-1 0 0,1 0 0,0 0 0,0 1 0,1 1 0,-1-2 0,0 0 0,0-1 0,0 1 0,1-1 0,-1 0 0,0 1 0,0 0 0,1-1 0,0 1 0,-1-1 0,0 1 0,1 0 0,-1-1 0,1 1 0,0 0 0,-1-1 0,1 1 0,0-1 0,0 0 0,-1 1 0,1-1 0,0 0 0,-1 1 0,0-1 0,1 0 0,0 0 0,0 0 0,0 1 0,-1-1 0,2 0 0,-2 0 0,2 0 0,5 0 0,1 0 0,12-1 0,-6 0 0,892 1 0,-831 5 0,1-2 0,-48-4 0,-19 0 0,1 1 0,0 0 0,-1 0 0,1 1 0,15 3 0,-22-3 0,-1 0 0,0 1 0,0-1 0,0 0 0,0 1 0,1-2 0,-1 2 0,-1 0 0,0 0 0,1 0 0,0 0 0,-1-1 0,1 2 0,-1-2 0,0 1 0,0 0 0,0 1 0,0-1 0,0 0 0,-1 0 0,0 0 0,1 0 0,-1 1 0,0-1 0,0 1 0,0-1 0,-1 3 0,1-5 0,0 1 0,0-1 0,0 1 0,0-1 0,0 1 0,-1-1 0,1 1 0,0-1 0,-1 1 0,0-1 0,1 0 0,0 1 0,-1-1 0,1 1 0,-1-1 0,0 0 0,1 1 0,-1-1 0,1 1 0,-1-1 0,0 0 0,1 0 0,-1 0 0,0 0 0,0 0 0,1 0 0,-1 0 0,1 0 0,-1 0 0,1 0 0,-2 0 0,-24-3 0,15 1 0,-20 1 0,-56 2 0,-41 3 0,-107-8 0,175 3 0,20 0 0,-69-7 0,94 6 0,-8-2 0,23 4 0,0 0 0,0 0 0,0 0 0,0 0 0,0 0 0,0 0 0,0 0 0,0 0 0,0 0 0,0 0 0,0 0 0,0 0 0,0 0 0,0 0 0,0 0 0,0 0 0,0 0 0,0 0 0,0 0 0,0 0 0,0 0 0,0 0 0,0 0 0,0-1 0,0 1 0,0 0 0,0 0 0,0 0 0,0 0 0,0 0 0,0 0 0,0 0 0,14 0 0,251-7 0,-120 7 0,10-1 0,-136-1 0,-18 1 0,-12 0 0,-245 6 0,120-2 0,-4 1 0,-171-4 0,234-4 0,18 2 0,38 0 0,-41 3 0,61-1 0,1 0 0,-1 0 0,0 0 0,0 0 0,1 1 0,-1-1 0,0 0 0,1 0 0,-1 0 0,1 0 0,-1 1 0,1 0 0,-1-1 0,1 1 0,0-1 0,-1 1 0,0-1 0,1 1 0,-1-1 0,1 1 0,0-1 0,0 1 0,-1 0 0,1-1 0,-1 1 0,1-1 0,0 2 0,0-2 0,0 1 0,0 0 0,0 0 0,1 24 0,0-21 0,-1-3 0,0 0 0,1 0 0,-1-1 0,1 1 0,0 0 0,-1 0 0,1-1 0,-1 1 0,1 0 0,-1-1 0,1 1 0,-1 0 0,2-1 0,-2 1 0,1-1 0,0 1 0,0-1 0,0 0 0,0 1 0,0-1 0,0 0 0,0 1 0,0-1 0,0 0 0,1 0 0,28 2 0,-30-2 0,221 1 0,-111-2 0,6-2 0,28 2 0,101 2 0,-72 2 0,-80 2 0,-14-10 0,-70 4 0,-4 1 0,0 0 0,0 0 0,0 0 0,6 1 0,-10 0 0,1-1 0,-1 1 0,0-1 0,0 0 0,1 1 0,-1-1 0,0 1 0,0 0 0,-1-1 0,1 1 0,1 0 0,-1 0 0,-1-1 0,2 1 0,-1 1 0,-1-2 0,1 1 0,0-1 0,0 1 0,0 2 0,2 3 0,-2-3 0,1-1 0,-1 1 0,1 0 0,-2 0 0,3 4 0,-3-6 0,0-1 0,0 1 0,0-1 0,0 0 0,0 1 0,0-1 0,0 1 0,0-1 0,0 0 0,0 1 0,-1-1 0,1 0 0,0 1 0,0-1 0,-1 0 0,1 1 0,0-1 0,0 0 0,-1 0 0,1 1 0,0-1 0,-2 1 0,2-1 0,-1 0 0,1 1 0,-2-1 0,2 0 0,-1 1 0,0-1 0,1 0 0,-1 0 0,1 0 0,-1 0 0,0 0 0,0 0 0,0 0 0,-1-1 0,-43-3 0,-79 4 0,59 1 0,-414-1 0,421-5 0,-2 1 0,-1 1 0,-1-2 0,-267 5 0,329 0 0,-1 0 0,0 0 0,-1 0 0,1 0 0,0 0 0,0 1 0,0-1 0,-1 0 0,1 1 0,0-1 0,0 0 0,0 1 0,1 0 0,-1-1 0,0 1 0,0-1 0,0 1 0,0 0 0,0-1 0,0 0 0,1 1 0,-1 0 0,-1 2 0,0 0 0,1 0 0,0 0 0,0 0 0,0 1 0,-1 5 0,-1 15 0,3-20 0,0 1 0,-1 0 0,1-1 0,-2 0 0,2 1 0,-4 6 0,2-5 0,0-1 0,0 1 0,-1 9 0,-1 4 0,-10 62 0,13-75 0,-5 15 0,6-20 0,-1-1 0,1 1 0,0 0 0,-1 0 0,0 0 0,0 0 0,1-1 0,-1 2 0,0-2 0,0 1 0,1 0 0,-1 0 0,0-1 0,1 1 0,-2 0 0,0 0 0,2-1 0,-1-1 0,1 1 0,0 0 0,0 0 0,0-1 0,0 1 0,0 0 0,0 0 0,-1-1 0,1 1 0,0 0 0,0-1 0,0 1 0,0 0 0,0 0 0,0-1 0,0 1 0,0 0 0,0-1 0,0 1 0,0 0 0,1 0 0,-1-1 0,0 1 0,0-1 0,0 1 0,0 0 0,1-1 0,2-9 0,5-25 0,-7 29 0,0 1 0,0-1 0,1 0 0,0 1 0,-1 0 0,1-1 0,4-5 0,0 1 0,2 0 0,-1 0 0,1 1 0,0-1 0,1 2 0,0 0 0,13-10 0,-19 15 0,0 1 0,0-1 0,-1 2 0,4-7 0,-4 6 0,0 0 0,0 1 0,0-2 0,0 1 0,3-2 0,-4 3 0,0 0 0,0 1 0,0-1 0,1 1 0,-1 0 0,0-1 0,0 1 0,-1 0 0,2 0 0,-1 0 0,0-1 0,0 1 0,0 0 0,1 0 0,-1 0 0,0 1 0,0-1 0,2 0 0,19 5 0,0-2 0,34 2 0,49-5 0,-45-1 0,1-4 0,-36 4 0,49-5 0,-136 5 0,-20 1 0,-97 0 0,28-3 0,259 6 0,68-3 0,-74-11 0,-62 5 0,67-2 0,111 13 0,-80-1 0,132 0 0,-211-4 0,-51 1 0,-3-1 0,2 2 0,-2-1 0,2 1 0,-1 0 0,0 0 0,8 3 0,5 3 0,-17-7 0,-1 1 0,1-2 0,0 1 0,0 0 0,0 0 0,-1 0 0,1 1 0,-1-1 0,0 1 0,0-1 0,2 3 0,-2-4 0,-1 0 0,1 0 0,-1 0 0,0 1 0,0 0 0,0-1 0,0 0 0,0 1 0,1-1 0,-1 1 0,0-1 0,0 0 0,0 1 0,0-1 0,0 1 0,0-1 0,0 0 0,0 1 0,-1-1 0,1 0 0,0 1 0,0 0 0,-1-1 0,0 1 0,1 0 0,-1-1 0,1 0 0,-1 1 0,0-1 0,1 0 0,-1 1 0,1-1 0,-1 0 0,1 0 0,-1 1 0,0-1 0,0 0 0,0 0 0,1 0 0,-1 0 0,-1 0 0,-62 0 0,34 0 0,-30 2 0,21 1 0,-52-4 0,33 0 0,-68 2 0,-130-2 0,86-2 0,211-7 0,106-8 0,-115 15 0,41 4 0,-60 0 0,-72 0 0,-99 13 0,149-14 0,-106 14 0,2-11 0,-45 1 0,149-4 0,1 0 0,-1 1 0,1 0 0,0 0 0,-10 3 0,15-4 0,0 1 0,0 0 0,0 1 0,-1-1 0,1 1 0,0 0 0,1 0 0,-1 0 0,1-1 0,-1 1 0,0 0 0,2 1 0,-1-1 0,0 1 0,-3 2 0,1 0 0,2 0 0,0-1 0,0 1 0,-1 0 0,-1 6 0,2-2 0,0 0 0,0 0 0,1 0 0,1 13 0,-1-13 0,1-6 0,-1-1 0,1 0 0,1 0 0,-1 1 0,1 0 0,0 4 0,0-7 0,-1 1 0,1 0 0,-1-1 0,1 1 0,-1 0 0,1-1 0,-1 1 0,0 0 0,1-1 0,-1 1 0,1-1 0,0 1 0,0-1 0,-1 1 0,2-1 0,-2 0 0,1 1 0,0-1 0,0 0 0,0 0 0,0 1 0,0-1 0,0 0 0,-1 0 0,1 0 0,-1 0 0,3 0 0,194-1 0,-107-3 0,84-1 0,-144 5 0,174 5 0,-104-1 0,58-3 0,-80-2 0,22-3 0,-95 4 0,7 0 0,1 0 0,1 0 0,-1-2 0,18-3 0,-14 3 0,0-1 0,1 2 0,-1 0 0,29 2 0,-9 0 0,-24 1 0,-12-2 0,-1 0 0,2 1 0,-1 0 0,1-1 0,-1 0 0,1 0 0,-1 0 0,1 0 0,-1 0 0,1 0 0,-2 0 0,0-1 0,1 1 0,-1-1 0,0 1 0,0 0 0,0 0 0,0-1 0,0 1 0,0 0 0,0 0 0,0-1 0,0 1 0,0 0 0,0 0 0,0-1 0,0 1 0,0 0 0,0 0 0,0-1 0,-1 1 0,1 0 0,0 0 0,0-1 0,0 1 0,0 0 0,0 0 0,0 0 0,0-1 0,0 1 0,0 0 0,-9-11 0,6 8 0,-24-32 0,27 34 0,-3-4 0,0 1 0,0 0 0,1-1 0,-1-1 0,1 2 0,1-1 0,-1-1 0,-1-8 0,3 14 0,0-1 0,0 0 0,-1 0 0,0 0 0,1 0 0,0 0 0,-1 0 0,1 0 0,-1-1 0,0 2 0,1-1 0,-1 0 0,1 0 0,-2 0 0,2 1 0,-1 0 0,1-1 0,-1 1 0,0-1 0,0 0 0,0 0 0,0 1 0,-1-1 0,1 1 0,0 0 0,0-1 0,0 1 0,0 0 0,0 0 0,-1-1 0,-6 1 0,1-1 0,-1 1 0,-13 1 0,6 0 0,-59 3 0,-2 0 0,-11-8 0,31 0 0,-24 0 0,-29 0 0,-59 0 0,-62 3 0,116 2 0,102-1 0,-1 0 0,0 1 0,0 0 0,1 1 0,0-1 0,0 2 0,-18 6 0,-46 20 0,75-29 0,0 1 0,0-1 0,-1 1 0,1 0 0,0 0 0,-1 0 0,1-1 0,0 1 0,0 0 0,0 0 0,0 0 0,0 0 0,1 1 0,-1-1 0,0 0 0,1-1 0,-2 3 0,1 1 0,0-1 0,1 1 0,0-2 0,-1 2 0,2 4 0,-1-2 0,0-5 0,0 1 0,0 0 0,0 0 0,0-1 0,0 0 0,1 1 0,-1-1 0,1 2 0,0-2 0,-1 1 0,1-1 0,0 1 0,0-1 0,-1 0 0,1 0 0,0 1 0,2 1 0,-1-2 0,0 0 0,0 0 0,0 0 0,-1 0 0,1 0 0,1-1 0,-2 1 0,2-1 0,-1 0 0,0 0 0,-1 0 0,2 1 0,-1-1 0,4-1 0,51 1 0,69-7 0,11 0 0,-85 6 0,205 0 0,-128 5 0,-16 0 0,-59-3 0,46-2 0,-49-5 0,-28 4 0,35-2 0,-55 4 0,0 0 0,0-1 0,-1 1 0,0-1 0,1 0 0,0 0 0,-1 0 0,1 0 0,-1 0 0,0 0 0,1 0 0,0 0 0,-1-1 0,0 1 0,-1-1 0,2 0 0,-2 0 0,1 0 0,0 1 0,0-1 0,0 0 0,-1-1 0,2-3 0,-3 6 0,0 0 0,0-1 0,0 1 0,0 0 0,0 0 0,-1-1 0,1 1 0,0 0 0,0 0 0,-1-1 0,1 1 0,0 0 0,0-1 0,0 1 0,-1 0 0,1 0 0,0-1 0,0 1 0,0 0 0,0 0 0,-1 0 0,1-1 0,0 1 0,0 0 0,-1 0 0,1 0 0,0 0 0,-1 0 0,1 0 0,-1 0 0,1 0 0,0 0 0,-1-1 0,0 1 0,1 0 0,0 0 0,-1 1 0,1-1 0,-1 0 0,-19 0 0,16 0 0,-240 1 0,127-2 0,-10-3 0,-10-1 0,-188 5 0,159 1 0,135 1 0,28-2 0,0 0 0,1 0 0,-1 1 0,1 0 0,0 0 0,-1 0 0,1-1 0,-1 1 0,1 1 0,-3 0 0,5-1 0,0-1 0,-1 0 0,1 1 0,-1-1 0,1 0 0,-1 0 0,1 0 0,0 1 0,0-1 0,-1 1 0,1-1 0,0 1 0,0-1 0,0 0 0,-1 1 0,1-1 0,0 1 0,0-1 0,0 1 0,0-1 0,-1 1 0,1-1 0,1 1 0,-1 0 0,0-1 0,0 1 0,0-1 0,0 1 0,1-1 0,-1 0 0,0 1 0,0-1 0,0 1 0,1-1 0,-1 1 0,0-1 0,0 0 0,1 0 0,0 0 0,-1 0 0,0 1 0,1-1 0,-1 0 0,0 1 0,1-1 0,0 0 0,-1 1 0,1-1 0,-1 0 0,0 0 0,0 0 0,2 1 0,1 0 0,0 0 0,0 0 0,0 0 0,0 0 0,1-1 0,-1 1 0,3-1 0,234-4 0,-200 3 0,1-3 0,47-6 0,8-1 0,-13 2 0,-69 7 0,27 1 0,-27 1 0,23-2 0,-4-1-1365</inkml:trace>
</inkml:ink>
</file>

<file path=ppt/ink/ink1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78"/>
    </inkml:context>
    <inkml:brush xml:id="br0">
      <inkml:brushProperty name="width" value="0.05" units="cm"/>
      <inkml:brushProperty name="height" value="0.05" units="cm"/>
    </inkml:brush>
  </inkml:definitions>
  <inkml:trace contextRef="#ctx0" brushRef="#br0">34 683 24575,'1'-29'0,"6"-38"0,-3 45 0,0 2 0,1-2 0,1 2 0,2-1 0,15-30 0,3 0 0,-15 30 0,27-42 0,35-23 0,-59 71 0,2 1 0,1 0 0,25-15 0,34-12 0,-63 34 0,1 1 0,0 1 0,1 0 0,26-4 0,21-9 0,-52 15 0,-1 0 0,1 2 0,0-1 0,1 1 0,14-1 0,-2 1 0,30 4 0,-40-1 0,-1 0 0,-1 0 0,0 2 0,14 4 0,-23-7 0,30 12 0,45 25 0,-44-20 0,42 24 0,13 8 0,-39-23 0,-35-19 0,0 0 0,28 12 0,-28-15 0,24 15 0,-3-3 0,136 52 0,-147-61 0,5 3 0,-16-5 0,0-2 0,26 8 0,152 24 0,-148-28 0,22 3 0,1 0 0,-16-3 0,-36-4 0,0 0 0,0 0 0,0 1 0,0 1 0,-1-1 0,20 14 0,-12-6 0,-1-1 0,19 15 0,-26-17 0,38 28 0,28 15 0,-73-49-1365,-1 0-5461</inkml:trace>
</inkml:ink>
</file>

<file path=ppt/ink/ink1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09"/>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11"/>
    </inkml:context>
    <inkml:brush xml:id="br0">
      <inkml:brushProperty name="width" value="0.025" units="cm"/>
      <inkml:brushProperty name="height" value="0.025" units="cm"/>
      <inkml:brushProperty name="color" value="#66CC00"/>
    </inkml:brush>
  </inkml:definitions>
  <inkml:trace contextRef="#ctx0" brushRef="#br0">0 53 24575,'3'0'0,"-1"0"0,0 0 0,1 0 0,-1-1 0,1 1 0,0 0 0,-1-1 0,-1 1 0,2-2 0,0 2 0,3-2 0,-5 2 0,1-2 0,1 1 0,0-1 0,1 1 0,-1 0 0,-1 0 0,2 0 0,-1 0 0,1 1 0,-2-1 0,7 1 0,-5-1 0,1 1 0,0-1 0,-1 0 0,0 0 0,8-4 0,4-1 0,9 4 0,-8 1 0,5-4 0,-16 4 0,0-1 0,0 1 0,0 1 0,7-1 0,2 1 0,-1 1 0,25 3 0,-30 0 0,-9-4 0,0 1 0,1-1 0,-1 0 0,1 1 0,-1-1 0,1 0 0,0 0 0,0 0 0,-1 1 0,1-1 0,0 0 0,-1 0 0,1 0 0,-1 0 0,1 0 0,0 0 0,0 0 0,-1 0 0,2-1 0,-1 1 0,0 0 0,0 0 0,0 1 0,1-1 0,-1 0 0,0 0 0,1 1 0,-1-1 0,0 0 0,2 1 0,4 1 0,-21-5 0,15 3 0,8 3 0,12 5 0,-17-7 0,2 1 0,-1-1 0,-1 1 0,1 1 0,7 4 0,-9-6 0,0-1 0,-1 2 0,1-1 0,-1-1 0,1 1 0,0-1 0,0 1 0,0-1 0,-2 0 0,2 0 0,0 0 0,0 0 0,4-1 0,4 1 0,-14-1 0,-1 0 0,1 1 0,-1-2 0,1 2 0,0-1 0,0 0 0,0-1 0,0 1 0,-3-4 0,-21-6 0,9 4 0,-1 2 0,1 1 0,-2-1 0,2 3 0,-36-2 0,46 4 0,1-1 0,1 1 0,-1 0 0,0 1 0,1 0 0,0 0 0,-1 0 0,1 0 0,-10 4 0,-59 21 0,75-26 0,-1 0 0,1 0 0,0 0 0,0 0 0,0 0 0,-1 1 0,1-1 0,-1 0 0,1 0 0,0 0 0,0 0 0,0 0 0,-1 0 0,1 0 0,0 1 0,0-1 0,0 0 0,0 0 0,-1 0 0,1 0 0,0 1 0,0-1 0,0 0 0,0 0 0,0 0 0,0 1 0,0-1 0,0 0 0,0 0 0,0 1 0,0-1 0,0 0 0,0 0 0,0 1 0,10 2 0,24-3 0,-26 0 0,19 0 0,-25 0 0,-17 0 0,-8-1 0,14 1 0,-1 0 0,0 0 0,1 0 0,0 1 0,-13 3 0,28-5 0,-1 1 0,0-1 0,0 1 0,7 1 0,5 0 0,29-1 0,50 0 0,-66-4 0,-18 2 0,0 0 0,11 1 0,-11 1 0,-8-1 0,0 1 0,-1 0 0,1 0 0,-1 1 0,7 0 0,-10-1 0,0 0 0,1 0 0,-1 0 0,0 0 0,0 0 0,0 0 0,0 0 0,0 0 0,0 0 0,0 0 0,1 0 0,-1 0 0,0 0 0,0 1 0,0-1 0,0 0 0,1 0 0,-1 0 0,0 0 0,0 1 0,0-1 0,0 0 0,0 0 0,0 0 0,0 0 0,0 0 0,0 0 0,0 0 0,0 0 0,0 1 0,0-1 0,0 0 0,0 0 0,0 0 0,0 0 0,0 0 0,0 1 0,-4 2 0,-7 1 0,-32-3 0,26-1 0,14 0 0,5 0 0,81 0 0,-125-8 0,18 4 0,17 2 0,-2 1 0,2 0 0,-11 0 0,-14 2 0,-53-2 0,86 1 0,-1 0 0,0 0 0,0 0 0,0 0 0,0 0 0,0 0 0,0-1 0,0 1 0,0 0 0,0 0 0,0 0 0,0 0 0,0 0 0,0 0 0,0 0 0,0 0 0,0 0 0,0 0 0,0 0 0,0 0 0,0 0 0,0 0 0,0 0 0,0-1 0,0 1 0,0 0 0,0 0 0,0-1 0,0 1 0,0 0 0,0 0 0,0 0 0,0 0 0,0 0 0,0 0 0,0-1 0,0 1 0,0 0 0,0 0 0,0 0 0,0 0 0,0 0 0,0 0 0,0 0 0,0 0 0,0 0 0,0-1 0,-1 1 0,1 0 0,0 0 0,0 0 0,0 0 0,0 0 0,0 0 0,0 0 0,-1 0 0,1 0 0,0 0 0,0 0 0,0 0 0,1-2 0,-10 2 0,1 1 0,5-1 0,1 0 0,0 0 0,-1 1 0,2-1 0,-2 1 0,1-1 0,0 1 0,-4 1 0,26-1 0,29-9 0,20 4 0,-53 2 0,-6 1 0,-2 1 0,13 0 0,-18 0 0,-1 0 0,1 0 0,-1 0 0,1 1 0,0 0 0,-1-1 0,0 1 0,1 1 0,0-1 0,-1 0 0,0 0 0,3 2 0,-5-3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0 0,-7 1 0,-9 0 0,-8-1 0,-1 1 0,-29 4 0,36-3 6,-2-1 0,-30-1 0,13-1-1389,33 1-5443</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547"/>
    </inkml:context>
    <inkml:brush xml:id="br0">
      <inkml:brushProperty name="width" value="0.2" units="cm"/>
      <inkml:brushProperty name="height" value="0.2" units="cm"/>
      <inkml:brushProperty name="color" value="#E71224"/>
    </inkml:brush>
  </inkml:definitions>
  <inkml:trace contextRef="#ctx0" brushRef="#br0">35 1 24575,'1'1'0,"0"0"0,0 0 0,1 1 0,-1-2 0,1 1 0,-1 0 0,1 0 0,-1 0 0,1 0 0,0 0 0,3 0 0,-4-1 0,44 16 0,-28-10 0,-16-6 0,0 0 0,0 1 0,0-1 0,-1 0 0,1 1 0,-1 0 0,1-1 0,0 0 0,-1 1 0,1-1 0,-1 1 0,1 0 0,0-1 0,-1 1 0,1-1 0,-1 1 0,1 0 0,-1-1 0,1 2 0,-2-1 0,-1 0 0,1 0 0,0-1 0,0 1 0,-1-1 0,1 1 0,0-1 0,-1 0 0,1 0 0,0 1 0,0-1 0,-1 0 0,-1 0 0,1 0 0,-12 2 0,10-2 0,0 1 0,0 0 0,0 0 0,0 0 0,-7 2 0,10-2 0,0-1 0,-1 1 0,0 1 0,1-1 0,0 0 0,0 0 0,-1 0 0,1 0 0,0 1 0,0-1 0,0 1 0,0-1 0,0 1 0,0-1 0,0 1 0,0 3 0,0-4 0,1-1 0,0 1 0,-1 0 0,1 0 0,0 0 0,0 0 0,-1 0 0,1 0 0,0 0 0,0 0 0,0-1 0,0 1 0,0 0 0,1 0 0,-1 0 0,0 0 0,0 0 0,0 0 0,1 0 0,-1-1 0,1 2 0,0-1 0,0 0 0,0-1 0,0 1 0,0-1 0,0 1 0,0 0 0,0-1 0,0 1 0,0-1 0,0 1 0,0-1 0,0 0 0,0 0 0,0 0 0,1 0 0,-1 0 0,2 0 0,80 0 0,-68-2 0,-13 1 0,1 0 0,0 1 0,-1 0 0,1-1 0,-1 1 0,1 0 0,-1 0 0,1 0 0,0 1 0,-1-1 0,0 1 0,1 0 0,0-1 0,-1 1 0,1 0 0,-1 0 0,0 0 0,0 0 0,5 4 0,-3-2 0,0 0 0,0 1 0,-1-1 0,1 2 0,-1-1 0,0 0 0,0 0 0,0 1 0,-1-1 0,0 1 0,3 5 0,-5-9 0,0-1 0,0 0 0,0 1 0,0-1 0,0 0 0,0 0 0,0 1 0,0-1 0,0 0 0,0 1 0,-1-1 0,1 0 0,0 0 0,0 1 0,0-1 0,0 0 0,0 0 0,0 1 0,-1-1 0,1 0 0,0 0 0,0 0 0,0 1 0,0-1 0,-1 1 0,1-1 0,-1 0 0,1 0 0,-1 0 0,-10 3 0,-17-4 0,27 1 0,-74-5 0,62 5 0,3-1 0,0 1 0,0 1 0,0 0 0,0 0 0,-13 4 0,22-5 0,0 1 0,0 0 0,-1 0 0,1 1 0,0-1 0,0 0 0,0 1 0,0-1 0,-1 0 0,2 0 0,-1 1 0,0 0 0,1-1 0,-1 1 0,0-1 0,1 1 0,0 0 0,-1-1 0,1 4 0,0-4 0,-1 1 0,0-1 0,1 0 0,0 0 0,0 1 0,0-1 0,0 0 0,0 1 0,0-1 0,0 1 0,1-1 0,-1 0 0,1 0 0,-1 0 0,1 1 0,-1-1 0,1 0 0,-1 1 0,1-1 0,0 0 0,-1 0 0,1 0 0,1 0 0,0 2 0,3-2 0,-1 0 0,0 0 0,1-1 0,-1 1 0,1-1 0,0 0 0,-1 0 0,9-1 0,6 0 0,91 5 0,-63 1 0,-30-3 0,20 0 0,-35-2 0,-1 0 0,2 1 0,-2-1 0,1 0 0,0 1 0,0-1 0,-1 1 0,1-1 0,0 1 0,0 0 0,-1-1 0,1 1 0,-1 0 0,1 1 0,-1-1 0,0 0 0,1 0 0,-1 0 0,1 0 0,-1 1 0,0 0 0,0-1 0,-1 0 0,1 1 0,1-1 0,-1 4 0,-1-4 0,0-1 0,0 1 0,0 0 0,0-1 0,-1 1 0,1-1 0,0 1 0,0-1 0,-1 1 0,0 0 0,1 0 0,0-1 0,-1 1 0,1-1 0,-1 1 0,1-1 0,-1 0 0,1 1 0,-1-1 0,1 1 0,-1-1 0,0 0 0,1 0 0,-1 1 0,1-1 0,-1 0 0,0 0 0,1 0 0,-1 1 0,0-1 0,-1 0 0,-22 3 0,-46 1 0,27-3 0,-41-2 0,20-3 0,64 4 0,-3 0 0,2 0 0,-1 0 0,-1 0 0,2 0 0,-1 0 0,-1 1 0,2-1 0,-1 0 0,-2 2 0,3-2 0,1 1 0,-1-1 0,1 1 0,-1 0 0,1-1 0,-1 1 0,1 0 0,-1 0 0,1 0 0,0-1 0,-1 1 0,1 0 0,-1 0 0,1-1 0,0 1 0,0 0 0,0 0 0,0 0 0,0-1 0,0 2 0,0-2 0,0 1 0,0 1 0,1-1 0,-1-1 0,0 1 0,0 0 0,0-1 0,1 1 0,-1 0 0,0 0 0,0-1 0,1 1 0,-1 0 0,0-1 0,1 1 0,-1-1 0,1 1 0,-1 0 0,1-1 0,-1 1 0,1-1 0,-1 0 0,2 1 0,0 1 0,-1-1 0,1 0 0,0-1 0,0 1 0,0 0 0,0-1 0,3 1 0,4 0 0,0 0 0,15 0 0,-21-1 0,38-1 0,49 2 0,-82-1 0,0 1 0,0 0 0,1 1 0,-1-1 0,0 1 0,-1 1 0,1 0 0,-1 0 0,1 1 0,12 7 0,-12-8 0,1 1 0,-1-1 0,1-1 0,0 0 0,16 2 0,-24-4 0,-79-4 0,48 1 0,-1 2 0,-40 3 0,33-1 0,31-1 0,0 0 0,-1 0 0,2 0 0,-1 2 0,0-1 0,0 0 0,-12 4 0,9-1 0,6-3 0,-1 1 0,1 0 0,-1 0 0,1 0 0,-6 5 0,9-7 0,1 1 0,-1-1 0,1 1 0,-1-1 0,1 1 0,-1-1 0,1 1 0,0-1 0,-1 1 0,0-1 0,1 1 0,0 0 0,0-1 0,0 1 0,-1 0 0,1 0 0,0-1 0,0 2 0,0-1 0,0-1 0,0 1 0,1 0 0,-1 0 0,0 0 0,1 0 0,0 0 0,-1 0 0,0 0 0,1-1 0,-1 1 0,1 0 0,0 0 0,-1-1 0,1 1 0,1 1 0,0-1 0,0 0 0,-1 0 0,1 0 0,0 0 0,0 0 0,0-1 0,0 1 0,0 0 0,0-1 0,0 0 0,0 1 0,4-1 0,29-1 0,-16 0 0,150 6 0,-155-5 0,1 0 0,-1 1 0,21 5 0,-10-3 0,5 2 0,-30-4 0,1-1 0,0 0 0,0 0 0,0 0 0,-1 0 0,1 1 0,0-1 0,-1 0 0,1 1 0,0-1 0,-1 1 0,1-1 0,0 1 0,-1-1 0,1 1 0,0-1 0,-1 1 0,0-1 0,1 1 0,-1-1 0,1 2 0,-1-2 0,0 1 0,1 0 0,-1-1 0,1 1 0,-1 0 0,0-1 0,0 1 0,0 0 0,0 0 0,0-1 0,0 3 0,0-2 0,0 0 0,-1 0 0,0 0 0,1 0 0,-1 0 0,0 1 0,1-1 0,-1 0 0,0 0 0,0-1 0,0 1 0,0 0 0,0 0 0,0 0 0,0-1 0,0 1 0,0 0 0,0-1 0,0 1 0,-2 0 0,-5 1 0,0-1 0,-1 1 0,1-1 0,0 0 0,-1-1 0,1 0 0,-10-2 0,-9 1 0,-71-3 0,-1-1 0,82 5 0,11-1 0,0 1 0,0 0 0,-1 0 0,1 0 0,-1 1 0,1 0 0,0 1 0,-7 1 0,12-2 0,0-1 0,0 0 0,0 1 0,0-1 0,1 0 0,-1 1 0,0-1 0,0 1 0,1-1 0,-1 1 0,0 0 0,0-1 0,1 1 0,-1 0 0,1-1 0,-1 1 0,1 0 0,-1 0 0,1-1 0,-1 1 0,1 0 0,0 0 0,0 0 0,-1 0 0,1 0 0,-1 0 0,1-1 0,0 1 0,0 0 0,0 0 0,0 0 0,0 0 0,0 0 0,1 0 0,-1 0 0,0 0 0,1 0 0,-1-1 0,0 1 0,1 0 0,-1 0 0,0-1 0,1 2 0,-1-2 0,2 2 0,-1 0 0,1 0 0,0 0 0,0 0 0,-1-1 0,2 1 0,-1-1 0,0 0 0,0 1 0,0-1 0,0 0 0,1 0 0,-1 0 0,0 0 0,1 0 0,-1-1 0,5 1 0,138 3 0,-134-3 0,-1 0 0,19 4 0,-19-3 0,0 0 0,1-1 0,11 1 0,-3-3 0,0 2 0,34 4 0,-45-4 0,0 0 0,-1-1 0,12 0 0,-12-1 0,0 1 0,0 1 0,0-1 0,10 2 0,-17-2 0,1 0 0,-1 0 0,0 0 0,1 0 0,-1 0 0,0 0 0,1 0 0,0 1 0,-1-1 0,0 0 0,0 0 0,1 0 0,-1 0 0,0 0 0,1 1 0,-1-1 0,0 0 0,0 0 0,1 0 0,-1 1 0,0-1 0,0 1 0,0-1 0,1 0 0,-1 0 0,0 1 0,0-1 0,0 0 0,0 1 0,0-1 0,0 0 0,1 1 0,-2 0 0,1-1 0,0 1 0,-1 0 0,1-1 0,0 1 0,-1-1 0,1 1 0,-1 0 0,1-1 0,-1 1 0,1-1 0,-1 0 0,0 1 0,0 0 0,-24 10 0,14-7 0,-1-2 0,0 0 0,0 0 0,1-1 0,-1-1 0,0 0 0,-16-2 0,-8 1 0,-194 1 0,215-1 0,14 0 0,0 1 0,0 0 0,0-1 0,0 1 0,-1 0 0,1 0 0,0 0 0,0 0 0,0 0 0,0 0 0,0 0 0,-1 0 0,1 1 0,0-1 0,0 0 0,0 0 0,0 1 0,0-1 0,-1 1 0,1-1 0,1 1 0,-1-1 0,0 1 0,-2 2 0,-1 1 0,2-2 0,-1 0 0,1 0 0,0 1 0,0-1 0,1 1 0,-1-1 0,-2 5 0,4-6 0,0 0 0,-1 0 0,1 0 0,0 0 0,0 0 0,0 0 0,0 1 0,0-1 0,0 0 0,1 0 0,-1 0 0,0 0 0,0 0 0,1 0 0,-1 0 0,1 0 0,0 0 0,-1 0 0,1 0 0,-1 0 0,1 0 0,0-1 0,-1 1 0,1 0 0,1 1 0,0-1 0,-1 1 0,1-1 0,0 0 0,0 1 0,0-1 0,0 0 0,0 0 0,0 0 0,0 0 0,1-1 0,-1 1 0,0-1 0,0 1 0,4-1 0,4 1 0,1-1 0,9-1 0,14 1 0,52 5 0,9 1 0,-14 0 0,-20-6 0,11 0 0,-72 0 0,1 0 0,0 0 0,0 0 0,0 1 0,0-1 0,-1 0 0,1 0 0,0 0 0,-1 1 0,1-1 0,0 0 0,-1 1 0,1-1 0,0 1 0,0-1 0,-1 1 0,1 0 0,-1-1 0,1 1 0,-1-1 0,1 1 0,-1 0 0,1 0 0,0 1 0,0 1 0,0-1 0,-1 0 0,1 1 0,-1-1 0,0 3 0,1-1 0,-1-3 0,0-1 0,0 1 0,0 0 0,-1-1 0,1 1 0,0 0 0,0-1 0,0 1 0,0-1 0,-1 1 0,1 0 0,0 0 0,-1-1 0,1 1 0,0-1 0,-1 1 0,1-1 0,-1 1 0,0-1 0,1 1 0,-1-1 0,1 0 0,-1 1 0,1-1 0,-1 0 0,1 1 0,-1-1 0,1 0 0,-2 0 0,2 1 0,-1-1 0,1 0 0,-1 0 0,0 0 0,-1 0 0,-3 1 0,-1 0 0,0-1 0,-8-1 0,8 0 0,-24 1 0,1-2 0,-53-10 0,52 5 0,-1 1 0,0 2 0,-43-1 0,58 5 0,6 0 0,1-1 0,-1 2 0,1-1 0,0 1 0,0 1 0,0-1 0,0 1 0,-17 7 0,13-3 0,8-5 0,2 1 0,-1 0 0,0 0 0,0 0 0,-3 3 0,6-4 0,-1 1 0,1-1 0,0 0 0,0 0 0,1 0 0,-1 1 0,-1-1 0,2 1 0,-1-1 0,1 1 0,-1-1 0,1 1 0,-1-1 0,1 1 0,0 0 0,0-1 0,-1 3 0,1-2 0,0-1 0,0 1 0,0-1 0,0 1 0,0-1 0,1 1 0,-1-1 0,0 1 0,1-1 0,-1 0 0,1 1 0,-1-1 0,1 1 0,0-1 0,0 0 0,0 0 0,-1 0 0,1 0 0,0 1 0,0-1 0,1 0 0,-1 0 0,2 1 0,0-1 0,-1 0 0,1 1 0,0-2 0,0 2 0,0-2 0,0 1 0,0 0 0,0-1 0,1 0 0,4 0 0,427 0 0,-430 0 0,1 0 0,0 0 0,-1 1 0,0 0 0,1 0 0,8 3 0,-11-3 0,-1 0 0,0 0 0,1 0 0,-1 1 0,0-1 0,0 1 0,0-1 0,0 1 0,0 0 0,0-1 0,-1 2 0,1-1 0,-1 0 0,1 0 0,-1 0 0,2 3 0,-2-3 0,-1-1 0,1 1 0,0 0 0,-1-1 0,1 1 0,-1-1 0,1 1 0,-1 0 0,0-1 0,0 1 0,0 3 0,0-4 0,-1 0 0,1-1 0,-1 1 0,1 0 0,-1 0 0,0 0 0,1-1 0,-1 1 0,0 0 0,1 0 0,-1-1 0,0 1 0,0 0 0,1-1 0,-2 1 0,1-1 0,1 0 0,-1 1 0,0-1 0,0 0 0,-2 1 0,-3 1 0,-1 0 0,1 0 0,-1-1 0,0 0 0,0 0 0,0-1 0,-11 0 0,6-1 0,-1 0 0,1-2 0,-16-4 0,17 5 0,1-1 0,-1 2 0,-15-1 0,-15-1 0,17 0 0,-31 1 0,7 0 0,-48-3 0,84 4 0,-62 2 0,73-1 0,0 0 0,0 1 0,0-1 0,0 1 0,0 0 0,1-1 0,-1 1 0,0-1 0,0 1 0,1 0 0,-1-1 0,0 1 0,1 0 0,-1-1 0,1 1 0,-1 0 0,1 0 0,-1 0 0,1 0 0,-1 0 0,1 0 0,0-1 0,0 1 0,-1 0 0,1 0 0,0 2 0,-2 27 0,1-27 0,1-1 0,1 0 0,-1 1 0,0-1 0,0 0 0,1 0 0,-1 0 0,1 1 0,-1-1 0,1 0 0,1 0 0,-1 0 0,0 0 0,0 0 0,0 0 0,1 0 0,-1-1 0,0 1 0,1-1 0,-1 1 0,2 0 0,-2-1 0,1 0 0,0 1 0,0-1 0,0 0 0,0 0 0,0 0 0,0 0 0,0-1 0,1 1 0,-1 0 0,0-1 0,1 0 0,3 1 0,267-2 0,-218-3 0,-37 1 0,22 1 0,4 2 0,32 0 0,-72 1 0,0-1 0,0 1 0,0 0 0,0 0 0,0 1 0,0-1 0,-1 0 0,1 1 0,0 0 0,5 3 0,-7-3 0,0-1 0,0 2 0,0-2 0,-1 1 0,1 0 0,0 0 0,-1 1 0,1-1 0,-1 0 0,0 0 0,1 1 0,-1-1 0,0 1 0,-1-1 0,1 1 0,0 4 0,3 8 0,-3-12 0,0-1 0,0 0 0,-1 1 0,1 0 0,0-1 0,-1 1 0,0 0 0,0-1 0,0 4 0,0-5 0,-1-1 0,1 0 0,-1 1 0,1-1 0,0 1 0,-1-1 0,1 0 0,-1 0 0,1 1 0,0-1 0,-1 0 0,1 0 0,-1 1 0,1-1 0,-1 0 0,1 0 0,-1 0 0,0 0 0,1 0 0,-1 0 0,1 0 0,-1 0 0,1 0 0,-1 0 0,1 0 0,-1 0 0,1 0 0,-2 0 0,-18-4 0,16 3 0,-69-9 0,28 4 0,-41 0 0,78 6 0,-43-4 0,-11-1 0,2 1 0,-3-1 0,33 5 0,-43 0 0,49-7 0,21 6 0,0 0 0,0 0 0,1 0 0,-1 0 0,0 1 0,1-1 0,-1 1 0,0 0 0,0-1 0,0 1 0,1 0 0,-2 1 0,-2 0 0,5-1 0,1 0 0,-1 1 0,1-1 0,-1 1 0,1-1 0,-1 1 0,1-1 0,0 1 0,-1-1 0,1 1 0,-1-1 0,1 1 0,0 0 0,0 0 0,-1-1 0,1 1 0,0 0 0,0-1 0,0 1 0,0 0 0,0-1 0,0 2 0,1 20 0,-1-14 0,0-5 0,0 0 0,0 0 0,0 0 0,0 0 0,0 1 0,1-1 0,0 0 0,0 0 0,0 0 0,-1 0 0,2 0 0,-1 0 0,1 0 0,-1 0 0,1-1 0,-1 1 0,5 4 0,-5-6 0,1 0 0,0 0 0,-1 0 0,1 1 0,0-1 0,0 0 0,-1-1 0,1 1 0,0-1 0,0 1 0,0-1 0,0 1 0,0-1 0,0 0 0,-1 0 0,2 0 0,-2 0 0,4 0 0,5-1 0,1 0 0,12-4 0,-7 2 0,28-5 0,-34 7 0,0-1 0,0 1 0,0 1 0,1-1 0,14 3 0,5-1 0,80-6 0,-88 6 0,1 1 0,39 7 0,-31-4 0,-18-2 0,0 0 0,17 6 0,-21-7 0,0 0 0,1 0 0,-1-1 0,1 0 0,17-1 0,12 1 0,-38-1 0,0 0 0,1 1 0,-1-1 0,0 0 0,0 1 0,1-1 0,-1 1 0,0 0 0,0-1 0,0 1 0,0 0 0,0 0 0,0 0 0,0 0 0,0-1 0,-1 1 0,2 0 0,-2 0 0,1 0 0,0 1 0,-1-1 0,1 0 0,-1 0 0,1 0 0,-1 0 0,0 1 0,1 1 0,-1-2 0,0 0 0,0 0 0,0-1 0,0 1 0,0 0 0,0 0 0,0 0 0,0 0 0,0 0 0,0-1 0,0 1 0,-1 0 0,1 0 0,0 0 0,0-1 0,-1 1 0,1 0 0,-1-1 0,1 2 0,-1-2 0,1 1 0,-1-1 0,1 1 0,-1-1 0,0 1 0,0 0 0,1-1 0,-1 0 0,0 1 0,1-1 0,-1 1 0,0-1 0,0 0 0,0 0 0,0 1 0,1-1 0,-1 0 0,0 0 0,0 0 0,0 0 0,-1 0 0,-64 4 0,-89-2 0,81-3 0,-213 1 0,237 4 0,49-4 0,0 0 0,0 0 0,0 0 0,-1 0 0,1 0 0,0 1 0,0-1 0,0 0 0,0 1 0,0 0 0,0-1 0,-1 1 0,1-1 0,0 1 0,0-1 0,0 1 0,1 0 0,-1 0 0,-1-1 0,2 1 0,-1 0 0,0 1 0,1-2 0,-1 1 0,1 0 0,-1 0 0,1 0 0,-1 0 0,0 0 0,1 1 0,0-1 0,0 0 0,-1 0 0,1 0 0,0 0 0,0 1 0,0-1 0,0 0 0,1 2 0,-1-1 0,0 0 0,0 1 0,0-1 0,1 0 0,0 0 0,0 0 0,-1 0 0,1 0 0,0 0 0,0 0 0,0 0 0,1 0 0,-1 0 0,0 0 0,0-1 0,1 1 0,0 0 0,-1-1 0,1 1 0,3 1 0,2 0 0,1 0 0,1 0 0,-1-1 0,0 0 0,0 0 0,0-1 0,16 0 0,62-5 0,-57 2 0,66-3 0,-39-2 0,-7 1 0,6 0 0,-36 3 0,0 1 0,1 0 0,-1 2 0,0 0 0,38 6 0,-14 7 0,-16-3 0,-21-8 0,10 1 0,-16-3 0,0 0 0,1 0 0,-1 0 0,1 0 0,-1 0 0,0 1 0,1-1 0,-1 0 0,1 0 0,-1 0 0,1 1 0,-1-1 0,0 0 0,0 0 0,1 1 0,-1-1 0,0 0 0,1 0 0,-1 1 0,0 0 0,0-1 0,0 0 0,1 1 0,-2 0 0,1 0 0,0-1 0,-1 1 0,1-1 0,-1 1 0,1-1 0,-1 1 0,1-1 0,-1 1 0,0-1 0,1 1 0,-1 0 0,0-1 0,1 0 0,-1 1 0,0-1 0,0 0 0,-15 6 0,6-4 0,0 0 0,-1-1 0,1-1 0,0 1 0,-17-3 0,-4 1 0,-182-4 0,206 5 0,0 0 0,0-1 0,-8-2 0,0-1 0,-1 3 0,0-1 0,0 2 0,-18 1 0,-2 0 0,17 0 0,1 1 0,-35 8 0,3-1 0,41-8 0,-21 5 0,28-6 0,-1 1 0,1 0 0,0 0 0,0 0 0,0 0 0,1 0 0,-2 0 0,2 0 0,-1 0 0,0 1 0,-2 2 0,3-3 0,1 0 0,-1 0 0,1 0 0,0 0 0,-1 0 0,1 0 0,-1 0 0,1 0 0,0 0 0,0 0 0,0 0 0,0 0 0,0 1 0,0-1 0,0 0 0,0 0 0,0 0 0,0 0 0,1 0 0,0 0 0,0 2 0,-1-5 0,1 1 0,-1 0 0,0-1 0,1 1 0,-1 0 0,0 0 0,0 0 0,0-1 0,0 1 0,0 0 0,0-2 0,-7-12 0,7 15 0,0 0 0,0-1 0,0 1 0,-1 0 0,1 0 0,0-1 0,0 1 0,0 0 0,0 0 0,-1-1 0,1 1 0,0 0 0,0 0 0,0 0 0,-1-1 0,1 1 0,0 0 0,0 0 0,-1 0 0,0 0 0,1 0 0,0-1 0,0 1 0,-1 0 0,1 0 0,0 0 0,-1 0 0,1 0 0,0 0 0,0 0 0,-1 0 0,1 0 0,0 0 0,-1 0 0,1 0 0,0 0 0,0 1 0,-1-1 0,1 0 0,0 0 0,-1 0 0,1 0 0,-1 0 0,1 1 0,0-1 0,-1 1 0,1 1 0,0-1 0,0 1 0,0-1 0,0 1 0,0-1 0,1 1 0,-1-1 0,0 0 0,1 1 0,-1 0 0,2 1 0,1 10 0,-3-12 0,0 0 0,0 0 0,0 1 0,0-1 0,0 0 0,1 1 0,-1-1 0,0 0 0,1 0 0,0 0 0,-1 0 0,1 0 0,-1 0 0,1 1 0,-1-1 0,1 0 0,1 1 0,0-1 0,-1-1 0,1 1 0,-1 0 0,1-1 0,-1 1 0,1 0 0,-1-1 0,1 0 0,0 0 0,-1 1 0,1-1 0,-1 0 0,3-1 0,59 2 0,67-2 0,-23-13 0,153 10 0,-193 4 0,-59 0 0,0 1 0,1 0 0,10 3 0,-11-1 0,1-2 0,-1 1 0,10-1 0,-16-1 0,-1 0 0,1 0 0,0 0 0,-1 0 0,1 1 0,-1-1 0,1 0 0,-1 1 0,1-1 0,-1 1 0,1-1 0,-1 1 0,0 0 0,1 0 0,1 0 0,-2 1 0,0 0 0,1-1 0,-1 2 0,0-1 0,0-1 0,0 1 0,0 1 0,0-1 0,-1 0 0,2 2 0,-1 0 0,0 0 0,0 0 0,0 0 0,1 0 0,0 0 0,0 0 0,1-1 0,-1 1 0,6 6 0,-7-8 0,1 0 0,0 0 0,-1 0 0,1 0 0,0 0 0,1 4 0,-3-6 0,0 0 0,0 0 0,0 1 0,0-1 0,0 1 0,0-1 0,0 0 0,0 0 0,0 1 0,0-1 0,0 0 0,0 0 0,0 0 0,0 1 0,0-1 0,0 0 0,0 0 0,-1 1 0,1-1 0,0 0 0,0 0 0,0 0 0,0 1 0,0-1 0,0 0 0,-1 0 0,0 1 0,1-1 0,-1 1 0,0-1 0,0 0 0,0 0 0,1 1 0,-1-1 0,0 0 0,0 0 0,0 0 0,0 0 0,-1 0 0,-20 0 0,-22-2 0,15-1 0,-3-1 0,-6-1 0,-290 6 0,258 4 0,40-1 0,-8-1 0,-64-2 0,95-2 0,0 0 0,-12-3 0,13 1 0,1 2 0,-1 0 0,0 0 0,1 0 0,-7 1 0,11 0 0,0 0 0,0 1 0,0-1 0,1 0 0,-2 1 0,2-1 0,-1 1 0,0-1 0,0 1 0,1-1 0,-1 1 0,1 0 0,-2 0 0,2-1 0,-1 1 0,1 0 0,-1-1 0,1 1 0,0 0 0,-1 0 0,1-1 0,0 1 0,-1 1 0,1-2 0,0 1 0,0 0 0,0 0 0,0 1 0,-3 27 0,3-25 0,0-1 0,1 1 0,-1-1 0,1 0 0,0 1 0,-1-1 0,1 0 0,1 1 0,-1-1 0,1 1 0,1 2 0,-2-4 0,1 0 0,0 0 0,-1-1 0,1 1 0,0-1 0,0 1 0,0 0 0,0-1 0,0 0 0,0 0 0,1 0 0,-1 0 0,0 0 0,0 0 0,1 0 0,4 0 0,10 1 0,1 0 0,-1-2 0,1 0 0,31-3 0,-19-1 0,46-2 0,33 2 0,145 4 0,-247 0 0,-1 1 0,14 2 0,-14-1 0,1-1 0,-1 0 0,9 0 0,43-1 0,44-1 0,-93 0 0,6 0 0,-15 1 0,1 0 0,-1 0 0,0 1 0,1-1 0,-1 0 0,1 1 0,-1-1 0,1 0 0,-1 1 0,0-1 0,1 0 0,-1 1 0,0-1 0,1 1 0,-1 0 0,1-1 0,-1 1 0,0-1 0,0 1 0,1-1 0,-1 1 0,0-1 0,0 1 0,0 0 0,3 10 0,-2-10 0,0 0 0,-1 1 0,0-1 0,1 0 0,-1 0 0,0 1 0,0-1 0,0 1 0,0-1 0,0 2 0,0-3 0,-1 1 0,1 0 0,0 0 0,-1 0 0,0-1 0,1 1 0,-1 0 0,1-1 0,-1 1 0,1-1 0,-1 1 0,0-1 0,1 1 0,-2-1 0,2 0 0,-1 1 0,0-1 0,1 0 0,-1 1 0,0-1 0,-1 0 0,-12 4 0,-1-2 0,1 0 0,0-1 0,0 0 0,-1-1 0,-14-2 0,-9 1 0,-60-3 0,4-1 0,-130 1 0,216 4 0,0 1 0,-17 3 0,11-1 0,-1 0 0,-7 1 0,0-1 0,-34 1 0,-16 1 0,58-5 0,10 1 0,-1-1 0,1 0 0,-1 0 0,1-1 0,-1 1 0,0-1 0,1-1 0,-6 0 0,9 1 0,-1 0 0,1 1 0,0-1 0,-1 1 0,1 0 0,0-1 0,-1 1 0,1 0 0,0 0 0,-1 0 0,1-1 0,-1 1 0,1 1 0,0-1 0,0 0 0,-1 0 0,1 0 0,-1 1 0,0 0 0,1-1 0,0 1 0,0 0 0,1-1 0,-1 1 0,0 0 0,1 0 0,-1 0 0,1 0 0,-1 0 0,1-1 0,0 1 0,-1 0 0,1 0 0,0 0 0,-1 0 0,1 0 0,0 0 0,0 0 0,0 0 0,0 0 0,0 0 0,0 0 0,0 0 0,0 0 0,1 2 0,-1-2 0,0 0 0,0 0 0,0-1 0,0 1 0,1 0 0,-1 0 0,0 1 0,0-1 0,1-1 0,-1 1 0,1 0 0,-1 0 0,1 0 0,-1 0 0,1-1 0,-1 1 0,2 0 0,-2 0 0,1 0 0,0-1 0,0 1 0,-1-1 0,1 1 0,2 0 0,-1 0 0,1-1 0,0 0 0,0 1 0,0-1 0,-1 0 0,1 0 0,4 0 0,4-1 0,-2 1 0,-1 1 0,14 3 0,-14-2 0,1-1 0,13 0 0,419-1 0,-379-5 0,43 1 0,-98 4 0,0-1 0,13-2 0,-14 1 0,1 1 0,0 0 0,8 0 0,-7 1 0,81 4 0,-48-3 33,-23-1-1431</inkml:trace>
</inkml:ink>
</file>

<file path=ppt/ink/ink1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12"/>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10"/>
    </inkml:context>
    <inkml:brush xml:id="br0">
      <inkml:brushProperty name="width" value="0.025" units="cm"/>
      <inkml:brushProperty name="height" value="0.025" units="cm"/>
      <inkml:brushProperty name="color" value="#66CC00"/>
    </inkml:brush>
  </inkml:definitions>
  <inkml:trace contextRef="#ctx0" brushRef="#br0">1 1 24575,'325'0'0,"-284"4"-1365,-37-4-5461</inkml:trace>
</inkml:ink>
</file>

<file path=ppt/ink/ink1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04"/>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0,'195'0,"-414"0,1160 0,-938 0</inkml:trace>
</inkml:ink>
</file>

<file path=ppt/ink/ink1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05"/>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1,'1271'0,"-1266"0</inkml:trace>
</inkml:ink>
</file>

<file path=ppt/ink/ink1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06"/>
    </inkml:context>
    <inkml:brush xml:id="br0">
      <inkml:brushProperty name="width" value="0.1" units="cm"/>
      <inkml:brushProperty name="height" value="0.1" units="cm"/>
      <inkml:brushProperty name="color" value="#FFC114"/>
      <inkml:brushProperty name="ignorePressure" value="1"/>
    </inkml:brush>
  </inkml:definitions>
  <inkml:trace contextRef="#ctx0" brushRef="#br0">174 1,'-173'717,"172"-713</inkml:trace>
</inkml:ink>
</file>

<file path=ppt/ink/ink1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07"/>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0,'128'708,"-128"-706</inkml:trace>
</inkml:ink>
</file>

<file path=ppt/ink/ink1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08"/>
    </inkml:context>
    <inkml:brush xml:id="br0">
      <inkml:brushProperty name="width" value="0.2" units="cm"/>
      <inkml:brushProperty name="height" value="0.2" units="cm"/>
      <inkml:brushProperty name="color" value="#FFC114"/>
    </inkml:brush>
  </inkml:definitions>
  <inkml:trace contextRef="#ctx0" brushRef="#br0">162 12 24575,'0'39'0,"-1"40"0,0-73 0,-1 0 0,0 0 0,0 0 0,-1 0 0,-3 7 0,-4 5 0,-2 6 0,9-18 0,-1 0 0,1 0 0,-3 10 0,-5 32 0,-9 25 0,17-64 0,-1 0 0,-5 12 0,6-15 0,0 0 0,0 1 0,1-1 0,0 2 0,1-3 0,-1 3 0,0 5 0,1-8 0,1 1 0,-1 0 0,-1-1 0,-1 7 0,-4 15 0,6-21 0,-1-1 0,1-1 0,-1 1 0,-2 6 0,2-7 0,0 0 0,0 0 0,0 1 0,1-1 0,0 0 0,0 8 0,1-6 0,-1 0 0,0-1 0,-2 10 0,2-12 0,1-3 0,0 0 0,0 0 0,1 1 0,-1-1 0,0 0 0,0 0 0,0 0 0,1 0 0,-1 0 0,0 1 0,0-1 0,0 0 0,1 0 0,-1 0 0,1 0 0,-1 0 0,0 0 0,0 0 0,0 0 0,1 0 0,-1 0 0,0 0 0,0 0 0,1 0 0,-1 0 0,1 0 0,-1 0 0,0 0 0,0 0 0,0 0 0,0 0 0,0 0 0,0 0 0,1-1 0,12-1 0,-13 2 0,24-7 0,-17 6 0,1-1 0,0 0 0,0 0 0,0 1 0,13 0 0,19 2 0,67-2 0,-84-2 0,17 0 0,-28 3 0,25 0 0,40 5 0,-59-4 0,39-1 0,4 0 0,-33 4 0,17-1 0,-11-4 0,51 2 0,-58 1 0,30 2 0,-14-5 0,61 2 0,-74 5 0,-25-4 0,-1-1 0,0 0 0,-1-1 0,2 1 0,-1 0 0,-1-1 0,1 0 0,0 1 0,1-1 0,-2-1 0,2 1 0,5-2 0,-9 2 0,-1 0 0,1 0 0,-1 0 0,1 0 0,-1 0 0,1-1 0,-1 1 0,1-1 0,-1 1 0,0-1 0,1 0 0,0 1 0,-1-1 0,0 1 0,0-1 0,1 1 0,-1-1 0,0 1 0,0-1 0,0 1 0,0-1 0,1 0 0,-1 1 0,0-1 0,0 1 0,0-1 0,0 0 0,0 0 0,-1 1 0,1 0 0,0 0 0,0-1 0,0 0 0,-1 0 0,-12-24 0,8 17 0,3 2 0,-1 0 0,2-1 0,0 2 0,-1-3 0,0-8 0,1 8 0,0 0 0,-5-16 0,4 17 0,0-2 0,-1-10 0,0 1 0,-11-54 0,8 9 0,4 52 0,1 0 0,1-12 0,0 15 0,0 1 0,0-1 0,-1 0 0,0 1 0,-1-1 0,-3-8 0,4 10 0,-1-1 0,1 1 0,-2-13 0,-2-13 0,0 5 0,5 23 0,-1-2 0,1 0 0,-2 2 0,1-1 0,-5-8 0,4 6 0,0 2 0,-1-1 0,2 1 0,-1-2 0,1 2 0,-1-11 0,2 15 0,-1 0 0,1 0 0,0 0 0,-1 0 0,0 0 0,1 0 0,0 0 0,-1 1 0,0-1 0,0 0 0,0 0 0,0 0 0,0 1 0,0 0 0,0-1 0,0 1 0,0-1 0,0 1 0,-1-1 0,1 1 0,1 0 0,-1-1 0,0 1 0,-1 0 0,1 0 0,0 0 0,-2 0 0,-6-2 0,-1 2 0,-11-1 0,18 1 0,-227 1 0,169 5 0,-130-6 0,128 6 0,11-10 0,33 2 0,15 2 0,0 0 0,0 0 0,0 0 0,1 0 0,-1 0 0,0 0 0,0 1 0,1 0 0,-1 0 0,0 0 0,0 1 0,1-1 0,-6 3 0,8-2 0,-1-1 0,0-1 0,0 2 0,0-1 0,0 1 0,1 0 0,-1 0 0,0-1 0,1 1 0,0 0 0,0 0 0,0 0 0,-1 0 0,2 0 0,-1 0 0,0 0 0,0 0 0,1 0 0,-1 0 0,1 1 0,0 3 0,0-5 0,0 1 0,0 0 0,0 0 0,0 0 0,0 0 0,1 0 0,-1 0 0,1-1 0,0 1 0,0-1 0,-1 1 0,2 0 0,-1 0 0,0 0 0,0-1 0,-1 0 0,2 0 0,2 3 0,-2-3 0,1 1 0,-1-1 0,-1 0 0,2 0 0,0 0 0,0 0 0,-1 0 0,1-1 0,-1 0 0,1 0 0,0 0 0,0 1 0,-1-1 0,3-1 0,125 7 0,-85-5 0,41-2 0,-59-2 0,16 0 0,49-3 0,33 11 0,-118-4 0,0-1 0,0 0 0,-1 1 0,1 1 0,-1 0 0,1 0 0,-2 0 0,2 1 0,-1-1 0,-1 1 0,2 0 0,7 5 0,-12-5 0,-1-1 0,2 0 0,-1 1 0,0 0 0,0-2 0,0 2 0,-1 0 0,0 0 0,0 0 0,1-1 0,-2 1 0,1 0 0,0 0 0,0 0 0,-1-1 0,0 1 0,1 0 0,-1 0 0,-1 1 0,1-2 0,0 1 0,-1 0 0,-1 4 0,2-7 0,-2 1 0,2 0 0,-1 0 0,1 0 0,-1 0 0,1 0 0,-1-1 0,-1 1 0,2 0 0,-1 0 0,-1 0 0,1-1 0,0 1 0,0-1 0,0 1 0,-1-1 0,1 1 0,1-1 0,-1 0 0,0 1 0,-1-1 0,1 0 0,-2 0 0,-4 0 0,-1 0 0,-12 0 0,9 0 0,-5 0 0,-1 0 0,-32 8 0,49-8 0,-25 3 0,0-1 0,-1-1 0,-26-3 0,3 1 0,37 0 0,1 0 0,-1 0 0,-18-6 0,18 5 0,1 0 0,0 0 0,-21-1 0,-32-3 0,62 6 0,-20 0 0,-3 0 0,-31 5 0,46-4 0,4 0 0,2 0 0,-2 0 0,-7 3 0,11-3 0,0-1 0,1 0 0,-1 1 0,2-1 0,-2 1 0,1 0 0,0 0 0,0 0 0,0 0 0,-1 0 0,1 0 0,1 0 0,-2 0 0,1 1 0,1-1 0,-1 0 0,0 2 0,-7 12 0,6-12 0,0 0 0,0 0 0,2 0 0,-2 0 0,1 0 0,0 1 0,0 2 0,1-5 0,0 1 0,0-1 0,0 0 0,0 0 0,0 0 0,1 0 0,0 0 0,-1 0 0,0-1 0,1 1 0,-1 0 0,1 0 0,0 0 0,-1 0 0,0 0 0,1 0 0,0-1 0,0 1 0,0 0 0,0 0 0,0 0 0,0-1 0,0 1 0,0-1 0,1 1 0,-1-1 0,1 1 0,6 1 0,-2 1 0,3-1 0,-1 0 0,0 0 0,0-1 0,15 1 0,52-2 0,-32-1 0,427 1 0,-466 1 0,2 0 0,-1 0 0,-1 1 0,2-1 0,-2 2 0,1-1 0,0 0 0,-1 0 0,8 6 0,-3-2 0,-7-6 0,-1 1 0,1 0 0,-1 1 0,0-1 0,0 0 0,1 1 0,-1-1 0,0 0 0,0 0 0,0 1 0,0-1 0,0 0 0,-1 1 0,1-1 0,0 1 0,-1 0 0,1 1 0,-1-2 0,0 0 0,0 0 0,0 0 0,0-1 0,0 1 0,0-1 0,-1 1 0,1 0 0,0 0 0,0-1 0,0 1 0,-1 0 0,0 0 0,1-1 0,0 1 0,-1 0 0,1 0 0,-1-1 0,0 1 0,1-1 0,-1 1 0,0-1 0,0 1 0,1-1 0,-2 1 0,2-1 0,-1 0 0,1 0 0,-1 0 0,0 0 0,1 1 0,-2-1 0,2 0 0,-1 0 0,0 0 0,-2 0 0,-16 2 0,1-1 0,-27-3 0,3 1 0,-91 5 0,-10-1 0,-8 4 0,70-2 0,-6-6 0,-13 3 0,99-2 0,-1 0 0,1 0 0,-1 0 0,0 1 0,0-1 0,1 0 0,-1 1 0,1-1 0,0 1 0,-1 0 0,1-1 0,0 1 0,-1 0 0,1 0 0,0-1 0,0 1 0,-1 0 0,1 0 0,0 2 0,1-2 0,-1-1 0,1 1 0,-1 0 0,1 0 0,0 0 0,0 0 0,0-1 0,0 1 0,0 0 0,0-1 0,0 1 0,0-1 0,0 1 0,0 0 0,0 0 0,0 0 0,1 0 0,-1-1 0,1 1 0,-1 0 0,0 0 0,1-1 0,-1 1 0,0 0 0,1-1 0,-1 1 0,1-1 0,0 1 0,-1 0 0,1-1 0,0 0 0,0 0 0,0 1 0,1 0 0,2 0 0,-2 1 0,2-1 0,0 1 0,0-1 0,0 0 0,-1-1 0,1 1 0,0-1 0,6 1 0,15 1 0,0 3 0,1-2 0,39 3 0,53-7 0,-48 0 0,325 1 0,-393 1 0,1-1 0,-1 0 0,0 1 0,0-1 0,0 0 0,1 1 0,-1 0 0,0 0 0,0 0 0,-1 0 0,2 1 0,-2-1 0,1 0 0,0 1 0,0-1 0,0 1 0,1 2 0,5 5 0,-2-1 0,8 13 0,-8-11 0,-5-10 0,0 1 0,-1-1 0,0 1 0,1-1 0,-1 0 0,0 1 0,0-1 0,1 1 0,-1-1 0,1 0 0,-1 0 0,0 1 0,0 0 0,0 0 0,0-1 0,0 1 0,0-1 0,0 1 0,0-1 0,0 1 0,0-1 0,0 1 0,0-1 0,0 1 0,-1-1 0,1 1 0,0 0 0,-1-1 0,1 0 0,0 1 0,-1 0 0,1 0 0,-2 0 0,0-1 0,1 0 0,-1 1 0,0 0 0,1-1 0,-1 1 0,0-1 0,0 1 0,1-1 0,-4 0 0,-21 3 0,-1-2 0,0-1 0,1-2 0,-29-4 0,-55-1 0,-406 8-1365</inkml:trace>
</inkml:ink>
</file>

<file path=ppt/ink/ink1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201"/>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1,'1105'0,"-1118"0,7 0</inkml:trace>
</inkml:ink>
</file>

<file path=ppt/ink/ink1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02"/>
    </inkml:context>
    <inkml:brush xml:id="br0">
      <inkml:brushProperty name="width" value="0.1" units="cm"/>
      <inkml:brushProperty name="height" value="0.1" units="cm"/>
      <inkml:brushProperty name="color" value="#FFC114"/>
    </inkml:brush>
  </inkml:definitions>
  <inkml:trace contextRef="#ctx0" brushRef="#br0">1 209 24575,'1'0'0,"0"0"0,0-1 0,0 1 0,0-1 0,0 0 0,0 1 0,-1-1 0,1 0 0,0 1 0,0-1 0,-1 1 0,1-1 0,0 0 0,-1 0 0,1 0 0,-1 0 0,1 0 0,0 0 0,-1-2 0,9-8 0,0 4 0,-1 0 0,0-1 0,0 1 0,-2-1 0,2-1 0,5-10 0,25-27 0,-36 43 0,0 0 0,1 1 0,0 1 0,-2-1 0,2 0 0,0 0 0,0 1 0,4-3 0,14-8 0,-17 9 0,0 0 0,1 1 0,1-1 0,-3 1 0,3-1 0,-1 1 0,0 1 0,8-3 0,22-8 0,-34 12 0,0-1 0,0 1 0,-1 0 0,1-1 0,0 1 0,1-1 0,-1 1 0,0 0 0,0 0 0,0 0 0,0 0 0,0-1 0,0 1 0,1 0 0,-1 1 0,-1-1 0,2 0 0,0 1 0,-1-1 0,1 1 0,-1 0 0,0-1 0,0 1 0,0 0 0,0 0 0,0-1 0,0 1 0,-1 0 0,1 0 0,0 0 0,1 2 0,1 1 0,1-1 0,-1 0 0,1 1 0,0 0 0,1-1 0,-2-1 0,2 1 0,0 0 0,-1-1 0,8 2 0,-5 0 0,0-1 0,13 10 0,-14-11 0,-3 1 0,3-1 0,-1 0 0,9 2 0,-9-2 0,3 1 0,-5-3 0,-2 1 0,1 0 0,0 0 0,1-1 0,-2 1 0,2-1 0,-1 1 0,-1 1 0,1-1 0,2 3 0,6 5 0,2 2 0,0 0 0,0-2 0,1 0 0,-1 0 0,27 13 0,3-2 0,-42-20 0,0 0 0,1 0 0,-1 0 0,0 0 0,0 0 0,0 0 0,0 0 0,0 0 0,0 0 0,0 0 0,1 0 0,-1 0 0,0 0 0,0 0 0,0 1 0,0-1 0,0 0 0,0 0 0,0 0 0,0 0 0,0 0 0,0 0 0,0 0 0,0 0 0,1 1 0,-1-1 0,0 0 0,0 0 0,0 0 0,0 0 0,0 0 0,0 0 0,0 1 0,0-1 0,0 0 0,0 0 0,0 0 0,0 0 0,0 0 0,-1 1 0,-5 2 0,-8 0 0,-5-2 0,-1 0 0,-26-3 0,20 0 0,-18-2 0,-49-1 0,50-1 0,25 3 0,1 2 0,-22-2 0,11 4 0,-42-2 0,69 1 0,1 0 0,-1 0 0,0 0 0,0 0 0,1 0 0,-1-1 0,1 1 0,-2 0 0,2 0 0,-1 0 0,1-1 0,-1 1 0,0 0 0,1-1 0,-1 1 0,1-1 0,-1 1 0,0 0 0,1-1 0,0 1 0,-1-1 0,1 1 0,0-1 0,0 1 0,0-1 0,-1 0 0,1 0 0,0 1 0,0 0 0,0 0 0,-1-1 0,1 1 0,0-1 0,0 0 0,0 1 0,0-1 0,0 0 0,0 1 0,0-1 0,1 0 0,-1 1 0,0-1 0,0 0 0,0 1 0,0-1 0,1 0 0,-1-1 0,1 0 0,1 0 0,-1-1 0,1 1 0,-1-1 0,1 1 0,-1 1 0,1-1 0,0 0 0,2-2 0,9-7 0,-12 9 0,1 0 0,0 0 0,0 0 0,1 1 0,-2 0 0,1-1 0,5-1 0,26-19 0,0 10 0,-19 8 0,-11 3 0,0 0 0,0 0 0,0 0 0,0 0 0,1 0 0,-1 1 0,0-1 0,0 1 0,0-1 0,1 1 0,-1 0 0,0 1 0,6 0 0,0 2 0,1 1 0,0-1 0,-1 2 0,0 0 0,10 5 0,-4-2 0,-7-3 0,-1-1 0,0 1 0,0-1 0,-1 2 0,0-1 0,0 1 0,9 11 0,-14-17 0,1 1 0,-1 0 0,0-1 0,0 1 0,1 0 0,-1-1 0,0 1 0,1-1 0,-1 1 0,2 0 0,1 0 0,-12-1 0,-19 0 0,7 0 0,-1-1 0,1 0 0,-36-7 0,47 6 0,1 1 0,0 1 0,-1-1 0,1 1 0,-11 1 0,-22-1 0,41 0 0,-1 1 0,1-1 0,0 0 0,-1 0 0,0-1 0,1 1 0,-1 0 0,1 0 0,0 0 0,-1 0 0,0 0 0,1 0 0,0 0 0,0-1 0,0 1 0,0 0 0,-1 0 0,0 0 0,1-1 0,0 0 0,0 1 0,-1 0 0,1 0 0,0-1 0,0 1 0,-1 0 0,0-1 0,1 0 0,0 1 0,1-1 0,-1 1 0,0 0 0,0 0 0,1-1 0,-1 0 0,0 1 0,0-1 0,0 0 0,1 1 0,-1-1 0,0 1 0,1 0 0,-1-1 0,1 0 0,24-18 0,-22 17 0,0 1 0,0-1 0,0 1 0,0 0 0,-1 0 0,2 0 0,-1 1 0,1-1 0,-1 0 0,0 1 0,0-1 0,1 1 0,-1 0 0,0 0 0,0 1 0,0 0 0,1-1 0,3 2 0,-4-1 0,-1-1 0,0 1 0,0 0 0,-1-1 0,1 1 0,0 0 0,0 0 0,-1 0 0,1 0 0,0 0 0,0 0 0,0 3 0,0-3 0,-2 0 0,1 0 0,-1 0 0,1 1 0,0-2 0,-1 1 0,0 0 0,1 1 0,-1-1 0,0 0 0,0 0 0,0 0 0,0 0 0,0 1 0,0-1 0,0 0 0,0 0 0,0 0 0,0 0 0,-1 0 0,0 2 0,0-1 0,0-1 0,0 1 0,0-1 0,0 0 0,0 0 0,0 1 0,0-1 0,-1 0 0,1 0 0,-1 0 0,1 0 0,-1 1 0,0-1 0,1-1 0,0 1 0,-1 0 0,-2 0 0,-5 1 0,0 1 0,-12 1 0,2 1 0,7-4-4,-1 1-1,0-1 1,-1 0-1,2-1 1,-21-1-1,-2 0-1333</inkml:trace>
</inkml:ink>
</file>

<file path=ppt/ink/ink1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03"/>
    </inkml:context>
    <inkml:brush xml:id="br0">
      <inkml:brushProperty name="width" value="0.1" units="cm"/>
      <inkml:brushProperty name="height" value="0.1" units="cm"/>
      <inkml:brushProperty name="color" value="#FFC114"/>
    </inkml:brush>
  </inkml:definitions>
  <inkml:trace contextRef="#ctx0" brushRef="#br0">217 51 24575,'-2'-2'0,"1"2"0,-1-2 0,0 1 0,0 0 0,0 0 0,1 0 0,-1-1 0,0 1 0,1 0 0,-2 1 0,-2-2 0,2 1 0,0 0 0,-1-2 0,0 1 0,1 0 0,-1-1 0,-4-3 0,-8-6 0,15 11 0,-1 0 0,0 0 0,0 1 0,1-1 0,-2 0 0,1 1 0,1-1 0,-1 1 0,0 0 0,0 0 0,0-1 0,-1 1 0,1 0 0,1 0 0,-1 1 0,0-1 0,-4 1 0,2 0 0,2 0 0,-2 0 0,1 0 0,0 0 0,1-1 0,-1 2 0,0 0 0,0 0 0,0-1 0,-2 4 0,2-3 0,-1 0 0,1 0 0,0 0 0,-1 0 0,1 0 0,-1-1 0,0 0 0,-4 1 0,3-1 0,1 1 0,-1 0 0,1-1 0,0 2 0,-7 2 0,11-5 0,0 0 0,-1 0 0,1 0 0,0 0 0,0 1 0,-1-1 0,1 0 0,0 0 0,-1 1 0,1-1 0,0 0 0,0 0 0,0 0 0,0 0 0,-1 1 0,1-1 0,0 0 0,0 0 0,0 0 0,0 1 0,0-1 0,0 0 0,0 0 0,0 0 0,-1 1 0,1-1 0,0 0 0,0 0 0,0 1 0,0-1 0,0 0 0,0 0 0,0 0 0,0 1 0,0-1 0,1 0 0,8 2 0,17-6 0,-16 2 45,0 1-1,12-1 1,13 0-1544</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41"/>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1,'0'1893,"0"-2058,0 337,0-187,0 6</inkml:trace>
</inkml:ink>
</file>

<file path=ppt/ink/ink1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85"/>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0,'956'0,"-952"0</inkml:trace>
</inkml:ink>
</file>

<file path=ppt/ink/ink1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86"/>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0,-1 0,-1 0,2 0,-1 0,1 0,0 0,-1 0,1 0,-1 0</inkml:trace>
</inkml:ink>
</file>

<file path=ppt/ink/ink1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87"/>
    </inkml:context>
    <inkml:brush xml:id="br0">
      <inkml:brushProperty name="width" value="0.05" units="cm"/>
      <inkml:brushProperty name="height" value="0.05" units="cm"/>
      <inkml:brushProperty name="color" value="#E71224"/>
    </inkml:brush>
  </inkml:definitions>
  <inkml:trace contextRef="#ctx0" brushRef="#br0">0 13 24575,'184'0'0,"-179"-1"0,-1 1 0,1-1 0,0 0 0,8-2 0,16-3 0,-10 6 0,32 3 0,-39-3 0,12 2 0,53 2 0,-26-6 0,-33 1 0,39 1 0,27 2 0,86 5 0,-158-8 0,-2 1 0,11-3 0,-12 1 0,3 1 13,-1 0-1,20 2 0,-7 0-1414</inkml:trace>
</inkml:ink>
</file>

<file path=ppt/ink/ink1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88"/>
    </inkml:context>
    <inkml:brush xml:id="br0">
      <inkml:brushProperty name="width" value="0.2" units="cm"/>
      <inkml:brushProperty name="height" value="0.2" units="cm"/>
      <inkml:brushProperty name="color" value="#E71224"/>
    </inkml:brush>
  </inkml:definitions>
  <inkml:trace contextRef="#ctx0" brushRef="#br0">1 1229 24575,'0'-2'0,"1"1"0,-1-1 0,1 0 0,-1 0 0,2 0 0,-2 0 0,1 0 0,1 1 0,-2-1 0,1 0 0,0 1 0,4-4 0,7-11 0,-2-13 0,-7 22 0,-1 1 0,1-1 0,0 0 0,7-11 0,-7 13 0,0 1 0,-1 0 0,0-1 0,-1 0 0,1 1 0,0-2 0,-1 1 0,0 1 0,0-11 0,0 13 0,-1 0 0,1-1 0,-1 0 0,1 1 0,0 1 0,0-2 0,0 1 0,0 0 0,4-4 0,-4 6 0,1-2 0,-1 0 0,0-1 0,0 1 0,-1 0 0,2 0 0,-1 0 0,-1 0 0,1 0 0,0 0 0,-1-5 0,0 6 0,0 0 0,0-1 0,0 0 0,0 0 0,0 1 0,0-1 0,0 0 0,1 1 0,-1-1 0,1 1 0,0-1 0,-1 0 0,1 1 0,0-1 0,0 1 0,0-1 0,0 1 0,0 0 0,0 0 0,2-2 0,-2 2 0,0 0 0,0 0 0,-1-1 0,1 1 0,-1-1 0,1 1 0,0 1 0,-1-2 0,0 0 0,0 1 0,1 0 0,-1-1 0,0-1 0,0 1 0,0 1 0,0-1 0,0 0 0,0 1 0,1-2 0,-1 2 0,0-1 0,3-2 0,0-2 0,1-1 0,-1 1 0,-1-1 0,0 1 0,0-1 0,0 1 0,-1-1 0,1-10 0,-1 14 0,0-2 0,0 2 0,0 0 0,0-1 0,4-4 0,2-8 0,-3 5 0,0 1 0,9-15 0,-13 24 0,8-13 0,-8 13 0,0 1 0,0 0 0,0-1 0,0 1 0,0-1 0,0 1 0,0 0 0,0-1 0,0 1 0,0-1 0,0 1 0,0 0 0,0-1 0,0 0 0,0 1 0,0-1 0,0 1 0,0 0 0,0-1 0,0 1 0,0 0 0,0 0 0,0 0 0,0-1 0,0 1 0,0 0 0,0-1 0,-1 1 0,1 0 0,-1-1 0,1 1 0,-1 0 0,1 0 0,0 0 0,0 0 0,0 0 0,-1 0 0,1 0 0,0 0 0,-1 0 0,1 0 0,0 0 0,0 0 0,0 0 0,0 0 0,-1 0 0,1 0 0,0 1 0,0-1 0,0 0 0,0 0 0,0 0 0,-1 0 0,1 0 0,0 0 0,0 1 0,0-1 0,-1 0 0,1 0 0,0 0 0,0 0 0,0 1 0,0-1 0,0 0 0,0 0 0,0 0 0,0 0 0,0 0 0,0 0 0,0 0 0,0 0 0,0 0 0,0 1 0,0-1 0,0 0 0,0 0 0,0 0 0,0 0 0,0 1 0,0-1 0,1 0 0,-1 0 0,0 1 0,1-1 0,-1 1 0,0-1 0,0 0 0,0 0 0,0 0 0,0 1 0,0-1 0,0 0 0,1 0 0,-1 0 0,0 0 0,0 1 0,0-1 0,0 0 0,1 0 0,-1 0 0,0 0 0,1 0 0,-1 0 0,0 1 0,0-1 0,0 0 0,1 0 0,-1 0 0,0 0 0,0 0 0,1 0 0,-1 0 0,1 0 0,-1 0 0,0 0 0,0 0 0,0 0 0,0 0 0,0 0 0,0 0 0,0 0 0,1 0 0,-1-1 0,0 1 0,1 0 0,-1 0 0,0 0 0,0 0 0,0 0 0,1 0 0,-1-1 0,0 1 0,0 0 0,0 0 0,0 0 0,0 0 0,1-1 0,-1 1 0,0 0 0,0 0 0,1-1 0,-1 0 0,1 0 0,-1 0 0,1 1 0,0 0 0,-1-1 0,1 0 0,-1 0 0,0 0 0,0 0 0,1 0 0,-1 0 0,1 0 0,-1 0 0,0 0 0,0 0 0,0-2 0,1-8 0,-1 11 0,0-1 0,0 1 0,1 0 0,-1 0 0,0-1 0,1 1 0,-1 0 0,0 0 0,0 0 0,0-1 0,0 1 0,0 0 0,0 0 0,0 0 0,0 0 0,1 0 0,-1 0 0,1 0 0,-1 0 0,0 0 0,0 0 0,1 0 0,-1 0 0,0 0 0,1 0 0,-1 0 0,1 0 0,-1 0 0,0 0 0,0 0 0,1 0 0,-1 0 0,0 0 0,0 0 0,1 0 0,-1 0 0,1 0 0,-1 0 0,1 3 0,-10-1 0,9-2 0,0 0 0,-1 0 0,0 1 0,0-1 0,0 0 0,0-1 0,1 1 0,-1 0 0,0 0 0,0 0 0,0 0 0,0 0 0,-1-1 0,2 1 0,0 0 0,0-1 0,0 1 0,-1 0 0,1 0 0,0 0 0,-1-1 0,1 1 0,0 0 0,0 0 0,0-1 0,0 1 0,0 0 0,0 0 0,0-1 0,0 1 0,0 0 0,0 0 0,0 0 0,0 0 0,0 0 0,0-1 0,0 1 0,0 0 0,0-4 0,1 2 0,0-1 0,0 0 0,1 1 0,2-5 0,4-10 0,-6 13 0,-1-1 0,1 1 0,1 0 0,2-6 0,-4 7 0,2 0 0,-1-1 0,-1 0 0,1 0 0,-1 2 0,1-8 0,-2 8 0,0 0 0,1 0 0,0 0 0,-1 0 0,1 0 0,1 0 0,-2 0 0,1 1 0,1-1 0,1-1 0,4-9 0,-6 10 0,0 0 0,0 1 0,-1-1 0,0-1 0,0 3 0,1-2 0,-1 0 0,-1-4 0,1 4 0,0 0 0,0 1 0,0-1 0,0 0 0,1 0 0,-1 0 0,0 0 0,3-2 0,-1-2 0,0 1 0,-1 0 0,1-1 0,1-5 0,0-2 0,3 2 0,-6 10 0,2 0 0,-2 0 0,1 0 0,-1 0 0,1-1 0,0 1 0,-1 0 0,1 0 0,-1 0 0,0 0 0,0 1 0,1-4 0,0 1 0,-1 0 0,1 0 0,-1 1 0,2-2 0,-2 2 0,1-1 0,0 0 0,0 1 0,1-1 0,4-4 0,-4 4 0,0 1 0,-1-2 0,1 1 0,0 0 0,0 0 0,-1-1 0,2-5 0,-1 2 0,-1 0 0,1-1 0,2 1 0,5-12 0,-1 3 0,0-3 0,-5 12 0,0 0 0,0 1 0,6-10 0,18-30 0,-10 26 0,-9 8 0,-6 11 0,-5 2 0,2-2 0,1 1 0,0 0 0,0-1 0,0 1 0,0 0 0,0 0 0,0-1 0,0 1 0,0 0 0,0 0 0,0 0 0,0-1 0,-1 1 0,1 0 0,0 0 0,0 0 0,0 0 0,0 0 0,-1-1 0,1 1 0,0 0 0,-1 0 0,1-1 0,0 1 0,0 0 0,0 0 0,-1 0 0,1 0 0,0 0 0,0 0 0,-1 0 0,1 0 0,0 0 0,-1 0 0,1 0 0,0 0 0,0 0 0,-1 0 0,1 0 0,0 0 0,0 0 0,0 0 0,-1 0 0,1 0 0,-1 1 0,1-1 0,0 0 0,0 0 0,0 1 0,-1-1 0,1 0 0,0 0 0,0 0 0,0-1 0,0-2 0,1 1 0,0-1 0,0 1 0,0 0 0,0-1 0,0 0 0,1 1 0,2-4 0,-1 2 0,1 0 0,-1 0 0,-1 0 0,1-1 0,-1 1 0,1 0 0,2-8 0,-3 4 0,4-4 0,1 1 0,10-15 0,-6 7 0,-9 16 0,-1 0 0,1 2 0,-1-3 0,0 1 0,1-4 0,-2 5 0,1-1 0,-1 0 0,2 0 0,-2 1 0,1 0 0,0-1 0,0 1 0,3-3 0,0 0-86,-2 2-56,-1 1 0,1 0 0,-2 1 0,2-2 0,0 3-1,0-2 1,0 0 0,3-1 0</inkml:trace>
</inkml:ink>
</file>

<file path=ppt/ink/ink1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98"/>
    </inkml:context>
    <inkml:brush xml:id="br0">
      <inkml:brushProperty name="width" value="0.05" units="cm"/>
      <inkml:brushProperty name="height" value="0.05" units="cm"/>
      <inkml:brushProperty name="color" value="#E71224"/>
    </inkml:brush>
  </inkml:definitions>
  <inkml:trace contextRef="#ctx0" brushRef="#br0">921 12 24575,'-8'1'0,"0"-1"0,-16 5 0,20-4 0,-1 0 0,0 0 0,0-1 0,0 1 0,-1-1 0,2 0 0,-1 0 0,-1 0 0,2 0 0,-1-1 0,-7 0 0,1-3 0,0 2 0,-2 0 0,2 0 0,-1 1 0,1-1 0,0 2 0,-21 2 0,-28-2 0,18-3 0,-28-3 0,-172 6 0,197 4 0,16-1 0,4-1 0,-8 1 0,-123-3-1365</inkml:trace>
</inkml:ink>
</file>

<file path=ppt/ink/ink1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99"/>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1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200"/>
    </inkml:context>
    <inkml:brush xml:id="br0">
      <inkml:brushProperty name="width" value="0.2" units="cm"/>
      <inkml:brushProperty name="height" value="0.2" units="cm"/>
      <inkml:brushProperty name="color" value="#E71224"/>
    </inkml:brush>
  </inkml:definitions>
  <inkml:trace contextRef="#ctx0" brushRef="#br0">0 1134 24575,'14'-4'0,"1"2"0,16-3 0,4-1 0,-22 5 0,-1 0 0,1 0 0,22 3 0,-2-2 0,81 5 0,-37-1 0,19-4 0,17 0 0,-107 1 0,-2 1 0,2-1 0,-1 0 0,-1 0 0,1 1 0,8 4 0,8 2 0,-20-7 0,-1-1 0,2 1 0,-1 0 0,0 0 0,0-1 0,1 1 0,-2 1 0,1-1 0,1-1 0,0 3 0,9 6 0,-12-11 0,-1 1 0,1-1 0,0-1 0,0 2 0,0-1 0,0 0 0,1-1 0,-1 1 0,1 0 0,0 0 0,0 0 0,0-3 0,0 2 0,1 0 0,0 1 0,0 0 0,-1-2 0,1 2 0,-1-1 0,0 0 0,0 1 0,0-1 0,0 0 0,0 0 0,-1 0 0,1 1 0,-3-4 0,1-3 0,0-1 0,-3-18 0,3 17 0,-4-18 0,2 16 0,2 11 0,1-1 0,-1 1 0,2-1 0,-1-1 0,0 2 0,1-1 0,0 0 0,0 0 0,0 0 0,0-4 0,2 11 0,-2-3 0,1 0 0,0-1 0,-1 1 0,0 0 0,1 0 0,-1 0 0,0-1 0,0 1 0,1 0 0,-1 0 0,0 0 0,0-1 0,0 1 0,0 0 0,0-1 0,0 1 0,0 0 0,0 0 0,-1-1 0,1 1 0,0 0 0,-1 1 0,-2 1 0,1 0 0,-1-2 0,-1 2 0,0-1 0,2 1 0,-2-1 0,0 0 0,0 0 0,1-2 0,-8 3 0,-13 8 0,21-10 0,0 0 0,1 0 0,-2 0 0,1 0 0,0 0 0,0-1 0,-1 1 0,-5-1 0,-31 0 0,19-1 0,-1 1 0,-1 0 0,0 0 0,-1 1 0,-30 6 0,-49 8 0,96-15 0,-8 2 0,1-1 0,-1-1 0,0-1 0,1 1 0,-1-2 0,-23-4 0,34 5 0,1 0 0,0 0 0,0 0 0,0-1 0,0 0 0,1 1 0,-1 0 0,0-1 0,0 0 0,-1-2 0,3 3 0,0 0 0,0 1 0,1-1 0,-1 0 0,1 0 0,-1 1 0,0-1 0,1 0 0,-1 0 0,1 0 0,0 0 0,0 1 0,-1-1 0,1 0 0,0 0 0,-1-1 0,1 1 0,0 0 0,0 0 0,1 0 0,-1 1 0,0 0 0,1-1 0,-1 0 0,0-1 0,0 1 0,1 1 0,-1-1 0,1 0 0,0 0 0,-1 0 0,1 0 0,-1 1 0,1-1 0,1-1 0,0 0 0,1-1 0,1 0 0,0 1 0,-2-1 0,2 1 0,0 0 0,0 0 0,0 1 0,0-1 0,0 0 0,5-1 0,3 1 0,0 0 0,20-2 0,-9 2 0,54-11 0,-52 8 0,-20 4 0,-1 0 0,0 0 0,1 0 0,0 1 0,-1-1 0,9 1 0,15 2 0,46-3 0,-44-5 0,-16 2 0,7 2 0,-16 1 0,0 1 0,-1-1 0,1 0 0,1 0 0,-2-1 0,8-2 0,-12 4 0,0 0 0,0 0 0,0 0 0,0 0 0,0 0 0,0 0 0,0 0 0,0 0 0,0 0 0,0 0 0,0 0 0,0 0 0,0 0 0,0 0 0,0 0 0,0 0 0,0 0 0,0-1 0,0 1 0,0 0 0,0 0 0,0 0 0,0 0 0,0 0 0,0 0 0,0 0 0,0 0 0,0 0 0,0 0 0,0 0 0,0 0 0,0 0 0,0-1 0,0 1 0,0 0 0,0 0 0,0 0 0,0 0 0,0 0 0,0 0 0,0-1 0,0 1 0,0 0 0,0 0 0,0 0 0,0 0 0,0 0 0,0 0 0,0 0 0,-6-2 0,-6-2 0,-4 1 0,0 1 0,0 0 0,1 2 0,-1 0 0,1 0 0,-18 3 0,16-1 0,-9 1 0,-30 0 0,24-4 0,-42-7 0,61 7 0,9 1 0,1 0 0,-1 0 0,-1-1 0,3 1 0,-7-2 0,8 2 0,0 0 0,0 0 0,1 0 0,0-1 0,-1 0 0,0 1 0,1 0 0,-1-1 0,0 1 0,1-1 0,-1 1 0,1-1 0,-1 0 0,0 1 0,1-1 0,0 1 0,-1-1 0,1 0 0,0 1 0,0-1 0,-1 0 0,1 0 0,-1 0 0,1 1 0,0-1 0,0 1 0,0 0 0,0-1 0,0-1 0,0-52 0,-1 31 0,4-31 0,1 28 0,5-36 0,0 30 0,2 0 0,16-35 0,7-17 0,-30 74 0,-1 2 0,2-17 0,3-10 0,-8 35 0,0 0 0,0 0 0,0 1 0,0-1 0,0 0 0,0 0 0,0 0 0,0 0 0,1 0 0,-1 0 0,0 0 0,0 0 0,0 0 0,0 0 0,0 0 0,0 0 0,0 0 0,0 0 0,0 0 0,0 0 0,0 0 0,0 0 0,0 0 0,0 0 0,0 0 0,0 0 0,1 0 0,-1 0 0,0 0 0,0-1 0,0 9 0,-2 9 0,-9 48 0,0 120 0,11-160 0,2-1 0,3 1 0,10 41 0,-10-47 0,-3 3 0,1-3 0,-1 24 0,17-123 0,-12 55 0,0 0 0,-3-2 0,3-36 0,-6 8 0,-3-65 0,-1 71 0,-1-29 0,7 27 0,-2 46 0,0-2 0,0 1 0,1 0 0,0 0 0,0 0 0,4-7 0,-4 14 0,-1 5 0,-1 7 0,2 87 0,29 180 0,-8-176 0,-16-81 0,1 0 0,15 33 0,-13-35 0,3 3 0,-10-40 0,0-147 0,-4 93 0,0 40 0,-10-56 0,-16-29 0,22 91 0,-12-37 0,12 43 0,1-2 0,2 1 0,0-27 0,2 33 0,-1 7 0,1 1 0,0-2 0,1 1 0,-1 0 0,2 0 0,1-10 0,-3 16 0,0 0 0,0 0 0,0 0 0,0 0 0,0 0 0,0 0 0,0 0 0,0 0 0,0 0 0,0 0 0,0 0 0,0 0 0,0 0 0,0 0 0,0 0 0,0 0 0,0 0 0,0 0 0,1 0 0,-1 0 0,0 0 0,0 0 0,0 0 0,0 0 0,0 0 0,0 0 0,0 0 0,0 0 0,0 0 0,1 0 0,-1 0 0,0 0 0,0 0 0,0 0 0,0 0 0,0 0 0,0 0 0,0 0 0,0 0 0,0 0 0,0 0 0,0 0 0,0 0 0,0 0 0,0 0 0,0 0 0,0 0 0,0 0 0,1 0 0,-1 0 0,0 0 0,0 0 0,0 0 0,0 0 0,0 0 0,0 0 0,0 0 0,0 0 0,0 0 0,4 6 0,2 9 0,-5-13 0,54 162 0,-33-91 0,-17-48 0,7 44 0,-8-31 0,9 24 0,13 45 0,-11-49 0,-10-43 0,3 28 0,-9-68 0,-32-165 0,-2-12 0,0 66 0,29 118 0,-28-110 0,31 117 0,-5-26 0,8 35 0,0-1 0,-1 0 0,2 1 0,-1-1 0,0 1 0,0-1 0,1 0 0,-1 1 0,1-1 0,-1 1 0,4-4 0,1-2 0,-2 0 0,0 1 0,4-11 0,3-9 0,-10 27 0,0 0 0,0-1 0,0 1 0,0 0 0,0 0 0,0 0 0,0 0 0,0 0 0,0 0 0,0 0 0,0-1 0,0 1 0,0 0 0,1 0 0,-1 0 0,0 0 0,0 0 0,0 0 0,0 0 0,1 0 0,-1 0 0,0 0 0,0-1 0,0 1 0,0 0 0,0 0 0,0 0 0,0 0 0,0 0 0,1 0 0,-1 0 0,0 0 0,0 0 0,0 0 0,0 0 0,0 0 0,0 0 0,1 0 0,-1 0 0,0 0 0,0 0 0,0 0 0,1 0 0,-1 0 0,4 6 0,2 9 0,-5-15 0,9 26 0,-6-20 0,-1 1 0,0-1 0,-2 1 0,4 13 0,-4-13 0,1-1 0,0 1 0,2 6 0,3 9 0,0 3 0,-3-14 0,3 22 0,-1 2 0,1-2 0,3 20 0,-8-40 0,1 22 0,0-5 0,0 30 0,3-6 0,1-21 0,-3-7 0,3 33 0,-7-58 0,4 30 0,-1-20 0,0 19 0,-3-18 0,1 0 0,1 0 0,0 0 0,0 1 0,1-2 0,7 18 0,-6-17 0,1 2 0,-2-2 0,-2 1 0,3 16 0,-4-22 0,1 0-341,1-1 0,-1 1-1,3 6 1</inkml:trace>
</inkml:ink>
</file>

<file path=ppt/ink/ink1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89"/>
    </inkml:context>
    <inkml:brush xml:id="br0">
      <inkml:brushProperty name="width" value="0.2" units="cm"/>
      <inkml:brushProperty name="height" value="0.2" units="cm"/>
      <inkml:brushProperty name="color" value="#E71224"/>
    </inkml:brush>
  </inkml:definitions>
  <inkml:trace contextRef="#ctx0" brushRef="#br0">1 101 24575,'1'-4'0,"-1"0"0,1 2 0,1-2 0,-1 1 0,0-1 0,0 2 0,1-1 0,0-1 0,0 1 0,0 0 0,4-3 0,-2 1 0,25-36 0,-28 40 0,0 0 0,0 0 0,-1 0 0,1 0 0,0 1 0,0 0 0,0-1 0,0 0 0,0 1 0,-1-1 0,1 0 0,0 1 0,0-1 0,0 1 0,0 0 0,1-1 0,-1 1 0,0 0 0,1-1 0,0 1 0,-2 1 0,1-1 0,-1 0 0,1 0 0,-1 1 0,1-1 0,0 0 0,0 1 0,-1-1 0,1 1 0,-1-1 0,1 1 0,0-1 0,-1 1 0,1-1 0,-1 1 0,0-1 0,1 0 0,0 1 0,-1 0 0,0 0 0,0-1 0,1 1 0,-1 0 0,0-1 0,0 1 0,0 0 0,0-1 0,0 2 0,10 56 0,-7-34 0,1 46 0,-4-67 0,0-2 0,0 1 0,1-1 0,-1 1 0,0 0 0,1 0 0,1 2 0,-2-4 0,0 0 0,0 0 0,0 0 0,0 0 0,0 0 0,0 1 0,0-1 0,0 0 0,0 0 0,0 0 0,0 0 0,0 0 0,0 0 0,0 0 0,0 0 0,0 0 0,0 0 0,1 0 0,-1 0 0,0 0 0,0 0 0,0 1 0,0-1 0,0 0 0,1 0 0,-1 0 0,0 0 0,0 0 0,0 0 0,0 0 0,0 0 0,0 0 0,0 0 0,0 0 0,0 0 0,0 0 0,0 0 0,1 0 0,-1 0 0,0 0 0,0 0 0,0 0 0,0 0 0,0 0 0,0 0 0,0 0 0,0-1 0,3-8 0,-3 10 0,0 4 0,0 0 0,0-1 0,0 1 0,1 0 0,0-1 0,0 0 0,0 1 0,2 4 0,-2-6 0,1 0 0,-1-2 0,-1 2 0,1 0 0,0 0 0,-1 0 0,0-1 0,0 0 0,0 1 0,-1 6 0,0-6 0,1 1 0,0 0 0,0-1 0,2 8 0,-1-6 0,0 1 0,0 0 0,-1 10 0,0-10 0,0 0 0,0-1 0,0 1 0,2 7 0,2-4 0,-3-6 0,0 1 0,0-2 0,0 2 0,0 0 0,-1-1 0,1 5 0,5 45 0,-7-40 0,1 19 0,0-30 0,0 0 0,1 0 0,0 1 0,-1-2 0,1 1 0,-1 0 0,1 0 0,0 0 0,0 1 0,1-1 0,1 1 0,-4-21 0,-1 13 0,1 0 0,0 1 0,0-1 0,-1 0 0,2-8 0,-4-16 0,-3-13 0,6 36 0,-1-2 0,2 2 0,0-13 0,-1-7 0,-1 12 0,2 8 0,-1 2 0,1-3 0,-2-4 0,-3-3 0,1 0 0,1 0 0,2 0 0,-2-25 0,-1 105 0,-2 29 0,6-59 0,0 34 0,1-62 0,2 1 0,-1 0 0,1 0 0,1 0 0,-2-1 0,3 0 0,-1 0 0,1 0 0,8 9 0,-11-13 0,9 9 0,-11-13 0,0 0 0,0 0 0,1 0 0,-1 1 0,0-1 0,0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0,2 7 0,-1 8 0,-1-9 0,-1 1 0,1 1 0,1-1 0,-1 1 0,2-2 0,2 10 0,0-2 0,-1 0 0,-2 0 0,1 19 0,-1-16 0,0 11 0,-1-19 0,0 0 0,0 1 0,5 16 0,-1-7 0,4 33 0,-5-30 0,0 24 0,-3-32 0,5 19 0,-2-20 0,0 19 0,-3-27-195,0-1 0,1 0 0,-1 0 0,2 1 0,-2-1 0,3 3 0</inkml:trace>
</inkml:ink>
</file>

<file path=ppt/ink/ink1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90"/>
    </inkml:context>
    <inkml:brush xml:id="br0">
      <inkml:brushProperty name="width" value="0.2" units="cm"/>
      <inkml:brushProperty name="height" value="0.2" units="cm"/>
      <inkml:brushProperty name="color" value="#E71224"/>
    </inkml:brush>
  </inkml:definitions>
  <inkml:trace contextRef="#ctx0" brushRef="#br0">46 313 24575,'0'-5'0,"0"-1"0,0 1 0,0-1 0,-1 1 0,1 0 0,-2-1 0,-1-5 0,1 5 0,0-2 0,1 1 0,1 0 0,-1 0 0,1-8 0,-2-15 0,2 29 0,0-3 0,-1 0 0,0 0 0,0-1 0,0 1 0,-3-7 0,-1-9 0,2 5 0,2 8 0,0 2 0,0-2 0,1-10 0,0 11 0,0-1 0,-1 1 0,-2-11 0,1-1 51,1 14-334,0 1 0,1-1 0,-1 0-1,-3-6 1</inkml:trace>
</inkml:ink>
</file>

<file path=ppt/ink/ink1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91"/>
    </inkml:context>
    <inkml:brush xml:id="br0">
      <inkml:brushProperty name="width" value="0.2" units="cm"/>
      <inkml:brushProperty name="height" value="0.2" units="cm"/>
      <inkml:brushProperty name="color" value="#E71224"/>
    </inkml:brush>
  </inkml:definitions>
  <inkml:trace contextRef="#ctx0" brushRef="#br0">0 13 24575,'2'-1'0,"1"-1"0,-1 0 0,0 2 0,1-1 0,-1 0 0,0 0 0,1 0 0,-1 0 0,6-1 0,-7 3 0,-1 0 0,0 0 0,1 0 0,0 1 0,-1-1 0,0-1 0,0 1 0,0 1 0,0-1 0,0 2 0,0 4 0,3 3-1365</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542"/>
    </inkml:context>
    <inkml:brush xml:id="br0">
      <inkml:brushProperty name="width" value="0.1" units="cm"/>
      <inkml:brushProperty name="height" value="0.1" units="cm"/>
      <inkml:brushProperty name="color" value="#E71224"/>
    </inkml:brush>
  </inkml:definitions>
  <inkml:trace contextRef="#ctx0" brushRef="#br0">1 1 24575,'6'1'0,"0"-1"0,1 1 0,-1 0 0,0 1 0,0 0 0,0-1 0,10 6 0,-9-3 0,1-1 0,0-1 0,13 4 0,-2-4-93,-14-1-23,0-1 0,1 1 1,-1 0-1,0 0 1,1 1-1,-2-1 0,2 1 1,-1 0-1,0 1 1,4 2-1</inkml:trace>
</inkml:ink>
</file>

<file path=ppt/ink/ink1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92"/>
    </inkml:context>
    <inkml:brush xml:id="br0">
      <inkml:brushProperty name="width" value="0.1" units="cm"/>
      <inkml:brushProperty name="height" value="0.1" units="cm"/>
      <inkml:brushProperty name="color" value="#E71224"/>
    </inkml:brush>
  </inkml:definitions>
  <inkml:trace contextRef="#ctx0" brushRef="#br0">0 64 24575,'1'0'0,"1"-1"0,-1 0 0,0 1 0,0-2 0,0 2 0,-1-1 0,2 0 0,-2 0 0,1 0 0,0 0 0,1-1 0,6-5 0,-5 4 0,1 0 0,0 1 0,-1 0 0,0-2 0,1 1 0,-1-1 0,0 1 0,-1 0 0,0-1 0,0 1 0,4-8 0,-7 13 0,1 0 0,-1 0 0,0-1 0,0 2 0,1-1 0,0 0 0,0 0 0,-1 1 0,1-1 0,0-1 0,1 1 0,-1 1 0,0-1 0,1 0 0,-1 0 0,1 0 0,0 0 0,0 0 0,0 0 0,0 0 0,2 3 0,5 10 0,-8-15 0,1 1 0,-1-1 0,0 1 0,0-1 0,0 1 0,1-1 0,-1 1 0,0-1 0,0 1 0,0 0 0,0-1 0,0 1 0,0-1 0,0 1 0,0-1 0,0 1 0,0-1 0,0 1 0,0-1 0,-1 1 0,1-1 0,0 1 0,0-1 0,0 1 0,-1-1 0,1 0 0,0 1 0,-1-1 0,1 0 0,-1 1 0,0-2 0,1 0 0,-1-1 0,0 0 0,1 1 0,0-1 0,0 0 0,-1 1 0,1-1 0,1-2 0,-1 4 0,-4-18 131,2 6-1627</inkml:trace>
</inkml:ink>
</file>

<file path=ppt/ink/ink1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93"/>
    </inkml:context>
    <inkml:brush xml:id="br0">
      <inkml:brushProperty name="width" value="0.05" units="cm"/>
      <inkml:brushProperty name="height" value="0.05" units="cm"/>
      <inkml:brushProperty name="color" value="#E71224"/>
    </inkml:brush>
  </inkml:definitions>
  <inkml:trace contextRef="#ctx0" brushRef="#br0">1 1 24575,'7'0'0,"-7"0"0,0 0 0,1 0 0,0-1 0,0 1 0,-1 0 0,1 0 0,0 0 0,-1 0 0,1 0 0,0 0 0,0 0 0,-1 1 0,1-1 0,-1 0 0,1 0 0,0 0 0,-1 0 0,1 1 0,0-1 0,0 0 0,-1 1 0,0-1 0,0 0 0,0 1 0,1-1 0,0 1 0,-1-1 0,0 0 0,1 1 0,-1-1 0,0 1 0,1-1 0,-1 0 0,1 0 0,-1 1 0,0 0 0,0 0 0,0-1 0,0 1 0,1-1 0,-1 1 0,0 1 0,2 8 0,1 2 0,-1 19 0,5 2 0,-3 51 0,-3-77-9,0 2 1,1-1-1,0 1 0,1-2 0,0 1 0,5 11 0,3 3-1294</inkml:trace>
</inkml:ink>
</file>

<file path=ppt/ink/ink1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96"/>
    </inkml:context>
    <inkml:brush xml:id="br0">
      <inkml:brushProperty name="width" value="0.05" units="cm"/>
      <inkml:brushProperty name="height" value="0.05" units="cm"/>
      <inkml:brushProperty name="color" value="#E71224"/>
    </inkml:brush>
  </inkml:definitions>
  <inkml:trace contextRef="#ctx0" brushRef="#br0">61 1 24575,'-1'0'0,"-1"0"0,1 0 0,-1 1 0,1-1 0,-1 0 0,1 1 0,0-1 0,0 1 0,-1-1 0,1 1 0,-1 0 0,1-1 0,-1 1 0,1 0 0,0-1 0,0 1 0,0 0 0,0 0 0,1 0 0,-2 0 0,0 3 0,-2 1 0,1 0 0,0 1 0,-2 9 0,-1-4 0,-4 14-1365</inkml:trace>
</inkml:ink>
</file>

<file path=ppt/ink/ink1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97"/>
    </inkml:context>
    <inkml:brush xml:id="br0">
      <inkml:brushProperty name="width" value="0.05" units="cm"/>
      <inkml:brushProperty name="height" value="0.05" units="cm"/>
      <inkml:brushProperty name="color" value="#E71224"/>
    </inkml:brush>
  </inkml:definitions>
  <inkml:trace contextRef="#ctx0" brushRef="#br0">12 1 24575,'-1'0'0,"0"1"0,0-1 0,-1 1 0,2 1 0,-2-1 0,1 1 0,-1 0 0,2 1 0,-1-1 0,0 0 0</inkml:trace>
</inkml:ink>
</file>

<file path=ppt/ink/ink1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94"/>
    </inkml:context>
    <inkml:brush xml:id="br0">
      <inkml:brushProperty name="width" value="0.05" units="cm"/>
      <inkml:brushProperty name="height" value="0.05" units="cm"/>
      <inkml:brushProperty name="color" value="#E71224"/>
    </inkml:brush>
  </inkml:definitions>
  <inkml:trace contextRef="#ctx0" brushRef="#br0">29 0 24575,'0'1'0,"0"0"0,0-1 0,0 1 0,0-1 0,-1 1 0,1 0 0,0-1 0,-1 1 0,1-1 0,0 1 0,-1-1 0,1 0 0,0 0 0,-1 1 0,0 0 0,1-1 0,0 1 0,-1-1 0,1 0 0,-1 1 0,0-1 0,1 0 0,0 1 0,-2-1 0,2 1 0,-1-1 0,0 1 0,0-1 0,1 1 0,-1 0 0,0-1 0,0 1 0,1 0 0,-1 0 0,1-1 0,-1 2 0,-1 3 0,4-10 0,-1-3 0,-1 8 0,0 0 0,0 0 0,0-1 0,0 1 0,0 0 0,-1 0 0,1 0 0,0 0 0,-1 0 0,1 0 0,0 0 0,0 0 0,0 0 0,0 0 0,0 0 0,-1 0 0,1 0 0,0 0 0,0 0 0,0 0 0,0 0 0,-1 0 0,1 0 0,0 0 0,0 0 0,-1 0 0,1 0 0,0 0 0,0 1 0,0-1 0,0 0 0,0 0 0,0 0 0,0 0 0,0 0 0,0 0 0,0 0 0,0 1 0,0-1 0,0 0 0,0 0 0,0 0 0,0 0 0,0 0 0,0 1 0,-2 0 9,2 0-1,-1 1 1,0-1-1,0 0 1,1-1 0,0 1-1,-1 1 1,1-1-1,0 1 1,0-1-1,-1 0 1,1 0-1,0 3 1,2 15-1494</inkml:trace>
</inkml:ink>
</file>

<file path=ppt/ink/ink1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95"/>
    </inkml:context>
    <inkml:brush xml:id="br0">
      <inkml:brushProperty name="width" value="0.05" units="cm"/>
      <inkml:brushProperty name="height" value="0.05" units="cm"/>
      <inkml:brushProperty name="color" value="#E71224"/>
    </inkml:brush>
  </inkml:definitions>
  <inkml:trace contextRef="#ctx0" brushRef="#br0">22 0 24575,'0'1'0,"-1"0"0,1 0 0,0 0 0,-1 0 0,1 0 0,0 0 0,-1-1 0,1 1 0,-1 0 0,0 0 0,0 1 0,0-2 0,0 1 0,1 0 0,-1 0 0,1 0 0,-1 1 0,1-2 0,-1 1 0,1 0 0,0 0 0,-1 0 0,1 1 0,-4 20 133,-1-5-1631</inkml:trace>
</inkml:ink>
</file>

<file path=ppt/ink/ink1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79"/>
    </inkml:context>
    <inkml:brush xml:id="br0">
      <inkml:brushProperty name="width" value="0.05" units="cm"/>
      <inkml:brushProperty name="height" value="0.05" units="cm"/>
    </inkml:brush>
  </inkml:definitions>
  <inkml:trace contextRef="#ctx0" brushRef="#br0">34 3749 24575,'1'-8'0,"0"-1"0,1 0 0,-1 0 0,1 1 0,6-12 0,-2-1 0,37-120 0,10-67 0,-39 125 0,-7 29 0,31-134 0,19-107 0,-51 260 0,45-259 0,0 71 0,8-38 0,-35 160 0,22-78 0,161-428 0,-156 467 0,63-146 0,-3 83 0,-62 121 0,-34 51 0,3 1 0,2 1 0,34-42 0,-34 46 0,-14 18 0,1-2 0,-1 3 0,1-2 0,0 2 0,1-1 0,0 1 0,13-8 0,-20 14 0,-1 0 0,1-1 0,1 1 0,-1 0 0,-1 0 0,2 0 0,-1-1 0,0 1 0,0 0 0,0 1 0,0-1 0,0 0 0,0 0 0,-1 0 0,1 1 0,0-1 0,0 0 0,0 1 0,0-1 0,0 1 0,0-1 0,0 1 0,-1 0 0,2-1 0,-2 1 0,1-1 0,-1 0 0,2 2 0,-2-2 0,1 1 0,-1 0 0,0 0 0,0 0 0,1 0 0,-1 0 0,1 1 0,2 5 0,1 2 0,-2-2 0,3 14 0,-2-11 0,22 84 0,15 111 0,-16-21 0,-6-43 0,29 185 0,-39-285 0,37 235 0,-5-67 0,0-10 0,1 66 0,-26-173 0,15 69 0,-8-59 0,-10-39 0,-4-33 0,15 36 0,-13-40 0,13 53 0,-19-60 0,2-1 0,-1 0 0,15 24 0,-1 2 0,-3-4 0,23 62 0,-29-74 0,1-2 0,16 28 0,-17-36 0,45 91 0,4 12 0,-15-33 0,2-3 0,-38-68 0,8 27 0,1-2 0,-8-19 0,8 30 0,-12-37 0,1-1 0,0 0 0,1 0 0,9 16 0,-3-6-1365,-10-16-5461</inkml:trace>
</inkml:ink>
</file>

<file path=ppt/ink/ink1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80"/>
    </inkml:context>
    <inkml:brush xml:id="br0">
      <inkml:brushProperty name="width" value="0.05" units="cm"/>
      <inkml:brushProperty name="height" value="0.05" units="cm"/>
    </inkml:brush>
  </inkml:definitions>
  <inkml:trace contextRef="#ctx0" brushRef="#br0">34 1686 24575,'1'-7'0,"0"-2"0,1 1 0,-1 0 0,1 1 0,-1-1 0,1 0 0,1 1 0,0 0 0,0 0 0,6-13 0,8-18 0,68-260 0,-81 280 0,45-130 0,-9 26 0,-20 62 0,44-100 0,-36 97 0,6-8 0,1 2 0,71-104 0,-64 107 0,-14 25 0,38-43 0,-20 28 0,-38 47 0,0 2 0,0-1 0,0 2 0,2 0 0,-2 1 0,0 0 0,15-4 0,21-14 0,-40 21 0,2 0 0,-1 0 0,0 0 0,0 1 0,1 0 0,-1 0 0,1 1 0,-2 0 0,2 0 0,10 4 0,2 2 0,31 19 0,-27-12 0,4 2 0,-18-9 0,2 0 0,12 4 0,-8-4 0,1 2 0,-1 1 0,16 14 0,-5-6 0,3 5 0,-19-14 0,1-1 0,0 0 0,-1-1 0,2-1 0,0 0 0,-2 0 0,14 0 0,77-3 0,-52-4 0,-41 2 0,0-1 0,0-1 0,1 0 0,-1-2 0,9-4 0,18-6 0,-20 8 0,1 1 0,-1 2 0,0 0 0,2 2 0,-2 1 0,1 0 0,23 6 0,-29-3 0,1 1 0,-1 1 0,0-1 0,0 2 0,0 0 0,-1 1 0,0 1 0,1 0 0,10 16 0,10 11 0,33 44 0,-16-21 0,-35-41 0,16 28 0,-3-3 0,0-3 0,-1 1 0,-2 1 0,23 60 0,-5 11 0,-24-74 0,-1 1 0,-3 1 0,0 1 0,-1 1 0,0 0 0,8 88 0,-17-117 0,2 12 0,0-1 0,0 1 0,11 44 0,-10-48 0,5 31 0,2 7 0,-7-39 0,-2 2 0,4 31 0,0 5 0,-6-56-124,1-1 0,-1 1 0,0 0 0,1 0 0,-1 0 0,1 0-1,0 0 1,-1-1 0,1 0 0,1 4 0,4 1-6702</inkml:trace>
</inkml:ink>
</file>

<file path=ppt/ink/ink1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81"/>
    </inkml:context>
    <inkml:brush xml:id="br0">
      <inkml:brushProperty name="width" value="0.05" units="cm"/>
      <inkml:brushProperty name="height" value="0.05" units="cm"/>
    </inkml:brush>
  </inkml:definitions>
  <inkml:trace contextRef="#ctx0" brushRef="#br0">34 34 24575,'10'1'0,"1"0"0,13 2 0,15 1 0,5-4 0,-24 0 0,29 2 0,-43-1 0,1 0 0,0 0 0,-1 1 0,2 0 0,-3 0 0,2-1 0,-2 2 0,8 4 0,13 9 0,-2 0 0,-1 3 0,34 33 0,-47-43 0,35 38 0,73 98 0,-99-115 0,25 48 0,-8-12 0,49 95 0,-33-59 0,-39-73 0,-1 0 0,10 39 0,-19-56 0,34 94 0,1 0 0,-21-57 0,40 73 0,-31-66 0,-2-5 0,33 67 0,47 115 0,-64-113 0,-6-12 0,38 128 0,-36-106 0,-15-62 0,21 83 0,-30-86 0,44 129 0,-31-127 0,8 23 0,2 9 0,-13-28 0,-3-15 0,10 27 0,34 70 0,-52-122 0,20 38 0,-24-57 0,6 12 0,18 45 0,-22-46 0,1-1 0,2-1 0,1 1 0,1-2 0,22 28 0,-35-46 0,7 6 0,0 0 0,-3 2 0,3-2 0,-3 2 0,0 0 0,7 16 0,27 75 0,-38-100-72,-1 0 1,1 0-1,0 0 0,-1-1 0,1 1 0,-1 0 0,2 0 0,-2 0 1,2-1-1,-2 1 0,1 0 0,0 0 0,0 0 0,0-1 0,0 1 1,-1-1-1,1 1 0,2-1 0,5 2-6754</inkml:trace>
</inkml:ink>
</file>

<file path=ppt/ink/ink1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82"/>
    </inkml:context>
    <inkml:brush xml:id="br0">
      <inkml:brushProperty name="width" value="0.1" units="cm"/>
      <inkml:brushProperty name="height" value="0.1" units="cm"/>
      <inkml:brushProperty name="ignorePressure" value="1"/>
    </inkml:brush>
  </inkml:definitions>
  <inkml:trace contextRef="#ctx0" brushRef="#br0">0 4052,'0'-4045,"0"4038</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36"/>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0,'204'743,"-203"-739</inkml:trace>
</inkml:ink>
</file>

<file path=ppt/ink/ink1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83"/>
    </inkml:context>
    <inkml:brush xml:id="br0">
      <inkml:brushProperty name="width" value="0.1" units="cm"/>
      <inkml:brushProperty name="height" value="0.1" units="cm"/>
      <inkml:brushProperty name="ignorePressure" value="1"/>
    </inkml:brush>
  </inkml:definitions>
  <inkml:trace contextRef="#ctx0" brushRef="#br0">0 0,'8725'0,"-8719"0</inkml:trace>
</inkml:ink>
</file>

<file path=ppt/ink/ink1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84"/>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1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73"/>
    </inkml:context>
    <inkml:brush xml:id="br0">
      <inkml:brushProperty name="width" value="0.1" units="cm"/>
      <inkml:brushProperty name="height" value="0.1" units="cm"/>
      <inkml:brushProperty name="color" value="#E71224"/>
    </inkml:brush>
  </inkml:definitions>
  <inkml:trace contextRef="#ctx0" brushRef="#br0">233 40 24575,'-1'-2'0,"-1"0"0,0 1 0,0-1 0,0 1 0,0-1 0,0 1 0,0-1 0,0 1 0,0-1 0,0 1 0,-1 0 0,1 0 0,-1 1 0,1-1 0,0 1 0,-4-1 0,-13-4 0,-1 2 0,0 1 0,-22 0 0,23 2 0,11 0 0,2 1 0,-2-1 0,2 0 0,-1-1 0,0 1 0,0 0 0,1-2 0,-10-2 0,14 3 0</inkml:trace>
</inkml:ink>
</file>

<file path=ppt/ink/ink1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74"/>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1,'0'1742,"0"-1740</inkml:trace>
</inkml:ink>
</file>

<file path=ppt/ink/ink1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75"/>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0,'1130'0,"-1126"0</inkml:trace>
</inkml:ink>
</file>

<file path=ppt/ink/ink1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76"/>
    </inkml:context>
    <inkml:brush xml:id="br0">
      <inkml:brushProperty name="width" value="0.1" units="cm"/>
      <inkml:brushProperty name="height" value="0.1" units="cm"/>
      <inkml:brushProperty name="color" value="#E71224"/>
    </inkml:brush>
  </inkml:definitions>
  <inkml:trace contextRef="#ctx0" brushRef="#br0">1 0 24575,'13'18'0,"-10"-14"0,1 1 0,-1-1 0,4 8 0,-4-7 0,0-1 0,0 1 0,6 5 0,11 9 0,-14-14 0,-1 0 0,1 0 0,0 1 0,7 10 0,16 24 0,-24-34 0,0 0 0,0-1 0,9 8 0,9 9 0,-19-18 0,10 10 0,-3 1 0,19 28 0,-24-28 0,-4-12 0,-1 1 0,1-1 0,0 0 0,0 0 0,-1 0 0,2 0 0,4 5 0,-5-6 0,0 1 0,0-1 0,0 1 0,0 0 0,2 6 0,6 8 0,-7-14 0,-1 1 0,0-1 0,-1 0 0,3 8 0,-3-8 0,1 0 0,0 1 0,-1 0 0,4 3 0,-3-2 0,1-2 0,0 2 0,-1 0 0,1 4 0,6 12 0,4 9 0,-10-24 0,-1 2 0,1-2 0,8 12 0,-5-8 0,9 19 0,-6-11 0,2 2 0,-2-1 0,17 26 0,-15-22 0,-9-18 0,0-2 0,0 2 0,4 6 0,-3-5 0,1 0 0,-1 0 0,-1 1 0,0-2 0,-1 2 0,3 9 0,4 16 0,-2-14 0,-2-8 0,-1 1 0,1-2 0,8 14 0,-11-20 0,1-1 0,-1 1 0,0-1 0,0 1 0,0-1 0,0 4 0,0-3 0,-1-2 0,1 2 0,0 0 0,0-1 0,-1 1 0,2-1 0,0 4 0,1-2 0,0 0 0,0 1 0,-2 0 0,1-1 0,-1 1 0,2 5 0,2 8 0,0 0 0,-5-13 0,2 0 0,-1 0 0,5 6 0,4 26 0,18 24 0,-3-5 0,-22-49 0,-1-5 0,-1 2 0,1-1 0,-1 1 0,2 4 0,-3-6 0,0 0 0,1-1 0,0 2 0,0-2 0,0 1 0,0-1 0,1 2 0,2 1 0,-2-2 0,-1-1 0,0 1 0,0 0 0,0 0 0,0 0 0,0 0 0,2 4 0,-1 2 0,1 0 0,6 13 0,3 8 0,-8-19 0,0-1 0,2 2 0,0-1 0,7 9 0,-10-13 0,0 1 0,0-2 0,4 11 0,2 6 0,13 18 0,-1 0 0,-14-22 0,-7-14 0,1-1 0,1 2 0,0-3 0,0 2 0,0 0 0,2 3 0,-6 9 0,2-15 0,1 0 0,-1-1 0,0 1 0,0 0 0,1-1 0,-1 1 0,1 0 0,0-1 0,0 1 0,-1 0 0,1 0 0,0-1 0,1 1 0,-2-1 0,1 0 0,0 0 0,-1 1 0,1-1 0,-1 1 0,1-1 0,0 1 0,-1-1 0,1 1 0,-1-1 0,0 1 0,0 0 0,1 0 0,-1-1 0,0 1 0,1 0 0,-1-1 0,0 1 0,0 0 0,0 0 0,1 2 0,0-1 0,0 1 0,0-1 0,0 1 0,0 0 0,1-2 0,-1 2 0,1-1 0,-1 0 0,0 0 0,3 2 0,-1-1 0,-1-1 0,0 1 0,0-1 0,-1 0 0,0 0 0,1 1 0,-1-1 0,0 1 0,1 3 0,12 33 0,-14-39-40,0 1 0,1-1 0,-1 1 0,0-1-1,1 1 1,-1-1 0,0 0 0,0 0 0,1 0 0,-1 1 0,0-1-1,1 1 1,0-1 0,-1 0 0,0 1 0,1-1 0,-1 0-1,0 1 1,0-1 0,1 1 0,-1-1 0,1 0 0,0 0 0,-1 0-1,1 0 1,-1 1 0,1-1 0,0 0 0,-1 0 0,1 0-1,-1 0 1,1 0 0,1 0 0</inkml:trace>
</inkml:ink>
</file>

<file path=ppt/ink/ink1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77"/>
    </inkml:context>
    <inkml:brush xml:id="br0">
      <inkml:brushProperty name="width" value="0.2" units="cm"/>
      <inkml:brushProperty name="height" value="0.2" units="cm"/>
      <inkml:brushProperty name="color" value="#E71224"/>
    </inkml:brush>
  </inkml:definitions>
  <inkml:trace contextRef="#ctx0" brushRef="#br0">36 1 24575,'1'1'0,"0"0"0,1 0 0,-1 1 0,1-2 0,-1 1 0,1 0 0,0-1 0,0 1 0,-1 0 0,0 0 0,5 0 0,-5-1 0,46 15 0,-29-9 0,-18-6 0,2 0 0,-2 1 0,1-1 0,0 0 0,0 1 0,-1 0 0,1-1 0,0 0 0,0 0 0,-1 0 0,1 1 0,-1 0 0,1-1 0,-1 1 0,0-1 0,1 1 0,-1 0 0,0-1 0,2 2 0,-4-1 0,1 0 0,0 0 0,0-1 0,0 1 0,-1-1 0,1 1 0,0-1 0,-1 0 0,1 0 0,-1 1 0,1-1 0,0 0 0,-2 0 0,1 0 0,-13 1 0,11-1 0,0 1 0,-1 0 0,1 0 0,-1 0 0,-5 2 0,8-2 0,1-1 0,0 1 0,-1 1 0,0-1 0,1 0 0,0 0 0,-1-1 0,1 1 0,0 1 0,-1-1 0,1 1 0,0-1 0,1 1 0,-1-1 0,1 1 0,-2 2 0,1-3 0,1-1 0,0 1 0,-1 0 0,0 0 0,1 0 0,0 0 0,0 0 0,0 0 0,0 0 0,0 0 0,0-1 0,0 1 0,0 0 0,0-1 0,0 1 0,0 0 0,1 0 0,-1 0 0,1 0 0,-1-1 0,1 2 0,0-1 0,0 0 0,0-1 0,-1 1 0,1-1 0,0 1 0,1 0 0,-1-1 0,0 1 0,0-1 0,0 1 0,1-1 0,-1 0 0,0 0 0,0 0 0,0 0 0,0 0 0,2 0 0,84 0 0,-71-2 0,-14 1 0,1 0 0,-1 1 0,1 0 0,0-1 0,0 1 0,0 0 0,-2 0 0,2 0 0,0 1 0,0-1 0,-1 1 0,0 0 0,1-1 0,0 1 0,0 0 0,-1-1 0,1 1 0,-2 0 0,6 4 0,-3-2 0,0 0 0,0 0 0,0 0 0,0 2 0,-1-1 0,0-1 0,1 1 0,-1 1 0,-2-2 0,2 2 0,2 4 0,-5-8 0,0-1 0,0 0 0,0 1 0,0-1 0,0 0 0,0 0 0,0 1 0,0-1 0,0 0 0,0 1 0,-1-1 0,1 0 0,0 0 0,0 1 0,0-1 0,0 0 0,0 0 0,0 1 0,-1-1 0,1 0 0,0 0 0,-1 0 0,1 1 0,0-1 0,0 1 0,0-1 0,-1 0 0,1 0 0,-1 0 0,-11 3 0,-16-4 0,26 1 0,-75-5 0,63 5 0,4-1 0,-1 1 0,0 1 0,1 0 0,0 0 0,-14 4 0,23-5 0,-1 1 0,1-1 0,0 1 0,0 1 0,0-1 0,0 0 0,-1 1 0,1-1 0,0 0 0,0 0 0,0 1 0,1 0 0,-1-2 0,0 2 0,0-1 0,1 1 0,0 0 0,-1-1 0,1 4 0,0-4 0,0 0 0,-1 0 0,1 0 0,0 0 0,0 1 0,-1-1 0,1 0 0,1 1 0,-1-1 0,0 1 0,1-1 0,-1-1 0,0 1 0,0 0 0,1 1 0,-1-1 0,1 0 0,-1 1 0,1-1 0,0 0 0,0 0 0,0 0 0,0 0 0,2 1 0,1-1 0,1 0 0,0 0 0,-1-1 0,1 1 0,0-1 0,-1 0 0,1 0 0,9-1 0,5 0 0,96 5 0,-67 1 0,-30-3 0,21-1 0,-38-1 0,1 0 0,1 1 0,-2-1 0,0 0 0,2 1 0,-2-1 0,1 1 0,0-1 0,0 1 0,0 0 0,0-1 0,-1 1 0,0 0 0,1 1 0,0-1 0,-1 0 0,1 0 0,-1 0 0,1-1 0,-1 2 0,0 0 0,-1-1 0,1 0 0,0 1 0,0-1 0,1 4 0,-2-5 0,0 0 0,-1 1 0,1 0 0,0-1 0,0 1 0,0-1 0,-1 1 0,1-1 0,0 1 0,-1 0 0,1 0 0,-1-1 0,1 1 0,-1-1 0,1 1 0,0-1 0,-1 0 0,1 1 0,-1-1 0,1 1 0,-1-1 0,0 0 0,1 0 0,-1 1 0,1-1 0,-2 0 0,2 0 0,-1 0 0,1 1 0,-2-1 0,1 0 0,-25 2 0,-46 2 0,27-3 0,-42-2 0,20-3 0,67 4 0,-2 0 0,0 0 0,0 0 0,-1 0 0,2 0 0,-2 0 0,2 1 0,-1-1 0,0 0 0,-3 2 0,5-2 0,-1 1 0,1-1 0,-1 1 0,0 0 0,1-1 0,-1 1 0,1 0 0,-1 0 0,1 0 0,0-1 0,0 1 0,0 0 0,-1 0 0,1-1 0,0 0 0,0 1 0,-1 0 0,1 0 0,0-1 0,0 2 0,1-2 0,-1 1 0,0 1 0,1-1 0,-1-1 0,0 1 0,0 0 0,0-1 0,0 1 0,0 0 0,0 0 0,0-1 0,1 0 0,-1 1 0,0-1 0,1 1 0,-1-1 0,1 1 0,0 0 0,-1-1 0,1 1 0,-1-1 0,1 0 0,0 1 0,2 1 0,-2-1 0,1 0 0,0-1 0,0 1 0,0 0 0,0-1 0,4 1 0,3 0 0,-1-1 0,18 1 0,-23-1 0,39-1 0,53 2 0,-87-1 0,0 1 0,1 0 0,-1 1 0,1-1 0,-1 1 0,-1 1 0,2 0 0,-2-1 0,2 2 0,11 6 0,-11-7 0,-1 1 0,1-1 0,1-1 0,-1-1 0,17 3 0,-25-4 0,-82-4 0,49 2 0,0 1 0,-41 3 0,33-2 0,32 0 0,1 0 0,0 0 0,0 0 0,0 2 0,0-1 0,-1 0 0,-11 4 0,8-1 0,7-3 0,-1 0 0,0 1 0,1 0 0,-1 0 0,-5 5 0,9-7 0,1 1 0,-1-1 0,1 0 0,-1 0 0,0 1 0,1-1 0,-1 1 0,1-1 0,0 1 0,-1-1 0,1 1 0,-1 0 0,1-1 0,0 1 0,0 0 0,0 0 0,0-1 0,-1 2 0,2-1 0,-1-1 0,0 1 0,0 0 0,1 0 0,-1-1 0,1 1 0,-1 0 0,0 0 0,1 0 0,-1-1 0,1 1 0,0 0 0,0 0 0,-1-1 0,1 1 0,1 1 0,-1-1 0,2 0 0,-2 0 0,1 0 0,1-1 0,-2 1 0,2-1 0,-2 1 0,1 0 0,0-1 0,0 0 0,1 1 0,2-1 0,32-1 0,-18 0 0,158 6 0,-162-5 0,0 0 0,0 1 0,20 5 0,-9-4 0,6 3 0,-32-4 0,1-1 0,0 0 0,0 0 0,0 0 0,-1 0 0,2 1 0,-2-1 0,1 0 0,-1 1 0,1-1 0,-1 1 0,1-1 0,-1 1 0,1-1 0,0 1 0,0-1 0,-1 1 0,0-1 0,1 0 0,0 0 0,-1 2 0,1-2 0,-1 1 0,1 0 0,-1-1 0,0 1 0,0 0 0,1-1 0,-1 1 0,0 0 0,0 0 0,0-1 0,0 3 0,-1-2 0,1 0 0,0-1 0,-1 1 0,0 0 0,0 0 0,0 1 0,1-1 0,-1 0 0,0 0 0,0-1 0,0 1 0,0 0 0,1 0 0,-1 0 0,-1-1 0,1 1 0,0 0 0,0-1 0,0 0 0,-2 1 0,-5 1 0,-1-1 0,0 1 0,1-1 0,-1 0 0,0-1 0,1 0 0,-11-2 0,-9 1 0,-74-3 0,-1 0 0,86 4 0,10-1 0,1 1 0,-1 0 0,1 0 0,-1 0 0,0 1 0,1 0 0,-1 1 0,-6 0 0,12-1 0,0-1 0,1 0 0,-1 1 0,-1-1 0,2 0 0,-1 1 0,0-1 0,0 1 0,0-1 0,1 1 0,-2 0 0,2-1 0,-1 1 0,1 0 0,-1-1 0,0 1 0,1 0 0,-1 0 0,1-1 0,-1 1 0,1-1 0,0 1 0,0 0 0,0 0 0,0 0 0,-1 0 0,1-1 0,0 1 0,0 0 0,0 0 0,0 0 0,0 0 0,0 0 0,1 0 0,-1 0 0,0 0 0,0-1 0,0 0 0,0 1 0,1 0 0,-1 0 0,0-1 0,1 2 0,-1-2 0,2 2 0,0 0 0,0 0 0,0 0 0,0-1 0,0 0 0,-1 1 0,2-1 0,-1 0 0,0 1 0,1-1 0,-1 0 0,0 0 0,0 0 0,1 0 0,-1 0 0,1-1 0,4 1 0,143 2 0,-138-2 0,-1 0 0,19 4 0,-20-3 0,1 0 0,-1-2 0,14 2 0,-5-3 0,1 2 0,35 4 0,-46-4 0,-1 0 0,-1-1 0,13 0 0,-13-1 0,1 1 0,-2 1 0,2-1 0,10 2 0,-18-2 0,1 0 0,-1 0 0,0 0 0,1 0 0,-1 0 0,0 0 0,0 0 0,1 1 0,-1-1 0,0 0 0,0 0 0,1 0 0,-1 0 0,1 0 0,-1 1 0,0-1 0,1 0 0,-1 0 0,0 0 0,0 1 0,0-1 0,1 0 0,-1 0 0,1 0 0,-1 0 0,0 1 0,0-1 0,0 0 0,0 1 0,0-1 0,0 0 0,1 1 0,-2 0 0,1-1 0,0 1 0,-1 0 0,0-1 0,1 1 0,0-1 0,-1 1 0,1 0 0,-1-1 0,0 1 0,1-1 0,-1 0 0,1 1 0,-1 0 0,-26 9 0,16-6 0,-2-2 0,1-1 0,0 1 0,0-1 0,0-1 0,0 0 0,-17-2 0,-9 1 0,-201 1 0,223-1 0,15 1 0,1 0 0,-1 0 0,-1-1 0,1 1 0,-1 0 0,1 0 0,0 0 0,0 0 0,0 0 0,-1 0 0,1 0 0,0 0 0,0 1 0,0-1 0,0 0 0,0 0 0,-1 0 0,1 0 0,0 1 0,0-1 0,0 1 0,0-1 0,0 1 0,-1 2 0,-3 1 0,3-2 0,-1 0 0,1-1 0,0 2 0,1-1 0,-1 1 0,-1-1 0,0 4 0,2-5 0,1 0 0,0 0 0,0 0 0,0 0 0,0 0 0,0 0 0,0 1 0,0-1 0,0 0 0,0-1 0,0 1 0,1 0 0,-1 0 0,0 0 0,1 0 0,0 0 0,-1 0 0,1 0 0,-1 0 0,1 0 0,0 0 0,0-1 0,-1 1 0,1 0 0,1 0 0,-1 0 0,1 1 0,0-1 0,0 0 0,1 1 0,-2-1 0,2 0 0,-2 0 0,2 0 0,-1 0 0,0-1 0,1 1 0,-1-1 0,0 1 0,4-1 0,4 0 0,1 0 0,11 0 0,13 0 0,55 4 0,8 2 0,-14-1 0,-20-5 0,10 0 0,-73 0 0,0 0 0,-1 0 0,2 0 0,-2 1 0,1-1 0,0 0 0,0 0 0,0 0 0,-1 1 0,2-1 0,-2 0 0,0 1 0,0-1 0,2 1 0,-2-1 0,1 1 0,-1 0 0,1-1 0,0 1 0,-1-1 0,1 1 0,-1 0 0,1 0 0,0 1 0,0 0 0,0 0 0,0 0 0,-1 1 0,0-1 0,1 2 0,-1 0 0,0-3 0,0-1 0,0 1 0,0 0 0,0-1 0,0 1 0,0 0 0,-1-1 0,1 1 0,0-1 0,0 1 0,0 0 0,-1 0 0,0-1 0,1 1 0,0-1 0,-1 0 0,1 0 0,-1 1 0,0-1 0,1 1 0,-1-1 0,1 0 0,-1 1 0,0-1 0,1 0 0,-1 1 0,1-1 0,-1 0 0,0 0 0,1 1 0,0-1 0,-1 0 0,0 0 0,0 0 0,-1 0 0,-4 1 0,0 0 0,0-1 0,-8-1 0,7 0 0,-24 1 0,1-2 0,-55-9 0,53 5 0,1 0 0,-1 2 0,-46 0 0,62 4 0,5 0 0,2-1 0,-1 2 0,0-1 0,1 0 0,0 2 0,-2-1 0,2 1 0,-18 7 0,14-4 0,8-4 0,2 1 0,-1 0 0,-1 0 0,1 0 0,-3 2 0,6-3 0,-1 1 0,1-1 0,0 0 0,0 0 0,0 0 0,0 1 0,1-1 0,-1 0 0,1 0 0,-1 1 0,0-1 0,1 1 0,-1-1 0,1 1 0,0 0 0,0-1 0,-1 2 0,1-1 0,0-1 0,0 1 0,0-1 0,0 1 0,0-1 0,1 1 0,-1-1 0,0 0 0,1 0 0,-1 0 0,1 1 0,0-1 0,-1 1 0,1-1 0,-1 0 0,1 0 0,0 0 0,0 0 0,0 0 0,0 0 0,1 0 0,-1 0 0,2 1 0,0-1 0,-1 0 0,2 1 0,-1-2 0,0 2 0,0-2 0,0 1 0,0 0 0,1-1 0,-1 0 0,5 0 0,445 0 0,-448 0 0,1 0 0,-1 0 0,1 1 0,0-1 0,-1 1 0,11 3 0,-13-3 0,-1 0 0,1 0 0,-2 0 0,1 1 0,1-1 0,-1 1 0,1-2 0,-2 2 0,2 0 0,-2-1 0,0 2 0,1-1 0,0 0 0,0 0 0,-1-1 0,2 4 0,-2-3 0,0-1 0,-1 1 0,0 0 0,1-1 0,-1 0 0,1 0 0,-1 1 0,0 0 0,0-1 0,1 1 0,-2 3 0,1-5 0,0 1 0,-1-1 0,1 1 0,-1 0 0,1 0 0,0 0 0,-1-1 0,1 1 0,-2 0 0,2 0 0,-1-1 0,0 1 0,0 0 0,0-1 0,0 1 0,0-1 0,0 0 0,0 1 0,0-1 0,0 0 0,-1 1 0,-5 0 0,1 1 0,-2 0 0,2-1 0,-2 0 0,2 0 0,-2-1 0,-12 0 0,8-1 0,-1 0 0,0-2 0,-16-3 0,18 4 0,1-1 0,-1 2 0,-17-1 0,-14 0 0,16-1 0,-31 1 0,8 0 0,-51-3 0,87 4 0,-64 2 0,77-1 0,-1 0 0,-1 1 0,2-1 0,-1 1 0,-1 0 0,2-1 0,-1 1 0,0-1 0,0 1 0,1 0 0,-1-1 0,0 1 0,0 0 0,1-1 0,-1 1 0,1 0 0,-1 0 0,1 0 0,0-1 0,0 1 0,0 0 0,-1-1 0,1 1 0,0 0 0,0 0 0,0 2 0,-3 25 0,2-25 0,1-1 0,1-1 0,-1 2 0,0-1 0,0 0 0,1 0 0,-1 0 0,1 1 0,0-2 0,0 1 0,-1 0 0,1 0 0,0 0 0,1 0 0,-1 0 0,1-1 0,-1 0 0,1 1 0,-1-1 0,1 1 0,0 0 0,-1-1 0,1 0 0,1 1 0,-1-1 0,0 0 0,0-1 0,0 1 0,0 0 0,0-1 0,1 1 0,-1 0 0,1-1 0,-1 0 0,4 1 0,278-2 0,-227-3 0,-38 2 0,22 0 0,5 2 0,33 0 0,-75 1 0,1-1 0,-1 1 0,0 0 0,0 0 0,0 0 0,0 0 0,0 0 0,0 1 0,0 0 0,5 3 0,-7-3 0,1-2 0,-2 3 0,1-2 0,0 1 0,0 0 0,-1 0 0,1 1 0,0-2 0,0 1 0,-1 0 0,-1 1 0,1-1 0,1 1 0,-2-1 0,1 0 0,1 5 0,2 7 0,-3-11 0,0-1 0,0-1 0,-1 2 0,1 0 0,-1-1 0,0 1 0,0-1 0,0 0 0,0 4 0,0-5 0,0-1 0,0 0 0,-1 1 0,1-1 0,0 1 0,-1-1 0,1 0 0,-1 0 0,0 1 0,1-1 0,0 0 0,-1 0 0,1 1 0,-1-1 0,0 0 0,1 0 0,-1 0 0,1 0 0,-1 0 0,0 0 0,1 0 0,-1 0 0,1 0 0,-1 0 0,0 0 0,1 0 0,-1 0 0,1 0 0,-22-4 0,17 3 0,-69-8 0,27 3 0,-43 0 0,82 6 0,-44-3 0,-14-2 0,4 1 0,-3 0 0,33 4 0,-43 0 0,49-7 0,23 6 0,0 0 0,1 0 0,-1 0 0,0 0 0,0 1 0,0-1 0,1 1 0,-1 0 0,0 0 0,0 0 0,0 0 0,0 0 0,-4 1 0,6-1 0,0 0 0,1 1 0,-1-1 0,1 1 0,-1-1 0,0 1 0,1-1 0,0 1 0,0-1 0,0 1 0,0-1 0,0 1 0,-1 0 0,1 0 0,-1-1 0,1 1 0,0 0 0,0-1 0,0 1 0,0 0 0,0-1 0,0 1 0,1 20 0,0-14 0,-1-4 0,-1 0 0,1 0 0,0 0 0,1-1 0,-1 2 0,0-1 0,0 0 0,1 0 0,0-1 0,0 1 0,1 0 0,-1 0 0,1 0 0,-1-1 0,1 0 0,0 1 0,4 4 0,-5-6 0,1-1 0,0 1 0,-1 0 0,1 1 0,-1-1 0,1 0 0,0-1 0,0 1 0,0-1 0,0 1 0,1-1 0,-2 1 0,1-1 0,0 0 0,0 0 0,0 0 0,0 0 0,2 0 0,8-1 0,-2 0 0,14-4 0,-7 3 0,29-6 0,-35 7 0,-2-1 0,2 1 0,0 1 0,0-1 0,15 3 0,6-1 0,82-5 0,-92 4 0,2 2 0,41 7 0,-33-5 0,-18-1 0,-1 0 0,17 5 0,-20-6 0,0 0 0,-1 0 0,2-1 0,-2 0 0,20-1 0,11 1 0,-38-1 0,-1 0 0,1 1 0,-1-1 0,0 0 0,-1 1 0,2-1 0,-1 1 0,0 0 0,1-1 0,-1 0 0,0 1 0,0 0 0,0 0 0,0 0 0,0-1 0,0 1 0,0 0 0,-1 0 0,1 0 0,0 1 0,-1-1 0,1 0 0,-1 0 0,1 0 0,-1-1 0,1 2 0,-1 1 0,1-2 0,-1 0 0,0 0 0,0-1 0,0 1 0,0 0 0,0 0 0,0 0 0,0 0 0,0 0 0,-1-1 0,1 1 0,0-1 0,0 1 0,-1 0 0,1-1 0,-1 1 0,1 0 0,-1-1 0,1 2 0,-1-2 0,0 1 0,1-1 0,0 1 0,-1-1 0,1 1 0,-1 0 0,0-1 0,0 0 0,0 1 0,1-1 0,-2 1 0,2-1 0,-1 0 0,0 0 0,0 1 0,0-1 0,0 0 0,0 0 0,0 0 0,1 0 0,-2 0 0,-66 3 0,-94-1 0,85-3 0,-221 1 0,246 4 0,51-4 0,0 0 0,0 0 0,0 0 0,-1 0 0,1 0 0,-1 1 0,1-1 0,0 0 0,0 1 0,0 0 0,0-1 0,0 1 0,0-1 0,0 1 0,0-1 0,-1 1 0,2 0 0,-1-1 0,-1 0 0,2 1 0,-1 0 0,0 1 0,0-2 0,1 1 0,-1 0 0,1 0 0,-1 0 0,1 0 0,0 0 0,0 1 0,-1-1 0,1 0 0,0-1 0,0 1 0,0 0 0,0 1 0,0-1 0,0 0 0,0 2 0,0-1 0,0 0 0,1 0 0,-1 0 0,0 0 0,0 0 0,1 0 0,0 0 0,0 0 0,0-1 0,0 1 0,0 0 0,1 0 0,-1 0 0,0 0 0,1-1 0,0 1 0,-1-1 0,0 0 0,1 1 0,4 1 0,1 0 0,2 0 0,-1-1 0,0 0 0,1 0 0,-1 0 0,2-1 0,14 0 0,65-5 0,-59 2 0,69-2 0,-41-3 0,-6 2 0,4-1 0,-36 3 0,0 1 0,0 0 0,1 2 0,-2 0 0,40 6 0,-15 6 0,-15-3 0,-23-7 0,10 1 0,-16-3 0,1 0 0,-1 0 0,1 0 0,0 0 0,-1 0 0,0 1 0,1-1 0,-1 0 0,0 0 0,1 0 0,0 1 0,-1-1 0,0 0 0,0 0 0,1 1 0,-1-1 0,0 0 0,1 0 0,-1 1 0,0 0 0,1-1 0,-1 0 0,0 1 0,0 0 0,0 0 0,-1-1 0,0 1 0,1-1 0,-1 0 0,1 0 0,-1 1 0,0-1 0,1 1 0,-1-1 0,1 1 0,-2 0 0,2-1 0,-1 0 0,1 1 0,-2-1 0,2 0 0,-16 6 0,4-4 0,2-1 0,-1 0 0,0-1 0,1 1 0,-18-3 0,-4 2 0,-189-5 0,213 5 0,2 0 0,-2-1 0,-9-2 0,2-1 0,-1 3 0,0 0 0,-1 1 0,-19 1 0,-2-1 0,19 1 0,1 1 0,-37 8 0,2-2 0,45-7 0,-25 5 0,32-6 0,-2 0 0,1 1 0,0 0 0,0 0 0,-1 0 0,2 0 0,-1 0 0,0 0 0,1 0 0,-2 1 0,-2 2 0,5-4 0,-1 1 0,1 0 0,0 0 0,-1 0 0,1 0 0,0 0 0,0 0 0,0 0 0,-1 0 0,1 0 0,0 0 0,0 0 0,0 1 0,0-2 0,0 1 0,1 0 0,-1 0 0,0 0 0,0 0 0,0 0 0,1 2 0,0-5 0,-1 1 0,0 0 0,1-1 0,0 1 0,-1 0 0,0 0 0,0 1 0,0-2 0,0 1 0,0 0 0,0-2 0,-7-11 0,7 14 0,0 0 0,0-1 0,0 1 0,-1 0 0,1 0 0,0-1 0,0 1 0,0 0 0,0 0 0,-1-1 0,1 1 0,0 0 0,-1 0 0,1 0 0,0-1 0,0 1 0,-1 0 0,1 0 0,0 0 0,-1 0 0,1 0 0,-1-1 0,1 1 0,0 0 0,0 0 0,-1 0 0,1 0 0,0 0 0,-1 0 0,1 0 0,-1 0 0,1 0 0,0 0 0,-1 0 0,1 0 0,0 0 0,0 1 0,-1-1 0,1 0 0,0 0 0,0 0 0,0 0 0,-1 0 0,1 1 0,-1-1 0,1 1 0,0 1 0,0-1 0,0 1 0,0-1 0,0 1 0,0-1 0,0 0 0,0 0 0,1 0 0,0 1 0,-1 0 0,1 1 0,3 9 0,-5-11 0,1 0 0,0 0 0,1 1 0,-1-1 0,0-1 0,0 2 0,0-1 0,1 0 0,0 0 0,-1 0 0,1 0 0,-1 0 0,1 0 0,0 1 0,-1-1 0,1 0 0,2 0 0,-3 0 0,2-1 0,0 1 0,-1 0 0,1-1 0,-1 1 0,1 0 0,0-1 0,0 0 0,-1 0 0,0 1 0,1-1 0,0 0 0,2-1 0,61 2 0,70-2 0,-24-12 0,159 9 0,-200 4 0,-61 0 0,-1 1 0,1 0 0,11 3 0,-12-1 0,1-2 0,-1 1 0,12-2 0,-18 0 0,-1 0 0,1 0 0,-1 0 0,1 0 0,0 1 0,-1-1 0,1 0 0,0 1 0,-1-1 0,1 1 0,-1-1 0,0 1 0,0 0 0,1 0 0,1 0 0,-1 1 0,-1 0 0,1-1 0,-1 1 0,0 0 0,0-1 0,0 1 0,-1 1 0,2-1 0,-2 0 0,1 1 0,1 1 0,-1 0 0,0 0 0,1-1 0,0 1 0,-1 0 0,1 0 0,1-2 0,-1 2 0,6 5 0,-6-7 0,0 0 0,0 0 0,-1 0 0,1 0 0,0 0 0,1 3 0,-3-5 0,0 0 0,0 0 0,0 1 0,0-1 0,0 1 0,0-1 0,0 0 0,0 0 0,0 1 0,0-1 0,0 0 0,0 0 0,0 0 0,0 1 0,0-1 0,0 0 0,0 0 0,-1 1 0,1-1 0,0 0 0,0 0 0,0 0 0,0 1 0,0-1 0,0 0 0,0 0 0,-1 1 0,0-1 0,0 1 0,0-1 0,1 0 0,-2 0 0,2 1 0,-1-1 0,0 0 0,0 0 0,0 0 0,0 0 0,-1 0 0,-21 0 0,-23-2 0,16-1 0,-3-1 0,-6 0 0,-303 4 0,270 5 0,40-1 0,-7-1 0,-66-2 0,97-2 0,1 0 0,-13-3 0,15 1 0,-1 2 0,-1 0 0,1 0 0,0 0 0,-6 1 0,11 0 0,0 0 0,0 1 0,0-1 0,1 0 0,-1 1 0,0-1 0,0 1 0,1-1 0,-2 1 0,2-1 0,-1 1 0,1 0 0,-2 0 0,2-1 0,-1 1 0,1 0 0,-1-1 0,0 1 0,1 0 0,0 0 0,-1-1 0,1 1 0,0 0 0,0-1 0,-1 1 0,1 0 0,0 0 0,0 1 0,-1 25 0,1-23 0,0-1 0,0 0 0,0 0 0,0 0 0,1 1 0,0-1 0,0-1 0,1 2 0,-1-1 0,1 1 0,1 1 0,-1-3 0,-1 0 0,1 0 0,0-1 0,-1 1 0,2-1 0,-1 0 0,0 1 0,0-1 0,0 0 0,0 0 0,1 0 0,-1 0 0,0 0 0,1 0 0,-1 0 0,6 0 0,10 1 0,0-1 0,0-1 0,1 0 0,32-2 0,-20-2 0,47-2 0,36 3 0,149 3 0,-255 0 0,-2 1 0,15 1 0,-15 0 0,1-1 0,-1 0 0,10 0 0,44-1 0,46-1 0,-95 0 0,3 0 0,-13 1 0,-1 0 0,0 0 0,1 1 0,-1-1 0,0 0 0,1 1 0,-1-1 0,1 0 0,-1 1 0,1-1 0,-1 0 0,1 1 0,-1-1 0,0 1 0,0 0 0,1-1 0,-1 1 0,1-1 0,-1 1 0,0-1 0,0 1 0,0-1 0,0 1 0,1-1 0,2 11 0,-2-10 0,0 0 0,-1 0 0,0 0 0,1 0 0,-1 0 0,0 1 0,0-1 0,0 1 0,0-1 0,0 2 0,0-3 0,-1 1 0,1 0 0,0-1 0,-1 1 0,0-1 0,1 1 0,-1 0 0,1-1 0,-1 1 0,0-1 0,0 1 0,1-1 0,-1 1 0,0-1 0,0 0 0,1 1 0,-2-1 0,2 0 0,-1 1 0,1-1 0,-2 0 0,-13 4 0,0-2 0,0-1 0,0 0 0,0 0 0,0-1 0,-15-2 0,-10 1 0,-61-2 0,3-2 0,-134 1 0,223 4 0,0 1 0,-17 3 0,12-1 0,-1 0 0,-8 0 0,0 0 0,-36 1 0,-15 1 0,60-5 0,9 0 0,0 0 0,1 0 0,-2 0 0,2 0 0,-1 0 0,0-1 0,1-1 0,-7 0 0,10 1 0,-1 0 0,2 1 0,-2-1 0,1 1 0,-1 0 0,1-1 0,-1 1 0,1 0 0,-1 0 0,1 0 0,-1-1 0,2 1 0,-2 1 0,1-1 0,-1 0 0,1 0 0,-1 0 0,1 1 0,-2 0 0,2-1 0,0 1 0,1 0 0,0-1 0,-2 1 0,2 0 0,-1 0 0,1 0 0,-1 0 0,0-1 0,1 0 0,0 1 0,-1 0 0,1 0 0,0 0 0,-1 0 0,1 0 0,0 0 0,0 0 0,0 0 0,0 0 0,0 0 0,0 0 0,0 0 0,0 0 0,1 1 0,-1-1 0,0 0 0,0 0 0,0-1 0,0 1 0,1 0 0,-1 0 0,0 1 0,0-1 0,1-1 0,0 1 0,-1 0 0,1 0 0,-1-1 0,1 1 0,0-1 0,-1 1 0,0 0 0,1 0 0,0 0 0,0-1 0,0 1 0,0-1 0,0 1 0,1 0 0,1 0 0,0-1 0,-1 0 0,2 1 0,-1-1 0,0 0 0,-1 0 0,6 0 0,3-1 0,-2 1 0,0 1 0,13 3 0,-12-3 0,-2 0 0,14 0 0,438-1 0,-397-4 0,47 0 0,-102 4 0,-2-1 0,15-2 0,-15 1 0,2 1 0,-1 0 0,8 0 0,-6 1 0,83 4 0,-49-3 33,-25-1-1431</inkml:trace>
</inkml:ink>
</file>

<file path=ppt/ink/ink1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71"/>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1,'0'1767,"0"-1921,0 314,0-174,0 6</inkml:trace>
</inkml:ink>
</file>

<file path=ppt/ink/ink1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72"/>
    </inkml:context>
    <inkml:brush xml:id="br0">
      <inkml:brushProperty name="width" value="0.1" units="cm"/>
      <inkml:brushProperty name="height" value="0.1" units="cm"/>
      <inkml:brushProperty name="color" value="#E71224"/>
    </inkml:brush>
  </inkml:definitions>
  <inkml:trace contextRef="#ctx0" brushRef="#br0">1 1 24575,'7'1'0,"-1"-1"0,1 1 0,-1 0 0,1 1 0,-1 0 0,0-2 0,11 7 0,-10-3 0,1-1 0,0-2 0,13 5 0,-1-4-93,-14-1-23,-1-1 0,1 1 1,-1 0-1,1 0 1,0 0-1,-2 0 0,2 1 1,-1 0-1,0 1 1,5 2-1</inkml:trace>
</inkml:ink>
</file>

<file path=ppt/ink/ink1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66"/>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0,'212'694,"-211"-691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1:15:25.331"/>
    </inkml:context>
    <inkml:brush xml:id="br0">
      <inkml:brushProperty name="width" value="0.05" units="cm"/>
      <inkml:brushProperty name="height" value="0.05" units="cm"/>
      <inkml:brushProperty name="color" value="#E71224"/>
    </inkml:brush>
  </inkml:definitions>
  <inkml:trace contextRef="#ctx0" brushRef="#br0">0 25 24575,'327'0'0,"-318"-1"0,-1 0 0,1 0 0,-1-1 0,15-5 0,28-5 0,-15 12 0,54 5 0,-70-4 0,24 3 0,94 4 0,-49-12 0,-56 1 0,69 3 0,47 6 0,155 7 0,-285-14 0,-1 0 0,21-5 0,-24 3 0,6 1 13,0 1-1,33 2 0,-11 0-1414</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37"/>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0,'1121'0,"-1119"0</inkml:trace>
</inkml:ink>
</file>

<file path=ppt/ink/ink1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67"/>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0,'1165'0,"-1164"0</inkml:trace>
</inkml:ink>
</file>

<file path=ppt/ink/ink1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68"/>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1,'1398'0,"-1391"0</inkml:trace>
</inkml:ink>
</file>

<file path=ppt/ink/ink1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69"/>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1,'0'738,"0"-733</inkml:trace>
</inkml:ink>
</file>

<file path=ppt/ink/ink1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70"/>
    </inkml:context>
    <inkml:brush xml:id="br0">
      <inkml:brushProperty name="width" value="0.2" units="cm"/>
      <inkml:brushProperty name="height" value="0.2" units="cm"/>
      <inkml:brushProperty name="color" value="#FFC114"/>
    </inkml:brush>
  </inkml:definitions>
  <inkml:trace contextRef="#ctx0" brushRef="#br0">7 1 24575,'9'7'0,"25"21"0,-31-26 0,0 0 0,-1-1 0,1 1 0,-1 0 0,0-1 0,1 0 0,0 0 0,0 0 0,0-1 0,-1 1 0,1 0 0,6 0 0,-9-1 0,0 0 0,0 0 0,0 0 0,0 0 0,0 0 0,0 0 0,0 0 0,0 0 0,0 0 0,0 0 0,0 0 0,0 0 0,1 0 0,-1 0 0,0-1 0,0 1 0,0 0 0,0 0 0,0 0 0,0 0 0,0 0 0,0 0 0,0 0 0,0 0 0,1 0 0,-1 0 0,0 0 0,0 0 0,0-1 0,0 1 0,0 0 0,0 0 0,0 0 0,0-1 0,0 1 0,0 0 0,0 0 0,0 0 0,0 0 0,0 0 0,0 0 0,0 0 0,0 0 0,-2-6 0,-8-5 0,10 10 0,-2 1 0,2-1 0,-1 0 0,1 1 0,-1-1 0,1 0 0,0 1 0,-1-1 0,1 0 0,-1 0 0,1 0 0,-1 1 0,1-1 0,0 0 0,0 1 0,-1-1 0,1 1 0,0-1 0,0 0 0,0-2 0,1 2 0,-1 1 0,0-1 0,0 1 0,1 0 0,0-1 0,-1 1 0,1-1 0,-1 1 0,0-1 0,0 1 0,1 0 0,-1-1 0,1 1 0,-1 0 0,2 0 0,-2-1 0,1 1 0,-1 0 0,1-1 0,0 1 0,0 0 0,5 0 0,-2 0 0,1 0 0,0 0 0,0 0 0,0 0 0,7 2 0,-1 1 0,-1-1 0,2 0 0,-1 0 0,1-1 0,-1-1 0,0 0 0,1 0 0,16-3 0,-11 0 0,-1 0 0,1 1 0,17 1 0,31-5 0,-25 5 0,59 2 0,-26 11 0,-28-6 0,-27-4 0,1 0 0,22 1 0,-6-3 0,27 0 0,-27-6 0,-27 4 0,-1 0 0,1 1 0,11-1 0,52-4 0,-55 6 0,-10-1 0,-1 1 0,-1 0 0,2 0 0,-1 0 0,0 0 0,0 1 0,9 2 0,-13-3 0,0 1 0,0-1 0,0 1 0,-1-1 0,1 1 0,-1 0 0,1-1 0,-1 1 0,1 0 0,0 0 0,-1 0 0,1 0 0,-1-1 0,0 1 0,1 0 0,0-1 0,-1 1 0,0 0 0,0 0 0,0 0 0,0 0 0,0 1 0,0 23 0,-1-15 0,1-6 0,1 2 0,-1-2 0,1 1 0,1 1 0,-1-2 0,1 1 0,-1 0 0,1-1 0,6 8 0,-5-6 0,-3-6 0,0 0 0,0 0 0,1 1 0,-1-1 0,0 0 0,0 0 0,0 0 0,0 0 0,0 1 0,0-1 0,0 0 0,0 0 0,0 0 0,0 0 0,0 0 0,0 1 0,0-1 0,0 0 0,0 1 0,0-1 0,-1 0 0,1 0 0,0 0 0,0 0 0,0 0 0,0 1 0,0-1 0,0 0 0,0 0 0,0 0 0,0 0 0,-1 0 0,1 0 0,0 0 0,-1 1 0,1-1 0,0 0 0,0 0 0,-11 2 0,-10-3 0,0-2 0,10 1 0,1 1 0,-12-1 0,-322 3 0,261-7 0,-332 6 0,404-1 0,0 1 0,-18-5 0,19 2 0,0 1 0,-1 1 0,-9 0 0,18 1 0,1 0 0,-1 0 0,1 0 0,-1 0 0,2 0 0,-1 0 0,0 0 0,-1 1 0,1-1 0,0 0 0,-1 1 0,1-1 0,0 1 0,0-1 0,0 1 0,-1-1 0,2 2 0,-3 0 0,3-1 0,-1 0 0,0 0 0,1 0 0,0 0 0,-1 0 0,1 0 0,0 0 0,0 0 0,0 0 0,-1 1 0,1-1 0,1 1 0,-1-1 0,0 0 0,0 0 0,0 0 0,1 0 0,-1 2 0,5 12 0,-2 2 0,2 19 0,-5-32 0,0-2 0,0 0 0,0 0 0,1 0 0,-1-1 0,0 1 0,1 0 0,0 0 0,1 4 0,-1-5 0,-1-1 0,0 1 0,1-1 0,0 0 0,0 1 0,-1-1 0,2 1 0,-1-1 0,-1 1 0,2-1 0,-1 0 0,-1 1 0,2-1 0,-1 0 0,0 0 0,0 1 0,-1-1 0,1 0 0,0 0 0,1 0 0,-1 0 0,1-1 0,706 0 0,-691 2 0,31 5 0,-1-1 0,-38-4 0,0-1 0,1-1 0,13-1 0,-4 0 0,-7 1 0,80-6 0,-71 8 0,-11-1 0,0 0 0,16-1 0,-25 1 0,-1 0 0,0-1 0,0 1 0,1 0 0,0 0 0,-1 0 0,0-1 0,0 1 0,1 0 0,-1-1 0,0 1 0,0 0 0,0 0 0,1 0 0,-1 0 0,0 0 0,0-1 0,1 1 0,-1 0 0,0-1 0,0 0 0,0 1 0,0 0 0,0-1 0,0 1 0,0-1 0,0 1 0,0 0 0,0-1 0,0 1 0,0 0 0,-1-1 0,1 1 0,-1-1 0,0-3 0,2 11 0,16 54 0,-15-57 0,-1-1 0,1 1 0,-2-1 0,1 0 0,0 2 0,0-2 0,-1 1 0,0-1 0,0 2 0,0 3 0,0-8 0,0 1 0,-1-1 0,1 0 0,0 1 0,0-1 0,0 0 0,0 0 0,-1 1 0,1-1 0,-1 0 0,1 1 0,0-1 0,0 0 0,0 0 0,0 1 0,0-1 0,-1 0 0,0 0 0,1 0 0,0 0 0,-1 0 0,1 1 0,0-1 0,-1 0 0,0 0 0,-13-2 0,-10-8 0,21 9 0,0 0 0,0 0 0,0 0 0,1 0 0,-1 0 0,0 1 0,0-1 0,0 1 0,-3-1 0,-32 3 0,15-1 0,-949-1 0,972-1 0,0 1 0,-2 0 0,2 0 0,-1 0 0,0 0 0,0 0 0,1 1 0,-1-1 0,0 0 0,0 0 0,1 0 0,-1 1 0,0-1 0,0 1 0,1-1 0,-1 0 0,1 1 0,-1-1 0,0 0 0,1 1 0,0-1 0,0 1 0,-1-1 0,0 1 0,1-1 0,0 1 0,-1 0 0,1-1 0,0 0 0,-1 0 0,1 1 0,-1 0 0,1 0 0,0-1 0,0 1 0,0 0 0,0-1 0,0 1 0,0 1 0,0 3 0,1-1 0,0 1 0,0 0 0,3 8 0,2 6 0,-6 4 0,-1-19 0,1 0 0,-1 0 0,2 1 0,-1-2 0,2 8 0,-2-11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0,0 0 0,0-1 0,0 1 0,7-7 0,-2 1 0,-3 5 0,0 0 0,0 1 0,1-1 0,-1 0 0,1 1 0,-1-1 0,0 1 0,0-1 0,1 1 0,3-1 0,26 3 0,-12-1 0,304-1 0,-237 5 0,-72-4 0,-1 1 0,17 2 0,-15-1 0,-1-2 0,17 1 0,7-2 0,52-1 0,-88 1 0,1-1 0,0 1 0,-1-2 0,2 1 0,5-4 0,-5 3 0,0 0 0,-1 1 0,9-2 0,24-6 0,-26 6 0,0 2 0,0-1 0,1 0 0,17 0 0,2 2 0,-17-1 0,-1 1 0,1 1 0,-1 0 0,1 0 0,20 5 0,-28-5 0,-1 0 0,1-1 0,-1 1 0,2-1 0,-1 0 0,6 0 0,-7-1 0,1 1 0,0 0 0,-1 0 0,1 1 0,10 1 0,-14-1 0,-2 0 0,1-1 0,1 1 0,-1 0 0,0 0 0,1 0 0,-1 0 0,-1 0 0,2-1 0,-1 1 0,-1 0 0,2 0 0,-2 1 0,1-1 0,-1 1 0,0-1 0,1 0 0,-1 0 0,1 1 0,-1-1 0,0 0 0,1 2 0,0 6 0,0-1 0,-1 12 0,0-16 0,3 18 0,-1-19 0,-2-1 0,1 2 0,-1 0 0,1 0 0,-1 4 0,-1-8 0,1 0 0,0 0 0,0 1 0,0-1 0,0 0 0,-1 0 0,1 0 0,0 0 0,0 0 0,-1 0 0,1 0 0,0 0 0,-1 0 0,1 0 0,0 0 0,0 0 0,-1 0 0,1 0 0,0 0 0,0 0 0,0 0 0,-1 0 0,1 0 0,-1 0 0,1 0 0,0 0 0,0 0 0,0 0 0,-1-1 0,-9-3 0,9 4 0,-18-6 0,8 1 0,0 1 0,0 1 0,-1 0 0,1 0 0,-1 0 0,1 1 0,-20-1 0,-18 3 0,-29 1 0,19 7 0,29-3 0,1-2 0,7 1 0,1-1 0,-25-1 0,38-2 0,-19 0 0,0-1 0,-39-5 0,31 1 0,-63-3 0,-38 8 0,55 1 0,61 0 0,1 1 0,-26 4 0,26-2 0,1-1 0,-30 0 0,36-3 0,8-1 0,1 1 0,-1 0 0,0 0 0,0 0 0,-5 1 0,8 0 0,0-1 0,1 1 0,-2-1 0,2 0 0,-1 0 0,0 0 0,0 0 0,1 1 0,0-1 0,0 1 0,-1-1 0,0 1 0,1-1 0,-1 1 0,1-1 0,-1 1 0,0 0 0,1-1 0,0 1 0,-1 0 0,1 0 0,0 0 0,0-1 0,-1 1 0,1 0 0,0-1 0,0 1 0,-1 0 0,1 0 0,2 74 0,-2-74 0,0-1 0,1 1 0,-1 0 0,0-1 0,0 1 0,0 0 0,0-1 0,1 1 0,-1-1 0,1 1 0,-1-1 0,0 1 0,1-1 0,-1 0 0,1 0 0,-1 0 0,1 1 0,-1-1 0,0 1 0,0-1 0,1 1 0,0-1 0,0 1 0,2-1 0,-1 1 0,-1-1 0,2 1 0,-1-1 0,-1 0 0,1 0 0,0 0 0,3 0 0,0 0 0,1-1 0,0 0 0,-1 0 0,1-1 0,5 0 0,-5 0 0,-1 1 0,1 0 0,-1-1 0,1 1 0,0 1 0,-1-1 0,6 1 0,-2 0 0,-2 0 0,15-3 0,-6 1 0,-1 1 0,0 0 0,1 1 0,17 1 0,5 0 0,-23-1 0,-5 0 0,-1 0 0,1 0 0,-1 0 0,0-1 0,1 0 0,-1-1 0,9-3 0,-13 4 0,0-1 0,-1 1 0,2 1 0,-2-1 0,1 1 0,0 0 0,0 0 0,-1 0 0,2 0 0,-2 0 0,8 2 0,-11-1 0,2 0 0,-1 1 0,0-1 0,0 0 0,0 1 0,2 2 0,-2-3 0,-1 0 0,1 0 0,-1 0 0,1 0 0,-1 0 0,1 0 0,0 0 0,-1 0 0,1 0 0,-1-1 0,1 1 0,0 0 0,0-1 0,2 1 0,30 0 0,39-1 0,-20-1 0,213 1 0,-174 5 0,96-5 0,-187 0-91,0 0 0,0 0 0,1 0 0,-1 0 0,0 0 0,0 0 0,0 0 0,-1 0 0,1-1 0,0 1 0,1 0 0,-2-1 0,1 0 0,2 0 0</inkml:trace>
</inkml:ink>
</file>

<file path=ppt/ink/ink1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61"/>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0,'258'740,"-258"-738</inkml:trace>
</inkml:ink>
</file>

<file path=ppt/ink/ink1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62"/>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1,'1669'0,"-1665"0</inkml:trace>
</inkml:ink>
</file>

<file path=ppt/ink/ink1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63"/>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0,'0'765,"0"-762</inkml:trace>
</inkml:ink>
</file>

<file path=ppt/ink/ink1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64"/>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1,'1387'0,"-1384"0</inkml:trace>
</inkml:ink>
</file>

<file path=ppt/ink/ink1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65"/>
    </inkml:context>
    <inkml:brush xml:id="br0">
      <inkml:brushProperty name="width" value="0.1" units="cm"/>
      <inkml:brushProperty name="height" value="0.1" units="cm"/>
      <inkml:brushProperty name="color" value="#66CC00"/>
    </inkml:brush>
  </inkml:definitions>
  <inkml:trace contextRef="#ctx0" brushRef="#br0">1368 7 24575,'3'14'0,"-1"-14"0,-2 2 0,1-1 0,-1 2 0,1-2 0,0 1 0,-1 0 0,1 1 0,0 7 0,0-9 0,-1 1 0,0-1 0,0-1 0,0 2 0,0-1 0,0 0 0,0 1 0,0-1 0,-1 2 0,1-2 0,-1-1 0,1 1 0,0-1 0,-1 0 0,1 1 0,0-1 0,-1 0 0,0 1 0,1-1 0,-1 0 0,1 0 0,-1 0 0,0 0 0,1 0 0,-1 1 0,1-1 0,-1 0 0,0 0 0,1 0 0,0 0 0,0 0 0,-1 0 0,0 0 0,1 0 0,-1 0 0,-1 0 0,1 0 0,0 0 0,0 0 0,0 0 0,-1 0 0,1 0 0,0 0 0,0 0 0,1 0 0,-2-1 0,1 1 0,0 0 0,0 0 0,0 0 0,0 0 0,0-1 0,-2 0 0,3 0 0,-1-1 0,0 1 0,0 0 0,1 0 0,0 0 0,0-1 0,0 1 0,0 0 0,0 0 0,-1 0 0,1-1 0,-1-5 0,1 6 0,0 0 0,-1 0 0,1 0 0,0 0 0,-1 0 0,0 0 0,1-1 0,-1 1 0,0 0 0,0 0 0,1 0 0,-1 0 0,0 0 0,0 0 0,0 0 0,-1 0 0,2 1 0,-1 0 0,0-1 0,0 0 0,-1 1 0,1-1 0,0 1 0,-1-1 0,1 0 0,0 1 0,-3-1 0,-4 0 0,1 1 0,-2-1 0,2 1 0,-10 1 0,10-1 0,1 0 0,-1 0 0,-8-1 0,-21-2 0,30 3 0,-2 0 0,2-1 0,0 0 0,-11-1 0,7 0 0,1 0 0,-2 1 0,2 1 0,-1-1 0,-18 3 0,-2-1 0,7-2 0,9 1 0,0 0 0,0 0 0,0 2 0,-19 1 0,-27 8 0,47-10 0,-1 1 0,0-2 0,-27-1 0,7 0 0,-337 1 0,290 3 0,39-3 0,-55-7 0,75 6 0,1 0 0,-25 2 0,5 0 0,40-1 0,-1 0 0,0 0 0,1 1 0,-1-1 0,1 0 0,-1 1 0,2 0 0,-2-1 0,1 1 0,0 0 0,-1 0 0,1-1 0,0 0 0,0 1 0,-1 0 0,1 0 0,0 0 0,0 0 0,1 0 0,0 1 0,-2-1 0,2 0 0,-1 0 0,1 0 0,-1 1 0,0-2 0,1 2 0,-1-1 0,1 0 0,0 1 0,0-1 0,0 3 0,-1-3 0,1 0 0,0 0 0,0-1 0,0 2 0,0-1 0,0 0 0,1 0 0,-1 1 0,0-1 0,0 0 0,1 1 0,-1-1 0,1 0 0,0 0 0,-1-1 0,1 1 0,-1 0 0,2 0 0,-2 0 0,0-1 0,1 2 0,0-1 0,0-1 0,1 1 0,-2 0 0,1 0 0,1-1 0,-1 1 0,1-1 0,-1 1 0,0-1 0,0 0 0,-1 1 0,2-1 0,-1 0 0,1 1 0,-1-1 0,2 0 0,5 0 0,1 0 0,-1 0 0,0-1 0,0 0 0,0 0 0,1-1 0,8-3 0,-8 3 0,-1 0 0,0 2 0,0 0 0,0-1 0,0 1 0,0 0 0,9 1 0,10-1 0,98 4 0,57 9 0,-153-11 0,97 5 0,-114-7 0,-8 0 0,1 1 0,-1-1 0,-1 0 0,1-1 0,0 1 0,6-2 0,-44-4 0,-37 2 0,-27-3 0,149 4 0,93 8 0,-93-5 0,86 4 0,-2-3 0,-72-2 0,-53 0 0,-9-1 0,-5 1 0,-64 1 0,-2 0 0,70 0 0,0 0 0,0 0 0,0 0 0,-1 0 0,1 0 0,0 0 0,0 0 0,0 0 0,0 0 0,0 0 0,0 0 0,0 0 0,-1 0 0,1 0 0,0 0 0,0 0 0,0 0 0,0-1 0,0 1 0,-1 0 0,1 0 0,0 0 0,0 0 0,0 0 0,0 0 0,0 0 0,0-1 0,0 1 0,0 0 0,-1 0 0,1 0 0,0 0 0,0 0 0,0-1 0,0 1 0,0 0 0,0 0 0,0 0 0,0 0 0,0 0 0,0-1 0,0 1 0,0 0 0,0-1 0,0 1 0,0 0 0,7-9 0,13-6 0,-17 13 0,-2 0 0,2 1 0,0 0 0,0 0 0,1 0 0,-2 1 0,1 0 0,0-1 0,1 1 0,-1-1 0,5 1 0,38 3 0,-20 0 0,18 1 0,-27-1 0,25-1 0,-34-2 0,-1 1 0,1-1 0,12 4 0,-14-3 0,13 1 0,-2 0 0,22 0 0,-114-4 0,-79 2 0,62 1 0,-14 0 0,101 0 0,1 1 0,-2-2 0,1 2 0,1 0 0,-1 1 0,1-1 0,-7 4 0,-3 2 0,6-4 0,0-2 0,0 2 0,0-1 0,0 0 0,0-1 0,-1-1 0,1 1 0,-15 1 0,13-2 0,1 0 0,-14 3 0,72-3 0,227-1 0,-203-4 0,4-1 0,18 2 0,-89 3 0,2 0 0,-2 0 0,1 0 0,-1 1 0,1 0 0,0 0 0,7 4 0,-8-3 0,3 2 0,-9-4 0,-1 0 0,1 0 0,0 1 0,0-1 0,-1 0 0,0 0 0,1 0 0,-1 1 0,1-1 0,-1 0 0,0 0 0,1 0 0,-1 0 0,1 0 0,-1 0 0,0 0 0,1 0 0,-1 0 0,-1 0 0,-4 0 0,-154 1 0,-216-6 0,253 5 0,30 4 0,12-3 0,-73-2 0,55-3 0,20 0 0,51 3 0,-36 1 0,22 1 0,41-1 0,0 0 0,-1 0 0,1 1 0,0-1 0,0 0 0,0 1 0,-1-1 0,1 1 0,0-1 0,0 1 0,0-1 0,-1 1 0,2 0 0,0-1 0,-2 1 0,1 0 0,1-1 0,-1 1 0,0 0 0,0 0 0,1 0 0,-1 0 0,0 1 0,1-1 0,-1 1 0,0 0 0,0-2 0,0 3 0,1-2 0,-1 1 0,1 0 0,-1 0 0,1 0 0,0 0 0,0-1 0,0 1 0,0 0 0,1 0 0,-1 0 0,1 0 0,0 1 0,-1-3 0,1 1 0,0-1 0,-1 1 0,0-1 0,1 1 0,-1-1 0,1 1 0,0-1 0,0 0 0,-1 1 0,1-1 0,0 0 0,-1 0 0,1 1 0,0-1 0,0 0 0,-1 0 0,0 0 0,1 0 0,0 0 0,-1 0 0,2 0 0,21-1 0,-15 1 0,251-4 0,-79 7 0,-128-1 0,-19-2 0,38 6 0,-44-4 0,0-2 0,32 0 0,-10-1 0,20 5 0,2 0 0,232-4 0,-234-4 0,-27 1 0,-42 3 0,1 0 0,-1 0 0,1 0 0,-1 0 0,1 0 0,-1 0 0,0 0 0,1 1 0,0-1 0,-1 0 0,0 0 0,1 1 0,-1-1 0,0 1 0,0-1 0,1 0 0,-1 1 0,1-1 0,-1 0 0,0 1 0,0-1 0,1 0 0,-1 1 0,0-1 0,0 1 0,0-1 0,0 0 0,0 1 0,0-1 0,0 1 0,0-1 0,0 0 0,0 1 0,0-1 0,0 1 0,0 19 0,0-15 0,0 1 0,0-6 0,0 1 0,0-1 0,0 1 0,0-1 0,0 1 0,0 0 0,0-1 0,0 1 0,0-1 0,0 1 0,0-1 0,0 1 0,0-1 0,0 1 0,0-1 0,0 1 0,0-1 0,-1 0 0,1 1 0,0-1 0,0 1 0,-1-1 0,1 0 0,-1 1 0,1 0 0,0-1 0,-1 0 0,1 1 0,-1-1 0,1 0 0,-1 0 0,1 0 0,-1 0 0,1 0 0,-1 0 0,0 1 0,1-1 0,0 0 0,0 0 0,0 0 0,-1 0 0,0 0 0,1 0 0,-1 0 0,1 0 0,-1 0 0,0 0 0,1 0 0,-1 0 0,0 0 0,-246 0 0,111-1 0,46-3 0,-243 3 0,166 2 0,77-5 0,52 4 0,-37-4 0,46 3 0,-41 1 0,27 0 0,41 0 0,1 0 0,-1 0 0,0 0 0,1 0 0,-1 1 0,1-1 0,-1 0 0,0 1 0,1-1 0,-1 1 0,1-1 0,-1 1 0,2 0 0,-2-1 0,1 1 0,-1 0 0,1 0 0,-3 1 0,3 0 0,0-1 0,0 0 0,0 1 0,1 0 0,0 0 0,-1-1 0,0 1 0,1 0 0,0-1 0,-1 1 0,1-1 0,0 1 0,0 0 0,1 3 0,-1 3 0,-1-6 0,1 0 0,0 0 0,0 0 0,1-1 0,-1 1 0,0 0 0,2 3 0,-2-5 0,0 1 0,0-1 0,0 1 0,0-1 0,1 1 0,0-1 0,-1 1 0,1-1 0,-1 1 0,1-1 0,0 0 0,-1 0 0,1 1 0,-1-1 0,1 0 0,0 0 0,-1 1 0,1-1 0,-1 0 0,2 0 0,-2 0 0,1 0 0,-1 0 0,1 0 0,0 0 0,-1 0 0,2 0 0,112 1 0,92-3 0,-111-1 0,-196-4 0,33 2 0,19 1 0,-32-1 0,-15 5 0,117 1 0,22 3 0,8 1 0,92-3 0,91 7 0,-41-6 0,-127-2 0,72-2 0,-94-2 0,26-1 0,-50 3 0,19-3 0,-20 2 0,20 1 0,16 1 0,66 0 0,-62-8 0,-59 8 0,1 0 0,-1 0 0,1 0 0,-1 0 0,1 0 0,0 0 0,-1 1 0,0-1 0,1 0 0,-1 0 0,1 0 0,-1 1 0,1-1 0,-1 0 0,1 1 0,-1-1 0,0 0 0,0 0 0,1 1 0,0-1 0,-1 1 0,0-1 0,0 0 0,0 1 0,1 0 0,-1-1 0,0 0 0,0 1 0,0-1 0,0 0 0,0 0 0,0 1 0,0-1 0,0 1 0,0 0 0,0 22 0,-1-13 0,2-9 0,-1 0 0,0 0 0,0 0 0,0 1 0,1-2 0,-1 1 0,1 0 0,-1 0 0,1-1 0,0 1 0,-1 0 0,1 0 0,1 1 0,4 4 0,-6-6 0,0 0 0,0 0 0,0 0 0,0 0 0,0 0 0,0 0 0,0 0 0,0 0 0,0 0 0,0 0 0,0 0 0,0 0 0,0 0 0,0 0 0,0 0 0,0 0 0,0 0 0,0 0 0,0 0 0,0 0 0,0 1 0,0-1 0,0 0 0,0 0 0,0 0 0,0 0 0,0 1 0,0-1 0,0 0 0,0 0 0,-1 0 0,1 0 0,0 0 0,0 0 0,0 0 0,0 0 0,0 0 0,-1 0 0,1 0 0,0 0 0,0 0 0,0 0 0,0 0 0,0 1 0,-9 0 0,-7 0 0,16-1 0,-90 0 0,-86-1 0,60-7 0,-113 3 0,139 6 0,-328-1 0,337 5 0,54-6 0,6 0 0,0 2 0,0-1 0,-27 5 0,47-5 0,-3 1 0,1 0 0,-1 0 0,1 0 0,-2 0 0,-2 2 0,6-3 0,0 1 0,0 0 0,0 0 0,1-1 0,-2 1 0,2 0 0,-1-1 0,1 0 0,-1 1 0,0 0 0,1-1 0,0 1 0,0 0 0,-1 0 0,1 0 0,-1 0 0,1 0 0,0 0 0,0 0 0,0 0 0,-1 0 0,1-1 0,0 2 0,0-1 0,0 0 0,0 0 0,0 0 0,0 0 0,0-1 0,0 1 0,0 1 0,0-2 0,1 1 0,-1 0 0,0 0 0,0 0 0,1 0 0,0-1 0,-1 1 0,0-1 0,0 2 0,2-2 0,0 1 0,-1-1 0,1 0 0,0 1 0,-1-1 0,1 0 0,0 0 0,-2 0 0,2 0 0,3 0 0,142 0 0,26-1 0,11-2 0,-32 2 0,24-3 0,-40 0 0,155 4 0,-217 4 0,-65-4 0,-4 0 0,0 0 0,-1 0 0,1 0 0,0 0 0,-1 1 0,1 0 0,8 2 0,-12-3 0,0 0 0,0 1 0,0 0 0,0 0 0,0 0 0,0 0 0,-1 0 0,1-1 0,-1 1 0,1 0 0,-1 0 0,1 1 0,0-1 0,-1 1 0,7 18 0,-7-16 0,0-4 0,1 1 0,-1-1 0,0 0 0,0 1 0,0-1 0,0 0 0,0 1 0,0-1 0,0 0 0,0 1 0,0-1 0,0 0 0,0 1 0,0-1 0,0 0 0,-1 0 0,1 0 0,0 1 0,0-1 0,0 0 0,0 1 0,0-1 0,-1 0 0,1 0 0,0 1 0,0-1 0,-1 0 0,0 1 0,0-1 0,1 0 0,-2 1 0,2-1 0,-1 0 0,0 0 0,0 0 0,0 0 0,0 0 0,1 0 0,-1 0 0,0 0 0,-1 0 0,-28-7 0,25 5 0,-4 0 0,1 1 0,-2-1 0,1 2 0,0-1 0,0 1 0,-12 2 0,-9-1 0,-1034-1 0,989 5 0,-42-2 0,116-3 0,0 0 0,0 0 0,0 0 0,0 0 0,0 0 0,0 0 0,0 0 0,-1 1 0,2-1 0,-1 0 0,-1 1 0,2-1 0,-1 0 0,-1 1 0,2-1 0,0 1 0,-1 0 0,0-1 0,0 1 0,1-1 0,-2 1 0,2 0 0,-1 0 0,1 0 0,-1 0 0,0-1 0,1 1 0,-1 0 0,1-1 0,0 1 0,-1 0 0,1 0 0,0-1 0,-1 2 0,1-1 0,0 0 0,0 0 0,0 0 0,0-1 0,0 3 0,1-3 0,0 1 0,0 0 0,-1-1 0,1 0 0,0 0 0,0 1 0,-1-1 0,2 1 0,-2-1 0,1 0 0,0 1 0,0-1 0,-1 0 0,1 0 0,0 0 0,0 0 0,1 1 0,18 0 0,-18-1 0,-1 1 0,65 3 0,130-6 0,-20-14 0,-4 10 0,-27 6 0,55 0 0,-139-3 0,88-3 0,-145 6 0,23 0 0,0 0 0,-1 2 0,35 5 0,-52-5 0,1-1 0,-1-1 0,0 1 0,11-2 0,18 1 0,-37 1 0,0 0 0,1-1 0,-1 1 0,0-1 0,0 1 0,0 0 0,-1-1 0,2 1 0,-2 0 0,1 0 0,-1-1 0,1 1 0,-1 1 0,2-2 0,-2 1 0,0 0 0,1-1 0,-1 1 0,1 0 0,-1 0 0,1 3 0,0-2 0,-1-1 0,1 1 0,-1-1 0,1 1 0,-1 0 0,0 0 0,0-1 0,0 2 0,0-2 0,0 1 0,0-1 0,-2 4 0,2-5 0,-1 1 0,0 0 0,0-1 0,1 1 0,-1-1 0,0 0 0,0 1 0,0-1 0,1 1 0,-1-1 0,1 0 0,-2 0 0,2 1 0,-1-1 0,0 0 0,0 0 0,0 0 0,0 0 0,-1 0 0,-21 0 0,16-1 0,-553 0 0,293 2 0,229-1 0,-11 1 0,-78-9 0,99 5 0,0 2 0,-34 2 0,11 0 0,32-1 0,6-1 0,-1 1 0,0 1 0,1 0 0,-24 5 0,30-5 0,0 0 0,1 0 0,-12 0 0,14-1 0,-2 0 0,0 1 0,1-1 0,-1 0 0,-8 3 0,13-3 0,0 1 0,0-1 0,0 1 0,0-1 0,1 1 0,0 0 0,-1 0 0,0 0 0,0-1 0,1 1 0,-1 0 0,0-1 0,1 1 0,-1 0 0,1 0 0,0-1 0,-1 1 0,0 0 0,1 0 0,0 0 0,0 0 0,0 0 0,0 1 0,-1-1 0,1 0 0,0 0 0,0-1 0,0 1 0,1-1 0,-1 1 0,0 0 0,0-1 0,0 0 0,0 0 0,1 1 0,-1 0 0,1-1 0,-1 1 0,0-1 0,0 1 0,1 0 0,-1-1 0,1 1 0,0-1 0,-1 1 0,0-1 0,1 0 0,-1 1 0,1-1 0,0 0 0,-1 1 0,0-1 0,1 0 0,0 0 0,-1 1 0,1-1 0,-1 0 0,2 0 0,-1 0 0,15 0 0,-1 0 0,23-4 0,-19 1 0,22 1 0,-27 2 0,294-3 0,94-2 0,-294 5 0,-16 7 0,2-1 0,89-2 0,-159-5 0,41-6 0,-62 6 0,-1 1 0,1-1 0,0 1 0,0 0 0,1 0 0,-2 0 0,1 1 0,0-1 0,0 1 0,5 1 0,-7-1 0,1 0 0,-1-1 0,1 1 0,-1 0 0,0 0 0,0 0 0,0 0 0,0 0 0,0 1 0,0-2 0,0 1 0,0 0 0,0 1 0,0-1 0,0 0 0,0 1 0,-1 0 0,1-1 0,-1 0 0,1 3 0,-1-4 0,0 1 0,0-1 0,0 1 0,0-1 0,0 1 0,-1-1 0,1 1 0,0-1 0,0 1 0,0-1 0,0 1 0,-1-1 0,1 1 0,0-1 0,0 1 0,-1-1 0,0 0 0,1 1 0,0 0 0,-1-1 0,1 0 0,0 1 0,-1-1 0,0 0 0,1 1 0,-1-1 0,1 0 0,-1 0 0,0 0 0,1 0 0,-1 0 0,1 0 0,0 0 0,-1 0 0,1 0 0,-1 0 0,1 0 0,-1 0 0,0 0 0,-29 0 0,23 0 0,-628 0 0,330 0 0,-11 0 0,236 4 0,57-5 0,16 1 0,-1-1 0,0 1 0,0 1 0,-11 1 0,17-1 0,0 0 0,0 0 0,1 0 0,0 0 0,-1 0 0,0 1 0,1-1 0,0 0 0,-1 0 0,-1 3 0,2-3 0,0 0 0,0 1 0,1-1 0,-1 0 0,0 0 0,1 0 0,-1 0 0,1 0 0,-1 1 0,0-1 0,1 0 0,0 0 0,-1 1 0,1 2 0,1-3 0,-1-1 0,0 0 0,1 0 0,0 1 0,-1-1 0,0 1 0,1-1 0,-1 1 0,1-1 0,0 0 0,-1 1 0,0-1 0,0 0 0,2 1 0,-2 0 0,1-1 0,-1 0 0,1 0 0,0 0 0,1 1 0,19 1 0,-7 0 0,1 0 0,0 0 0,0-1 0,1 0 0,-1-1 0,16-1 0,7 0 0,66 2 0,110-2 0,-130-7 0,-59 4 0,44 0 0,710 4 0,-776 1 0,1-1 0,-1 0 0,0 0 0,1 1 0,-1 0 0,1 0 0,3 2 0,-7-3 0,2 1 0,-2-1 0,1 0 0,0 0 0,0 1 0,0-1 0,-1 1 0,1-1 0,-1 0 0,1 1 0,-1-1 0,1 1 0,0 0 0,-1-1 0,1 1 0,-1-1 0,1 1 0,-1-1 0,1 1 0,-1 0 0,0-1 0,1 1 0,-1 0 0,0-1 0,0 1 0,0 0 0,0 0 0,0 0 0,1 0 0,-1 0 0,-1-1 0,1 1 0,0 1 0,-1-1 0,1-1 0,-2 1 0,1 1 0,0-1 0,0-1 0,0 1 0,1 0 0,-2 0 0,1 0 0,0-1 0,0 1 0,-1-1 0,1 1 0,-1-1 0,1 1 0,-1 0 0,-1-1 0,-27 4 0,-157-4 0,-170-8 0,232 4 0,-205 0 0,289 4 0,-42 0 0,27 4 0,-66 4 0,16-4 0,96-4 0,5-1 0,1 1 0,0 1 0,-1-1 0,0 0 0,1 1 0,-6 1 0,10-1 0,0-1 0,-2 0 0,2 1 0,-1-1 0,0 1 0,0-1 0,0 1 0,1-1 0,-1 1 0,0-1 0,1 1 0,-1 0 0,1-1 0,-1 1 0,0 0 0,1-1 0,-1 1 0,1-1 0,0 1 0,-1 0 0,1 0 0,0-1 0,-1 1 0,1 0 0,0 0 0,0 0 0,0 0 0,0 0 0,0 0 0,0 0 0,0-1 0,1 1 0,-1 0 0,0-1 0,1 2 0,2 7 0,-1-3 0,0 1 0,-1-2 0,0 2 0,0 9 0,-1-15 0,0 0 0,0 0 0,0 0 0,0-1 0,0 1 0,1 0 0,-1 0 0,1 0 0,-1 0 0,0 1 0,0-1 0,0-1 0,0 1 0,1 0 0,0 0 0,0 0 0,-1 0 0,1-1 0,0 1 0,0-1 0,-1 1 0,2 0 0,-2-1 0,1 1 0,1-1 0,-2 1 0,1-1 0,1 1 0,-2-1 0,1 0 0,0 1 0,2-1 0,4 1 0,-1 0 0,0-1 0,0 0 0,13-1 0,-1 0 0,80-3 0,181 4 0,-205 4 0,62 1 0,338-5 0,-426 3 0,-1 2 0,-23-5 0,-15 1 0,0-1 0,1 0 0,18-2 0,-10-3 0,9-1 0,-1 4 0,44 3 0,-42 0 0,31-2 0,-59 1 0,1 0 0,0 0 0,-1-1 0,1 1 0,-1 0 0,1 0 0,0 0 0,-1-1 0,0 1 0,1 0 0,-1 0 0,1-1 0,0 1 0,-1 0 0,0-1 0,1 1 0,-1 0 0,0-1 0,1 1 0,-1-1 0,1 1 0,-1 0 0,0-1 0,0 1 0,0-1 0,0 1 0,0 0 0,0-1 0,0 1 0,0-1 0,0 1 0,0-1 0,0 0 0,0 1 0,0-1 0,0 1 0,0-1 0,0 0 0,0 1 0,0-1 0,0 1 0,0-1 0,-2-3 0,1-1 0,-2-1 0,-2-4 0,2 5 0,0-3 0,3 6 0,0 1 0,-1 0 0,0 0 0,1-1 0,-1 2 0,1-1 0,-1-1 0,0 1 0,-2-2 0,3 3 0,-1 0 0,0-1 0,0 1 0,1 0 0,0 0 0,-1-1 0,0 1 0,1 0 0,-1 0 0,0 0 0,0 0 0,0 0 0,1 0 0,-1 0 0,0 0 0,0 0 0,1 0 0,-2 1 0,2-1 0,-1 0 0,1 0 0,-2 1 0,2-1 0,-1 1 0,-11 2 0,1 0 0,0-1 0,0 0 0,0-1 0,-1 1 0,1-1 0,-1-1 0,1 0 0,-1-1 0,1-1 0,-14-2 0,-14-1 0,1 1 0,-75-1 0,20 4 0,-102-7 0,124 7 0,-68-4 0,-266 5 0,206 0 0,197 0 0,-1 0 0,1 0 0,-1 1 0,0-1 0,1 1 0,0-1 0,0 1 0,-1 0 0,-4 1 0,7-1 0,0-1 0,-1 0 0,1 1 0,-1 0 0,0-1 0,1 1 0,-1-1 0,1 0 0,0 1 0,-1-1 0,0 1 0,1 0 0,0-1 0,0 1 0,-1-1 0,1 0 0,0 0 0,0 1 0,0 0 0,-1 0 0,1-1 0,0 1 0,0 0 0,0-1 0,0 1 0,0-1 0,0 1 0,1 0 0,-1-1 0,0 1 0,0-1 0,0 1 0,0 0 0,1-1 0,-1 1 0,0 0 0,1-1 0,-1 1 0,2-1 0,0 2 0,0 0 0,1-1 0,0 1 0,0 0 0,0-1 0,-1 0 0,1 0 0,0 0 0,0 0 0,0 0 0,5 0 0,7 3 0,-4-1 0,1 0 0,-1-1 0,2-2 0,-1 1 0,0 0 0,12-1 0,26 2 0,123 1 0,-97-5 0,19 2 0,101 1 0,-168 0 0,200 1 0,-77-6 0,-106 4 0,44 1 0,-66 3-1365</inkml:trace>
</inkml:ink>
</file>

<file path=ppt/ink/ink1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51"/>
    </inkml:context>
    <inkml:brush xml:id="br0">
      <inkml:brushProperty name="width" value="0.1" units="cm"/>
      <inkml:brushProperty name="height" value="0.1" units="cm"/>
      <inkml:brushProperty name="color" value="#00A0D7"/>
      <inkml:brushProperty name="ignorePressure" value="1"/>
    </inkml:brush>
  </inkml:definitions>
  <inkml:trace contextRef="#ctx0" brushRef="#br0">20 43,'21'45,"-16"-35,-4-8,-1-3,-46-98,174 376,-127-272</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38"/>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1,'1346'0,"-1340"0</inkml:trace>
</inkml:ink>
</file>

<file path=ppt/ink/ink1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52"/>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1,'1678'0,"-1669"0</inkml:trace>
</inkml:ink>
</file>

<file path=ppt/ink/ink1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53"/>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1,'1908'0,"-1903"0</inkml:trace>
</inkml:ink>
</file>

<file path=ppt/ink/ink1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54"/>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1,'1732'0,"-1727"0</inkml:trace>
</inkml:ink>
</file>

<file path=ppt/ink/ink1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55"/>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0,'8652'0,"-8647"0</inkml:trace>
</inkml:ink>
</file>

<file path=ppt/ink/ink1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56"/>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1,'10'532,"-10"-530</inkml:trace>
</inkml:ink>
</file>

<file path=ppt/ink/ink1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57"/>
    </inkml:context>
    <inkml:brush xml:id="br0">
      <inkml:brushProperty name="width" value="0.1" units="cm"/>
      <inkml:brushProperty name="height" value="0.1" units="cm"/>
      <inkml:brushProperty name="color" value="#00A0D7"/>
    </inkml:brush>
  </inkml:definitions>
  <inkml:trace contextRef="#ctx0" brushRef="#br0">1790 288 24575,'0'2'0,"1"0"0,0 0 0,0 1 0,0-1 0,0 0 0,0-1 0,1 0 0,2 4 0,2 6 0,-1-3 0,-1-1 0,2 2 0,-1-2 0,0 0 0,2-1 0,-2 2 0,10 5 0,-15-13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0,-1 6 0,1 14 0,3-6 0,0 0 0,0 0 0,0-1 0,2 1 0,-2 1 0,2-2 0,0 1 0,0 0 0,5 6 0,10 18 0,-15-24 0,-3-4 0,1 0 0,0 0 0,-1 0 0,0 0 0,1 0 0,-1 0 0,0 0 0,0 0 0,0 0 0,1 1 0,-1-1 0,-1 0 0,1-1 0,0 0 0,0 0 0,-1 0 0,1 0 0,0 1 0,-1-1 0,0 0 0,1 0 0,0 1 0,0-1 0,0 0 0,0 0 0,-1 1 0,0-1 0,1 0 0,-1 0 0,1 0 0,0 0 0,-1 0 0,0 0 0,1 0 0,-1 0 0,1 0 0,-1 0 0,1 0 0,-2 0 0,-15 1 0,-22 2 0,24-1 0,1 0 0,-1-1 0,0 0 0,1-1 0,-1 0 0,-16-3 0,-39-3 0,39 2 0,18 1 0,-1 1 0,-23-1 0,-26-3 0,54 6 0,-1 0 0,-16-4 0,17 2 0,-1 0 0,-18 0 0,11 2 0,8 0 0,2 0 0,-1 0 0,0 1 0,0 0 0,1 0 0,-12 3 0,13-2 0,-1-1 0,0-1 0,0 1 0,0 0 0,0-1 0,-10 0 0,8-1 0,0 2 0,-15 1 0,-49 4 0,52-4 0,1 0 0,-37-3 0,14 0 0,-451 1 0,403-6 0,19 3 0,26 1 0,-125 1 0,88 2 0,81-1 0,1 0 0,-1-1 0,1 1 0,0 0 0,0 0 0,0 0 0,0 0 0,-1 0 0,1-1 0,0 1 0,0-1 0,0 0 0,-1 1 0,1-1 0,1 0 0,-2 0 0,2 0 0,0 1 0,-2-1 0,2 0 0,-1 0 0,0 0 0,0 0 0,1-1 0,-1 2 0,1-1 0,-1 0 0,1 0 0,-1 0 0,1 0 0,0 0 0,0-3 0,-1-3 0,-1-1 0,2 0 0,2-14 0,-2 8 0,7-48 0,-7 53 0,1 1 0,3-15 0,2-5 0,0-62 0,-6 62 0,0-32 0,-1 56 0,0-1 0,0 0 0,-1 2 0,0-2 0,0 1 0,-1 0 0,1 0 0,0-1 0,-1 1 0,0 1 0,-6-8 0,9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7 0,7 79 0,-6-89 0,1 12 0,1 2 0,1-1 0,8 27 0,-11-68 0,1 9 0,-2-19 0,2-37 0,1 61 0,-1 1 0,6-11 0,0-6 0,-6 22 0,-1 0 0,1 0 0,0 1 0,0-1 0,0 1 0,1-2 0,-1 2 0,3-5 0,-3 6 0,1 0 0,-2 0 0,1 1 0,1-1 0,-1 0 0,1 0 0,-1 1 0,0-2 0,0 2 0,0 0 0,1 0 0,0 0 0,-1-1 0,1 1 0,-1 0 0,1-1 0,-1 1 0,0 0 0,0 0 0,3 0 0,9 1 0,0-1 0,0 1 0,1 1 0,13 3 0,-12-1 0,27 0 0,-19-2 0,-16 0 0,17 1 0,34 0 0,5 2 0,27-5 0,-200-11 0,102 11 0,-2-2 0,-13-1 0,23 3 0,0 0 0,0 0 0,1 0 0,-1 0 0,0 0 0,0 0 0,0 0 0,0 0 0,0 0 0,0 0 0,0 0 0,0 0 0,0 0 0,0 0 0,0 0 0,0 0 0,0 0 0,0 0 0,0 0 0,0 0 0,0 0 0,0 0 0,0 0 0,0 0 0,0 0 0,0-1 0,0 1 0,0 0 0,0 0 0,0 0 0,0 0 0,0 0 0,0 0 0,0 0 0,0 0 0,0 0 0,0 0 0,0 0 0,0 0 0,0 0 0,0 0 0,0 0 0,0 0 0,0 0 0,0 0 0,0 0 0,0 0 0,0 0 0,0 0 0,0 0 0,0 0 0,0 0 0,0 0 0,0 0 0,7-2 0,9 0 0,84-3 0,46 4 0,-77 2 0,697-1 0,-707 6 0,-27-7 0,43 2 0,-74-1 0,-1 0 0,1 1 0,0-1 0,0 0 0,0 0 0,-1 1 0,1-1 0,0 1 0,0-1 0,-1 0 0,1 1 0,0-1 0,0 0 0,-1 1 0,1-1 0,-1 1 0,1-1 0,-1 1 0,1 0 0,-1 0 0,0-1 0,0 1 0,1 1 0,6 21 0,-3-9 0,9 27 0,-6-21 0,3-1 0,-1-1 0,15 21 0,26 29 0,-44-58 0,0-1 0,-2 1 0,1 0 0,5 18 0,6 14 0,1 0 0,-16-39 0,0-1 0,0-1 0,0 1 0,0 1 0,-1 0 0,1-1 0,-1 0 0,1 0 0,-1 6 0,0-7 0,0-1 0,0 1 0,-1 0 0,1-1 0,0 1 0,-1 0 0,1 0 0,0-1 0,0 0 0,-1 1 0,1 0 0,0 0 0,-1-1 0,0 1 0,1-1 0,-1 1 0,1 0 0,-1-1 0,0 1 0,1-1 0,-1 1 0,1-1 0,-1 0 0,0 1 0,0-1 0,1 0 0,-2 1 0,2-1 0,0 1 0,-1-1 0,0 0 0,0 0 0,-1 0 0,-82-1 0,47-4 0,28 3 0,0 0 0,-18 1 0,21 0 0,1 1 0,1-1 0,-2 1 0,2-1 0,-2 0 0,1-1 0,-8-3 0,9 4 0,-6-1 0,1 0 0,0 0 0,-2 1 0,-14 0 0,15 0 0,-130 0 0,74 2 0,-18 4 0,-198-5 0,269 1 0,-27 3 0,26-2 0,-25 2 0,-38-4 0,-87-1 0,129-5 0,27 5 0,0 0 0,0 0 0,-10 0 0,6 0 0,-1 0 0,0-1 0,-20-5 0,21 5 0,-1-2 0,1 2 0,-25-1 0,-230 4 0,265-1 0,1 0 0,0-1 0,0 1 0,0 0 0,0 0 0,0 0 0,-1-1 0,1 1 0,-1-1 0,1 1 0,0-1 0,0 1 0,0-1 0,0 1 0,1-1 0,-1 1 0,-1-1 0,2 0 0,-1 0 0,0 0 0,0 1 0,0-1 0,1 0 0,-1-1 0,0 1 0,1 0 0,-1 0 0,1 0 0,-1 0 0,1 1 0,-1-1 0,1-3 0,-1-4 0,0 1 0,1 0 0,0 0 0,1-9 0,0 0 0,-1-213 0,5 201 0,-5 26 0,1-1 0,-1 1 0,1-1 0,0 1 0,0 0 0,1 1 0,-1-1 0,0-1 0,3-2 0,-3 4 0,-1 1 0,1-1 0,-1 0 0,1 1 0,-1 0 0,1 0 0,0-1 0,-1 1 0,1 0 0,-1-1 0,1 1 0,0 0 0,0 0 0,-1-1 0,0 1 0,1 0 0,-1 0 0,1 0 0,0 0 0,0 0 0,-1 0 0,1 0 0,0 0 0,0 0 0,0 0 0,-1 0 0,1 0 0,0 0 0,-1 0 0,1 1 0,0-1 0,0 0 0,-1 0 0,1 1 0,-1-1 0,0 0 0,1 1 0,-1-1 0,1 0 0,0 0 0,-1 1 0,1 0 0,0 0 0,0 1 0,0-1 0,1 1 0,-1 1 0,0-1 0,0-1 0,0 1 0,-1 0 0,1 0 0,-1 0 0,0 0 0,1 4 0,-2 38 0,1 53 0,7-39 0,-5-37 0,1 21 0,-3-40 0,0 3 0,0 0 0,0-1 0,1 1 0,-1 0 0,3 7 0,-2-10 0,-1-1 0,0 0 0,1 0 0,0 0 0,0 0 0,-1-1 0,1 1 0,0 0 0,0 1 0,0-1 0,0-1 0,0 1 0,0 0 0,0 0 0,0-1 0,0 1 0,0 0 0,0-1 0,1 1 0,-1-1 0,1 0 0,-1 1 0,0 0 0,1-1 0,-1 0 0,-1 0 0,2 0 0,2 0 0,-1 0 0,0 1 0,0-1 0,1 0 0,-1-1 0,0 1 0,0 0 0,5-2 0,-7 1 0,0 1 0,0 0 0,0-1 0,-1 1 0,1-1 0,0 1 0,-1-1 0,0 1 0,1-1 0,0 1 0,-1-1 0,1 1 0,-1-1 0,1 0 0,-1 0 0,1 0 0,-1 1 0,0-1 0,1 1 0,-1-1 0,0 1 0,0-1 0,0 0 0,1 0 0,-1 1 0,0-2 0,0 2 0,-1-2 0,-5-83 0,5 76 0,0-1 0,0 1 0,-6-15 0,4 15 0,2 0 0,-1 0 0,-1-16 0,3 10 0,2 2 0,-2-1 0,-1 1 0,0 1 0,-1-1 0,-5-19 0,7 32 0,0 0 0,0 0 0,0 0 0,0 0 0,0 0 0,0 0 0,0 0 0,0 0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5 0,1 7 0,-1 159 0,5-93 0,-2-72 0,1 0 0,0 0 0,1 1 0,0-1 0,0 0 0,3 7 0,-5-12 0,1-1 0,-1 1 0,2-1 0,-2 1 0,1 0 0,0-1 0,0 1 0,-1-1 0,1 0 0,0 1 0,0 0 0,-1-1 0,1 0 0,0 0 0,0 1 0,0-1 0,0 0 0,0 0 0,0 0 0,1 0 0,23 0 0,-17-1 0,6 2 0,-11-1 0,2 0 0,-1 0 0,-1 0 0,1 0 0,1-1 0,5-1 0,-9 2 0,-1-1 0,1 0 0,-1 1 0,1-1 0,0 1 0,-1-1 0,1 0 0,-1 1 0,1-1 0,-1 0 0,1 1 0,-1-2 0,0 2 0,1-1 0,-1 0 0,0 1 0,0 0 0,0-1 0,0 0 0,0 0 0,0 1 0,0-1 0,0 0 0,0 0 0,0 0 0,0-1 0,-6-20 0,6 21 0,-16-44 0,-1-43 0,6 4 0,8 64 0,2 17 0,-1-2 0,2 1 0,0 1 0,0-1 0,0 0 0,0 0 0,0 0 0,0 0 0,0 0 0,2-5 0,-2 9 0,0 0 0,0 0 0,1 0 0,-1 0 0,0-1 0,0 1 0,0-1 0,0 1 0,0 0 0,0 0 0,0-1 0,0 1 0,0 0 0,0 0 0,0 0 0,0-1 0,0 1 0,0 0 0,0 0 0,0-1 0,0 1 0,0 0 0,0 0 0,0 0 0,0-1 0,0 1 0,0 0 0,-1 0 0,1 0 0,-8 0 0,4 0 0,-17-1 0,20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 0 0,0 0 0,1 0 0,2-2 0,-1 1 0,1-1 0,-1 1 0,0-1 0,1 1 0,0 0 0,0 0 0,-1 0 0,1 0 0,6 0 0,30-2 0,-25 2 0,-10 1 0,0 0 0,0-1 0,1 1 0,-2 0 0,2 1 0,-1-1 0,0 1 0,0-1 0,1 1 0,-1 1 0,4 0 0,-30-22 0,22 19 0,-2 0 0,0-1 0,-1 0 0,1 1 0,-1 0 0,1-1 0,0 2 0,0-2 0,-1 1 0,0 1 0,0-1 0,1 0 0,-1 1 0,0-1 0,0 1 0,0 0 0,-3-1 0,-3 2 0,1-1 0,0 1 0,-1 0 0,1 1 0,-1 0 0,1 0 0,1 0 0,-1 1 0,0 1 0,-8 3 0,12-5 0,0 0 0,2-1 0,-1 2 0,0-1 0,0 0 0,0 0 0,1 0 0,0 2 0,-1-2 0,1 0 0,0 1 0,0 0 0,0 0 0,1 1 0,0-2 0,-1 1 0,1 1 0,0-1 0,0 0 0,0 0 0,1 1 0,0-1 0,-1 1 0,2 5 0,-1-8 0,0-1 0,1 2 0,-1-2 0,0 1 0,1-1 0,-1 1 0,1-1 0,-1 0 0,1 1 0,-1-1 0,1 1 0,0-1 0,-1 1 0,1-1 0,0 1 0,-1-1 0,0 0 0,1 1 0,0-1 0,0 1 0,-1-1 0,1 0 0,0 0 0,0 0 0,0 0 0,-1 1 0,2-1 0,0 0 0,28 0 0,-24 0 0,1-1 0,0 0 0,-1 0 0,0 0 0,2-1 0,-3 1 0,9-3 0,-2 0 0,3 1 0,-1 0 0,1 1 0,1 0 0,26-1 0,-24 3 0,84-5 0,242 5 0,-354-1 0,-1 0 0,1 0 0,0 0 0,-14-5 0,14 2 0,-1 2 0,1 1 0,1-1 0,-19 0 0,-99 2 0,463 0 0,-203 5 0,-10 1 0,-45-1 0,49-5 0,-64 0 0,-7-4 0,-30 2 0,0-1 0,-14 2 0,1 0 0,25 1 0,-38 0 0,1 0 0,-1 0 0,1 1 0,0-1 0,0 0 0,-1 0 0,1 0 0,0 1 0,-1-1 0,1 0 0,-1 1 0,1-1 0,-1 1 0,1-1 0,-1 0 0,0 1 0,0 0 0,0-1 0,1 1 0,0-1 0,-1 1 0,0-1 0,0 1 0,0-1 0,1 1 0,-1 0 0,0-1 0,0 1 0,0-1 0,0 1 0,0-1 0,0 1 0,0 0 0,0 0 0,0 0 0,0-1 0,0 1 0,0 0 0,0 0 0,0-1 0,-1 1 0,1 0 0,0 0 0,0-1 0,-1 1 0,0 0 0,1-1 0,0 1 0,0 0 0,0-1 0,-1 1 0,0-1 0,1 0 0,-1 0 0,1 1 0,-1-1 0,0 0 0,0 1 0,1 0 0,-1-1 0,0 0 0,-1 1 0,-22 1 0,18-2 0,1 0 0,0 0 0,-10 3 0,-3 0 0,1-1 0,-2-1 0,1 0 0,-35-2 0,8 0 0,-160 7 0,-79-12 0,-67 6 0,185 0 0,155 0 0,1 1 0,-18 4 0,1 0 0,22-4 0,-1 0 0,2 0 0,-2 0 0,0 1 0,2-1 0,-10 6 0,14-7 0,0 0 0,0 0 0,0 0 0,0 0 0,0 0 0,0 0 0,0 0 0,0 0 0,-1 0 0,1 0 0,0 0 0,0 1 0,0-1 0,0 0 0,0 0 0,0 0 0,0 0 0,0 0 0,0 0 0,0 0 0,0 0 0,0 0 0,-1 0 0,1 0 0,0 0 0,0 1 0,0-1 0,0 0 0,0 0 0,0 0 0,0 0 0,0 0 0,0 0 0,0 0 0,0 0 0,0 0 0,0 1 0,0-1 0,0 0 0,0 0 0,0 0 0,0 0 0,0 0 0,0 0 0,0 0 0,0 0 0,0 0 0,1 0 0,-1 0 0,0 0 0,0 0 0,0 0 0,0 0 0,0 0 0,0 0 0,8 3 0,13-2 0,759-2 0,-660 7 0,341-6 0,-461 0 0,1 0 0,-1 0 0,0 0 0,1 0 0,-1 0 0,1 0 0,0 0 0,0 0 0,-1 0 0,1 0 0,-1 0 0,1 0 0,0 1 0,-1-1 0,1 0 0,-1 0 0,1 1 0,0-1 0,-1 1 0,1-1 0,-1 1 0,0-1 0,1 0 0,0 1 0,-1-1 0,0 0 0,0 1 0,1 0 0,-1-1 0,0 1 0,0-1 0,0 1 0,0 0 0,-1 0 0,1-1 0,0 1 0,0 0 0,0-1 0,0 1 0,-1-1 0,1 1 0,-1 0 0,1-1 0,-1 1 0,-1 1 0,1 0 0,-1 0 0,-1 0 0,2 1 0,-1-1 0,0 0 0,-1-1 0,0 0 0,-3 3 0,-7 0 0,1 0 0,-1-3 0,1 1 0,-1 0 0,-18 0 0,2 1 0,-27 0 0,-55-4 0,39 0 0,-458 1 0,380-6 0,-121 7 0,270-1 0,0 0 0,0 0 0,0 0 0,1 0 0,-1 0 0,0 0 0,0 0 0,0 0 0,1 1 0,-1-1 0,0 1 0,0-1 0,0 0 0,0 1 0,1-1 0,-2 1 0,2-1 0,-1 1 0,1-1 0,0 0 0,0 1 0,-1-1 0,1 1 0,0-1 0,0 0 0,0 1 0,0-1 0,-1 1 0,1-1 0,0 0 0,0 0 0,0 1 0,0-1 0,0 1 0,0-1 0,0 0 0,0 1 0,1 0 0,-1 0 0,0 0 0,1 0 0,-1 0 0,1 1 0,0-1 0,-1 0 0,1-1 0,0 1 0,0 0 0,0-1 0,0 1 0,0 0 0,0-1 0,0 1 0,0 0 0,0 0 0,0-1 0,0 1 0,0-1 0,3 1 0,15 3 0,0-1 0,1-1 0,34 0 0,-38-2 0,323 2 0,-175-3 0,26-4 0,-23-1 0,24 1 0,-55 1 0,-121 3 0,-12 1 0,4 0 0,0 0 0,0 0 0,11 1 0,-17-1 0,0 0 0,0 0 0,0 0 0,0 1 0,0-1 0,-1 0 0,2 0 0,-2 0 0,1 0 0,-1 0 0,1 0 0,0 1 0,0-1 0,-1 1 0,1-1 0,0 1 0,0 0 0,-1-1 0,1 1 0,-1-1 0,1 1 0,0 0 0,-1-1 0,1 1 0,-1 0 0,0-1 0,1 1 0,-1 0 0,1 0 0,-1 0 0,0 0 0,0-1 0,0 0 0,0 1 0,0 0 0,0 0 0,0 1 0,0-1 0,0 0 0,-1 0 0,1 0 0,-1-1 0,1 1 0,-1 0 0,1 0 0,0-1 0,-1 1 0,0 0 0,0-1 0,1 0 0,-1 1 0,0-1 0,1 1 0,-1-1 0,0 1 0,0-1 0,0 1 0,1-1 0,-1 0 0,0 1 0,0-1 0,0 0 0,1 0 0,-3 1 0,-3 0 0,1-1 0,-1 0 0,-8 0 0,-1 1 0,-55 4 0,-74-5 0,63-1 0,-563 1 0,498 5 0,13 6 0,78-6 0,28-3 0,16-2 0,1 1 0,-2 0 0,2 1 0,0 0 0,-20 5 0,29-7 0,0 1 0,1-1 0,-1 0 0,1 0 0,-1 1 0,0-1 0,1 0 0,-1 1 0,1 0 0,-1-1 0,0 0 0,1 1 0,0-1 0,0 1 0,0 0 0,0-1 0,0 0 0,-1 0 0,1 1 0,0-1 0,0 0 0,0 0 0,0 0 0,1 0 0,-1 0 0,0 0 0,0 0 0,0 0 0,0 0 0,0 1 0,0-1 0,0 0 0,0 0 0,0 0 0,0 0 0,0 1 0,0-1 0,0 0 0,0 0 0,0 0 0,0 0 0,0 0 0,0 1 0,1-1 0,1 1 0,0 0 0,-1-1 0,1 1 0,-1 0 0,1-1 0,0 0 0,-1 1 0,1-1 0,3 0 0,185 1 0,-90-2 0,1082 1 0,-1182 0 0,1 0 0,0 0 0,-1 0 0,1 0 0,-1 0 0,1 0 0,-1 0 0,1 0 0,-1 0 0,1 0 0,-1 0 0,1 0 0,-1 0 0,0 1 0,0-1 0,1 0 0,-1 0 0,1 0 0,0 1 0,-1-1 0,0 0 0,1 1 0,-1-1 0,0 0 0,1 1 0,-1-1 0,0 1 0,0 0 0,0-1 0,0 0 0,0 0 0,0 0 0,-1 0 0,1 1 0,0-1 0,0 0 0,0 1 0,0-1 0,0 0 0,-1 1 0,1-1 0,0 0 0,0 0 0,-1 1 0,1-1 0,-1 0 0,1 0 0,0 1 0,-1-1 0,1 1 0,-1-1 0,1 1 0,-1 0 0,0-1 0,0 0 0,0 1 0,1-1 0,-1 0 0,0 1 0,0-1 0,0 0 0,0 0 0,0 0 0,0 0 0,0 1 0,0-1 0,1 0 0,-1 0 0,1-1 0,-1 1 0,-1 0 0,2 0 0,-1 0 0,0 0 0,0-1 0,0 1 0,0 0 0,0-1 0,1 1 0,-3-2 0,2 1 0,1-1 0,-1 0 0,0 1 0,0-1 0,0 1 0,0-1 0,1 0 0,-2-3 0,2 3 0,-1 1 0,0-1 0,0 0 0,1 0 0,-1 0 0,-2-3 0,12 19 0,-1 0 0,0-1 0,10 29 0,-18-40 0,3 4 0,0 1 0,0 0 0,-1 0 0,0-1 0,-2 2 0,2 8 0,-2-16 0,0 0 0,0 1 0,0-1 0,0 0 0,0 0 0,0 1 0,0-1 0,0 0 0,-1 0 0,1 0 0,0 1 0,0-1 0,0 0 0,0 1 0,0-1 0,0 0 0,-1 0 0,1 0 0,0 1 0,0-1 0,0 0 0,0 0 0,0 0 0,0 0 0,-1 0 0,1 0 0,0 0 0,0 1 0,0-1 0,-1 0 0,1 0 0,0 0 0,0 0 0,-1 0 0,1 0 0,0 0 0,-1 0 0,1 0 0,0 0 0,0 0 0,-1 0 0,1 0 0,0-1 0,-15-4 0,7 3 0,-17-3 0,1 1 0,-52 0 0,-484 3 0,277 2 0,187-7 0,-1 3 0,48 1 0,17 1 0,10 1 0,-27-2 0,33 0 0,12 2 0,-1 0 0,0-1 0,1 1 0,0-1 0,-1 0 0,1 0 0,-1-1 0,1 1 0,-5-3 0,8 3 0,1 1 0,-1 0 0,0 0 0,1-1 0,-1 1 0,1-1 0,0 1 0,-1-1 0,0 0 0,1 1 0,0-1 0,-1 0 0,1 0 0,0 1 0,0-1 0,0 0 0,0 1 0,0-1 0,-1 0 0,1 0 0,0 1 0,1-1 0,-1 0 0,0 1 0,0-1 0,0 1 0,0-1 0,0 0 0,1 1 0,0-2 0,0 1 0,-1-1 0,1 1 0,-1 0 0,2 0 0,-2 0 0,1 0 0,1 0 0,-2 0 0,1 1 0,0-1 0,0 0 0,0 0 0,0 1 0,0-1 0,1 0 0,2 0 0,13-3 0,0 1 0,1 1 0,23-1 0,55 4 0,-37 0 0,92-2 0,155 2 0,-251 1 0,39 0 0,25 4 0,-23 0 0,74-6 0,-86 0 0,-65 2 0,-19-2 0,1 0 0,-1 1 0,1-1 0,0 0 0,0 0 0,-1 1 0,1-1 0,0 0 0,-1 1 0,1-1 0,-1 0 0,0 1 0,1-1 0,-1 1 0,0 0 0,1-1 0,-1 1 0,0-1 0,0 1 0,1-1 0,-1 1 0,1-1 0,-1 1 0,0 0 0,0 0 0,0-1 0,-1 1 0,1-1 0,-1 0 0,1 1 0,0-1 0,-1 0 0,1 1 0,0-1 0,0 1 0,-1-1 0,1 0 0,-1 0 0,1 1 0,-1-1 0,0 0 0,1 0 0,-1 1 0,1-1 0,-1 0 0,0 0 0,0 0 0,-16 3 0,15-3 0,-26 3 0,1-1 0,-36-3 0,12 0 0,-327 4 0,173 3 0,-33-5 0,131-1 0,39 6 0,-3-2 0,64-4-1365</inkml:trace>
</inkml:ink>
</file>

<file path=ppt/ink/ink1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58"/>
    </inkml:context>
    <inkml:brush xml:id="br0">
      <inkml:brushProperty name="width" value="0.1" units="cm"/>
      <inkml:brushProperty name="height" value="0.1" units="cm"/>
      <inkml:brushProperty name="color" value="#00A0D7"/>
    </inkml:brush>
  </inkml:definitions>
  <inkml:trace contextRef="#ctx0" brushRef="#br0">1 467 24575,'0'-6'0,"0"1"0,0 1 0,2-8 0,-1 10 0,0 1 0,-1-1 0,1 0 0,0 0 0,0 0 0,-1 1 0,2 0 0,-1 0 0,1-1 0,-1 0 0,4-2 0,-4 3 0,1 0 0,-1-1 0,1 1 0,0-1 0,-1 0 0,0 1 0,1-2 0,-1 1 0,0 1 0,0-1 0,0 1 0,0-2 0,-1 1 0,0 0 0,1 0 0,-1-1 0,0 2 0,1-1 0,-1 0 0,0-1 0,-1 1 0,1-4 0,1-1 0,0-1 0,1-1 0,0 2 0,1-2 0,0 2 0,-1-2 0,11-12 0,-6 5 0,-4 11 0,-1 1 0,0 0 0,-1-1 0,0 1 0,1-1 0,-1 0 0,-1 1 0,1-2 0,-1-4 0,0 1 0,-1 7 0,1 0 0,0-2 0,0 1 0,0 0 0,1 1 0,-1-1 0,1-1 0,0 1 0,0 1 0,0-1 0,2-4 0,9-24 0,-8 22 0,1 1 0,-1-2 0,-1 1 0,2-14 0,-3 17 0,-2 2 0,1 1 0,0-1 0,0 0 0,1 0 0,0 1 0,-1-1 0,3-4 0,-2 7 0,-2-1 0,1 0 0,0-1 0,0 1 0,-1 0 0,1 0 0,-1 0 0,0-3 0,0 3 0,0-1 0,0 1 0,1 1 0,0-2 0,-1 1 0,2-4 0,-2 5 0,0 0 0,1 1 0,-1 0 0,1-1 0,0 1 0,-1-1 0,1 1 0,0-1 0,0 1 0,-1-1 0,1 1 0,0 0 0,0-1 0,0 1 0,-1 0 0,1-1 0,0 1 0,0 0 0,0 0 0,-1 0 0,1-1 0,0 1 0,1 0 0,7 1 0,0-1 0,-1 1 0,17 3 0,-15-3 0,-1 1 0,17 1 0,4-3 0,42-1 0,-49-4 0,-18 4 0,-1 0 0,1 0 0,-2 0 0,1 1 0,5-1 0,268 1 0,-211 6 0,72-2 0,308-4 0,-434 1 0,0 0 0,14 3 0,-14-2 0,-1 0 0,17-1 0,-21-2 0,14 1 0,0 1 0,27 3 0,23 1 0,-61-3 0,14 1 0,-19-2 0,-7-1 0,-14 1 0,9-1 0,1 1 0,1-1 0,-1 0 0,0-1 0,-9-1 0,14 2 0,1 0 0,-1 0 0,1 0 0,0 0 0,-1 0 0,1 0 0,0 0 0,0 0 0,-1-1 0,1 1 0,-1 0 0,1 0 0,0 0 0,0 0 0,-1 0 0,1 0 0,0 0 0,0 0 0,0 0 0,-1 0 0,1-1 0,0 1 0,-1-1 0,1 1 0,0 0 0,0 0 0,0-1 0,0 1 0,0 0 0,0 0 0,0-1 0,0 1 0,0 0 0,0-1 0,0 1 0,0 0 0,0 0 0,0-1 0,0 1 0,0 0 0,0-1 0,0 1 0,0 0 0,0 0 0,0-1 0,0 1 0,0 0 0,1 0 0,-1-1 0,0 1 0,1 0 0,-1-1 0,1 0 0,-1 0 0,2 1 0,-2-1 0,1 0 0,1 1 0,-1 0 0,-1-1 0,2 1 0,-2-1 0,1 1 0,0-1 0,3 0 0,6 0 0,1 0 0,19 1 0,-17 0 0,22-2 0,-32 2 0,11-2 0,-24 2 0,-4 2 0,-19 5 0,23-6 0,-2 1 0,1 0 0,-18 0 0,14-1 0,10-1 0,0 1 0,0-1 0,1-1 0,-1 1 0,0 0 0,-5-2 0,10 2 0,0 0 0,0 0 0,-1 0 0,1 0 0,0 0 0,-1 0 0,1 0 0,0 0 0,0 0 0,0-1 0,-1 1 0,1 0 0,0 0 0,0-1 0,0 1 0,0 0 0,-1 0 0,1 0 0,0 0 0,0 0 0,-1-1 0,1 1 0,0 0 0,0 0 0,0 0 0,0-1 0,0 1 0,0 0 0,0 0 0,0 0 0,0-1 0,0 1 0,0 0 0,0 0 0,0 0 0,0 0 0,7-7 0,-4 6 0,-1-1 0,0 1 0,1 0 0,0 0 0,5-1 0,11 1 0,2 1 0,28 2 0,-27-2 0,39 4 0,225-4 0,-284 0 0,0 1 0,-1-1 0,0 0 0,1 0 0,0 1 0,-1-1 0,1 1 0,0 0 0,1 0 0,-2-1 0,-1 1 0,1 0 0,0-1 0,0 1 0,0-1 0,0 0 0,0 0 0,0 1 0,0-1 0,0 0 0,0 0 0,0 0 0,0 0 0,0 0 0,0 0 0,-1 0 0,1 0 0,0 0 0,0 0 0,0-1 0,0 1 0,0 0 0,0-1 0,0 1 0,0 0 0,0-1 0,1-1 0,-2 2 0,0 0 0,1 0 0,-1 0 0,0 0 0,0 0 0,0 0 0,0 0 0,0 0 0,0-1 0,1 1 0,-1 0 0,0 0 0,0 0 0,0 0 0,0 0 0,0 0 0,0 0 0,0 0 0,0 0 0,1 0 0,-1 0 0,0 0 0,0 0 0,0 0 0,0 0 0,0 0 0,1 1 0,-1-1 0,0 0 0,0 0 0,1 0 0,-1 0 0,3 6 0,-2 16 0,0-3 0,2-7 0,-1-1 0,-1 1 0,-1-1 0,-1 24 0,0-4 0,1-29 0,0 1 0,0 0 0,0 0 0,0 0 0,1-1 0,-1 0 0,1 1 0,-1 0 0,1 0 0,1-1 0,1 3 0,-1-1 0,-1 0 0,1-1 0,-1 2 0,0-2 0,1 8 0,-2-6 0,1-1 0,0 0 0,0 1 0,4 5 0,-3-4 0,0-1 0,-1 2 0,-1-2 0,2 2 0,-2-2 0,0 2 0,0 0 0,-2 7 0,2 9 0,0-16 0,0-6 0,-1 1 0,1-1 0,0 1 0,0-1 0,0 1 0,0-1 0,0 0 0,1 0 0,-1 1 0,0-1 0,0 0 0,0 1 0,0-1 0,1 0 0,0 0 0,0 1 0,-1-1 0,2 0 0,-2 0 0,1 0 0,1 0 0,0 1 0,0 0 0,0-1 0,-2 1 0,2-1 0,0 1 0,-1 0 0,0-1 0,1 1 0,-1 0 0,0 0 0,0 0 0,0 0 0,-1 0 0,1 0 0,0 3 0,-1 3 0,1-1 0,-1 13 0,0-24 0,-1-1 0,1 1 0,0-1 0,-4-5 0,2 4 0,0 1 0,1 0 0,-1-12 0,1 10 0,1 0 0,-2-1 0,-1-11 0,1 19 0,0 5 0,-2 9 0,4-9 0,-2 3 0,1-1 0,1 2 0,-1 9 0,1-15 0,1 1 0,-1-1 0,0-1 0,0 2 0,1-1 0,0 0 0,0-1 0,1 1 0,-1 0 0,1 0 0,3 3 0,-2-2 0,-1-2 0,-1 0 0,1 1 0,0-2 0,-1 1 0,3 4 0,-4-6 0,0 0 0,0 0 0,0 1 0,0-1 0,0 0 0,0 0 0,0 0 0,0 0 0,0 1 0,0-1 0,0 0 0,0 0 0,0 0 0,0 0 0,0 1 0,0-1 0,0 0 0,0 0 0,0 0 0,0 0 0,0 0 0,-1 1 0,1-1 0,0 0 0,0 0 0,0 0 0,-1 0 0,1 0 0,0 0 0,0 1 0,0-1 0,-1 0 0,-11 0 0,-14-4 0,1 1 0,-42-1 0,-30 10 0,-587-6 0,670-1 0,-25-4 0,25 4 0,-21-3 0,-428 3 0,228 3 0,-141-2 0,374 0 0,1 0 0,0 0 0,0 0 0,0 0 0,-1 0 0,2 0 0,-1 0 0,-1 0 0,1-1 0,0 1 0,1-1 0,-1 1 0,-1-1 0,1 0 0,1 1 0,0-1 0,0 0 0,0 1 0,-1-1 0,2 0 0,-1 1 0,0-1 0,0 0 0,0 0 0,1 1 0,-1 0 0,0-1 0,0 0 0,0 1 0,1-1 0,-1 0 0,0 1 0,2-2 0,13-23 0,-11 19 0,0 1 0,0-1 0,-2 0 0,1 0 0,3-7 0,12-39 0,-5-5 0,-8 42 0,-2 7 0,0 2 0,1-13 0,-1 7 0,0 1 0,1-1 0,0 1 0,11-20 0,-1 3 0,5-12 0,-19 39 0,0 0 0,1-1 0,0 2 0,-1-1 0,1-1 0,-1 1 0,2 0 0,-2 0 0,1 0 0,0 0 0,0-1 0,-1 1 0,1 1 0,0-1 0,0 0 0,1 0 0,-1 1 0,0 0 0,0-1 0,2 0 0,0 0 0,1 0 0,0 0 0,-1 1 0,0 0 0,1 0 0,6 0 0,-4 0 0,491 2 0,-256-4 0,627 2 0,-859 1 0,0 0 0,1 1 0,17 2 0,12 5 0,-7-5 0,-26-2 0,2 0 0,-2-1 0,2 0 0,-2 0 0,2-1 0,-2 0 0,13-2 0,-20 1 0,0 0 0,0 0 0,-1 0 0,1-1 0,-1 1 0,1 1 0,0-1 0,0 0 0,-3-1 0,-4-2 0,8 4 0,2 3 0,0 1 0,0 0 0,-1 0 0,0 1 0,0-1 0,-1 1 0,1 0 0,-1-2 0,0 2 0,0 0 0,-1 5 0,-1 7 0,1 19 0,0-13 0,1-1 0,5 32 0,-2-40 0,-1-1 0,0 0 0,1 21 0,-3-30 0,0-1 0,1 2 0,0-1 0,0-1 0,1 2 0,1 5 0,-1-6 0,0 0 0,-1 0 0,0 0 0,1 0 0,-1 0 0,0 6 0,-2-5 0,1-4 0,0 1 0,0-2 0,-1 2 0,1-1 0,0 1 0,1 0 0,-1-1 0,0 0 0,0 1 0,0-1 0,1 1 0,0-1 0,0 1 0,-1-2 0,1 0 0,-1 0 0,0 0 0,0 0 0,0 0 0,0 0 0,1 0 0,-1 0 0,0 0 0,0-1 0,1 1 0,-1 0 0,1 0 0,-1 0 0,0 0 0,0-1 0,1 1 0,-1 0 0,0 0 0,0-1 0,0 1 0,0 0 0,1 0 0,-1 0 0,0 0 0,0 0 0,1 0 0,-1-1 0,0 1 0,0-1 0,0 1 0,0 0 0,0-1 0,0 1 0,0 0 0,0-1 0,2-11 0,3-57 0,-3 38 0,-2-51 0,-1 31 0,0 42 0,0 0 0,-1 1 0,-1-1 0,0 0 0,0 1 0,-8-15 0,6 10 0,1 7 0,0-1 0,1 1 0,0-1 0,-2 2 0,0-2 0,-8-7 0,13 14 0,-1-1 0,0 1 0,1-1 0,-1 1 0,1-1 0,-1 0 0,1 1 0,-1 0 0,0 0 0,0 0 0,1 0 0,-1 0 0,0-1 0,0 1 0,0 0 0,0 0 0,0 0 0,0 0 0,1 0 0,-2 0 0,2 0 0,-1 0 0,0 0 0,1 0 0,-1 0 0,0 1 0,0-1 0,0 0 0,1 0 0,-1 0 0,0 0 0,0 1 0,1-1 0,-1 1 0,0-1 0,0 1 0,1-1 0,-1 1 0,0 0 0,0 0 0,-1 2 0,0 0 0,-1-1 0,1 0 0,-1 2 0,2-1 0,-1 0 0,-1 5 0,3-7 0,-1 1 0,0-1 0,1 0 0,0 0 0,0 1 0,0-2 0,0 1 0,0 1 0,0-1 0,0 1 0,0-1 0,1 2 0,0-3 0,-1 1 0,0 0 0,0-1 0,0 0 0,1 1 0,-1-1 0,0 0 0,1 1 0,-1-1 0,1 0 0,-1 0 0,0 0 0,0 0 0,0 0 0,0 0 0,1 0 0,0 1 0,-1-1 0,1 0 0,-1 0 0,0 0 0,1 0 0,0 0 0,-1 0 0,1 0 0,-1 0 0,0 0 0,1 0 0,0 0 0,-1 0 0,1 0 0,0 0 0,-1 0 0,0 0 0,1 0 0,-1-1 0,0 1 0,1 0 0,0 0 0,0 0 0,-1 0 0,0 0 0,0 0 0,0 0 0,0 0 0,0 0 0,0 0 0,1 0 0,-1 0 0,0 0 0,0 0 0,0 0 0,0 0 0,0 0 0,1 0 0,-1-1 0,0 1 0,0 0 0,0 0 0,0 0 0,0 0 0,0 0 0,1 0 0,-1 0 0,0-1 0,0 1 0,0 0 0,0 0 0,1 0 0,-1 0 0,0 0 0,0-1 0,0 1 0,0 0 0,0-1 0,0 1 0,0 0 0,0 0 0,0 0 0,0 0 0,0 0 0,0-1 0,0 1 0,0 0 0,0 0 0,-10-3 0,-13 0 0,-75 9 0,-636-6 0,556 5 0,0 1 0,105-5 0,-71-2 0,102-5 0,29 5 0,0-1 0,-14 0 0,-147 2 0,172 0 0,0 0 0,0 0 0,1 1 0,0-1 0,0 0 0,-1 0 0,0 1 0,1 0 0,-1-1 0,0 1 0,1 0 0,-1-1 0,1 0 0,0 1 0,0 0 0,0 0 0,-1 0 0,1 0 0,0 1 0,0-1 0,-2 1 0,0 2 0,1 1 0,-1 0 0,1-1 0,-3 9 0,3-6 0,-50 104 0,48-102 0,1 0 0,-1 1 0,-1 14 0,2-11 0,-1-1 0,-8 18 0,-3 8 0,14-34 0,0-3 0,0 0 0,1 0 0,-1 1 0,1-1 0,0 1 0,0-1 0,0 1 0,0 0 0,0 0 0,0-1 0,0-1 0,1 1 0,-1-1 0,0 1 0,1-1 0,-1 0 0,1 1 0,-1 0 0,1-1 0,-1 0 0,1 1 0,-1-1 0,1 0 0,-1 1 0,1-1 0,-1 0 0,1 0 0,-1 1 0,1-1 0,-1 0 0,1 0 0,0 0 0,-1 0 0,1 0 0,-1 0 0,2 0 0,-2 0 0,1 0 0,0 0 0,117 0 0,-48-1 0,-7-5 0,39 2 0,856 4 0,-488 0 0,-462-1 0,0 0 0,-1 0 0,12-3 0,10 0 0,-28 4 0,0-1 0,0 1 0,0 0 0,0-1 0,-1 1 0,1 0 0,0-1 0,0 1 0,0-1 0,0 1 0,-1-1 0,1 0 0,0 1 0,0-1 0,-1 0 0,1 0 0,0 0 0,-1 1 0,1-1 0,-1 0 0,0 0 0,1 0 0,0 1 0,-1 0 0,0-1 0,0 0 0,0 0 0,1 0 0,-1-2 0,0-3 0,0 0 0,0-1 0,0-7 0,-1 5 0,0-7 0,-6-28 0,2 17 0,0-32 0,5 12 0,-1 46 0,1 0 0,0 1 0,0-1 0,-1 1 0,1-1 0,0 1 0,-1-1 0,1 0 0,-1 0 0,1 1 0,-1-1 0,1 1 0,-1 0 0,0-1 0,1 1 0,-1-1 0,1 1 0,-1 0 0,1-1 0,0 1 0,-1 0 0,1 0 0,-2 0 0,2 0 0,-1 0 0,1 0 0,-2 0 0,2 0 0,-1 0 0,-1 0 0,-26 0 0,21 0 0,-209 0 0,117 0 0,5-5 0,-65 1 0,131 3 0,2 1 0,0-1 0,0-1 0,-31-4 0,28 1 0,0 2 0,-54-1 0,-41-1 0,80 5 0,-154 4 0,29 1 0,71 4 0,32-4 0,-25 7 0,156-11 0,1015-1 0,-1009 6 0,32-1 0,-16 0 0,147-5 0,-230 0 0,0 0 0,0 1 0,0-1 0,1 1 0,-2 0 0,0 0 0,8 4 0,-11-5 0,2 1 0,-1-1 0,1 1 0,-1-1 0,1 1 0,-1-1 0,0 1 0,0 0 0,0 0 0,1 0 0,-2 0 0,1 0 0,0 0 0,0 1 0,-1-1 0,2 0 0,-2 1 0,1-1 0,-1-1 0,1 1 0,0 1 0,-1 2 0,0-4 0,0 0 0,0 1 0,0-1 0,0 1 0,0-1 0,0 1 0,-1-1 0,1 0 0,0 1 0,-1-1 0,1 1 0,0-1 0,-1 0 0,1 1 0,0-1 0,-1 0 0,1 1 0,-1-1 0,1 0 0,-1 0 0,1 0 0,0 0 0,-1 1 0,0-1 0,1 0 0,0 0 0,0 0 0,0 0 0,-1 0 0,0 0 0,0 0 0,-22 2 0,12-1 0,-41 7 0,-33 5 0,74-11 0,-1-1 0,-24 1 0,3 0 0,-83 0 0,66-3 0,0-1 0,-81-12 0,135 14 0,0 0 0,-1 0 0,1-1 0,7 0 0,6 0 0,358-11 0,-356 11 0,-18 2 0,-12-1 0,-151 6 0,48 1 0,61-4 0,-98 2 0,-207-5 0,409-11 0,34-3 0,140-9 0,-63 8 0,-307 30 0,-163 7 0,-161-21 0,231-2 0,236 1 0,-1 0 0,0 0 0,1 0 0,-1 0 0,1 1 0,-1-1 0,0 1 0,1-1 0,-1 1 0,1 0 0,-1 0 0,0 0 0,-2 2 0,4-2 0,-1 0 0,1 1 0,0-1 0,0 1 0,-1-1 0,1-1 0,1 2 0,-2 0 0,2 0 0,0-1 0,0 1 0,-1-1 0,0 1 0,1 0 0,0-1 0,0 1 0,-1-1 0,1 1 0,1 3 0,-1 5 0,0 1 0,-1 0 0,0 0 0,-7 21 0,6-23 0,-1-1 0,-7 11 0,9-15 0,-1-2 0,0 1 0,0 1 0,-1-1 0,1-1 0,-1 1 0,1 0 0,-7 4 0,9-7 0,0 0 0,0 0 0,0 0 0,-1 0 0,1 0 0,0 1 0,0-1 0,0 0 0,0 0 0,0 0 0,0 0 0,0 0 0,-1 0 0,1 0 0,0 0 0,-1 0 0,1 0 0,0 0 0,0 0 0,0 0 0,0 0 0,0 0 0,0 0 0,0 0 0,0 0 0,0 0 0,0 0 0,0 0 0,0 0 0,0 0 0,-1 0 0,1 0 0,0 0 0,0 0 0,-1 0 0,1 0 0,0-1 0,0 1 0,0 0 0,0 0 0,0 0 0,0 0 0,0 0 0,0 0 0,0 0 0,-1 0 0,1-1 0,0 1 0,0 0 0,0 0 0,0 0 0,0 0 0,0 0 0,0-1 0,0 1 0,0 0 0,0 0 0,0 0 0,0 0 0,0 0 0,0 0 0,0-1 0,0 1 0,0 0 0,0-1 0,0 1 0,0 0 0,0 0 0,1 0 0,1-13 0,-2 11 0,5-16 0,8-24 0,-11 37 0,1-1 0,0 1 0,-1 0 0,1 0 0,2 0 0,-2 0 0,0 1 0,9-8 0,-12 12 0,0 0 0,1 0 0,-1 0 0,0 0 0,0 0 0,0 0 0,0 0 0,0 0 0,1 0 0,-1-1 0,0 1 0,0 0 0,0 0 0,0 0 0,0 0 0,0 0 0,0 0 0,0 0 0,0 0 0,0 0 0,0 0 0,0 0 0,0 0 0,0 0 0,0 0 0,0 0 0,0 0 0,0 0 0,0 0 0,1 0 0,-1 0 0,0 0 0,0 0 0,0 0 0,0 1 0,1-1 0,-1 0 0,0 0 0,0 0 0,0 0 0,0 0 0,0 0 0,0 0 0,0 0 0,0 0 0,0 0 0,0 0 0,0 0 0,0 1 0,0-1 0,0 0 0,0 1 0,3 7 0,-3 11 0,-4 1 0,3-14 0,0 1 0,0-2 0,1 2 0,0 9 0,0-15 0,0 0 0,1 2 0,0-2 0,-1 1 0,0-1 0,0 1 0,1-1 0,0 1 0,0-1 0,0 0 0,0 1 0,1-1 0,-1 0 0,0 1 0,0-1 0,1 1 0,-1-1 0,0 0 0,1 0 0,0-1 0,2 2 0,1 0 0,0 0 0,0 0 0,0-1 0,0 1 0,1-1 0,-1-1 0,8 2 0,41-3 0,-22 0 0,74 0 0,109 2 0,-201 0 0,-14-1 0,0 0 0,0 0 0,0 0 0,0 0 0,0 1 0,0-1 0,-1 0 0,1 0 0,0 0 0,0 0 0,0 0 0,0 0 0,0 0 0,0 0 0,0 0 0,0 0 0,0 0 0,0 0 0,0 0 0,0 0 0,0 0 0,0 0 0,0 0 0,0 0 0,0 0 0,0 0 0,0 0 0,0 0 0,0 1 0,0-1 0,0 0 0,0 0 0,0 0 0,0 0 0,0 0 0,0 0 0,0 0 0,0 0 0,0 0 0,0 0 0,0 0 0,0 0 0,0 0 0,0 0 0,0 0 0,0 0 0,0 0 0,0 0 0,0 0 0,0 0 0,0 0 0,0 0 0,0 0 0,0 0 0,1 0 0,-1 0 0,0 0 0,0 0 0,0 0 0,0 0 0,0 0 0,0 0 0,0 0 0,0 0 0,0 0 0,0 0 0,-23 5 0,-53 2 0,-129-5 0,102-3 0,20 1 0,364-6 0,5 0 0,755 6 0,-1028 0 0,0-1 0,13-2 0,-16 0 0,1 2 0,-1 0 0,0 0 0,14 1 0,-22 0 0,-1 1 0,1-1 0,-1 1 0,0 0 0,1-1 0,-1 1 0,0 0 0,0 0 0,-1 0 0,1-1 0,0 1 0,1 0 0,-2-1 0,1 1 0,1 2 0,12 18 0,-12-18 0,5 14 0,-7-16 0,1 0 0,-1 0 0,1 0 0,-1 1 0,0-1 0,0 0 0,0 0 0,0 0 0,0 0 0,0 0 0,-1 0 0,1 0 0,-1 0 0,1 1 0,-2-3 0,2 1 0,-1-1 0,-1 0 0,1 0 0,0 0 0,0 0 0,0 1 0,0-2 0,-1-1 0,2 3 0,-7-12 0,-1 0 0,-6-17 0,0 1 0,11 20 0,1 1 0,-1-2 0,1 2 0,0-2 0,-1-14 0,-2-18 0,4 40 0,0 0 0,1 0 0,0 1 0,-1-1 0,1 0 0,-1 0 0,0 1 0,1-1 0,-1 1 0,0-1 0,0 1 0,1-1 0,-1 1 0,0-1 0,0 1 0,1 0 0,-1-1 0,0 1 0,0 0 0,1-1 0,-2 1 0,1 0 0,1 0 0,-2 0 0,1-1 0,1 1 0,-2 0 0,1 0 0,0 0 0,0 1 0,0-1 0,-7 1 0,1-1 0,-15 4 0,16-2 0,-31 3 0,0 0 0,0-3 0,-64-3 0,34 0 0,-82 2 0,-152-2 0,250 0 0,-126-3 0,84 0 0,60 2 0,-172 1 0,105 2 0,42-1 0,-63 1 0,120-2 0,0 1 0,0 1 0,0-1 0,-1 0 0,1 0 0,0 0 0,0 1 0,-1-1 0,1 0 0,-1 1 0,1-1 0,0 1 0,1-1 0,-1 1 0,0-1 0,0 1 0,0 0 0,0 0 0,0 0 0,0 0 0,0 0 0,0-1 0,0 1 0,-1 1 0,2-1 0,0 1 0,0-1 0,0 0 0,0 0 0,0 1 0,0-1 0,0 0 0,0 1 0,0-1 0,1-1 0,-1 1 0,1 0 0,-1 0 0,1 0 0,-1 0 0,1 1 0,0-1 0,0 0 0,-1 0 0,1 0 0,0-1 0,0 1 0,2 1 0,-3-2 0,5 5 0,1 0 0,-1-1 0,7 5 0,-9-8 0,0 1 0,0 0 0,0-2 0,-1 1 0,2 0 0,-1-1 0,0 1 0,0 0 0,0-1 0,4 0 0,106-2 0,-30 0 0,133-4 0,-14 1 0,118 5 0,-217 5 0,28 1 0,-32-1 0,-11 0 0,119-5 0,-207 0 0,1 0 0,0 0 0,0 0 0,0 0 0,0-1 0,0 1 0,0 0 0,0-1 0,0 1 0,-1 0 0,2-1 0,-2 0 0,1 1 0,0-1 0,0 0 0,-1 1 0,0-1 0,0 1 0,1-1 0,0 0 0,-1 0 0,1 1 0,-1 0 0,0-1 0,1 0 0,0 0 0,-1 0 0,0 1 0,0-1 0,0 0 0,0 0 0,0 0 0,0 0 0,0-1 0,0 1 0,0 0 0,0 0 0,0 1 0,0-1 0,0 0 0,0 1 0,0-1 0,0 0 0,0-1 0,-1 2 0,0-1 0,1 0 0,0 0 0,-1 0 0,1 1 0,-1-1 0,0 0 0,1 1 0,0-1 0,-1 0 0,0 1 0,1 0 0,-1-1 0,0 1 0,0-1 0,0 1 0,1-1 0,-2 1 0,1-1 0,1 1 0,-2 0 0,1 0 0,-1-1 0,-3 1 0,-1 1 0,1-1 0,-1 1 0,1 0 0,0 0 0,-1 0 0,2 0 0,-1 1 0,-1 0 0,2 0 0,-8 4 0,-18 7 0,25-11 0,-1-2 0,1 0 0,-1 1 0,1-1 0,0 0 0,-10 0 0,-14 0 0,-203 27 0,178-24 0,-78-3 0,59-1 0,-841 1 0,913 0 0,0 1 0,1-1 0,-2 0 0,2 0 0,-1 0 0,1 0 0,-1-1 0,0 1 0,1 0 0,-2 0 0,2 0 0,-1 0 0,0-1 0,0 1 0,1 0 0,-1-1 0,0 1 0,0 0 0,1 0 0,-1 0 0,0-1 0,1 1 0,-1-1 0,1 0 0,-1 1 0,1-1 0,0 0 0,0 1 0,-1-2 0,1 1 0,0-1 0,0 0 0,0 0 0,0 2 0,0-2 0,0 1 0,0-1 0,0 1 0,1-1 0,-1 0 0,0 1 0,2-2 0,-1 0 0,1-1 0,0-1 0,0 2 0,1-1 0,-1 0 0,3-3 0,-4 6 0,0 0 0,1 0 0,-1 0 0,1 0 0,-1-1 0,0 1 0,0 0 0,1 1 0,0-1 0,-1 0 0,1 1 0,0-1 0,0 1 0,-1 0 0,0 0 0,1 0 0,0 0 0,2 0 0,29 0 0,59 5 0,-58-1 0,124-2 0,-88-3 0,-56 1 0,1 1 0,-1 0 0,29 5 0,-30-3 0,0-2 0,1 1 0,15-1 0,12 0 0,36 8 0,-42-4 0,65 1 0,0-6-1365</inkml:trace>
</inkml:ink>
</file>

<file path=ppt/ink/ink1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59"/>
    </inkml:context>
    <inkml:brush xml:id="br0">
      <inkml:brushProperty name="width" value="0.1" units="cm"/>
      <inkml:brushProperty name="height" value="0.1" units="cm"/>
      <inkml:brushProperty name="color" value="#00A0D7"/>
    </inkml:brush>
  </inkml:definitions>
  <inkml:trace contextRef="#ctx0" brushRef="#br0">120 0 24575,'0'2'0,"0"15"0,1-1 0,3 19 0,-3-34 0,-1 1 0,0-1 0,0 1 0,0-1 0,0 1 0,0-1 0,0 1 0,0-1 0,-1 2 0,1-2 0,-1 1 0,0-1 0,1 0 0,-1 0 0,0 1 0,0-1 0,0 1 0,1-1 0,-3 2 0,-6 10 0,8-11 0,0 0 0,0 0 0,1 1 0,-1-1 0,0 1 0,1 0 0,0-1 0,0 1 0,0-1 0,0 5 0,0-5 0,1 0 0,-1 0 0,0 1 0,0 0 0,-1-1 0,1 0 0,-1 1 0,1-1 0,-1 1 0,0-1 0,-2 4 0,2-3 0,-1 0 0,1-1 0,0 2 0,0-2 0,1 1 0,-2 4 0,2-4 0,-1 0 0,0 0 0,0 0 0,0 0 0,-1-1 0,-1 5 0,2-4 0,0 0 0,0-2 0,0 2 0,0 0 0,1 0 0,-1 0 0,0 2 0,1-2 0,-1 1 0,0-1 0,1-1 0,-4 7 0,-11 32 0,9-12 0,4-21 0,-1 1 0,1-2 0,-5 11 0,5-13 0,-1 2 0,1-1 0,-1 8 0,2-8 0,0 0 0,-1-2 0,0 2 0,0 0 0,-4 6 0,5-10 0,0 0 0,0 0 0,0 1 0,0-1 0,1 1 0,-1-1 0,1-1 0,0 2 0,-1-1 0,2 6 0,-1-8 0,0 1 0,0-1 0,0 1 0,0 0 0,0 0 0,0 0 0,0-1 0,1 1 0,-1 1 0,0-2 0,1 1 0,0 0 0,-1-1 0,0 1 0,1 0 0,-1-1 0,1 1 0,0 0 0,-1-1 0,0 0 0,1 0 0,0 1 0,0 0 0,-1-1 0,2 1 0,-2-1 0,1 0 0,0 1 0,0-1 0,0 0 0,0 0 0,1 1 0,14-1 0,-1-1 0,31-3 0,-34 1 0,0 2 0,1 0 0,0 0 0,-1 1 0,20 2 0,8 1 0,-30-2 0,2-1 0,18 5 0,-17-3 0,1 0 0,0 0 0,-1-2 0,26-1 0,-6 0 0,-23 1 0,0-1 0,15-3 0,-15 2 0,-1 0 0,17 1 0,400 1 0,-419 0 0,-2-1 0,1 0 0,12-3 0,-12 2 0,0 1 0,-1 0 0,14-1 0,87-2 0,-81 4 0,85 4 0,-25 2 0,-51-4 0,40-3 0,21 1 0,-83 1 0,92 3 0,159-4 0,-204 5 0,-27-5 0,26 0 0,-51-1 0,0 0 0,-1-1 0,8 0 0,-15 0 0,1 0 0,-1 0 0,1 1 0,-2-1 0,2 0 0,-1 1 0,0 0 0,-2-3 0,-3-5 0,-2-4 0,7 12 0,-1-2 0,1 1 0,-1-1 0,1 1 0,-1 0 0,2 0 0,-1-1 0,1 1 0,-1-1 0,0-3 0,-5-19 0,4 22 0,1-2 0,0 0 0,-1-9 0,2 11 0,-1 0 0,1 0 0,-1-1 0,0 1 0,-1 0 0,1 1 0,-4-7 0,-3-7 0,3 2 0,0 1 0,-14-21 0,16 30 0,2-1 0,-1 2 0,1-2 0,0 1 0,-1-6 0,1 4 0,0 2 0,-1-1 0,-3-8 0,-1 1 0,5 8 0,-1 0 0,0 2 0,1-2 0,-1 0 0,-1 1 0,2 1 0,-2-1 0,-2-4 0,2 4 0,0 0 0,1-1 0,-1 0 0,0 0 0,1 1 0,0-2 0,1 1 0,-1 1 0,1-2 0,0 1 0,0 0 0,0-1 0,1 1 0,-1-7 0,0 7 0,0 0 0,-1 1 0,0-1 0,1 0 0,-1 1 0,-1-1 0,-4-6 0,-3-5 0,9 14 0,-1-2 0,1 0 0,-1 0 0,1 1 0,0 1 0,-1-2 0,-4-3 0,5 6 0,-1-2 0,1 2 0,0-1 0,0 0 0,0 1 0,-1-1 0,0 1 0,1 0 0,-1 0 0,1 0 0,-1 0 0,1 0 0,0 0 0,0 0 0,-4 0 0,-57-1 0,-25 2 0,65 1 0,-24 1 0,-42 3 0,35-7 0,-72 2 0,105 0 0,-47 2 0,11-3 0,-74 1 0,123-1 0,-102 5 0,64-4 0,-44-3 0,65 0 0,-17-1 0,30 3 0,-1-1 0,1 0 0,-15-4 0,13 2 0,-26-2 0,-19 5 0,30 0 0,-28-3 0,10 0 0,-63 3 0,44 1 0,36-2 0,19 0 0,0 0 0,-2 1 0,2 1 0,-14 2 0,21-2 0,0 0 0,1 0 0,-1 0 0,1-1 0,-1 2 0,0-1 0,1 1 0,1 0 0,-2 0 0,1-1 0,0 1 0,0 0 0,0 0 0,0 0 0,1 0 0,-1 1 0,1-1 0,0 1 0,0-2 0,-1 2 0,1-1 0,1 1 0,-1 0 0,0-1 0,0 3 0,1-4 0,0-1 0,0 1 0,0-1 0,1 0 0,-1 1 0,0-1 0,0 1 0,0-1 0,0 1 0,0-1 0,0 1 0,1-1 0,-1 0 0,1 1 0,-1-1 0,0 1 0,1-1 0,-1 0 0,0 1 0,1-1 0,-1 0 0,1 0 0,-1 0 0,1 1 0,-1-1 0,0 0 0,1 0 0,0 0 0,-1 1 0,1-1 0,-1 0 0,0 0 0,1 0 0,-1 0 0,0 0 0,1 0 0,-1 0 0,2 0 0,25 0 0,-20 0 0,94-8 0,-64 3 0,40 2 0,148-3 0,956 6 0,-1180 0 0,1 0 0,-1 1 0,0-1 0,0 0 0,0 0 0,1 0 0,-1 1 0,-1 0 0,1-1 0,0 1 0,1-1 0,-1 1 0,0-1 0,0 1 0,0-1 0,0 0 0,0 1 0,0 0 0,-1-1 0,2 1 0,-2 0 0,1 1 0,-1-2 0,1 1 0,-1 0 0,0 0 0,1 0 0,-1 0 0,1 0 0,-1 0 0,1 0 0,-1 0 0,0 0 0,0 0 0,0 0 0,0 0 0,0 0 0,0 0 0,-1 3 0,1-4 0,-1 1 0,1-1 0,0 1 0,0-1 0,-1 1 0,1-1 0,-1 0 0,1 0 0,0 0 0,0 1 0,-1-1 0,1 0 0,-1 1 0,0 0 0,1-1 0,0 0 0,-1 0 0,0 1 0,0-1 0,1 0 0,-1 0 0,1 0 0,-1 0 0,0 0 0,1 0 0,-2 0 0,-19 0 0,14 0 0,-93 5 0,8 0 0,-679-5 0,397 0 0,353 0 0,1 2 0,-31 6 0,30-4 0,-42 2 0,47-4 0,1 0 0,-16 2 0,15-1 0,-25 2 0,40-5 0,-1 0 0,0 0 0,1-1 0,-1 1 0,1 0 0,-1-1 0,2 1 0,-4-2 0,-8-2 0,12 4 0,-1 0 0,1 0 0,-1 0 0,1 0 0,0 0 0,-1 0 0,1 0 0,0 0 0,-1 1 0,1-1 0,-1 0 0,1 0 0,0 0 0,-1 1 0,1-1 0,0 1 0,0-1 0,-1 0 0,1 0 0,0 1 0,-1-1 0,1 0 0,0 1 0,0-1 0,0 0 0,0 1 0,0-1 0,-1 0 0,1 1 0,0-1 0,0 1 0,-2 5 0,1-3 0,0 1 0,0-1 0,0 0 0,0 0 0,1 0 0,-1 5 0,2-7 0,-1-1 0,0 0 0,0 0 0,1 1 0,0-1 0,-1 1 0,0 0 0,1-1 0,-1 1 0,1-1 0,-1 1 0,0-1 0,1 0 0,-1 1 0,1-1 0,0 0 0,-1 1 0,1-1 0,0 0 0,0 0 0,-1 1 0,1-1 0,-1 0 0,2 0 0,-2 0 0,1 0 0,1 0 0,22 1 0,-20-2 0,82-7 0,-59 5 0,44-2 0,-12 2 0,-27 1 0,121-3 0,554 5 0,-587 5 0,-87-4 0,57 8 0,-65-7 0,0-1 0,32-2 0,-10 0 0,-36 1 0,3 0 0,1 0 0,-1 0 0,0-2 0,1 1 0,23-7 0,19-1 0,-57 7 0,-5 0 0,-5 0 0,-134 1 0,80 2 0,-68-1 0,381-6 0,-245 6 0,1 0 0,-2 1 0,2-1 0,-1 1 0,-1 0 0,2 0 0,0 0 0,4 2 0,30 17 0,-23-11 0,-11-8 0,-2 1 0,0 1 0,1-1 0,-1 1 0,1-2 0,-1 2 0,-1 0 0,4 3 0,-6-6 0,0 0 0,0 1 0,0-1 0,-1 0 0,1 0 0,0 0 0,-1 0 0,1 0 0,0 0 0,0 0 0,0 0 0,0 1 0,-1-1 0,1 0 0,0 0 0,0 0 0,0 0 0,-1 0 0,1 0 0,-1 0 0,1 0 0,0 0 0,0 0 0,0 0 0,-1 0 0,1 0 0,0 0 0,0 0 0,-1 0 0,-9 0 0,10 0 0,-604 0 0,469 5 0,-13 1 0,130-6 0,-27 4 0,24-1 0,-20 0 0,-131 6 0,137-7 0,-39-2 0,28-1 0,21 0 0,-37-6 0,38 4 0,-40-2 0,-167 5 0,218-1 0,12 0 0,7 0 0,320-37 0,-155 21 0,-113 13 0,-32 1 0,28 0 0,7 2 0,44 2 0,-96 1 0,1-1 0,-1 1 0,0 0 0,9 3 0,-18-5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0,-6 5 0,-11 0 0,-6-3 0,-35 1 0,9-1 0,27-1 0,-50 5 0,-61 4 0,117-8 0,1-1 0,-17 5 0,3 0 0,2-3 0,-42-1 0,27 0 0,-49 5 0,62-4 0,25-3 0,-1 0 0,1 0 0,0 0 0,-1 1 0,2 0 0,-1 0 0,-1 0 0,2 1 0,-2 0 0,2 0 0,-1 0 0,-5 2 0,-9 8 0,11-7 0,1-1 0,-9 8 0,13-11 0,2 1 0,-1 0 0,0 0 0,1 0 0,-1 0 0,1 0 0,-1 0 0,1 1 0,0-1 0,0-1 0,-2 6 0,2-1 0,5-13 0,2-6 0,8-9 0,-13 19 0,0 1 0,0 0 0,-1 0 0,1 0 0,-1 0 0,0 1 0,1-1 0,-1-1 0,0 1 0,0-3 0,0 5 0,0 0 0,0 0 0,0-1 0,0 1 0,0 0 0,0 0 0,0 0 0,0 0 0,0 0 0,0-1 0,0 1 0,0 0 0,-1 0 0,1 0 0,0-1 0,0 1 0,0 0 0,0 0 0,0 0 0,0 0 0,0 0 0,0-1 0,0 1 0,-1 0 0,1 0 0,0 0 0,0 0 0,0 0 0,-1 0 0,1 0 0,0 0 0,0 0 0,0-1 0,-2 1 0,-7 4 0,-5 10 0,13-14 0,1 0 0,-1 1 0,1 0 0,-1-1 0,1 2 0,-1-2 0,0 1 0,1 0 0,0 0 0,-1 0 0,1 0 0,0-1 0,-1 1 0,1 0 0,-1 1 0,1-2 0,0 1 0,0-1 0,0 1 0,0 0 0,0 0 0,0 0 0,1 0 0,0 2 0,-1-3 0,1 1 0,1 0 0,-1 0 0,-1-1 0,1 1 0,0 0 0,0-1 0,0 1 0,0-1 0,1 0 0,-1 0 0,1 1 0,-1-1 0,0 0 0,0 0 0,1 0 0,-2 0 0,1 0 0,3 0 0,134-1 0,-114 0 0,37-9 0,-6 1 0,18 3 0,108 5 0,-90 2 0,902-1 0,-908-4 0,-54 3 0,27 2 0,-58-1 0,2 0 0,-1 1 0,1-1 0,-1 1 0,0-1 0,0 0 0,0 1 0,1-1 0,-1 1 0,-1 1 0,2-2 0,-2 1 0,0 0 0,2 0 0,-2 0 0,1 0 0,-1 0 0,2 0 0,-1 2 0,-1-3 0,0 0 0,1 1 0,0 0 0,-1-1 0,0 1 0,0-1 0,0 1 0,1 0 0,-1-1 0,0 1 0,0 0 0,0 0 0,0-1 0,0 1 0,0 0 0,0-1 0,0 1 0,0 0 0,-1-1 0,1 1 0,0 0 0,0-1 0,0 0 0,-1 1 0,0-1 0,1 1 0,0 0 0,-1-1 0,1 1 0,0-1 0,-1 1 0,0-1 0,1 1 0,-2 0 0,-7 2 0,1-1 0,-2 0 0,1-1 0,0 1 0,-1-1 0,1 0 0,-13-1 0,-7 1 0,-41 1 0,-9 1 0,-32 1 0,46-3 0,12 1 0,-57 4 0,-65 4 0,168-10 0,-158 5 0,-9-5 0,352-11 0,-12 0 0,-53 12 0,-47 0 0,96-8 0,-152 5 0,-12 1 0,-18-1 0,-472 1 0,242 2 0,-363-1 0,602-1 0,10 1 0,1 0 0,-1 0 0,0-1 0,1 1 0,-1 0 0,0 0 0,0 0 0,1 0 0,-1 0 0,1 0 0,-1 0 0,1 0 0,-1 0 0,0 0 0,0 0 0,1 1 0,-1-1 0,1 0 0,-1 0 0,0 1 0,0-1 0,1 0 0,-1 0 0,0 1 0,1-1 0,0 1 0,-1-1 0,1 0 0,-1 1 0,0-1 0,1 1 0,0-1 0,-1 1 0,1-1 0,0 1 0,0 0 0,0-1 0,0 0 0,-1 1 0,1-1 0,0 1 0,0 0 0,0 0 0,-4 14 0,1 0 0,1 1 0,0 19 0,0 4 0,2-36 0,-1-2 0,1 1 0,-1 0 0,0 1 0,0-1 0,0 0 0,0 0 0,0-1 0,-1 1 0,1 0 0,-1 0 0,1-1 0,0 1 0,-1 0 0,-3 1 0,119-106 0,-109 96 0,-2 5 0,-1 0 0,0 2 0,0-3 0,0 1 0,1 0 0,-3 0 0,2-1 0,-1 1 0,1 0 0,-1-1 0,1 1 0,-1-5 0,-1 7 0,0 0 0,0 0 0,0 0 0,0 0 0,0 0 0,0 0 0,0 0 0,0-1 0,0 1 0,0 0 0,0 0 0,0 0 0,0 0 0,-1 0 0,1-1 0,0 1 0,0 0 0,0 0 0,0 0 0,0 0 0,-1 0 0,1 0 0,0 0 0,-1 0 0,1-1 0,0 1 0,0 0 0,0 0 0,0 0 0,-1 0 0,1 0 0,0 0 0,0 0 0,0 0 0,-1 0 0,1 0 0,0 0 0,-1 0 0,1 0 0,0 0 0,0 0 0,0 1 0,0-1 0,-1 0 0,1 0 0,0 0 0,0 0 0,0 0 0,0 0 0,-1 0 0,1 0 0,0 1 0,0-1 0,-1 0 0,1 0 0,-11 6 0,3 2 0,-2-1 0,1 1 0,-13 17 0,21-25 0,1 1 0,-1 0 0,1 0 0,-1-1 0,1 0 0,-1 1 0,1 0 0,0 0 0,0 0 0,0 0 0,0 0 0,-1 0 0,1 0 0,0 0 0,0 0 0,1 0 0,-1 0 0,0-1 0,0 2 0,0-1 0,1-1 0,-1 0 0,0 1 0,1 0 0,-1 0 0,1 0 0,0 1 0,3 2 0,-1-1 0,0 0 0,1 0 0,6 5 0,1 0 0,-9-7 0,-1 0 0,1 0 0,1 0 0,-2 0 0,1 1 0,0-2 0,1 1 0,-2-1 0,2 1 0,-1-1 0,1 1 0,-2-1 0,6 1 0,32-2 0,-18 0 0,33 2 0,-22 0 0,61-5 0,-71 1 0,-5 1 0,27-1 0,284 3 0,-607 13 0,26 0 0,75-13 0,178 0 0,0 0 0,-1 0 0,1 0 0,0 0 0,-1 0 0,1 0 0,-1 0 0,1 0 0,0 0 0,-1 0 0,1 0 0,0 0 0,0 0 0,0 0 0,-1 0 0,1 0 0,0-1 0,0 1 0,-1 0 0,1 0 0,0 0 0,0 0 0,-1-1 0,1 1 0,-1 0 0,1 0 0,0-1 0,0 1 0,0-1 0,-1 1 0,1 0 0,0 0 0,0 0 0,0-1 0,0 0 0,0 0 0,0 1 0,1-1 0,-1 0 0,0 0 0,0 1 0,1-2 0,0 2 0,-1-1 0,1 0 0,-1 1 0,1-2 0,26-22 0,-21 19 0,-2 2 0,1 0 0,0-1 0,1 1 0,-1 1 0,1 0 0,7-4 0,-6 4 0,-2-1 0,1 1 0,-1 0 0,1-1 0,8-7 0,-11 8 0,-1 0 0,-1 1 0,1-1 0,1 0 0,0 0 0,-1 1 0,1 0 0,-1 1 0,1-2 0,-1 1 0,1 0 0,0 0 0,-1 1 0,1-1 0,0 1 0,1-1 0,-1 1 0,3 0 0,60 1 0,161-2 0,-159-5 0,17 2 0,-53 4 0,28 0 0,-60 0 0,1 0 0,0 0 0,0 0 0,-1 0 0,1 1 0,-1-1 0,0 0 0,1 0 0,0 0 0,-1 1 0,1-1 0,0 0 0,-1 0 0,1 1 0,-1-1 0,2 0 0,-2 0 0,0 1 0,0-1 0,0 0 0,0 1 0,1-1 0,-1 0 0,0 0 0,0 1 0,0-1 0,0 0 0,0 1 0,0-1 0,0 1 0,0-1 0,0 0 0,0 1 0,0-1 0,0 0 0,0 1 0,0-1 0,-1 0 0,1 1 0,0 0 0,-2 0 0,2 0 0,-1 0 0,0 1 0,0-2 0,0 1 0,0 0 0,0 0 0,0 0 0,0 0 0,0-1 0,-2 2 0,-22 8 0,0 0 0,-41 8 0,35-9 0,21-7 0,1-1 0,0 0 0,-1-1 0,0 1 0,1-1 0,-11-2 0,-10 1 0,-52-4 0,-4-1 0,47 5 0,22 0 0,-1 1 0,1 0 0,-1 2 0,-23 4 0,86-7 0,186-4 0,-221 5 0,1-1 0,14-2 0,12-2 0,85-2 0,-79 3 0,-19 1 0,26 0 0,58 4 0,134-2 0,-167-4 0,24 0 0,400 5 0,-452-6 0,-45 6 0,-2 0 0,1 0 0,-1 0 0,1-1 0,0 1 0,-1 0 0,0-1 0,1 1 0,0 0 0,-1-1 0,1 1 0,-1 0 0,1 0 0,-1 0 0,1-1 0,-1 0 0,1 1 0,-1-1 0,0 1 0,1-1 0,-1 1 0,1-1 0,-1 1 0,0-1 0,0 0 0,0 1 0,1-1 0,-1 1 0,0-1 0,0 0 0,0 0 0,0 1 0,0-1 0,0 0 0,0 1 0,-1-1 0,1 1 0,0-1 0,0 0 0,0 0 0,0 0 0,0 0 0,0 0 0,0 1 0,1-1 0,-1 0 0,0 0 0,1 1 0,-1-1 0,0 0 0,1 1 0,-1-1 0,0 0 0,1 0 0,0 1 0,-1 0 0,1-1 0,-1 1 0,1-2 0,0 2 0,-1 0 0,1 0 0,0 0 0,-1 0 0,1 0 0,-1 0 0,0 0 0,1 0 0,0 0 0,-1 0 0,1 1 0,-1-1 0,1 0 0,0 0 0,-1 0 0,0 0 0,1 1 0,-1-1 0,1 0 0,-1 0 0,1 1 0,-1-1 0,0 0 0,1 0 0,-1 0 0,0 0 0,0 1 0,0 0 0,1-1 0,-1 0 0,0 1 0,0-1 0,0 1 0,1 0 0,6 15 0,-5-8 0,-2-6 0,1 0 0,-1 1 0,1 0 0,-1-1 0,0-1 0,0 2 0,-1 4 0,0-6 0,1 0 0,0 0 0,-1-1 0,1 1 0,-1-1 0,0 0 0,1 1 0,-1-1 0,1 1 0,-1 0 0,0-1 0,0 1 0,1 0 0,-1-1 0,0 0 0,0 1 0,0-1 0,1 0 0,-1 1 0,1-1 0,-2 0 0,2 0 0,-1 0 0,-1 1 0,2-1 0,-1 0 0,-2 0 0,-29 1 0,-63-4 0,10-2 0,-354 5 0,350 6 0,17-1 0,11-3 0,-113 1 0,162-3 0,-13-1 0,25 1 0,-1 0 0,-1 0 0,1 0 0,-1 0 0,1 0 0,0 1 0,0-1 0,-1 0 0,1 1 0,0-1 0,0 1 0,0-1 0,-1 1 0,1 1 0,1-2 0,-1 1 0,0 0 0,1 0 0,-1 0 0,1 0 0,-1 0 0,0-1 0,1 1 0,0 0 0,0 0 0,0 0 0,-1 0 0,1 0 0,0 0 0,0 0 0,0 0 0,0 0 0,0 0 0,1 0 0,-1 0 0,0 0 0,0 0 0,1-1 0,0 1 0,0 1 0,0 1 0,0-2 0,0 1 0,0-1 0,0 1 0,0 0 0,0-2 0,0 2 0,1-1 0,0 0 0,-1 1 0,1-1 0,0 0 0,2 2 0,2-2 0,0 0 0,0 0 0,1-1 0,-2 0 0,2 1 0,-2-1 0,2-1 0,5 1 0,11-1 0,40 2 0,63-2 0,-95-1 0,32-1 0,-39 2 0,23-4 0,-23 3 0,25-1 0,114-2 0,175 5 0,-332 0 0,0 0 0,1 1 0,-1 0 0,0 0 0,0 0 0,-1 1 0,1 0 0,-1-1 0,9 6 0,-9-6 0,0 1 0,-1 0 0,1-1 0,5 1 0,-9-2 0,-1 0 0,2 1 0,-1-1 0,0 0 0,0 0 0,0 0 0,0 0 0,0 0 0,0-1 0,0 1 0,0 0 0,1-1 0,-2 1 0,0 0 0,0-1 0,1 1 0,-1 0 0,0 0 0,0 0 0,0 0 0,1 0 0,-1 0 0,1-1 0,-1 1 0,0 0 0,0-1 0,0 1 0,0 0 0,0-1 0,0 1 0,0 0 0,0-1 0,0 1 0,0 0 0,0-1 0,0 1 0,0 0 0,0-1 0,0 1 0,0 0 0,0-1 0,0 1 0,0-1 0,0 1 0,-1-1 0,0 0 0,0 0 0,1 0 0,-1-1 0,1 2 0,-1-1 0,-1 0 0,2 0 0,-1 0 0,-1 0 0,1 0 0,-1 0 0,1 1 0,0-1 0,-1 0 0,1 1 0,1-1 0,-2 0 0,1 1 0,-1-1 0,0 1 0,1 0 0,-4-1 0,-3 0 0,-1 1 0,-16 0 0,15 0 0,-61-5 0,70 5 0,-26 1 0,0-1 0,1-2 0,-43-6 0,8-9 0,46 14-77,9 1-181,-1 0 1,0 0-1,0 1 0,-8 0 1</inkml:trace>
</inkml:ink>
</file>

<file path=ppt/ink/ink1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60"/>
    </inkml:context>
    <inkml:brush xml:id="br0">
      <inkml:brushProperty name="width" value="0.1" units="cm"/>
      <inkml:brushProperty name="height" value="0.1" units="cm"/>
      <inkml:brushProperty name="color" value="#00A0D7"/>
    </inkml:brush>
  </inkml:definitions>
  <inkml:trace contextRef="#ctx0" brushRef="#br0">1 492 24575,'0'-4'0,"0"-7"0,0 0 0,1 0 0,0 0 0,4-14 0,9-5 0,-12 26 0,0-2 0,0 1 0,1 0 0,-1-1 0,-1 1 0,1-1 0,-2 0 0,1-5 0,-1 8 0,1 0 0,-1 2 0,1-1 0,0-1 0,-1 0 0,1 1 0,1 0 0,-1 1 0,0-2 0,1 1 0,-1 0 0,1 0 0,2-3 0,9-13 0,-1-8 0,-6 14 0,1-1 0,8-14 0,33-37 0,-34 47 0,19-19 0,-24 26 0,-7 8 0,0-1 0,1 1 0,-2-1 0,2 1 0,-1-1 0,1 2 0,0-1 0,-1 0 0,1 0 0,1 1 0,-1-1 0,1 1 0,3-2 0,2 0 0,0 0 0,-1-1 0,15-6 0,-19 7 0,2-1 0,-1 2 0,1 0 0,1-1 0,-1 1 0,0 0 0,0 0 0,0 0 0,0 2 0,9-2 0,81-3 0,-86 6 0,0-1 0,1 1 0,-1 0 0,16 4 0,-6-1 0,1-1 0,-1-1 0,1-1 0,40-2 0,-15 0 0,-17 0 0,30 2 0,-56 0 0,0 0 0,-1 0 0,1 0 0,0 0 0,0-1 0,0 2 0,-2-1 0,2 1 0,0 0 0,-1 0 0,0-1 0,2 4 0,13 8 0,50 32 0,-48-34 0,-13-10 0,-2 2 0,2 0 0,-2 0 0,1 0 0,6 4 0,-11-5 0,1 0 0,1-1 0,-1 0 0,1 1 0,0-2 0,-1 1 0,1 0 0,0 0 0,-1 0 0,1 0 0,-1 0 0,1-1 0,1 1 0,-2 0 0,2-1 0,-1 0 0,-1 1 0,4-1 0,-3 1 0,1-1 0,0 2 0,-1-2 0,0 1 0,1 0 0,0-1 0,-1 2 0,0-1 0,0 0 0,0 1 0,1 0 0,-2-1 0,4 3 0,-4-2 0,1 0 0,1 0 0,-1-1 0,1 2 0,0-2 0,-1 1 0,1-1 0,0 0 0,-1-1 0,4 3 0,1-2 0,-2 0 0,0 0 0,0 0 0,0 0 0,-1 1 0,2-1 0,-1 1 0,-2-1 0,2 2 0,0-1 0,-1 1 0,5 3 0,-1 0 0,2 0 0,-1 0 0,1-1 0,12 5 0,-19-9 0,24 7 0,-23-7 0,1-1 0,-2 1 0,0 1 0,2-1 0,-1 0 0,-2 1 0,6 2 0,5 4 0,26 12 0,-5-9 0,2-1 0,64 27 0,-89-33 0,0 0 0,1-1 0,0 0 0,21 1 0,-45-4 0,10 0 0,0 0 0,0 0 0,-1 0 0,1 0 0,-1 0 0,1 0 0,0-1 0,0 1 0,-1 0 0,1-1 0,0 0 0,0 1 0,-1-1 0,2 1 0,-1-2 0,0 1 0,-3-1 0,5 2 0,0 0 0,0 0 0,0 0 0,0-1 0,0 1 0,0 0 0,0 0 0,0 0 0,0 0 0,0 0 0,0 0 0,0 0 0,-1 0 0,1-1 0,0 1 0,0 0 0,0 0 0,0 0 0,0 0 0,0 0 0,0 0 0,0 0 0,0-1 0,0 1 0,0 0 0,0 0 0,0 0 0,0 0 0,0 0 0,1 0 0,-1 0 0,0 0 0,0-1 0,0 1 0,0 0 0,0 0 0,0 0 0,0 0 0,0 0 0,0 0 0,0 0 0,0 0 0,9-3 0,6 2 0,-15 1 0,6 1 0,0-1 0,-1 1 0,1 1 0,-1-1 0,9 3 0,-8-2 0,0 0 0,-2-2 0,2 1 0,0 0 0,9 1 0,-11-2 0,-1 1 0,2-1 0,-3 1 0,2 0 0,-1 0 0,1 0 0,4 2 0,-3-1 0,-2-1 0,2 1 0,0-1 0,4 1 0,19 3 0,-18-3 0,2-1 0,21 1 0,-23-2 0,1 1 0,-2 1 0,17 3 0,-16-3 0,1 1 0,-1-3 0,16 3 0,-21-3 0,0 0 0,-1 0 0,1 1 0,0 0 0,-1 0 0,1 0 0,0 1 0,-2-1 0,2 1 0,5 2 0,0 1 0,-2 1 0,0 0 0,13 10 0,-17-13 0,-1-1 0,0 0 0,2 0 0,-1 0 0,6 2 0,14 8 0,-20-9 0,3 2 0,0-2 0,0 2 0,10 3 0,-11-5 0,-1 0 0,0 0 0,1 0 0,-2 0 0,9 8 0,-13-11 0,0 0 0,-1 1 0,1-1 0,0 0 0,0 0 0,-1 0 0,0 0 0,1 1 0,0-1 0,0 0 0,0 0 0,0 0 0,0 0 0,-1 0 0,1 0 0,-1 0 0,1 0 0,0 0 0,-1 0 0,1 0 0,0 0 0,-1 0 0,0 0 0,1 0 0,-1 0 0,-12-1 0,-13-3 0,5-1 0,-23-1 0,25 5 0,-34-3 0,-4 1 0,44 1 0,-58-2 0,49 3 0,-36 1 0,-12 0 0,49-2 0,-41-1 0,-583 3 0,560 5 0,-18 0 0,-501-5 0,579 3 0,23-2 0,-1 0 0,-1-1 0,1 1 0,0 0 0,0-1 0,0 0 0,-1 0 0,1 0 0,1-1 0,-8-1 0,9 2 0,0-1 0,0 0 0,1 1 0,0-1 0,-1 0 0,0 0 0,0 0 0,1 1 0,0-2 0,-1 2 0,1-1 0,-1 1 0,1-1 0,-1 0 0,1 0 0,0 0 0,0 0 0,0-1 0,0 1 0,0 0 0,0 0 0,0-1 0,3-22 0,1 14 0,0 1 0,11-19 0,-13 24 0,0 1 0,-1-1 0,0 1 0,0 1 0,0-2 0,-1 1 0,0 0 0,0-4 0,0 3 0,1 0 0,-1 1 0,1-1 0,1-5 0,2 1 0,-3 3 0,1 2 0,0-2 0,-1 1 0,2 1 0,3-7 0,-3 7 0,-1 0 0,-1-1 0,1-1 0,2-2 0,2-7 0,40-69 0,-39 73 0,0 1 0,1 1 0,9-10 0,-1 1 0,-7 8 0,-1 0 0,18-13 0,-22 19 0,1 0 0,-1 1 0,1 0 0,0 0 0,-1-1 0,1 1 0,1 0 0,-2 1 0,10-2 0,26-1 0,1 2 0,42 1 0,-67 1 0,-24 1 0,-13-2 0,21 1 0,-1 0 0,0-1 0,0 1 0,0 0 0,1 0 0,-1 0 0,0-1 0,1 1 0,-1 0 0,0-1 0,0 1 0,1-1 0,-1 1 0,1 0 0,0-1 0,-1 1 0,0 0 0,1 0 0,-1-1 0,1 0 0,0 1 0,0-1 0,-1-1 0,1 1 0,0 1 0,0-1 0,-1 0 0,1 1 0,0-1 0,-1 1 0,1-1 0,-1 1 0,1-1 0,-1 0 0,1 1 0,-1 0 0,0-1 0,1 0 0,-1 1 0,0 0 0,1 0 0,-1 0 0,0-1 0,0 1 0,1 0 0,-1 0 0,0-1 0,0 1 0,-21 0 0,3 0 0,37-4 0,-7 3 0,0 0 0,0 1 0,0 0 0,0 2 0,0-1 0,17 4 0,-14-3 0,0 0 0,-1 0 0,0-1 0,18 0 0,11 0 0,-10 4 0,-25-4 0,-1 1 0,2-1 0,-2-1 0,7 2 0,-6-3 0,-2 1 0,2 0 0,-1 0 0,0 1 0,0 0 0,0 0 0,0 0 0,0 0 0,0 1 0,9 3 0,-4 4 0,8 2 0,5 0 0,-2 0 0,40 26 0,-8-7 0,-36-20 0,36 16 0,27 6 0,26 15 0,8-6 0,-78-29 0,30 9 0,-60-18 0,1-1 0,-1 0 0,1-1 0,11 2 0,-10-2 0,0 1 0,15 4 0,-18-4 0,1-2 0,-1 1 0,0 0 0,9 0 0,-9 0 0,0-1 0,0 1 0,1 1 0,6 1 0,41 9 0,-29-6 0,-2-3 0,41 6 0,-53-7 0,22 3 0,-23-2 0,1-1 0,15 2 0,-20-4 0,1 0 0,-1 1 0,14 3 0,-20-4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0,-8 0 0,-9 1 0,-381-2 0,192-1 0,124-4 0,-103 1 0,128 3 0,36 1 0,1-1 0,-1 0 0,-22-6 0,29 5 0,0 1 0,-1 0 0,1 1 0,-16 1 0,-6 0 0,-565-1 0,597 0 0,2 1 0,1-1 0,0 0 0,0 0 0,0 0 0,-1-1 0,1 1 0,0 0 0,-1 0 0,1-1 0,-3 0 0,4 1 0,0 0 0,0 0 0,-1-1 0,1 0 0,0 1 0,-1-1 0,1 1 0,0-1 0,0 1 0,0-1 0,-1 0 0,1 1 0,0-1 0,0 1 0,0-1 0,0 0 0,0 1 0,0-1 0,0 0 0,0 0 0,0 1 0,0-1 0,1 1 0,-1-1 0,3-12 0,2 0 0,0 0 0,1 1 0,0 0 0,15-22 0,0 1 0,7-9 0,-25 38 0,13-28 0,-14 25 0,2-1 0,0 1 0,0-1 0,-1 2 0,2-2 0,0 3 0,0-3 0,1 3 0,-1-2 0,10-7 0,-9 10 0,0 1 0,-1-1 0,1 1 0,0 0 0,0 1 0,-1 0 0,2 0 0,11-4 0,-5 3 0,0 1 0,1-2 0,-1 2 0,1 1 0,20-1 0,92-3 0,-78 5 0,47 1 0,-30 9 0,-58-8 0,1 0 0,0 0 0,0 1 0,-1 0 0,0 0 0,0 1 0,0-1 0,8 8 0,-6-7 0,16 16 0,-10-7 0,4 1 0,0 0 0,2-1 0,24 12 0,86 30 0,-113-46 0,4 1 0,34 20 0,-46-26 0,-2 1 0,1-1 0,2 0 0,13 4 0,16 6 0,28 12 0,-21-9 0,-32-11 0,-1-3 0,2 1 0,-1-1 0,0 0 0,24 0 0,-36-3 0,-27-1 0,-44 4 0,0 1 0,64-4 0,-162-4 0,2-3 0,123 6 0,-51-9 0,61 7 0,-7-3 0,-60 0 0,-361 7 0,426-1 0,-55 9 0,76-5 0,-1-2 0,1 2 0,0 0 0,0 1 0,-21 9 0,29-11 0,7-5 0,9-5 0,-5 1 0,5-4 0,0 0 0,-1-1 0,11-14 0,33-46 0,-47 60 0,0-1 0,10-21 0,-6 9 0,-8 17 0,1-1 0,0 0 0,10-12 0,-13 17 0,2 1 0,0-1 0,-1 0 0,0 0 0,2 1 0,-1-1 0,0 2 0,-1-1 0,10-4 0,3 1 0,-13 3 0,2 1 0,-2-1 0,1 1 0,0 0 0,1 0 0,4-1 0,-8 2 0,156-10 0,-19 15 0,-124-4 0,12-1 0,-20 0 0,2 0 0,-2 0 0,2 0 0,-2 1 0,2 0 0,-2 0 0,1 1 0,0 0 0,0 0 0,7 3 0,29 22 0,-33-22 0,19 11 0,48 19 0,-25-12 0,-41-17 0,16 10 0,-20-10 0,1-1 0,0-1 0,0 1 0,11 3 0,2 1 0,-11-6 0,20 8 0,-18-8 0,1 0 0,15 9 0,-1 0 0,-19-9 0,0 0 0,-1 1 0,1 1 0,10 6 0,-18-11 0,1 0 0,-1 0 0,0 1 0,0-1 0,1 0 0,-1 0 0,0 0 0,1 0 0,-1 1 0,0-1 0,0 1 0,0-1 0,0 0 0,1 0 0,-1 0 0,0 1 0,0-1 0,0 0 0,0 0 0,0 0 0,0 0 0,0 0 0,0 1 0,0-1 0,0 0 0,0 0 0,0 1 0,0-1 0,0 0 0,0 1 0,0-1 0,0 0 0,0 1 0,-1-1 0,1 0 0,-1 1 0,0-1 0,1 1 0,-1-1 0,1 1 0,-1-1 0,0 0 0,0 0 0,1 0 0,-1 1 0,0-1 0,0 0 0,-30 0 0,27 0 0,-31 0 0,-82-4 0,16 1 0,2 1 0,-116 0 0,119 3 0,-144-1 0,217-2 0,0 0 0,-32-6 0,53 8 0,-2 0 0,1-1 0,0 0 0,0 1 0,0-1 0,-1 0 0,1-1 0,-2-1 0,4 3 0,0-1 0,1 1 0,0 0 0,-1-1 0,1 1 0,0 0 0,-1-1 0,0 1 0,1-1 0,0 1 0,0 0 0,0-1 0,-1 0 0,1 1 0,0 0 0,-1 0 0,1-1 0,0 1 0,0-1 0,0-1 0,0 1 0,1 0 0,-1 0 0,1 0 0,-1 0 0,0 0 0,1 0 0,0 0 0,-1 0 0,1 0 0,-1 1 0,2-3 0,17-18 0,-12 14 0,0-2 0,6-7 0,-9 11 0,1-1 0,0 2 0,-1-1 0,7-3 0,2-5 0,0 1 0,-9 7 0,2 0 0,-1-1 0,1 2 0,0-1 0,11-5 0,-6 5 0,20-5 0,-17 6 0,7-1 0,0 0 0,2 1 0,-1 0 0,31 1 0,101-3 0,-143 6 0,0 1 0,0-1 0,0 2 0,0 0 0,0 0 0,0-1 0,14 8 0,-3-2 0,-9-3 0,1 1 0,-1 0 0,0 0 0,16 11 0,20 13 0,36 17 0,-20-7 0,-60-36 0,-3-3 0,1 1 0,0 1 0,-1-1 0,-1 1 0,1-1 0,1 1 0,-2 0 0,5 2 0,-7-4 0,1 1 0,0-1 0,-1 0 0,1 0 0,0 1 0,-1-1 0,0 0 0,1 0 0,0 0 0,-1 0 0,0 1 0,1-1 0,-1 0 0,1 0 0,0 0 0,-1 0 0,0 0 0,1 0 0,-1 0 0,0 0 0,-12 0 0,13 0 0,-15 0 0,-123 4 0,-14 1 0,-214 2 0,246-8 0,91 0 0,27 0 0,0 1 0,-1 0 0,1-1 0,0 1 0,0-1 0,0 0 0,-1 1 0,1-1 0,-3-2 0,4 2 0,0 1 0,0-1 0,1-1 0,-1 2 0,0-1 0,1 0 0,-1 0 0,1 0 0,-1 0 0,1 0 0,-1 1 0,1-1 0,0 0 0,0-1 0,0 1 0,0 0 0,0 0 0,0 0 0,0 0 0,0 0 0,0 0 0,0 0 0,1 0 0,-1 0 0,1 0 0,1-4 0,0 2 0,0-1 0,0 1 0,0 0 0,4-5 0,-1 2 0,2-1 0,0 2 0,1-1 0,-1 0 0,2 1 0,-2 0 0,2 1 0,0-1 0,-1 1 0,2 0 0,10-3 0,11-2 0,61-13 0,-75 19 0,1 2 0,1-1 0,23 2 0,165 0 0,-200 1 0,2 0 0,-2-1 0,1 2 0,-1 0 0,1 1 0,-2-1 0,2 1 0,9 6 0,8 1 0,-24-10 0,11 5 0,0 1 0,16 8 0,-26-13 0,1 0 0,-1 1 0,0 0 0,0 0 0,1 0 0,-1 0 0,0 0 0,-1-1 0,1 2 0,-1-1 0,1 0 0,0 1 0,-1-1 0,0 0 0,0 0 0,0 1 0,1 3 0,-2-4 0,0-2 0,-1 1 0,0-1 0,1 1 0,-1 0 0,1 0 0,-1 0 0,0-1 0,1 1 0,-1 0 0,0 0 0,0 0 0,1-1 0,-2 1 0,2-1 0,-1 1 0,0-1 0,0 1 0,1-1 0,-2 1 0,-22 8 0,-28 4 0,33-9 0,10-3 0,-1 1 0,0-2 0,-11 0 0,10 0 0,0 0 0,-11 3 0,-216 19 0,83-21 0,83-2 0,71 2 0,0-1 0,1 0 0,-1 0 0,1 0 0,0 0 0,-1 0 0,1 0 0,-1 0 0,0 0 0,0 0 0,1 0 0,-1-1 0,1 1 0,-1 0 0,0 0 0,1 0 0,-1-1 0,1 1 0,-1-1 0,0 1 0,1 0 0,0-1 0,-1 1 0,1 0 0,-1-1 0,1 1 0,-1-1 0,1 1 0,0 0 0,-1-1 0,1 1 0,0-1 0,0 1 0,0-1 0,0 1 0,0-1 0,-1 1 0,1-1 0,0 0 0,0 1 0,0 0 0,0-1 0,0 1 0,0-1 0,0 1 0,0-1 0,1 1 0,-1-1 0,0 1 0,0-1 0,0 1 0,0-1 0,0 1 0,0-1 0,1 0 0,1-2 0,-1 0 0,1 1 0,0 0 0,0 0 0,0-1 0,0 1 0,0 0 0,0 1 0,6-5 0,1 2 0,1 0 0,2 0 0,-2 0 0,18-2 0,-10 1 0,19-3 0,-25 7 0,1-2 0,12-4 0,-20 5 0,1 1 0,-2 0 0,10 0 0,-9 1 0,0-1 0,1 0 0,8-2 0,-7 1 0,-2 0 0,1 1 0,-1 1 0,1-1 0,7 1 0,14-2 0,-5 0 0,24 0 0,-2 0 0,18-4 0,-58 6 0,2-1 0,-1 1 0,-1-1 0,7 0 0,-52 0 0,-125 10 0,124-6 0,20-2 0,0 2 0,-29 4 0,39-4 0,-23 1 0,24-4 0,-1 1 0,-17 5 0,25-5 0,1 0 0,0 0 0,0 1 0,-1-1 0,2 0 0,-1 0 0,-6 5 0,9-6 0,0 1 0,-1-1 0,1 0 0,0 1 0,0-1 0,0 0 0,0 1 0,0-1 0,-1 0 0,1 1 0,0-1 0,0 0 0,0 1 0,0-1 0,0 1 0,-1-1 0,1 1 0,0-1 0,0 0 0,0 0 0,0 0 0,0 1 0,0-1 0,1 1 0,-1 0 0,1 0 0,-1-1 0,0 1 0,1 0 0,-1-1 0,1 1 0,0 0 0,0-1 0,-1 1 0,1-1 0,0 1 0,0-1 0,0 0 0,0 1 0,0-1 0,2 1 0,6 1 0,1 0 0,0 0 0,0-1 0,15 1 0,43-2 0,-26-1 0,17 1 0,-10 1 0,95-8 0,-125 4 0,83-10 0,-94 12 0,-13-1 0,-15-1 0,15 2 0,-18-2 0,0 1 0,0 2 0,-28 1 0,3 0 0,-47 5 0,95-6 0,-22 0 0,1 2 0,0 0 0,-30 8 0,17-6 47,20-3-1459</inkml:trace>
</inkml:ink>
</file>

<file path=ppt/ink/ink1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45"/>
    </inkml:context>
    <inkml:brush xml:id="br0">
      <inkml:brushProperty name="width" value="0.1" units="cm"/>
      <inkml:brushProperty name="height" value="0.1" units="cm"/>
      <inkml:brushProperty name="color" value="#66CC00"/>
      <inkml:brushProperty name="ignorePressure" value="1"/>
    </inkml:brush>
  </inkml:definitions>
  <inkml:trace contextRef="#ctx0" brushRef="#br0">1 176,'96'-173,"-94"170</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39"/>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1,'0'791,"0"-786</inkml:trace>
</inkml:ink>
</file>

<file path=ppt/ink/ink1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46"/>
    </inkml:context>
    <inkml:brush xml:id="br0">
      <inkml:brushProperty name="width" value="0.1" units="cm"/>
      <inkml:brushProperty name="height" value="0.1" units="cm"/>
      <inkml:brushProperty name="color" value="#66CC00"/>
      <inkml:brushProperty name="ignorePressure" value="1"/>
    </inkml:brush>
  </inkml:definitions>
  <inkml:trace contextRef="#ctx0" brushRef="#br0">0 174,'104'-171,"-103"169</inkml:trace>
</inkml:ink>
</file>

<file path=ppt/ink/ink1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47"/>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1,'1908'0,"-1905"0</inkml:trace>
</inkml:ink>
</file>

<file path=ppt/ink/ink1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48"/>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1,'1146'0,"-1144"0</inkml:trace>
</inkml:ink>
</file>

<file path=ppt/ink/ink1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49"/>
    </inkml:context>
    <inkml:brush xml:id="br0">
      <inkml:brushProperty name="width" value="0.1" units="cm"/>
      <inkml:brushProperty name="height" value="0.1" units="cm"/>
      <inkml:brushProperty name="color" value="#66CC00"/>
      <inkml:brushProperty name="ignorePressure" value="1"/>
    </inkml:brush>
  </inkml:definitions>
  <inkml:trace contextRef="#ctx0" brushRef="#br0">1 394,'136'-390,"-135"386</inkml:trace>
</inkml:ink>
</file>

<file path=ppt/ink/ink1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50"/>
    </inkml:context>
    <inkml:brush xml:id="br0">
      <inkml:brushProperty name="width" value="0.1" units="cm"/>
      <inkml:brushProperty name="height" value="0.1" units="cm"/>
      <inkml:brushProperty name="color" value="#66CC00"/>
    </inkml:brush>
  </inkml:definitions>
  <inkml:trace contextRef="#ctx0" brushRef="#br0">1472 1 24575,'0'1'0,"1"-1"0,0 0 0,-1 1 0,0-1 0,1 0 0,-1 1 0,1-1 0,-1 1 0,1-1 0,-1 1 0,0-1 0,1 1 0,-1-1 0,0 1 0,0-1 0,0 0 0,0 1 0,1 0 0,-1-1 0,0 2 0,1 11 0,0-8 0,1 12 0,-2-16 0,1-1 0,-1 1 0,1-1 0,-1 1 0,0-1 0,0 0 0,1 0 0,-1 0 0,0 1 0,1-1 0,0 1 0,-1-1 0,0 0 0,1 1 0,-1-1 0,1 0 0,0 1 0,-1-1 0,1 0 0,-1 0 0,1 0 0,-1 0 0,0 1 0,1-1 0,-1 0 0,1 0 0,0 0 0,-1 0 0,1 0 0,-1 0 0,0 0 0,0 0 0,0 0 0,0 0 0,0 0 0,-1 0 0,1 0 0,0 0 0,0 0 0,0 0 0,0 0 0,0 0 0,-1 0 0,1 0 0,0 0 0,0 0 0,-1 0 0,1 0 0,0 0 0,0 0 0,0 0 0,0 0 0,0 0 0,0 0 0,-1 0 0,1 0 0,0 0 0,0-1 0,0 1 0,0 0 0,0 0 0,0 0 0,0 0 0,0 0 0,0 0 0,0 0 0,0 0 0,0-1 0,0 1 0,0 0 0,0 0 0,0 0 0,0 0 0,3-5 0,3-2 0,-6 7 0,0 1 0,0-1 0,0 1 0,0 0 0,0-1 0,0 1 0,0 0 0,0-1 0,0 1 0,0-1 0,0 1 0,1-1 0,-1 1 0,0-1 0,0 1 0,1-1 0,-1 0 0,1 0 0,-1 1 0,0 0 0,1 0 0,12 9 0,-4-3 0,-6-5 0,-1 0 0,0 0 0,0 0 0,-1 1 0,1-1 0,0 0 0,0 1 0,-1 0 0,0-1 0,0 1 0,1 0 0,-2-1 0,0 2 0,1-3 0,0 8 0,0-7 0,-1 0 0,1 0 0,0 0 0,0-1 0,1 1 0,-1 0 0,0 0 0,1 0 0,0 0 0,6 7 0,3 5 0,-10-13 0,1 1 0,0-1 0,-1 1 0,1-1 0,-1 1 0,-1 0 0,2 0 0,-1 0 0,0 0 0,0 0 0,0 3 0,1 0 0,0 0 0,0 1 0,0-1 0,1 0 0,0 0 0,0 1 0,7 7 0,-6-9 0,0 1 0,-1-1 0,0 0 0,0 1 0,0 0 0,-1-1 0,0 2 0,2 4 0,0 1 0,10 17 0,-9-19 0,-2-1 0,1 1 0,4 12 0,-6-14 0,0-2 0,0 1 0,1-1 0,4 9 0,-4-10 0,0 1 0,0 0 0,-1 0 0,-1 1 0,4 6 0,-4-7 0,1 0 0,-1 0 0,1-1 0,3 7 0,-2-8 0,-2 2 0,2-1 0,-1 1 0,-1-1 0,1 6 0,8 28 0,-10-36 0,1 0 0,0 2 0,0-1 0,-1 0 0,2 0 0,0-1 0,3 5 0,-3-3 0,1-1 0,-2 0 0,1 1 0,1 4 0,14 46 0,-4 8 0,-7-32 0,-4-20 0,-3-14 0,0-20 0,2 20 0,0 1 0,-1-1 0,-1 0 0,1 1 0,-1 0 0,1-5 0,-5 17 0,1 6 0,4-14 0,0-1 0,0 0 0,0 1 0,0 0 0,0 1 0,-1-1 0,0 0 0,1-1 0,0 1 0,-1 0 0,1 0 0,-1 0 0,0 0 0,1-1 0,0 2 0,0-2 0,-1 1 0,0-1 0,0 0 0,0 1 0,0-1 0,0 1 0,1-1 0,-3 2 0,-1-1 0,1-1 0,-1 2 0,1-2 0,-2 1 0,-4-1 0,-17 3 0,13 0 0,0-2 0,0 1 0,-1-1 0,1-1 0,0 0 0,-22-2 0,-15 0 0,-30-2 0,45 4 0,-69 7 0,53-2 0,16-5 0,19 0 0,-22 3 0,25-1 0,-1-2 0,0 0 0,0 0 0,1-1 0,-20-4 0,8-2 0,22 5 0,0 1 0,-1 0 0,0 0 0,1 0 0,0 0 0,-1 0 0,0 0 0,-4 1 0,-46-1 0,-45 2 0,65 4 0,21-4 0,-23 2 0,-31-3 0,-46 0 0,55-6 0,38 2 0,1 2 0,-1 1 0,-27 1 0,-94 4 0,133-3 0,-1 0 0,-11 2 0,12-2 0,-1 1 0,-14-1 0,-56-7 0,9-1 0,55 6 0,-21 2 0,31 0 0,1 0 0,-2-1 0,2 1 0,0 1 0,-1 0 0,0-1 0,1 1 0,-7 3 0,11-5 0,0 0 0,0 0 0,0 0 0,0 0 0,0 1 0,0-1 0,0 0 0,0 0 0,-1 0 0,1 0 0,0 0 0,-1 0 0,1 0 0,0 0 0,0 0 0,0 0 0,0 0 0,-1 1 0,1-1 0,0 0 0,0 0 0,0 0 0,0 0 0,-1 0 0,1 0 0,-1-1 0,1 1 0,0 0 0,0 0 0,0 0 0,0 0 0,-1 0 0,1 0 0,0 0 0,0 0 0,0 0 0,0 0 0,-1-1 0,2-6 0,5-10 0,27-47 0,-27 52 0,4-20 0,-7 21 0,1-2 0,7-13 0,2 6 0,-9 13 0,0 1 0,-1 0 0,1 0 0,-1-1 0,1-8 0,-1 6 0,0-1 0,4-10 0,25-53 0,-18 44 0,10-33 0,-20 49 0,-1 4 0,0 1 0,0-1 0,7-10 0,5-5 0,-3 5 0,10-23 0,-17 32 0,-1 2 0,-2 1 0,3 0 0,7-13 0,-1 4 0,-9 12 0,0 0 0,0 1 0,1 1 0,4-8 0,3 2 0,-8 5 0,1-1 0,1 2 0,-1-1 0,0 0 0,0 0 0,2 0 0,-1 1 0,-1 0 0,1 0 0,0 0 0,0 0 0,1 0 0,8-2 0,-13 4 0,24-2 0,41-3 0,768 5 0,-819 1 0,0 0 0,0 1 0,19 5 0,-23-5 0,-8-2 0,0 1 0,0-1 0,-1 0 0,1 0 0,0 1 0,0-1 0,-2 1 0,2 0 0,0 0 0,-1-1 0,1 1 0,-1 0 0,1 0 0,-1-1 0,0 1 0,0 0 0,0 0 0,0 1 0,0-1 0,0 0 0,0 0 0,0 1 0,1 0 0,-2-1 0,0 0 0,0-1 0,1 0 0,-1 0 0,0 0 0,0 1 0,0-1 0,1 0 0,-1 1 0,0-1 0,1 1 0,-1-1 0,0 1 0,0-1 0,0 0 0,0 1 0,0-1 0,0 1 0,0-1 0,0 1 0,0 0 0,-1-1 0,1 1 0,0-1 0,-1 0 0,1 1 0,0 0 0,-1-1 0,1 1 0,-2-1 0,2 1 0,-1 0 0,0-1 0,0 0 0,0 0 0,0 0 0,1 1 0,-1-1 0,0 1 0,0-1 0,-1 0 0,-6 1 0,2 0 0,-1-1 0,-9 0 0,14 0 0,-30 0 0,-115-4 0,34 1 0,0-2 0,-25 4 0,69 2 0,-35 6 0,34-2 0,-50-1 0,37-4 0,81 1 0,0-1 0,0 1 0,1 0 0,-2-1 0,1 1 0,1 0 0,-1 0 0,0-1 0,0 0 0,1 2 0,0-1 0,-1 0 0,1 0 0,-3 2 0,3-2 0,0 0 0,0 0 0,0 0 0,0 0 0,1 0 0,-1 0 0,1 0 0,-1 0 0,1 0 0,-1 1 0,0-1 0,1 1 0,0-1 0,0 0 0,-1 0 0,1 1 0,0-2 0,0 1 0,0 1 0,1 1 0,-1-2 0,0 0 0,1-1 0,0 1 0,-1 0 0,1-1 0,-1 1 0,1 0 0,-1-1 0,0 1 0,1-1 0,0 1 0,0-1 0,-1 0 0,1 0 0,0 1 0,0-1 0,0 0 0,-1 0 0,2 1 0,-2-1 0,1 0 0,0 0 0,0 0 0,0 0 0,0 0 0,-1 0 0,1 0 0,0 0 0,0 0 0,1-1 0,29-4 0,-30 4 0,13-1 0,-1-1 0,1 2 0,14-2 0,-9 3 0,25-2 0,-22 2 0,26-5 0,-18 3 0,0 0 0,43 3 0,-19 0 0,-33-1 0,163 6 0,-45 2 0,-62-5 0,-8-1 0,-31 0 0,40-3 0,-48-3 0,-25 3 0,2 0 0,-1 1 0,12-1 0,-15 1 0,0 1 0,-1-1 0,0 0 0,1 1 0,-1 0 0,1-1 0,-1 1 0,1 0 0,-2 0 0,2 1 0,-2-1 0,2 0 0,2 2 0,3 6 0,-8-9 0,1 1 0,-1-1 0,0 0 0,0 0 0,0 1 0,0-1 0,0 0 0,0 0 0,0 0 0,0 0 0,0 0 0,0 1 0,0-1 0,0 0 0,0 0 0,0 1 0,0-1 0,0 0 0,0 0 0,0 1 0,0-1 0,0 1 0,-1-1 0,-1 1 0,2 0 0,-1-1 0,-1 1 0,1 0 0,0 0 0,0-1 0,0 1 0,0-1 0,-1 0 0,1 1 0,0-1 0,-3 0 0,-9 3 0,0-2 0,-1 2 0,-24-1 0,-9-2 0,-123-6 0,-60-5 0,19 15 0,17-2 0,98-4 0,-18 7 0,111-5 0,-2 0 0,2 0 0,0 0 0,-1 1 0,0-1 0,0 1 0,2-1 0,-3 0 0,2 2 0,-1-1 0,1 1 0,0-1 0,0 1 0,-1-1 0,-2 4 0,5-5 0,1 0 0,0 0 0,-1 0 0,1 0 0,0 0 0,0 1 0,0-1 0,-1 0 0,1 1 0,-1-1 0,1 0 0,0 1 0,0-1 0,0 0 0,0 1 0,0-1 0,-1 0 0,1 1 0,0 0 0,0-1 0,0 0 0,0 1 0,0-1 0,0 0 0,0 1 0,0-1 0,0 1 0,1 0 0,-1-1 0,1 1 0,0 0 0,-1-1 0,1 1 0,-1-1 0,1 1 0,0-1 0,0 0 0,-1 1 0,2-1 0,-2 0 0,2 1 0,25 7 0,11-4 0,1-3 0,59-1 0,-36-1 0,128 6 0,-182-5 0,0 1 0,12 2 0,14 2 0,288-5 0,-159 0 0,-72-5 0,-62 5 0,35 0 0,-49-3 0,-12 3 0,0-1 0,0 1 0,-1-1 0,1 1 0,-1 0 0,1 0 0,0 0 0,0 0 0,-1 0 0,1 1 0,3 0 0,-6-1 0,1 0 0,-1 0 0,0 1 0,1-1 0,0 0 0,-1 1 0,0-1 0,0 0 0,0 1 0,0-1 0,0 1 0,1-1 0,-1 1 0,1-1 0,-1 1 0,0-1 0,0 1 0,0-1 0,0 1 0,1-1 0,-1 0 0,0 0 0,0 2 0,-1 14 0,1-3 0,0-13 0,0 1 0,0-1 0,1 0 0,-1 0 0,0 1 0,0-1 0,0 0 0,0 0 0,-1 1 0,1-1 0,0 0 0,0 1 0,0-1 0,0 0 0,0 0 0,0 1 0,0-1 0,0 0 0,0 0 0,-1 0 0,1 1 0,0-1 0,-1 0 0,1 0 0,0 0 0,0 1 0,0-1 0,-12 3 0,-17-3 0,20-1 0,-61 1 0,-239-7 0,56 4 0,141 5 0,-161-6 0,148 0 0,114 3 0,3 0 0,0 1 0,0 0 0,-14 3 0,20-3 0,1 0 0,-1 1 0,0-1 0,1 1 0,-1-1 0,0 1 0,1-1 0,0 0 0,0 1 0,-1 0 0,1-1 0,0 2 0,0-1 0,-1 0 0,1 0 0,0 0 0,0 0 0,0 0 0,0 0 0,1 1 0,-1-1 0,1 0 0,-2 0 0,1 3 0,-3 5 0,3-7 0,0 0 0,0 0 0,0 1 0,0-1 0,1 0 0,-1 3 0,1-5 0,0 1 0,0-1 0,0 1 0,0-1 0,1 1 0,-1-1 0,0 1 0,0-1 0,0 0 0,0 1 0,1-1 0,-1 1 0,0-1 0,1 0 0,-1 1 0,1 0 0,-1-1 0,0 0 0,1 0 0,-1 1 0,0-1 0,1 0 0,0 0 0,-1 0 0,1 0 0,-1 0 0,0 0 0,1 0 0,0 0 0,-1 0 0,1 1 0,-1-1 0,1 0 0,0 0 0,0 0 0,32 1 0,38-2 0,-18 0 0,890 1 0,-839 5 0,-75-5 0,30 0 0,-47-2 0,-9 1 0,-1 1 0,1-1 0,0 1 0,0 0 0,-1 0 0,6 0 0,-7 0 0,0 1 0,0-1 0,0 0 0,-1 0 0,1 1 0,-1-1 0,1 1 0,0-1 0,0 1 0,-1-1 0,1 1 0,-1 0 0,1-1 0,0 1 0,-1-1 0,1 1 0,-1 0 0,1-1 0,-1 1 0,1 0 0,-1-1 0,0 1 0,1 0 0,-1-1 0,0 1 0,0 0 0,3 9 0,-2-8 0,0 1 0,0 0 0,0 0 0,0-1 0,-1 5 0,0-6 0,0-1 0,0 1 0,0-1 0,0 1 0,0 0 0,0-1 0,0 1 0,0-1 0,-1 1 0,1-1 0,0 0 0,0 1 0,-1-1 0,1 1 0,-1-1 0,1 1 0,0-1 0,-1 0 0,1 1 0,0-1 0,-1 0 0,1 0 0,0 0 0,-1 0 0,1 0 0,0 1 0,-1-1 0,0 0 0,1 1 0,-1-1 0,1 0 0,-1 0 0,0 0 0,1 0 0,-2 0 0,-23 1 0,0 0 0,-30-4 0,13-2 0,29 3 0,1-1 0,-19 1 0,-195-1 0,-280 3 0,391 3 0,-87-10 0,173 5 0,-48 4 0,76-2 0,-1 1 0,1-1 0,-1 0 0,1 1 0,0 0 0,0 0 0,0-1 0,0 0 0,-1 1 0,1 0 0,0 0 0,0 0 0,0 0 0,0 0 0,0 0 0,-2 2 0,2 0 0,-1 0 0,0 0 0,0 0 0,0 0 0,-1 5 0,3-8 0,0 1 0,0-1 0,0 0 0,0 1 0,0-1 0,0 0 0,0 1 0,1-1 0,-1 0 0,0 1 0,0-1 0,0 0 0,0 0 0,1 1 0,-1-1 0,1 0 0,-1 0 0,0 1 0,0-1 0,1 0 0,-1 0 0,0 1 0,0-1 0,1 0 0,0 0 0,-1 0 0,0 0 0,1 0 0,-1 1 0,0-1 0,1 0 0,-1 0 0,1 0 0,-1 0 0,0 0 0,1 0 0,-1 0 0,1 0 0,19 1 0,-17-1 0,1118-1 0,-1042 4 0,-52-3 0,-1 0 0,0 0 0,31 6 0,-47-5 0,16 4 0,-24-5 0,-1 1 0,1 0 0,-1 0 0,0-1 0,0 1 0,0 0 0,0 0 0,1 0 0,-1 0 0,0 0 0,0 0 0,0 0 0,0 1 0,0-1 0,1 1 0,1 6 0,-2-7 0,0 0 0,0 0 0,-1 0 0,1 0 0,-1-1 0,1 2 0,-1-1 0,1 0 0,-1 2 0,0-2 0,0-1 0,0 1 0,0-1 0,-1 0 0,1 1 0,-1-1 0,1 0 0,0 1 0,0-1 0,-1 0 0,1 1 0,0-1 0,-1 0 0,0 0 0,1 1 0,0-1 0,-1 0 0,1 0 0,-1 0 0,1 0 0,0 1 0,0-1 0,-1 0 0,1 0 0,-1 0 0,0 0 0,1 0 0,0 0 0,-1 0 0,1 0 0,-1 0 0,0-1 0,-123 1 0,13-3 0,49 2 0,-139-4 0,121 6 0,-84-2 0,54-3 0,-30 4 0,-123 0 0,80 4 0,183-4 0,-1 0 0,0 0 0,1 1 0,-1-1 0,1 0 0,-1 0 0,0 0 0,0 0 0,1 1 0,-1-1 0,0 1 0,1-1 0,-1 0 0,1 1 0,0-1 0,-1 0 0,0 1 0,1-1 0,-1 1 0,1-1 0,0 0 0,-1 1 0,1-1 0,-1 1 0,1-1 0,0 1 0,0-1 0,0 1 0,0-1 0,0 1 0,0 0 0,-2 21 0,2-17 0,0-5 0,0 1 0,1-1 0,-1 0 0,1 1 0,-1-1 0,0 0 0,0 1 0,0-1 0,0 0 0,0 1 0,1-1 0,-1 0 0,1 0 0,-1 1 0,0-1 0,1 0 0,-1 0 0,1 0 0,0 1 0,-1-1 0,0 0 0,1 1 0,-1-1 0,1 0 0,0 0 0,-1 0 0,0 0 0,2 0 0,16 0 0,-15 0 0,57 1 0,59 1 0,109 0 0,-123-3 0,203 5 0,-262-4 0,339 4 0,-302-5 0,30 2 0,-112-1 0,0 1 0,0-1 0,0 1 0,-1-1 0,1 1 0,0-1 0,0 1 0,-1 0 0,1 0 0,-1-1 0,1 1 0,-1 0 0,1-1 0,-1 0 0,1 1 0,-1 0 0,0-1 0,1 1 0,-1 2 0,6 17 0,-7-20 0,1 1 0,0-1 0,0 0 0,0 1 0,-1-1 0,1 0 0,-1 0 0,1 0 0,0 1 0,0 0 0,-1-1 0,1 0 0,0 1 0,-1-1 0,0 0 0,1 0 0,0 1 0,-1-1 0,1 0 0,-1 0 0,0 0 0,1 1 0,0-1 0,-1 0 0,1 0 0,0 0 0,-1 0 0,1 0 0,-1 0 0,0 0 0,-22 0 0,18 0 0,-506 4 0,342-4 0,37-7 0,16 2 0,-88 0 0,-29 5 0,120 0 0,112 0 0,0 0 0,0 0 0,0 0 0,0 0 0,1 0 0,-1 0 0,0 0 0,0 1 0,0-1 0,0 1 0,1-1 0,-2 0 0,2 1 0,-1-1 0,0 1 0,0-1 0,0 1 0,1-1 0,-1 1 0,0-1 0,1 1 0,-1-1 0,1 1 0,0-1 0,-1 0 0,1 2 0,-1-2 0,1 1 0,0 0 0,-2 1 0,2 1 0,-1 1 0,1-2 0,0 2 0,0-1 0,0 0 0,1 5 0,-1-7 0,0-1 0,1 2 0,0-2 0,-1 1 0,0 0 0,1-1 0,-1 1 0,0-1 0,1 1 0,-1 0 0,0-1 0,1 1 0,0-1 0,0 0 0,-1 0 0,1 0 0,0 1 0,0 0 0,-1-1 0,1 0 0,0 0 0,0 1 0,0-1 0,-1 0 0,2 0 0,-2 0 0,1 0 0,0 0 0,29 1 0,-23-1 0,172-4 0,25 0 0,614 4 0,-809 0 0,-1 1 0,0 0 0,1 1 0,-1-1 0,15 6 0,-16-5 0,1 1 0,0-2 0,0 1 0,0-1 0,16 2 0,37-2 0,50-2 0,-110 1 0,0 0 0,-1-1 0,1 1 0,-1 0 0,1-1 0,-1 1 0,0 0 0,0-1 0,1 1 0,-1 0 0,1 0 0,-1-1 0,1 1 0,-1-1 0,0 1 0,1 0 0,-1-1 0,0 1 0,0 0 0,1 0 0,-1-1 0,1 1 0,-1 0 0,0-1 0,0 1 0,0-1 0,0 0 0,0 1 0,0-1 0,0 1 0,0-1 0,0 1 0,0-1 0,0 0 0,0 0 0,0-1 0,0 1 0,-1-1 0,1 2 0,-1-1 0,1-1 0,0 1 0,-1 0 0,1 0 0,-2-1 0,1-1 0,1 3 0,0 0 0,0 0 0,0 0 0,-1 0 0,1 0 0,0 0 0,0 0 0,0 0 0,0 0 0,0 1 0,0-1 0,0 0 0,-1 0 0,1 0 0,0 0 0,0 0 0,0 0 0,0 1 0,0-1 0,0 0 0,0 0 0,0 0 0,0 0 0,0 0 0,0 1 0,0-1 0,0 0 0,0 0 0,0 0 0,0 0 0,0 1 0,0-1 0,0 0 0,0 0 0,0 1 0,0-1 0,0 0 0,0 0 0,0 8 0,2 2 0,1 0 0,5 13 0,-8-23 0,0 0 0,0 0 0,0 1 0,-1-1 0,1 0 0,0 0 0,0 1 0,0-1 0,0 0 0,0 0 0,0 0 0,0 1 0,-1-1 0,1 0 0,0 0 0,0 0 0,0 1 0,-1-1 0,1 0 0,-1 0 0,1 0 0,0 0 0,0 0 0,0 0 0,-1 1 0,1-1 0,0 0 0,0 0 0,-1 0 0,1 0 0,-1 0 0,1 0 0,0 0 0,0 0 0,-1 0 0,1 0 0,0 0 0,0 0 0,-2-1 0,-14 1 0,13 0 0,-18 0 0,1 1 0,-20 4 0,19-3 0,-36 2 0,-102-4 0,-40-1 0,36-7 0,50 1 0,-143 5 0,134 3 0,-248-1 0,369 0 0,0 0 0,-1 0 0,1 0 0,0 1 0,0-1 0,0 0 0,-1 0 0,1 0 0,1 1 0,-1-1 0,0 1 0,-1-1 0,1 1 0,1-1 0,-2 1 0,0 0 0,2 0 0,-1-1 0,1 1 0,0-1 0,-1 1 0,1 0 0,0-1 0,0 1 0,-1 0 0,1-1 0,0 0 0,0 0 0,-1 1 0,1 0 0,0-1 0,0 1 0,0-1 0,1 1 0,-1 0 0,0 0 0,0-1 0,1 1 0,-1 0 0,0-1 0,0 1 0,0-1 0,1 1 0,-1-1 0,0 1 0,2 0 0,-2 0 0,1-1 0,-1 1 0,1-1 0,0 0 0,0 1 0,-1-1 0,1 0 0,0 1 0,0-1 0,0 0 0,-1 1 0,0-1 0,1 0 0,0 0 0,0 0 0,0 1 0,0-1 0,1 0 0,19 0 0,-15 0 0,292 3 0,64 2 0,-130-10 0,115 5 0,-333 0 0,19 5 0,6-2 0,-34-3 0,6 0 0,1 1 0,-1 0 0,0 1 0,0 0 0,-1 0 0,13 3 0,-18-3 0,2-1 0,0 0 0,-2 0 0,1 0 0,0-1 0,1 0 0,10-2 0,4 1 0,-16 1 0,1-1 0,0 0 0,7-1 0,-9 1 0,-2 0 0,2 0 0,-1 0 0,1 1 0,-1-1 0,0 1 0,1 0 0,-1 0 0,1 0 0,-1 0 0,0 1 0,5 0 0,-8-1 0,0 1 0,1-1 0,-1 1 0,0-1 0,1 0 0,-1 0 0,1 1 0,-1-1 0,0 0 0,0 1 0,1-1 0,-1 0 0,0 0 0,1 0 0,-1 0 0,0 1 0,0-1 0,0 1 0,0-1 0,0 0 0,0 1 0,0-1 0,0 0 0,0 1 0,0-1 0,0 2 0,-2 12 0,0 2 0,2-16 0,0 1 0,1 0 0,-1 0 0,1 0 0,-1 0 0,0 0 0,0-1 0,0 1 0,0 0 0,0 0 0,0 0 0,0-1 0,-1 4 0,0-4 0,1 0 0,-1 1 0,1-1 0,0 1 0,-1-1 0,0 0 0,1 0 0,-2 1 0,2-1 0,-1 0 0,0 0 0,0 0 0,0 1 0,1-1 0,-2 0 0,2 0 0,-1 0 0,-1-1 0,-19 1 0,0-1 0,-22-5 0,-27 1 0,-453 0 0,449 5 0,-2-4 0,20 0 0,-331 0 0,204 0 0,163 3 0,-2 0 0,-41-8 0,52 8 0,2 0 0,0 0 0,-1 1 0,-14 2 0,23-2 0,1 0 0,-1 0 0,0 0 0,0 0 0,1 0 0,-1 0 0,1 0 0,-1 1 0,1-1 0,-1 0 0,0 0 0,1 0 0,-1 1 0,1-1 0,-1 0 0,0 1 0,1-1 0,-1 0 0,1 1 0,-1-1 0,0 1 0,1-1 0,-1 1 0,1-1 0,0 0 0,-1 1 0,1-1 0,-1 1 0,1-1 0,0 1 0,0 0 0,0-1 0,0 1 0,-1-1 0,1 1 0,0 0 0,0-1 0,0 1 0,0 0 0,0-1 0,0 1 0,0 0 0,1-1 0,-1 1 0,0-1 0,0 1 0,0 0 0,1-1 0,-1 0 0,1 0 0,-1 1 0,0-1 0,1 1 0,-1-1 0,1 1 0,-1 0 0,1-1 0,-1 0 0,1 1 0,-1-1 0,1 0 0,0 1 0,-1-1 0,1 0 0,1 1 0,6 2 0,0 0 0,2-2 0,-1 1 0,-1 0 0,2-1 0,-1 0 0,0 0 0,16-1 0,38 4 0,-14-1 0,276 2 0,62-5 0,-370 0 0,18 4 0,-18-2 0,21 1 0,91-1 0,-122-1-96,2-1-115,1 0-1,1-1 0,-1 0 1,0 0-1,10-2 1</inkml:trace>
</inkml:ink>
</file>

<file path=ppt/ink/ink1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41"/>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1,'1718'0,"-1715"0</inkml:trace>
</inkml:ink>
</file>

<file path=ppt/ink/ink1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42"/>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1,'1263'0,"-1260"0</inkml:trace>
</inkml:ink>
</file>

<file path=ppt/ink/ink1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43"/>
    </inkml:context>
    <inkml:brush xml:id="br0">
      <inkml:brushProperty name="width" value="0.1" units="cm"/>
      <inkml:brushProperty name="height" value="0.1" units="cm"/>
      <inkml:brushProperty name="color" value="#66CC00"/>
      <inkml:brushProperty name="ignorePressure" value="1"/>
    </inkml:brush>
  </inkml:definitions>
  <inkml:trace contextRef="#ctx0" brushRef="#br0">138 1,'-136'762,"135"-760</inkml:trace>
</inkml:ink>
</file>

<file path=ppt/ink/ink1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44"/>
    </inkml:context>
    <inkml:brush xml:id="br0">
      <inkml:brushProperty name="width" value="0.1" units="cm"/>
      <inkml:brushProperty name="height" value="0.1" units="cm"/>
      <inkml:brushProperty name="color" value="#66CC00"/>
    </inkml:brush>
  </inkml:definitions>
  <inkml:trace contextRef="#ctx0" brushRef="#br0">1367 1 24575,'0'5'0,"1"0"0,0 0 0,2 7 0,-1-7 0,-1 0 0,0 1 0,1 8 0,-3-7 0,0-4 0,1 0 0,0 0 0,0 0 0,0-1 0,1 1 0,-1 0 0,1 0 0,0 0 0,-1-1 0,2 1 0,-2 0 0,1-1 0,3 4 0,-1-2 0,-1 0 0,1 0 0,-2 0 0,0 1 0,1 0 0,-1-1 0,2 9 0,-2-7 0,0-1 0,1 0 0,0 1 0,-1-2 0,4 9 0,11 14 0,-15-26 0,0 0 0,0 2 0,-1-1 0,1 0 0,-1 0 0,0 0 0,1 0 0,-1 3 0,0-2 0,0-1 0,1 0 0,-1 0 0,0 0 0,1 1 0,-1-1 0,1 3 0,4 11 0,-5-15 0,0 1 0,1 0 0,-1 0 0,0 0 0,1-1 0,-1 1 0,2 0 0,-2-1 0,3 3 0,-1 0 0,-1 0 0,2-2 0,-1 2 0,-1 0 0,1 0 0,-1-1 0,0 1 0,-1 0 0,1 4 0,4 16 0,6 3 0,-6-16 0,-1-1 0,7 12 0,1 1 0,-2-7 0,-8-14 0,-1 0 0,1 0 0,-1 1 0,1-1 0,-1 0 0,0 1 0,0-1 0,0 0 0,0 1 0,-1 0 0,0 3 0,0-2 0,1-1 0,0 1 0,-1-1 0,1 0 0,0 0 0,3 5 0,2 14 0,-5-16 0,0 2 0,0-1 0,2 0 0,-1-1 0,4 9 0,-6-14 0,2 1 0,-1 0 0,1 0 0,-1-1 0,1 1 0,3 1 0,-4-2 0,0 0 0,1 0 0,0 1 0,-1-1 0,0 0 0,0 1 0,1 0 0,-1-1 0,2 3 0,7 15 0,-8-16 0,0 1 0,-1-1 0,2 0 0,-2 1 0,1-1 0,1 7 0,-2-6 0,0-1 0,1 0 0,-1 1 0,0 0 0,1-1 0,1 0 0,-1 0 0,1 1 0,2 1 0,-1 0 0,0 0 0,-1-2 0,4 10 0,-6-13 0,-1 1 0,0-1 0,1 0 0,-1 1 0,0-1 0,1 1 0,-1-1 0,0 1 0,0-1 0,0 0 0,0 1 0,0-1 0,0 1 0,0-1 0,0 1 0,0-1 0,0 0 0,0 1 0,0 0 0,0-1 0,0 1 0,0-1 0,0 1 0,0-1 0,0 0 0,-1 1 0,1-1 0,-1 1 0,1-1 0,0 0 0,-1 0 0,-1 0 0,1 0 0,0 0 0,0 0 0,-1 0 0,2 0 0,-1 0 0,-1 0 0,1 0 0,0 0 0,0 0 0,-2 0 0,-63-14 0,37 11 0,-1 2 0,-36 1 0,-28 0 0,6-9 0,87 9 0,-39-2 0,-68 1 0,86 4 0,17-2 0,1 0 0,-1 0 0,1 0 0,-7 0 0,-422-2 0,353 6 0,12-4 0,-58-2 0,53-4 0,56 5 0,-20-4 0,21 3 0,-23-1 0,-57 5 0,85-2 0,1 0 0,-1-1 0,-21-2 0,31 2 0,0-1 0,0 1 0,0 0 0,0 0 0,0 0 0,1 0 0,-1-1 0,0 1 0,0-1 0,1 0 0,0 1 0,-1-1 0,0 0 0,1 1 0,0-1 0,-1 0 0,1 1 0,-1-1 0,0 0 0,1 1 0,0-1 0,0 0 0,-1 0 0,1 0 0,0 0 0,0 1 0,0 0 0,0-2 0,0-4 0,-1 0 0,2-11 0,0 6 0,-1 6 0,0-3 0,0 1 0,0-1 0,1 0 0,1 1 0,2-13 0,2 0 0,-5 16 0,0-1 0,1 0 0,0 1 0,-1-1 0,6-7 0,-5 8 0,0 0 0,0-1 0,0 0 0,0 1 0,1-11 0,-2 8 0,1 1 0,4-12 0,0 4 0,5-18 0,2-6 0,-7 22 0,-2 1 0,5-24 0,-4 15 0,8-25 0,-11 37 0,0-2 0,0-13 0,-1 15 0,0-1 0,6-19 0,7-13 0,-10 35 0,-1-1 0,-1 0 0,0 1 0,0-13 0,-2 21 0,0 1 0,0 0 0,0 0 0,0-1 0,0 0 0,-1 1 0,1 0 0,0 0 0,-1 0 0,0 0 0,1 0 0,-1-1 0,0 1 0,0 0 0,0 0 0,1 0 0,-3-2 0,0 1 0,3 2 0,0 0 0,0 0 0,0-1 0,0 1 0,0 0 0,0 0 0,0 0 0,0 0 0,0 0 0,0 0 0,0 0 0,0-1 0,0 1 0,0 0 0,0 0 0,0 0 0,0 0 0,-1 0 0,1 0 0,0 0 0,0-1 0,1 1 0,-1 0 0,0 0 0,0 0 0,0 0 0,0 0 0,0 0 0,0 0 0,0-1 0,0 1 0,0 0 0,0 0 0,0 0 0,0 0 0,0 0 0,0 0 0,0 0 0,0 0 0,0 0 0,0-1 0,9-1 0,10 2 0,-16 0 0,404 1 0,-209-1 0,-91 4 0,-1-1 0,-43 2 0,51-1 0,-68-5 0,47 2 0,-92 0 0,0-1 0,0 1 0,1-1 0,-1 1 0,0-1 0,0 1 0,0-1 0,0 1 0,0-1 0,0 1 0,0 0 0,-1 0 0,1 0 0,0 0 0,-1 0 0,1 0 0,-1 0 0,1 0 0,0 3 0,8 19 0,-9-22 0,0 0 0,0-1 0,0 0 0,0 1 0,0-1 0,0 1 0,0-1 0,0 1 0,0-1 0,0 0 0,0 0 0,0 0 0,0 0 0,0 1 0,0-1 0,0 1 0,-1-1 0,1 0 0,-1 1 0,1-1 0,0 0 0,0 1 0,-1-1 0,0 1 0,-13 4 0,-20-4 0,30-1 0,-93 4 0,54-5 0,0-1 0,-46-9 0,72 10 0,-5-1 0,-3 1 0,-25 2 0,5 0 0,-474-1 0,434-5 0,82 5 0,-1 0 0,-1 0 0,0 0 0,1 1 0,-1-1 0,0 1 0,-6 2 0,9-2 0,1-1 0,1 0 0,-2 1 0,1-1 0,0 1 0,0 0 0,0 0 0,0 0 0,0 0 0,0 0 0,0 0 0,0 0 0,0 0 0,1 0 0,-1 1 0,0-1 0,1-1 0,0 2 0,0-1 0,0 0 0,-1 0 0,1 0 0,0 1 0,-1-1 0,1 1 0,1 1 0,-2-2 0,1 2 0,0-1 0,0 0 0,0 1 0,1 0 0,0-2 0,-1 6 0,1-6 0,0 0 0,-1-1 0,1 1 0,-1 0 0,1-1 0,0 1 0,0 0 0,-1-1 0,2 0 0,-2 1 0,1-1 0,0 1 0,0-1 0,0 0 0,0 1 0,0-1 0,-1 0 0,1 0 0,0 1 0,0-1 0,0 0 0,0 0 0,0 0 0,2 0 0,18 1 0,2-2 0,-2 1 0,2-2 0,31-6 0,-33 4 0,1 1 0,-1 2 0,2 1 0,30 0 0,-5 1 0,76-4 0,-76 2 0,47 2 0,-45 2 0,30 2 0,6-1 0,2 0 0,121-4 0,-207 0 0,-1 0 0,1 0 0,0 1 0,0-1 0,0 1 0,0 0 0,0-1 0,0 1 0,-2 0 0,2 0 0,2 2 0,-3-3 0,0 1 0,-1-1 0,1 1 0,0-1 0,0 1 0,-1 0 0,1-1 0,0 1 0,0-1 0,-1 0 0,0 1 0,0 0 0,0 0 0,1 0 0,-1 0 0,1 0 0,-1-1 0,0 1 0,0 0 0,0 0 0,1 0 0,-1 0 0,0 0 0,0 1 0,-1-2 0,1 0 0,0 0 0,-1 1 0,1-1 0,-1 0 0,1 1 0,0-1 0,0 0 0,0 1 0,-1-1 0,0 0 0,1 1 0,-1-1 0,1 0 0,-1 0 0,0 0 0,1 0 0,-1 1 0,1-1 0,-1 0 0,0 0 0,1 0 0,-1 0 0,-18 1 0,8-1 0,-220 7 0,210-7 0,-65 0 0,-90 0 0,56-12 0,77 6 0,18 1 0,-33-1 0,37 5 0,-156-2 0,98 11 0,39-4 0,20-2 0,-19 0 0,37-2 0,1 0 0,0 0 0,-1 0 0,1-1 0,-1 1 0,1-1 0,0 1 0,-1-1 0,1 1 0,-1-1 0,1 0 0,0 1 0,0-1 0,0 0 0,0 0 0,0 0 0,0 0 0,0 1 0,0-1 0,0 0 0,0 0 0,0-1 0,1 1 0,-2-2 0,-1-4 0,0-1 0,0 2 0,-2-11 0,-2-7 0,3 13 0,3 9 0,1 9 0,2-1 0,0-1 0,0 1 0,0-1 0,0 1 0,0 0 0,8 9 0,4 9 0,-11-19 0,-2 1 0,1 0 0,0-1 0,-1 1 0,0 0 0,1 7 0,-2-13 0,0 1 0,0 0 0,0-1 0,1 1 0,-1-1 0,0 1 0,1-1 0,-1 0 0,1 1 0,-1-1 0,0 1 0,1-1 0,-1 0 0,1 1 0,-1-1 0,0 0 0,0 1 0,1-1 0,-1 0 0,1 0 0,0 1 0,-1-1 0,1 0 0,0 0 0,0 0 0,-1 0 0,1 0 0,0 0 0,-1 0 0,1 0 0,0 0 0,25 0 0,-17-1 0,150 7 0,-114-3 0,56-3 0,-38-1 0,42 0 0,106 2 0,-94 4 0,-41-1 0,-61-4 0,19 4 0,-21-3 0,25 2 0,7-4 0,80 2 0,-123-1 0,-1 0 0,1 0 0,-1 0 0,0 1 0,0-1 0,0 0 0,1 1 0,-1-1 0,0 1 0,0 0 0,-1-1 0,1 1 0,0 0 0,0-1 0,0 1 0,0 0 0,0-1 0,0 1 0,0-1 0,-1 1 0,1 1 0,0-1 0,-1 0 0,1 0 0,-1 0 0,2 1 0,-2 2 0,1-2 0,-1 1 0,1 0 0,-1 1 0,0-2 0,0 2 0,0 5 0,-1-8 0,1-1 0,0 0 0,0 0 0,0 0 0,0 1 0,0-1 0,0 0 0,0 1 0,0-1 0,-1 0 0,1 1 0,0 0 0,0-1 0,-1 0 0,0 0 0,1 1 0,0-1 0,-1 0 0,1 0 0,0 1 0,-1-1 0,0 0 0,1 0 0,0 0 0,-1 1 0,0-1 0,1 0 0,0 0 0,-1 0 0,1 0 0,-1 0 0,0 0 0,1 0 0,-1 0 0,1 0 0,0 0 0,-2 0 0,-21-6 0,13 5 0,-18-1 0,-49 2 0,29 1 0,-4-1 0,-75-10 0,21 3 0,101 7 0,-191-4 0,82 0 0,-220 4 0,327 0 0,-2 1 0,-11 2 0,12-1 0,0-1 0,-13 1 0,19-2 0,-1-1 0,1 1 0,0 1 0,0-1 0,0 0 0,0 0 0,0 1 0,0-1 0,0 1 0,0-1 0,0 1 0,-2 1 0,3-2 0,0 1 0,0 0 0,0 0 0,0 0 0,1 0 0,-1 0 0,1 0 0,-1 0 0,0 0 0,1 0 0,-1 0 0,1 0 0,0-1 0,0 2 0,0-1 0,-1 0 0,1 0 0,0 0 0,0 1 0,1 1 0,-1-2 0,0 0 0,0-1 0,0 1 0,1-1 0,-1 0 0,0 1 0,0 0 0,1-1 0,0 1 0,-1-1 0,0 1 0,1 0 0,-1-1 0,1 1 0,0 0 0,-1-1 0,1 1 0,0-1 0,0 0 0,-1 1 0,1-1 0,0 0 0,-1 1 0,0-1 0,1 0 0,0 0 0,0 0 0,0 1 0,-1-1 0,2 0 0,-2 0 0,2 0 0,5 0 0,1 0 0,12-1 0,-6 0 0,892 1 0,-831 5 0,1-2 0,-48-4 0,-19 0 0,1 1 0,0 0 0,-1 0 0,1 1 0,15 3 0,-22-3 0,-1 0 0,0 1 0,0-1 0,0 0 0,0 1 0,1-2 0,-1 2 0,-1 0 0,0 0 0,1 0 0,0 0 0,-1-1 0,1 2 0,-1-2 0,0 1 0,0 0 0,0 1 0,0-1 0,0 0 0,-1 0 0,0 0 0,1 0 0,-1 1 0,0-1 0,0 1 0,0-1 0,-1 3 0,1-5 0,0 1 0,0-1 0,0 1 0,0-1 0,0 1 0,-1-1 0,1 1 0,0-1 0,-1 1 0,0-1 0,1 0 0,0 1 0,-1-1 0,1 1 0,-1-1 0,0 0 0,1 1 0,-1-1 0,1 1 0,-1-1 0,0 0 0,1 0 0,-1 0 0,0 0 0,0 0 0,1 0 0,-1 0 0,1 0 0,-1 0 0,1 0 0,-2 0 0,-24-3 0,15 1 0,-20 1 0,-56 2 0,-41 3 0,-107-8 0,175 3 0,20 0 0,-69-7 0,94 6 0,-8-2 0,23 4 0,0 0 0,0 0 0,0 0 0,0 0 0,0 0 0,0 0 0,0 0 0,0 0 0,0 0 0,0 0 0,0 0 0,0 0 0,0 0 0,0 0 0,0 0 0,0 0 0,0 0 0,0 0 0,0 0 0,0 0 0,0 0 0,0 0 0,0 0 0,0-1 0,0 1 0,0 0 0,0 0 0,0 0 0,0 0 0,0 0 0,0 0 0,0 0 0,14 0 0,251-7 0,-120 7 0,10-1 0,-136-1 0,-18 1 0,-12 0 0,-245 6 0,120-2 0,-4 1 0,-171-4 0,234-4 0,18 2 0,38 0 0,-41 3 0,61-1 0,1 0 0,-1 0 0,0 0 0,0 0 0,1 1 0,-1-1 0,0 0 0,1 0 0,-1 0 0,1 0 0,-1 1 0,1 0 0,-1-1 0,1 1 0,0-1 0,-1 1 0,0-1 0,1 1 0,-1-1 0,1 1 0,0-1 0,0 1 0,-1 0 0,1-1 0,-1 1 0,1-1 0,0 2 0,0-2 0,0 1 0,0 0 0,0 0 0,1 24 0,0-21 0,-1-3 0,0 0 0,1 0 0,-1-1 0,1 1 0,0 0 0,-1 0 0,1-1 0,-1 1 0,1 0 0,-1-1 0,1 1 0,-1 0 0,2-1 0,-2 1 0,1-1 0,0 1 0,0-1 0,0 0 0,0 1 0,0-1 0,0 0 0,0 1 0,0-1 0,0 0 0,1 0 0,28 2 0,-30-2 0,221 1 0,-111-2 0,6-2 0,28 2 0,101 2 0,-72 2 0,-80 2 0,-14-10 0,-70 4 0,-4 1 0,0 0 0,0 0 0,0 0 0,6 1 0,-10 0 0,1-1 0,-1 1 0,0-1 0,0 0 0,1 1 0,-1-1 0,0 1 0,0 0 0,-1-1 0,1 1 0,1 0 0,-1 0 0,-1-1 0,2 1 0,-1 1 0,-1-2 0,1 1 0,0-1 0,0 1 0,0 2 0,2 3 0,-2-3 0,1-1 0,-1 1 0,1 0 0,-2 0 0,3 4 0,-3-6 0,0-1 0,0 1 0,0-1 0,0 0 0,0 1 0,0-1 0,0 1 0,0-1 0,0 0 0,0 1 0,-1-1 0,1 0 0,0 1 0,0-1 0,-1 0 0,1 1 0,0-1 0,0 0 0,-1 0 0,1 1 0,0-1 0,-2 1 0,2-1 0,-1 0 0,1 1 0,-2-1 0,2 0 0,-1 1 0,0-1 0,1 0 0,-1 0 0,1 0 0,-1 0 0,0 0 0,0 0 0,0 0 0,-1-1 0,-43-3 0,-79 4 0,59 1 0,-414-1 0,421-5 0,-2 1 0,-1 1 0,-1-2 0,-267 5 0,329 0 0,-1 0 0,0 0 0,-1 0 0,1 0 0,0 0 0,0 1 0,0-1 0,-1 0 0,1 1 0,0-1 0,0 0 0,0 1 0,1 0 0,-1-1 0,0 1 0,0-1 0,0 1 0,0 0 0,0-1 0,0 0 0,1 1 0,-1 0 0,-1 2 0,0 0 0,1 0 0,0 0 0,0 0 0,0 1 0,-1 5 0,-1 15 0,3-20 0,0 1 0,-1 0 0,1-1 0,-2 0 0,2 1 0,-4 6 0,2-5 0,0-1 0,0 1 0,-1 9 0,-1 4 0,-10 62 0,13-75 0,-5 15 0,6-20 0,-1-1 0,1 1 0,0 0 0,-1 0 0,0 0 0,0 0 0,1-1 0,-1 2 0,0-2 0,0 1 0,1 0 0,-1 0 0,0-1 0,1 1 0,-2 0 0,0 0 0,2-1 0,-1-1 0,1 1 0,0 0 0,0 0 0,0-1 0,0 1 0,0 0 0,0 0 0,-1-1 0,1 1 0,0 0 0,0-1 0,0 1 0,0 0 0,0 0 0,0-1 0,0 1 0,0 0 0,0-1 0,0 1 0,0 0 0,1 0 0,-1-1 0,0 1 0,0-1 0,0 1 0,0 0 0,1-1 0,2-9 0,5-25 0,-7 29 0,0 1 0,0-1 0,1 0 0,0 1 0,-1 0 0,1-1 0,4-5 0,0 1 0,2 0 0,-1 0 0,1 1 0,0-1 0,1 2 0,0 0 0,13-10 0,-19 15 0,0 1 0,0-1 0,-1 2 0,4-7 0,-4 6 0,0 0 0,0 1 0,0-2 0,0 1 0,3-2 0,-4 3 0,0 0 0,0 1 0,0-1 0,1 1 0,-1 0 0,0-1 0,0 1 0,-1 0 0,2 0 0,-1 0 0,0-1 0,0 1 0,0 0 0,1 0 0,-1 0 0,0 1 0,0-1 0,2 0 0,19 5 0,0-2 0,34 2 0,49-5 0,-45-1 0,1-4 0,-36 4 0,49-5 0,-136 5 0,-20 1 0,-97 0 0,28-3 0,259 6 0,68-3 0,-74-11 0,-62 5 0,67-2 0,111 13 0,-80-1 0,132 0 0,-211-4 0,-51 1 0,-3-1 0,2 2 0,-2-1 0,2 1 0,-1 0 0,0 0 0,8 3 0,5 3 0,-17-7 0,-1 1 0,1-2 0,0 1 0,0 0 0,0 0 0,-1 0 0,1 1 0,-1-1 0,0 1 0,0-1 0,2 3 0,-2-4 0,-1 0 0,1 0 0,-1 0 0,0 1 0,0 0 0,0-1 0,0 0 0,0 1 0,1-1 0,-1 1 0,0-1 0,0 0 0,0 1 0,0-1 0,0 1 0,0-1 0,0 0 0,0 1 0,-1-1 0,1 0 0,0 1 0,0 0 0,-1-1 0,0 1 0,1 0 0,-1-1 0,1 0 0,-1 1 0,0-1 0,1 0 0,-1 1 0,1-1 0,-1 0 0,1 0 0,-1 1 0,0-1 0,0 0 0,0 0 0,1 0 0,-1 0 0,-1 0 0,-62 0 0,34 0 0,-30 2 0,21 1 0,-52-4 0,33 0 0,-68 2 0,-130-2 0,86-2 0,211-7 0,106-8 0,-115 15 0,41 4 0,-60 0 0,-72 0 0,-99 13 0,149-14 0,-106 14 0,2-11 0,-45 1 0,149-4 0,1 0 0,-1 1 0,1 0 0,0 0 0,-10 3 0,15-4 0,0 1 0,0 0 0,0 1 0,-1-1 0,1 1 0,0 0 0,1 0 0,-1 0 0,1-1 0,-1 1 0,0 0 0,2 1 0,-1-1 0,0 1 0,-3 2 0,1 0 0,2 0 0,0-1 0,0 1 0,-1 0 0,-1 6 0,2-2 0,0 0 0,0 0 0,1 0 0,1 13 0,-1-13 0,1-6 0,-1-1 0,1 0 0,1 0 0,-1 1 0,1 0 0,0 4 0,0-7 0,-1 1 0,1 0 0,-1-1 0,1 1 0,-1 0 0,1-1 0,-1 1 0,0 0 0,1-1 0,-1 1 0,1-1 0,0 1 0,0-1 0,-1 1 0,2-1 0,-2 0 0,1 1 0,0-1 0,0 0 0,0 0 0,0 1 0,0-1 0,0 0 0,-1 0 0,1 0 0,-1 0 0,3 0 0,194-1 0,-107-3 0,84-1 0,-144 5 0,174 5 0,-104-1 0,58-3 0,-80-2 0,22-3 0,-95 4 0,7 0 0,1 0 0,1 0 0,-1-2 0,18-3 0,-14 3 0,0-1 0,1 2 0,-1 0 0,29 2 0,-9 0 0,-24 1 0,-12-2 0,-1 0 0,2 1 0,-1 0 0,1-1 0,-1 0 0,1 0 0,-1 0 0,1 0 0,-1 0 0,1 0 0,-2 0 0,0-1 0,1 1 0,-1-1 0,0 1 0,0 0 0,0 0 0,0-1 0,0 1 0,0 0 0,0 0 0,0-1 0,0 1 0,0 0 0,0 0 0,0-1 0,0 1 0,0 0 0,0 0 0,0-1 0,-1 1 0,1 0 0,0 0 0,0-1 0,0 1 0,0 0 0,0 0 0,0 0 0,0-1 0,0 1 0,0 0 0,-9-11 0,6 8 0,-24-32 0,27 34 0,-3-4 0,0 1 0,0 0 0,1-1 0,-1-1 0,1 2 0,1-1 0,-1-1 0,-1-8 0,3 14 0,0-1 0,0 0 0,-1 0 0,0 0 0,1 0 0,0 0 0,-1 0 0,1 0 0,-1-1 0,0 2 0,1-1 0,-1 0 0,1 0 0,-2 0 0,2 1 0,-1 0 0,1-1 0,-1 1 0,0-1 0,0 0 0,0 0 0,0 1 0,-1-1 0,1 1 0,0 0 0,0-1 0,0 1 0,0 0 0,0 0 0,-1-1 0,-6 1 0,1-1 0,-1 1 0,-13 1 0,6 0 0,-59 3 0,-2 0 0,-11-8 0,31 0 0,-24 0 0,-29 0 0,-59 0 0,-62 3 0,116 2 0,102-1 0,-1 0 0,0 1 0,0 0 0,1 1 0,0-1 0,0 2 0,-18 6 0,-46 20 0,75-29 0,0 1 0,0-1 0,-1 1 0,1 0 0,0 0 0,-1 0 0,1-1 0,0 1 0,0 0 0,0 0 0,0 0 0,0 0 0,1 1 0,-1-1 0,0 0 0,1-1 0,-2 3 0,1 1 0,0-1 0,1 1 0,0-2 0,-1 2 0,2 4 0,-1-2 0,0-5 0,0 1 0,0 0 0,0 0 0,0-1 0,0 0 0,1 1 0,-1-1 0,1 2 0,0-2 0,-1 1 0,1-1 0,0 1 0,0-1 0,-1 0 0,1 0 0,0 1 0,2 1 0,-1-2 0,0 0 0,0 0 0,0 0 0,-1 0 0,1 0 0,1-1 0,-2 1 0,2-1 0,-1 0 0,0 0 0,-1 0 0,2 1 0,-1-1 0,4-1 0,51 1 0,69-7 0,11 0 0,-85 6 0,205 0 0,-128 5 0,-16 0 0,-59-3 0,46-2 0,-49-5 0,-28 4 0,35-2 0,-55 4 0,0 0 0,0-1 0,-1 1 0,0-1 0,1 0 0,0 0 0,-1 0 0,1 0 0,-1 0 0,0 0 0,1 0 0,0 0 0,-1-1 0,0 1 0,-1-1 0,2 0 0,-2 0 0,1 0 0,0 1 0,0-1 0,0 0 0,-1-1 0,2-3 0,-3 6 0,0 0 0,0-1 0,0 1 0,0 0 0,0 0 0,-1-1 0,1 1 0,0 0 0,0 0 0,-1-1 0,1 1 0,0 0 0,0-1 0,0 1 0,-1 0 0,1 0 0,0-1 0,0 1 0,0 0 0,0 0 0,-1 0 0,1-1 0,0 1 0,0 0 0,-1 0 0,1 0 0,0 0 0,-1 0 0,1 0 0,-1 0 0,1 0 0,0 0 0,-1-1 0,0 1 0,1 0 0,0 0 0,-1 1 0,1-1 0,-1 0 0,-19 0 0,16 0 0,-240 1 0,127-2 0,-10-3 0,-10-1 0,-188 5 0,159 1 0,135 1 0,28-2 0,0 0 0,1 0 0,-1 1 0,1 0 0,0 0 0,-1 0 0,1-1 0,-1 1 0,1 1 0,-3 0 0,5-1 0,0-1 0,-1 0 0,1 1 0,-1-1 0,1 0 0,-1 0 0,1 0 0,0 1 0,0-1 0,-1 1 0,1-1 0,0 1 0,0-1 0,0 0 0,-1 1 0,1-1 0,0 1 0,0-1 0,0 1 0,0-1 0,-1 1 0,1-1 0,1 1 0,-1 0 0,0-1 0,0 1 0,0-1 0,0 1 0,1-1 0,-1 0 0,0 1 0,0-1 0,0 1 0,1-1 0,-1 1 0,0-1 0,0 0 0,1 0 0,0 0 0,-1 0 0,0 1 0,1-1 0,-1 0 0,0 1 0,1-1 0,0 0 0,-1 1 0,1-1 0,-1 0 0,0 0 0,0 0 0,2 1 0,1 0 0,0 0 0,0 0 0,0 0 0,0 0 0,1-1 0,-1 1 0,3-1 0,234-4 0,-200 3 0,1-3 0,47-6 0,8-1 0,-13 2 0,-69 7 0,27 1 0,-27 1 0,23-2 0,-4-1-1365</inkml:trace>
</inkml:ink>
</file>

<file path=ppt/ink/ink1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06"/>
    </inkml:context>
    <inkml:brush xml:id="br0">
      <inkml:brushProperty name="width" value="0.05" units="cm"/>
      <inkml:brushProperty name="height" value="0.05" units="cm"/>
    </inkml:brush>
  </inkml:definitions>
  <inkml:trace contextRef="#ctx0" brushRef="#br0">34 683 24575,'1'-29'0,"6"-38"0,-3 45 0,0 2 0,1-2 0,1 2 0,2-1 0,15-30 0,3 0 0,-15 30 0,27-42 0,35-23 0,-59 71 0,2 1 0,1 0 0,25-15 0,34-12 0,-63 34 0,1 1 0,0 1 0,1 0 0,26-4 0,21-9 0,-52 15 0,-1 0 0,1 2 0,0-1 0,1 1 0,14-1 0,-2 1 0,30 4 0,-40-1 0,-1 0 0,-1 0 0,0 2 0,14 4 0,-23-7 0,30 12 0,45 25 0,-44-20 0,42 24 0,13 8 0,-39-23 0,-35-19 0,0 0 0,28 12 0,-28-15 0,24 15 0,-3-3 0,136 52 0,-147-61 0,5 3 0,-16-5 0,0-2 0,26 8 0,152 24 0,-148-28 0,22 3 0,1 0 0,-16-3 0,-36-4 0,0 0 0,0 0 0,0 1 0,0 1 0,-1-1 0,20 14 0,-12-6 0,-1-1 0,19 15 0,-26-17 0,38 28 0,28 15 0,-73-49-1365,-1 0-5461</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540"/>
    </inkml:context>
    <inkml:brush xml:id="br0">
      <inkml:brushProperty name="width" value="0.2" units="cm"/>
      <inkml:brushProperty name="height" value="0.2" units="cm"/>
      <inkml:brushProperty name="color" value="#FFC114"/>
    </inkml:brush>
  </inkml:definitions>
  <inkml:trace contextRef="#ctx0" brushRef="#br0">8 1 24575,'8'8'0,"25"22"0,-31-28 0,1 0 0,-1-1 0,0 1 0,1 0 0,-1-1 0,1 0 0,0 0 0,-1 0 0,1 0 0,0 0 0,-1 0 0,6 0 0,-8-1 0,0 0 0,0 0 0,0 0 0,1 0 0,-1 0 0,0 0 0,0 0 0,0 0 0,0 0 0,0 0 0,0 0 0,0 0 0,1 0 0,-1 0 0,0-1 0,0 1 0,0 0 0,0 0 0,0 0 0,0 0 0,0 0 0,0 0 0,0 0 0,0 0 0,1 0 0,-1 0 0,0 0 0,0 0 0,0-1 0,0 1 0,0 0 0,0 0 0,0 0 0,0-1 0,0 1 0,0 0 0,0 0 0,0 0 0,0 0 0,0 0 0,0 0 0,0 0 0,0-1 0,-3-5 0,-6-6 0,9 11 0,-1 1 0,0-1 0,1 0 0,-1 1 0,1-1 0,-1 0 0,1 1 0,-1-1 0,0 0 0,1 0 0,0 0 0,-1 1 0,1-1 0,0 0 0,0 0 0,-1 0 0,1 1 0,0-1 0,0 0 0,0-2 0,1 2 0,-1 1 0,0-1 0,0 1 0,1 0 0,-1-1 0,1 1 0,0-1 0,-1 1 0,0-1 0,1 1 0,-1 0 0,1-1 0,-1 1 0,1 0 0,0 0 0,-1-1 0,1 1 0,-1 0 0,1-1 0,0 1 0,0 0 0,4 0 0,0-1 0,-1 1 0,1 0 0,0 0 0,-1 1 0,8 1 0,-1 1 0,-1-1 0,1 0 0,0 0 0,0-1 0,0-1 0,0 0 0,0 0 0,17-3 0,-13 0 0,1 0 0,0 1 0,17 0 0,29-4 0,-23 5 0,56 2 0,-25 12 0,-27-7 0,-25-3 0,0-1 0,22 1 0,-6-3 0,25 0 0,-25-7 0,-27 5 0,1 0 0,-1 1 0,11-1 0,50-5 0,-52 7 0,-11-1 0,0 1 0,0 0 0,0 0 0,0 0 0,0 0 0,-1 1 0,10 3 0,-13-4 0,0 1 0,0-1 0,-1 1 0,1-1 0,0 1 0,-1 0 0,1-1 0,-1 1 0,1 0 0,0 0 0,-1 0 0,1 0 0,-1-1 0,0 1 0,1 0 0,-1 0 0,0 0 0,0 0 0,1 0 0,-1 0 0,0 0 0,0 1 0,-1 25 0,1-17 0,0-5 0,0 1 0,1-1 0,0 0 0,0 1 0,1-1 0,-1 0 0,1 0 0,0 0 0,4 7 0,-2-5 0,-4-7 0,0 0 0,0 0 0,0 1 0,0-1 0,0 0 0,0 0 0,0 0 0,0 0 0,0 1 0,0-1 0,0 0 0,0 0 0,0 0 0,0 0 0,0 0 0,0 1 0,0-1 0,0 0 0,0 1 0,0-1 0,0 0 0,0 0 0,0 0 0,0 0 0,0 0 0,0 1 0,-1-1 0,1 0 0,0 0 0,0 0 0,0 0 0,0 0 0,0 0 0,0 0 0,-1 1 0,1-1 0,0 0 0,0 0 0,-11 2 0,-9-3 0,-1-2 0,11 1 0,1 1 0,-13-1 0,-308 3 0,249-8 0,-319 7 0,391-1 0,-2 1 0,-17-5 0,19 2 0,-1 1 0,0 1 0,-10 0 0,18 1 0,1 0 0,0 0 0,0 0 0,-1 0 0,1 0 0,0 0 0,0 0 0,-1 1 0,1-1 0,0 0 0,0 1 0,0-1 0,0 1 0,0-1 0,0 1 0,0-1 0,-1 2 0,0 0 0,1-1 0,1 0 0,-1 0 0,1 0 0,0 0 0,-1 1 0,1-1 0,0 0 0,0 0 0,0 0 0,-1 1 0,1-1 0,1 1 0,-1-1 0,0 0 0,0 0 0,0 0 0,1 0 0,-1 3 0,4 12 0,0 2 0,1 21 0,-5-35 0,0-2 0,0 0 0,0 0 0,0 0 0,0 0 0,1 0 0,-1 0 0,1 0 0,1 4 0,-2-5 0,1-1 0,0 1 0,0 0 0,-1-1 0,1 1 0,0-1 0,0 1 0,0-1 0,-1 1 0,2-1 0,-1 0 0,-1 1 0,1-1 0,0 0 0,0 0 0,0 1 0,0-1 0,0 0 0,0 0 0,0 0 0,0 0 0,2-1 0,678 0 0,-665 2 0,30 5 0,-1 0 0,-36-5 0,0-1 0,1-1 0,11-2 0,-2 1 0,-7 1 0,76-6 0,-68 8 0,-10-1 0,0 0 0,15-1 0,-24 1 0,-1 0 0,0-1 0,0 1 0,1 0 0,-1 0 0,0 0 0,1-1 0,-1 1 0,0 0 0,0-1 0,1 1 0,-1 0 0,0 0 0,0-1 0,0 1 0,0 0 0,0-1 0,1 1 0,-1 0 0,0-1 0,0 0 0,0 1 0,0 0 0,0-1 0,0 1 0,0-1 0,0 1 0,0 0 0,0-1 0,0 1 0,0 0 0,-1-1 0,1 1 0,0-1 0,-2-3 0,4 11 0,14 58 0,-15-60 0,1-2 0,-1 1 0,0 0 0,0-1 0,0 2 0,0-2 0,-1 2 0,0-2 0,0 2 0,0 4 0,0-9 0,0 1 0,-1-1 0,1 0 0,0 1 0,0-1 0,0 0 0,0 0 0,-1 1 0,1-1 0,-1 0 0,1 1 0,0-1 0,-1 0 0,1 0 0,0 1 0,0-1 0,-1 0 0,1 0 0,0 0 0,-1 0 0,1 0 0,0 1 0,-1-1 0,1 0 0,-1 0 0,-12-2 0,-11-9 0,22 10 0,-1 0 0,0 0 0,0 0 0,1 0 0,-1 0 0,0 1 0,0-1 0,0 1 0,-3-1 0,-30 3 0,14-1 0,-913-1 0,934-1 0,0 1 0,0 0 0,1 0 0,-1 0 0,0 0 0,1 0 0,-1 1 0,1-1 0,-1 0 0,0 0 0,0 0 0,1 1 0,-1-1 0,0 1 0,1-1 0,-1 0 0,1 1 0,-1-1 0,1 0 0,-1 1 0,0-1 0,1 1 0,-1-1 0,1 1 0,-1-1 0,1 1 0,0 0 0,-1-1 0,1 1 0,0-1 0,0 1 0,-1 0 0,1 0 0,0-1 0,0 1 0,0 0 0,0-1 0,0 1 0,0 1 0,0 3 0,1 0 0,-1 0 0,1 0 0,4 9 0,0 7 0,-5 3 0,0-19 0,0-1 0,-1 0 0,2 1 0,-1-1 0,2 8 0,-2-12 0,0 1 0,0-1 0,0 0 0,0 0 0,0 0 0,0 0 0,0 0 0,0 0 0,0 0 0,0 0 0,0 1 0,0-1 0,0 0 0,0 0 0,0 0 0,0 0 0,0 0 0,1 0 0,-1 0 0,0 0 0,0 0 0,0 0 0,0 0 0,0 0 0,0 0 0,0 0 0,0 1 0,0-1 0,1 0 0,-1 0 0,0 0 0,0 0 0,0 0 0,0 0 0,0 0 0,0 0 0,0 0 0,0 0 0,1 0 0,-1 0 0,0 0 0,0 0 0,0-1 0,0 1 0,0 0 0,0 0 0,0 0 0,0 0 0,0 0 0,0 0 0,1 0 0,-1 0 0,0 0 0,0 0 0,0 0 0,0 0 0,0 0 0,1 0 0,-1-1 0,0 1 0,6-8 0,-1 2 0,-3 5 0,0 0 0,0 0 0,0 0 0,0 0 0,1 1 0,-1-1 0,0 1 0,0-1 0,1 1 0,2-1 0,27 3 0,-14-1 0,295-1 0,-230 6 0,-69-5 0,0 1 0,17 2 0,-17-1 0,1-1 0,15 0 0,9-2 0,47-1 0,-82 1 0,0-1 0,-1 0 0,1-1 0,0 1 0,6-4 0,-5 3 0,-1 0 0,0 1 0,9-3 0,22-5 0,-24 6 0,0 1 0,0 0 0,0 0 0,17 0 0,2 2 0,-17-1 0,0 1 0,0 1 0,0 0 0,0 0 0,20 6 0,-28-6 0,1 0 0,-1-1 0,0 1 0,1-1 0,0 0 0,6 0 0,-7-1 0,0 1 0,1 0 0,-1 0 0,1 1 0,9 1 0,-14-1 0,0 0 0,1-1 0,-1 1 0,0 0 0,0 0 0,0 0 0,0 0 0,0 0 0,0 0 0,0 0 0,0 0 0,0 0 0,-1 1 0,1-1 0,-1 1 0,1-1 0,0 0 0,-1 0 0,1 1 0,-1-1 0,0 1 0,1 1 0,0 6 0,-1 0 0,0 12 0,0-16 0,4 18 0,-3-20 0,-1 0 0,1 1 0,-1 0 0,1 0 0,-1 5 0,-1-9 0,1 0 0,0 0 0,0 1 0,0-1 0,0 0 0,-1 0 0,1 0 0,0 0 0,0 0 0,-1 0 0,1 0 0,0 0 0,0 0 0,0 0 0,-1 0 0,1 0 0,-1 0 0,1 0 0,0 0 0,0 0 0,0 0 0,-1 0 0,1 0 0,0 0 0,0 0 0,-1 0 0,1 0 0,0 0 0,0-1 0,-11-3 0,10 4 0,-16-7 0,6 2 0,0 1 0,1 0 0,-1 1 0,0 0 0,0 0 0,-1 1 0,-17-1 0,-19 3 0,-26 1 0,17 7 0,28-3 0,0-1 0,9 0 0,-1-1 0,-23-1 0,36-2 0,-18 0 0,1-1 0,-39-5 0,30 0 0,-60-2 0,-37 8 0,53 1 0,60 0 0,-1 1 0,-24 5 0,24-3 0,1-1 0,-28 0 0,35-3 0,7-1 0,1 1 0,-1 0 0,0 0 0,1 0 0,-6 1 0,8 0 0,0-1 0,1 1 0,-1-1 0,0 0 0,1 1 0,-1-1 0,0 0 0,1 1 0,-1-1 0,0 1 0,1-1 0,-1 1 0,1-1 0,-1 1 0,1-1 0,-1 1 0,1 0 0,-1-1 0,1 1 0,0 0 0,0 0 0,-1 0 0,1-1 0,0 1 0,0 0 0,0-1 0,0 1 0,-1 0 0,1 1 0,2 78 0,-2-79 0,0-1 0,0 1 0,0 0 0,0-1 0,1 1 0,-1 0 0,0-1 0,0 1 0,0-1 0,1 1 0,-1-1 0,0 1 0,1-1 0,-1 1 0,1-1 0,-1 0 0,0 1 0,1-1 0,0 1 0,-1-1 0,1 1 0,-1-1 0,2 1 0,0-1 0,0 1 0,-1-1 0,1 1 0,0-1 0,0 0 0,0 0 0,0 0 0,2 0 0,2 0 0,-1-1 0,0 0 0,0 0 0,1-1 0,5-1 0,-6 1 0,0 1 0,1 0 0,-1-1 0,1 1 0,-1 1 0,0-1 0,7 1 0,-5 0 0,1 0 0,12-3 0,-4 1 0,-2 0 0,1 1 0,0 1 0,17 1 0,4 1 0,-20-2 0,-7 0 0,-1 0 0,2 0 0,-1 0 0,-1-2 0,2 1 0,-2-1 0,10-3 0,-14 4 0,1-1 0,0 1 0,0 1 0,-1-1 0,1 1 0,0-1 0,-1 1 0,1 1 0,0-1 0,-1 0 0,7 2 0,-9-1 0,0 0 0,0 1 0,0-1 0,0 0 0,0 1 0,3 2 0,-4-2 0,0-1 0,0 0 0,1 0 0,-1 0 0,1 0 0,-1 0 0,1 0 0,-1 0 0,1 0 0,0-1 0,-1 1 0,1 0 0,0-1 0,2 1 0,29 0 0,37-1 0,-19-1 0,205 1 0,-168 6 0,93-6 0,-180 0-91,0 0 0,1 0 0,-1 0 0,0 0 0,0 0 0,-1 0 0,1 0 0,1 0 0,-1-1 0,0 1 0,0 0 0,-1-1 0,1 0 0,2 0 0</inkml:trace>
</inkml:ink>
</file>

<file path=ppt/ink/ink1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37"/>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39"/>
    </inkml:context>
    <inkml:brush xml:id="br0">
      <inkml:brushProperty name="width" value="0.025" units="cm"/>
      <inkml:brushProperty name="height" value="0.025" units="cm"/>
      <inkml:brushProperty name="color" value="#66CC00"/>
    </inkml:brush>
  </inkml:definitions>
  <inkml:trace contextRef="#ctx0" brushRef="#br0">0 53 24575,'3'0'0,"-1"0"0,0 0 0,1 0 0,-1-1 0,1 1 0,0 0 0,-1-1 0,-1 1 0,2-2 0,0 2 0,3-2 0,-5 2 0,1-2 0,1 1 0,0-1 0,1 1 0,-1 0 0,-1 0 0,2 0 0,-1 0 0,1 1 0,-2-1 0,7 1 0,-5-1 0,1 1 0,0-1 0,-1 0 0,0 0 0,8-4 0,4-1 0,9 4 0,-8 1 0,5-4 0,-16 4 0,0-1 0,0 1 0,0 1 0,7-1 0,2 1 0,-1 1 0,25 3 0,-30 0 0,-9-4 0,0 1 0,1-1 0,-1 0 0,1 1 0,-1-1 0,1 0 0,0 0 0,0 0 0,-1 1 0,1-1 0,0 0 0,-1 0 0,1 0 0,-1 0 0,1 0 0,0 0 0,0 0 0,-1 0 0,2-1 0,-1 1 0,0 0 0,0 0 0,0 1 0,1-1 0,-1 0 0,0 0 0,1 1 0,-1-1 0,0 0 0,2 1 0,4 1 0,-21-5 0,15 3 0,8 3 0,12 5 0,-17-7 0,2 1 0,-1-1 0,-1 1 0,1 1 0,7 4 0,-9-6 0,0-1 0,-1 2 0,1-1 0,-1-1 0,1 1 0,0-1 0,0 1 0,0-1 0,-2 0 0,2 0 0,0 0 0,0 0 0,4-1 0,4 1 0,-14-1 0,-1 0 0,1 1 0,-1-2 0,1 2 0,0-1 0,0 0 0,0-1 0,0 1 0,-3-4 0,-21-6 0,9 4 0,-1 2 0,1 1 0,-2-1 0,2 3 0,-36-2 0,46 4 0,1-1 0,1 1 0,-1 0 0,0 1 0,1 0 0,0 0 0,-1 0 0,1 0 0,-10 4 0,-59 21 0,75-26 0,-1 0 0,1 0 0,0 0 0,0 0 0,0 0 0,-1 1 0,1-1 0,-1 0 0,1 0 0,0 0 0,0 0 0,0 0 0,-1 0 0,1 0 0,0 1 0,0-1 0,0 0 0,0 0 0,-1 0 0,1 0 0,0 1 0,0-1 0,0 0 0,0 0 0,0 0 0,0 1 0,0-1 0,0 0 0,0 0 0,0 1 0,0-1 0,0 0 0,0 0 0,0 1 0,10 2 0,24-3 0,-26 0 0,19 0 0,-25 0 0,-17 0 0,-8-1 0,14 1 0,-1 0 0,0 0 0,1 0 0,0 1 0,-13 3 0,28-5 0,-1 1 0,0-1 0,0 1 0,7 1 0,5 0 0,29-1 0,50 0 0,-66-4 0,-18 2 0,0 0 0,11 1 0,-11 1 0,-8-1 0,0 1 0,-1 0 0,1 0 0,-1 1 0,7 0 0,-10-1 0,0 0 0,1 0 0,-1 0 0,0 0 0,0 0 0,0 0 0,0 0 0,0 0 0,0 0 0,0 0 0,1 0 0,-1 0 0,0 0 0,0 1 0,0-1 0,0 0 0,1 0 0,-1 0 0,0 0 0,0 1 0,0-1 0,0 0 0,0 0 0,0 0 0,0 0 0,0 0 0,0 0 0,0 0 0,0 0 0,0 1 0,0-1 0,0 0 0,0 0 0,0 0 0,0 0 0,0 0 0,0 1 0,-4 2 0,-7 1 0,-32-3 0,26-1 0,14 0 0,5 0 0,81 0 0,-125-8 0,18 4 0,17 2 0,-2 1 0,2 0 0,-11 0 0,-14 2 0,-53-2 0,86 1 0,-1 0 0,0 0 0,0 0 0,0 0 0,0 0 0,0 0 0,0-1 0,0 1 0,0 0 0,0 0 0,0 0 0,0 0 0,0 0 0,0 0 0,0 0 0,0 0 0,0 0 0,0 0 0,0 0 0,0 0 0,0 0 0,0 0 0,0 0 0,0-1 0,0 1 0,0 0 0,0 0 0,0-1 0,0 1 0,0 0 0,0 0 0,0 0 0,0 0 0,0 0 0,0 0 0,0-1 0,0 1 0,0 0 0,0 0 0,0 0 0,0 0 0,0 0 0,0 0 0,0 0 0,0 0 0,0 0 0,0-1 0,-1 1 0,1 0 0,0 0 0,0 0 0,0 0 0,0 0 0,0 0 0,0 0 0,-1 0 0,1 0 0,0 0 0,0 0 0,0 0 0,1-2 0,-10 2 0,1 1 0,5-1 0,1 0 0,0 0 0,-1 1 0,2-1 0,-2 1 0,1-1 0,0 1 0,-4 1 0,26-1 0,29-9 0,20 4 0,-53 2 0,-6 1 0,-2 1 0,13 0 0,-18 0 0,-1 0 0,1 0 0,-1 0 0,1 1 0,0 0 0,-1-1 0,0 1 0,1 1 0,0-1 0,-1 0 0,0 0 0,3 2 0,-5-3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0 0,-7 1 0,-9 0 0,-8-1 0,-1 1 0,-29 4 0,36-3 6,-2-1 0,-30-1 0,13-1-1389,33 1-5443</inkml:trace>
</inkml:ink>
</file>

<file path=ppt/ink/ink1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40"/>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38"/>
    </inkml:context>
    <inkml:brush xml:id="br0">
      <inkml:brushProperty name="width" value="0.025" units="cm"/>
      <inkml:brushProperty name="height" value="0.025" units="cm"/>
      <inkml:brushProperty name="color" value="#66CC00"/>
    </inkml:brush>
  </inkml:definitions>
  <inkml:trace contextRef="#ctx0" brushRef="#br0">1 1 24575,'325'0'0,"-284"4"-1365,-37-4-5461</inkml:trace>
</inkml:ink>
</file>

<file path=ppt/ink/ink1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32"/>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0,'195'0,"-414"0,1160 0,-938 0</inkml:trace>
</inkml:ink>
</file>

<file path=ppt/ink/ink1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33"/>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1,'1271'0,"-1266"0</inkml:trace>
</inkml:ink>
</file>

<file path=ppt/ink/ink1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34"/>
    </inkml:context>
    <inkml:brush xml:id="br0">
      <inkml:brushProperty name="width" value="0.1" units="cm"/>
      <inkml:brushProperty name="height" value="0.1" units="cm"/>
      <inkml:brushProperty name="color" value="#FFC114"/>
      <inkml:brushProperty name="ignorePressure" value="1"/>
    </inkml:brush>
  </inkml:definitions>
  <inkml:trace contextRef="#ctx0" brushRef="#br0">174 1,'-173'717,"172"-713</inkml:trace>
</inkml:ink>
</file>

<file path=ppt/ink/ink1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35"/>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0,'128'708,"-128"-706</inkml:trace>
</inkml:ink>
</file>

<file path=ppt/ink/ink1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36"/>
    </inkml:context>
    <inkml:brush xml:id="br0">
      <inkml:brushProperty name="width" value="0.2" units="cm"/>
      <inkml:brushProperty name="height" value="0.2" units="cm"/>
      <inkml:brushProperty name="color" value="#FFC114"/>
    </inkml:brush>
  </inkml:definitions>
  <inkml:trace contextRef="#ctx0" brushRef="#br0">162 12 24575,'0'39'0,"-1"40"0,0-73 0,-1 0 0,0 0 0,0 0 0,-1 0 0,-3 7 0,-4 5 0,-2 6 0,9-18 0,-1 0 0,1 0 0,-3 10 0,-5 32 0,-9 25 0,17-64 0,-1 0 0,-5 12 0,6-15 0,0 0 0,0 1 0,1-1 0,0 2 0,1-3 0,-1 3 0,0 5 0,1-8 0,1 1 0,-1 0 0,-1-1 0,-1 7 0,-4 15 0,6-21 0,-1-1 0,1-1 0,-1 1 0,-2 6 0,2-7 0,0 0 0,0 0 0,0 1 0,1-1 0,0 0 0,0 8 0,1-6 0,-1 0 0,0-1 0,-2 10 0,2-12 0,1-3 0,0 0 0,0 0 0,1 1 0,-1-1 0,0 0 0,0 0 0,0 0 0,1 0 0,-1 0 0,0 1 0,0-1 0,0 0 0,1 0 0,-1 0 0,1 0 0,-1 0 0,0 0 0,0 0 0,0 0 0,1 0 0,-1 0 0,0 0 0,0 0 0,1 0 0,-1 0 0,1 0 0,-1 0 0,0 0 0,0 0 0,0 0 0,0 0 0,0 0 0,0 0 0,1-1 0,12-1 0,-13 2 0,24-7 0,-17 6 0,1-1 0,0 0 0,0 0 0,0 1 0,13 0 0,19 2 0,67-2 0,-84-2 0,17 0 0,-28 3 0,25 0 0,40 5 0,-59-4 0,39-1 0,4 0 0,-33 4 0,17-1 0,-11-4 0,51 2 0,-58 1 0,30 2 0,-14-5 0,61 2 0,-74 5 0,-25-4 0,-1-1 0,0 0 0,-1-1 0,2 1 0,-1 0 0,-1-1 0,1 0 0,0 1 0,1-1 0,-2-1 0,2 1 0,5-2 0,-9 2 0,-1 0 0,1 0 0,-1 0 0,1 0 0,-1 0 0,1-1 0,-1 1 0,1-1 0,-1 1 0,0-1 0,1 0 0,0 1 0,-1-1 0,0 1 0,0-1 0,1 1 0,-1-1 0,0 1 0,0-1 0,0 1 0,0-1 0,1 0 0,-1 1 0,0-1 0,0 1 0,0-1 0,0 0 0,0 0 0,-1 1 0,1 0 0,0 0 0,0-1 0,0 0 0,-1 0 0,-12-24 0,8 17 0,3 2 0,-1 0 0,2-1 0,0 2 0,-1-3 0,0-8 0,1 8 0,0 0 0,-5-16 0,4 17 0,0-2 0,-1-10 0,0 1 0,-11-54 0,8 9 0,4 52 0,1 0 0,1-12 0,0 15 0,0 1 0,0-1 0,-1 0 0,0 1 0,-1-1 0,-3-8 0,4 10 0,-1-1 0,1 1 0,-2-13 0,-2-13 0,0 5 0,5 23 0,-1-2 0,1 0 0,-2 2 0,1-1 0,-5-8 0,4 6 0,0 2 0,-1-1 0,2 1 0,-1-2 0,1 2 0,-1-11 0,2 15 0,-1 0 0,1 0 0,0 0 0,-1 0 0,0 0 0,1 0 0,0 0 0,-1 1 0,0-1 0,0 0 0,0 0 0,0 0 0,0 1 0,0 0 0,0-1 0,0 1 0,0-1 0,0 1 0,-1-1 0,1 1 0,1 0 0,-1-1 0,0 1 0,-1 0 0,1 0 0,0 0 0,-2 0 0,-6-2 0,-1 2 0,-11-1 0,18 1 0,-227 1 0,169 5 0,-130-6 0,128 6 0,11-10 0,33 2 0,15 2 0,0 0 0,0 0 0,0 0 0,1 0 0,-1 0 0,0 0 0,0 1 0,1 0 0,-1 0 0,0 0 0,0 1 0,1-1 0,-6 3 0,8-2 0,-1-1 0,0-1 0,0 2 0,0-1 0,0 1 0,1 0 0,-1 0 0,0-1 0,1 1 0,0 0 0,0 0 0,0 0 0,-1 0 0,2 0 0,-1 0 0,0 0 0,0 0 0,1 0 0,-1 0 0,1 1 0,0 3 0,0-5 0,0 1 0,0 0 0,0 0 0,0 0 0,0 0 0,1 0 0,-1 0 0,1-1 0,0 1 0,0-1 0,-1 1 0,2 0 0,-1 0 0,0 0 0,0-1 0,-1 0 0,2 0 0,2 3 0,-2-3 0,1 1 0,-1-1 0,-1 0 0,2 0 0,0 0 0,0 0 0,-1 0 0,1-1 0,-1 0 0,1 0 0,0 0 0,0 1 0,-1-1 0,3-1 0,125 7 0,-85-5 0,41-2 0,-59-2 0,16 0 0,49-3 0,33 11 0,-118-4 0,0-1 0,0 0 0,-1 1 0,1 1 0,-1 0 0,1 0 0,-2 0 0,2 1 0,-1-1 0,-1 1 0,2 0 0,7 5 0,-12-5 0,-1-1 0,2 0 0,-1 1 0,0 0 0,0-2 0,0 2 0,-1 0 0,0 0 0,0 0 0,1-1 0,-2 1 0,1 0 0,0 0 0,0 0 0,-1-1 0,0 1 0,1 0 0,-1 0 0,-1 1 0,1-2 0,0 1 0,-1 0 0,-1 4 0,2-7 0,-2 1 0,2 0 0,-1 0 0,1 0 0,-1 0 0,1 0 0,-1-1 0,-1 1 0,2 0 0,-1 0 0,-1 0 0,1-1 0,0 1 0,0-1 0,0 1 0,-1-1 0,1 1 0,1-1 0,-1 0 0,0 1 0,-1-1 0,1 0 0,-2 0 0,-4 0 0,-1 0 0,-12 0 0,9 0 0,-5 0 0,-1 0 0,-32 8 0,49-8 0,-25 3 0,0-1 0,-1-1 0,-26-3 0,3 1 0,37 0 0,1 0 0,-1 0 0,-18-6 0,18 5 0,1 0 0,0 0 0,-21-1 0,-32-3 0,62 6 0,-20 0 0,-3 0 0,-31 5 0,46-4 0,4 0 0,2 0 0,-2 0 0,-7 3 0,11-3 0,0-1 0,1 0 0,-1 1 0,2-1 0,-2 1 0,1 0 0,0 0 0,0 0 0,0 0 0,-1 0 0,1 0 0,1 0 0,-2 0 0,1 1 0,1-1 0,-1 0 0,0 2 0,-7 12 0,6-12 0,0 0 0,0 0 0,2 0 0,-2 0 0,1 0 0,0 1 0,0 2 0,1-5 0,0 1 0,0-1 0,0 0 0,0 0 0,0 0 0,1 0 0,0 0 0,-1 0 0,0-1 0,1 1 0,-1 0 0,1 0 0,0 0 0,-1 0 0,0 0 0,1 0 0,0-1 0,0 1 0,0 0 0,0 0 0,0 0 0,0-1 0,0 1 0,0-1 0,1 1 0,-1-1 0,1 1 0,6 1 0,-2 1 0,3-1 0,-1 0 0,0 0 0,0-1 0,15 1 0,52-2 0,-32-1 0,427 1 0,-466 1 0,2 0 0,-1 0 0,-1 1 0,2-1 0,-2 2 0,1-1 0,0 0 0,-1 0 0,8 6 0,-3-2 0,-7-6 0,-1 1 0,1 0 0,-1 1 0,0-1 0,0 0 0,1 1 0,-1-1 0,0 0 0,0 0 0,0 1 0,0-1 0,0 0 0,-1 1 0,1-1 0,0 1 0,-1 0 0,1 1 0,-1-2 0,0 0 0,0 0 0,0 0 0,0-1 0,0 1 0,0-1 0,-1 1 0,1 0 0,0 0 0,0-1 0,0 1 0,-1 0 0,0 0 0,1-1 0,0 1 0,-1 0 0,1 0 0,-1-1 0,0 1 0,1-1 0,-1 1 0,0-1 0,0 1 0,1-1 0,-2 1 0,2-1 0,-1 0 0,1 0 0,-1 0 0,0 0 0,1 1 0,-2-1 0,2 0 0,-1 0 0,0 0 0,-2 0 0,-16 2 0,1-1 0,-27-3 0,3 1 0,-91 5 0,-10-1 0,-8 4 0,70-2 0,-6-6 0,-13 3 0,99-2 0,-1 0 0,1 0 0,-1 0 0,0 1 0,0-1 0,1 0 0,-1 1 0,1-1 0,0 1 0,-1 0 0,1-1 0,0 1 0,-1 0 0,1 0 0,0-1 0,0 1 0,-1 0 0,1 0 0,0 2 0,1-2 0,-1-1 0,1 1 0,-1 0 0,1 0 0,0 0 0,0 0 0,0-1 0,0 1 0,0 0 0,0-1 0,0 1 0,0-1 0,0 1 0,0 0 0,0 0 0,0 0 0,1 0 0,-1-1 0,1 1 0,-1 0 0,0 0 0,1-1 0,-1 1 0,0 0 0,1-1 0,-1 1 0,1-1 0,0 1 0,-1 0 0,1-1 0,0 0 0,0 0 0,0 1 0,1 0 0,2 0 0,-2 1 0,2-1 0,0 1 0,0-1 0,0 0 0,-1-1 0,1 1 0,0-1 0,6 1 0,15 1 0,0 3 0,1-2 0,39 3 0,53-7 0,-48 0 0,325 1 0,-393 1 0,1-1 0,-1 0 0,0 1 0,0-1 0,0 0 0,1 1 0,-1 0 0,0 0 0,0 0 0,-1 0 0,2 1 0,-2-1 0,1 0 0,0 1 0,0-1 0,0 1 0,1 2 0,5 5 0,-2-1 0,8 13 0,-8-11 0,-5-10 0,0 1 0,-1-1 0,0 1 0,1-1 0,-1 0 0,0 1 0,0-1 0,1 1 0,-1-1 0,1 0 0,-1 0 0,0 1 0,0 0 0,0 0 0,0-1 0,0 1 0,0-1 0,0 1 0,0-1 0,0 1 0,0-1 0,0 1 0,0-1 0,0 1 0,-1-1 0,1 1 0,0 0 0,-1-1 0,1 0 0,0 1 0,-1 0 0,1 0 0,-2 0 0,0-1 0,1 0 0,-1 1 0,0 0 0,1-1 0,-1 1 0,0-1 0,0 1 0,1-1 0,-4 0 0,-21 3 0,-1-2 0,0-1 0,1-2 0,-29-4 0,-55-1 0,-406 8-1365</inkml:trace>
</inkml:ink>
</file>

<file path=ppt/ink/ink1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29"/>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1,'1105'0,"-1118"0,7 0</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31"/>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0,'248'793,"-248"-791</inkml:trace>
</inkml:ink>
</file>

<file path=ppt/ink/ink1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30"/>
    </inkml:context>
    <inkml:brush xml:id="br0">
      <inkml:brushProperty name="width" value="0.1" units="cm"/>
      <inkml:brushProperty name="height" value="0.1" units="cm"/>
      <inkml:brushProperty name="color" value="#FFC114"/>
    </inkml:brush>
  </inkml:definitions>
  <inkml:trace contextRef="#ctx0" brushRef="#br0">1 209 24575,'1'0'0,"0"0"0,0-1 0,0 1 0,0-1 0,0 0 0,0 1 0,-1-1 0,1 0 0,0 1 0,0-1 0,-1 1 0,1-1 0,0 0 0,-1 0 0,1 0 0,-1 0 0,1 0 0,0 0 0,-1-2 0,9-8 0,0 4 0,-1 0 0,0-1 0,0 1 0,-2-1 0,2-1 0,5-10 0,25-27 0,-36 43 0,0 0 0,1 1 0,0 1 0,-2-1 0,2 0 0,0 0 0,0 1 0,4-3 0,14-8 0,-17 9 0,0 0 0,1 1 0,1-1 0,-3 1 0,3-1 0,-1 1 0,0 1 0,8-3 0,22-8 0,-34 12 0,0-1 0,0 1 0,-1 0 0,1-1 0,0 1 0,1-1 0,-1 1 0,0 0 0,0 0 0,0 0 0,0 0 0,0-1 0,0 1 0,1 0 0,-1 1 0,-1-1 0,2 0 0,0 1 0,-1-1 0,1 1 0,-1 0 0,0-1 0,0 1 0,0 0 0,0 0 0,0-1 0,0 1 0,-1 0 0,1 0 0,0 0 0,1 2 0,1 1 0,1-1 0,-1 0 0,1 1 0,0 0 0,1-1 0,-2-1 0,2 1 0,0 0 0,-1-1 0,8 2 0,-5 0 0,0-1 0,13 10 0,-14-11 0,-3 1 0,3-1 0,-1 0 0,9 2 0,-9-2 0,3 1 0,-5-3 0,-2 1 0,1 0 0,0 0 0,1-1 0,-2 1 0,2-1 0,-1 1 0,-1 1 0,1-1 0,2 3 0,6 5 0,2 2 0,0 0 0,0-2 0,1 0 0,-1 0 0,27 13 0,3-2 0,-42-20 0,0 0 0,1 0 0,-1 0 0,0 0 0,0 0 0,0 0 0,0 0 0,0 0 0,0 0 0,0 0 0,1 0 0,-1 0 0,0 0 0,0 0 0,0 1 0,0-1 0,0 0 0,0 0 0,0 0 0,0 0 0,0 0 0,0 0 0,0 0 0,0 0 0,1 1 0,-1-1 0,0 0 0,0 0 0,0 0 0,0 0 0,0 0 0,0 0 0,0 1 0,0-1 0,0 0 0,0 0 0,0 0 0,0 0 0,0 0 0,-1 1 0,-5 2 0,-8 0 0,-5-2 0,-1 0 0,-26-3 0,20 0 0,-18-2 0,-49-1 0,50-1 0,25 3 0,1 2 0,-22-2 0,11 4 0,-42-2 0,69 1 0,1 0 0,-1 0 0,0 0 0,0 0 0,1 0 0,-1-1 0,1 1 0,-2 0 0,2 0 0,-1 0 0,1-1 0,-1 1 0,0 0 0,1-1 0,-1 1 0,1-1 0,-1 1 0,0 0 0,1-1 0,0 1 0,-1-1 0,1 1 0,0-1 0,0 1 0,0-1 0,-1 0 0,1 0 0,0 1 0,0 0 0,0 0 0,-1-1 0,1 1 0,0-1 0,0 0 0,0 1 0,0-1 0,0 0 0,0 1 0,0-1 0,1 0 0,-1 1 0,0-1 0,0 0 0,0 1 0,0-1 0,1 0 0,-1-1 0,1 0 0,1 0 0,-1-1 0,1 1 0,-1-1 0,1 1 0,-1 1 0,1-1 0,0 0 0,2-2 0,9-7 0,-12 9 0,1 0 0,0 0 0,0 0 0,1 1 0,-2 0 0,1-1 0,5-1 0,26-19 0,0 10 0,-19 8 0,-11 3 0,0 0 0,0 0 0,0 0 0,0 0 0,1 0 0,-1 1 0,0-1 0,0 1 0,0-1 0,1 1 0,-1 0 0,0 1 0,6 0 0,0 2 0,1 1 0,0-1 0,-1 2 0,0 0 0,10 5 0,-4-2 0,-7-3 0,-1-1 0,0 1 0,0-1 0,-1 2 0,0-1 0,0 1 0,9 11 0,-14-17 0,1 1 0,-1 0 0,0-1 0,0 1 0,1 0 0,-1-1 0,0 1 0,1-1 0,-1 1 0,2 0 0,1 0 0,-12-1 0,-19 0 0,7 0 0,-1-1 0,1 0 0,-36-7 0,47 6 0,1 1 0,0 1 0,-1-1 0,1 1 0,-11 1 0,-22-1 0,41 0 0,-1 1 0,1-1 0,0 0 0,-1 0 0,0-1 0,1 1 0,-1 0 0,1 0 0,0 0 0,-1 0 0,0 0 0,1 0 0,0 0 0,0-1 0,0 1 0,0 0 0,-1 0 0,0 0 0,1-1 0,0 0 0,0 1 0,-1 0 0,1 0 0,0-1 0,0 1 0,-1 0 0,0-1 0,1 0 0,0 1 0,1-1 0,-1 1 0,0 0 0,0 0 0,1-1 0,-1 0 0,0 1 0,0-1 0,0 0 0,1 1 0,-1-1 0,0 1 0,1 0 0,-1-1 0,1 0 0,24-18 0,-22 17 0,0 1 0,0-1 0,0 1 0,0 0 0,-1 0 0,2 0 0,-1 1 0,1-1 0,-1 0 0,0 1 0,0-1 0,1 1 0,-1 0 0,0 0 0,0 1 0,0 0 0,1-1 0,3 2 0,-4-1 0,-1-1 0,0 1 0,0 0 0,-1-1 0,1 1 0,0 0 0,0 0 0,-1 0 0,1 0 0,0 0 0,0 0 0,0 3 0,0-3 0,-2 0 0,1 0 0,-1 0 0,1 1 0,0-2 0,-1 1 0,0 0 0,1 1 0,-1-1 0,0 0 0,0 0 0,0 0 0,0 0 0,0 1 0,0-1 0,0 0 0,0 0 0,0 0 0,0 0 0,-1 0 0,0 2 0,0-1 0,0-1 0,0 1 0,0-1 0,0 0 0,0 0 0,0 1 0,0-1 0,-1 0 0,1 0 0,-1 0 0,1 0 0,-1 1 0,0-1 0,1-1 0,0 1 0,-1 0 0,-2 0 0,-5 1 0,0 1 0,-12 1 0,2 1 0,7-4-4,-1 1-1,0-1 1,-1 0-1,2-1 1,-21-1-1,-2 0-1333</inkml:trace>
</inkml:ink>
</file>

<file path=ppt/ink/ink1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31"/>
    </inkml:context>
    <inkml:brush xml:id="br0">
      <inkml:brushProperty name="width" value="0.1" units="cm"/>
      <inkml:brushProperty name="height" value="0.1" units="cm"/>
      <inkml:brushProperty name="color" value="#FFC114"/>
    </inkml:brush>
  </inkml:definitions>
  <inkml:trace contextRef="#ctx0" brushRef="#br0">217 51 24575,'-2'-2'0,"1"2"0,-1-2 0,0 1 0,0 0 0,0 0 0,1 0 0,-1-1 0,0 1 0,1 0 0,-2 1 0,-2-2 0,2 1 0,0 0 0,-1-2 0,0 1 0,1 0 0,-1-1 0,-4-3 0,-8-6 0,15 11 0,-1 0 0,0 0 0,0 1 0,1-1 0,-2 0 0,1 1 0,1-1 0,-1 1 0,0 0 0,0 0 0,0-1 0,-1 1 0,1 0 0,1 0 0,-1 1 0,0-1 0,-4 1 0,2 0 0,2 0 0,-2 0 0,1 0 0,0 0 0,1-1 0,-1 2 0,0 0 0,0 0 0,0-1 0,-2 4 0,2-3 0,-1 0 0,1 0 0,0 0 0,-1 0 0,1 0 0,-1-1 0,0 0 0,-4 1 0,3-1 0,1 1 0,-1 0 0,1-1 0,0 2 0,-7 2 0,11-5 0,0 0 0,-1 0 0,1 0 0,0 0 0,0 1 0,-1-1 0,1 0 0,0 0 0,-1 1 0,1-1 0,0 0 0,0 0 0,0 0 0,0 0 0,-1 1 0,1-1 0,0 0 0,0 0 0,0 0 0,0 1 0,0-1 0,0 0 0,0 0 0,0 0 0,-1 1 0,1-1 0,0 0 0,0 0 0,0 1 0,0-1 0,0 0 0,0 0 0,0 0 0,0 1 0,0-1 0,1 0 0,8 2 0,17-6 0,-16 2 45,0 1-1,12-1 1,13 0-1544</inkml:trace>
</inkml:ink>
</file>

<file path=ppt/ink/ink1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13"/>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0,'956'0,"-952"0</inkml:trace>
</inkml:ink>
</file>

<file path=ppt/ink/ink1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14"/>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0,-1 0,-1 0,2 0,-1 0,1 0,0 0,-1 0,1 0,-1 0</inkml:trace>
</inkml:ink>
</file>

<file path=ppt/ink/ink1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15"/>
    </inkml:context>
    <inkml:brush xml:id="br0">
      <inkml:brushProperty name="width" value="0.05" units="cm"/>
      <inkml:brushProperty name="height" value="0.05" units="cm"/>
      <inkml:brushProperty name="color" value="#E71224"/>
    </inkml:brush>
  </inkml:definitions>
  <inkml:trace contextRef="#ctx0" brushRef="#br0">0 13 24575,'184'0'0,"-179"-1"0,-1 1 0,1-1 0,0 0 0,8-2 0,16-3 0,-10 6 0,32 3 0,-39-3 0,12 2 0,53 2 0,-26-6 0,-33 1 0,39 1 0,27 2 0,86 5 0,-158-8 0,-2 1 0,11-3 0,-12 1 0,3 1 13,-1 0-1,20 2 0,-7 0-1414</inkml:trace>
</inkml:ink>
</file>

<file path=ppt/ink/ink1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16"/>
    </inkml:context>
    <inkml:brush xml:id="br0">
      <inkml:brushProperty name="width" value="0.2" units="cm"/>
      <inkml:brushProperty name="height" value="0.2" units="cm"/>
      <inkml:brushProperty name="color" value="#E71224"/>
    </inkml:brush>
  </inkml:definitions>
  <inkml:trace contextRef="#ctx0" brushRef="#br0">1 1229 24575,'0'-2'0,"1"1"0,-1-1 0,1 0 0,-1 0 0,2 0 0,-2 0 0,1 0 0,1 1 0,-2-1 0,1 0 0,0 1 0,4-4 0,7-11 0,-2-13 0,-7 22 0,-1 1 0,1-1 0,0 0 0,7-11 0,-7 13 0,0 1 0,-1 0 0,0-1 0,-1 0 0,1 1 0,0-2 0,-1 1 0,0 1 0,0-11 0,0 13 0,-1 0 0,1-1 0,-1 0 0,1 1 0,0 1 0,0-2 0,0 1 0,0 0 0,4-4 0,-4 6 0,1-2 0,-1 0 0,0-1 0,0 1 0,-1 0 0,2 0 0,-1 0 0,-1 0 0,1 0 0,0 0 0,-1-5 0,0 6 0,0 0 0,0-1 0,0 0 0,0 0 0,0 1 0,0-1 0,0 0 0,1 1 0,-1-1 0,1 1 0,0-1 0,-1 0 0,1 1 0,0-1 0,0 1 0,0-1 0,0 1 0,0 0 0,0 0 0,2-2 0,-2 2 0,0 0 0,0 0 0,-1-1 0,1 1 0,-1-1 0,1 1 0,0 1 0,-1-2 0,0 0 0,0 1 0,1 0 0,-1-1 0,0-1 0,0 1 0,0 1 0,0-1 0,0 0 0,0 1 0,1-2 0,-1 2 0,0-1 0,3-2 0,0-2 0,1-1 0,-1 1 0,-1-1 0,0 1 0,0-1 0,0 1 0,-1-1 0,1-10 0,-1 14 0,0-2 0,0 2 0,0 0 0,0-1 0,4-4 0,2-8 0,-3 5 0,0 1 0,9-15 0,-13 24 0,8-13 0,-8 13 0,0 1 0,0 0 0,0-1 0,0 1 0,0-1 0,0 1 0,0 0 0,0-1 0,0 1 0,0-1 0,0 1 0,0 0 0,0-1 0,0 0 0,0 1 0,0-1 0,0 1 0,0 0 0,0-1 0,0 1 0,0 0 0,0 0 0,0 0 0,0-1 0,0 1 0,0 0 0,0-1 0,-1 1 0,1 0 0,-1-1 0,1 1 0,-1 0 0,1 0 0,0 0 0,0 0 0,0 0 0,-1 0 0,1 0 0,0 0 0,-1 0 0,1 0 0,0 0 0,0 0 0,0 0 0,0 0 0,-1 0 0,1 0 0,0 1 0,0-1 0,0 0 0,0 0 0,0 0 0,-1 0 0,1 0 0,0 0 0,0 1 0,0-1 0,-1 0 0,1 0 0,0 0 0,0 0 0,0 1 0,0-1 0,0 0 0,0 0 0,0 0 0,0 0 0,0 0 0,0 0 0,0 0 0,0 0 0,0 0 0,0 1 0,0-1 0,0 0 0,0 0 0,0 0 0,0 0 0,0 1 0,0-1 0,1 0 0,-1 0 0,0 1 0,1-1 0,-1 1 0,0-1 0,0 0 0,0 0 0,0 0 0,0 1 0,0-1 0,0 0 0,1 0 0,-1 0 0,0 0 0,0 1 0,0-1 0,0 0 0,1 0 0,-1 0 0,0 0 0,1 0 0,-1 0 0,0 1 0,0-1 0,0 0 0,1 0 0,-1 0 0,0 0 0,0 0 0,1 0 0,-1 0 0,1 0 0,-1 0 0,0 0 0,0 0 0,0 0 0,0 0 0,0 0 0,0 0 0,0 0 0,1 0 0,-1-1 0,0 1 0,1 0 0,-1 0 0,0 0 0,0 0 0,0 0 0,1 0 0,-1-1 0,0 1 0,0 0 0,0 0 0,0 0 0,0 0 0,1-1 0,-1 1 0,0 0 0,0 0 0,1-1 0,-1 0 0,1 0 0,-1 0 0,1 1 0,0 0 0,-1-1 0,1 0 0,-1 0 0,0 0 0,0 0 0,1 0 0,-1 0 0,1 0 0,-1 0 0,0 0 0,0 0 0,0-2 0,1-8 0,-1 11 0,0-1 0,0 1 0,1 0 0,-1 0 0,0-1 0,1 1 0,-1 0 0,0 0 0,0 0 0,0-1 0,0 1 0,0 0 0,0 0 0,0 0 0,0 0 0,1 0 0,-1 0 0,1 0 0,-1 0 0,0 0 0,0 0 0,1 0 0,-1 0 0,0 0 0,1 0 0,-1 0 0,1 0 0,-1 0 0,0 0 0,0 0 0,1 0 0,-1 0 0,0 0 0,0 0 0,1 0 0,-1 0 0,1 0 0,-1 0 0,1 3 0,-10-1 0,9-2 0,0 0 0,-1 0 0,0 1 0,0-1 0,0 0 0,0-1 0,1 1 0,-1 0 0,0 0 0,0 0 0,0 0 0,0 0 0,-1-1 0,2 1 0,0 0 0,0-1 0,0 1 0,-1 0 0,1 0 0,0 0 0,-1-1 0,1 1 0,0 0 0,0 0 0,0-1 0,0 1 0,0 0 0,0 0 0,0-1 0,0 1 0,0 0 0,0 0 0,0 0 0,0 0 0,0 0 0,0-1 0,0 1 0,0 0 0,0-4 0,1 2 0,0-1 0,0 0 0,1 1 0,2-5 0,4-10 0,-6 13 0,-1-1 0,1 1 0,1 0 0,2-6 0,-4 7 0,2 0 0,-1-1 0,-1 0 0,1 0 0,-1 2 0,1-8 0,-2 8 0,0 0 0,1 0 0,0 0 0,-1 0 0,1 0 0,1 0 0,-2 0 0,1 1 0,1-1 0,1-1 0,4-9 0,-6 10 0,0 0 0,0 1 0,-1-1 0,0-1 0,0 3 0,1-2 0,-1 0 0,-1-4 0,1 4 0,0 0 0,0 1 0,0-1 0,0 0 0,1 0 0,-1 0 0,0 0 0,3-2 0,-1-2 0,0 1 0,-1 0 0,1-1 0,1-5 0,0-2 0,3 2 0,-6 10 0,2 0 0,-2 0 0,1 0 0,-1 0 0,1-1 0,0 1 0,-1 0 0,1 0 0,-1 0 0,0 0 0,0 1 0,1-4 0,0 1 0,-1 0 0,1 0 0,-1 1 0,2-2 0,-2 2 0,1-1 0,0 0 0,0 1 0,1-1 0,4-4 0,-4 4 0,0 1 0,-1-2 0,1 1 0,0 0 0,0 0 0,-1-1 0,2-5 0,-1 2 0,-1 0 0,1-1 0,2 1 0,5-12 0,-1 3 0,0-3 0,-5 12 0,0 0 0,0 1 0,6-10 0,18-30 0,-10 26 0,-9 8 0,-6 11 0,-5 2 0,2-2 0,1 1 0,0 0 0,0-1 0,0 1 0,0 0 0,0 0 0,0-1 0,0 1 0,0 0 0,0 0 0,0 0 0,0-1 0,-1 1 0,1 0 0,0 0 0,0 0 0,0 0 0,0 0 0,-1-1 0,1 1 0,0 0 0,-1 0 0,1-1 0,0 1 0,0 0 0,0 0 0,-1 0 0,1 0 0,0 0 0,0 0 0,-1 0 0,1 0 0,0 0 0,-1 0 0,1 0 0,0 0 0,0 0 0,-1 0 0,1 0 0,0 0 0,0 0 0,0 0 0,-1 0 0,1 0 0,-1 1 0,1-1 0,0 0 0,0 0 0,0 1 0,-1-1 0,1 0 0,0 0 0,0 0 0,0-1 0,0-2 0,1 1 0,0-1 0,0 1 0,0 0 0,0-1 0,0 0 0,1 1 0,2-4 0,-1 2 0,1 0 0,-1 0 0,-1 0 0,1-1 0,-1 1 0,1 0 0,2-8 0,-3 4 0,4-4 0,1 1 0,10-15 0,-6 7 0,-9 16 0,-1 0 0,1 2 0,-1-3 0,0 1 0,1-4 0,-2 5 0,1-1 0,-1 0 0,2 0 0,-2 1 0,1 0 0,0-1 0,0 1 0,3-3 0,0 0-86,-2 2-56,-1 1 0,1 0 0,-2 1 0,2-2 0,0 3-1,0-2 1,0 0 0,3-1 0</inkml:trace>
</inkml:ink>
</file>

<file path=ppt/ink/ink1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26"/>
    </inkml:context>
    <inkml:brush xml:id="br0">
      <inkml:brushProperty name="width" value="0.05" units="cm"/>
      <inkml:brushProperty name="height" value="0.05" units="cm"/>
      <inkml:brushProperty name="color" value="#E71224"/>
    </inkml:brush>
  </inkml:definitions>
  <inkml:trace contextRef="#ctx0" brushRef="#br0">921 12 24575,'-8'1'0,"0"-1"0,-16 5 0,20-4 0,-1 0 0,0 0 0,0-1 0,0 1 0,-1-1 0,2 0 0,-1 0 0,-1 0 0,2 0 0,-1-1 0,-7 0 0,1-3 0,0 2 0,-2 0 0,2 0 0,-1 1 0,1-1 0,0 2 0,-21 2 0,-28-2 0,18-3 0,-28-3 0,-172 6 0,197 4 0,16-1 0,4-1 0,-8 1 0,-123-3-1365</inkml:trace>
</inkml:ink>
</file>

<file path=ppt/ink/ink1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27"/>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1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28"/>
    </inkml:context>
    <inkml:brush xml:id="br0">
      <inkml:brushProperty name="width" value="0.2" units="cm"/>
      <inkml:brushProperty name="height" value="0.2" units="cm"/>
      <inkml:brushProperty name="color" value="#E71224"/>
    </inkml:brush>
  </inkml:definitions>
  <inkml:trace contextRef="#ctx0" brushRef="#br0">0 1134 24575,'14'-4'0,"1"2"0,16-3 0,4-1 0,-22 4 0,-1 2 0,1-1 0,22 2 0,-2 0 0,81 4 0,-37-1 0,19-4 0,17 0 0,-107 1 0,-2 1 0,2-1 0,-1 0 0,-1 0 0,1 1 0,8 4 0,8 2 0,-20-7 0,-1-1 0,2 1 0,-1 0 0,0 0 0,0-1 0,1 1 0,-2 1 0,1-1 0,1-1 0,0 3 0,9 6 0,-12-11 0,-1 1 0,1-1 0,0-1 0,0 2 0,0-1 0,0 0 0,1-1 0,-1 1 0,1 0 0,0 0 0,0 0 0,0-3 0,0 2 0,1 0 0,0 1 0,0 0 0,-1-2 0,1 2 0,-1-1 0,0 0 0,0 1 0,0-1 0,0 0 0,0 0 0,-1 0 0,1 1 0,-3-4 0,1-3 0,0-1 0,-3-18 0,3 17 0,-4-18 0,2 16 0,2 11 0,1-1 0,-1 1 0,2-1 0,-1-1 0,0 2 0,1-1 0,0 0 0,0 0 0,0 0 0,0-4 0,2 11 0,-2-3 0,1 0 0,0-1 0,-1 1 0,0 0 0,1 0 0,-1 0 0,0-1 0,0 1 0,1 0 0,-1 0 0,0 0 0,0-1 0,0 1 0,0 0 0,0-1 0,0 1 0,0 0 0,0 0 0,-1-1 0,1 1 0,0 0 0,-1 1 0,-2 1 0,1 0 0,-1-2 0,-1 2 0,0-1 0,2 1 0,-2-1 0,0 0 0,0 0 0,1-2 0,-8 3 0,-13 8 0,21-10 0,0 0 0,1 0 0,-2 0 0,1 0 0,0 0 0,0-1 0,-1 1 0,-5-1 0,-31 0 0,19-1 0,-1 1 0,-1 0 0,0 0 0,-1 1 0,-30 6 0,-49 8 0,96-15 0,-8 2 0,1-1 0,-1-1 0,0-1 0,1 1 0,-1-2 0,-23-4 0,34 5 0,1 0 0,0 0 0,0 0 0,0-1 0,0 0 0,1 1 0,-1 0 0,0-1 0,0 0 0,-1-2 0,3 3 0,0 0 0,0 1 0,1-1 0,-1 0 0,1 0 0,-1 1 0,0-1 0,1 0 0,-1 0 0,1 0 0,0 0 0,0 1 0,-1-1 0,1 0 0,0 0 0,-1-1 0,1 1 0,0 0 0,0 0 0,1 0 0,-1 1 0,0 0 0,1-1 0,-1 0 0,0-1 0,0 1 0,1 1 0,-1-1 0,1 0 0,0 0 0,-1 0 0,1 0 0,-1 1 0,1-1 0,1-1 0,0 0 0,1-1 0,1 0 0,0 1 0,-2-1 0,2 1 0,0 0 0,0 0 0,0 1 0,0-1 0,0 0 0,5-1 0,3 1 0,0 0 0,20-2 0,-9 2 0,54-11 0,-52 8 0,-20 4 0,-1 0 0,0 0 0,1 0 0,0 1 0,-1-1 0,9 1 0,15 2 0,46-3 0,-44-5 0,-16 2 0,7 2 0,-16 1 0,0 1 0,-1-1 0,1 0 0,1 0 0,-2-1 0,8-2 0,-12 4 0,0 0 0,0 0 0,0 0 0,0 0 0,0 0 0,0 0 0,0 0 0,0 0 0,0 0 0,0 0 0,0 0 0,0 0 0,0 0 0,0 0 0,0 0 0,0 0 0,0 0 0,0-1 0,0 1 0,0 0 0,0 0 0,0 0 0,0 0 0,0 0 0,0 0 0,0 0 0,0 0 0,0 0 0,0 0 0,0 0 0,0 0 0,0 0 0,0-1 0,0 1 0,0 0 0,0 0 0,0 0 0,0 0 0,0 0 0,0 0 0,0-1 0,0 1 0,0 0 0,0 0 0,0 0 0,0 0 0,0 0 0,0 0 0,0 0 0,-6-2 0,-6-2 0,-4 1 0,0 1 0,0 0 0,1 2 0,-1 0 0,1 0 0,-18 3 0,16-1 0,-9 1 0,-30 0 0,24-4 0,-42-7 0,61 7 0,9 1 0,1 0 0,-1 0 0,-1-1 0,3 1 0,-7-2 0,8 2 0,0 0 0,0 0 0,1 0 0,0-1 0,-1 0 0,0 1 0,1 0 0,-1-1 0,0 1 0,1-1 0,-1 1 0,1-1 0,-1 0 0,0 1 0,1-1 0,0 1 0,-1-1 0,1 0 0,0 1 0,0-1 0,-1 0 0,1 0 0,-1 0 0,1 1 0,0-1 0,0 1 0,0 0 0,0-1 0,0-1 0,0-52 0,-1 31 0,4-31 0,1 28 0,5-36 0,0 30 0,2 0 0,16-35 0,7-17 0,-30 74 0,-1 2 0,2-17 0,3-10 0,-8 35 0,0 0 0,0 0 0,0 1 0,0-1 0,0 0 0,0 0 0,0 0 0,0 0 0,1 0 0,-1 0 0,0 0 0,0 0 0,0 0 0,0 0 0,0 0 0,0 0 0,0 0 0,0 0 0,0 0 0,0 0 0,0 0 0,0 0 0,0 0 0,0 0 0,0 0 0,0 0 0,1 0 0,-1 0 0,0 0 0,0-1 0,0 9 0,-2 9 0,-9 48 0,0 120 0,11-160 0,2-1 0,3 1 0,10 41 0,-10-47 0,-3 3 0,1-3 0,-1 24 0,17-123 0,-12 55 0,0 0 0,-3-2 0,3-36 0,-6 8 0,-3-65 0,-1 71 0,-1-29 0,7 27 0,-2 46 0,0-2 0,0 1 0,1 0 0,0 0 0,0 0 0,4-7 0,-4 14 0,-1 5 0,-1 7 0,2 87 0,29 180 0,-8-176 0,-16-81 0,1 0 0,15 33 0,-13-35 0,3 3 0,-10-40 0,0-147 0,-4 93 0,0 40 0,-10-56 0,-16-29 0,22 91 0,-12-37 0,12 43 0,1-2 0,2 1 0,0-27 0,2 33 0,-1 7 0,1 1 0,0-2 0,1 1 0,-1 0 0,2 0 0,1-10 0,-3 16 0,0 0 0,0 0 0,0 0 0,0 0 0,0 0 0,0 0 0,0 0 0,0 0 0,0 0 0,0 0 0,0 0 0,0 0 0,0 0 0,0 0 0,0 0 0,0 0 0,0 0 0,0 0 0,1 0 0,-1 0 0,0 0 0,0 0 0,0 0 0,0 0 0,0 0 0,0 0 0,0 0 0,0 0 0,0 0 0,1 0 0,-1 0 0,0 0 0,0 0 0,0 0 0,0 0 0,0 0 0,0 0 0,0 0 0,0 0 0,0 0 0,0 0 0,0 0 0,0 0 0,0 0 0,0 0 0,0 0 0,0 0 0,0 0 0,1 0 0,-1 0 0,0 0 0,0 0 0,0 0 0,0 0 0,0 0 0,0 0 0,0 0 0,0 0 0,0 0 0,4 6 0,2 9 0,-5-13 0,54 162 0,-33-91 0,-17-48 0,7 44 0,-8-31 0,9 24 0,13 45 0,-11-49 0,-10-43 0,3 28 0,-9-68 0,-32-165 0,-2-12 0,0 66 0,29 118 0,-28-110 0,31 117 0,-5-26 0,8 35 0,0-1 0,-1 0 0,2 1 0,-1-1 0,0 1 0,0-1 0,1 0 0,-1 1 0,1-1 0,-1 1 0,4-4 0,1-2 0,-2 0 0,0 1 0,4-11 0,3-9 0,-10 27 0,0 0 0,0-1 0,0 1 0,0 0 0,0 0 0,0 0 0,0 0 0,0 0 0,0 0 0,0 0 0,0-1 0,0 1 0,0 0 0,1 0 0,-1 0 0,0 0 0,0 0 0,0 0 0,0 0 0,1 0 0,-1 0 0,0 0 0,0-1 0,0 1 0,0 0 0,0 0 0,0 0 0,0 0 0,0 0 0,1 0 0,-1 0 0,0 0 0,0 0 0,0 0 0,0 0 0,0 0 0,0 0 0,1 0 0,-1 0 0,0 0 0,0 0 0,0 0 0,1 0 0,-1 0 0,4 6 0,2 9 0,-5-15 0,9 26 0,-6-20 0,-1 1 0,0-1 0,-2 1 0,4 13 0,-4-13 0,1-1 0,0 1 0,2 6 0,3 9 0,0 3 0,-3-14 0,3 22 0,-1 2 0,1-2 0,3 20 0,-8-40 0,1 22 0,0-5 0,0 30 0,3-6 0,1-21 0,-3-7 0,3 33 0,-7-58 0,4 30 0,-1-20 0,0 19 0,-3-18 0,1 0 0,1 0 0,0 0 0,0 1 0,1-2 0,7 18 0,-6-17 0,1 2 0,-2-2 0,-2 1 0,3 16 0,-4-22 0,1 0-341,1-1 0,-1 1-1,3 6 1</inkml:trace>
</inkml:ink>
</file>

<file path=ppt/ink/ink1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17"/>
    </inkml:context>
    <inkml:brush xml:id="br0">
      <inkml:brushProperty name="width" value="0.2" units="cm"/>
      <inkml:brushProperty name="height" value="0.2" units="cm"/>
      <inkml:brushProperty name="color" value="#E71224"/>
    </inkml:brush>
  </inkml:definitions>
  <inkml:trace contextRef="#ctx0" brushRef="#br0">1 101 24575,'1'-4'0,"-1"0"0,1 2 0,1-2 0,-1 1 0,0-1 0,0 2 0,1-1 0,0-1 0,0 1 0,0 0 0,4-3 0,-2 1 0,25-36 0,-28 40 0,0 0 0,0 0 0,-1 0 0,1 0 0,0 1 0,0 0 0,0-1 0,0 0 0,0 1 0,-1-1 0,1 0 0,0 1 0,0-1 0,0 1 0,0 0 0,1-1 0,-1 1 0,0 0 0,1-1 0,0 1 0,-2 1 0,1-1 0,-1 0 0,1 0 0,-1 1 0,1-1 0,0 0 0,0 1 0,-1-1 0,1 1 0,-1-1 0,1 1 0,0-1 0,-1 1 0,1-1 0,-1 1 0,0-1 0,1 0 0,0 1 0,-1 0 0,0 0 0,0-1 0,1 1 0,-1 0 0,0-1 0,0 1 0,0 0 0,0-1 0,0 2 0,10 56 0,-7-34 0,1 46 0,-4-67 0,0-2 0,0 1 0,1-1 0,-1 1 0,0 0 0,1 0 0,1 2 0,-2-4 0,0 0 0,0 0 0,0 0 0,0 0 0,0 0 0,0 1 0,0-1 0,0 0 0,0 0 0,0 0 0,0 0 0,0 0 0,0 0 0,0 0 0,0 0 0,0 0 0,0 0 0,1 0 0,-1 0 0,0 0 0,0 0 0,0 1 0,0-1 0,0 0 0,1 0 0,-1 0 0,0 0 0,0 0 0,0 0 0,0 0 0,0 0 0,0 0 0,0 0 0,0 0 0,0 0 0,0 0 0,0 0 0,1 0 0,-1 0 0,0 0 0,0 0 0,0 0 0,0 0 0,0 0 0,0 0 0,0 0 0,0-1 0,3-8 0,-3 10 0,0 4 0,0 0 0,0-1 0,0 1 0,1 0 0,0-1 0,0 0 0,0 1 0,2 4 0,-2-6 0,1 0 0,-1-2 0,-1 2 0,1 0 0,0 0 0,-1 0 0,0-1 0,0 0 0,0 1 0,-1 6 0,0-6 0,1 1 0,0 0 0,0-1 0,2 8 0,-1-6 0,0 1 0,0 0 0,-1 10 0,0-10 0,0 0 0,0-1 0,0 1 0,2 7 0,2-4 0,-3-6 0,0 1 0,0-2 0,0 2 0,0 0 0,-1-1 0,1 5 0,5 45 0,-7-40 0,1 19 0,0-30 0,0 0 0,1 0 0,0 1 0,-1-2 0,1 1 0,-1 0 0,1 0 0,0 0 0,0 1 0,1-1 0,1 1 0,-4-21 0,-1 13 0,1 0 0,0 1 0,0-1 0,-1 0 0,2-8 0,-4-16 0,-3-13 0,6 36 0,-1-2 0,2 2 0,0-13 0,-1-7 0,-1 12 0,2 8 0,-1 2 0,1-3 0,-2-4 0,-3-3 0,1 0 0,1 0 0,2 0 0,-2-25 0,-1 105 0,-2 29 0,6-59 0,0 34 0,1-62 0,2 1 0,-1 0 0,1 0 0,1 0 0,-2-1 0,3 0 0,-1 0 0,1 0 0,8 9 0,-11-13 0,9 9 0,-11-13 0,0 0 0,0 0 0,1 0 0,-1 1 0,0-1 0,0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0,2 7 0,-1 8 0,-1-9 0,-1 1 0,1 1 0,1-1 0,-1 1 0,2-2 0,2 10 0,0-2 0,-1 0 0,-2 0 0,1 19 0,-1-16 0,0 11 0,-1-19 0,0 0 0,0 1 0,5 16 0,-1-7 0,4 33 0,-5-30 0,0 24 0,-3-32 0,5 19 0,-2-20 0,0 19 0,-3-27-195,0-1 0,1 0 0,-1 0 0,2 1 0,-2-1 0,3 3 0</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32"/>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1,'1607'0,"-1604"0</inkml:trace>
</inkml:ink>
</file>

<file path=ppt/ink/ink1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18"/>
    </inkml:context>
    <inkml:brush xml:id="br0">
      <inkml:brushProperty name="width" value="0.2" units="cm"/>
      <inkml:brushProperty name="height" value="0.2" units="cm"/>
      <inkml:brushProperty name="color" value="#E71224"/>
    </inkml:brush>
  </inkml:definitions>
  <inkml:trace contextRef="#ctx0" brushRef="#br0">46 313 24575,'0'-5'0,"0"-1"0,0 1 0,0-1 0,-1 1 0,1 0 0,-2-1 0,-1-5 0,1 5 0,0-2 0,1 1 0,1 0 0,-1 0 0,1-8 0,-2-15 0,2 29 0,0-3 0,-1 0 0,0 0 0,0-1 0,0 1 0,-3-7 0,-1-9 0,2 5 0,2 8 0,0 2 0,0-2 0,1-10 0,0 11 0,0-1 0,-1 1 0,-2-11 0,1-1 51,1 14-334,0 1 0,1-1 0,-1 0-1,-3-6 1</inkml:trace>
</inkml:ink>
</file>

<file path=ppt/ink/ink1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19"/>
    </inkml:context>
    <inkml:brush xml:id="br0">
      <inkml:brushProperty name="width" value="0.2" units="cm"/>
      <inkml:brushProperty name="height" value="0.2" units="cm"/>
      <inkml:brushProperty name="color" value="#E71224"/>
    </inkml:brush>
  </inkml:definitions>
  <inkml:trace contextRef="#ctx0" brushRef="#br0">0 13 24575,'2'-1'0,"1"-1"0,-1 0 0,0 2 0,1-1 0,-1 0 0,0 0 0,1 0 0,-1 0 0,6-1 0,-7 3 0,-1 0 0,0 0 0,1 0 0,0 1 0,-1-1 0,0-1 0,0 1 0,0 1 0,0-1 0,0 2 0,0 4 0,3 3-1365</inkml:trace>
</inkml:ink>
</file>

<file path=ppt/ink/ink1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20"/>
    </inkml:context>
    <inkml:brush xml:id="br0">
      <inkml:brushProperty name="width" value="0.1" units="cm"/>
      <inkml:brushProperty name="height" value="0.1" units="cm"/>
      <inkml:brushProperty name="color" value="#E71224"/>
    </inkml:brush>
  </inkml:definitions>
  <inkml:trace contextRef="#ctx0" brushRef="#br0">0 64 24575,'1'0'0,"1"-1"0,-1 0 0,0 1 0,0-2 0,0 2 0,-1-1 0,2 0 0,-2 0 0,1 0 0,0 0 0,1-1 0,6-5 0,-5 4 0,1 0 0,0 1 0,-1 0 0,0-2 0,1 1 0,-1-1 0,0 1 0,-1 0 0,0-1 0,0 1 0,4-8 0,-7 13 0,1 0 0,-1 0 0,0-1 0,0 2 0,1-1 0,0 0 0,0 0 0,-1 1 0,1-1 0,0-1 0,1 1 0,-1 1 0,0-1 0,1 0 0,-1 0 0,1 0 0,0 0 0,0 0 0,0 0 0,0 0 0,2 3 0,5 10 0,-8-15 0,1 1 0,-1-1 0,0 1 0,0-1 0,0 1 0,1-1 0,-1 1 0,0-1 0,0 1 0,0 0 0,0-1 0,0 1 0,0-1 0,0 1 0,0-1 0,0 1 0,0-1 0,0 1 0,0-1 0,-1 1 0,1-1 0,0 1 0,0-1 0,0 1 0,-1-1 0,1 0 0,0 1 0,-1-1 0,1 0 0,-1 1 0,0-2 0,1 0 0,-1-1 0,0 0 0,1 1 0,0-1 0,0 0 0,-1 1 0,1-1 0,1-2 0,-1 4 0,-4-18 131,2 6-1627</inkml:trace>
</inkml:ink>
</file>

<file path=ppt/ink/ink1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21"/>
    </inkml:context>
    <inkml:brush xml:id="br0">
      <inkml:brushProperty name="width" value="0.05" units="cm"/>
      <inkml:brushProperty name="height" value="0.05" units="cm"/>
      <inkml:brushProperty name="color" value="#E71224"/>
    </inkml:brush>
  </inkml:definitions>
  <inkml:trace contextRef="#ctx0" brushRef="#br0">1 1 24575,'7'0'0,"-7"0"0,0 0 0,1 0 0,0-1 0,0 1 0,-1 0 0,1 0 0,0 0 0,-1 0 0,1 0 0,0 0 0,0 0 0,-1 1 0,1-1 0,-1 0 0,1 0 0,0 0 0,-1 0 0,1 1 0,0-1 0,0 0 0,-1 1 0,0-1 0,0 0 0,0 1 0,1-1 0,0 1 0,-1-1 0,0 0 0,1 1 0,-1-1 0,0 1 0,1-1 0,-1 0 0,1 0 0,-1 1 0,0 0 0,0 0 0,0-1 0,0 1 0,1-1 0,-1 1 0,0 1 0,2 8 0,1 2 0,-1 19 0,5 2 0,-3 51 0,-3-77-9,0 2 1,1-1-1,0 1 0,1-2 0,0 1 0,5 11 0,3 3-1294</inkml:trace>
</inkml:ink>
</file>

<file path=ppt/ink/ink1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24"/>
    </inkml:context>
    <inkml:brush xml:id="br0">
      <inkml:brushProperty name="width" value="0.05" units="cm"/>
      <inkml:brushProperty name="height" value="0.05" units="cm"/>
      <inkml:brushProperty name="color" value="#E71224"/>
    </inkml:brush>
  </inkml:definitions>
  <inkml:trace contextRef="#ctx0" brushRef="#br0">61 1 24575,'-1'0'0,"-1"0"0,1 0 0,-1 1 0,1-1 0,-1 0 0,1 1 0,0-1 0,0 1 0,-1-1 0,1 1 0,-1 0 0,1-1 0,-1 1 0,1 0 0,0-1 0,0 1 0,0 0 0,0 0 0,1 0 0,-2 0 0,0 3 0,-2 1 0,1 0 0,0 1 0,-2 9 0,-1-4 0,-4 14-1365</inkml:trace>
</inkml:ink>
</file>

<file path=ppt/ink/ink1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25"/>
    </inkml:context>
    <inkml:brush xml:id="br0">
      <inkml:brushProperty name="width" value="0.05" units="cm"/>
      <inkml:brushProperty name="height" value="0.05" units="cm"/>
      <inkml:brushProperty name="color" value="#E71224"/>
    </inkml:brush>
  </inkml:definitions>
  <inkml:trace contextRef="#ctx0" brushRef="#br0">12 1 24575,'-1'0'0,"0"1"0,0-1 0,-1 1 0,2 1 0,-2-1 0,1 1 0,-1 0 0,2 1 0,-1-1 0,0 0 0</inkml:trace>
</inkml:ink>
</file>

<file path=ppt/ink/ink1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22"/>
    </inkml:context>
    <inkml:brush xml:id="br0">
      <inkml:brushProperty name="width" value="0.05" units="cm"/>
      <inkml:brushProperty name="height" value="0.05" units="cm"/>
      <inkml:brushProperty name="color" value="#E71224"/>
    </inkml:brush>
  </inkml:definitions>
  <inkml:trace contextRef="#ctx0" brushRef="#br0">29 0 24575,'0'1'0,"0"0"0,0-1 0,0 1 0,0-1 0,-1 1 0,1 0 0,0-1 0,-1 1 0,1-1 0,0 1 0,-1-1 0,1 0 0,0 0 0,-1 1 0,0 0 0,1-1 0,0 1 0,-1-1 0,1 0 0,-1 1 0,0-1 0,1 0 0,0 1 0,-2-1 0,2 1 0,-1-1 0,0 1 0,0-1 0,1 1 0,-1 0 0,0-1 0,0 1 0,1 0 0,-1 0 0,1-1 0,-1 2 0,-1 3 0,4-10 0,-1-3 0,-1 8 0,0 0 0,0 0 0,0-1 0,0 1 0,0 0 0,-1 0 0,1 0 0,0 0 0,-1 0 0,1 0 0,0 0 0,0 0 0,0 0 0,0 0 0,0 0 0,-1 0 0,1 0 0,0 0 0,0 0 0,0 0 0,0 0 0,-1 0 0,1 0 0,0 0 0,0 0 0,-1 0 0,1 0 0,0 0 0,0 1 0,0-1 0,0 0 0,0 0 0,0 0 0,0 0 0,0 0 0,0 0 0,0 0 0,0 1 0,0-1 0,0 0 0,0 0 0,0 0 0,0 0 0,0 0 0,0 1 0,-2 0 9,2 0-1,-1 1 1,0-1-1,0 0 1,1-1 0,0 1-1,-1 1 1,1-1-1,0 1 1,0-1-1,-1 0 1,1 0-1,0 3 1,2 15-1494</inkml:trace>
</inkml:ink>
</file>

<file path=ppt/ink/ink1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23"/>
    </inkml:context>
    <inkml:brush xml:id="br0">
      <inkml:brushProperty name="width" value="0.05" units="cm"/>
      <inkml:brushProperty name="height" value="0.05" units="cm"/>
      <inkml:brushProperty name="color" value="#E71224"/>
    </inkml:brush>
  </inkml:definitions>
  <inkml:trace contextRef="#ctx0" brushRef="#br0">22 0 24575,'0'1'0,"-1"0"0,1 0 0,0 0 0,-1 0 0,1 0 0,0 0 0,-1-1 0,1 1 0,-1 0 0,0 0 0,0 1 0,0-2 0,0 1 0,1 0 0,-1 0 0,1 0 0,-1 1 0,1-2 0,-1 1 0,1 0 0,0 0 0,-1 0 0,1 1 0,-4 20 133,-1-5-1631</inkml:trace>
</inkml:ink>
</file>

<file path=ppt/ink/ink1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07"/>
    </inkml:context>
    <inkml:brush xml:id="br0">
      <inkml:brushProperty name="width" value="0.05" units="cm"/>
      <inkml:brushProperty name="height" value="0.05" units="cm"/>
    </inkml:brush>
  </inkml:definitions>
  <inkml:trace contextRef="#ctx0" brushRef="#br0">34 3749 24575,'1'-8'0,"0"-1"0,1 0 0,-1 0 0,1 1 0,6-12 0,-2-1 0,37-120 0,10-67 0,-39 125 0,-7 29 0,31-134 0,19-107 0,-51 260 0,45-259 0,0 71 0,8-38 0,-35 160 0,22-78 0,161-428 0,-156 467 0,63-146 0,-3 83 0,-62 121 0,-34 51 0,3 1 0,2 1 0,34-42 0,-34 46 0,-14 18 0,1-2 0,-1 3 0,1-2 0,0 2 0,1-1 0,0 1 0,13-8 0,-20 14 0,-1 0 0,1-1 0,1 1 0,-1 0 0,-1 0 0,2 0 0,-1-1 0,0 1 0,0 0 0,0 1 0,0-1 0,0 0 0,0 0 0,-1 0 0,1 1 0,0-1 0,0 0 0,0 1 0,0-1 0,0 1 0,0-1 0,0 1 0,-1 0 0,2-1 0,-2 1 0,1-1 0,-1 0 0,2 2 0,-2-2 0,1 1 0,-1 0 0,0 0 0,0 0 0,1 0 0,-1 0 0,1 1 0,2 5 0,1 2 0,-2-2 0,3 14 0,-2-11 0,22 84 0,15 111 0,-16-21 0,-6-43 0,29 185 0,-39-285 0,37 235 0,-5-67 0,0-10 0,1 66 0,-26-173 0,15 69 0,-8-59 0,-10-39 0,-4-33 0,15 36 0,-13-40 0,13 53 0,-19-60 0,2-1 0,-1 0 0,15 24 0,-1 2 0,-3-4 0,23 62 0,-29-74 0,1-2 0,16 28 0,-17-36 0,45 91 0,4 12 0,-15-33 0,2-3 0,-38-68 0,8 27 0,1-2 0,-8-19 0,8 30 0,-12-37 0,1-1 0,0 0 0,1 0 0,9 16 0,-3-6-1365,-10-16-5461</inkml:trace>
</inkml:ink>
</file>

<file path=ppt/ink/ink1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08"/>
    </inkml:context>
    <inkml:brush xml:id="br0">
      <inkml:brushProperty name="width" value="0.05" units="cm"/>
      <inkml:brushProperty name="height" value="0.05" units="cm"/>
    </inkml:brush>
  </inkml:definitions>
  <inkml:trace contextRef="#ctx0" brushRef="#br0">34 1686 24575,'1'-7'0,"0"-2"0,1 1 0,-1 0 0,1 1 0,-1-1 0,1 0 0,1 1 0,0 0 0,0 0 0,6-13 0,8-18 0,68-260 0,-81 280 0,45-130 0,-9 26 0,-20 62 0,44-100 0,-36 97 0,6-8 0,1 2 0,71-104 0,-64 107 0,-14 25 0,38-43 0,-20 28 0,-38 47 0,0 2 0,0-1 0,0 2 0,2 0 0,-2 1 0,0 0 0,15-4 0,21-14 0,-40 21 0,2 0 0,-1 0 0,0 0 0,0 1 0,1 0 0,-1 0 0,1 1 0,-2 0 0,2 0 0,10 4 0,2 2 0,31 19 0,-27-12 0,4 2 0,-18-9 0,2 0 0,12 4 0,-8-4 0,1 2 0,-1 1 0,16 14 0,-5-6 0,3 5 0,-19-14 0,1-1 0,0 0 0,-1-1 0,2-1 0,0 0 0,-2 0 0,14 0 0,77-3 0,-52-4 0,-41 2 0,0-1 0,0-1 0,1 0 0,-1-2 0,9-4 0,18-6 0,-20 8 0,1 1 0,-1 2 0,0 0 0,2 2 0,-2 1 0,1 0 0,23 6 0,-29-3 0,1 1 0,-1 1 0,0-1 0,0 2 0,0 0 0,-1 1 0,0 1 0,1 0 0,10 16 0,10 11 0,33 44 0,-16-21 0,-35-41 0,16 28 0,-3-3 0,0-3 0,-1 1 0,-2 1 0,23 60 0,-5 11 0,-24-74 0,-1 1 0,-3 1 0,0 1 0,-1 1 0,0 0 0,8 88 0,-17-117 0,2 12 0,0-1 0,0 1 0,11 44 0,-10-48 0,5 31 0,2 7 0,-7-39 0,-2 2 0,4 31 0,0 5 0,-6-56-124,1-1 0,-1 1 0,0 0 0,1 0 0,-1 0 0,1 0-1,0 0 1,-1-1 0,1 0 0,1 4 0,4 1-6702</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33"/>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0,'0'820,"0"-817</inkml:trace>
</inkml:ink>
</file>

<file path=ppt/ink/ink1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09"/>
    </inkml:context>
    <inkml:brush xml:id="br0">
      <inkml:brushProperty name="width" value="0.05" units="cm"/>
      <inkml:brushProperty name="height" value="0.05" units="cm"/>
    </inkml:brush>
  </inkml:definitions>
  <inkml:trace contextRef="#ctx0" brushRef="#br0">34 34 24575,'10'1'0,"1"0"0,13 2 0,15 1 0,5-4 0,-24 0 0,29 2 0,-43-1 0,1 0 0,0 0 0,-1 1 0,2 0 0,-3 0 0,2-1 0,-2 2 0,8 4 0,13 9 0,-2 0 0,-1 3 0,34 33 0,-47-43 0,35 38 0,73 98 0,-99-115 0,25 48 0,-8-12 0,49 95 0,-33-59 0,-39-73 0,-1 0 0,10 39 0,-19-56 0,34 94 0,1 0 0,-21-57 0,40 73 0,-31-66 0,-2-5 0,33 67 0,47 115 0,-64-113 0,-6-12 0,38 128 0,-36-106 0,-15-62 0,21 83 0,-30-86 0,44 129 0,-31-127 0,8 23 0,2 9 0,-13-28 0,-3-15 0,10 27 0,34 70 0,-52-122 0,20 38 0,-24-57 0,6 12 0,18 45 0,-22-46 0,1-1 0,2-1 0,1 1 0,1-2 0,22 28 0,-35-46 0,7 6 0,0 0 0,-3 2 0,3-2 0,-3 2 0,0 0 0,7 16 0,27 75 0,-38-100-72,-1 0 1,1 0-1,0 0 0,-1-1 0,1 1 0,-1 0 0,2 0 0,-2 0 1,2-1-1,-2 1 0,1 0 0,0 0 0,0 0 0,0-1 0,0 1 1,-1-1-1,1 1 0,2-1 0,5 2-6754</inkml:trace>
</inkml:ink>
</file>

<file path=ppt/ink/ink1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10"/>
    </inkml:context>
    <inkml:brush xml:id="br0">
      <inkml:brushProperty name="width" value="0.1" units="cm"/>
      <inkml:brushProperty name="height" value="0.1" units="cm"/>
      <inkml:brushProperty name="ignorePressure" value="1"/>
    </inkml:brush>
  </inkml:definitions>
  <inkml:trace contextRef="#ctx0" brushRef="#br0">0 4052,'0'-4045,"0"4038</inkml:trace>
</inkml:ink>
</file>

<file path=ppt/ink/ink1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11"/>
    </inkml:context>
    <inkml:brush xml:id="br0">
      <inkml:brushProperty name="width" value="0.1" units="cm"/>
      <inkml:brushProperty name="height" value="0.1" units="cm"/>
      <inkml:brushProperty name="ignorePressure" value="1"/>
    </inkml:brush>
  </inkml:definitions>
  <inkml:trace contextRef="#ctx0" brushRef="#br0">0 0,'8725'0,"-8719"0</inkml:trace>
</inkml:ink>
</file>

<file path=ppt/ink/ink1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12"/>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1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01"/>
    </inkml:context>
    <inkml:brush xml:id="br0">
      <inkml:brushProperty name="width" value="0.1" units="cm"/>
      <inkml:brushProperty name="height" value="0.1" units="cm"/>
      <inkml:brushProperty name="color" value="#E71224"/>
    </inkml:brush>
  </inkml:definitions>
  <inkml:trace contextRef="#ctx0" brushRef="#br0">233 40 24575,'-1'-2'0,"-1"0"0,0 1 0,0-1 0,0 1 0,0-1 0,0 1 0,0-1 0,0 1 0,0-1 0,0 1 0,-1 0 0,1 0 0,-1 1 0,1-1 0,0 1 0,-4-1 0,-13-4 0,-1 2 0,0 1 0,-22 0 0,23 2 0,11 0 0,2 1 0,-2-1 0,2 0 0,-1-1 0,0 1 0,0 0 0,1-2 0,-10-2 0,14 3 0</inkml:trace>
</inkml:ink>
</file>

<file path=ppt/ink/ink1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02"/>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1,'0'1742,"0"-1740</inkml:trace>
</inkml:ink>
</file>

<file path=ppt/ink/ink1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103"/>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0,'1130'0,"-1126"0</inkml:trace>
</inkml:ink>
</file>

<file path=ppt/ink/ink1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04"/>
    </inkml:context>
    <inkml:brush xml:id="br0">
      <inkml:brushProperty name="width" value="0.1" units="cm"/>
      <inkml:brushProperty name="height" value="0.1" units="cm"/>
      <inkml:brushProperty name="color" value="#E71224"/>
    </inkml:brush>
  </inkml:definitions>
  <inkml:trace contextRef="#ctx0" brushRef="#br0">1 0 24575,'13'18'0,"-10"-14"0,1 1 0,-1-1 0,4 8 0,-4-7 0,0-1 0,0 1 0,6 5 0,11 9 0,-14-14 0,-1 0 0,1 0 0,0 1 0,7 10 0,16 24 0,-24-34 0,0 0 0,0-1 0,9 8 0,9 9 0,-19-18 0,10 10 0,-3 1 0,19 28 0,-24-28 0,-4-12 0,-1 1 0,1-1 0,0 0 0,0 0 0,-1 0 0,2 0 0,4 5 0,-5-6 0,0 1 0,0-1 0,0 1 0,0 0 0,2 6 0,6 8 0,-7-14 0,-1 1 0,0-1 0,-1 0 0,3 8 0,-3-8 0,1 0 0,0 1 0,-1 0 0,4 3 0,-3-2 0,1-2 0,0 2 0,-1 0 0,1 4 0,6 12 0,4 9 0,-10-24 0,-1 2 0,1-2 0,8 12 0,-5-8 0,9 19 0,-6-11 0,2 2 0,-2-1 0,17 26 0,-15-22 0,-9-18 0,0-2 0,0 2 0,4 6 0,-3-5 0,1 0 0,-1 0 0,-1 1 0,0-2 0,-1 2 0,3 9 0,4 16 0,-2-14 0,-2-8 0,-1 1 0,1-2 0,8 14 0,-11-20 0,1-1 0,-1 1 0,0-1 0,0 1 0,0-1 0,0 4 0,0-3 0,-1-2 0,1 2 0,0 0 0,0-1 0,-1 1 0,2-1 0,0 4 0,1-2 0,0 0 0,0 1 0,-2 0 0,1-1 0,-1 1 0,2 5 0,2 8 0,0 0 0,-5-13 0,2 0 0,-1 0 0,5 6 0,4 26 0,18 24 0,-3-5 0,-22-49 0,-1-5 0,-1 2 0,1-1 0,-1 1 0,2 4 0,-3-6 0,0 0 0,1-1 0,0 2 0,0-2 0,0 1 0,0-1 0,1 2 0,2 1 0,-2-2 0,-1-1 0,0 1 0,0 0 0,0 0 0,0 0 0,0 0 0,2 4 0,-1 2 0,1 0 0,6 13 0,3 8 0,-8-19 0,0-1 0,2 2 0,0-1 0,7 9 0,-10-13 0,0 1 0,0-2 0,4 11 0,2 6 0,13 18 0,-1 0 0,-14-22 0,-7-14 0,1-1 0,1 2 0,0-3 0,0 2 0,0 0 0,2 3 0,-6 9 0,2-15 0,1 0 0,-1-1 0,0 1 0,0 0 0,1-1 0,-1 1 0,1 0 0,0-1 0,0 1 0,-1 0 0,1 0 0,0-1 0,1 1 0,-2-1 0,1 0 0,0 0 0,-1 1 0,1-1 0,-1 1 0,1-1 0,0 1 0,-1-1 0,1 1 0,-1-1 0,0 1 0,0 0 0,1 0 0,-1-1 0,0 1 0,1 0 0,-1-1 0,0 1 0,0 0 0,0 0 0,1 2 0,0-1 0,0 1 0,0-1 0,0 1 0,0 0 0,1-2 0,-1 2 0,1-1 0,-1 0 0,0 0 0,3 2 0,-1-1 0,-1-1 0,0 1 0,0-1 0,-1 0 0,0 0 0,1 1 0,-1-1 0,0 1 0,1 3 0,12 33 0,-14-39-40,0 1 0,1-1 0,-1 1 0,0-1-1,1 1 1,-1-1 0,0 0 0,0 0 0,1 0 0,-1 1 0,0-1-1,1 1 1,0-1 0,-1 0 0,0 1 0,1-1 0,-1 0-1,0 1 1,0-1 0,1 1 0,-1-1 0,1 0 0,0 0 0,-1 0-1,1 0 1,-1 1 0,1-1 0,0 0 0,-1 0 0,1 0-1,-1 0 1,1 0 0,1 0 0</inkml:trace>
</inkml:ink>
</file>

<file path=ppt/ink/ink1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05"/>
    </inkml:context>
    <inkml:brush xml:id="br0">
      <inkml:brushProperty name="width" value="0.2" units="cm"/>
      <inkml:brushProperty name="height" value="0.2" units="cm"/>
      <inkml:brushProperty name="color" value="#E71224"/>
    </inkml:brush>
  </inkml:definitions>
  <inkml:trace contextRef="#ctx0" brushRef="#br0">36 1 24575,'1'1'0,"0"0"0,1 0 0,-1 1 0,1-2 0,-1 1 0,1 0 0,0-1 0,0 1 0,-1 0 0,0 0 0,5 0 0,-5-1 0,46 15 0,-29-9 0,-18-6 0,2 0 0,-2 1 0,1-1 0,0 0 0,0 1 0,-1 0 0,1-1 0,0 0 0,0 0 0,-1 0 0,1 1 0,-1 0 0,1-1 0,-1 1 0,0-1 0,1 1 0,-1 0 0,0-1 0,2 2 0,-4-1 0,1 0 0,0 0 0,0-1 0,0 1 0,-1-1 0,1 1 0,0-1 0,-1 0 0,1 0 0,-1 1 0,1-1 0,0 0 0,-2 0 0,1 0 0,-13 1 0,11-1 0,0 1 0,-1 0 0,1 0 0,-1 0 0,-5 2 0,8-2 0,1-1 0,0 1 0,-1 1 0,0-1 0,1 0 0,0 0 0,-1-1 0,1 1 0,0 1 0,-1-1 0,1 1 0,0-1 0,1 1 0,-1-1 0,1 1 0,-2 2 0,1-3 0,1-1 0,0 1 0,-1 0 0,0 0 0,1 0 0,0 0 0,0 0 0,0 0 0,0 0 0,0 0 0,0-1 0,0 1 0,0 0 0,0-1 0,0 1 0,0 0 0,1 0 0,-1 0 0,1 0 0,-1-1 0,1 2 0,0-1 0,0 0 0,0-1 0,-1 1 0,1-1 0,0 1 0,1 0 0,-1-1 0,0 1 0,0-1 0,0 1 0,1-1 0,-1 0 0,0 0 0,0 0 0,0 0 0,0 0 0,2 0 0,84 0 0,-71-2 0,-14 1 0,1 0 0,-1 1 0,1 0 0,0-1 0,0 1 0,0 0 0,-2 0 0,2 0 0,0 1 0,0-1 0,-1 1 0,0 0 0,1-1 0,0 1 0,0 0 0,-1-1 0,1 1 0,-2 0 0,6 4 0,-3-2 0,0 0 0,0 0 0,0 0 0,0 2 0,-1-1 0,0-1 0,1 1 0,-1 1 0,-2-2 0,2 2 0,2 4 0,-5-8 0,0-1 0,0 0 0,0 1 0,0-1 0,0 0 0,0 0 0,0 1 0,0-1 0,0 0 0,0 1 0,-1-1 0,1 0 0,0 0 0,0 1 0,0-1 0,0 0 0,0 0 0,0 1 0,-1-1 0,1 0 0,0 0 0,-1 0 0,1 1 0,0-1 0,0 1 0,0-1 0,-1 0 0,1 0 0,-1 0 0,-11 3 0,-16-4 0,26 1 0,-75-5 0,63 5 0,4-1 0,-1 1 0,0 1 0,1 0 0,0 0 0,-14 4 0,23-5 0,-1 1 0,1-1 0,0 1 0,0 1 0,0-1 0,0 0 0,-1 1 0,1-1 0,0 0 0,0 0 0,0 1 0,1 0 0,-1-2 0,0 2 0,0-1 0,1 1 0,0 0 0,-1-1 0,1 4 0,0-4 0,0 0 0,-1 0 0,1 0 0,0 0 0,0 1 0,-1-1 0,1 0 0,1 1 0,-1-1 0,0 1 0,1-1 0,-1-1 0,0 1 0,0 0 0,1 1 0,-1-1 0,1 0 0,-1 1 0,1-1 0,0 0 0,0 0 0,0 0 0,0 0 0,2 1 0,1-1 0,1 0 0,0 0 0,-1-1 0,1 1 0,0-1 0,-1 0 0,1 0 0,9-1 0,5 0 0,96 5 0,-67 1 0,-30-3 0,21-1 0,-38-1 0,1 0 0,1 1 0,-2-1 0,0 0 0,2 1 0,-2-1 0,1 1 0,0-1 0,0 1 0,0 0 0,0-1 0,-1 1 0,0 0 0,1 1 0,0-1 0,-1 0 0,1 0 0,-1 0 0,1-1 0,-1 2 0,0 0 0,-1-1 0,1 0 0,0 1 0,0-1 0,1 4 0,-2-5 0,0 0 0,-1 1 0,1 0 0,0-1 0,0 1 0,0-1 0,-1 1 0,1-1 0,0 1 0,-1 0 0,1 0 0,-1-1 0,1 1 0,-1-1 0,1 1 0,0-1 0,-1 0 0,1 1 0,-1-1 0,1 1 0,-1-1 0,0 0 0,1 0 0,-1 1 0,1-1 0,-2 0 0,2 0 0,-1 0 0,1 1 0,-2-1 0,1 0 0,-25 2 0,-46 2 0,27-3 0,-42-2 0,20-3 0,67 4 0,-2 0 0,0 0 0,0 0 0,-1 0 0,2 0 0,-2 0 0,2 1 0,-1-1 0,0 0 0,-3 2 0,5-2 0,-1 1 0,1-1 0,-1 1 0,0 0 0,1-1 0,-1 1 0,1 0 0,-1 0 0,1 0 0,0-1 0,0 1 0,0 0 0,-1 0 0,1-1 0,0 0 0,0 1 0,-1 0 0,1 0 0,0-1 0,0 2 0,1-2 0,-1 1 0,0 1 0,1-1 0,-1-1 0,0 1 0,0 0 0,0-1 0,0 1 0,0 0 0,0 0 0,0-1 0,1 0 0,-1 1 0,0-1 0,1 1 0,-1-1 0,1 1 0,0 0 0,-1-1 0,1 1 0,-1-1 0,1 0 0,0 1 0,2 1 0,-2-1 0,1 0 0,0-1 0,0 1 0,0 0 0,0-1 0,4 1 0,3 0 0,-1-1 0,18 1 0,-23-1 0,39-1 0,53 2 0,-87-1 0,0 1 0,1 0 0,-1 1 0,1-1 0,-1 1 0,-1 1 0,2 0 0,-2-1 0,2 2 0,11 6 0,-11-7 0,-1 1 0,1-1 0,1-1 0,-1-1 0,17 3 0,-25-4 0,-82-4 0,49 2 0,0 1 0,-41 3 0,33-2 0,32 0 0,1 0 0,0 0 0,0 0 0,0 2 0,0-1 0,-1 0 0,-11 4 0,8-1 0,7-3 0,-1 0 0,0 1 0,1 0 0,-1 0 0,-5 5 0,9-7 0,1 1 0,-1-1 0,1 0 0,-1 0 0,0 1 0,1-1 0,-1 1 0,1-1 0,0 1 0,-1-1 0,1 1 0,-1 0 0,1-1 0,0 1 0,0 0 0,0 0 0,0-1 0,-1 2 0,2-1 0,-1-1 0,0 1 0,0 0 0,1 0 0,-1-1 0,1 1 0,-1 0 0,0 0 0,1 0 0,-1-1 0,1 1 0,0 0 0,0 0 0,-1-1 0,1 1 0,1 1 0,-1-1 0,2 0 0,-2 0 0,1 0 0,1-1 0,-2 1 0,2-1 0,-2 1 0,1 0 0,0-1 0,0 0 0,1 1 0,2-1 0,32-1 0,-18 0 0,158 6 0,-162-5 0,0 0 0,0 1 0,20 5 0,-9-4 0,6 3 0,-32-4 0,1-1 0,0 0 0,0 0 0,0 0 0,-1 0 0,2 1 0,-2-1 0,1 0 0,-1 1 0,1-1 0,-1 1 0,1-1 0,-1 1 0,1-1 0,0 1 0,0-1 0,-1 1 0,0-1 0,1 0 0,0 0 0,-1 2 0,1-2 0,-1 1 0,1 0 0,-1-1 0,0 1 0,0 0 0,1-1 0,-1 1 0,0 0 0,0 0 0,0-1 0,0 3 0,-1-2 0,1 0 0,0-1 0,-1 1 0,0 0 0,0 0 0,0 1 0,1-1 0,-1 0 0,0 0 0,0-1 0,0 1 0,0 0 0,1 0 0,-1 0 0,-1-1 0,1 1 0,0 0 0,0-1 0,0 0 0,-2 1 0,-5 1 0,-1-1 0,0 1 0,1-1 0,-1 0 0,0-1 0,0 0 0,-9-2 0,-10 1 0,-74-3 0,-1 0 0,86 4 0,10-1 0,1 1 0,-1 0 0,1 0 0,-1 0 0,0 1 0,1 0 0,-1 1 0,-6 0 0,12-1 0,0-1 0,1 0 0,-1 1 0,-1-1 0,2 0 0,-1 1 0,0-1 0,0 1 0,0-1 0,1 1 0,-2 0 0,2-1 0,-1 1 0,1 0 0,-1-1 0,0 1 0,1 0 0,-1 0 0,1-1 0,-1 1 0,1-1 0,0 1 0,0 0 0,0 0 0,0 0 0,-1 0 0,1-1 0,0 1 0,0 0 0,0 0 0,0 0 0,0 0 0,0 0 0,1 0 0,-1 0 0,0 0 0,0-1 0,0 0 0,0 1 0,1 0 0,-1 0 0,0-1 0,1 2 0,-1-2 0,2 2 0,0 0 0,0 0 0,0 0 0,0-1 0,0 0 0,-1 1 0,2-1 0,-1 0 0,0 1 0,1-1 0,-1 0 0,0 0 0,0 0 0,1 0 0,-1 0 0,1-1 0,4 1 0,143 2 0,-138-2 0,-1 0 0,19 4 0,-20-3 0,1 0 0,-1-2 0,14 2 0,-5-3 0,1 2 0,35 4 0,-46-4 0,-1 0 0,-1-1 0,13 0 0,-13-1 0,1 1 0,-2 1 0,2-1 0,10 2 0,-18-2 0,1 0 0,-1 0 0,0 0 0,1 0 0,-1 0 0,0 0 0,0 0 0,1 1 0,-1-1 0,0 0 0,0 0 0,1 0 0,-1 0 0,1 0 0,-1 1 0,0-1 0,1 0 0,-1 0 0,0 0 0,0 1 0,0-1 0,1 0 0,-1 0 0,1 0 0,-1 0 0,0 1 0,0-1 0,0 0 0,0 1 0,0-1 0,0 0 0,1 1 0,-2 0 0,1-1 0,0 1 0,-1 0 0,0-1 0,1 1 0,0-1 0,-1 1 0,1 0 0,-1-1 0,0 1 0,1-1 0,-1 0 0,1 1 0,-1 0 0,-26 9 0,16-6 0,-2-2 0,1-1 0,0 1 0,0-1 0,0-1 0,0 0 0,-17-2 0,-9 1 0,-201 1 0,223-1 0,15 1 0,1 0 0,-1 0 0,-1-1 0,1 1 0,-1 0 0,1 0 0,0 0 0,0 0 0,0 0 0,-1 0 0,1 0 0,0 0 0,0 1 0,0-1 0,0 0 0,0 0 0,-1 0 0,1 0 0,0 1 0,0-1 0,0 1 0,0-1 0,0 1 0,-1 2 0,-3 1 0,3-2 0,-1 0 0,1-1 0,0 2 0,1-1 0,-1 1 0,-1-1 0,0 4 0,2-5 0,1 0 0,0 0 0,0 0 0,0 0 0,0 0 0,0 0 0,0 1 0,0-1 0,0 0 0,0-1 0,0 1 0,1 0 0,-1 0 0,0 0 0,1 0 0,0 0 0,-1 0 0,1 0 0,-1 0 0,1 0 0,0 0 0,0-1 0,-1 1 0,1 0 0,1 0 0,-1 0 0,1 1 0,0-1 0,0 0 0,1 1 0,-2-1 0,2 0 0,-2 0 0,2 0 0,-1 0 0,0-1 0,1 1 0,-1-1 0,0 1 0,4-1 0,4 0 0,1 0 0,11 0 0,13 0 0,55 4 0,8 2 0,-14-1 0,-20-5 0,10 0 0,-73 0 0,0 0 0,-1 0 0,2 0 0,-2 1 0,1-1 0,0 0 0,0 0 0,0 0 0,-1 1 0,2-1 0,-2 0 0,0 1 0,0-1 0,2 1 0,-2-1 0,1 1 0,-1 0 0,1-1 0,0 1 0,-1-1 0,1 1 0,-1 0 0,1 0 0,0 1 0,0 0 0,0 0 0,0 0 0,-1 1 0,0-1 0,1 2 0,-1 0 0,0-3 0,0-1 0,0 1 0,0 0 0,0-1 0,0 1 0,0 0 0,-1-1 0,1 1 0,0-1 0,0 1 0,0 0 0,-1 0 0,0-1 0,1 1 0,0-1 0,-1 0 0,1 0 0,-1 1 0,0-1 0,1 1 0,-1-1 0,1 0 0,-1 1 0,0-1 0,1 0 0,-1 1 0,1-1 0,-1 0 0,0 0 0,1 1 0,0-1 0,-1 0 0,0 0 0,0 0 0,-1 0 0,-4 1 0,0 0 0,0-1 0,-8-1 0,7 0 0,-24 1 0,1-2 0,-55-9 0,53 5 0,1 0 0,-1 2 0,-46 0 0,62 4 0,5 0 0,2-1 0,-1 2 0,0-1 0,1 0 0,0 2 0,-2-1 0,2 1 0,-18 7 0,14-4 0,8-4 0,2 1 0,-1 0 0,-1 0 0,1 0 0,-3 2 0,6-3 0,-1 1 0,1-1 0,0 0 0,0 0 0,0 0 0,0 1 0,1-1 0,-1 0 0,1 0 0,-1 1 0,0-1 0,1 1 0,-1-1 0,1 1 0,0 0 0,0-1 0,-1 2 0,1-1 0,0-1 0,0 1 0,0-1 0,0 1 0,0-1 0,1 1 0,-1-1 0,0 0 0,1 0 0,-1 0 0,1 1 0,0-1 0,-1 1 0,1-1 0,-1 0 0,1 0 0,0 0 0,0 0 0,0 0 0,0 0 0,1 0 0,-1 0 0,2 1 0,0-1 0,-1 0 0,2 1 0,-1-2 0,0 2 0,0-2 0,0 1 0,0 0 0,1-1 0,-1 0 0,5 0 0,445 0 0,-448 0 0,1 0 0,-1 0 0,1 1 0,0-1 0,-1 1 0,11 3 0,-13-3 0,-1 0 0,1 0 0,-2 0 0,1 1 0,1-1 0,-1 1 0,1-2 0,-2 2 0,2 0 0,-2-1 0,0 2 0,1-1 0,0 0 0,0 0 0,-1-1 0,2 4 0,-2-3 0,0-1 0,-1 1 0,0 0 0,1-1 0,-1 0 0,1 0 0,-1 1 0,0 0 0,0-1 0,1 1 0,-2 3 0,1-5 0,0 1 0,-1-1 0,1 1 0,-1 0 0,1 0 0,0 0 0,-1-1 0,1 1 0,-2 0 0,2 0 0,-1-1 0,0 1 0,0 0 0,0-1 0,0 1 0,0-1 0,0 0 0,0 1 0,0-1 0,0 0 0,-1 1 0,-5 0 0,1 1 0,-2 0 0,2-1 0,-2 0 0,2 0 0,-2-1 0,-12 0 0,8-1 0,-1 0 0,0-2 0,-16-3 0,18 4 0,1-1 0,-1 2 0,-17-1 0,-14 0 0,16-1 0,-31 1 0,8 0 0,-51-3 0,87 4 0,-64 2 0,77-1 0,-1 0 0,-1 1 0,2-1 0,-1 1 0,-1 0 0,2-1 0,-1 1 0,0-1 0,0 1 0,1 0 0,-1-1 0,0 1 0,0 0 0,1-1 0,-1 1 0,1 0 0,-1 0 0,1 0 0,0-1 0,0 1 0,0 0 0,-1-1 0,1 1 0,0 0 0,0 0 0,0 2 0,-3 25 0,2-25 0,1-1 0,1-1 0,-1 2 0,0-1 0,0 0 0,1 0 0,-1 0 0,1 1 0,0-2 0,0 1 0,-1 0 0,1 0 0,0 0 0,1 0 0,-1 0 0,1-1 0,-1 0 0,1 1 0,-1-1 0,1 1 0,0 0 0,-1-1 0,1 0 0,1 1 0,-1-1 0,0 0 0,0-1 0,0 1 0,0 0 0,0-1 0,1 1 0,-1 0 0,1-1 0,-1 0 0,4 1 0,278-2 0,-227-3 0,-38 2 0,22 0 0,5 2 0,33 0 0,-75 1 0,1-1 0,-1 1 0,0 0 0,0 0 0,0 0 0,0 0 0,0 0 0,0 1 0,0 0 0,5 3 0,-7-3 0,1-2 0,-2 3 0,1-2 0,0 1 0,0 0 0,-1 0 0,1 1 0,0-2 0,0 1 0,-1 0 0,-1 1 0,1-1 0,1 1 0,-2-1 0,1 0 0,1 5 0,2 7 0,-3-11 0,0-1 0,0-1 0,-1 2 0,1 0 0,-1-1 0,0 1 0,0-1 0,0 0 0,0 4 0,0-5 0,0-1 0,0 0 0,-1 1 0,1-1 0,0 1 0,-1-1 0,1 0 0,-1 0 0,0 1 0,1-1 0,0 0 0,-1 0 0,1 1 0,-1-1 0,0 0 0,1 0 0,-1 0 0,1 0 0,-1 0 0,0 0 0,1 0 0,-1 0 0,1 0 0,-1 0 0,0 0 0,1 0 0,-1 0 0,1 0 0,-22-4 0,17 3 0,-69-8 0,27 3 0,-43 0 0,82 6 0,-44-3 0,-14-2 0,4 1 0,-3 0 0,33 4 0,-43 0 0,49-7 0,23 6 0,0 0 0,1 0 0,-1 0 0,0 0 0,0 1 0,0-1 0,1 1 0,-1 0 0,0 0 0,0 0 0,0 0 0,0 0 0,-4 1 0,6-1 0,0 0 0,1 1 0,-1-1 0,1 1 0,-1-1 0,0 1 0,1-1 0,0 1 0,0-1 0,0 1 0,0-1 0,0 1 0,-1 0 0,1 0 0,-1-1 0,1 1 0,0 0 0,0-1 0,0 1 0,0 0 0,0-1 0,0 1 0,1 20 0,0-14 0,-1-4 0,-1 0 0,1 0 0,0 0 0,1-1 0,-1 2 0,0-1 0,0 0 0,1 0 0,0-1 0,0 1 0,1 0 0,-1 0 0,1 0 0,-1-1 0,1 0 0,0 1 0,4 4 0,-5-6 0,1-1 0,0 1 0,-1 0 0,1 1 0,-1-1 0,1 0 0,0-1 0,0 1 0,0-1 0,0 1 0,1-1 0,-2 1 0,1-1 0,0 0 0,0 0 0,0 0 0,0 0 0,2 0 0,8-1 0,-2 0 0,14-4 0,-7 3 0,29-6 0,-35 7 0,-2-1 0,2 1 0,0 1 0,0-1 0,15 3 0,6-1 0,82-5 0,-92 4 0,2 2 0,41 7 0,-33-5 0,-18-1 0,-1 0 0,17 5 0,-20-6 0,0 0 0,-1 0 0,2-1 0,-2 0 0,20-1 0,11 1 0,-38-1 0,-1 0 0,1 1 0,-1-1 0,0 0 0,-1 1 0,2-1 0,-1 1 0,0 0 0,1-1 0,-1 0 0,0 1 0,0 0 0,0 0 0,0 0 0,0-1 0,0 1 0,0 0 0,-1 0 0,1 0 0,0 1 0,-1-1 0,1 0 0,-1 0 0,1 0 0,-1-1 0,1 2 0,-1 1 0,1-2 0,-1 0 0,0 0 0,0-1 0,0 1 0,0 0 0,0 0 0,0 0 0,0 0 0,0 0 0,-1-1 0,1 1 0,0-1 0,0 1 0,-1 0 0,1-1 0,-1 1 0,1 0 0,-1-1 0,1 2 0,-1-2 0,0 1 0,1-1 0,0 1 0,-1-1 0,1 1 0,-1 0 0,0-1 0,0 0 0,0 1 0,1-1 0,-2 1 0,2-1 0,-1 0 0,0 0 0,0 1 0,0-1 0,0 0 0,0 0 0,0 0 0,1 0 0,-2 0 0,-66 3 0,-94-1 0,85-3 0,-221 1 0,246 4 0,51-4 0,0 0 0,0 0 0,0 0 0,-1 0 0,1 0 0,-1 1 0,1-1 0,0 0 0,0 1 0,0 0 0,0-1 0,0 1 0,0-1 0,0 1 0,0-1 0,-1 1 0,2 0 0,-1-1 0,-1 0 0,2 1 0,-1 0 0,0 1 0,0-2 0,1 1 0,-1 0 0,1 0 0,-1 0 0,1 0 0,0 0 0,0 1 0,-1-1 0,1 0 0,0-1 0,0 1 0,0 0 0,0 1 0,0-1 0,0 0 0,0 2 0,0-1 0,0 0 0,1 0 0,-1 0 0,0 0 0,0 0 0,1 0 0,0 0 0,0 0 0,0-1 0,0 1 0,0 0 0,1 0 0,-1 0 0,0 0 0,1-1 0,0 1 0,-1-1 0,0 0 0,1 1 0,4 1 0,1 0 0,2 0 0,-1-1 0,0 0 0,1 0 0,-1 0 0,2-1 0,14 0 0,65-5 0,-59 2 0,69-2 0,-41-3 0,-6 2 0,4-1 0,-36 3 0,0 1 0,0 0 0,1 2 0,-2 0 0,40 6 0,-15 6 0,-15-3 0,-23-7 0,10 1 0,-16-3 0,1 0 0,-1 0 0,1 0 0,0 0 0,-1 0 0,0 1 0,1-1 0,-1 0 0,0 0 0,1 0 0,0 1 0,-1-1 0,0 0 0,0 0 0,1 1 0,-1-1 0,0 0 0,1 0 0,-1 1 0,0 0 0,1-1 0,-1 0 0,0 1 0,0 0 0,0 0 0,-1-1 0,0 1 0,1-1 0,-1 0 0,1 0 0,-1 1 0,0-1 0,1 1 0,-1-1 0,1 1 0,-2 0 0,2-1 0,-1 0 0,1 1 0,-2-1 0,2 0 0,-16 6 0,4-4 0,2-1 0,-1 0 0,0-1 0,1 1 0,-18-3 0,-4 2 0,-189-5 0,213 5 0,2 0 0,-2-1 0,-9-2 0,2-1 0,-1 3 0,0 0 0,-1 1 0,-19 1 0,-2-1 0,19 1 0,1 1 0,-37 8 0,2-2 0,45-7 0,-25 5 0,32-6 0,-2 0 0,1 1 0,0 0 0,0 0 0,-1 0 0,2 0 0,-1 0 0,0 0 0,1 0 0,-2 1 0,-2 2 0,5-4 0,-1 1 0,1 0 0,0 0 0,-1 0 0,1 0 0,0 0 0,0 0 0,0 0 0,-1 0 0,1 0 0,0 0 0,0 0 0,0 1 0,0-2 0,0 1 0,1 0 0,-1 0 0,0 0 0,0 0 0,0 0 0,1 2 0,0-5 0,-1 1 0,0 0 0,1-1 0,0 1 0,-1 0 0,0 0 0,0 1 0,0-2 0,0 1 0,0 0 0,0-2 0,-7-11 0,7 14 0,0 0 0,0-1 0,0 1 0,-1 0 0,1 0 0,0-1 0,0 1 0,0 0 0,0 0 0,-1-1 0,1 1 0,0 0 0,-1 0 0,1 0 0,0-1 0,0 1 0,-1 0 0,1 0 0,0 0 0,-1 0 0,1 0 0,-1-1 0,1 1 0,0 0 0,0 0 0,-1 0 0,1 0 0,0 0 0,-1 0 0,1 0 0,-1 0 0,1 0 0,0 0 0,-1 0 0,1 0 0,0 0 0,0 1 0,-1-1 0,1 0 0,0 0 0,0 0 0,0 0 0,-1 0 0,1 1 0,-1-1 0,1 1 0,0 1 0,0-1 0,0 1 0,0-1 0,0 1 0,0-1 0,0 0 0,0 0 0,1 0 0,0 1 0,-1 0 0,1 1 0,3 9 0,-5-11 0,1 0 0,0 0 0,1 1 0,-1-1 0,0-1 0,0 2 0,0-1 0,1 0 0,0 0 0,-1 0 0,1 0 0,-1 0 0,1 0 0,0 1 0,-1-1 0,1 0 0,2 0 0,-3 0 0,2-1 0,0 1 0,-1 0 0,1-1 0,-1 1 0,1 0 0,0-1 0,0 0 0,-1 0 0,0 1 0,1-1 0,0 0 0,2-1 0,61 2 0,70-2 0,-24-12 0,159 9 0,-200 4 0,-61 0 0,-1 1 0,1 0 0,11 3 0,-12-1 0,1-2 0,-1 1 0,12-2 0,-18 0 0,-1 0 0,1 0 0,-1 0 0,1 0 0,0 1 0,-1-1 0,1 0 0,0 1 0,-1-1 0,1 1 0,-1-1 0,0 1 0,0 0 0,1 0 0,1 0 0,-1 1 0,-1 0 0,1-1 0,-1 1 0,0 0 0,0-1 0,0 1 0,-1 1 0,2-1 0,-2 0 0,1 1 0,1 1 0,-1 0 0,0 0 0,1-1 0,0 1 0,-1 0 0,1 0 0,1-2 0,-1 2 0,6 5 0,-6-7 0,0 0 0,0 0 0,-1 0 0,1 0 0,0 0 0,1 3 0,-3-5 0,0 0 0,0 0 0,0 1 0,0-1 0,0 1 0,0-1 0,0 0 0,0 0 0,0 1 0,0-1 0,0 0 0,0 0 0,0 0 0,0 1 0,0-1 0,0 0 0,0 0 0,-1 1 0,1-1 0,0 0 0,0 0 0,0 0 0,0 1 0,0-1 0,0 0 0,0 0 0,-1 1 0,0-1 0,0 1 0,0-1 0,1 0 0,-2 0 0,2 1 0,-1-1 0,0 0 0,0 0 0,0 0 0,0 0 0,-1 0 0,-21 0 0,-23-2 0,16-1 0,-3-1 0,-6 0 0,-303 4 0,270 5 0,40-1 0,-7-1 0,-66-2 0,97-2 0,1 0 0,-13-3 0,15 1 0,-1 2 0,-1 0 0,1 0 0,0 0 0,-6 1 0,11 0 0,0 0 0,0 1 0,0-1 0,1 0 0,-1 1 0,0-1 0,0 1 0,1-1 0,-2 1 0,2-1 0,-1 1 0,1 0 0,-2 0 0,2-1 0,-1 1 0,1 0 0,-1-1 0,0 1 0,1 0 0,0 0 0,-1-1 0,1 1 0,0 0 0,0-1 0,-1 1 0,1 0 0,0 0 0,0 1 0,-1 25 0,1-23 0,0-1 0,0 0 0,0 0 0,0 0 0,1 1 0,0-1 0,0-1 0,1 2 0,-1-1 0,1 1 0,1 1 0,-1-3 0,-1 0 0,1 0 0,0-1 0,-1 1 0,2-1 0,-1 0 0,0 1 0,0-1 0,0 0 0,0 0 0,1 0 0,-1 0 0,0 0 0,1 0 0,-1 0 0,6 0 0,10 1 0,0-1 0,0-1 0,1 0 0,32-2 0,-20-2 0,47-2 0,36 3 0,149 3 0,-255 0 0,-2 1 0,15 1 0,-15 0 0,1-1 0,-1 0 0,10 0 0,44-1 0,46-1 0,-95 0 0,3 0 0,-13 1 0,-1 0 0,0 0 0,1 1 0,-1-1 0,0 0 0,1 1 0,-1-1 0,1 0 0,-1 1 0,1-1 0,-1 0 0,1 1 0,-1-1 0,0 1 0,0 0 0,1-1 0,-1 1 0,1-1 0,-1 1 0,0-1 0,0 1 0,0-1 0,0 1 0,1-1 0,2 11 0,-2-10 0,0 0 0,-1 0 0,0 0 0,1 0 0,-1 0 0,0 1 0,0-1 0,0 1 0,0-1 0,0 2 0,0-3 0,-1 1 0,1 0 0,0-1 0,-1 1 0,0-1 0,1 1 0,-1 0 0,1-1 0,-1 1 0,0-1 0,0 1 0,1-1 0,-1 1 0,0-1 0,0 0 0,1 1 0,-2-1 0,2 0 0,-1 1 0,1-1 0,-2 0 0,-13 4 0,0-2 0,0-1 0,0 0 0,0 0 0,0-1 0,-15-2 0,-10 1 0,-61-2 0,3-2 0,-134 1 0,223 4 0,0 1 0,-17 3 0,12-1 0,-1 0 0,-8 0 0,0 0 0,-36 1 0,-15 1 0,60-5 0,9 0 0,0 0 0,1 0 0,-2 0 0,2 0 0,-1 0 0,0-1 0,1-1 0,-7 0 0,10 1 0,-1 0 0,2 1 0,-2-1 0,1 1 0,-1 0 0,1-1 0,-1 1 0,1 0 0,-1 0 0,1 0 0,-1-1 0,2 1 0,-2 1 0,1-1 0,-1 0 0,1 0 0,-1 0 0,1 1 0,-2 0 0,2-1 0,0 1 0,1 0 0,0-1 0,-2 1 0,2 0 0,-1 0 0,1 0 0,-1 0 0,0-1 0,1 0 0,0 1 0,-1 0 0,1 0 0,0 0 0,-1 0 0,1 0 0,0 0 0,0 0 0,0 0 0,0 0 0,0 0 0,0 0 0,0 0 0,0 0 0,1 1 0,-1-1 0,0 0 0,0 0 0,0-1 0,0 1 0,1 0 0,-1 0 0,0 1 0,0-1 0,1-1 0,0 1 0,-1 0 0,1 0 0,-1-1 0,1 1 0,0-1 0,-1 1 0,0 0 0,1 0 0,0 0 0,0-1 0,0 1 0,0-1 0,0 1 0,1 0 0,1 0 0,0-1 0,-1 0 0,2 1 0,-1-1 0,0 0 0,-1 0 0,6 0 0,3-1 0,-2 1 0,0 1 0,13 3 0,-12-3 0,-2 0 0,14 0 0,438-1 0,-397-4 0,47 0 0,-102 4 0,-2-1 0,15-2 0,-15 1 0,2 1 0,-1 0 0,8 0 0,-6 1 0,83 4 0,-49-3 33,-25-1-1431</inkml:trace>
</inkml:ink>
</file>

<file path=ppt/ink/ink1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99"/>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1,'0'1767,"0"-1921,0 314,0-174,0 6</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34"/>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1,'1335'0,"-1332"0</inkml:trace>
</inkml:ink>
</file>

<file path=ppt/ink/ink1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100"/>
    </inkml:context>
    <inkml:brush xml:id="br0">
      <inkml:brushProperty name="width" value="0.1" units="cm"/>
      <inkml:brushProperty name="height" value="0.1" units="cm"/>
      <inkml:brushProperty name="color" value="#E71224"/>
    </inkml:brush>
  </inkml:definitions>
  <inkml:trace contextRef="#ctx0" brushRef="#br0">1 1 24575,'7'1'0,"-1"-1"0,1 1 0,-1 0 0,1 1 0,-1 0 0,0-2 0,11 7 0,-10-3 0,1-1 0,0-2 0,13 5 0,-1-4-93,-14-1-23,-1-1 0,1 1 1,-1 0-1,1 0 1,0 0-1,-2 0 0,2 1 1,-1 0-1,0 1 1,5 2-1</inkml:trace>
</inkml:ink>
</file>

<file path=ppt/ink/ink1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94"/>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0,'212'694,"-211"-691</inkml:trace>
</inkml:ink>
</file>

<file path=ppt/ink/ink1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95"/>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0,'1165'0,"-1164"0</inkml:trace>
</inkml:ink>
</file>

<file path=ppt/ink/ink1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96"/>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1,'1398'0,"-1391"0</inkml:trace>
</inkml:ink>
</file>

<file path=ppt/ink/ink1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97"/>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1,'0'738,"0"-733</inkml:trace>
</inkml:ink>
</file>

<file path=ppt/ink/ink1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98"/>
    </inkml:context>
    <inkml:brush xml:id="br0">
      <inkml:brushProperty name="width" value="0.2" units="cm"/>
      <inkml:brushProperty name="height" value="0.2" units="cm"/>
      <inkml:brushProperty name="color" value="#FFC114"/>
    </inkml:brush>
  </inkml:definitions>
  <inkml:trace contextRef="#ctx0" brushRef="#br0">7 1 24575,'9'7'0,"25"21"0,-31-26 0,0 0 0,-1-1 0,1 1 0,-1 0 0,0-1 0,1 0 0,0 0 0,0 0 0,0-1 0,-1 1 0,1 0 0,6 0 0,-9-1 0,0 0 0,0 0 0,0 0 0,0 0 0,0 0 0,0 0 0,0 0 0,0 0 0,0 0 0,0 0 0,0 0 0,0 0 0,1 0 0,-1 0 0,0-1 0,0 1 0,0 0 0,0 0 0,0 0 0,0 0 0,0 0 0,0 0 0,0 0 0,0 0 0,1 0 0,-1 0 0,0 0 0,0 0 0,0-1 0,0 1 0,0 0 0,0 0 0,0 0 0,0-1 0,0 1 0,0 0 0,0 0 0,0 0 0,0 0 0,0 0 0,0 0 0,0 0 0,0 0 0,-2-6 0,-8-5 0,10 10 0,-2 1 0,2-1 0,-1 0 0,1 1 0,-1-1 0,1 0 0,0 1 0,-1-1 0,1 0 0,-1 0 0,1 0 0,-1 1 0,1-1 0,0 0 0,0 1 0,-1-1 0,1 1 0,0-1 0,0 0 0,0-2 0,1 2 0,-1 1 0,0-1 0,0 1 0,1 0 0,0-1 0,-1 1 0,1-1 0,-1 1 0,0-1 0,0 1 0,1 0 0,-1-1 0,1 1 0,-1 0 0,2 0 0,-2-1 0,1 1 0,-1 0 0,1-1 0,0 1 0,0 0 0,5 0 0,-2 0 0,1 0 0,0 0 0,0 0 0,0 0 0,7 2 0,-1 1 0,-1-1 0,2 0 0,-1 0 0,1-1 0,-1-1 0,0 0 0,1 0 0,16-3 0,-11 0 0,-1 0 0,1 1 0,17 1 0,31-5 0,-25 5 0,59 2 0,-26 11 0,-28-6 0,-27-4 0,1 0 0,22 1 0,-6-3 0,27 0 0,-27-6 0,-27 4 0,-1 0 0,1 1 0,11-1 0,52-4 0,-55 6 0,-10-1 0,-1 1 0,-1 0 0,2 0 0,-1 0 0,0 0 0,0 1 0,9 2 0,-13-3 0,0 1 0,0-1 0,0 1 0,-1-1 0,1 1 0,-1 0 0,1-1 0,-1 1 0,1 0 0,0 0 0,-1 0 0,1 0 0,-1-1 0,0 1 0,1 0 0,0-1 0,-1 1 0,0 0 0,0 0 0,0 0 0,0 0 0,0 1 0,0 23 0,-1-15 0,1-6 0,1 2 0,-1-2 0,1 1 0,1 1 0,-1-2 0,1 1 0,-1 0 0,1-1 0,6 8 0,-5-6 0,-3-6 0,0 0 0,0 0 0,1 1 0,-1-1 0,0 0 0,0 0 0,0 0 0,0 0 0,0 1 0,0-1 0,0 0 0,0 0 0,0 0 0,0 0 0,0 0 0,0 1 0,0-1 0,0 0 0,0 1 0,0-1 0,-1 0 0,1 0 0,0 0 0,0 0 0,0 0 0,0 1 0,0-1 0,0 0 0,0 0 0,0 0 0,0 0 0,-1 0 0,1 0 0,0 0 0,-1 1 0,1-1 0,0 0 0,0 0 0,-11 2 0,-10-3 0,0-2 0,10 1 0,1 1 0,-12-1 0,-322 3 0,261-7 0,-332 6 0,404-1 0,0 1 0,-18-5 0,19 2 0,0 1 0,-1 1 0,-9 0 0,18 1 0,1 0 0,-1 0 0,1 0 0,-1 0 0,2 0 0,-1 0 0,0 0 0,-1 1 0,1-1 0,0 0 0,-1 1 0,1-1 0,0 1 0,0-1 0,0 1 0,-1-1 0,2 2 0,-3 0 0,3-1 0,-1 0 0,0 0 0,1 0 0,0 0 0,-1 0 0,1 0 0,0 0 0,0 0 0,0 0 0,-1 1 0,1-1 0,1 1 0,-1-1 0,0 0 0,0 0 0,0 0 0,1 0 0,-1 2 0,5 12 0,-2 2 0,2 19 0,-5-32 0,0-2 0,0 0 0,0 0 0,1 0 0,-1-1 0,0 1 0,1 0 0,0 0 0,1 4 0,-1-5 0,-1-1 0,0 1 0,1-1 0,0 0 0,0 1 0,-1-1 0,2 1 0,-1-1 0,-1 1 0,2-1 0,-1 0 0,-1 1 0,2-1 0,-1 0 0,0 0 0,0 1 0,-1-1 0,1 0 0,0 0 0,1 0 0,-1 0 0,1-1 0,706 0 0,-691 2 0,31 5 0,-1-1 0,-38-4 0,0-1 0,1-1 0,13-1 0,-4 0 0,-7 1 0,80-6 0,-71 8 0,-11-1 0,0 0 0,16-1 0,-25 1 0,-1 0 0,0-1 0,0 1 0,1 0 0,0 0 0,-1 0 0,0-1 0,0 1 0,1 0 0,-1-1 0,0 1 0,0 0 0,0 0 0,1 0 0,-1 0 0,0 0 0,0-1 0,1 1 0,-1 0 0,0-1 0,0 0 0,0 1 0,0 0 0,0-1 0,0 1 0,0-1 0,0 1 0,0 0 0,0-1 0,0 1 0,0 0 0,-1-1 0,1 1 0,-1-1 0,0-3 0,2 11 0,16 54 0,-15-57 0,-1-1 0,1 1 0,-2-1 0,1 0 0,0 2 0,0-2 0,-1 1 0,0-1 0,0 2 0,0 3 0,0-8 0,0 1 0,-1-1 0,1 0 0,0 1 0,0-1 0,0 0 0,0 0 0,-1 1 0,1-1 0,-1 0 0,1 1 0,0-1 0,0 0 0,0 0 0,0 1 0,0-1 0,-1 0 0,0 0 0,1 0 0,0 0 0,-1 0 0,1 1 0,0-1 0,-1 0 0,0 0 0,-13-2 0,-10-8 0,21 9 0,0 0 0,0 0 0,0 0 0,1 0 0,-1 0 0,0 1 0,0-1 0,0 1 0,-3-1 0,-32 3 0,15-1 0,-949-1 0,972-1 0,0 1 0,-2 0 0,2 0 0,-1 0 0,0 0 0,0 0 0,1 1 0,-1-1 0,0 0 0,0 0 0,1 0 0,-1 1 0,0-1 0,0 1 0,1-1 0,-1 0 0,1 1 0,-1-1 0,0 0 0,1 1 0,0-1 0,0 1 0,-1-1 0,0 1 0,1-1 0,0 1 0,-1 0 0,1-1 0,0 0 0,-1 0 0,1 1 0,-1 0 0,1 0 0,0-1 0,0 1 0,0 0 0,0-1 0,0 1 0,0 1 0,0 3 0,1-1 0,0 1 0,0 0 0,3 8 0,2 6 0,-6 4 0,-1-19 0,1 0 0,-1 0 0,2 1 0,-1-2 0,2 8 0,-2-11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0,0 0 0,0-1 0,0 1 0,7-7 0,-2 1 0,-3 5 0,0 0 0,0 1 0,1-1 0,-1 0 0,1 1 0,-1-1 0,0 1 0,0-1 0,1 1 0,3-1 0,26 3 0,-12-1 0,304-1 0,-237 5 0,-72-4 0,-1 1 0,17 2 0,-15-1 0,-1-2 0,17 1 0,7-2 0,52-1 0,-88 1 0,1-1 0,0 1 0,-1-2 0,2 1 0,5-4 0,-5 3 0,0 0 0,-1 1 0,9-2 0,24-6 0,-26 6 0,0 2 0,0-1 0,1 0 0,17 0 0,2 2 0,-17-1 0,-1 1 0,1 1 0,-1 0 0,1 0 0,20 5 0,-28-5 0,-1 0 0,1-1 0,-1 1 0,2-1 0,-1 0 0,6 0 0,-7-1 0,1 1 0,0 0 0,-1 0 0,1 1 0,10 1 0,-14-1 0,-2 0 0,1-1 0,1 1 0,-1 0 0,0 0 0,1 0 0,-1 0 0,-1 0 0,2-1 0,-1 1 0,-1 0 0,2 0 0,-2 1 0,1-1 0,-1 1 0,0-1 0,1 0 0,-1 0 0,1 1 0,-1-1 0,0 0 0,1 2 0,0 6 0,0-1 0,-1 12 0,0-16 0,3 18 0,-1-19 0,-2-1 0,1 2 0,-1 0 0,1 0 0,-1 4 0,-1-8 0,1 0 0,0 0 0,0 1 0,0-1 0,0 0 0,-1 0 0,1 0 0,0 0 0,0 0 0,-1 0 0,1 0 0,0 0 0,-1 0 0,1 0 0,0 0 0,0 0 0,-1 0 0,1 0 0,0 0 0,0 0 0,0 0 0,-1 0 0,1 0 0,-1 0 0,1 0 0,0 0 0,0 0 0,0 0 0,-1-1 0,-9-3 0,9 4 0,-18-6 0,8 1 0,0 1 0,0 1 0,-1 0 0,1 0 0,-1 0 0,1 1 0,-20-1 0,-18 3 0,-29 1 0,19 7 0,29-3 0,1-2 0,7 1 0,1-1 0,-25-1 0,38-2 0,-19 0 0,0-1 0,-39-5 0,31 1 0,-63-3 0,-38 8 0,55 1 0,61 0 0,1 1 0,-26 4 0,26-2 0,1-1 0,-30 0 0,36-3 0,8-1 0,1 1 0,-1 0 0,0 0 0,0 0 0,-5 1 0,8 0 0,0-1 0,1 1 0,-2-1 0,2 0 0,-1 0 0,0 0 0,0 0 0,1 1 0,0-1 0,0 1 0,-1-1 0,0 1 0,1-1 0,-1 1 0,1-1 0,-1 1 0,0 0 0,1-1 0,0 1 0,-1 0 0,1 0 0,0 0 0,0-1 0,-1 1 0,1 0 0,0-1 0,0 1 0,-1 0 0,1 0 0,2 74 0,-2-74 0,0-1 0,1 1 0,-1 0 0,0-1 0,0 1 0,0 0 0,0-1 0,1 1 0,-1-1 0,1 1 0,-1-1 0,0 1 0,1-1 0,-1 0 0,1 0 0,-1 0 0,1 1 0,-1-1 0,0 1 0,0-1 0,1 1 0,0-1 0,0 1 0,2-1 0,-1 1 0,-1-1 0,2 1 0,-1-1 0,-1 0 0,1 0 0,0 0 0,3 0 0,0 0 0,1-1 0,0 0 0,-1 0 0,1-1 0,5 0 0,-5 0 0,-1 1 0,1 0 0,-1-1 0,1 1 0,0 1 0,-1-1 0,6 1 0,-2 0 0,-2 0 0,15-3 0,-6 1 0,-1 1 0,0 0 0,1 1 0,17 1 0,5 0 0,-23-1 0,-5 0 0,-1 0 0,1 0 0,-1 0 0,0-1 0,1 0 0,-1-1 0,9-3 0,-13 4 0,0-1 0,-1 1 0,2 1 0,-2-1 0,1 1 0,0 0 0,0 0 0,-1 0 0,2 0 0,-2 0 0,8 2 0,-11-1 0,2 0 0,-1 1 0,0-1 0,0 0 0,0 1 0,2 2 0,-2-3 0,-1 0 0,1 0 0,-1 0 0,1 0 0,-1 0 0,1 0 0,0 0 0,-1 0 0,1 0 0,-1-1 0,1 1 0,0 0 0,0-1 0,2 1 0,30 0 0,39-1 0,-20-1 0,213 1 0,-174 5 0,96-5 0,-187 0-91,0 0 0,0 0 0,1 0 0,-1 0 0,0 0 0,0 0 0,0 0 0,-1 0 0,1-1 0,0 1 0,1 0 0,-2-1 0,1 0 0,2 0 0</inkml:trace>
</inkml:ink>
</file>

<file path=ppt/ink/ink1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89"/>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0,'258'740,"-258"-738</inkml:trace>
</inkml:ink>
</file>

<file path=ppt/ink/ink1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90"/>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1,'1669'0,"-1665"0</inkml:trace>
</inkml:ink>
</file>

<file path=ppt/ink/ink1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91"/>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0,'0'765,"0"-762</inkml:trace>
</inkml:ink>
</file>

<file path=ppt/ink/ink1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92"/>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1,'1387'0,"-1384"0</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535"/>
    </inkml:context>
    <inkml:brush xml:id="br0">
      <inkml:brushProperty name="width" value="0.1" units="cm"/>
      <inkml:brushProperty name="height" value="0.1" units="cm"/>
      <inkml:brushProperty name="color" value="#66CC00"/>
    </inkml:brush>
  </inkml:definitions>
  <inkml:trace contextRef="#ctx0" brushRef="#br0">1316 7 24575,'4'15'0,"-3"-14"0,0 1 0,-1-1 0,1 2 0,0-2 0,-1 1 0,1 0 0,-1 2 0,1 6 0,0-9 0,-1 1 0,0-1 0,0 0 0,0 1 0,0-1 0,0 0 0,0 1 0,0-1 0,-1 2 0,1-2 0,0-1 0,-1 1 0,1-1 0,0 0 0,-1 1 0,1-1 0,0 0 0,-1 1 0,0-1 0,1 0 0,-1 1 0,1-1 0,-1 0 0,1 0 0,-1 1 0,1-1 0,-1 0 0,1 0 0,-1 0 0,1 0 0,-1 0 0,0 0 0,1 0 0,-1 0 0,1 0 0,-2 0 0,1 0 0,0 0 0,0 0 0,0 0 0,0 0 0,0 0 0,0 0 0,0 0 0,-1 0 0,1-1 0,0 1 0,0 0 0,0-1 0,1 1 0,-1 0 0,-1-1 0,0 0 0,2 0 0,-1-1 0,0 1 0,1 0 0,0 0 0,-1 0 0,1-1 0,0 1 0,-1 0 0,1-1 0,-1 1 0,1-1 0,0-5 0,-1 6 0,1 0 0,0 0 0,0-1 0,-1 1 0,1 0 0,-1 0 0,1-1 0,-1 1 0,0 0 0,0 0 0,1 0 0,-1 0 0,0 0 0,0 0 0,0 0 0,0 0 0,0 1 0,0-1 0,0 0 0,0 0 0,0 1 0,0-1 0,0 1 0,-1-1 0,1 0 0,0 1 0,-3-1 0,-4 0 0,1 1 0,-1-1 0,1 1 0,-9 1 0,10-1 0,-1 0 0,1 0 0,-10-1 0,-18-2 0,28 3 0,-1 0 0,1-1 0,0 0 0,-10-2 0,7 1 0,-1 0 0,1 1 0,-1 1 0,1-1 0,-19 3 0,0-1 0,6-2 0,8 1 0,1 0 0,-1 0 0,1 2 0,-19 2 0,-25 7 0,44-10 0,0 1 0,-1-2 0,-25-1 0,6 0 0,-324 1 0,279 4 0,37-4 0,-52-8 0,72 7 0,0 0 0,-23 2 0,5 0 0,38-1 0,-1 0 0,0 0 0,1 1 0,0-1 0,0 0 0,-1 1 0,1 0 0,-1-1 0,1 1 0,0 0 0,0 0 0,0-1 0,-1 1 0,1 0 0,0 0 0,0 0 0,0 0 0,1 0 0,-2 0 0,2 1 0,-1-1 0,0 0 0,1 0 0,-1 0 0,1 1 0,-1-1 0,1 1 0,-1-1 0,1 0 0,0 1 0,0-1 0,0 3 0,-1-3 0,1 0 0,0 0 0,0 0 0,0 1 0,0-1 0,0 0 0,1 0 0,-1 1 0,0-1 0,0 0 0,1 1 0,-1-1 0,1 0 0,-1 0 0,1 0 0,-1 0 0,1 0 0,0 0 0,-1 0 0,2-1 0,-2 2 0,1-1 0,0-1 0,0 1 0,0 0 0,0 0 0,0-1 0,0 1 0,1-1 0,-1 1 0,0-1 0,0 0 0,0 1 0,1-1 0,-1 0 0,0 1 0,0-1 0,2 0 0,5 1 0,0-1 0,0-1 0,0 0 0,0 0 0,0 0 0,0-1 0,9-3 0,-9 3 0,-1 0 0,1 1 0,0 1 0,0-1 0,0 1 0,-1 0 0,9 1 0,10 0 0,95 3 0,55 10 0,-149-12 0,95 5 0,-111-7 0,-7 0 0,0 1 0,-1-1 0,1 0 0,0-1 0,-1 1 0,7-2 0,-42-4 0,-38 2 0,-24-4 0,144 5 0,88 8 0,-88-5 0,82 4 0,-3-3 0,-68-2 0,-51 0 0,-9-1 0,-6 1 0,-59 1 0,-3 0 0,67 0 0,-1 0 0,1 0 0,0 0 0,0 0 0,0 0 0,0 0 0,-1 0 0,1 0 0,0 0 0,0 0 0,0 0 0,0 0 0,-1 0 0,1 0 0,0 0 0,0 0 0,0 0 0,0-1 0,0 1 0,-1 0 0,1 0 0,0 0 0,0 0 0,0 0 0,0 0 0,0 0 0,0-1 0,0 1 0,0 0 0,-1 0 0,1 0 0,0 0 0,0 0 0,0-1 0,0 1 0,0 0 0,0 0 0,0 0 0,0 0 0,0 0 0,0-1 0,0 1 0,0 0 0,0-1 0,0 1 0,0 0 0,7-10 0,12-6 0,-16 14 0,-1 0 0,0 1 0,1 0 0,0 0 0,0 0 0,0 1 0,0-1 0,-1 0 0,1 1 0,0-1 0,5 1 0,37 4 0,-20-1 0,17 1 0,-25-1 0,23-1 0,-32-2 0,-1 1 0,0-1 0,13 5 0,-15-4 0,13 1 0,0 0 0,18 0 0,-107-4 0,-78 2 0,60 1 0,-12 0 0,96 0 0,0 1 0,1-1 0,-1 1 0,0 0 0,1 1 0,0-1 0,-7 5 0,-3 1 0,7-4 0,-1-1 0,1 1 0,-1-1 0,0 0 0,0-1 0,0 0 0,0 0 0,-13 1 0,11-2 0,1 0 0,-14 3 0,71-3 0,217-1 0,-194-4 0,2-1 0,19 1 0,-85 4 0,-1 0 0,1 0 0,-1 1 0,0 0 0,1 0 0,-1 0 0,8 4 0,-9-3 0,5 2 0,-10-3 0,-1-1 0,1 0 0,-1 1 0,0-1 0,1 0 0,-1 0 0,1 0 0,-1 1 0,1-1 0,-1 0 0,1 0 0,-1 0 0,1 0 0,-1 0 0,1 0 0,-1 0 0,0 0 0,1 0 0,-2 0 0,-5 0 0,-146 1 0,-209-7 0,244 6 0,29 5 0,10-4 0,-69-2 0,53-4 0,19 1 0,48 3 0,-32 1 0,19 1 0,40-1 0,0 0 0,-1 0 0,1 1 0,0-1 0,0 0 0,0 1 0,-1-1 0,1 1 0,0-1 0,0 1 0,0-1 0,0 1 0,0 0 0,0 0 0,0 0 0,0 0 0,1-1 0,-1 1 0,0 0 0,1 0 0,-1 0 0,1 0 0,-1 1 0,0-1 0,0 1 0,1 0 0,-1-1 0,0 2 0,1-2 0,-1 1 0,1 0 0,0 0 0,0 0 0,0 0 0,0 0 0,0 0 0,0 0 0,0 0 0,0 0 0,1 0 0,0 2 0,-1-4 0,1 1 0,-1-1 0,1 1 0,-1-1 0,0 1 0,1-1 0,0 1 0,0-1 0,-1 0 0,1 1 0,-1-1 0,1 0 0,-1 0 0,1 1 0,0-1 0,-1 0 0,1 0 0,0 0 0,0 0 0,-1 0 0,1 0 0,0 0 0,21-1 0,-14 1 0,241-4 0,-76 7 0,-123-1 0,-18-2 0,36 6 0,-42-4 0,0-1 0,32-2 0,-11 0 0,19 6 0,3-1 0,223-4 0,-227-4 0,-24 0 0,-40 5 0,-1-1 0,0 0 0,1 0 0,-1 0 0,1 0 0,-1 0 0,0 0 0,1 1 0,-1-1 0,0 0 0,1 0 0,-1 1 0,0-1 0,1 1 0,-1-1 0,1 0 0,-1 1 0,0-1 0,0 0 0,1 1 0,-1-1 0,0 0 0,0 1 0,0-1 0,0 1 0,1-1 0,-1 0 0,0 1 0,0-1 0,0 1 0,0-1 0,0 0 0,0 1 0,0-1 0,0 1 0,-1 21 0,1-17 0,0 2 0,0-7 0,0 1 0,1-1 0,-1 1 0,0-1 0,0 1 0,0 0 0,0-1 0,0 1 0,0-1 0,0 1 0,0-1 0,0 1 0,0-1 0,0 1 0,-1-1 0,1 1 0,0-1 0,0 0 0,0 1 0,-1-1 0,1 1 0,0-1 0,0 0 0,-1 1 0,0 0 0,1-1 0,0 0 0,-1 1 0,1-1 0,0 0 0,-1 1 0,1-1 0,-1 0 0,1 0 0,-1 0 0,1 1 0,0-1 0,-1 0 0,1 0 0,-1 0 0,0 0 0,1 0 0,-1 0 0,1 0 0,-1 0 0,1 0 0,-1 0 0,1 0 0,-1 0 0,0 0 0,-237 0 0,107-1 0,44-4 0,-232 4 0,158 2 0,73-5 0,53 4 0,-38-4 0,45 3 0,-39 1 0,26 0 0,39 0 0,0 0 0,1 0 0,-1 0 0,0 0 0,1 1 0,0-1 0,-1 0 0,0 1 0,1-1 0,-1 1 0,1-1 0,0 1 0,-1 0 0,1-1 0,0 1 0,-1 0 0,1 0 0,-2 1 0,2 0 0,0 0 0,0-1 0,1 1 0,-2 0 0,2 0 0,-1-1 0,1 1 0,-1 0 0,1-1 0,0 2 0,0-2 0,0 1 0,0 0 0,0 3 0,0 4 0,0-7 0,0 0 0,0 0 0,0 0 0,0 0 0,0 0 0,1 0 0,0 3 0,-1-5 0,0 1 0,1-1 0,0 1 0,-1-1 0,0 1 0,1-1 0,-1 1 0,1-1 0,-1 1 0,1-1 0,-1 0 0,1 1 0,-1 0 0,1-1 0,0 0 0,-1 0 0,1 1 0,-1-1 0,1 0 0,0 0 0,-1 0 0,1 0 0,-1 0 0,1 0 0,0 0 0,0 0 0,0 0 0,109 1 0,88-3 0,-106-2 0,-190-3 0,32 1 0,20 2 0,-32-1 0,-14 5 0,112 1 0,21 3 0,8 2 0,88-4 0,89 7 0,-40-5 0,-122-3 0,68-2 0,-90-3 0,26 0 0,-49 3 0,19-3 0,-20 2 0,20 0 0,14 3 0,65-2 0,-60-7 0,-57 8 0,0 0 0,1 0 0,-1 0 0,1 0 0,0 0 0,-1 0 0,1 1 0,-1-1 0,0 0 0,1 0 0,-1 0 0,0 1 0,1-1 0,-1 0 0,1 1 0,-1-1 0,0 0 0,0 0 0,1 1 0,-1-1 0,0 1 0,1-1 0,-1 0 0,0 1 0,1 0 0,-1-1 0,0 0 0,0 1 0,0-1 0,0 1 0,0-1 0,0 1 0,0-1 0,1 1 0,-2 0 0,1 23 0,-1-13 0,2-10 0,-1 0 0,0 0 0,0 0 0,1 1 0,-1-1 0,1 0 0,-1 0 0,1 0 0,-1-1 0,1 1 0,-1 0 0,1 0 0,1 1 0,3 4 0,-5-6 0,0 0 0,0 0 0,0 0 0,0 0 0,0 0 0,0 0 0,0 0 0,0 0 0,0 0 0,1 1 0,-1-1 0,0 0 0,0 0 0,0 0 0,0 0 0,0 0 0,0 0 0,0 0 0,-1 0 0,1 0 0,0 1 0,0-1 0,0 0 0,0 0 0,0 0 0,0 0 0,0 1 0,0-1 0,0 0 0,0 0 0,-1 0 0,1 0 0,0 0 0,0 0 0,0 0 0,0 0 0,0 0 0,0 0 0,0 0 0,0 0 0,0 0 0,0 0 0,0 0 0,-1 1 0,-6 0 0,-9 0 0,16-1 0,-87 0 0,-82-1 0,57-8 0,-108 4 0,133 6 0,-315-1 0,324 5 0,52-6 0,6 0 0,-1 2 0,1-1 0,-26 6 0,45-6 0,-3 1 0,0 0 0,1 0 0,0 0 0,-1 0 0,-3 2 0,6-3 0,0 1 0,0 0 0,0 0 0,1-1 0,-1 1 0,0 0 0,1-1 0,-1 1 0,1 0 0,-1 0 0,1-1 0,-1 1 0,0 0 0,1 0 0,0 0 0,-1 0 0,1 0 0,0 0 0,0 0 0,0 0 0,-1 0 0,1-1 0,0 3 0,0-2 0,0 0 0,0 0 0,0 0 0,0 0 0,0-1 0,0 1 0,0 1 0,0-2 0,1 1 0,-1 0 0,0 0 0,0 0 0,1 0 0,-1-1 0,0 1 0,1 0 0,0 1 0,1-2 0,-1 1 0,0-1 0,1 0 0,0 1 0,-1-1 0,0 0 0,1 0 0,-1 0 0,1 0 0,2 0 0,138 0 0,25-1 0,10-2 0,-31 1 0,23-2 0,-38 0 0,150 4 0,-211 4 0,-61-4 0,-4 0 0,-1 0 0,1 0 0,-1 0 0,1 0 0,-1 1 0,1 0 0,8 2 0,-12-2 0,-1-1 0,1 1 0,0 0 0,0 0 0,0 0 0,0 0 0,-1 0 0,1-1 0,0 1 0,-1 0 0,1 0 0,-1 1 0,1-1 0,-1 2 0,6 18 0,-5-17 0,-1-4 0,0 1 0,0-1 0,0 0 0,0 1 0,0-1 0,0 0 0,0 1 0,0-1 0,0 0 0,0 1 0,0-1 0,0 0 0,0 1 0,0-1 0,0 0 0,0 1 0,0-1 0,0 1 0,0-1 0,-1 0 0,1 1 0,0-1 0,0 0 0,0 0 0,-1 1 0,1-1 0,0 0 0,-1 1 0,0-1 0,1 0 0,-1 1 0,0-1 0,0 0 0,0 0 0,0 0 0,1 0 0,-1 0 0,0 0 0,0 0 0,0 0 0,-1 0 0,-27-8 0,25 6 0,-5 0 0,1 1 0,-1-1 0,0 2 0,1-1 0,-1 1 0,-12 2 0,-7-1 0,-997-1 0,953 5 0,-40-1 0,111-4 0,0 0 0,-1 0 0,2 0 0,-1 0 0,0 0 0,0 0 0,0 0 0,-1 1 0,2-1 0,-1 0 0,0 1 0,0-1 0,0 0 0,0 1 0,1-1 0,-2 1 0,2 0 0,-1-1 0,0 1 0,1-1 0,-1 1 0,0 0 0,1 0 0,-1 0 0,1 0 0,-1-1 0,0 1 0,1 0 0,0 0 0,-1 0 0,1 0 0,0 0 0,0-1 0,-1 2 0,1-1 0,0 0 0,0 0 0,0 0 0,0-1 0,0 3 0,1-3 0,0 1 0,-1 0 0,1-1 0,0 1 0,-1-1 0,1 1 0,0-1 0,0 1 0,-1-1 0,1 0 0,0 1 0,0-1 0,0 0 0,0 0 0,-1 0 0,1 0 0,1 1 0,17 0 0,-18-1 0,0 1 0,63 3 0,125-6 0,-19-15 0,-4 10 0,-28 8 0,56-2 0,-136-2 0,86-3 0,-140 6 0,22 0 0,0 0 0,-1 2 0,34 6 0,-51-6 0,1-1 0,0-1 0,0 1 0,10-2 0,18 1 0,-36 1 0,0 0 0,0-1 0,0 1 0,0-1 0,0 1 0,0 0 0,-1-1 0,2 1 0,-2 0 0,1 0 0,0-1 0,-1 1 0,1 1 0,0-1 0,-1 0 0,0 0 0,1-1 0,-1 1 0,1 0 0,-1 0 0,1 3 0,0-2 0,-1-1 0,1 1 0,-1 0 0,0 0 0,0 0 0,1 0 0,-1-1 0,0 2 0,0-2 0,-1 1 0,1 0 0,-1 3 0,1-5 0,-1 1 0,0 0 0,0-1 0,1 1 0,-1-1 0,0 0 0,1 1 0,-1-1 0,0 1 0,0-1 0,1 0 0,-2 0 0,2 1 0,-1-1 0,0 0 0,0 0 0,1 0 0,-1 0 0,-2 0 0,-19 0 0,16-1 0,-533 0 0,282 2 0,220-1 0,-10 1 0,-75-9 0,95 5 0,-1 2 0,-31 2 0,10 0 0,31-1 0,5-1 0,0 1 0,-1 1 0,1 0 0,-22 5 0,29-5 0,-1 0 0,1 0 0,-11 0 0,12-1 0,0 0 0,-1 1 0,1-1 0,0 1 0,-9 2 0,13-3 0,0 1 0,1-1 0,-1 1 0,0-1 0,0 1 0,0 0 0,1 0 0,-1 0 0,0-1 0,1 1 0,-1 0 0,1-1 0,-1 1 0,1 0 0,-1 0 0,1 0 0,0 0 0,-1 0 0,1 0 0,0 0 0,-1 0 0,1 0 0,0 1 0,0-1 0,0 0 0,0 0 0,0-1 0,0 1 0,0-1 0,0 1 0,0 0 0,0-1 0,1 1 0,-1-1 0,1 1 0,-1 0 0,0-1 0,0 1 0,1-1 0,-1 1 0,0 0 0,1-1 0,-1 1 0,1-1 0,-1 1 0,0-1 0,1 0 0,-1 1 0,1-1 0,-1 0 0,2 1 0,-2-1 0,1 0 0,-1 0 0,1 1 0,-1-1 0,1 0 0,0 0 0,0 0 0,14 0 0,0 0 0,22-4 0,-19 1 0,21 1 0,-25 2 0,282-4 0,91-1 0,-283 5 0,-15 7 0,2 0 0,84-3 0,-151-5 0,38-6 0,-60 6 0,1 1 0,0-1 0,0 1 0,-1 0 0,2 0 0,-2 0 0,1 1 0,0-1 0,-1 1 0,6 1 0,-6-1 0,-1 0 0,0-1 0,1 1 0,-1 0 0,0 0 0,0 0 0,0 0 0,0 0 0,0 1 0,0-1 0,0 0 0,0 0 0,0 1 0,0-1 0,0 0 0,-1 1 0,1 0 0,-1-1 0,0 0 0,1 4 0,-1-5 0,0 1 0,0-1 0,0 1 0,0-1 0,0 1 0,0-1 0,0 1 0,0-1 0,0 1 0,-1-1 0,1 1 0,0-1 0,0 1 0,-1-1 0,1 1 0,0-1 0,-1 1 0,1-1 0,0 1 0,-1-1 0,1 0 0,0 1 0,-1-1 0,0 0 0,1 1 0,-1-1 0,1 0 0,-1 0 0,1 0 0,-1 1 0,1-1 0,-1 0 0,1 0 0,-1 0 0,1 0 0,-1 0 0,0 0 0,1 0 0,-1 0 0,-28 0 0,23 0 0,-606-1 0,319 2 0,-11-1 0,226 4 0,57-5 0,14 1 0,-1-1 0,0 1 0,0 1 0,-10 1 0,16-1 0,1 0 0,-1 0 0,1 0 0,-1 0 0,0 0 0,1 1 0,0-1 0,0 1 0,-1-1 0,-1 3 0,2-3 0,1 0 0,-1 1 0,-1-1 0,2 0 0,-1 0 0,1 0 0,-1 1 0,1-1 0,-1 1 0,1-1 0,-1 0 0,1 0 0,0 1 0,0 2 0,0-3 0,0-1 0,1 1 0,-1-1 0,1 1 0,-1-1 0,0 1 0,1-1 0,-1 1 0,1-1 0,-1 0 0,1 1 0,0-1 0,-1 0 0,1 1 0,0 0 0,-1-1 0,1 0 0,-1 0 0,1 0 0,1 1 0,19 1 0,-8 0 0,1 0 0,1 1 0,-1-2 0,1 0 0,0-1 0,15-1 0,6 0 0,64 2 0,107-2 0,-127-8 0,-56 5 0,42-1 0,684 5 0,-746 1 0,-1-1 0,0 1 0,0-1 0,1 1 0,-1 0 0,0 0 0,4 2 0,-6-3 0,0 1 0,-1-1 0,1 0 0,0 0 0,-1 1 0,2-1 0,-2 1 0,1-1 0,0 0 0,-1 1 0,1-1 0,-1 1 0,1 0 0,-1-1 0,1 1 0,0-1 0,-1 2 0,0-2 0,1 1 0,-1 0 0,0-1 0,1 1 0,-1 0 0,0-1 0,0 1 0,0 0 0,0 0 0,0 0 0,1 0 0,-1 0 0,-1-1 0,1 1 0,0 1 0,-1-1 0,1 0 0,-1 0 0,-1 1 0,1-1 0,1-1 0,-1 1 0,0 0 0,-1 0 0,1 0 0,0-1 0,0 1 0,-1-1 0,1 1 0,0-1 0,-1 1 0,1 0 0,-2-1 0,-26 5 0,-151-5 0,-164-9 0,224 5 0,-198-1 0,279 5 0,-42 0 0,28 5 0,-65 3 0,16-3 0,93-5 0,4-1 0,1 1 0,0 1 0,-1-1 0,1 0 0,0 1 0,-5 1 0,8-1 0,0-1 0,0 0 0,1 1 0,-1-1 0,0 1 0,0-1 0,1 1 0,-1-1 0,1 1 0,-1-1 0,0 1 0,1 0 0,-1-1 0,1 1 0,-1 0 0,1 0 0,-1 0 0,1-1 0,0 1 0,-1 0 0,1 0 0,0-1 0,0 1 0,0 0 0,0 0 0,0 0 0,0 0 0,0 0 0,0 0 0,0 0 0,0-1 0,0 1 0,0 0 0,0 0 0,1 1 0,1 7 0,1-2 0,-2 0 0,0-1 0,0 1 0,0 10 0,-1-16 0,0 0 0,0 0 0,0 0 0,0 0 0,0 0 0,1 0 0,-1 0 0,0 0 0,0 0 0,1 1 0,0-1 0,-1-1 0,0 1 0,1 0 0,0 0 0,-1 0 0,1 0 0,-1-1 0,1 1 0,0 0 0,-1 0 0,2 0 0,-2-1 0,1 1 0,0-1 0,0 1 0,0-1 0,0 1 0,0-1 0,0 0 0,0 1 0,2-1 0,3 1 0,0 0 0,0-1 0,0 0 0,12-1 0,-1 0 0,77-3 0,174 4 0,-196 4 0,59 1 0,325-5 0,-410 4 0,0 1 0,-24-5 0,-12 1 0,-1-1 0,0 0 0,17-2 0,-8-4 0,9 0 0,-2 4 0,42 3 0,-41 0 0,31-2 0,-56 1 0,-1 0 0,1 0 0,0-1 0,-1 1 0,1 0 0,-1 0 0,1 0 0,-1-1 0,0 1 0,1 0 0,-1 0 0,1-1 0,-1 1 0,1 0 0,-1-1 0,1 1 0,-1 0 0,0-1 0,1 1 0,-1-1 0,0 0 0,0 1 0,1-1 0,-1 1 0,0-1 0,0 1 0,0 0 0,0-1 0,1 1 0,-1-1 0,0 1 0,0-1 0,0 0 0,0 1 0,0-1 0,0 1 0,-1-1 0,1 0 0,0 1 0,0-1 0,0 1 0,-1-1 0,0-4 0,-1 0 0,0-1 0,-3-5 0,3 6 0,-2-4 0,4 7 0,0 1 0,-1 0 0,1 0 0,-1-1 0,1 1 0,-1 0 0,1-1 0,-1 1 0,-2-2 0,3 3 0,-1 0 0,0-1 0,1 1 0,-1 0 0,0 0 0,1-1 0,-1 1 0,1 0 0,-2 0 0,2 0 0,-1 0 0,0 0 0,1 0 0,-1 0 0,0 0 0,1 0 0,-1 0 0,0 1 0,0-1 0,1 0 0,-1 0 0,0 1 0,1-1 0,-2 1 0,-8 2 0,-1 0 0,0 0 0,0-1 0,1-1 0,-2 1 0,1-1 0,0-1 0,0 0 0,0-1 0,0-1 0,-13-2 0,-13-2 0,0 2 0,-72-1 0,20 3 0,-99-6 0,120 7 0,-66-4 0,-255 4 0,197 2 0,189-1 0,1 0 0,0 0 0,-1 1 0,1-1 0,0 1 0,-1-1 0,1 1 0,0 0 0,-5 1 0,7-1 0,-1-1 0,0 0 0,1 1 0,-1 0 0,1-1 0,-1 1 0,1-1 0,0 0 0,-1 1 0,1-1 0,-1 1 0,1 0 0,0-1 0,0 1 0,-1-1 0,1 1 0,0-1 0,0 1 0,0 0 0,-1 0 0,1-1 0,0 1 0,0 0 0,0-1 0,0 1 0,0-1 0,0 1 0,1 0 0,-1-1 0,0 1 0,0-1 0,0 1 0,0 0 0,1-1 0,-1 1 0,0 0 0,1-1 0,-1 1 0,1 0 0,1 1 0,1 0 0,-1-1 0,1 1 0,0 0 0,-1-1 0,1 0 0,0 0 0,0 0 0,0 0 0,-1 1 0,7-1 0,5 3 0,-4-1 0,2 0 0,-1-1 0,0-1 0,1 0 0,0 0 0,11-1 0,25 2 0,119 1 0,-94-5 0,19 2 0,96 1 0,-161 0 0,192 1 0,-73-6 0,-103 4 0,42 1 0,-62 3-1365</inkml:trace>
</inkml:ink>
</file>

<file path=ppt/ink/ink1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93"/>
    </inkml:context>
    <inkml:brush xml:id="br0">
      <inkml:brushProperty name="width" value="0.1" units="cm"/>
      <inkml:brushProperty name="height" value="0.1" units="cm"/>
      <inkml:brushProperty name="color" value="#66CC00"/>
    </inkml:brush>
  </inkml:definitions>
  <inkml:trace contextRef="#ctx0" brushRef="#br0">1368 7 24575,'3'14'0,"-1"-14"0,-2 2 0,1-1 0,-1 2 0,1-2 0,0 1 0,-1 0 0,1 1 0,0 7 0,0-9 0,-1 1 0,0-1 0,0-1 0,0 2 0,0-1 0,0 0 0,0 1 0,0-1 0,-1 2 0,1-2 0,-1-1 0,1 1 0,0-1 0,-1 0 0,1 1 0,0-1 0,-1 0 0,0 1 0,1-1 0,-1 0 0,1 0 0,-1 0 0,0 0 0,1 0 0,-1 1 0,1-1 0,-1 0 0,0 0 0,1 0 0,0 0 0,0 0 0,-1 0 0,0 0 0,1 0 0,-1 0 0,-1 0 0,1 0 0,0 0 0,0 0 0,0 0 0,-1 0 0,1 0 0,0 0 0,0 0 0,1 0 0,-2-1 0,1 1 0,0 0 0,0 0 0,0 0 0,0 0 0,0-1 0,-2 0 0,3 0 0,-1-1 0,0 1 0,0 0 0,1 0 0,0 0 0,0-1 0,0 1 0,0 0 0,0 0 0,-1 0 0,1-1 0,-1-5 0,1 6 0,0 0 0,-1 0 0,1 0 0,0 0 0,-1 0 0,0 0 0,1-1 0,-1 1 0,0 0 0,0 0 0,1 0 0,-1 0 0,0 0 0,0 0 0,0 0 0,-1 0 0,2 1 0,-1 0 0,0-1 0,0 0 0,-1 1 0,1-1 0,0 1 0,-1-1 0,1 0 0,0 1 0,-3-1 0,-4 0 0,1 1 0,-2-1 0,2 1 0,-10 1 0,10-1 0,1 0 0,-1 0 0,-8-1 0,-21-2 0,30 3 0,-2 0 0,2-1 0,0 0 0,-11-1 0,7 0 0,1 0 0,-2 1 0,2 1 0,-1-1 0,-18 3 0,-2-1 0,7-2 0,9 1 0,0 0 0,0 0 0,0 2 0,-19 1 0,-27 8 0,47-10 0,-1 1 0,0-2 0,-27-1 0,7 0 0,-337 1 0,290 3 0,39-3 0,-55-7 0,75 6 0,1 0 0,-25 2 0,5 0 0,40-1 0,-1 0 0,0 0 0,1 1 0,-1-1 0,1 0 0,-1 1 0,2 0 0,-2-1 0,1 1 0,0 0 0,-1 0 0,1-1 0,0 0 0,0 1 0,-1 0 0,1 0 0,0 0 0,0 0 0,1 0 0,0 1 0,-2-1 0,2 0 0,-1 0 0,1 0 0,-1 1 0,0-2 0,1 2 0,-1-1 0,1 0 0,0 1 0,0-1 0,0 3 0,-1-3 0,1 0 0,0 0 0,0-1 0,0 2 0,0-1 0,0 0 0,1 0 0,-1 1 0,0-1 0,0 0 0,1 1 0,-1-1 0,1 0 0,0 0 0,-1-1 0,1 1 0,-1 0 0,2 0 0,-2 0 0,0-1 0,1 2 0,0-1 0,0-1 0,1 1 0,-2 0 0,1 0 0,1-1 0,-1 1 0,1-1 0,-1 1 0,0-1 0,0 0 0,-1 1 0,2-1 0,-1 0 0,1 1 0,-1-1 0,2 0 0,5 0 0,1 0 0,-1 0 0,0-1 0,0 0 0,0 0 0,1-1 0,8-3 0,-8 3 0,-1 0 0,0 2 0,0 0 0,0-1 0,0 1 0,0 0 0,9 1 0,10-1 0,98 4 0,57 9 0,-153-11 0,97 5 0,-114-7 0,-8 0 0,1 1 0,-1-1 0,-1 0 0,1-1 0,0 1 0,6-2 0,-44-4 0,-37 2 0,-27-3 0,149 4 0,93 8 0,-93-5 0,86 4 0,-2-3 0,-72-2 0,-53 0 0,-9-1 0,-5 1 0,-64 1 0,-2 0 0,70 0 0,0 0 0,0 0 0,0 0 0,-1 0 0,1 0 0,0 0 0,0 0 0,0 0 0,0 0 0,0 0 0,0 0 0,0 0 0,-1 0 0,1 0 0,0 0 0,0 0 0,0 0 0,0-1 0,0 1 0,-1 0 0,1 0 0,0 0 0,0 0 0,0 0 0,0 0 0,0 0 0,0-1 0,0 1 0,0 0 0,-1 0 0,1 0 0,0 0 0,0 0 0,0-1 0,0 1 0,0 0 0,0 0 0,0 0 0,0 0 0,0 0 0,0-1 0,0 1 0,0 0 0,0-1 0,0 1 0,0 0 0,7-9 0,13-6 0,-17 13 0,-2 0 0,2 1 0,0 0 0,0 0 0,1 0 0,-2 1 0,1 0 0,0-1 0,1 1 0,-1-1 0,5 1 0,38 3 0,-20 0 0,18 1 0,-27-1 0,25-1 0,-34-2 0,-1 1 0,1-1 0,12 4 0,-14-3 0,13 1 0,-2 0 0,22 0 0,-114-4 0,-79 2 0,62 1 0,-14 0 0,101 0 0,1 1 0,-2-2 0,1 2 0,1 0 0,-1 1 0,1-1 0,-7 4 0,-3 2 0,6-4 0,0-2 0,0 2 0,0-1 0,0 0 0,0-1 0,-1-1 0,1 1 0,-15 1 0,13-2 0,1 0 0,-14 3 0,72-3 0,227-1 0,-203-4 0,4-1 0,18 2 0,-89 3 0,2 0 0,-2 0 0,1 0 0,-1 1 0,1 0 0,0 0 0,7 4 0,-8-3 0,3 2 0,-9-4 0,-1 0 0,1 0 0,0 1 0,0-1 0,-1 0 0,0 0 0,1 0 0,-1 1 0,1-1 0,-1 0 0,0 0 0,1 0 0,-1 0 0,1 0 0,-1 0 0,0 0 0,1 0 0,-1 0 0,-1 0 0,-4 0 0,-154 1 0,-216-6 0,253 5 0,30 4 0,12-3 0,-73-2 0,55-3 0,20 0 0,51 3 0,-36 1 0,22 1 0,41-1 0,0 0 0,-1 0 0,1 1 0,0-1 0,0 0 0,0 1 0,-1-1 0,1 1 0,0-1 0,0 1 0,0-1 0,-1 1 0,2 0 0,0-1 0,-2 1 0,1 0 0,1-1 0,-1 1 0,0 0 0,0 0 0,1 0 0,-1 0 0,0 1 0,1-1 0,-1 1 0,0 0 0,0-2 0,0 3 0,1-2 0,-1 1 0,1 0 0,-1 0 0,1 0 0,0 0 0,0-1 0,0 1 0,0 0 0,1 0 0,-1 0 0,1 0 0,0 1 0,-1-3 0,1 1 0,0-1 0,-1 1 0,0-1 0,1 1 0,-1-1 0,1 1 0,0-1 0,0 0 0,-1 1 0,1-1 0,0 0 0,-1 0 0,1 1 0,0-1 0,0 0 0,-1 0 0,0 0 0,1 0 0,0 0 0,-1 0 0,2 0 0,21-1 0,-15 1 0,251-4 0,-79 7 0,-128-1 0,-19-2 0,38 6 0,-44-4 0,0-2 0,32 0 0,-10-1 0,20 5 0,2 0 0,232-4 0,-234-4 0,-27 1 0,-42 3 0,1 0 0,-1 0 0,1 0 0,-1 0 0,1 0 0,-1 0 0,0 0 0,1 1 0,0-1 0,-1 0 0,0 0 0,1 1 0,-1-1 0,0 1 0,0-1 0,1 0 0,-1 1 0,1-1 0,-1 0 0,0 1 0,0-1 0,1 0 0,-1 1 0,0-1 0,0 1 0,0-1 0,0 0 0,0 1 0,0-1 0,0 1 0,0-1 0,0 0 0,0 1 0,0-1 0,0 1 0,0 19 0,0-15 0,0 1 0,0-6 0,0 1 0,0-1 0,0 1 0,0-1 0,0 1 0,0 0 0,0-1 0,0 1 0,0-1 0,0 1 0,0-1 0,0 1 0,0-1 0,0 1 0,0-1 0,0 1 0,0-1 0,-1 0 0,1 1 0,0-1 0,0 1 0,-1-1 0,1 0 0,-1 1 0,1 0 0,0-1 0,-1 0 0,1 1 0,-1-1 0,1 0 0,-1 0 0,1 0 0,-1 0 0,1 0 0,-1 0 0,0 1 0,1-1 0,0 0 0,0 0 0,0 0 0,-1 0 0,0 0 0,1 0 0,-1 0 0,1 0 0,-1 0 0,0 0 0,1 0 0,-1 0 0,0 0 0,-246 0 0,111-1 0,46-3 0,-243 3 0,166 2 0,77-5 0,52 4 0,-37-4 0,46 3 0,-41 1 0,27 0 0,41 0 0,1 0 0,-1 0 0,0 0 0,1 0 0,-1 1 0,1-1 0,-1 0 0,0 1 0,1-1 0,-1 1 0,1-1 0,-1 1 0,2 0 0,-2-1 0,1 1 0,-1 0 0,1 0 0,-3 1 0,3 0 0,0-1 0,0 0 0,0 1 0,1 0 0,0 0 0,-1-1 0,0 1 0,1 0 0,0-1 0,-1 1 0,1-1 0,0 1 0,0 0 0,1 3 0,-1 3 0,-1-6 0,1 0 0,0 0 0,0 0 0,1-1 0,-1 1 0,0 0 0,2 3 0,-2-5 0,0 1 0,0-1 0,0 1 0,0-1 0,1 1 0,0-1 0,-1 1 0,1-1 0,-1 1 0,1-1 0,0 0 0,-1 0 0,1 1 0,-1-1 0,1 0 0,0 0 0,-1 1 0,1-1 0,-1 0 0,2 0 0,-2 0 0,1 0 0,-1 0 0,1 0 0,0 0 0,-1 0 0,2 0 0,112 1 0,92-3 0,-111-1 0,-196-4 0,33 2 0,19 1 0,-32-1 0,-15 5 0,117 1 0,22 3 0,8 1 0,92-3 0,91 7 0,-41-6 0,-127-2 0,72-2 0,-94-2 0,26-1 0,-50 3 0,19-3 0,-20 2 0,20 1 0,16 1 0,66 0 0,-62-8 0,-59 8 0,1 0 0,-1 0 0,1 0 0,-1 0 0,1 0 0,0 0 0,-1 1 0,0-1 0,1 0 0,-1 0 0,1 0 0,-1 1 0,1-1 0,-1 0 0,1 1 0,-1-1 0,0 0 0,0 0 0,1 1 0,0-1 0,-1 1 0,0-1 0,0 0 0,0 1 0,1 0 0,-1-1 0,0 0 0,0 1 0,0-1 0,0 0 0,0 0 0,0 1 0,0-1 0,0 1 0,0 0 0,0 22 0,-1-13 0,2-9 0,-1 0 0,0 0 0,0 0 0,0 1 0,1-2 0,-1 1 0,1 0 0,-1 0 0,1-1 0,0 1 0,-1 0 0,1 0 0,1 1 0,4 4 0,-6-6 0,0 0 0,0 0 0,0 0 0,0 0 0,0 0 0,0 0 0,0 0 0,0 0 0,0 0 0,0 0 0,0 0 0,0 0 0,0 0 0,0 0 0,0 0 0,0 0 0,0 0 0,0 0 0,0 0 0,0 0 0,0 1 0,0-1 0,0 0 0,0 0 0,0 0 0,0 0 0,0 1 0,0-1 0,0 0 0,0 0 0,-1 0 0,1 0 0,0 0 0,0 0 0,0 0 0,0 0 0,0 0 0,-1 0 0,1 0 0,0 0 0,0 0 0,0 0 0,0 0 0,0 1 0,-9 0 0,-7 0 0,16-1 0,-90 0 0,-86-1 0,60-7 0,-113 3 0,139 6 0,-328-1 0,337 5 0,54-6 0,6 0 0,0 2 0,0-1 0,-27 5 0,47-5 0,-3 1 0,1 0 0,-1 0 0,1 0 0,-2 0 0,-2 2 0,6-3 0,0 1 0,0 0 0,0 0 0,1-1 0,-2 1 0,2 0 0,-1-1 0,1 0 0,-1 1 0,0 0 0,1-1 0,0 1 0,0 0 0,-1 0 0,1 0 0,-1 0 0,1 0 0,0 0 0,0 0 0,0 0 0,-1 0 0,1-1 0,0 2 0,0-1 0,0 0 0,0 0 0,0 0 0,0 0 0,0-1 0,0 1 0,0 1 0,0-2 0,1 1 0,-1 0 0,0 0 0,0 0 0,1 0 0,0-1 0,-1 1 0,0-1 0,0 2 0,2-2 0,0 1 0,-1-1 0,1 0 0,0 1 0,-1-1 0,1 0 0,0 0 0,-2 0 0,2 0 0,3 0 0,142 0 0,26-1 0,11-2 0,-32 2 0,24-3 0,-40 0 0,155 4 0,-217 4 0,-65-4 0,-4 0 0,0 0 0,-1 0 0,1 0 0,0 0 0,-1 1 0,1 0 0,8 2 0,-12-3 0,0 0 0,0 1 0,0 0 0,0 0 0,0 0 0,0 0 0,-1 0 0,1-1 0,-1 1 0,1 0 0,-1 0 0,1 1 0,0-1 0,-1 1 0,7 18 0,-7-16 0,0-4 0,1 1 0,-1-1 0,0 0 0,0 1 0,0-1 0,0 0 0,0 1 0,0-1 0,0 0 0,0 1 0,0-1 0,0 0 0,0 1 0,0-1 0,0 0 0,-1 0 0,1 0 0,0 1 0,0-1 0,0 0 0,0 1 0,0-1 0,-1 0 0,1 0 0,0 1 0,0-1 0,-1 0 0,0 1 0,0-1 0,1 0 0,-2 1 0,2-1 0,-1 0 0,0 0 0,0 0 0,0 0 0,0 0 0,1 0 0,-1 0 0,0 0 0,-1 0 0,-28-7 0,25 5 0,-4 0 0,1 1 0,-2-1 0,1 2 0,0-1 0,0 1 0,-12 2 0,-9-1 0,-1034-1 0,989 5 0,-42-2 0,116-3 0,0 0 0,0 0 0,0 0 0,0 0 0,0 0 0,0 0 0,0 0 0,-1 1 0,2-1 0,-1 0 0,-1 1 0,2-1 0,-1 0 0,-1 1 0,2-1 0,0 1 0,-1 0 0,0-1 0,0 1 0,1-1 0,-2 1 0,2 0 0,-1 0 0,1 0 0,-1 0 0,0-1 0,1 1 0,-1 0 0,1-1 0,0 1 0,-1 0 0,1 0 0,0-1 0,-1 2 0,1-1 0,0 0 0,0 0 0,0 0 0,0-1 0,0 3 0,1-3 0,0 1 0,0 0 0,-1-1 0,1 0 0,0 0 0,0 1 0,-1-1 0,2 1 0,-2-1 0,1 0 0,0 1 0,0-1 0,-1 0 0,1 0 0,0 0 0,0 0 0,1 1 0,18 0 0,-18-1 0,-1 1 0,65 3 0,130-6 0,-20-14 0,-4 10 0,-27 6 0,55 0 0,-139-3 0,88-3 0,-145 6 0,23 0 0,0 0 0,-1 2 0,35 5 0,-52-5 0,1-1 0,-1-1 0,0 1 0,11-2 0,18 1 0,-37 1 0,0 0 0,1-1 0,-1 1 0,0-1 0,0 1 0,0 0 0,-1-1 0,2 1 0,-2 0 0,1 0 0,-1-1 0,1 1 0,-1 1 0,2-2 0,-2 1 0,0 0 0,1-1 0,-1 1 0,1 0 0,-1 0 0,1 3 0,0-2 0,-1-1 0,1 1 0,-1-1 0,1 1 0,-1 0 0,0 0 0,0-1 0,0 2 0,0-2 0,0 1 0,0-1 0,-2 4 0,2-5 0,-1 1 0,0 0 0,0-1 0,1 1 0,-1-1 0,0 0 0,0 1 0,0-1 0,1 1 0,-1-1 0,1 0 0,-2 0 0,2 1 0,-1-1 0,0 0 0,0 0 0,0 0 0,0 0 0,-1 0 0,-21 0 0,16-1 0,-553 0 0,293 2 0,229-1 0,-11 1 0,-78-9 0,99 5 0,0 2 0,-34 2 0,11 0 0,32-1 0,6-1 0,-1 1 0,0 1 0,1 0 0,-24 5 0,30-5 0,0 0 0,1 0 0,-12 0 0,14-1 0,-2 0 0,0 1 0,1-1 0,-1 0 0,-8 3 0,13-3 0,0 1 0,0-1 0,0 1 0,0-1 0,1 1 0,0 0 0,-1 0 0,0 0 0,0-1 0,1 1 0,-1 0 0,0-1 0,1 1 0,-1 0 0,1 0 0,0-1 0,-1 1 0,0 0 0,1 0 0,0 0 0,0 0 0,0 0 0,0 1 0,-1-1 0,1 0 0,0 0 0,0-1 0,0 1 0,1-1 0,-1 1 0,0 0 0,0-1 0,0 0 0,0 0 0,1 1 0,-1 0 0,1-1 0,-1 1 0,0-1 0,0 1 0,1 0 0,-1-1 0,1 1 0,0-1 0,-1 1 0,0-1 0,1 0 0,-1 1 0,1-1 0,0 0 0,-1 1 0,0-1 0,1 0 0,0 0 0,-1 1 0,1-1 0,-1 0 0,2 0 0,-1 0 0,15 0 0,-1 0 0,23-4 0,-19 1 0,22 1 0,-27 2 0,294-3 0,94-2 0,-294 5 0,-16 7 0,2-1 0,89-2 0,-159-5 0,41-6 0,-62 6 0,-1 1 0,1-1 0,0 1 0,0 0 0,1 0 0,-2 0 0,1 1 0,0-1 0,0 1 0,5 1 0,-7-1 0,1 0 0,-1-1 0,1 1 0,-1 0 0,0 0 0,0 0 0,0 0 0,0 0 0,0 1 0,0-2 0,0 1 0,0 0 0,0 1 0,0-1 0,0 0 0,0 1 0,-1 0 0,1-1 0,-1 0 0,1 3 0,-1-4 0,0 1 0,0-1 0,0 1 0,0-1 0,0 1 0,-1-1 0,1 1 0,0-1 0,0 1 0,0-1 0,0 1 0,-1-1 0,1 1 0,0-1 0,0 1 0,-1-1 0,0 0 0,1 1 0,0 0 0,-1-1 0,1 0 0,0 1 0,-1-1 0,0 0 0,1 1 0,-1-1 0,1 0 0,-1 0 0,0 0 0,1 0 0,-1 0 0,1 0 0,0 0 0,-1 0 0,1 0 0,-1 0 0,1 0 0,-1 0 0,0 0 0,-29 0 0,23 0 0,-628 0 0,330 0 0,-11 0 0,236 4 0,57-5 0,16 1 0,-1-1 0,0 1 0,0 1 0,-11 1 0,17-1 0,0 0 0,0 0 0,1 0 0,0 0 0,-1 0 0,0 1 0,1-1 0,0 0 0,-1 0 0,-1 3 0,2-3 0,0 0 0,0 1 0,1-1 0,-1 0 0,0 0 0,1 0 0,-1 0 0,1 0 0,-1 1 0,0-1 0,1 0 0,0 0 0,-1 1 0,1 2 0,1-3 0,-1-1 0,0 0 0,1 0 0,0 1 0,-1-1 0,0 1 0,1-1 0,-1 1 0,1-1 0,0 0 0,-1 1 0,0-1 0,0 0 0,2 1 0,-2 0 0,1-1 0,-1 0 0,1 0 0,0 0 0,1 1 0,19 1 0,-7 0 0,1 0 0,0 0 0,0-1 0,1 0 0,-1-1 0,16-1 0,7 0 0,66 2 0,110-2 0,-130-7 0,-59 4 0,44 0 0,710 4 0,-776 1 0,1-1 0,-1 0 0,0 0 0,1 1 0,-1 0 0,1 0 0,3 2 0,-7-3 0,2 1 0,-2-1 0,1 0 0,0 0 0,0 1 0,0-1 0,-1 1 0,1-1 0,-1 0 0,1 1 0,-1-1 0,1 1 0,0 0 0,-1-1 0,1 1 0,-1-1 0,1 1 0,-1-1 0,1 1 0,-1 0 0,0-1 0,1 1 0,-1 0 0,0-1 0,0 1 0,0 0 0,0 0 0,0 0 0,1 0 0,-1 0 0,-1-1 0,1 1 0,0 1 0,-1-1 0,1-1 0,-2 1 0,1 1 0,0-1 0,0-1 0,0 1 0,1 0 0,-2 0 0,1 0 0,0-1 0,0 1 0,-1-1 0,1 1 0,-1-1 0,1 1 0,-1 0 0,-1-1 0,-27 4 0,-157-4 0,-170-8 0,232 4 0,-205 0 0,289 4 0,-42 0 0,27 4 0,-66 4 0,16-4 0,96-4 0,5-1 0,1 1 0,0 1 0,-1-1 0,0 0 0,1 1 0,-6 1 0,10-1 0,0-1 0,-2 0 0,2 1 0,-1-1 0,0 1 0,0-1 0,0 1 0,1-1 0,-1 1 0,0-1 0,1 1 0,-1 0 0,1-1 0,-1 1 0,0 0 0,1-1 0,-1 1 0,1-1 0,0 1 0,-1 0 0,1 0 0,0-1 0,-1 1 0,1 0 0,0 0 0,0 0 0,0 0 0,0 0 0,0 0 0,0 0 0,0-1 0,1 1 0,-1 0 0,0-1 0,1 2 0,2 7 0,-1-3 0,0 1 0,-1-2 0,0 2 0,0 9 0,-1-15 0,0 0 0,0 0 0,0 0 0,0-1 0,0 1 0,1 0 0,-1 0 0,1 0 0,-1 0 0,0 1 0,0-1 0,0-1 0,0 1 0,1 0 0,0 0 0,0 0 0,-1 0 0,1-1 0,0 1 0,0-1 0,-1 1 0,2 0 0,-2-1 0,1 1 0,1-1 0,-2 1 0,1-1 0,1 1 0,-2-1 0,1 0 0,0 1 0,2-1 0,4 1 0,-1 0 0,0-1 0,0 0 0,13-1 0,-1 0 0,80-3 0,181 4 0,-205 4 0,62 1 0,338-5 0,-426 3 0,-1 2 0,-23-5 0,-15 1 0,0-1 0,1 0 0,18-2 0,-10-3 0,9-1 0,-1 4 0,44 3 0,-42 0 0,31-2 0,-59 1 0,1 0 0,0 0 0,-1-1 0,1 1 0,-1 0 0,1 0 0,0 0 0,-1-1 0,0 1 0,1 0 0,-1 0 0,1-1 0,0 1 0,-1 0 0,0-1 0,1 1 0,-1 0 0,0-1 0,1 1 0,-1-1 0,1 1 0,-1 0 0,0-1 0,0 1 0,0-1 0,0 1 0,0 0 0,0-1 0,0 1 0,0-1 0,0 1 0,0-1 0,0 0 0,0 1 0,0-1 0,0 1 0,0-1 0,0 0 0,0 1 0,0-1 0,0 1 0,0-1 0,-2-3 0,1-1 0,-2-1 0,-2-4 0,2 5 0,0-3 0,3 6 0,0 1 0,-1 0 0,0 0 0,1-1 0,-1 2 0,1-1 0,-1-1 0,0 1 0,-2-2 0,3 3 0,-1 0 0,0-1 0,0 1 0,1 0 0,0 0 0,-1-1 0,0 1 0,1 0 0,-1 0 0,0 0 0,0 0 0,0 0 0,1 0 0,-1 0 0,0 0 0,0 0 0,1 0 0,-2 1 0,2-1 0,-1 0 0,1 0 0,-2 1 0,2-1 0,-1 1 0,-11 2 0,1 0 0,0-1 0,0 0 0,0-1 0,-1 1 0,1-1 0,-1-1 0,1 0 0,-1-1 0,1-1 0,-14-2 0,-14-1 0,1 1 0,-75-1 0,20 4 0,-102-7 0,124 7 0,-68-4 0,-266 5 0,206 0 0,197 0 0,-1 0 0,1 0 0,-1 1 0,0-1 0,1 1 0,0-1 0,0 1 0,-1 0 0,-4 1 0,7-1 0,0-1 0,-1 0 0,1 1 0,-1 0 0,0-1 0,1 1 0,-1-1 0,1 0 0,0 1 0,-1-1 0,0 1 0,1 0 0,0-1 0,0 1 0,-1-1 0,1 0 0,0 0 0,0 1 0,0 0 0,-1 0 0,1-1 0,0 1 0,0 0 0,0-1 0,0 1 0,0-1 0,0 1 0,1 0 0,-1-1 0,0 1 0,0-1 0,0 1 0,0 0 0,1-1 0,-1 1 0,0 0 0,1-1 0,-1 1 0,2-1 0,0 2 0,0 0 0,1-1 0,0 1 0,0 0 0,0-1 0,-1 0 0,1 0 0,0 0 0,0 0 0,0 0 0,5 0 0,7 3 0,-4-1 0,1 0 0,-1-1 0,2-2 0,-1 1 0,0 0 0,12-1 0,26 2 0,123 1 0,-97-5 0,19 2 0,101 1 0,-168 0 0,200 1 0,-77-6 0,-106 4 0,44 1 0,-66 3-1365</inkml:trace>
</inkml:ink>
</file>

<file path=ppt/ink/ink1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79"/>
    </inkml:context>
    <inkml:brush xml:id="br0">
      <inkml:brushProperty name="width" value="0.1" units="cm"/>
      <inkml:brushProperty name="height" value="0.1" units="cm"/>
      <inkml:brushProperty name="color" value="#00A0D7"/>
      <inkml:brushProperty name="ignorePressure" value="1"/>
    </inkml:brush>
  </inkml:definitions>
  <inkml:trace contextRef="#ctx0" brushRef="#br0">20 43,'21'45,"-16"-35,-4-8,-1-3,-46-98,174 376,-127-272</inkml:trace>
</inkml:ink>
</file>

<file path=ppt/ink/ink1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80"/>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1,'1678'0,"-1669"0</inkml:trace>
</inkml:ink>
</file>

<file path=ppt/ink/ink1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81"/>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1,'1908'0,"-1903"0</inkml:trace>
</inkml:ink>
</file>

<file path=ppt/ink/ink1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82"/>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1,'1732'0,"-1727"0</inkml:trace>
</inkml:ink>
</file>

<file path=ppt/ink/ink1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83"/>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0,'8652'0,"-8647"0</inkml:trace>
</inkml:ink>
</file>

<file path=ppt/ink/ink1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84"/>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1,'10'532,"-10"-530</inkml:trace>
</inkml:ink>
</file>

<file path=ppt/ink/ink1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85"/>
    </inkml:context>
    <inkml:brush xml:id="br0">
      <inkml:brushProperty name="width" value="0.1" units="cm"/>
      <inkml:brushProperty name="height" value="0.1" units="cm"/>
      <inkml:brushProperty name="color" value="#00A0D7"/>
    </inkml:brush>
  </inkml:definitions>
  <inkml:trace contextRef="#ctx0" brushRef="#br0">1790 288 24575,'0'2'0,"1"0"0,0 0 0,0 1 0,0-1 0,0 0 0,0-1 0,1 0 0,2 4 0,2 6 0,-1-3 0,-1-1 0,2 2 0,-1-2 0,0 0 0,2-1 0,-2 2 0,10 5 0,-15-13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0,-1 6 0,1 14 0,3-6 0,0 0 0,0 0 0,0-1 0,2 1 0,-2 1 0,2-2 0,0 1 0,0 0 0,5 6 0,10 18 0,-15-24 0,-3-4 0,1 0 0,0 0 0,-1 0 0,0 0 0,1 0 0,-1 0 0,0 0 0,0 0 0,0 0 0,1 1 0,-1-1 0,-1 0 0,1-1 0,0 0 0,0 0 0,-1 0 0,1 0 0,0 1 0,-1-1 0,0 0 0,1 0 0,0 1 0,0-1 0,0 0 0,0 0 0,-1 1 0,0-1 0,1 0 0,-1 0 0,1 0 0,0 0 0,-1 0 0,0 0 0,1 0 0,-1 0 0,1 0 0,-1 0 0,1 0 0,-2 0 0,-15 1 0,-22 2 0,24-1 0,1 0 0,-1-1 0,0 0 0,1-1 0,-1 0 0,-16-3 0,-39-3 0,39 2 0,18 1 0,-1 1 0,-23-1 0,-26-3 0,54 6 0,-1 0 0,-16-4 0,17 2 0,-1 0 0,-18 0 0,11 2 0,8 0 0,2 0 0,-1 0 0,0 1 0,0 0 0,1 0 0,-12 3 0,13-2 0,-1-1 0,0-1 0,0 1 0,0 0 0,0-1 0,-10 0 0,8-1 0,0 2 0,-15 1 0,-49 4 0,52-4 0,1 0 0,-37-3 0,14 0 0,-451 1 0,403-6 0,19 3 0,26 1 0,-125 1 0,88 2 0,81-1 0,1 0 0,-1-1 0,1 1 0,0 0 0,0 0 0,0 0 0,0 0 0,-1 0 0,1-1 0,0 1 0,0-1 0,0 0 0,-1 1 0,1-1 0,1 0 0,-2 0 0,2 0 0,0 1 0,-2-1 0,2 0 0,-1 0 0,0 0 0,0 0 0,1-1 0,-1 2 0,1-1 0,-1 0 0,1 0 0,-1 0 0,1 0 0,0 0 0,0-3 0,-1-3 0,-1-1 0,2 0 0,2-14 0,-2 8 0,7-48 0,-7 53 0,1 1 0,3-15 0,2-5 0,0-62 0,-6 62 0,0-32 0,-1 56 0,0-1 0,0 0 0,-1 2 0,0-2 0,0 1 0,-1 0 0,1 0 0,0-1 0,-1 1 0,0 1 0,-6-8 0,9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7 0,7 79 0,-6-89 0,1 12 0,1 2 0,1-1 0,8 27 0,-11-68 0,1 9 0,-2-19 0,2-37 0,1 61 0,-1 1 0,6-11 0,0-6 0,-6 22 0,-1 0 0,1 0 0,0 1 0,0-1 0,0 1 0,1-2 0,-1 2 0,3-5 0,-3 6 0,1 0 0,-2 0 0,1 1 0,1-1 0,-1 0 0,1 0 0,-1 1 0,0-2 0,0 2 0,0 0 0,1 0 0,0 0 0,-1-1 0,1 1 0,-1 0 0,1-1 0,-1 1 0,0 0 0,0 0 0,3 0 0,9 1 0,0-1 0,0 1 0,1 1 0,13 3 0,-12-1 0,27 0 0,-19-2 0,-16 0 0,17 1 0,34 0 0,5 2 0,27-5 0,-200-11 0,102 11 0,-2-2 0,-13-1 0,23 3 0,0 0 0,0 0 0,1 0 0,-1 0 0,0 0 0,0 0 0,0 0 0,0 0 0,0 0 0,0 0 0,0 0 0,0 0 0,0 0 0,0 0 0,0 0 0,0 0 0,0 0 0,0 0 0,0 0 0,0 0 0,0 0 0,0 0 0,0 0 0,0 0 0,0 0 0,0-1 0,0 1 0,0 0 0,0 0 0,0 0 0,0 0 0,0 0 0,0 0 0,0 0 0,0 0 0,0 0 0,0 0 0,0 0 0,0 0 0,0 0 0,0 0 0,0 0 0,0 0 0,0 0 0,0 0 0,0 0 0,0 0 0,0 0 0,0 0 0,0 0 0,0 0 0,0 0 0,0 0 0,0 0 0,7-2 0,9 0 0,84-3 0,46 4 0,-77 2 0,697-1 0,-707 6 0,-27-7 0,43 2 0,-74-1 0,-1 0 0,1 1 0,0-1 0,0 0 0,0 0 0,-1 1 0,1-1 0,0 1 0,0-1 0,-1 0 0,1 1 0,0-1 0,0 0 0,-1 1 0,1-1 0,-1 1 0,1-1 0,-1 1 0,1 0 0,-1 0 0,0-1 0,0 1 0,1 1 0,6 21 0,-3-9 0,9 27 0,-6-21 0,3-1 0,-1-1 0,15 21 0,26 29 0,-44-58 0,0-1 0,-2 1 0,1 0 0,5 18 0,6 14 0,1 0 0,-16-39 0,0-1 0,0-1 0,0 1 0,0 1 0,-1 0 0,1-1 0,-1 0 0,1 0 0,-1 6 0,0-7 0,0-1 0,0 1 0,-1 0 0,1-1 0,0 1 0,-1 0 0,1 0 0,0-1 0,0 0 0,-1 1 0,1 0 0,0 0 0,-1-1 0,0 1 0,1-1 0,-1 1 0,1 0 0,-1-1 0,0 1 0,1-1 0,-1 1 0,1-1 0,-1 0 0,0 1 0,0-1 0,1 0 0,-2 1 0,2-1 0,0 1 0,-1-1 0,0 0 0,0 0 0,-1 0 0,-82-1 0,47-4 0,28 3 0,0 0 0,-18 1 0,21 0 0,1 1 0,1-1 0,-2 1 0,2-1 0,-2 0 0,1-1 0,-8-3 0,9 4 0,-6-1 0,1 0 0,0 0 0,-2 1 0,-14 0 0,15 0 0,-130 0 0,74 2 0,-18 4 0,-198-5 0,269 1 0,-27 3 0,26-2 0,-25 2 0,-38-4 0,-87-1 0,129-5 0,27 5 0,0 0 0,0 0 0,-10 0 0,6 0 0,-1 0 0,0-1 0,-20-5 0,21 5 0,-1-2 0,1 2 0,-25-1 0,-230 4 0,265-1 0,1 0 0,0-1 0,0 1 0,0 0 0,0 0 0,0 0 0,-1-1 0,1 1 0,-1-1 0,1 1 0,0-1 0,0 1 0,0-1 0,0 1 0,1-1 0,-1 1 0,-1-1 0,2 0 0,-1 0 0,0 0 0,0 1 0,0-1 0,1 0 0,-1-1 0,0 1 0,1 0 0,-1 0 0,1 0 0,-1 0 0,1 1 0,-1-1 0,1-3 0,-1-4 0,0 1 0,1 0 0,0 0 0,1-9 0,0 0 0,-1-213 0,5 201 0,-5 26 0,1-1 0,-1 1 0,1-1 0,0 1 0,0 0 0,1 1 0,-1-1 0,0-1 0,3-2 0,-3 4 0,-1 1 0,1-1 0,-1 0 0,1 1 0,-1 0 0,1 0 0,0-1 0,-1 1 0,1 0 0,-1-1 0,1 1 0,0 0 0,0 0 0,-1-1 0,0 1 0,1 0 0,-1 0 0,1 0 0,0 0 0,0 0 0,-1 0 0,1 0 0,0 0 0,0 0 0,0 0 0,-1 0 0,1 0 0,0 0 0,-1 0 0,1 1 0,0-1 0,0 0 0,-1 0 0,1 1 0,-1-1 0,0 0 0,1 1 0,-1-1 0,1 0 0,0 0 0,-1 1 0,1 0 0,0 0 0,0 1 0,0-1 0,1 1 0,-1 1 0,0-1 0,0-1 0,0 1 0,-1 0 0,1 0 0,-1 0 0,0 0 0,1 4 0,-2 38 0,1 53 0,7-39 0,-5-37 0,1 21 0,-3-40 0,0 3 0,0 0 0,0-1 0,1 1 0,-1 0 0,3 7 0,-2-10 0,-1-1 0,0 0 0,1 0 0,0 0 0,0 0 0,-1-1 0,1 1 0,0 0 0,0 1 0,0-1 0,0-1 0,0 1 0,0 0 0,0 0 0,0-1 0,0 1 0,0 0 0,0-1 0,1 1 0,-1-1 0,1 0 0,-1 1 0,0 0 0,1-1 0,-1 0 0,-1 0 0,2 0 0,2 0 0,-1 0 0,0 1 0,0-1 0,1 0 0,-1-1 0,0 1 0,0 0 0,5-2 0,-7 1 0,0 1 0,0 0 0,0-1 0,-1 1 0,1-1 0,0 1 0,-1-1 0,0 1 0,1-1 0,0 1 0,-1-1 0,1 1 0,-1-1 0,1 0 0,-1 0 0,1 0 0,-1 1 0,0-1 0,1 1 0,-1-1 0,0 1 0,0-1 0,0 0 0,1 0 0,-1 1 0,0-2 0,0 2 0,-1-2 0,-5-83 0,5 76 0,0-1 0,0 1 0,-6-15 0,4 15 0,2 0 0,-1 0 0,-1-16 0,3 10 0,2 2 0,-2-1 0,-1 1 0,0 1 0,-1-1 0,-5-19 0,7 32 0,0 0 0,0 0 0,0 0 0,0 0 0,0 0 0,0 0 0,0 0 0,0 0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5 0,1 7 0,-1 159 0,5-93 0,-2-72 0,1 0 0,0 0 0,1 1 0,0-1 0,0 0 0,3 7 0,-5-12 0,1-1 0,-1 1 0,2-1 0,-2 1 0,1 0 0,0-1 0,0 1 0,-1-1 0,1 0 0,0 1 0,0 0 0,-1-1 0,1 0 0,0 0 0,0 1 0,0-1 0,0 0 0,0 0 0,0 0 0,1 0 0,23 0 0,-17-1 0,6 2 0,-11-1 0,2 0 0,-1 0 0,-1 0 0,1 0 0,1-1 0,5-1 0,-9 2 0,-1-1 0,1 0 0,-1 1 0,1-1 0,0 1 0,-1-1 0,1 0 0,-1 1 0,1-1 0,-1 0 0,1 1 0,-1-2 0,0 2 0,1-1 0,-1 0 0,0 1 0,0 0 0,0-1 0,0 0 0,0 0 0,0 1 0,0-1 0,0 0 0,0 0 0,0 0 0,0-1 0,-6-20 0,6 21 0,-16-44 0,-1-43 0,6 4 0,8 64 0,2 17 0,-1-2 0,2 1 0,0 1 0,0-1 0,0 0 0,0 0 0,0 0 0,0 0 0,0 0 0,2-5 0,-2 9 0,0 0 0,0 0 0,1 0 0,-1 0 0,0-1 0,0 1 0,0-1 0,0 1 0,0 0 0,0 0 0,0-1 0,0 1 0,0 0 0,0 0 0,0 0 0,0-1 0,0 1 0,0 0 0,0 0 0,0-1 0,0 1 0,0 0 0,0 0 0,0 0 0,0-1 0,0 1 0,0 0 0,-1 0 0,1 0 0,-8 0 0,4 0 0,-17-1 0,20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 0 0,0 0 0,1 0 0,2-2 0,-1 1 0,1-1 0,-1 1 0,0-1 0,1 1 0,0 0 0,0 0 0,-1 0 0,1 0 0,6 0 0,30-2 0,-25 2 0,-10 1 0,0 0 0,0-1 0,1 1 0,-2 0 0,2 1 0,-1-1 0,0 1 0,0-1 0,1 1 0,-1 1 0,4 0 0,-30-22 0,22 19 0,-2 0 0,0-1 0,-1 0 0,1 1 0,-1 0 0,1-1 0,0 2 0,0-2 0,-1 1 0,0 1 0,0-1 0,1 0 0,-1 1 0,0-1 0,0 1 0,0 0 0,-3-1 0,-3 2 0,1-1 0,0 1 0,-1 0 0,1 1 0,-1 0 0,1 0 0,1 0 0,-1 1 0,0 1 0,-8 3 0,12-5 0,0 0 0,2-1 0,-1 2 0,0-1 0,0 0 0,0 0 0,1 0 0,0 2 0,-1-2 0,1 0 0,0 1 0,0 0 0,0 0 0,1 1 0,0-2 0,-1 1 0,1 1 0,0-1 0,0 0 0,0 0 0,1 1 0,0-1 0,-1 1 0,2 5 0,-1-8 0,0-1 0,1 2 0,-1-2 0,0 1 0,1-1 0,-1 1 0,1-1 0,-1 0 0,1 1 0,-1-1 0,1 1 0,0-1 0,-1 1 0,1-1 0,0 1 0,-1-1 0,0 0 0,1 1 0,0-1 0,0 1 0,-1-1 0,1 0 0,0 0 0,0 0 0,0 0 0,-1 1 0,2-1 0,0 0 0,28 0 0,-24 0 0,1-1 0,0 0 0,-1 0 0,0 0 0,2-1 0,-3 1 0,9-3 0,-2 0 0,3 1 0,-1 0 0,1 1 0,1 0 0,26-1 0,-24 3 0,84-5 0,242 5 0,-354-1 0,-1 0 0,1 0 0,0 0 0,-14-5 0,14 2 0,-1 2 0,1 1 0,1-1 0,-19 0 0,-99 2 0,463 0 0,-203 5 0,-10 1 0,-45-1 0,49-5 0,-64 0 0,-7-4 0,-30 2 0,0-1 0,-14 2 0,1 0 0,25 1 0,-38 0 0,1 0 0,-1 0 0,1 1 0,0-1 0,0 0 0,-1 0 0,1 0 0,0 1 0,-1-1 0,1 0 0,-1 1 0,1-1 0,-1 1 0,1-1 0,-1 0 0,0 1 0,0 0 0,0-1 0,1 1 0,0-1 0,-1 1 0,0-1 0,0 1 0,0-1 0,1 1 0,-1 0 0,0-1 0,0 1 0,0-1 0,0 1 0,0-1 0,0 1 0,0 0 0,0 0 0,0 0 0,0-1 0,0 1 0,0 0 0,0 0 0,0-1 0,-1 1 0,1 0 0,0 0 0,0-1 0,-1 1 0,0 0 0,1-1 0,0 1 0,0 0 0,0-1 0,-1 1 0,0-1 0,1 0 0,-1 0 0,1 1 0,-1-1 0,0 0 0,0 1 0,1 0 0,-1-1 0,0 0 0,-1 1 0,-22 1 0,18-2 0,1 0 0,0 0 0,-10 3 0,-3 0 0,1-1 0,-2-1 0,1 0 0,-35-2 0,8 0 0,-160 7 0,-79-12 0,-67 6 0,185 0 0,155 0 0,1 1 0,-18 4 0,1 0 0,22-4 0,-1 0 0,2 0 0,-2 0 0,0 1 0,2-1 0,-10 6 0,14-7 0,0 0 0,0 0 0,0 0 0,0 0 0,0 0 0,0 0 0,0 0 0,0 0 0,-1 0 0,1 0 0,0 0 0,0 1 0,0-1 0,0 0 0,0 0 0,0 0 0,0 0 0,0 0 0,0 0 0,0 0 0,0 0 0,0 0 0,-1 0 0,1 0 0,0 0 0,0 1 0,0-1 0,0 0 0,0 0 0,0 0 0,0 0 0,0 0 0,0 0 0,0 0 0,0 0 0,0 0 0,0 1 0,0-1 0,0 0 0,0 0 0,0 0 0,0 0 0,0 0 0,0 0 0,0 0 0,0 0 0,0 0 0,1 0 0,-1 0 0,0 0 0,0 0 0,0 0 0,0 0 0,0 0 0,0 0 0,8 3 0,13-2 0,759-2 0,-660 7 0,341-6 0,-461 0 0,1 0 0,-1 0 0,0 0 0,1 0 0,-1 0 0,1 0 0,0 0 0,0 0 0,-1 0 0,1 0 0,-1 0 0,1 0 0,0 1 0,-1-1 0,1 0 0,-1 0 0,1 1 0,0-1 0,-1 1 0,1-1 0,-1 1 0,0-1 0,1 0 0,0 1 0,-1-1 0,0 0 0,0 1 0,1 0 0,-1-1 0,0 1 0,0-1 0,0 1 0,0 0 0,-1 0 0,1-1 0,0 1 0,0 0 0,0-1 0,0 1 0,-1-1 0,1 1 0,-1 0 0,1-1 0,-1 1 0,-1 1 0,1 0 0,-1 0 0,-1 0 0,2 1 0,-1-1 0,0 0 0,-1-1 0,0 0 0,-3 3 0,-7 0 0,1 0 0,-1-3 0,1 1 0,-1 0 0,-18 0 0,2 1 0,-27 0 0,-55-4 0,39 0 0,-458 1 0,380-6 0,-121 7 0,270-1 0,0 0 0,0 0 0,0 0 0,1 0 0,-1 0 0,0 0 0,0 0 0,0 0 0,1 1 0,-1-1 0,0 1 0,0-1 0,0 0 0,0 1 0,1-1 0,-2 1 0,2-1 0,-1 1 0,1-1 0,0 0 0,0 1 0,-1-1 0,1 1 0,0-1 0,0 0 0,0 1 0,0-1 0,-1 1 0,1-1 0,0 0 0,0 0 0,0 1 0,0-1 0,0 1 0,0-1 0,0 0 0,0 1 0,1 0 0,-1 0 0,0 0 0,1 0 0,-1 0 0,1 1 0,0-1 0,-1 0 0,1-1 0,0 1 0,0 0 0,0-1 0,0 1 0,0 0 0,0-1 0,0 1 0,0 0 0,0 0 0,0-1 0,0 1 0,0-1 0,3 1 0,15 3 0,0-1 0,1-1 0,34 0 0,-38-2 0,323 2 0,-175-3 0,26-4 0,-23-1 0,24 1 0,-55 1 0,-121 3 0,-12 1 0,4 0 0,0 0 0,0 0 0,11 1 0,-17-1 0,0 0 0,0 0 0,0 0 0,0 1 0,0-1 0,-1 0 0,2 0 0,-2 0 0,1 0 0,-1 0 0,1 0 0,0 1 0,0-1 0,-1 1 0,1-1 0,0 1 0,0 0 0,-1-1 0,1 1 0,-1-1 0,1 1 0,0 0 0,-1-1 0,1 1 0,-1 0 0,0-1 0,1 1 0,-1 0 0,1 0 0,-1 0 0,0 0 0,0-1 0,0 0 0,0 1 0,0 0 0,0 0 0,0 1 0,0-1 0,0 0 0,-1 0 0,1 0 0,-1-1 0,1 1 0,-1 0 0,1 0 0,0-1 0,-1 1 0,0 0 0,0-1 0,1 0 0,-1 1 0,0-1 0,1 1 0,-1-1 0,0 1 0,0-1 0,0 1 0,1-1 0,-1 0 0,0 1 0,0-1 0,0 0 0,1 0 0,-3 1 0,-3 0 0,1-1 0,-1 0 0,-8 0 0,-1 1 0,-55 4 0,-74-5 0,63-1 0,-563 1 0,498 5 0,13 6 0,78-6 0,28-3 0,16-2 0,1 1 0,-2 0 0,2 1 0,0 0 0,-20 5 0,29-7 0,0 1 0,1-1 0,-1 0 0,1 0 0,-1 1 0,0-1 0,1 0 0,-1 1 0,1 0 0,-1-1 0,0 0 0,1 1 0,0-1 0,0 1 0,0 0 0,0-1 0,0 0 0,-1 0 0,1 1 0,0-1 0,0 0 0,0 0 0,0 0 0,1 0 0,-1 0 0,0 0 0,0 0 0,0 0 0,0 0 0,0 1 0,0-1 0,0 0 0,0 0 0,0 0 0,0 0 0,0 1 0,0-1 0,0 0 0,0 0 0,0 0 0,0 0 0,0 0 0,0 1 0,1-1 0,1 1 0,0 0 0,-1-1 0,1 1 0,-1 0 0,1-1 0,0 0 0,-1 1 0,1-1 0,3 0 0,185 1 0,-90-2 0,1082 1 0,-1182 0 0,1 0 0,0 0 0,-1 0 0,1 0 0,-1 0 0,1 0 0,-1 0 0,1 0 0,-1 0 0,1 0 0,-1 0 0,1 0 0,-1 0 0,0 1 0,0-1 0,1 0 0,-1 0 0,1 0 0,0 1 0,-1-1 0,0 0 0,1 1 0,-1-1 0,0 0 0,1 1 0,-1-1 0,0 1 0,0 0 0,0-1 0,0 0 0,0 0 0,0 0 0,-1 0 0,1 1 0,0-1 0,0 0 0,0 1 0,0-1 0,0 0 0,-1 1 0,1-1 0,0 0 0,0 0 0,-1 1 0,1-1 0,-1 0 0,1 0 0,0 1 0,-1-1 0,1 1 0,-1-1 0,1 1 0,-1 0 0,0-1 0,0 0 0,0 1 0,1-1 0,-1 0 0,0 1 0,0-1 0,0 0 0,0 0 0,0 0 0,0 0 0,0 1 0,0-1 0,1 0 0,-1 0 0,1-1 0,-1 1 0,-1 0 0,2 0 0,-1 0 0,0 0 0,0-1 0,0 1 0,0 0 0,0-1 0,1 1 0,-3-2 0,2 1 0,1-1 0,-1 0 0,0 1 0,0-1 0,0 1 0,0-1 0,1 0 0,-2-3 0,2 3 0,-1 1 0,0-1 0,0 0 0,1 0 0,-1 0 0,-2-3 0,12 19 0,-1 0 0,0-1 0,10 29 0,-18-40 0,3 4 0,0 1 0,0 0 0,-1 0 0,0-1 0,-2 2 0,2 8 0,-2-16 0,0 0 0,0 1 0,0-1 0,0 0 0,0 0 0,0 1 0,0-1 0,0 0 0,-1 0 0,1 0 0,0 1 0,0-1 0,0 0 0,0 1 0,0-1 0,0 0 0,-1 0 0,1 0 0,0 1 0,0-1 0,0 0 0,0 0 0,0 0 0,0 0 0,-1 0 0,1 0 0,0 0 0,0 1 0,0-1 0,-1 0 0,1 0 0,0 0 0,0 0 0,-1 0 0,1 0 0,0 0 0,-1 0 0,1 0 0,0 0 0,0 0 0,-1 0 0,1 0 0,0-1 0,-15-4 0,7 3 0,-17-3 0,1 1 0,-52 0 0,-484 3 0,277 2 0,187-7 0,-1 3 0,48 1 0,17 1 0,10 1 0,-27-2 0,33 0 0,12 2 0,-1 0 0,0-1 0,1 1 0,0-1 0,-1 0 0,1 0 0,-1-1 0,1 1 0,-5-3 0,8 3 0,1 1 0,-1 0 0,0 0 0,1-1 0,-1 1 0,1-1 0,0 1 0,-1-1 0,0 0 0,1 1 0,0-1 0,-1 0 0,1 0 0,0 1 0,0-1 0,0 0 0,0 1 0,0-1 0,-1 0 0,1 0 0,0 1 0,1-1 0,-1 0 0,0 1 0,0-1 0,0 1 0,0-1 0,0 0 0,1 1 0,0-2 0,0 1 0,-1-1 0,1 1 0,-1 0 0,2 0 0,-2 0 0,1 0 0,1 0 0,-2 0 0,1 1 0,0-1 0,0 0 0,0 0 0,0 1 0,0-1 0,1 0 0,2 0 0,13-3 0,0 1 0,1 1 0,23-1 0,55 4 0,-37 0 0,92-2 0,155 2 0,-251 1 0,39 0 0,25 4 0,-23 0 0,74-6 0,-86 0 0,-65 2 0,-19-2 0,1 0 0,-1 1 0,1-1 0,0 0 0,0 0 0,-1 1 0,1-1 0,0 0 0,-1 1 0,1-1 0,-1 0 0,0 1 0,1-1 0,-1 1 0,0 0 0,1-1 0,-1 1 0,0-1 0,0 1 0,1-1 0,-1 1 0,1-1 0,-1 1 0,0 0 0,0 0 0,0-1 0,-1 1 0,1-1 0,-1 0 0,1 1 0,0-1 0,-1 0 0,1 1 0,0-1 0,0 1 0,-1-1 0,1 0 0,-1 0 0,1 1 0,-1-1 0,0 0 0,1 0 0,-1 1 0,1-1 0,-1 0 0,0 0 0,0 0 0,-16 3 0,15-3 0,-26 3 0,1-1 0,-36-3 0,12 0 0,-327 4 0,173 3 0,-33-5 0,131-1 0,39 6 0,-3-2 0,64-4-1365</inkml:trace>
</inkml:ink>
</file>

<file path=ppt/ink/ink1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86"/>
    </inkml:context>
    <inkml:brush xml:id="br0">
      <inkml:brushProperty name="width" value="0.1" units="cm"/>
      <inkml:brushProperty name="height" value="0.1" units="cm"/>
      <inkml:brushProperty name="color" value="#00A0D7"/>
    </inkml:brush>
  </inkml:definitions>
  <inkml:trace contextRef="#ctx0" brushRef="#br0">1 467 24575,'0'-6'0,"0"1"0,0 1 0,2-8 0,-1 10 0,0 1 0,-1-1 0,1 0 0,0 0 0,0 0 0,-1 1 0,2 0 0,-1 0 0,1-1 0,-1 0 0,4-2 0,-4 3 0,1 0 0,-1-1 0,1 1 0,0-1 0,-1 0 0,0 1 0,1-2 0,-1 1 0,0 1 0,0-1 0,0 1 0,0-2 0,-1 1 0,0 0 0,1 0 0,-1-1 0,0 2 0,1-1 0,-1 0 0,0-1 0,-1 1 0,1-4 0,1-1 0,0-1 0,1-1 0,0 2 0,1-2 0,0 2 0,-1-2 0,11-12 0,-6 5 0,-4 11 0,-1 1 0,0 0 0,-1-1 0,0 1 0,1-1 0,-1 0 0,-1 1 0,1-2 0,-1-4 0,0 1 0,-1 7 0,1 0 0,0-2 0,0 1 0,0 0 0,1 1 0,-1-1 0,1-1 0,0 1 0,0 1 0,0-1 0,2-4 0,9-24 0,-8 22 0,1 1 0,-1-2 0,-1 1 0,2-14 0,-3 17 0,-2 2 0,1 1 0,0-1 0,0 0 0,1 0 0,0 1 0,-1-1 0,3-4 0,-2 7 0,-2-1 0,1 0 0,0-1 0,0 1 0,-1 0 0,1 0 0,-1 0 0,0-3 0,0 3 0,0-1 0,0 1 0,1 1 0,0-2 0,-1 1 0,2-4 0,-2 5 0,0 0 0,1 1 0,-1 0 0,1-1 0,0 1 0,-1-1 0,1 1 0,0-1 0,0 1 0,-1-1 0,1 1 0,0 0 0,0-1 0,0 1 0,-1 0 0,1-1 0,0 1 0,0 0 0,0 0 0,-1 0 0,1-1 0,0 1 0,1 0 0,7 1 0,0-1 0,-1 1 0,17 3 0,-15-3 0,-1 1 0,17 1 0,4-3 0,42-1 0,-49-4 0,-18 4 0,-1 0 0,1 0 0,-2 0 0,1 1 0,5-1 0,268 1 0,-211 6 0,72-2 0,308-4 0,-434 1 0,0 0 0,14 3 0,-14-2 0,-1 0 0,17-1 0,-21-2 0,14 1 0,0 1 0,27 3 0,23 1 0,-61-3 0,14 1 0,-19-2 0,-7-1 0,-14 1 0,9-1 0,1 1 0,1-1 0,-1 0 0,0-1 0,-9-1 0,14 2 0,1 0 0,-1 0 0,1 0 0,0 0 0,-1 0 0,1 0 0,0 0 0,0 0 0,-1-1 0,1 1 0,-1 0 0,1 0 0,0 0 0,0 0 0,-1 0 0,1 0 0,0 0 0,0 0 0,0 0 0,-1 0 0,1-1 0,0 1 0,-1-1 0,1 1 0,0 0 0,0 0 0,0-1 0,0 1 0,0 0 0,0 0 0,0-1 0,0 1 0,0 0 0,0-1 0,0 1 0,0 0 0,0 0 0,0-1 0,0 1 0,0 0 0,0-1 0,0 1 0,0 0 0,0 0 0,0-1 0,0 1 0,0 0 0,1 0 0,-1-1 0,0 1 0,1 0 0,-1-1 0,1 0 0,-1 0 0,2 1 0,-2-1 0,1 0 0,1 1 0,-1 0 0,-1-1 0,2 1 0,-2-1 0,1 1 0,0-1 0,3 0 0,6 0 0,1 0 0,19 1 0,-17 0 0,22-2 0,-32 2 0,11-2 0,-24 2 0,-4 2 0,-19 5 0,23-6 0,-2 1 0,1 0 0,-18 0 0,14-1 0,10-1 0,0 1 0,0-1 0,1-1 0,-1 1 0,0 0 0,-5-2 0,10 2 0,0 0 0,0 0 0,-1 0 0,1 0 0,0 0 0,-1 0 0,1 0 0,0 0 0,0 0 0,0-1 0,-1 1 0,1 0 0,0 0 0,0-1 0,0 1 0,0 0 0,-1 0 0,1 0 0,0 0 0,0 0 0,-1-1 0,1 1 0,0 0 0,0 0 0,0 0 0,0-1 0,0 1 0,0 0 0,0 0 0,0 0 0,0-1 0,0 1 0,0 0 0,0 0 0,0 0 0,0 0 0,7-7 0,-4 6 0,-1-1 0,0 1 0,1 0 0,0 0 0,5-1 0,11 1 0,2 1 0,28 2 0,-27-2 0,39 4 0,225-4 0,-284 0 0,0 1 0,-1-1 0,0 0 0,1 0 0,0 1 0,-1-1 0,1 1 0,0 0 0,1 0 0,-2-1 0,-1 1 0,1 0 0,0-1 0,0 1 0,0-1 0,0 0 0,0 0 0,0 1 0,0-1 0,0 0 0,0 0 0,0 0 0,0 0 0,0 0 0,0 0 0,-1 0 0,1 0 0,0 0 0,0 0 0,0-1 0,0 1 0,0 0 0,0-1 0,0 1 0,0 0 0,0-1 0,1-1 0,-2 2 0,0 0 0,1 0 0,-1 0 0,0 0 0,0 0 0,0 0 0,0 0 0,0 0 0,0-1 0,1 1 0,-1 0 0,0 0 0,0 0 0,0 0 0,0 0 0,0 0 0,0 0 0,0 0 0,0 0 0,1 0 0,-1 0 0,0 0 0,0 0 0,0 0 0,0 0 0,0 0 0,1 1 0,-1-1 0,0 0 0,0 0 0,1 0 0,-1 0 0,3 6 0,-2 16 0,0-3 0,2-7 0,-1-1 0,-1 1 0,-1-1 0,-1 24 0,0-4 0,1-29 0,0 1 0,0 0 0,0 0 0,0 0 0,1-1 0,-1 0 0,1 1 0,-1 0 0,1 0 0,1-1 0,1 3 0,-1-1 0,-1 0 0,1-1 0,-1 2 0,0-2 0,1 8 0,-2-6 0,1-1 0,0 0 0,0 1 0,4 5 0,-3-4 0,0-1 0,-1 2 0,-1-2 0,2 2 0,-2-2 0,0 2 0,0 0 0,-2 7 0,2 9 0,0-16 0,0-6 0,-1 1 0,1-1 0,0 1 0,0-1 0,0 1 0,0-1 0,0 0 0,1 0 0,-1 1 0,0-1 0,0 0 0,0 1 0,0-1 0,1 0 0,0 0 0,0 1 0,-1-1 0,2 0 0,-2 0 0,1 0 0,1 0 0,0 1 0,0 0 0,0-1 0,-2 1 0,2-1 0,0 1 0,-1 0 0,0-1 0,1 1 0,-1 0 0,0 0 0,0 0 0,0 0 0,-1 0 0,1 0 0,0 3 0,-1 3 0,1-1 0,-1 13 0,0-24 0,-1-1 0,1 1 0,0-1 0,-4-5 0,2 4 0,0 1 0,1 0 0,-1-12 0,1 10 0,1 0 0,-2-1 0,-1-11 0,1 19 0,0 5 0,-2 9 0,4-9 0,-2 3 0,1-1 0,1 2 0,-1 9 0,1-15 0,1 1 0,-1-1 0,0-1 0,0 2 0,1-1 0,0 0 0,0-1 0,1 1 0,-1 0 0,1 0 0,3 3 0,-2-2 0,-1-2 0,-1 0 0,1 1 0,0-2 0,-1 1 0,3 4 0,-4-6 0,0 0 0,0 0 0,0 1 0,0-1 0,0 0 0,0 0 0,0 0 0,0 0 0,0 1 0,0-1 0,0 0 0,0 0 0,0 0 0,0 0 0,0 1 0,0-1 0,0 0 0,0 0 0,0 0 0,0 0 0,0 0 0,-1 1 0,1-1 0,0 0 0,0 0 0,0 0 0,-1 0 0,1 0 0,0 0 0,0 1 0,0-1 0,-1 0 0,-11 0 0,-14-4 0,1 1 0,-42-1 0,-30 10 0,-587-6 0,670-1 0,-25-4 0,25 4 0,-21-3 0,-428 3 0,228 3 0,-141-2 0,374 0 0,1 0 0,0 0 0,0 0 0,0 0 0,-1 0 0,2 0 0,-1 0 0,-1 0 0,1-1 0,0 1 0,1-1 0,-1 1 0,-1-1 0,1 0 0,1 1 0,0-1 0,0 0 0,0 1 0,-1-1 0,2 0 0,-1 1 0,0-1 0,0 0 0,0 0 0,1 1 0,-1 0 0,0-1 0,0 0 0,0 1 0,1-1 0,-1 0 0,0 1 0,2-2 0,13-23 0,-11 19 0,0 1 0,0-1 0,-2 0 0,1 0 0,3-7 0,12-39 0,-5-5 0,-8 42 0,-2 7 0,0 2 0,1-13 0,-1 7 0,0 1 0,1-1 0,0 1 0,11-20 0,-1 3 0,5-12 0,-19 39 0,0 0 0,1-1 0,0 2 0,-1-1 0,1-1 0,-1 1 0,2 0 0,-2 0 0,1 0 0,0 0 0,0-1 0,-1 1 0,1 1 0,0-1 0,0 0 0,1 0 0,-1 1 0,0 0 0,0-1 0,2 0 0,0 0 0,1 0 0,0 0 0,-1 1 0,0 0 0,1 0 0,6 0 0,-4 0 0,491 2 0,-256-4 0,627 2 0,-859 1 0,0 0 0,1 1 0,17 2 0,12 5 0,-7-5 0,-26-2 0,2 0 0,-2-1 0,2 0 0,-2 0 0,2-1 0,-2 0 0,13-2 0,-20 1 0,0 0 0,0 0 0,-1 0 0,1-1 0,-1 1 0,1 1 0,0-1 0,0 0 0,-3-1 0,-4-2 0,8 4 0,2 3 0,0 1 0,0 0 0,-1 0 0,0 1 0,0-1 0,-1 1 0,1 0 0,-1-2 0,0 2 0,0 0 0,-1 5 0,-1 7 0,1 19 0,0-13 0,1-1 0,5 32 0,-2-40 0,-1-1 0,0 0 0,1 21 0,-3-30 0,0-1 0,1 2 0,0-1 0,0-1 0,1 2 0,1 5 0,-1-6 0,0 0 0,-1 0 0,0 0 0,1 0 0,-1 0 0,0 6 0,-2-5 0,1-4 0,0 1 0,0-2 0,-1 2 0,1-1 0,0 1 0,1 0 0,-1-1 0,0 0 0,0 1 0,0-1 0,1 1 0,0-1 0,0 1 0,-1-2 0,1 0 0,-1 0 0,0 0 0,0 0 0,0 0 0,0 0 0,1 0 0,-1 0 0,0 0 0,0-1 0,1 1 0,-1 0 0,1 0 0,-1 0 0,0 0 0,0-1 0,1 1 0,-1 0 0,0 0 0,0-1 0,0 1 0,0 0 0,1 0 0,-1 0 0,0 0 0,0 0 0,1 0 0,-1-1 0,0 1 0,0-1 0,0 1 0,0 0 0,0-1 0,0 1 0,0 0 0,0-1 0,2-11 0,3-57 0,-3 38 0,-2-51 0,-1 31 0,0 42 0,0 0 0,-1 1 0,-1-1 0,0 0 0,0 1 0,-8-15 0,6 10 0,1 7 0,0-1 0,1 1 0,0-1 0,-2 2 0,0-2 0,-8-7 0,13 14 0,-1-1 0,0 1 0,1-1 0,-1 1 0,1-1 0,-1 0 0,1 1 0,-1 0 0,0 0 0,0 0 0,1 0 0,-1 0 0,0-1 0,0 1 0,0 0 0,0 0 0,0 0 0,0 0 0,1 0 0,-2 0 0,2 0 0,-1 0 0,0 0 0,1 0 0,-1 0 0,0 1 0,0-1 0,0 0 0,1 0 0,-1 0 0,0 0 0,0 1 0,1-1 0,-1 1 0,0-1 0,0 1 0,1-1 0,-1 1 0,0 0 0,0 0 0,-1 2 0,0 0 0,-1-1 0,1 0 0,-1 2 0,2-1 0,-1 0 0,-1 5 0,3-7 0,-1 1 0,0-1 0,1 0 0,0 0 0,0 1 0,0-2 0,0 1 0,0 1 0,0-1 0,0 1 0,0-1 0,1 2 0,0-3 0,-1 1 0,0 0 0,0-1 0,0 0 0,1 1 0,-1-1 0,0 0 0,1 1 0,-1-1 0,1 0 0,-1 0 0,0 0 0,0 0 0,0 0 0,0 0 0,1 0 0,0 1 0,-1-1 0,1 0 0,-1 0 0,0 0 0,1 0 0,0 0 0,-1 0 0,1 0 0,-1 0 0,0 0 0,1 0 0,0 0 0,-1 0 0,1 0 0,0 0 0,-1 0 0,0 0 0,1 0 0,-1-1 0,0 1 0,1 0 0,0 0 0,0 0 0,-1 0 0,0 0 0,0 0 0,0 0 0,0 0 0,0 0 0,0 0 0,1 0 0,-1 0 0,0 0 0,0 0 0,0 0 0,0 0 0,0 0 0,1 0 0,-1-1 0,0 1 0,0 0 0,0 0 0,0 0 0,0 0 0,0 0 0,1 0 0,-1 0 0,0-1 0,0 1 0,0 0 0,0 0 0,1 0 0,-1 0 0,0 0 0,0-1 0,0 1 0,0 0 0,0-1 0,0 1 0,0 0 0,0 0 0,0 0 0,0 0 0,0 0 0,0-1 0,0 1 0,0 0 0,0 0 0,-10-3 0,-13 0 0,-75 9 0,-636-6 0,556 5 0,0 1 0,105-5 0,-71-2 0,102-5 0,29 5 0,0-1 0,-14 0 0,-147 2 0,172 0 0,0 0 0,0 0 0,1 1 0,0-1 0,0 0 0,-1 0 0,0 1 0,1 0 0,-1-1 0,0 1 0,1 0 0,-1-1 0,1 0 0,0 1 0,0 0 0,0 0 0,-1 0 0,1 0 0,0 1 0,0-1 0,-2 1 0,0 2 0,1 1 0,-1 0 0,1-1 0,-3 9 0,3-6 0,-50 104 0,48-102 0,1 0 0,-1 1 0,-1 14 0,2-11 0,-1-1 0,-8 18 0,-3 8 0,14-34 0,0-3 0,0 0 0,1 0 0,-1 1 0,1-1 0,0 1 0,0-1 0,0 1 0,0 0 0,0 0 0,0-1 0,0-1 0,1 1 0,-1-1 0,0 1 0,1-1 0,-1 0 0,1 1 0,-1 0 0,1-1 0,-1 0 0,1 1 0,-1-1 0,1 0 0,-1 1 0,1-1 0,-1 0 0,1 0 0,-1 1 0,1-1 0,-1 0 0,1 0 0,0 0 0,-1 0 0,1 0 0,-1 0 0,2 0 0,-2 0 0,1 0 0,0 0 0,117 0 0,-48-1 0,-7-5 0,39 2 0,856 4 0,-488 0 0,-462-1 0,0 0 0,-1 0 0,12-3 0,10 0 0,-28 4 0,0-1 0,0 1 0,0 0 0,0-1 0,-1 1 0,1 0 0,0-1 0,0 1 0,0-1 0,0 1 0,-1-1 0,1 0 0,0 1 0,0-1 0,-1 0 0,1 0 0,0 0 0,-1 1 0,1-1 0,-1 0 0,0 0 0,1 0 0,0 1 0,-1 0 0,0-1 0,0 0 0,0 0 0,1 0 0,-1-2 0,0-3 0,0 0 0,0-1 0,0-7 0,-1 5 0,0-7 0,-6-28 0,2 17 0,0-32 0,5 12 0,-1 46 0,1 0 0,0 1 0,0-1 0,-1 1 0,1-1 0,0 1 0,-1-1 0,1 0 0,-1 0 0,1 1 0,-1-1 0,1 1 0,-1 0 0,0-1 0,1 1 0,-1-1 0,1 1 0,-1 0 0,1-1 0,0 1 0,-1 0 0,1 0 0,-2 0 0,2 0 0,-1 0 0,1 0 0,-2 0 0,2 0 0,-1 0 0,-1 0 0,-26 0 0,21 0 0,-209 0 0,117 0 0,5-5 0,-65 1 0,131 3 0,2 1 0,0-1 0,0-1 0,-31-4 0,28 1 0,0 2 0,-54-1 0,-41-1 0,80 5 0,-154 4 0,29 1 0,71 4 0,32-4 0,-25 7 0,156-11 0,1015-1 0,-1009 6 0,32-1 0,-16 0 0,147-5 0,-230 0 0,0 0 0,0 1 0,0-1 0,1 1 0,-2 0 0,0 0 0,8 4 0,-11-5 0,2 1 0,-1-1 0,1 1 0,-1-1 0,1 1 0,-1-1 0,0 1 0,0 0 0,0 0 0,1 0 0,-2 0 0,1 0 0,0 0 0,0 1 0,-1-1 0,2 0 0,-2 1 0,1-1 0,-1-1 0,1 1 0,0 1 0,-1 2 0,0-4 0,0 0 0,0 1 0,0-1 0,0 1 0,0-1 0,0 1 0,-1-1 0,1 0 0,0 1 0,-1-1 0,1 1 0,0-1 0,-1 0 0,1 1 0,0-1 0,-1 0 0,1 1 0,-1-1 0,1 0 0,-1 0 0,1 0 0,0 0 0,-1 1 0,0-1 0,1 0 0,0 0 0,0 0 0,0 0 0,-1 0 0,0 0 0,0 0 0,-22 2 0,12-1 0,-41 7 0,-33 5 0,74-11 0,-1-1 0,-24 1 0,3 0 0,-83 0 0,66-3 0,0-1 0,-81-12 0,135 14 0,0 0 0,-1 0 0,1-1 0,7 0 0,6 0 0,358-11 0,-356 11 0,-18 2 0,-12-1 0,-151 6 0,48 1 0,61-4 0,-98 2 0,-207-5 0,409-11 0,34-3 0,140-9 0,-63 8 0,-307 30 0,-163 7 0,-161-21 0,231-2 0,236 1 0,-1 0 0,0 0 0,1 0 0,-1 0 0,1 1 0,-1-1 0,0 1 0,1-1 0,-1 1 0,1 0 0,-1 0 0,0 0 0,-2 2 0,4-2 0,-1 0 0,1 1 0,0-1 0,0 1 0,-1-1 0,1-1 0,1 2 0,-2 0 0,2 0 0,0-1 0,0 1 0,-1-1 0,0 1 0,1 0 0,0-1 0,0 1 0,-1-1 0,1 1 0,1 3 0,-1 5 0,0 1 0,-1 0 0,0 0 0,-7 21 0,6-23 0,-1-1 0,-7 11 0,9-15 0,-1-2 0,0 1 0,0 1 0,-1-1 0,1-1 0,-1 1 0,1 0 0,-7 4 0,9-7 0,0 0 0,0 0 0,0 0 0,-1 0 0,1 0 0,0 1 0,0-1 0,0 0 0,0 0 0,0 0 0,0 0 0,0 0 0,-1 0 0,1 0 0,0 0 0,-1 0 0,1 0 0,0 0 0,0 0 0,0 0 0,0 0 0,0 0 0,0 0 0,0 0 0,0 0 0,0 0 0,0 0 0,0 0 0,0 0 0,0 0 0,-1 0 0,1 0 0,0 0 0,0 0 0,-1 0 0,1 0 0,0-1 0,0 1 0,0 0 0,0 0 0,0 0 0,0 0 0,0 0 0,0 0 0,0 0 0,-1 0 0,1-1 0,0 1 0,0 0 0,0 0 0,0 0 0,0 0 0,0 0 0,0-1 0,0 1 0,0 0 0,0 0 0,0 0 0,0 0 0,0 0 0,0 0 0,0-1 0,0 1 0,0 0 0,0-1 0,0 1 0,0 0 0,0 0 0,1 0 0,1-13 0,-2 11 0,5-16 0,8-24 0,-11 37 0,1-1 0,0 1 0,-1 0 0,1 0 0,2 0 0,-2 0 0,0 1 0,9-8 0,-12 12 0,0 0 0,1 0 0,-1 0 0,0 0 0,0 0 0,0 0 0,0 0 0,0 0 0,1 0 0,-1-1 0,0 1 0,0 0 0,0 0 0,0 0 0,0 0 0,0 0 0,0 0 0,0 0 0,0 0 0,0 0 0,0 0 0,0 0 0,0 0 0,0 0 0,0 0 0,0 0 0,0 0 0,0 0 0,0 0 0,1 0 0,-1 0 0,0 0 0,0 0 0,0 0 0,0 1 0,1-1 0,-1 0 0,0 0 0,0 0 0,0 0 0,0 0 0,0 0 0,0 0 0,0 0 0,0 0 0,0 0 0,0 0 0,0 0 0,0 1 0,0-1 0,0 0 0,0 1 0,3 7 0,-3 11 0,-4 1 0,3-14 0,0 1 0,0-2 0,1 2 0,0 9 0,0-15 0,0 0 0,1 2 0,0-2 0,-1 1 0,0-1 0,0 1 0,1-1 0,0 1 0,0-1 0,0 0 0,0 1 0,1-1 0,-1 0 0,0 1 0,0-1 0,1 1 0,-1-1 0,0 0 0,1 0 0,0-1 0,2 2 0,1 0 0,0 0 0,0 0 0,0-1 0,0 1 0,1-1 0,-1-1 0,8 2 0,41-3 0,-22 0 0,74 0 0,109 2 0,-201 0 0,-14-1 0,0 0 0,0 0 0,0 0 0,0 0 0,0 1 0,0-1 0,-1 0 0,1 0 0,0 0 0,0 0 0,0 0 0,0 0 0,0 0 0,0 0 0,0 0 0,0 0 0,0 0 0,0 0 0,0 0 0,0 0 0,0 0 0,0 0 0,0 0 0,0 0 0,0 0 0,0 0 0,0 0 0,0 0 0,0 1 0,0-1 0,0 0 0,0 0 0,0 0 0,0 0 0,0 0 0,0 0 0,0 0 0,0 0 0,0 0 0,0 0 0,0 0 0,0 0 0,0 0 0,0 0 0,0 0 0,0 0 0,0 0 0,0 0 0,0 0 0,0 0 0,0 0 0,0 0 0,0 0 0,0 0 0,1 0 0,-1 0 0,0 0 0,0 0 0,0 0 0,0 0 0,0 0 0,0 0 0,0 0 0,0 0 0,0 0 0,0 0 0,-23 5 0,-53 2 0,-129-5 0,102-3 0,20 1 0,364-6 0,5 0 0,755 6 0,-1028 0 0,0-1 0,13-2 0,-16 0 0,1 2 0,-1 0 0,0 0 0,14 1 0,-22 0 0,-1 1 0,1-1 0,-1 1 0,0 0 0,1-1 0,-1 1 0,0 0 0,0 0 0,-1 0 0,1-1 0,0 1 0,1 0 0,-2-1 0,1 1 0,1 2 0,12 18 0,-12-18 0,5 14 0,-7-16 0,1 0 0,-1 0 0,1 0 0,-1 1 0,0-1 0,0 0 0,0 0 0,0 0 0,0 0 0,0 0 0,-1 0 0,1 0 0,-1 0 0,1 1 0,-2-3 0,2 1 0,-1-1 0,-1 0 0,1 0 0,0 0 0,0 0 0,0 1 0,0-2 0,-1-1 0,2 3 0,-7-12 0,-1 0 0,-6-17 0,0 1 0,11 20 0,1 1 0,-1-2 0,1 2 0,0-2 0,-1-14 0,-2-18 0,4 40 0,0 0 0,1 0 0,0 1 0,-1-1 0,1 0 0,-1 0 0,0 1 0,1-1 0,-1 1 0,0-1 0,0 1 0,1-1 0,-1 1 0,0-1 0,0 1 0,1 0 0,-1-1 0,0 1 0,0 0 0,1-1 0,-2 1 0,1 0 0,1 0 0,-2 0 0,1-1 0,1 1 0,-2 0 0,1 0 0,0 0 0,0 1 0,0-1 0,-7 1 0,1-1 0,-15 4 0,16-2 0,-31 3 0,0 0 0,0-3 0,-64-3 0,34 0 0,-82 2 0,-152-2 0,250 0 0,-126-3 0,84 0 0,60 2 0,-172 1 0,105 2 0,42-1 0,-63 1 0,120-2 0,0 1 0,0 1 0,0-1 0,-1 0 0,1 0 0,0 0 0,0 1 0,-1-1 0,1 0 0,-1 1 0,1-1 0,0 1 0,1-1 0,-1 1 0,0-1 0,0 1 0,0 0 0,0 0 0,0 0 0,0 0 0,0 0 0,0-1 0,0 1 0,-1 1 0,2-1 0,0 1 0,0-1 0,0 0 0,0 0 0,0 1 0,0-1 0,0 0 0,0 1 0,0-1 0,1-1 0,-1 1 0,1 0 0,-1 0 0,1 0 0,-1 0 0,1 1 0,0-1 0,0 0 0,-1 0 0,1 0 0,0-1 0,0 1 0,2 1 0,-3-2 0,5 5 0,1 0 0,-1-1 0,7 5 0,-9-8 0,0 1 0,0 0 0,0-2 0,-1 1 0,2 0 0,-1-1 0,0 1 0,0 0 0,0-1 0,4 0 0,106-2 0,-30 0 0,133-4 0,-14 1 0,118 5 0,-217 5 0,28 1 0,-32-1 0,-11 0 0,119-5 0,-207 0 0,1 0 0,0 0 0,0 0 0,0 0 0,0-1 0,0 1 0,0 0 0,0-1 0,0 1 0,-1 0 0,2-1 0,-2 0 0,1 1 0,0-1 0,0 0 0,-1 1 0,0-1 0,0 1 0,1-1 0,0 0 0,-1 0 0,1 1 0,-1 0 0,0-1 0,1 0 0,0 0 0,-1 0 0,0 1 0,0-1 0,0 0 0,0 0 0,0 0 0,0 0 0,0-1 0,0 1 0,0 0 0,0 0 0,0 1 0,0-1 0,0 0 0,0 1 0,0-1 0,0 0 0,0-1 0,-1 2 0,0-1 0,1 0 0,0 0 0,-1 0 0,1 1 0,-1-1 0,0 0 0,1 1 0,0-1 0,-1 0 0,0 1 0,1 0 0,-1-1 0,0 1 0,0-1 0,0 1 0,1-1 0,-2 1 0,1-1 0,1 1 0,-2 0 0,1 0 0,-1-1 0,-3 1 0,-1 1 0,1-1 0,-1 1 0,1 0 0,0 0 0,-1 0 0,2 0 0,-1 1 0,-1 0 0,2 0 0,-8 4 0,-18 7 0,25-11 0,-1-2 0,1 0 0,-1 1 0,1-1 0,0 0 0,-10 0 0,-14 0 0,-203 27 0,178-24 0,-78-3 0,59-1 0,-841 1 0,913 0 0,0 1 0,1-1 0,-2 0 0,2 0 0,-1 0 0,1 0 0,-1-1 0,0 1 0,1 0 0,-2 0 0,2 0 0,-1 0 0,0-1 0,0 1 0,1 0 0,-1-1 0,0 1 0,0 0 0,1 0 0,-1 0 0,0-1 0,1 1 0,-1-1 0,1 0 0,-1 1 0,1-1 0,0 0 0,0 1 0,-1-2 0,1 1 0,0-1 0,0 0 0,0 0 0,0 2 0,0-2 0,0 1 0,0-1 0,0 1 0,1-1 0,-1 0 0,0 1 0,2-2 0,-1 0 0,1-1 0,0-1 0,0 2 0,1-1 0,-1 0 0,3-3 0,-4 6 0,0 0 0,1 0 0,-1 0 0,1 0 0,-1-1 0,0 1 0,0 0 0,1 1 0,0-1 0,-1 0 0,1 1 0,0-1 0,0 1 0,-1 0 0,0 0 0,1 0 0,0 0 0,2 0 0,29 0 0,59 5 0,-58-1 0,124-2 0,-88-3 0,-56 1 0,1 1 0,-1 0 0,29 5 0,-30-3 0,0-2 0,1 1 0,15-1 0,12 0 0,36 8 0,-42-4 0,65 1 0,0-6-1365</inkml:trace>
</inkml:ink>
</file>

<file path=ppt/ink/ink1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87"/>
    </inkml:context>
    <inkml:brush xml:id="br0">
      <inkml:brushProperty name="width" value="0.1" units="cm"/>
      <inkml:brushProperty name="height" value="0.1" units="cm"/>
      <inkml:brushProperty name="color" value="#00A0D7"/>
    </inkml:brush>
  </inkml:definitions>
  <inkml:trace contextRef="#ctx0" brushRef="#br0">120 0 24575,'0'2'0,"0"15"0,1-1 0,3 19 0,-3-34 0,-1 1 0,0-1 0,0 1 0,0-1 0,0 1 0,0-1 0,0 1 0,0-1 0,-1 2 0,1-2 0,-1 1 0,0-1 0,1 0 0,-1 0 0,0 1 0,0-1 0,0 1 0,1-1 0,-3 2 0,-6 10 0,8-11 0,0 0 0,0 0 0,1 1 0,-1-1 0,0 1 0,1 0 0,0-1 0,0 1 0,0-1 0,0 5 0,0-5 0,1 0 0,-1 0 0,0 1 0,0 0 0,-1-1 0,1 0 0,-1 1 0,1-1 0,-1 1 0,0-1 0,-2 4 0,2-3 0,-1 0 0,1-1 0,0 2 0,0-2 0,1 1 0,-2 4 0,2-4 0,-1 0 0,0 0 0,0 0 0,0 0 0,-1-1 0,-1 5 0,2-4 0,0 0 0,0-2 0,0 2 0,0 0 0,1 0 0,-1 0 0,0 2 0,1-2 0,-1 1 0,0-1 0,1-1 0,-4 7 0,-11 32 0,9-12 0,4-21 0,-1 1 0,1-2 0,-5 11 0,5-13 0,-1 2 0,1-1 0,-1 8 0,2-8 0,0 0 0,-1-2 0,0 2 0,0 0 0,-4 6 0,5-10 0,0 0 0,0 0 0,0 1 0,0-1 0,1 1 0,-1-1 0,1-1 0,0 2 0,-1-1 0,2 6 0,-1-8 0,0 1 0,0-1 0,0 1 0,0 0 0,0 0 0,0 0 0,0-1 0,1 1 0,-1 1 0,0-2 0,1 1 0,0 0 0,-1-1 0,0 1 0,1 0 0,-1-1 0,1 1 0,0 0 0,-1-1 0,0 0 0,1 0 0,0 1 0,0 0 0,-1-1 0,2 1 0,-2-1 0,1 0 0,0 1 0,0-1 0,0 0 0,0 0 0,1 1 0,14-1 0,-1-1 0,31-3 0,-34 1 0,0 2 0,1 0 0,0 0 0,-1 1 0,20 2 0,8 1 0,-30-2 0,2-1 0,18 5 0,-17-3 0,1 0 0,0 0 0,-1-2 0,26-1 0,-6 0 0,-23 1 0,0-1 0,15-3 0,-15 2 0,-1 0 0,17 1 0,400 1 0,-419 0 0,-2-1 0,1 0 0,12-3 0,-12 2 0,0 1 0,-1 0 0,14-1 0,87-2 0,-81 4 0,85 4 0,-25 2 0,-51-4 0,40-3 0,21 1 0,-83 1 0,92 3 0,159-4 0,-204 5 0,-27-5 0,26 0 0,-51-1 0,0 0 0,-1-1 0,8 0 0,-15 0 0,1 0 0,-1 0 0,1 1 0,-2-1 0,2 0 0,-1 1 0,0 0 0,-2-3 0,-3-5 0,-2-4 0,7 12 0,-1-2 0,1 1 0,-1-1 0,1 1 0,-1 0 0,2 0 0,-1-1 0,1 1 0,-1-1 0,0-3 0,-5-19 0,4 22 0,1-2 0,0 0 0,-1-9 0,2 11 0,-1 0 0,1 0 0,-1-1 0,0 1 0,-1 0 0,1 1 0,-4-7 0,-3-7 0,3 2 0,0 1 0,-14-21 0,16 30 0,2-1 0,-1 2 0,1-2 0,0 1 0,-1-6 0,1 4 0,0 2 0,-1-1 0,-3-8 0,-1 1 0,5 8 0,-1 0 0,0 2 0,1-2 0,-1 0 0,-1 1 0,2 1 0,-2-1 0,-2-4 0,2 4 0,0 0 0,1-1 0,-1 0 0,0 0 0,1 1 0,0-2 0,1 1 0,-1 1 0,1-2 0,0 1 0,0 0 0,0-1 0,1 1 0,-1-7 0,0 7 0,0 0 0,-1 1 0,0-1 0,1 0 0,-1 1 0,-1-1 0,-4-6 0,-3-5 0,9 14 0,-1-2 0,1 0 0,-1 0 0,1 1 0,0 1 0,-1-2 0,-4-3 0,5 6 0,-1-2 0,1 2 0,0-1 0,0 0 0,0 1 0,-1-1 0,0 1 0,1 0 0,-1 0 0,1 0 0,-1 0 0,1 0 0,0 0 0,0 0 0,-4 0 0,-57-1 0,-25 2 0,65 1 0,-24 1 0,-42 3 0,35-7 0,-72 2 0,105 0 0,-47 2 0,11-3 0,-74 1 0,123-1 0,-102 5 0,64-4 0,-44-3 0,65 0 0,-17-1 0,30 3 0,-1-1 0,1 0 0,-15-4 0,13 2 0,-26-2 0,-19 5 0,30 0 0,-28-3 0,10 0 0,-63 3 0,44 1 0,36-2 0,19 0 0,0 0 0,-2 1 0,2 1 0,-14 2 0,21-2 0,0 0 0,1 0 0,-1 0 0,1-1 0,-1 2 0,0-1 0,1 1 0,1 0 0,-2 0 0,1-1 0,0 1 0,0 0 0,0 0 0,0 0 0,1 0 0,-1 1 0,1-1 0,0 1 0,0-2 0,-1 2 0,1-1 0,1 1 0,-1 0 0,0-1 0,0 3 0,1-4 0,0-1 0,0 1 0,0-1 0,1 0 0,-1 1 0,0-1 0,0 1 0,0-1 0,0 1 0,0-1 0,0 1 0,1-1 0,-1 0 0,1 1 0,-1-1 0,0 1 0,1-1 0,-1 0 0,0 1 0,1-1 0,-1 0 0,1 0 0,-1 0 0,1 1 0,-1-1 0,0 0 0,1 0 0,0 0 0,-1 1 0,1-1 0,-1 0 0,0 0 0,1 0 0,-1 0 0,0 0 0,1 0 0,-1 0 0,2 0 0,25 0 0,-20 0 0,94-8 0,-64 3 0,40 2 0,148-3 0,956 6 0,-1180 0 0,1 0 0,-1 1 0,0-1 0,0 0 0,0 0 0,1 0 0,-1 1 0,-1 0 0,1-1 0,0 1 0,1-1 0,-1 1 0,0-1 0,0 1 0,0-1 0,0 0 0,0 1 0,0 0 0,-1-1 0,2 1 0,-2 0 0,1 1 0,-1-2 0,1 1 0,-1 0 0,0 0 0,1 0 0,-1 0 0,1 0 0,-1 0 0,1 0 0,-1 0 0,0 0 0,0 0 0,0 0 0,0 0 0,0 0 0,0 0 0,-1 3 0,1-4 0,-1 1 0,1-1 0,0 1 0,0-1 0,-1 1 0,1-1 0,-1 0 0,1 0 0,0 0 0,0 1 0,-1-1 0,1 0 0,-1 1 0,0 0 0,1-1 0,0 0 0,-1 0 0,0 1 0,0-1 0,1 0 0,-1 0 0,1 0 0,-1 0 0,0 0 0,1 0 0,-2 0 0,-19 0 0,14 0 0,-93 5 0,8 0 0,-679-5 0,397 0 0,353 0 0,1 2 0,-31 6 0,30-4 0,-42 2 0,47-4 0,1 0 0,-16 2 0,15-1 0,-25 2 0,40-5 0,-1 0 0,0 0 0,1-1 0,-1 1 0,1 0 0,-1-1 0,2 1 0,-4-2 0,-8-2 0,12 4 0,-1 0 0,1 0 0,-1 0 0,1 0 0,0 0 0,-1 0 0,1 0 0,0 0 0,-1 1 0,1-1 0,-1 0 0,1 0 0,0 0 0,-1 1 0,1-1 0,0 1 0,0-1 0,-1 0 0,1 0 0,0 1 0,-1-1 0,1 0 0,0 1 0,0-1 0,0 0 0,0 1 0,0-1 0,-1 0 0,1 1 0,0-1 0,0 1 0,-2 5 0,1-3 0,0 1 0,0-1 0,0 0 0,0 0 0,1 0 0,-1 5 0,2-7 0,-1-1 0,0 0 0,0 0 0,1 1 0,0-1 0,-1 1 0,0 0 0,1-1 0,-1 1 0,1-1 0,-1 1 0,0-1 0,1 0 0,-1 1 0,1-1 0,0 0 0,-1 1 0,1-1 0,0 0 0,0 0 0,-1 1 0,1-1 0,-1 0 0,2 0 0,-2 0 0,1 0 0,1 0 0,22 1 0,-20-2 0,82-7 0,-59 5 0,44-2 0,-12 2 0,-27 1 0,121-3 0,554 5 0,-587 5 0,-87-4 0,57 8 0,-65-7 0,0-1 0,32-2 0,-10 0 0,-36 1 0,3 0 0,1 0 0,-1 0 0,0-2 0,1 1 0,23-7 0,19-1 0,-57 7 0,-5 0 0,-5 0 0,-134 1 0,80 2 0,-68-1 0,381-6 0,-245 6 0,1 0 0,-2 1 0,2-1 0,-1 1 0,-1 0 0,2 0 0,0 0 0,4 2 0,30 17 0,-23-11 0,-11-8 0,-2 1 0,0 1 0,1-1 0,-1 1 0,1-2 0,-1 2 0,-1 0 0,4 3 0,-6-6 0,0 0 0,0 1 0,0-1 0,-1 0 0,1 0 0,0 0 0,-1 0 0,1 0 0,0 0 0,0 0 0,0 0 0,0 1 0,-1-1 0,1 0 0,0 0 0,0 0 0,0 0 0,-1 0 0,1 0 0,-1 0 0,1 0 0,0 0 0,0 0 0,0 0 0,-1 0 0,1 0 0,0 0 0,0 0 0,-1 0 0,-9 0 0,10 0 0,-604 0 0,469 5 0,-13 1 0,130-6 0,-27 4 0,24-1 0,-20 0 0,-131 6 0,137-7 0,-39-2 0,28-1 0,21 0 0,-37-6 0,38 4 0,-40-2 0,-167 5 0,218-1 0,12 0 0,7 0 0,320-37 0,-155 21 0,-113 13 0,-32 1 0,28 0 0,7 2 0,44 2 0,-96 1 0,1-1 0,-1 1 0,0 0 0,9 3 0,-18-5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0,-6 5 0,-11 0 0,-6-3 0,-35 1 0,9-1 0,27-1 0,-50 5 0,-61 4 0,117-8 0,1-1 0,-17 5 0,3 0 0,2-3 0,-42-1 0,27 0 0,-49 5 0,62-4 0,25-3 0,-1 0 0,1 0 0,0 0 0,-1 1 0,2 0 0,-1 0 0,-1 0 0,2 1 0,-2 0 0,2 0 0,-1 0 0,-5 2 0,-9 8 0,11-7 0,1-1 0,-9 8 0,13-11 0,2 1 0,-1 0 0,0 0 0,1 0 0,-1 0 0,1 0 0,-1 0 0,1 1 0,0-1 0,0-1 0,-2 6 0,2-1 0,5-13 0,2-6 0,8-9 0,-13 19 0,0 1 0,0 0 0,-1 0 0,1 0 0,-1 0 0,0 1 0,1-1 0,-1-1 0,0 1 0,0-3 0,0 5 0,0 0 0,0 0 0,0-1 0,0 1 0,0 0 0,0 0 0,0 0 0,0 0 0,0 0 0,0-1 0,0 1 0,0 0 0,-1 0 0,1 0 0,0-1 0,0 1 0,0 0 0,0 0 0,0 0 0,0 0 0,0 0 0,0-1 0,0 1 0,-1 0 0,1 0 0,0 0 0,0 0 0,0 0 0,-1 0 0,1 0 0,0 0 0,0 0 0,0-1 0,-2 1 0,-7 4 0,-5 10 0,13-14 0,1 0 0,-1 1 0,1 0 0,-1-1 0,1 2 0,-1-2 0,0 1 0,1 0 0,0 0 0,-1 0 0,1 0 0,0-1 0,-1 1 0,1 0 0,-1 1 0,1-2 0,0 1 0,0-1 0,0 1 0,0 0 0,0 0 0,0 0 0,1 0 0,0 2 0,-1-3 0,1 1 0,1 0 0,-1 0 0,-1-1 0,1 1 0,0 0 0,0-1 0,0 1 0,0-1 0,1 0 0,-1 0 0,1 1 0,-1-1 0,0 0 0,0 0 0,1 0 0,-2 0 0,1 0 0,3 0 0,134-1 0,-114 0 0,37-9 0,-6 1 0,18 3 0,108 5 0,-90 2 0,902-1 0,-908-4 0,-54 3 0,27 2 0,-58-1 0,2 0 0,-1 1 0,1-1 0,-1 1 0,0-1 0,0 0 0,0 1 0,1-1 0,-1 1 0,-1 1 0,2-2 0,-2 1 0,0 0 0,2 0 0,-2 0 0,1 0 0,-1 0 0,2 0 0,-1 2 0,-1-3 0,0 0 0,1 1 0,0 0 0,-1-1 0,0 1 0,0-1 0,0 1 0,1 0 0,-1-1 0,0 1 0,0 0 0,0 0 0,0-1 0,0 1 0,0 0 0,0-1 0,0 1 0,0 0 0,-1-1 0,1 1 0,0 0 0,0-1 0,0 0 0,-1 1 0,0-1 0,1 1 0,0 0 0,-1-1 0,1 1 0,0-1 0,-1 1 0,0-1 0,1 1 0,-2 0 0,-7 2 0,1-1 0,-2 0 0,1-1 0,0 1 0,-1-1 0,1 0 0,-13-1 0,-7 1 0,-41 1 0,-9 1 0,-32 1 0,46-3 0,12 1 0,-57 4 0,-65 4 0,168-10 0,-158 5 0,-9-5 0,352-11 0,-12 0 0,-53 12 0,-47 0 0,96-8 0,-152 5 0,-12 1 0,-18-1 0,-472 1 0,242 2 0,-363-1 0,602-1 0,10 1 0,1 0 0,-1 0 0,0-1 0,1 1 0,-1 0 0,0 0 0,0 0 0,1 0 0,-1 0 0,1 0 0,-1 0 0,1 0 0,-1 0 0,0 0 0,0 0 0,1 1 0,-1-1 0,1 0 0,-1 0 0,0 1 0,0-1 0,1 0 0,-1 0 0,0 1 0,1-1 0,0 1 0,-1-1 0,1 0 0,-1 1 0,0-1 0,1 1 0,0-1 0,-1 1 0,1-1 0,0 1 0,0 0 0,0-1 0,0 0 0,-1 1 0,1-1 0,0 1 0,0 0 0,0 0 0,-4 14 0,1 0 0,1 1 0,0 19 0,0 4 0,2-36 0,-1-2 0,1 1 0,-1 0 0,0 1 0,0-1 0,0 0 0,0 0 0,0-1 0,-1 1 0,1 0 0,-1 0 0,1-1 0,0 1 0,-1 0 0,-3 1 0,119-106 0,-109 96 0,-2 5 0,-1 0 0,0 2 0,0-3 0,0 1 0,1 0 0,-3 0 0,2-1 0,-1 1 0,1 0 0,-1-1 0,1 1 0,-1-5 0,-1 7 0,0 0 0,0 0 0,0 0 0,0 0 0,0 0 0,0 0 0,0 0 0,0-1 0,0 1 0,0 0 0,0 0 0,0 0 0,0 0 0,-1 0 0,1-1 0,0 1 0,0 0 0,0 0 0,0 0 0,0 0 0,-1 0 0,1 0 0,0 0 0,-1 0 0,1-1 0,0 1 0,0 0 0,0 0 0,0 0 0,-1 0 0,1 0 0,0 0 0,0 0 0,0 0 0,-1 0 0,1 0 0,0 0 0,-1 0 0,1 0 0,0 0 0,0 0 0,0 1 0,0-1 0,-1 0 0,1 0 0,0 0 0,0 0 0,0 0 0,0 0 0,-1 0 0,1 0 0,0 1 0,0-1 0,-1 0 0,1 0 0,-11 6 0,3 2 0,-2-1 0,1 1 0,-13 17 0,21-25 0,1 1 0,-1 0 0,1 0 0,-1-1 0,1 0 0,-1 1 0,1 0 0,0 0 0,0 0 0,0 0 0,0 0 0,-1 0 0,1 0 0,0 0 0,0 0 0,1 0 0,-1 0 0,0-1 0,0 2 0,0-1 0,1-1 0,-1 0 0,0 1 0,1 0 0,-1 0 0,1 0 0,0 1 0,3 2 0,-1-1 0,0 0 0,1 0 0,6 5 0,1 0 0,-9-7 0,-1 0 0,1 0 0,1 0 0,-2 0 0,1 1 0,0-2 0,1 1 0,-2-1 0,2 1 0,-1-1 0,1 1 0,-2-1 0,6 1 0,32-2 0,-18 0 0,33 2 0,-22 0 0,61-5 0,-71 1 0,-5 1 0,27-1 0,284 3 0,-607 13 0,26 0 0,75-13 0,178 0 0,0 0 0,-1 0 0,1 0 0,0 0 0,-1 0 0,1 0 0,-1 0 0,1 0 0,0 0 0,-1 0 0,1 0 0,0 0 0,0 0 0,0 0 0,-1 0 0,1 0 0,0-1 0,0 1 0,-1 0 0,1 0 0,0 0 0,0 0 0,-1-1 0,1 1 0,-1 0 0,1 0 0,0-1 0,0 1 0,0-1 0,-1 1 0,1 0 0,0 0 0,0 0 0,0-1 0,0 0 0,0 0 0,0 1 0,1-1 0,-1 0 0,0 0 0,0 1 0,1-2 0,0 2 0,-1-1 0,1 0 0,-1 1 0,1-2 0,26-22 0,-21 19 0,-2 2 0,1 0 0,0-1 0,1 1 0,-1 1 0,1 0 0,7-4 0,-6 4 0,-2-1 0,1 1 0,-1 0 0,1-1 0,8-7 0,-11 8 0,-1 0 0,-1 1 0,1-1 0,1 0 0,0 0 0,-1 1 0,1 0 0,-1 1 0,1-2 0,-1 1 0,1 0 0,0 0 0,-1 1 0,1-1 0,0 1 0,1-1 0,-1 1 0,3 0 0,60 1 0,161-2 0,-159-5 0,17 2 0,-53 4 0,28 0 0,-60 0 0,1 0 0,0 0 0,0 0 0,-1 0 0,1 1 0,-1-1 0,0 0 0,1 0 0,0 0 0,-1 1 0,1-1 0,0 0 0,-1 0 0,1 1 0,-1-1 0,2 0 0,-2 0 0,0 1 0,0-1 0,0 0 0,0 1 0,1-1 0,-1 0 0,0 0 0,0 1 0,0-1 0,0 0 0,0 1 0,0-1 0,0 1 0,0-1 0,0 0 0,0 1 0,0-1 0,0 0 0,0 1 0,0-1 0,-1 0 0,1 1 0,0 0 0,-2 0 0,2 0 0,-1 0 0,0 1 0,0-2 0,0 1 0,0 0 0,0 0 0,0 0 0,0 0 0,0-1 0,-2 2 0,-22 8 0,0 0 0,-41 8 0,35-9 0,21-7 0,1-1 0,0 0 0,-1-1 0,0 1 0,1-1 0,-11-2 0,-10 1 0,-52-4 0,-4-1 0,47 5 0,22 0 0,-1 1 0,1 0 0,-1 2 0,-23 4 0,86-7 0,186-4 0,-221 5 0,1-1 0,14-2 0,12-2 0,85-2 0,-79 3 0,-19 1 0,26 0 0,58 4 0,134-2 0,-167-4 0,24 0 0,400 5 0,-452-6 0,-45 6 0,-2 0 0,1 0 0,-1 0 0,1-1 0,0 1 0,-1 0 0,0-1 0,1 1 0,0 0 0,-1-1 0,1 1 0,-1 0 0,1 0 0,-1 0 0,1-1 0,-1 0 0,1 1 0,-1-1 0,0 1 0,1-1 0,-1 1 0,1-1 0,-1 1 0,0-1 0,0 0 0,0 1 0,1-1 0,-1 1 0,0-1 0,0 0 0,0 0 0,0 1 0,0-1 0,0 0 0,0 1 0,-1-1 0,1 1 0,0-1 0,0 0 0,0 0 0,0 0 0,0 0 0,0 0 0,0 1 0,1-1 0,-1 0 0,0 0 0,1 1 0,-1-1 0,0 0 0,1 1 0,-1-1 0,0 0 0,1 0 0,0 1 0,-1 0 0,1-1 0,-1 1 0,1-2 0,0 2 0,-1 0 0,1 0 0,0 0 0,-1 0 0,1 0 0,-1 0 0,0 0 0,1 0 0,0 0 0,-1 0 0,1 1 0,-1-1 0,1 0 0,0 0 0,-1 0 0,0 0 0,1 1 0,-1-1 0,1 0 0,-1 0 0,1 1 0,-1-1 0,0 0 0,1 0 0,-1 0 0,0 0 0,0 1 0,0 0 0,1-1 0,-1 0 0,0 1 0,0-1 0,0 1 0,1 0 0,6 15 0,-5-8 0,-2-6 0,1 0 0,-1 1 0,1 0 0,-1-1 0,0-1 0,0 2 0,-1 4 0,0-6 0,1 0 0,0 0 0,-1-1 0,1 1 0,-1-1 0,0 0 0,1 1 0,-1-1 0,1 1 0,-1 0 0,0-1 0,0 1 0,1 0 0,-1-1 0,0 0 0,0 1 0,0-1 0,1 0 0,-1 1 0,1-1 0,-2 0 0,2 0 0,-1 0 0,-1 1 0,2-1 0,-1 0 0,-2 0 0,-29 1 0,-63-4 0,10-2 0,-354 5 0,350 6 0,17-1 0,11-3 0,-113 1 0,162-3 0,-13-1 0,25 1 0,-1 0 0,-1 0 0,1 0 0,-1 0 0,1 0 0,0 1 0,0-1 0,-1 0 0,1 1 0,0-1 0,0 1 0,0-1 0,-1 1 0,1 1 0,1-2 0,-1 1 0,0 0 0,1 0 0,-1 0 0,1 0 0,-1 0 0,0-1 0,1 1 0,0 0 0,0 0 0,0 0 0,-1 0 0,1 0 0,0 0 0,0 0 0,0 0 0,0 0 0,0 0 0,1 0 0,-1 0 0,0 0 0,0 0 0,1-1 0,0 1 0,0 1 0,0 1 0,0-2 0,0 1 0,0-1 0,0 1 0,0 0 0,0-2 0,0 2 0,1-1 0,0 0 0,-1 1 0,1-1 0,0 0 0,2 2 0,2-2 0,0 0 0,0 0 0,1-1 0,-2 0 0,2 1 0,-2-1 0,2-1 0,5 1 0,11-1 0,40 2 0,63-2 0,-95-1 0,32-1 0,-39 2 0,23-4 0,-23 3 0,25-1 0,114-2 0,175 5 0,-332 0 0,0 0 0,1 1 0,-1 0 0,0 0 0,0 0 0,-1 1 0,1 0 0,-1-1 0,9 6 0,-9-6 0,0 1 0,-1 0 0,1-1 0,5 1 0,-9-2 0,-1 0 0,2 1 0,-1-1 0,0 0 0,0 0 0,0 0 0,0 0 0,0 0 0,0-1 0,0 1 0,0 0 0,1-1 0,-2 1 0,0 0 0,0-1 0,1 1 0,-1 0 0,0 0 0,0 0 0,0 0 0,1 0 0,-1 0 0,1-1 0,-1 1 0,0 0 0,0-1 0,0 1 0,0 0 0,0-1 0,0 1 0,0 0 0,0-1 0,0 1 0,0 0 0,0-1 0,0 1 0,0 0 0,0-1 0,0 1 0,0 0 0,0-1 0,0 1 0,0-1 0,0 1 0,-1-1 0,0 0 0,0 0 0,1 0 0,-1-1 0,1 2 0,-1-1 0,-1 0 0,2 0 0,-1 0 0,-1 0 0,1 0 0,-1 0 0,1 1 0,0-1 0,-1 0 0,1 1 0,1-1 0,-2 0 0,1 1 0,-1-1 0,0 1 0,1 0 0,-4-1 0,-3 0 0,-1 1 0,-16 0 0,15 0 0,-61-5 0,70 5 0,-26 1 0,0-1 0,1-2 0,-43-6 0,8-9 0,46 14-77,9 1-181,-1 0 1,0 0-1,0 1 0,-8 0 1</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21"/>
    </inkml:context>
    <inkml:brush xml:id="br0">
      <inkml:brushProperty name="width" value="0.1" units="cm"/>
      <inkml:brushProperty name="height" value="0.1" units="cm"/>
      <inkml:brushProperty name="color" value="#00A0D7"/>
      <inkml:brushProperty name="ignorePressure" value="1"/>
    </inkml:brush>
  </inkml:definitions>
  <inkml:trace contextRef="#ctx0" brushRef="#br0">19 46,'20'48,"-15"-37,-4-9,-1-3,-44-105,167 403,-122-292</inkml:trace>
</inkml:ink>
</file>

<file path=ppt/ink/ink1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88"/>
    </inkml:context>
    <inkml:brush xml:id="br0">
      <inkml:brushProperty name="width" value="0.1" units="cm"/>
      <inkml:brushProperty name="height" value="0.1" units="cm"/>
      <inkml:brushProperty name="color" value="#00A0D7"/>
    </inkml:brush>
  </inkml:definitions>
  <inkml:trace contextRef="#ctx0" brushRef="#br0">1 492 24575,'0'-4'0,"0"-7"0,0 0 0,1 0 0,0 0 0,4-14 0,9-5 0,-12 26 0,0-2 0,0 1 0,1 0 0,-1-1 0,-1 1 0,1-1 0,-2 0 0,1-5 0,-1 8 0,1 0 0,-1 2 0,1-1 0,0-1 0,-1 0 0,1 1 0,1 0 0,-1 1 0,0-2 0,1 1 0,-1 0 0,1 0 0,2-3 0,9-13 0,-1-8 0,-6 14 0,1-1 0,8-14 0,33-37 0,-34 47 0,19-19 0,-24 26 0,-7 8 0,0-1 0,1 1 0,-2-1 0,2 1 0,-1-1 0,1 2 0,0-1 0,-1 0 0,1 0 0,1 1 0,-1-1 0,1 1 0,3-2 0,2 0 0,0 0 0,-1-1 0,15-6 0,-19 7 0,2-1 0,-1 2 0,1 0 0,1-1 0,-1 1 0,0 0 0,0 0 0,0 0 0,0 2 0,9-2 0,81-3 0,-86 6 0,0-1 0,1 1 0,-1 0 0,16 4 0,-6-1 0,1-1 0,-1-1 0,1-1 0,40-2 0,-15 0 0,-17 0 0,30 2 0,-56 0 0,0 0 0,-1 0 0,1 0 0,0 0 0,0-1 0,0 2 0,-2-1 0,2 1 0,0 0 0,-1 0 0,0-1 0,2 4 0,13 8 0,50 32 0,-48-34 0,-13-10 0,-2 2 0,2 0 0,-2 0 0,1 0 0,6 4 0,-11-5 0,1 0 0,1-1 0,-1 0 0,1 1 0,0-2 0,-1 1 0,1 0 0,0 0 0,-1 0 0,1 0 0,-1 0 0,1-1 0,1 1 0,-2 0 0,2-1 0,-1 0 0,-1 1 0,4-1 0,-3 1 0,1-1 0,0 2 0,-1-2 0,0 1 0,1 0 0,0-1 0,-1 2 0,0-1 0,0 0 0,0 1 0,1 0 0,-2-1 0,4 3 0,-4-2 0,1 0 0,1 0 0,-1-1 0,1 2 0,0-2 0,-1 1 0,1-1 0,0 0 0,-1-1 0,4 3 0,1-2 0,-2 0 0,0 0 0,0 0 0,0 0 0,-1 1 0,2-1 0,-1 1 0,-2-1 0,2 2 0,0-1 0,-1 1 0,5 3 0,-1 0 0,2 0 0,-1 0 0,1-1 0,12 5 0,-19-9 0,24 7 0,-23-7 0,1-1 0,-2 1 0,0 1 0,2-1 0,-1 0 0,-2 1 0,6 2 0,5 4 0,26 12 0,-5-9 0,2-1 0,64 27 0,-89-33 0,0 0 0,1-1 0,0 0 0,21 1 0,-45-4 0,10 0 0,0 0 0,0 0 0,-1 0 0,1 0 0,-1 0 0,1 0 0,0-1 0,0 1 0,-1 0 0,1-1 0,0 0 0,0 1 0,-1-1 0,2 1 0,-1-2 0,0 1 0,-3-1 0,5 2 0,0 0 0,0 0 0,0 0 0,0-1 0,0 1 0,0 0 0,0 0 0,0 0 0,0 0 0,0 0 0,0 0 0,0 0 0,-1 0 0,1-1 0,0 1 0,0 0 0,0 0 0,0 0 0,0 0 0,0 0 0,0 0 0,0 0 0,0-1 0,0 1 0,0 0 0,0 0 0,0 0 0,0 0 0,0 0 0,1 0 0,-1 0 0,0 0 0,0-1 0,0 1 0,0 0 0,0 0 0,0 0 0,0 0 0,0 0 0,0 0 0,0 0 0,0 0 0,9-3 0,6 2 0,-15 1 0,6 1 0,0-1 0,-1 1 0,1 1 0,-1-1 0,9 3 0,-8-2 0,0 0 0,-2-2 0,2 1 0,0 0 0,9 1 0,-11-2 0,-1 1 0,2-1 0,-3 1 0,2 0 0,-1 0 0,1 0 0,4 2 0,-3-1 0,-2-1 0,2 1 0,0-1 0,4 1 0,19 3 0,-18-3 0,2-1 0,21 1 0,-23-2 0,1 1 0,-2 1 0,17 3 0,-16-3 0,1 1 0,-1-3 0,16 3 0,-21-3 0,0 0 0,-1 0 0,1 1 0,0 0 0,-1 0 0,1 0 0,0 1 0,-2-1 0,2 1 0,5 2 0,0 1 0,-2 1 0,0 0 0,13 10 0,-17-13 0,-1-1 0,0 0 0,2 0 0,-1 0 0,6 2 0,14 8 0,-20-9 0,3 2 0,0-2 0,0 2 0,10 3 0,-11-5 0,-1 0 0,0 0 0,1 0 0,-2 0 0,9 8 0,-13-11 0,0 0 0,-1 1 0,1-1 0,0 0 0,0 0 0,-1 0 0,0 0 0,1 1 0,0-1 0,0 0 0,0 0 0,0 0 0,0 0 0,-1 0 0,1 0 0,-1 0 0,1 0 0,0 0 0,-1 0 0,1 0 0,0 0 0,-1 0 0,0 0 0,1 0 0,-1 0 0,-12-1 0,-13-3 0,5-1 0,-23-1 0,25 5 0,-34-3 0,-4 1 0,43 1 0,-56-2 0,48 3 0,-36 1 0,-12 0 0,49-2 0,-41-1 0,-583 3 0,560 5 0,-18 0 0,-501-5 0,579 3 0,23-2 0,-1 0 0,-1-1 0,1 1 0,0 0 0,0-1 0,0 0 0,-1 0 0,1 0 0,1-1 0,-8-1 0,9 2 0,0-1 0,0 0 0,1 1 0,0-1 0,-1 0 0,0 0 0,0 0 0,1 1 0,0-2 0,-1 2 0,1-1 0,-1 1 0,1-1 0,-1 0 0,1 0 0,0 0 0,0 0 0,0-1 0,0 1 0,0 0 0,0 0 0,0-1 0,3-22 0,1 14 0,0 1 0,11-19 0,-13 24 0,0 1 0,-1-1 0,0 1 0,0 1 0,0-2 0,-1 1 0,0 0 0,0-4 0,0 3 0,1 0 0,-1 1 0,1-1 0,1-5 0,2 1 0,-3 3 0,1 2 0,0-2 0,-1 1 0,2 1 0,3-7 0,-3 7 0,-1 0 0,-1-1 0,1-1 0,2-2 0,2-7 0,40-69 0,-39 73 0,0 1 0,1 1 0,9-10 0,-1 1 0,-7 8 0,-1 0 0,18-13 0,-22 19 0,1 0 0,-1 1 0,1 0 0,0 0 0,-1-1 0,1 1 0,1 0 0,-2 1 0,10-2 0,26-1 0,1 2 0,42 1 0,-67 1 0,-24 1 0,-13-2 0,21 1 0,-1 0 0,0-1 0,0 1 0,0 0 0,1 0 0,-1 0 0,0-1 0,1 1 0,-1 0 0,0-1 0,0 1 0,1-1 0,-1 1 0,1 0 0,0-1 0,-1 1 0,0 0 0,1 0 0,-1-1 0,1 0 0,0 1 0,0-1 0,-1-1 0,1 1 0,0 1 0,0-1 0,-1 0 0,1 1 0,0-1 0,-1 1 0,1-1 0,-1 1 0,1-1 0,-1 0 0,1 1 0,-1 0 0,0-1 0,1 0 0,-1 1 0,0 0 0,1 0 0,-1 0 0,0-1 0,0 1 0,1 0 0,-1 0 0,0-1 0,0 1 0,-21 0 0,3 0 0,37-4 0,-7 3 0,0 0 0,0 1 0,0 0 0,0 2 0,0-1 0,17 4 0,-14-3 0,0 0 0,-1 0 0,0-1 0,18 0 0,11 0 0,-10 4 0,-25-4 0,-1 1 0,2-1 0,-2-1 0,7 2 0,-6-3 0,-2 1 0,2 0 0,-1 0 0,0 1 0,0 0 0,0 0 0,0 0 0,0 0 0,0 1 0,9 3 0,-4 4 0,8 2 0,5 0 0,-2 0 0,40 26 0,-8-7 0,-36-20 0,36 16 0,27 6 0,26 15 0,8-6 0,-78-29 0,30 9 0,-60-18 0,1-1 0,-1 0 0,1-1 0,11 2 0,-10-2 0,0 1 0,15 4 0,-18-4 0,1-2 0,-1 1 0,0 0 0,9 0 0,-9 0 0,0-1 0,0 1 0,1 1 0,6 1 0,41 9 0,-29-6 0,-2-3 0,41 6 0,-53-7 0,22 3 0,-23-2 0,0-1 0,17 2 0,-21-4 0,1 0 0,-1 1 0,14 3 0,-20-4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0,-8 0 0,-9 1 0,-381-2 0,192-1 0,124-4 0,-103 1 0,128 3 0,36 1 0,1-1 0,-1 0 0,-22-6 0,29 5 0,0 1 0,-1 0 0,1 1 0,-16 1 0,-6 0 0,-565-1 0,597 0 0,2 1 0,1-1 0,0 0 0,0 0 0,0 0 0,-1-1 0,1 1 0,0 0 0,-1 0 0,1-1 0,-3 0 0,4 1 0,0 0 0,0 0 0,-1-1 0,1 0 0,0 1 0,-1-1 0,1 1 0,0-1 0,0 1 0,0-1 0,-1 0 0,1 1 0,0-1 0,0 1 0,0-1 0,0 0 0,0 1 0,0-1 0,0 0 0,0 0 0,0 1 0,0-1 0,1 1 0,-1-1 0,3-12 0,2 0 0,0 0 0,1 1 0,0 0 0,15-22 0,0 1 0,7-9 0,-25 38 0,13-28 0,-14 25 0,2-1 0,0 1 0,0-1 0,-1 2 0,2-2 0,0 3 0,0-3 0,1 3 0,-1-2 0,10-7 0,-9 10 0,0 1 0,-1-1 0,1 1 0,0 0 0,0 1 0,-1 0 0,2 0 0,11-4 0,-5 3 0,0 1 0,1-2 0,-1 2 0,1 1 0,20-1 0,92-3 0,-78 5 0,47 1 0,-30 9 0,-58-8 0,1 0 0,0 0 0,0 1 0,-1 0 0,0 0 0,0 1 0,0-1 0,8 8 0,-6-7 0,16 16 0,-10-7 0,4 1 0,0 0 0,2-1 0,24 12 0,86 30 0,-113-46 0,4 1 0,34 20 0,-46-26 0,-2 1 0,1-1 0,2 0 0,13 4 0,16 6 0,28 12 0,-21-9 0,-32-11 0,-1-3 0,2 1 0,-1-1 0,0 0 0,24 0 0,-36-3 0,-27-1 0,-44 4 0,0 1 0,64-4 0,-162-4 0,2-3 0,123 6 0,-51-9 0,61 7 0,-7-3 0,-60 0 0,-361 7 0,426-1 0,-55 9 0,76-5 0,-1-2 0,1 2 0,0 0 0,0 1 0,-21 9 0,29-11 0,7-5 0,9-5 0,-5 1 0,5-4 0,0 0 0,-1-1 0,11-14 0,33-46 0,-47 60 0,0-1 0,10-21 0,-6 9 0,-8 17 0,1-1 0,0 0 0,10-12 0,-13 17 0,2 1 0,0-1 0,-1 0 0,0 0 0,2 1 0,-1-1 0,0 2 0,-1-1 0,10-4 0,3 1 0,-13 3 0,2 1 0,-2-1 0,1 1 0,0 0 0,1 0 0,4-1 0,-8 2 0,156-10 0,-19 15 0,-124-4 0,12-1 0,-20 0 0,2 0 0,-2 0 0,2 0 0,-2 1 0,2 0 0,-2 0 0,1 1 0,0 0 0,0 0 0,7 3 0,29 22 0,-33-22 0,19 11 0,48 19 0,-25-12 0,-41-17 0,16 10 0,-20-10 0,1-1 0,0-1 0,0 1 0,11 3 0,2 1 0,-11-6 0,20 8 0,-18-8 0,1 0 0,15 9 0,-1 0 0,-19-9 0,0 0 0,-1 1 0,1 1 0,10 6 0,-18-11 0,1 0 0,-1 0 0,0 1 0,0-1 0,1 0 0,-1 0 0,0 0 0,1 0 0,-1 1 0,0-1 0,0 1 0,0-1 0,0 0 0,1 0 0,-1 0 0,0 1 0,0-1 0,0 0 0,0 0 0,0 0 0,0 0 0,0 0 0,0 1 0,0-1 0,0 0 0,0 0 0,0 1 0,0-1 0,0 0 0,0 1 0,0-1 0,0 0 0,0 1 0,-1-1 0,1 0 0,-1 1 0,0-1 0,1 1 0,-1-1 0,1 1 0,-1-1 0,0 0 0,0 0 0,1 0 0,-1 1 0,0-1 0,0 0 0,-30 0 0,27 0 0,-31 0 0,-82-4 0,16 1 0,2 1 0,-116 0 0,119 3 0,-144-1 0,217-2 0,0 0 0,-32-6 0,53 8 0,-2 0 0,1-1 0,0 0 0,0 1 0,0-1 0,-1 0 0,1-1 0,-2-1 0,4 3 0,0-1 0,1 1 0,0 0 0,-1-1 0,1 1 0,0 0 0,-1-1 0,0 1 0,1-1 0,0 1 0,0 0 0,0-1 0,-1 0 0,1 1 0,0 0 0,-1 0 0,1-1 0,0 1 0,0-1 0,0-1 0,0 1 0,1 0 0,-1 0 0,1 0 0,-1 0 0,0 0 0,1 0 0,0 0 0,-1 0 0,1 0 0,-1 1 0,2-3 0,17-18 0,-12 14 0,0-2 0,6-7 0,-9 11 0,1-1 0,0 2 0,-1-1 0,7-3 0,2-5 0,0 1 0,-9 7 0,2 0 0,-1-1 0,1 2 0,0-1 0,11-5 0,-6 5 0,20-5 0,-17 6 0,7-1 0,0 0 0,2 1 0,-1 0 0,31 1 0,101-3 0,-143 6 0,0 1 0,0-1 0,0 2 0,0 0 0,0 0 0,0-1 0,14 8 0,-3-2 0,-9-3 0,1 1 0,-1 0 0,0 0 0,16 11 0,20 13 0,36 17 0,-20-7 0,-60-36 0,-3-3 0,1 1 0,0 1 0,-1-1 0,-1 1 0,1-1 0,1 1 0,-2 0 0,5 2 0,-7-4 0,1 1 0,0-1 0,-1 0 0,1 0 0,0 1 0,-1-1 0,0 0 0,1 0 0,0 0 0,-1 0 0,0 1 0,1-1 0,-1 0 0,1 0 0,0 0 0,-1 0 0,0 0 0,1 0 0,-1 0 0,0 0 0,-12 0 0,13 0 0,-15 0 0,-123 4 0,-14 1 0,-214 2 0,246-8 0,91 0 0,27 0 0,0 1 0,-1 0 0,1-1 0,0 1 0,0-1 0,0 0 0,-1 1 0,1-1 0,-3-2 0,4 2 0,0 1 0,0-1 0,1-1 0,-1 2 0,0-1 0,1 0 0,-1 0 0,1 0 0,-1 0 0,1 0 0,-1 1 0,1-1 0,0 0 0,0-1 0,0 1 0,0 0 0,0 0 0,0 0 0,0 0 0,0 0 0,0 0 0,0 0 0,1 0 0,-1 0 0,1 0 0,1-4 0,0 2 0,0-1 0,0 1 0,0 0 0,4-5 0,-1 2 0,2-1 0,0 2 0,1-1 0,-1 0 0,2 1 0,-2 0 0,2 1 0,0-1 0,-1 1 0,2 0 0,10-3 0,11-2 0,61-13 0,-75 19 0,1 2 0,1-1 0,23 2 0,165 0 0,-200 1 0,2 0 0,-2-1 0,1 2 0,-1 0 0,1 1 0,-2-1 0,2 1 0,9 6 0,8 1 0,-24-10 0,11 5 0,0 1 0,16 8 0,-26-13 0,1 0 0,-1 1 0,0 0 0,0 0 0,1 0 0,-1 0 0,0 0 0,-1-1 0,1 2 0,-1-1 0,1 0 0,0 1 0,-1-1 0,0 0 0,0 0 0,0 1 0,1 3 0,-2-4 0,0-2 0,-1 1 0,0-1 0,1 1 0,-1 0 0,1 0 0,-1 0 0,0-1 0,1 1 0,-1 0 0,0 0 0,0 0 0,1-1 0,-2 1 0,2-1 0,-1 1 0,0-1 0,0 1 0,1-1 0,-2 1 0,-22 8 0,-28 4 0,33-9 0,10-3 0,-1 1 0,0-2 0,-11 0 0,10 0 0,0 0 0,-11 3 0,-216 19 0,83-21 0,83-2 0,71 2 0,0-1 0,1 0 0,-1 0 0,1 0 0,0 0 0,-1 0 0,1 0 0,-1 0 0,0 0 0,0 0 0,1 0 0,-1-1 0,1 1 0,-1 0 0,0 0 0,1 0 0,-1-1 0,1 1 0,-1-1 0,0 1 0,1 0 0,0-1 0,-1 1 0,1 0 0,-1-1 0,1 1 0,-1-1 0,1 1 0,0 0 0,-1-1 0,1 1 0,0-1 0,0 1 0,0-1 0,0 1 0,0-1 0,-1 1 0,1-1 0,0 0 0,0 1 0,0 0 0,0-1 0,0 1 0,0-1 0,0 1 0,0-1 0,1 1 0,-1-1 0,0 1 0,0-1 0,0 1 0,0-1 0,0 1 0,0-1 0,1 0 0,1-2 0,-1 0 0,1 1 0,0 0 0,0 0 0,0-1 0,0 1 0,0 0 0,0 1 0,6-5 0,1 2 0,1 0 0,2 0 0,-2 0 0,18-2 0,-10 1 0,19-3 0,-25 7 0,1-2 0,12-4 0,-20 5 0,1 1 0,-2 0 0,10 0 0,-9 1 0,0-1 0,1 0 0,8-2 0,-7 1 0,-2 0 0,1 1 0,-1 1 0,1-1 0,7 1 0,14-2 0,-5 0 0,24 0 0,-2 0 0,18-4 0,-58 6 0,2-1 0,-1 1 0,-1-1 0,7 0 0,-52 0 0,-125 10 0,124-6 0,20-2 0,0 2 0,-29 4 0,39-4 0,-23 1 0,24-4 0,-1 1 0,-17 5 0,25-5 0,1 0 0,0 0 0,0 1 0,-1-1 0,2 0 0,-1 0 0,-6 5 0,9-6 0,0 1 0,-1-1 0,1 0 0,0 1 0,0-1 0,0 0 0,0 1 0,0-1 0,-1 0 0,1 1 0,0-1 0,0 0 0,0 1 0,0-1 0,0 1 0,-1-1 0,1 1 0,0-1 0,0 0 0,0 0 0,0 0 0,0 1 0,0-1 0,1 1 0,-1 0 0,1 0 0,-1-1 0,0 1 0,1 0 0,-1-1 0,1 1 0,0 0 0,0-1 0,-1 1 0,1-1 0,0 1 0,0-1 0,0 0 0,0 1 0,0-1 0,2 1 0,6 1 0,1 0 0,0 0 0,0-1 0,15 1 0,43-2 0,-26-1 0,17 1 0,-10 1 0,95-8 0,-125 4 0,83-10 0,-94 12 0,-13-1 0,-15-1 0,15 2 0,-18-2 0,0 1 0,0 2 0,-28 1 0,3 0 0,-47 5 0,95-6 0,-22 0 0,1 2 0,0 0 0,-30 8 0,17-6 47,20-3-1459</inkml:trace>
</inkml:ink>
</file>

<file path=ppt/ink/ink1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73"/>
    </inkml:context>
    <inkml:brush xml:id="br0">
      <inkml:brushProperty name="width" value="0.1" units="cm"/>
      <inkml:brushProperty name="height" value="0.1" units="cm"/>
      <inkml:brushProperty name="color" value="#66CC00"/>
      <inkml:brushProperty name="ignorePressure" value="1"/>
    </inkml:brush>
  </inkml:definitions>
  <inkml:trace contextRef="#ctx0" brushRef="#br0">1 176,'96'-173,"-94"170</inkml:trace>
</inkml:ink>
</file>

<file path=ppt/ink/ink1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74"/>
    </inkml:context>
    <inkml:brush xml:id="br0">
      <inkml:brushProperty name="width" value="0.1" units="cm"/>
      <inkml:brushProperty name="height" value="0.1" units="cm"/>
      <inkml:brushProperty name="color" value="#66CC00"/>
      <inkml:brushProperty name="ignorePressure" value="1"/>
    </inkml:brush>
  </inkml:definitions>
  <inkml:trace contextRef="#ctx0" brushRef="#br0">0 174,'104'-171,"-103"169</inkml:trace>
</inkml:ink>
</file>

<file path=ppt/ink/ink1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75"/>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1,'1908'0,"-1905"0</inkml:trace>
</inkml:ink>
</file>

<file path=ppt/ink/ink1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76"/>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1,'1146'0,"-1144"0</inkml:trace>
</inkml:ink>
</file>

<file path=ppt/ink/ink1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77"/>
    </inkml:context>
    <inkml:brush xml:id="br0">
      <inkml:brushProperty name="width" value="0.1" units="cm"/>
      <inkml:brushProperty name="height" value="0.1" units="cm"/>
      <inkml:brushProperty name="color" value="#66CC00"/>
      <inkml:brushProperty name="ignorePressure" value="1"/>
    </inkml:brush>
  </inkml:definitions>
  <inkml:trace contextRef="#ctx0" brushRef="#br0">1 394,'136'-390,"-135"386</inkml:trace>
</inkml:ink>
</file>

<file path=ppt/ink/ink1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78"/>
    </inkml:context>
    <inkml:brush xml:id="br0">
      <inkml:brushProperty name="width" value="0.1" units="cm"/>
      <inkml:brushProperty name="height" value="0.1" units="cm"/>
      <inkml:brushProperty name="color" value="#66CC00"/>
    </inkml:brush>
  </inkml:definitions>
  <inkml:trace contextRef="#ctx0" brushRef="#br0">1472 1 24575,'0'1'0,"1"-1"0,0 0 0,-1 1 0,0-1 0,1 0 0,-1 1 0,1-1 0,-1 1 0,1-1 0,-1 1 0,0-1 0,1 1 0,-1-1 0,0 1 0,0-1 0,0 0 0,0 1 0,1 0 0,-1-1 0,0 2 0,1 11 0,0-8 0,1 12 0,-2-16 0,1-1 0,-1 1 0,1-1 0,-1 1 0,0-1 0,0 0 0,1 0 0,-1 0 0,0 1 0,1-1 0,0 1 0,-1-1 0,0 0 0,1 1 0,-1-1 0,1 0 0,0 1 0,-1-1 0,1 0 0,-1 0 0,1 0 0,-1 0 0,0 1 0,1-1 0,-1 0 0,1 0 0,0 0 0,-1 0 0,1 0 0,-1 0 0,0 0 0,0 0 0,0 0 0,0 0 0,0 0 0,-1 0 0,1 0 0,0 0 0,0 0 0,0 0 0,0 0 0,0 0 0,-1 0 0,1 0 0,0 0 0,0 0 0,-1 0 0,1 0 0,0 0 0,0 0 0,0 0 0,0 0 0,0 0 0,0 0 0,-1 0 0,1 0 0,0 0 0,0-1 0,0 1 0,0 0 0,0 0 0,0 0 0,0 0 0,0 0 0,0 0 0,0 0 0,0 0 0,0-1 0,0 1 0,0 0 0,0 0 0,0 0 0,0 0 0,3-5 0,3-2 0,-6 7 0,0 1 0,0-1 0,0 1 0,0 0 0,0-1 0,0 1 0,0 0 0,0-1 0,0 1 0,0-1 0,0 1 0,1-1 0,-1 1 0,0-1 0,0 1 0,1-1 0,-1 0 0,1 0 0,-1 1 0,0 0 0,1 0 0,12 9 0,-4-3 0,-6-5 0,-1 0 0,0 0 0,0 0 0,-1 1 0,1-1 0,0 0 0,0 1 0,-1 0 0,0-1 0,0 1 0,1 0 0,-2-1 0,0 2 0,1-3 0,0 8 0,0-7 0,-1 0 0,1 0 0,0 0 0,0-1 0,1 1 0,-1 0 0,0 0 0,1 0 0,0 0 0,6 7 0,3 5 0,-10-13 0,1 1 0,0-1 0,-1 1 0,1-1 0,-1 1 0,-1 0 0,2 0 0,-1 0 0,0 0 0,0 0 0,0 3 0,1 0 0,0 0 0,0 1 0,0-1 0,1 0 0,0 0 0,0 1 0,7 7 0,-6-9 0,0 1 0,-1-1 0,0 0 0,0 1 0,0 0 0,-1-1 0,0 2 0,2 4 0,0 1 0,10 17 0,-9-19 0,-2-1 0,1 1 0,4 12 0,-6-14 0,0-2 0,0 1 0,1-1 0,4 9 0,-4-10 0,0 1 0,0 0 0,-1 0 0,-1 1 0,4 6 0,-4-7 0,1 0 0,-1 0 0,1-1 0,3 7 0,-2-8 0,-2 2 0,2-1 0,-1 1 0,-1-1 0,1 6 0,8 28 0,-10-36 0,1 0 0,0 2 0,0-1 0,-1 0 0,2 0 0,0-1 0,3 5 0,-3-3 0,1-1 0,-2 0 0,1 1 0,1 4 0,14 46 0,-4 8 0,-7-32 0,-4-20 0,-3-14 0,0-20 0,2 20 0,0 1 0,-1-1 0,-1 0 0,1 1 0,-1 0 0,1-5 0,-5 17 0,1 6 0,4-14 0,0-1 0,0 0 0,0 1 0,0 0 0,0 1 0,-1-1 0,0 0 0,1-1 0,0 1 0,-1 0 0,1 0 0,-1 0 0,0 0 0,1-1 0,0 2 0,0-2 0,-1 1 0,0-1 0,0 0 0,0 1 0,0-1 0,0 1 0,1-1 0,-3 2 0,-1-1 0,1-1 0,-1 2 0,1-2 0,-2 1 0,-4-1 0,-17 3 0,13 0 0,0-2 0,0 1 0,-1-1 0,1-1 0,0 0 0,-22-2 0,-15 0 0,-30-2 0,45 4 0,-69 7 0,53-2 0,16-5 0,19 0 0,-22 3 0,25-1 0,-1-2 0,0 0 0,0 0 0,1-1 0,-20-4 0,8-2 0,22 5 0,0 1 0,-1 0 0,0 0 0,1 0 0,0 0 0,-1 0 0,0 0 0,-4 1 0,-46-1 0,-45 2 0,65 4 0,21-4 0,-23 2 0,-31-3 0,-46 0 0,55-6 0,38 2 0,1 2 0,-1 1 0,-27 1 0,-94 4 0,133-3 0,-1 0 0,-11 2 0,12-2 0,-1 1 0,-14-1 0,-56-7 0,9-1 0,55 6 0,-21 2 0,31 0 0,1 0 0,-2-1 0,2 1 0,0 1 0,-1 0 0,0-1 0,1 1 0,-7 3 0,11-5 0,0 0 0,0 0 0,0 0 0,0 0 0,0 1 0,0-1 0,0 0 0,0 0 0,-1 0 0,1 0 0,0 0 0,-1 0 0,1 0 0,0 0 0,0 0 0,0 0 0,0 0 0,-1 1 0,1-1 0,0 0 0,0 0 0,0 0 0,0 0 0,-1 0 0,1 0 0,-1-1 0,1 1 0,0 0 0,0 0 0,0 0 0,0 0 0,-1 0 0,1 0 0,0 0 0,0 0 0,0 0 0,0 0 0,-1-1 0,2-6 0,5-10 0,27-47 0,-27 52 0,4-20 0,-7 21 0,1-2 0,7-13 0,2 6 0,-9 13 0,0 1 0,-1 0 0,1 0 0,-1-1 0,1-8 0,-1 6 0,0-1 0,4-10 0,25-53 0,-18 44 0,10-33 0,-20 49 0,-1 4 0,0 1 0,0-1 0,7-10 0,5-5 0,-3 5 0,10-23 0,-17 32 0,-1 2 0,-2 1 0,3 0 0,7-13 0,-1 4 0,-9 12 0,0 0 0,0 1 0,1 1 0,4-8 0,3 2 0,-8 5 0,1-1 0,1 2 0,-1-1 0,0 0 0,0 0 0,2 0 0,-1 1 0,-1 0 0,1 0 0,0 0 0,0 0 0,1 0 0,8-2 0,-13 4 0,24-2 0,41-3 0,768 5 0,-819 1 0,0 0 0,0 1 0,19 5 0,-23-5 0,-8-2 0,0 1 0,0-1 0,-1 0 0,1 0 0,0 1 0,0-1 0,-2 1 0,2 0 0,0 0 0,-1-1 0,1 1 0,-1 0 0,1 0 0,-1-1 0,0 1 0,0 0 0,0 0 0,0 1 0,0-1 0,0 0 0,0 0 0,0 1 0,1 0 0,-2-1 0,0 0 0,0-1 0,1 0 0,-1 0 0,0 0 0,0 1 0,0-1 0,1 0 0,-1 1 0,0-1 0,1 1 0,-1-1 0,0 1 0,0-1 0,0 0 0,0 1 0,0-1 0,0 1 0,0-1 0,0 1 0,0 0 0,-1-1 0,1 1 0,0-1 0,-1 0 0,1 1 0,0 0 0,-1-1 0,1 1 0,-2-1 0,2 1 0,-1 0 0,0-1 0,0 0 0,0 0 0,0 0 0,1 1 0,-1-1 0,0 1 0,0-1 0,-1 0 0,-6 1 0,2 0 0,-1-1 0,-9 0 0,14 0 0,-30 0 0,-115-4 0,34 1 0,0-2 0,-25 4 0,69 2 0,-35 6 0,34-2 0,-50-1 0,37-4 0,81 1 0,0-1 0,0 1 0,1 0 0,-2-1 0,1 1 0,1 0 0,-1 0 0,0-1 0,0 0 0,1 2 0,0-1 0,-1 0 0,1 0 0,-3 2 0,3-2 0,0 0 0,0 0 0,0 0 0,0 0 0,1 0 0,-1 0 0,1 0 0,-1 0 0,1 0 0,-1 1 0,0-1 0,1 1 0,0-1 0,0 0 0,-1 0 0,1 1 0,0-2 0,0 1 0,0 1 0,1 1 0,-1-2 0,0 0 0,1-1 0,0 1 0,-1 0 0,1-1 0,-1 1 0,1 0 0,-1-1 0,0 1 0,1-1 0,0 1 0,0-1 0,-1 0 0,1 0 0,0 1 0,0-1 0,0 0 0,-1 0 0,2 1 0,-2-1 0,1 0 0,0 0 0,0 0 0,0 0 0,0 0 0,-1 0 0,1 0 0,0 0 0,0 0 0,1-1 0,29-4 0,-30 4 0,13-1 0,-1-1 0,1 2 0,14-2 0,-9 3 0,25-2 0,-22 2 0,26-5 0,-18 3 0,0 0 0,43 3 0,-19 0 0,-33-1 0,163 6 0,-45 2 0,-62-5 0,-8-1 0,-31 0 0,40-3 0,-48-3 0,-25 3 0,2 0 0,-1 1 0,12-1 0,-15 1 0,0 1 0,-1-1 0,0 0 0,1 1 0,-1 0 0,1-1 0,-1 1 0,1 0 0,-2 0 0,2 1 0,-2-1 0,2 0 0,2 2 0,3 6 0,-8-9 0,1 1 0,-1-1 0,0 0 0,0 0 0,0 1 0,0-1 0,0 0 0,0 0 0,0 0 0,0 0 0,0 0 0,0 1 0,0-1 0,0 0 0,0 0 0,0 1 0,0-1 0,0 0 0,0 0 0,0 1 0,0-1 0,0 1 0,-1-1 0,-1 1 0,2 0 0,-1-1 0,-1 1 0,1 0 0,0 0 0,0-1 0,0 1 0,0-1 0,-1 0 0,1 1 0,0-1 0,-3 0 0,-9 3 0,0-2 0,-1 2 0,-24-1 0,-9-2 0,-123-6 0,-60-5 0,19 15 0,17-2 0,98-4 0,-18 7 0,111-5 0,-2 0 0,2 0 0,0 0 0,-1 1 0,0-1 0,0 1 0,2-1 0,-3 0 0,2 2 0,-1-1 0,1 1 0,0-1 0,0 1 0,-1-1 0,-2 4 0,5-5 0,1 0 0,0 0 0,-1 0 0,1 0 0,0 0 0,0 1 0,0-1 0,-1 0 0,1 1 0,-1-1 0,1 0 0,0 1 0,0-1 0,0 0 0,0 1 0,0-1 0,-1 0 0,1 1 0,0 0 0,0-1 0,0 0 0,0 1 0,0-1 0,0 0 0,0 1 0,0-1 0,0 1 0,1 0 0,-1-1 0,1 1 0,0 0 0,-1-1 0,1 1 0,-1-1 0,1 1 0,0-1 0,0 0 0,-1 1 0,2-1 0,-2 0 0,2 1 0,25 7 0,11-4 0,1-3 0,59-1 0,-36-1 0,128 6 0,-182-5 0,0 1 0,12 2 0,14 2 0,288-5 0,-159 0 0,-72-5 0,-62 5 0,35 0 0,-49-3 0,-12 3 0,0-1 0,0 1 0,-1-1 0,1 1 0,-1 0 0,1 0 0,0 0 0,0 0 0,-1 0 0,1 1 0,3 0 0,-6-1 0,1 0 0,-1 0 0,0 1 0,1-1 0,0 0 0,-1 1 0,0-1 0,0 0 0,0 1 0,0-1 0,0 1 0,1-1 0,-1 1 0,1-1 0,-1 1 0,0-1 0,0 1 0,0-1 0,0 1 0,1-1 0,-1 0 0,0 0 0,0 2 0,-1 14 0,1-3 0,0-13 0,0 1 0,0-1 0,1 0 0,-1 0 0,0 1 0,0-1 0,0 0 0,0 0 0,-1 1 0,1-1 0,0 0 0,0 1 0,0-1 0,0 0 0,0 0 0,0 1 0,0-1 0,0 0 0,0 0 0,-1 0 0,1 1 0,0-1 0,-1 0 0,1 0 0,0 0 0,0 1 0,0-1 0,-12 3 0,-17-3 0,20-1 0,-61 1 0,-239-7 0,56 4 0,141 5 0,-161-6 0,148 0 0,114 3 0,3 0 0,0 1 0,0 0 0,-14 3 0,20-3 0,1 0 0,-1 1 0,0-1 0,1 1 0,-1-1 0,0 1 0,1-1 0,0 0 0,0 1 0,-1 0 0,1-1 0,0 2 0,0-1 0,-1 0 0,1 0 0,0 0 0,0 0 0,0 0 0,0 0 0,1 1 0,-1-1 0,1 0 0,-2 0 0,1 3 0,-3 5 0,3-7 0,0 0 0,0 0 0,0 1 0,0-1 0,1 0 0,-1 3 0,1-5 0,0 1 0,0-1 0,0 1 0,0-1 0,1 1 0,-1-1 0,0 1 0,0-1 0,0 0 0,0 1 0,1-1 0,-1 1 0,0-1 0,1 0 0,-1 1 0,1 0 0,-1-1 0,0 0 0,1 0 0,-1 1 0,0-1 0,1 0 0,0 0 0,-1 0 0,1 0 0,-1 0 0,0 0 0,1 0 0,0 0 0,-1 0 0,1 1 0,-1-1 0,1 0 0,0 0 0,0 0 0,32 1 0,38-2 0,-18 0 0,890 1 0,-839 5 0,-75-5 0,30 0 0,-47-2 0,-9 1 0,-1 1 0,1-1 0,0 1 0,0 0 0,-1 0 0,6 0 0,-7 0 0,0 1 0,0-1 0,0 0 0,-1 0 0,1 1 0,-1-1 0,1 1 0,0-1 0,0 1 0,-1-1 0,1 1 0,-1 0 0,1-1 0,0 1 0,-1-1 0,1 1 0,-1 0 0,1-1 0,-1 1 0,1 0 0,-1-1 0,0 1 0,1 0 0,-1-1 0,0 1 0,0 0 0,3 9 0,-2-8 0,0 1 0,0 0 0,0 0 0,0-1 0,-1 5 0,0-6 0,0-1 0,0 1 0,0-1 0,0 1 0,0 0 0,0-1 0,0 1 0,0-1 0,-1 1 0,1-1 0,0 0 0,0 1 0,-1-1 0,1 1 0,-1-1 0,1 1 0,0-1 0,-1 0 0,1 1 0,0-1 0,-1 0 0,1 0 0,0 0 0,-1 0 0,1 0 0,0 1 0,-1-1 0,0 0 0,1 1 0,-1-1 0,1 0 0,-1 0 0,0 0 0,1 0 0,-2 0 0,-23 1 0,0 0 0,-30-4 0,13-2 0,29 3 0,1-1 0,-19 1 0,-195-1 0,-280 3 0,391 3 0,-87-10 0,173 5 0,-48 4 0,76-2 0,-1 1 0,1-1 0,-1 0 0,1 1 0,0 0 0,0 0 0,0-1 0,0 0 0,-1 1 0,1 0 0,0 0 0,0 0 0,0 0 0,0 0 0,0 0 0,-2 2 0,2 0 0,-1 0 0,0 0 0,0 0 0,0 0 0,-1 5 0,3-8 0,0 1 0,0-1 0,0 0 0,0 1 0,0-1 0,0 0 0,0 1 0,1-1 0,-1 0 0,0 1 0,0-1 0,0 0 0,0 0 0,1 1 0,-1-1 0,1 0 0,-1 0 0,0 1 0,0-1 0,1 0 0,-1 0 0,0 1 0,0-1 0,1 0 0,0 0 0,-1 0 0,0 0 0,1 0 0,-1 1 0,0-1 0,1 0 0,-1 0 0,1 0 0,-1 0 0,0 0 0,1 0 0,-1 0 0,1 0 0,19 1 0,-17-1 0,1118-1 0,-1042 4 0,-52-3 0,-1 0 0,0 0 0,31 6 0,-47-5 0,16 4 0,-24-5 0,-1 1 0,1 0 0,-1 0 0,0-1 0,0 1 0,0 0 0,0 0 0,1 0 0,-1 0 0,0 0 0,0 0 0,0 0 0,0 1 0,0-1 0,1 1 0,1 6 0,-2-7 0,0 0 0,0 0 0,-1 0 0,1 0 0,-1-1 0,1 2 0,-1-1 0,1 0 0,-1 2 0,0-2 0,0-1 0,0 1 0,0-1 0,-1 0 0,1 1 0,-1-1 0,1 0 0,0 1 0,0-1 0,-1 0 0,1 1 0,0-1 0,-1 0 0,0 0 0,1 1 0,0-1 0,-1 0 0,1 0 0,-1 0 0,1 0 0,0 1 0,0-1 0,-1 0 0,1 0 0,-1 0 0,0 0 0,1 0 0,0 0 0,-1 0 0,1 0 0,-1 0 0,0-1 0,-123 1 0,13-3 0,49 2 0,-139-4 0,121 6 0,-84-2 0,54-3 0,-30 4 0,-123 0 0,80 4 0,183-4 0,-1 0 0,0 0 0,1 1 0,-1-1 0,1 0 0,-1 0 0,0 0 0,0 0 0,1 1 0,-1-1 0,0 1 0,1-1 0,-1 0 0,1 1 0,0-1 0,-1 0 0,0 1 0,1-1 0,-1 1 0,1-1 0,0 0 0,-1 1 0,1-1 0,-1 1 0,1-1 0,0 1 0,0-1 0,0 1 0,0-1 0,0 1 0,0 0 0,-2 21 0,2-17 0,0-5 0,0 1 0,1-1 0,-1 0 0,1 1 0,-1-1 0,0 0 0,0 1 0,0-1 0,0 0 0,0 1 0,1-1 0,-1 0 0,1 0 0,-1 1 0,0-1 0,1 0 0,-1 0 0,1 0 0,0 1 0,-1-1 0,0 0 0,1 1 0,-1-1 0,1 0 0,0 0 0,-1 0 0,0 0 0,2 0 0,16 0 0,-15 0 0,57 1 0,59 1 0,109 0 0,-123-3 0,203 5 0,-262-4 0,339 4 0,-302-5 0,30 2 0,-112-1 0,0 1 0,0-1 0,0 1 0,-1-1 0,1 1 0,0-1 0,0 1 0,-1 0 0,1 0 0,-1-1 0,1 1 0,-1 0 0,1-1 0,-1 0 0,1 1 0,-1 0 0,0-1 0,1 1 0,-1 2 0,6 17 0,-7-20 0,1 1 0,0-1 0,0 0 0,0 1 0,-1-1 0,1 0 0,-1 0 0,1 0 0,0 1 0,0 0 0,-1-1 0,1 0 0,0 1 0,-1-1 0,0 0 0,1 0 0,0 1 0,-1-1 0,1 0 0,-1 0 0,0 0 0,1 1 0,0-1 0,-1 0 0,1 0 0,0 0 0,-1 0 0,1 0 0,-1 0 0,0 0 0,-22 0 0,18 0 0,-506 4 0,342-4 0,37-7 0,16 2 0,-88 0 0,-29 5 0,120 0 0,112 0 0,0 0 0,0 0 0,0 0 0,0 0 0,1 0 0,-1 0 0,0 0 0,0 1 0,0-1 0,0 1 0,1-1 0,-2 0 0,2 1 0,-1-1 0,0 1 0,0-1 0,0 1 0,1-1 0,-1 1 0,0-1 0,1 1 0,-1-1 0,1 1 0,0-1 0,-1 0 0,1 2 0,-1-2 0,1 1 0,0 0 0,-2 1 0,2 1 0,-1 1 0,1-2 0,0 2 0,0-1 0,0 0 0,1 5 0,-1-7 0,0-1 0,1 2 0,0-2 0,-1 1 0,0 0 0,1-1 0,-1 1 0,0-1 0,1 1 0,-1 0 0,0-1 0,1 1 0,0-1 0,0 0 0,-1 0 0,1 0 0,0 1 0,0 0 0,-1-1 0,1 0 0,0 0 0,0 1 0,0-1 0,-1 0 0,2 0 0,-2 0 0,1 0 0,0 0 0,29 1 0,-23-1 0,172-4 0,25 0 0,614 4 0,-809 0 0,-1 1 0,0 0 0,1 1 0,-1-1 0,15 6 0,-16-5 0,1 1 0,0-2 0,0 1 0,0-1 0,16 2 0,37-2 0,50-2 0,-110 1 0,0 0 0,-1-1 0,1 1 0,-1 0 0,1-1 0,-1 1 0,0 0 0,0-1 0,1 1 0,-1 0 0,1 0 0,-1-1 0,1 1 0,-1-1 0,0 1 0,1 0 0,-1-1 0,0 1 0,0 0 0,1 0 0,-1-1 0,1 1 0,-1 0 0,0-1 0,0 1 0,0-1 0,0 0 0,0 1 0,0-1 0,0 1 0,0-1 0,0 1 0,0-1 0,0 0 0,0 0 0,0-1 0,0 1 0,-1-1 0,1 2 0,-1-1 0,1-1 0,0 1 0,-1 0 0,1 0 0,-2-1 0,1-1 0,1 3 0,0 0 0,0 0 0,0 0 0,-1 0 0,1 0 0,0 0 0,0 0 0,0 0 0,0 0 0,0 1 0,0-1 0,0 0 0,-1 0 0,1 0 0,0 0 0,0 0 0,0 0 0,0 1 0,0-1 0,0 0 0,0 0 0,0 0 0,0 0 0,0 0 0,0 1 0,0-1 0,0 0 0,0 0 0,0 0 0,0 0 0,0 1 0,0-1 0,0 0 0,0 0 0,0 1 0,0-1 0,0 0 0,0 0 0,0 8 0,2 2 0,1 0 0,5 13 0,-8-23 0,0 0 0,0 0 0,0 1 0,-1-1 0,1 0 0,0 0 0,0 1 0,0-1 0,0 0 0,0 0 0,0 0 0,0 1 0,-1-1 0,1 0 0,0 0 0,0 0 0,0 1 0,-1-1 0,1 0 0,-1 0 0,1 0 0,0 0 0,0 0 0,0 0 0,-1 1 0,1-1 0,0 0 0,0 0 0,-1 0 0,1 0 0,-1 0 0,1 0 0,0 0 0,0 0 0,-1 0 0,1 0 0,0 0 0,0 0 0,-2-1 0,-14 1 0,13 0 0,-18 0 0,1 1 0,-20 4 0,19-3 0,-36 2 0,-102-4 0,-40-1 0,36-7 0,50 1 0,-143 5 0,134 3 0,-248-1 0,369 0 0,0 0 0,-1 0 0,1 0 0,0 1 0,0-1 0,0 0 0,-1 0 0,1 0 0,1 1 0,-1-1 0,0 1 0,-1-1 0,1 1 0,1-1 0,-2 1 0,0 0 0,2 0 0,-1-1 0,1 1 0,0-1 0,-1 1 0,1 0 0,0-1 0,0 1 0,-1 0 0,1-1 0,0 0 0,0 0 0,-1 1 0,1 0 0,0-1 0,0 1 0,0-1 0,1 1 0,-1 0 0,0 0 0,0-1 0,1 1 0,-1 0 0,0-1 0,0 1 0,0-1 0,1 1 0,-1-1 0,0 1 0,2 0 0,-2 0 0,1-1 0,-1 1 0,1-1 0,0 0 0,0 1 0,-1-1 0,1 0 0,0 1 0,0-1 0,0 0 0,-1 1 0,0-1 0,1 0 0,0 0 0,0 0 0,0 1 0,0-1 0,1 0 0,19 0 0,-15 0 0,292 3 0,64 2 0,-130-10 0,115 5 0,-333 0 0,19 5 0,6-2 0,-34-3 0,6 0 0,1 1 0,-1 0 0,0 1 0,0 0 0,-1 0 0,13 3 0,-18-3 0,2-1 0,0 0 0,-2 0 0,1 0 0,0-1 0,1 0 0,10-2 0,4 1 0,-16 1 0,1-1 0,0 0 0,7-1 0,-9 1 0,-2 0 0,2 0 0,-1 0 0,1 1 0,-1-1 0,0 1 0,1 0 0,-1 0 0,1 0 0,-1 0 0,0 1 0,5 0 0,-8-1 0,0 1 0,1-1 0,-1 1 0,0-1 0,1 0 0,-1 0 0,1 1 0,-1-1 0,0 0 0,0 1 0,1-1 0,-1 0 0,0 0 0,1 0 0,-1 0 0,0 1 0,0-1 0,0 1 0,0-1 0,0 0 0,0 1 0,0-1 0,0 0 0,0 1 0,0-1 0,0 2 0,-2 12 0,0 2 0,2-16 0,0 1 0,1 0 0,-1 0 0,1 0 0,-1 0 0,0 0 0,0-1 0,0 1 0,0 0 0,0 0 0,0 0 0,0-1 0,-1 4 0,0-4 0,1 0 0,-1 1 0,1-1 0,0 1 0,-1-1 0,0 0 0,1 0 0,-2 1 0,2-1 0,-1 0 0,0 0 0,0 0 0,0 1 0,1-1 0,-2 0 0,2 0 0,-1 0 0,-1-1 0,-19 1 0,0-1 0,-22-5 0,-27 1 0,-453 0 0,449 5 0,-2-4 0,20 0 0,-331 0 0,204 0 0,163 3 0,-2 0 0,-41-8 0,52 8 0,2 0 0,0 0 0,-1 1 0,-14 2 0,23-2 0,1 0 0,-1 0 0,0 0 0,0 0 0,1 0 0,-1 0 0,1 0 0,-1 1 0,1-1 0,-1 0 0,0 0 0,1 0 0,-1 1 0,1-1 0,-1 0 0,0 1 0,1-1 0,-1 0 0,1 1 0,-1-1 0,0 1 0,1-1 0,-1 1 0,1-1 0,0 0 0,-1 1 0,1-1 0,-1 1 0,1-1 0,0 1 0,0 0 0,0-1 0,0 1 0,-1-1 0,1 1 0,0 0 0,0-1 0,0 1 0,0 0 0,0-1 0,0 1 0,0 0 0,1-1 0,-1 1 0,0-1 0,0 1 0,0 0 0,1-1 0,-1 0 0,1 0 0,-1 1 0,0-1 0,1 1 0,-1-1 0,1 1 0,-1 0 0,1-1 0,-1 0 0,1 1 0,-1-1 0,1 0 0,0 1 0,-1-1 0,1 0 0,1 1 0,6 2 0,0 0 0,2-2 0,-1 1 0,-1 0 0,2-1 0,-1 0 0,0 0 0,16-1 0,38 4 0,-14-1 0,276 2 0,62-5 0,-370 0 0,18 4 0,-18-2 0,21 1 0,91-1 0,-122-1-96,2-1-115,1 0-1,1-1 0,-1 0 1,0 0-1,10-2 1</inkml:trace>
</inkml:ink>
</file>

<file path=ppt/ink/ink1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6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1,'1718'0,"-1715"0</inkml:trace>
</inkml:ink>
</file>

<file path=ppt/ink/ink1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70"/>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1,'1263'0,"-1260"0</inkml:trace>
</inkml:ink>
</file>

<file path=ppt/ink/ink1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71"/>
    </inkml:context>
    <inkml:brush xml:id="br0">
      <inkml:brushProperty name="width" value="0.1" units="cm"/>
      <inkml:brushProperty name="height" value="0.1" units="cm"/>
      <inkml:brushProperty name="color" value="#66CC00"/>
      <inkml:brushProperty name="ignorePressure" value="1"/>
    </inkml:brush>
  </inkml:definitions>
  <inkml:trace contextRef="#ctx0" brushRef="#br0">138 1,'-136'762,"135"-760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1:18:51.251"/>
    </inkml:context>
    <inkml:brush xml:id="br0">
      <inkml:brushProperty name="width" value="0.2" units="cm"/>
      <inkml:brushProperty name="height" value="0.2" units="cm"/>
      <inkml:brushProperty name="color" value="#E71224"/>
    </inkml:brush>
  </inkml:definitions>
  <inkml:trace contextRef="#ctx0" brushRef="#br0">1 2489 24575,'0'-4'0,"1"0"0,0 0 0,0 0 0,0 1 0,1-1 0,-1 0 0,1 1 0,0-1 0,0 0 0,0 1 0,0 0 0,6-6 0,13-24 0,-2-25 0,-15 44 0,0 1 0,1-1 0,0 1 0,14-25 0,-14 29 0,-1 0 0,1 0 0,-2-1 0,0 1 0,0-1 0,0 0 0,-2 0 0,1 0 0,0-19 0,-1 25 0,0-1 0,0 0 0,0 0 0,1 1 0,0-1 0,0 1 0,0 0 0,0-1 0,5-5 0,-5 7 0,1-1 0,-1 0 0,1 0 0,-1 0 0,-1 0 0,1-1 0,0 1 0,-1 0 0,0-1 0,0 1 0,0-8 0,-1 8 0,-1 1 0,1 0 0,0-1 0,0 1 0,1 0 0,-1-1 0,0 1 0,1 0 0,0-1 0,0 1 0,0 0 0,0 0 0,1 0 0,-1 0 0,1 0 0,0 0 0,0 0 0,0 1 0,0-1 0,3-2 0,-4 3 0,1-1 0,-1 1 0,0-1 0,0 1 0,0-1 0,0 1 0,0-1 0,-1 0 0,1 0 0,-1 1 0,1-1 0,-1 0 0,0-3 0,0 2 0,0 1 0,0-1 0,1 0 0,-1 1 0,1-1 0,0 1 0,0-1 0,3-5 0,2-3 0,0-1 0,-1 0 0,0 0 0,-1 0 0,-1 0 0,0 0 0,-1-1 0,1-21 0,-1 28 0,-1-1 0,2 1 0,-1-1 0,1 1 0,4-8 0,6-16 0,-6 8 0,1 1 0,14-29 0,-21 50 0,11-28 0,-11 28 0,-1 1 0,0-1 0,1 0 0,-1 0 0,0 0 0,1 1 0,-1-1 0,0 0 0,0 0 0,0 0 0,0 1 0,0-1 0,0 0 0,0 0 0,0 0 0,0 0 0,0 1 0,0-1 0,0 0 0,-1 0 0,1 0 0,0 1 0,-1-1 0,1 0 0,0 0 0,-1 1 0,1-1 0,-1 0 0,1 1 0,-1-1 0,0 0 0,0 1 0,1 0 0,-1 0 0,1 0 0,0 0 0,-1 0 0,1 0 0,0 0 0,-1 0 0,1 0 0,0 0 0,-1 1 0,1-1 0,0 0 0,-1 0 0,1 0 0,0 1 0,-1-1 0,1 0 0,0 0 0,0 1 0,-1-1 0,1 0 0,0 0 0,0 1 0,0-1 0,-1 0 0,1 1 0,0-1 0,0 0 0,0 1 0,0-1 0,0 0 0,0 1 0,-1-1 0,1 0 0,0 1 0,0-1 0,0 1 0,0-1 0,1 0 0,-1 1 0,0-1 0,0 0 0,0 1 0,0-1 0,0 0 0,0 1 0,0-1 0,1 0 0,-1 1 0,0 0 0,1-1 0,-1 1 0,0-1 0,0 0 0,0 1 0,0-1 0,1 1 0,-1-1 0,0 0 0,1 1 0,-1-1 0,0 0 0,0 1 0,1-1 0,-1 0 0,1 1 0,-1-1 0,0 0 0,1 0 0,-1 0 0,1 1 0,-1-1 0,0 0 0,1 0 0,-1 0 0,1 0 0,-1 0 0,1 0 0,-1 0 0,1 0 0,-1 0 0,0 0 0,1 0 0,-1 0 0,1 0 0,-1 0 0,1 0 0,-1 0 0,1 0 0,-1-1 0,0 1 0,1 0 0,-1 0 0,0 0 0,1-1 0,-1 1 0,1 0 0,-1-1 0,0 1 0,1 0 0,-1-1 0,0 1 0,0 0 0,1-1 0,-1 1 0,0-1 0,0 1 0,1-1 0,0-1 0,0 1 0,0-1 0,0 0 0,0 1 0,0-1 0,0 0 0,-1 0 0,1 0 0,-1 1 0,1-1 0,-1 0 0,1 0 0,-1 0 0,0 0 0,0 0 0,0-3 0,3-18 0,-3 23 0,0-1 0,0 1 0,1-1 0,-1 1 0,0-1 0,1 1 0,-1-1 0,0 1 0,1 0 0,-1-1 0,1 1 0,-1 0 0,0-1 0,1 1 0,-1 0 0,1-1 0,-1 1 0,1 0 0,-1 0 0,1 0 0,-1-1 0,1 1 0,-1 0 0,1 0 0,0 0 0,-1 0 0,1 0 0,-1 0 0,1 0 0,-1 0 0,1 0 0,-1 0 0,1 0 0,-1 1 0,1-1 0,-1 0 0,1 0 0,0 1 0,1 5 0,-17-1 0,14-5 0,-1 0 0,1 0 0,-1 1 0,1-1 0,-1 0 0,1-1 0,0 1 0,-1 0 0,1 0 0,-1-1 0,1 1 0,-1 0 0,-1-2 0,3 2 0,0 0 0,-1-1 0,1 1 0,-1 0 0,1-1 0,0 1 0,-1-1 0,1 1 0,0-1 0,0 1 0,-1-1 0,1 1 0,0-1 0,0 1 0,0-1 0,-1 1 0,1-1 0,0 1 0,0-1 0,0 1 0,0-1 0,0 0 0,0 1 0,0-1 0,2-5 0,-1 1 0,1-1 0,0 1 0,1 0 0,4-9 0,8-20 0,-12 25 0,-1 0 0,1 1 0,1-1 0,6-11 0,-7 14 0,1-1 0,-1 0 0,0-1 0,-1 1 0,0 0 0,2-11 0,-3 14 0,0-1 0,0 1 0,0 0 0,0 0 0,1 0 0,0 1 0,-1-1 0,1 0 0,1 1 0,2-4 0,8-17 0,-11 21 0,-1-1 0,0 1 0,-1-1 0,1 0 0,-1 1 0,1-1 0,-1 1 0,-1-8 0,1 7 0,0 0 0,0 0 0,0 1 0,0-1 0,1 0 0,0 0 0,-1 1 0,4-8 0,0 1 0,0-1 0,-1 1 0,0-1 0,2-13 0,0-2 0,6 4 0,-10 20 0,1 0 0,-1 0 0,0 0 0,0 0 0,0-1 0,0 1 0,0 0 0,0 0 0,-1-1 0,1 1 0,-1 0 0,1-5 0,0 1 0,-1 1 0,2-1 0,-1 0 0,1 0 0,-1 1 0,1-1 0,1 1 0,-1-1 0,1 1 0,6-8 0,-5 7 0,0 0 0,-1-1 0,0 1 0,0 0 0,0-1 0,-1 0 0,3-12 0,-2 4 0,1 0 0,0 1 0,1-1 0,12-24 0,-3 8 0,1-8 0,-11 25 0,1 1 0,0 0 0,12-20 0,31-59 0,-18 50 0,-14 20 0,-14 18 0,-6 7 0,2-7 0,2 4 0,0 0 0,-1-1 0,1 1 0,0-1 0,0 1 0,0-1 0,0 1 0,-1 0 0,1-1 0,0 1 0,0-1 0,-1 1 0,1 0 0,0-1 0,0 1 0,-1 0 0,1 0 0,-1-1 0,1 1 0,0 0 0,-1 0 0,1-1 0,0 1 0,-1 0 0,1 0 0,-1 0 0,1 0 0,-1-1 0,1 1 0,-1 0 0,1 0 0,0 0 0,-1 0 0,1 0 0,-1 0 0,1 0 0,-1 0 0,1 1 0,-1-1 0,1 0 0,0 0 0,-1 0 0,1 0 0,-1 1 0,1-1 0,0 0 0,-1 0 0,1 1 0,-1-1 0,1 0 0,0 0 0,-1 1 0,2-3 0,-1-3 0,2 0 0,-1 0 0,0 0 0,1 0 0,0 0 0,0 0 0,1 0 0,5-8 0,-2 5 0,0 0 0,-1 0 0,0 0 0,0-1 0,-1 1 0,0-1 0,4-17 0,-3 12 0,6-10 0,0 0 0,20-29 0,-10 16 0,-18 32 0,-1-1 0,1 1 0,-2-1 0,1 0 0,1-9 0,-2 10 0,0 0 0,0 0 0,1-1 0,-1 1 0,1 0 0,1 0 0,-1 0 0,4-4 0,1-3-86,-4 8-56,-1 0 0,1 0 0,-1 1 0,1-1 0,0 1-1,0 0 1,1-1 0,4-2 0</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22"/>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1,'1616'0,"-1609"0</inkml:trace>
</inkml:ink>
</file>

<file path=ppt/ink/ink1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72"/>
    </inkml:context>
    <inkml:brush xml:id="br0">
      <inkml:brushProperty name="width" value="0.1" units="cm"/>
      <inkml:brushProperty name="height" value="0.1" units="cm"/>
      <inkml:brushProperty name="color" value="#66CC00"/>
    </inkml:brush>
  </inkml:definitions>
  <inkml:trace contextRef="#ctx0" brushRef="#br0">1367 1 24575,'0'5'0,"1"0"0,0 0 0,2 7 0,-1-7 0,-1 0 0,0 1 0,1 8 0,-3-7 0,0-4 0,1 0 0,0 0 0,0 0 0,0-1 0,1 1 0,-1 0 0,1 0 0,0 0 0,-1-1 0,2 1 0,-2 0 0,1-1 0,3 4 0,-1-2 0,-1 0 0,1 0 0,-2 0 0,0 1 0,1 0 0,-1-1 0,2 9 0,-2-7 0,0-1 0,1 0 0,0 1 0,-1-2 0,4 9 0,11 14 0,-15-26 0,0 0 0,0 2 0,-1-1 0,1 0 0,-1 0 0,0 0 0,1 0 0,-1 3 0,0-2 0,0-1 0,1 0 0,-1 0 0,0 0 0,1 1 0,-1-1 0,1 3 0,4 11 0,-5-15 0,0 1 0,1 0 0,-1 0 0,0 0 0,1-1 0,-1 1 0,2 0 0,-2-1 0,3 3 0,-1 0 0,-1 0 0,2-2 0,-1 2 0,-1 0 0,1 0 0,-1-1 0,0 1 0,-1 0 0,1 4 0,4 16 0,6 3 0,-6-16 0,-1-1 0,7 12 0,1 1 0,-2-7 0,-8-14 0,-1 0 0,1 0 0,-1 1 0,1-1 0,-1 0 0,0 1 0,0-1 0,0 0 0,0 1 0,-1 0 0,0 3 0,0-2 0,1-1 0,0 1 0,-1-1 0,1 0 0,0 0 0,3 5 0,2 14 0,-5-16 0,0 2 0,0-1 0,2 0 0,-1-1 0,4 9 0,-6-14 0,2 1 0,-1 0 0,1 0 0,-1-1 0,1 1 0,3 1 0,-4-2 0,0 0 0,1 0 0,0 1 0,-1-1 0,0 0 0,0 1 0,1 0 0,-1-1 0,2 3 0,7 15 0,-8-16 0,0 1 0,-1-1 0,2 0 0,-2 1 0,1-1 0,1 7 0,-2-6 0,0-1 0,1 0 0,-1 1 0,0 0 0,1-1 0,1 0 0,-1 0 0,1 1 0,2 1 0,-1 0 0,0 0 0,-1-2 0,4 10 0,-6-13 0,-1 1 0,0-1 0,1 0 0,-1 1 0,0-1 0,1 1 0,-1-1 0,0 1 0,0-1 0,0 0 0,0 1 0,0-1 0,0 1 0,0-1 0,0 1 0,0-1 0,0 0 0,0 1 0,0 0 0,0-1 0,0 1 0,0-1 0,0 1 0,0-1 0,0 0 0,-1 1 0,1-1 0,-1 1 0,1-1 0,0 0 0,-1 0 0,-1 0 0,1 0 0,0 0 0,0 0 0,-1 0 0,2 0 0,-1 0 0,-1 0 0,1 0 0,0 0 0,0 0 0,-2 0 0,-63-14 0,37 11 0,-1 2 0,-36 1 0,-28 0 0,6-9 0,87 9 0,-39-2 0,-68 1 0,86 4 0,17-2 0,1 0 0,-1 0 0,1 0 0,-7 0 0,-422-2 0,353 6 0,12-4 0,-58-2 0,53-4 0,56 5 0,-20-4 0,21 3 0,-23-1 0,-57 5 0,85-2 0,1 0 0,-1-1 0,-21-2 0,31 2 0,0-1 0,0 1 0,0 0 0,0 0 0,0 0 0,1 0 0,-1-1 0,0 1 0,0-1 0,1 0 0,0 1 0,-1-1 0,0 0 0,1 1 0,0-1 0,-1 0 0,1 1 0,-1-1 0,0 0 0,1 1 0,0-1 0,0 0 0,-1 0 0,1 0 0,0 0 0,0 1 0,0 0 0,0-2 0,0-4 0,-1 0 0,2-11 0,0 6 0,-1 6 0,0-3 0,0 1 0,0-1 0,1 0 0,1 1 0,2-13 0,2 0 0,-5 16 0,0-1 0,1 0 0,0 1 0,-1-1 0,6-7 0,-5 8 0,0 0 0,0-1 0,0 0 0,0 1 0,1-11 0,-2 8 0,1 1 0,4-12 0,0 4 0,5-18 0,2-6 0,-7 22 0,-2 1 0,5-24 0,-4 15 0,8-25 0,-11 37 0,0-2 0,0-13 0,-1 15 0,0-1 0,6-19 0,7-13 0,-10 35 0,-1-1 0,-1 0 0,0 1 0,0-13 0,-2 21 0,0 1 0,0 0 0,0 0 0,0-1 0,0 0 0,-1 1 0,1 0 0,0 0 0,-1 0 0,0 0 0,1 0 0,-1-1 0,0 1 0,0 0 0,0 0 0,1 0 0,-3-2 0,0 1 0,3 2 0,0 0 0,0 0 0,0-1 0,0 1 0,0 0 0,0 0 0,0 0 0,0 0 0,0 0 0,0 0 0,0 0 0,0-1 0,0 1 0,0 0 0,0 0 0,0 0 0,0 0 0,-1 0 0,1 0 0,0 0 0,0-1 0,1 1 0,-1 0 0,0 0 0,0 0 0,0 0 0,0 0 0,0 0 0,0 0 0,0-1 0,0 1 0,0 0 0,0 0 0,0 0 0,0 0 0,0 0 0,0 0 0,0 0 0,0 0 0,0 0 0,0-1 0,9-1 0,10 2 0,-16 0 0,404 1 0,-209-1 0,-91 4 0,-1-1 0,-43 2 0,51-1 0,-68-5 0,47 2 0,-92 0 0,0-1 0,0 1 0,1-1 0,-1 1 0,0-1 0,0 1 0,0-1 0,0 1 0,0-1 0,0 1 0,0 0 0,-1 0 0,1 0 0,0 0 0,-1 0 0,1 0 0,-1 0 0,1 0 0,0 3 0,8 19 0,-9-22 0,0 0 0,0-1 0,0 0 0,0 1 0,0-1 0,0 1 0,0-1 0,0 1 0,0-1 0,0 0 0,0 0 0,0 0 0,0 0 0,0 1 0,0-1 0,0 1 0,-1-1 0,1 0 0,-1 1 0,1-1 0,0 0 0,0 1 0,-1-1 0,0 1 0,-13 4 0,-20-4 0,30-1 0,-93 4 0,54-5 0,0-1 0,-46-9 0,72 10 0,-5-1 0,-3 1 0,-25 2 0,5 0 0,-474-1 0,434-5 0,82 5 0,-1 0 0,-1 0 0,0 0 0,1 1 0,-1-1 0,0 1 0,-6 2 0,9-2 0,1-1 0,1 0 0,-2 1 0,1-1 0,0 1 0,0 0 0,0 0 0,0 0 0,0 0 0,0 0 0,0 0 0,0 0 0,0 0 0,1 0 0,-1 1 0,0-1 0,1-1 0,0 2 0,0-1 0,0 0 0,-1 0 0,1 0 0,0 1 0,-1-1 0,1 1 0,1 1 0,-2-2 0,1 2 0,0-1 0,0 0 0,0 1 0,1 0 0,0-2 0,-1 6 0,1-6 0,0 0 0,-1-1 0,1 1 0,-1 0 0,1-1 0,0 1 0,0 0 0,-1-1 0,2 0 0,-2 1 0,1-1 0,0 1 0,0-1 0,0 0 0,0 1 0,0-1 0,-1 0 0,1 0 0,0 1 0,0-1 0,0 0 0,0 0 0,0 0 0,2 0 0,18 1 0,2-2 0,-2 1 0,2-2 0,31-6 0,-33 4 0,1 1 0,-1 2 0,2 1 0,30 0 0,-5 1 0,76-4 0,-76 2 0,47 2 0,-45 2 0,30 2 0,6-1 0,2 0 0,121-4 0,-207 0 0,-1 0 0,1 0 0,0 1 0,0-1 0,0 1 0,0 0 0,0-1 0,0 1 0,-2 0 0,2 0 0,2 2 0,-3-3 0,0 1 0,-1-1 0,1 1 0,0-1 0,0 1 0,-1 0 0,1-1 0,0 1 0,0-1 0,-1 0 0,0 1 0,0 0 0,0 0 0,1 0 0,-1 0 0,1 0 0,-1-1 0,0 1 0,0 0 0,0 0 0,1 0 0,-1 0 0,0 0 0,0 1 0,-1-2 0,1 0 0,0 0 0,-1 1 0,1-1 0,-1 0 0,1 1 0,0-1 0,0 0 0,0 1 0,-1-1 0,0 0 0,1 1 0,-1-1 0,1 0 0,-1 0 0,0 0 0,1 0 0,-1 1 0,1-1 0,-1 0 0,0 0 0,1 0 0,-1 0 0,-18 1 0,8-1 0,-220 7 0,210-7 0,-65 0 0,-90 0 0,56-12 0,77 6 0,18 1 0,-33-1 0,37 5 0,-156-2 0,98 11 0,39-4 0,20-2 0,-19 0 0,37-2 0,1 0 0,0 0 0,-1 0 0,1-1 0,-1 1 0,1-1 0,0 1 0,-1-1 0,1 1 0,-1-1 0,1 0 0,0 1 0,0-1 0,0 0 0,0 0 0,0 0 0,0 0 0,0 1 0,0-1 0,0 0 0,0 0 0,0-1 0,1 1 0,-2-2 0,-1-4 0,0-1 0,0 2 0,-2-11 0,-2-7 0,3 13 0,3 9 0,1 9 0,2-1 0,0-1 0,0 1 0,0-1 0,0 1 0,0 0 0,8 9 0,4 9 0,-11-19 0,-2 1 0,1 0 0,0-1 0,-1 1 0,0 0 0,1 7 0,-2-13 0,0 1 0,0 0 0,0-1 0,1 1 0,-1-1 0,0 1 0,1-1 0,-1 0 0,1 1 0,-1-1 0,0 1 0,1-1 0,-1 0 0,1 1 0,-1-1 0,0 0 0,0 1 0,1-1 0,-1 0 0,1 0 0,0 1 0,-1-1 0,1 0 0,0 0 0,0 0 0,-1 0 0,1 0 0,0 0 0,-1 0 0,1 0 0,0 0 0,25 0 0,-17-1 0,150 7 0,-114-3 0,56-3 0,-38-1 0,42 0 0,106 2 0,-94 4 0,-41-1 0,-61-4 0,19 4 0,-21-3 0,25 2 0,7-4 0,80 2 0,-123-1 0,-1 0 0,1 0 0,-1 0 0,0 1 0,0-1 0,0 0 0,1 1 0,-1-1 0,0 1 0,0 0 0,-1-1 0,1 1 0,0 0 0,0-1 0,0 1 0,0 0 0,0-1 0,0 1 0,0-1 0,-1 1 0,1 1 0,0-1 0,-1 0 0,1 0 0,-1 0 0,2 1 0,-2 2 0,1-2 0,-1 1 0,1 0 0,-1 1 0,0-2 0,0 2 0,0 5 0,-1-8 0,1-1 0,0 0 0,0 0 0,0 0 0,0 1 0,0-1 0,0 0 0,0 1 0,0-1 0,-1 0 0,1 1 0,0 0 0,0-1 0,-1 0 0,0 0 0,1 1 0,0-1 0,-1 0 0,1 0 0,0 1 0,-1-1 0,0 0 0,1 0 0,0 0 0,-1 1 0,0-1 0,1 0 0,0 0 0,-1 0 0,1 0 0,-1 0 0,0 0 0,1 0 0,-1 0 0,1 0 0,0 0 0,-2 0 0,-21-6 0,13 5 0,-18-1 0,-49 2 0,29 1 0,-4-1 0,-75-10 0,21 3 0,101 7 0,-191-4 0,82 0 0,-220 4 0,327 0 0,-2 1 0,-11 2 0,12-1 0,0-1 0,-13 1 0,19-2 0,-1-1 0,1 1 0,0 1 0,0-1 0,0 0 0,0 0 0,0 1 0,0-1 0,0 1 0,0-1 0,0 1 0,-2 1 0,3-2 0,0 1 0,0 0 0,0 0 0,0 0 0,1 0 0,-1 0 0,1 0 0,-1 0 0,0 0 0,1 0 0,-1 0 0,1 0 0,0-1 0,0 2 0,0-1 0,-1 0 0,1 0 0,0 0 0,0 1 0,1 1 0,-1-2 0,0 0 0,0-1 0,0 1 0,1-1 0,-1 0 0,0 1 0,0 0 0,1-1 0,0 1 0,-1-1 0,0 1 0,1 0 0,-1-1 0,1 1 0,0 0 0,-1-1 0,1 1 0,0-1 0,0 0 0,-1 1 0,1-1 0,0 0 0,-1 1 0,0-1 0,1 0 0,0 0 0,0 0 0,0 1 0,-1-1 0,2 0 0,-2 0 0,2 0 0,5 0 0,1 0 0,12-1 0,-6 0 0,892 1 0,-831 5 0,1-2 0,-48-4 0,-19 0 0,1 1 0,0 0 0,-1 0 0,1 1 0,15 3 0,-22-3 0,-1 0 0,0 1 0,0-1 0,0 0 0,0 1 0,1-2 0,-1 2 0,-1 0 0,0 0 0,1 0 0,0 0 0,-1-1 0,1 2 0,-1-2 0,0 1 0,0 0 0,0 1 0,0-1 0,0 0 0,-1 0 0,0 0 0,1 0 0,-1 1 0,0-1 0,0 1 0,0-1 0,-1 3 0,1-5 0,0 1 0,0-1 0,0 1 0,0-1 0,0 1 0,-1-1 0,1 1 0,0-1 0,-1 1 0,0-1 0,1 0 0,0 1 0,-1-1 0,1 1 0,-1-1 0,0 0 0,1 1 0,-1-1 0,1 1 0,-1-1 0,0 0 0,1 0 0,-1 0 0,0 0 0,0 0 0,1 0 0,-1 0 0,1 0 0,-1 0 0,1 0 0,-2 0 0,-24-3 0,15 1 0,-20 1 0,-56 2 0,-41 3 0,-107-8 0,175 3 0,20 0 0,-69-7 0,94 6 0,-8-2 0,23 4 0,0 0 0,0 0 0,0 0 0,0 0 0,0 0 0,0 0 0,0 0 0,0 0 0,0 0 0,0 0 0,0 0 0,0 0 0,0 0 0,0 0 0,0 0 0,0 0 0,0 0 0,0 0 0,0 0 0,0 0 0,0 0 0,0 0 0,0 0 0,0-1 0,0 1 0,0 0 0,0 0 0,0 0 0,0 0 0,0 0 0,0 0 0,0 0 0,14 0 0,251-7 0,-120 7 0,10-1 0,-136-1 0,-18 1 0,-12 0 0,-245 6 0,120-2 0,-4 1 0,-171-4 0,234-4 0,18 2 0,38 0 0,-41 3 0,61-1 0,1 0 0,-1 0 0,0 0 0,0 0 0,1 1 0,-1-1 0,0 0 0,1 0 0,-1 0 0,1 0 0,-1 1 0,1 0 0,-1-1 0,1 1 0,0-1 0,-1 1 0,0-1 0,1 1 0,-1-1 0,1 1 0,0-1 0,0 1 0,-1 0 0,1-1 0,-1 1 0,1-1 0,0 2 0,0-2 0,0 1 0,0 0 0,0 0 0,1 24 0,0-21 0,-1-3 0,0 0 0,1 0 0,-1-1 0,1 1 0,0 0 0,-1 0 0,1-1 0,-1 1 0,1 0 0,-1-1 0,1 1 0,-1 0 0,2-1 0,-2 1 0,1-1 0,0 1 0,0-1 0,0 0 0,0 1 0,0-1 0,0 0 0,0 1 0,0-1 0,0 0 0,1 0 0,28 2 0,-30-2 0,221 1 0,-111-2 0,6-2 0,28 2 0,101 2 0,-72 2 0,-80 2 0,-14-10 0,-70 4 0,-4 1 0,0 0 0,0 0 0,0 0 0,6 1 0,-10 0 0,1-1 0,-1 1 0,0-1 0,0 0 0,1 1 0,-1-1 0,0 1 0,0 0 0,-1-1 0,1 1 0,1 0 0,-1 0 0,-1-1 0,2 1 0,-1 1 0,-1-2 0,1 1 0,0-1 0,0 1 0,0 2 0,2 3 0,-2-3 0,1-1 0,-1 1 0,1 0 0,-2 0 0,3 4 0,-3-6 0,0-1 0,0 1 0,0-1 0,0 0 0,0 1 0,0-1 0,0 1 0,0-1 0,0 0 0,0 1 0,-1-1 0,1 0 0,0 1 0,0-1 0,-1 0 0,1 1 0,0-1 0,0 0 0,-1 0 0,1 1 0,0-1 0,-2 1 0,2-1 0,-1 0 0,1 1 0,-2-1 0,2 0 0,-1 1 0,0-1 0,1 0 0,-1 0 0,1 0 0,-1 0 0,0 0 0,0 0 0,0 0 0,-1-1 0,-43-3 0,-79 4 0,59 1 0,-414-1 0,421-5 0,-2 1 0,-1 1 0,-1-2 0,-267 5 0,329 0 0,-1 0 0,0 0 0,-1 0 0,1 0 0,0 0 0,0 1 0,0-1 0,-1 0 0,1 1 0,0-1 0,0 0 0,0 1 0,1 0 0,-1-1 0,0 1 0,0-1 0,0 1 0,0 0 0,0-1 0,0 0 0,1 1 0,-1 0 0,-1 2 0,0 0 0,1 0 0,0 0 0,0 0 0,0 1 0,-1 5 0,-1 15 0,3-20 0,0 1 0,-1 0 0,1-1 0,-2 0 0,2 1 0,-4 6 0,2-5 0,0-1 0,0 1 0,-1 9 0,-1 4 0,-10 62 0,13-75 0,-5 15 0,6-20 0,-1-1 0,1 1 0,0 0 0,-1 0 0,0 0 0,0 0 0,1-1 0,-1 2 0,0-2 0,0 1 0,1 0 0,-1 0 0,0-1 0,1 1 0,-2 0 0,0 0 0,2-1 0,-1-1 0,1 1 0,0 0 0,0 0 0,0-1 0,0 1 0,0 0 0,0 0 0,-1-1 0,1 1 0,0 0 0,0-1 0,0 1 0,0 0 0,0 0 0,0-1 0,0 1 0,0 0 0,0-1 0,0 1 0,0 0 0,1 0 0,-1-1 0,0 1 0,0-1 0,0 1 0,0 0 0,1-1 0,2-9 0,5-25 0,-7 29 0,0 1 0,0-1 0,1 0 0,0 1 0,-1 0 0,1-1 0,4-5 0,0 1 0,2 0 0,-1 0 0,1 1 0,0-1 0,1 2 0,0 0 0,13-10 0,-19 15 0,0 1 0,0-1 0,-1 2 0,4-7 0,-4 6 0,0 0 0,0 1 0,0-2 0,0 1 0,3-2 0,-4 3 0,0 0 0,0 1 0,0-1 0,1 1 0,-1 0 0,0-1 0,0 1 0,-1 0 0,2 0 0,-1 0 0,0-1 0,0 1 0,0 0 0,1 0 0,-1 0 0,0 1 0,0-1 0,2 0 0,19 5 0,0-2 0,34 2 0,49-5 0,-45-1 0,1-4 0,-36 4 0,49-5 0,-136 5 0,-20 1 0,-97 0 0,28-3 0,259 6 0,68-3 0,-74-11 0,-62 5 0,67-2 0,111 13 0,-80-1 0,132 0 0,-211-4 0,-51 1 0,-3-1 0,2 2 0,-2-1 0,2 1 0,-1 0 0,0 0 0,8 3 0,5 3 0,-17-7 0,-1 1 0,1-2 0,0 1 0,0 0 0,0 0 0,-1 0 0,1 1 0,-1-1 0,0 1 0,0-1 0,2 3 0,-2-4 0,-1 0 0,1 0 0,-1 0 0,0 1 0,0 0 0,0-1 0,0 0 0,0 1 0,1-1 0,-1 1 0,0-1 0,0 0 0,0 1 0,0-1 0,0 1 0,0-1 0,0 0 0,0 1 0,-1-1 0,1 0 0,0 1 0,0 0 0,-1-1 0,0 1 0,1 0 0,-1-1 0,1 0 0,-1 1 0,0-1 0,1 0 0,-1 1 0,1-1 0,-1 0 0,1 0 0,-1 1 0,0-1 0,0 0 0,0 0 0,1 0 0,-1 0 0,-1 0 0,-62 0 0,34 0 0,-30 2 0,21 1 0,-52-4 0,33 0 0,-68 2 0,-130-2 0,86-2 0,211-7 0,106-8 0,-115 15 0,41 4 0,-60 0 0,-72 0 0,-99 13 0,149-14 0,-106 14 0,2-11 0,-45 1 0,149-4 0,1 0 0,-1 1 0,1 0 0,0 0 0,-10 3 0,15-4 0,0 1 0,0 0 0,0 1 0,-1-1 0,1 1 0,0 0 0,1 0 0,-1 0 0,1-1 0,-1 1 0,0 0 0,2 1 0,-1-1 0,0 1 0,-3 2 0,1 0 0,2 0 0,0-1 0,0 1 0,-1 0 0,-1 6 0,2-2 0,0 0 0,0 0 0,1 0 0,1 13 0,-1-13 0,1-6 0,-1-1 0,1 0 0,1 0 0,-1 1 0,1 0 0,0 4 0,0-7 0,-1 1 0,1 0 0,-1-1 0,1 1 0,-1 0 0,1-1 0,-1 1 0,0 0 0,1-1 0,-1 1 0,1-1 0,0 1 0,0-1 0,-1 1 0,2-1 0,-2 0 0,1 1 0,0-1 0,0 0 0,0 0 0,0 1 0,0-1 0,0 0 0,-1 0 0,1 0 0,-1 0 0,3 0 0,194-1 0,-107-3 0,84-1 0,-144 5 0,174 5 0,-104-1 0,58-3 0,-80-2 0,22-3 0,-95 4 0,7 0 0,1 0 0,1 0 0,-1-2 0,18-3 0,-14 3 0,0-1 0,1 2 0,-1 0 0,29 2 0,-9 0 0,-24 1 0,-12-2 0,-1 0 0,2 1 0,-1 0 0,1-1 0,-1 0 0,1 0 0,-1 0 0,1 0 0,-1 0 0,1 0 0,-2 0 0,0-1 0,1 1 0,-1-1 0,0 1 0,0 0 0,0 0 0,0-1 0,0 1 0,0 0 0,0 0 0,0-1 0,0 1 0,0 0 0,0 0 0,0-1 0,0 1 0,0 0 0,0 0 0,0-1 0,-1 1 0,1 0 0,0 0 0,0-1 0,0 1 0,0 0 0,0 0 0,0 0 0,0-1 0,0 1 0,0 0 0,-9-11 0,6 8 0,-24-32 0,27 34 0,-3-4 0,0 1 0,0 0 0,1-1 0,-1-1 0,1 2 0,1-1 0,-1-1 0,-1-8 0,3 14 0,0-1 0,0 0 0,-1 0 0,0 0 0,1 0 0,0 0 0,-1 0 0,1 0 0,-1-1 0,0 2 0,1-1 0,-1 0 0,1 0 0,-2 0 0,2 1 0,-1 0 0,1-1 0,-1 1 0,0-1 0,0 0 0,0 0 0,0 1 0,-1-1 0,1 1 0,0 0 0,0-1 0,0 1 0,0 0 0,0 0 0,-1-1 0,-6 1 0,1-1 0,-1 1 0,-13 1 0,6 0 0,-59 3 0,-2 0 0,-11-8 0,31 0 0,-24 0 0,-29 0 0,-59 0 0,-62 3 0,116 2 0,102-1 0,-1 0 0,0 1 0,0 0 0,1 1 0,0-1 0,0 2 0,-18 6 0,-46 20 0,75-29 0,0 1 0,0-1 0,-1 1 0,1 0 0,0 0 0,-1 0 0,1-1 0,0 1 0,0 0 0,0 0 0,0 0 0,0 0 0,1 1 0,-1-1 0,0 0 0,1-1 0,-2 3 0,1 1 0,0-1 0,1 1 0,0-2 0,-1 2 0,2 4 0,-1-2 0,0-5 0,0 1 0,0 0 0,0 0 0,0-1 0,0 0 0,1 1 0,-1-1 0,1 2 0,0-2 0,-1 1 0,1-1 0,0 1 0,0-1 0,-1 0 0,1 0 0,0 1 0,2 1 0,-1-2 0,0 0 0,0 0 0,0 0 0,-1 0 0,1 0 0,1-1 0,-2 1 0,2-1 0,-1 0 0,0 0 0,-1 0 0,2 1 0,-1-1 0,4-1 0,51 1 0,69-7 0,11 0 0,-85 6 0,205 0 0,-128 5 0,-16 0 0,-59-3 0,46-2 0,-49-5 0,-28 4 0,35-2 0,-55 4 0,0 0 0,0-1 0,-1 1 0,0-1 0,1 0 0,0 0 0,-1 0 0,1 0 0,-1 0 0,0 0 0,1 0 0,0 0 0,-1-1 0,0 1 0,-1-1 0,2 0 0,-2 0 0,1 0 0,0 1 0,0-1 0,0 0 0,-1-1 0,2-3 0,-3 6 0,0 0 0,0-1 0,0 1 0,0 0 0,0 0 0,-1-1 0,1 1 0,0 0 0,0 0 0,-1-1 0,1 1 0,0 0 0,0-1 0,0 1 0,-1 0 0,1 0 0,0-1 0,0 1 0,0 0 0,0 0 0,-1 0 0,1-1 0,0 1 0,0 0 0,-1 0 0,1 0 0,0 0 0,-1 0 0,1 0 0,-1 0 0,1 0 0,0 0 0,-1-1 0,0 1 0,1 0 0,0 0 0,-1 1 0,1-1 0,-1 0 0,-19 0 0,16 0 0,-240 1 0,127-2 0,-10-3 0,-10-1 0,-188 5 0,159 1 0,135 1 0,28-2 0,0 0 0,1 0 0,-1 1 0,1 0 0,0 0 0,-1 0 0,1-1 0,-1 1 0,1 1 0,-3 0 0,5-1 0,0-1 0,-1 0 0,1 1 0,-1-1 0,1 0 0,-1 0 0,1 0 0,0 1 0,0-1 0,-1 1 0,1-1 0,0 1 0,0-1 0,0 0 0,-1 1 0,1-1 0,0 1 0,0-1 0,0 1 0,0-1 0,-1 1 0,1-1 0,1 1 0,-1 0 0,0-1 0,0 1 0,0-1 0,0 1 0,1-1 0,-1 0 0,0 1 0,0-1 0,0 1 0,1-1 0,-1 1 0,0-1 0,0 0 0,1 0 0,0 0 0,-1 0 0,0 1 0,1-1 0,-1 0 0,0 1 0,1-1 0,0 0 0,-1 1 0,1-1 0,-1 0 0,0 0 0,0 0 0,2 1 0,1 0 0,0 0 0,0 0 0,0 0 0,0 0 0,1-1 0,-1 1 0,3-1 0,234-4 0,-200 3 0,1-3 0,47-6 0,8-1 0,-13 2 0,-69 7 0,27 1 0,-27 1 0,23-2 0,-4-1-1365</inkml:trace>
</inkml:ink>
</file>

<file path=ppt/ink/ink1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34"/>
    </inkml:context>
    <inkml:brush xml:id="br0">
      <inkml:brushProperty name="width" value="0.05" units="cm"/>
      <inkml:brushProperty name="height" value="0.05" units="cm"/>
    </inkml:brush>
  </inkml:definitions>
  <inkml:trace contextRef="#ctx0" brushRef="#br0">34 683 24575,'1'-29'0,"6"-38"0,-3 45 0,0 2 0,1-2 0,1 2 0,2-1 0,15-30 0,3 0 0,-15 30 0,27-42 0,35-23 0,-59 71 0,2 1 0,1 0 0,25-15 0,34-12 0,-63 34 0,1 1 0,0 1 0,1 0 0,26-4 0,21-9 0,-52 15 0,-1 0 0,1 2 0,0-1 0,1 1 0,14-1 0,-2 1 0,30 4 0,-40-1 0,-1 0 0,-1 0 0,0 2 0,14 4 0,-23-7 0,30 12 0,45 25 0,-44-20 0,42 24 0,13 8 0,-39-23 0,-35-19 0,0 0 0,28 12 0,-28-15 0,24 15 0,-3-3 0,136 52 0,-147-61 0,5 3 0,-16-5 0,0-2 0,26 8 0,152 24 0,-148-28 0,22 3 0,1 0 0,-16-3 0,-36-4 0,0 0 0,0 0 0,0 1 0,0 1 0,-1-1 0,20 14 0,-12-6 0,-1-1 0,19 15 0,-26-17 0,38 28 0,28 15 0,-73-49-1365,-1 0-5461</inkml:trace>
</inkml:ink>
</file>

<file path=ppt/ink/ink1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65"/>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67"/>
    </inkml:context>
    <inkml:brush xml:id="br0">
      <inkml:brushProperty name="width" value="0.025" units="cm"/>
      <inkml:brushProperty name="height" value="0.025" units="cm"/>
      <inkml:brushProperty name="color" value="#66CC00"/>
    </inkml:brush>
  </inkml:definitions>
  <inkml:trace contextRef="#ctx0" brushRef="#br0">0 53 24575,'3'0'0,"-1"0"0,0 0 0,1 0 0,-1-1 0,1 1 0,0 0 0,-1-1 0,-1 1 0,2-2 0,0 2 0,3-2 0,-5 2 0,1-2 0,1 1 0,0-1 0,1 1 0,-1 0 0,-1 0 0,2 0 0,-1 0 0,1 1 0,-2-1 0,7 1 0,-5-1 0,1 1 0,0-1 0,-1 0 0,0 0 0,8-4 0,4-1 0,9 4 0,-8 1 0,5-4 0,-16 4 0,0-1 0,0 1 0,0 1 0,7-1 0,2 1 0,-1 1 0,25 3 0,-30 0 0,-9-4 0,0 1 0,1-1 0,-1 0 0,1 1 0,-1-1 0,1 0 0,0 0 0,0 0 0,-1 1 0,1-1 0,0 0 0,-1 0 0,1 0 0,-1 0 0,1 0 0,0 0 0,0 0 0,-1 0 0,2-1 0,-1 1 0,0 0 0,0 0 0,0 1 0,1-1 0,-1 0 0,0 0 0,1 1 0,-1-1 0,0 0 0,2 1 0,4 1 0,-21-5 0,15 3 0,8 3 0,12 5 0,-17-7 0,2 1 0,-1-1 0,-1 1 0,1 1 0,7 4 0,-9-6 0,0-1 0,-1 2 0,1-1 0,-1-1 0,1 1 0,0-1 0,0 1 0,0-1 0,-2 0 0,2 0 0,0 0 0,0 0 0,4-1 0,4 1 0,-14-1 0,-1 0 0,1 1 0,-1-2 0,1 2 0,0-1 0,0 0 0,0-1 0,0 1 0,-3-4 0,-21-6 0,9 4 0,-1 2 0,1 1 0,-2-1 0,2 3 0,-36-2 0,46 4 0,1-1 0,1 1 0,-1 0 0,0 1 0,1 0 0,0 0 0,-1 0 0,1 0 0,-10 4 0,-59 21 0,75-26 0,-1 0 0,1 0 0,0 0 0,0 0 0,0 0 0,-1 1 0,1-1 0,-1 0 0,1 0 0,0 0 0,0 0 0,0 0 0,-1 0 0,1 0 0,0 1 0,0-1 0,0 0 0,0 0 0,-1 0 0,1 0 0,0 1 0,0-1 0,0 0 0,0 0 0,0 0 0,0 1 0,0-1 0,0 0 0,0 0 0,0 1 0,0-1 0,0 0 0,0 0 0,0 1 0,10 2 0,24-3 0,-26 0 0,19 0 0,-25 0 0,-17 0 0,-8-1 0,14 1 0,-1 0 0,0 0 0,1 0 0,0 1 0,-13 3 0,28-5 0,-1 1 0,0-1 0,0 1 0,7 1 0,5 0 0,29-1 0,50 0 0,-66-4 0,-18 2 0,0 0 0,11 1 0,-11 1 0,-8-1 0,0 1 0,-1 0 0,1 0 0,-1 1 0,7 0 0,-10-1 0,0 0 0,1 0 0,-1 0 0,0 0 0,0 0 0,0 0 0,0 0 0,0 0 0,0 0 0,0 0 0,1 0 0,-1 0 0,0 0 0,0 1 0,0-1 0,0 0 0,1 0 0,-1 0 0,0 0 0,0 1 0,0-1 0,0 0 0,0 0 0,0 0 0,0 0 0,0 0 0,0 0 0,0 0 0,0 0 0,0 1 0,0-1 0,0 0 0,0 0 0,0 0 0,0 0 0,0 0 0,0 1 0,-4 2 0,-7 1 0,-32-3 0,26-1 0,14 0 0,5 0 0,81 0 0,-125-8 0,18 4 0,17 2 0,-2 1 0,2 0 0,-11 0 0,-14 2 0,-53-2 0,86 1 0,-1 0 0,0 0 0,0 0 0,0 0 0,0 0 0,0 0 0,0-1 0,0 1 0,0 0 0,0 0 0,0 0 0,0 0 0,0 0 0,0 0 0,0 0 0,0 0 0,0 0 0,0 0 0,0 0 0,0 0 0,0 0 0,0 0 0,0 0 0,0-1 0,0 1 0,0 0 0,0 0 0,0-1 0,0 1 0,0 0 0,0 0 0,0 0 0,0 0 0,0 0 0,0 0 0,0-1 0,0 1 0,0 0 0,0 0 0,0 0 0,0 0 0,0 0 0,0 0 0,0 0 0,0 0 0,0 0 0,0-1 0,-1 1 0,1 0 0,0 0 0,0 0 0,0 0 0,0 0 0,0 0 0,0 0 0,-1 0 0,1 0 0,0 0 0,0 0 0,0 0 0,1-2 0,-10 2 0,1 1 0,5-1 0,1 0 0,0 0 0,-1 1 0,2-1 0,-2 1 0,1-1 0,0 1 0,-4 1 0,26-1 0,29-9 0,20 4 0,-53 2 0,-6 1 0,-2 1 0,13 0 0,-18 0 0,-1 0 0,1 0 0,-1 0 0,1 1 0,0 0 0,-1-1 0,0 1 0,1 1 0,0-1 0,-1 0 0,0 0 0,3 2 0,-5-3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0 0,-7 1 0,-9 0 0,-8-1 0,-1 1 0,-29 4 0,36-3 6,-2-1 0,-30-1 0,13-1-1389,33 1-5443</inkml:trace>
</inkml:ink>
</file>

<file path=ppt/ink/ink1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68"/>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66"/>
    </inkml:context>
    <inkml:brush xml:id="br0">
      <inkml:brushProperty name="width" value="0.025" units="cm"/>
      <inkml:brushProperty name="height" value="0.025" units="cm"/>
      <inkml:brushProperty name="color" value="#66CC00"/>
    </inkml:brush>
  </inkml:definitions>
  <inkml:trace contextRef="#ctx0" brushRef="#br0">1 1 24575,'325'0'0,"-284"4"-1365,-37-4-5461</inkml:trace>
</inkml:ink>
</file>

<file path=ppt/ink/ink1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60"/>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0,'195'0,"-414"0,1160 0,-938 0</inkml:trace>
</inkml:ink>
</file>

<file path=ppt/ink/ink1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61"/>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1,'1271'0,"-1266"0</inkml:trace>
</inkml:ink>
</file>

<file path=ppt/ink/ink1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62"/>
    </inkml:context>
    <inkml:brush xml:id="br0">
      <inkml:brushProperty name="width" value="0.1" units="cm"/>
      <inkml:brushProperty name="height" value="0.1" units="cm"/>
      <inkml:brushProperty name="color" value="#FFC114"/>
      <inkml:brushProperty name="ignorePressure" value="1"/>
    </inkml:brush>
  </inkml:definitions>
  <inkml:trace contextRef="#ctx0" brushRef="#br0">174 1,'-173'717,"172"-713</inkml:trace>
</inkml:ink>
</file>

<file path=ppt/ink/ink1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63"/>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0,'128'708,"-128"-706</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23"/>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1,'1836'0,"-1831"0</inkml:trace>
</inkml:ink>
</file>

<file path=ppt/ink/ink1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64"/>
    </inkml:context>
    <inkml:brush xml:id="br0">
      <inkml:brushProperty name="width" value="0.2" units="cm"/>
      <inkml:brushProperty name="height" value="0.2" units="cm"/>
      <inkml:brushProperty name="color" value="#FFC114"/>
    </inkml:brush>
  </inkml:definitions>
  <inkml:trace contextRef="#ctx0" brushRef="#br0">162 12 24575,'0'39'0,"-1"40"0,0-73 0,-1 0 0,0 0 0,0 0 0,-1 0 0,-3 7 0,-4 5 0,-2 6 0,9-18 0,-1 0 0,1 0 0,-3 10 0,-5 32 0,-9 25 0,17-64 0,-1 0 0,-5 12 0,6-15 0,0 0 0,0 1 0,1-1 0,0 2 0,1-3 0,-1 3 0,0 5 0,1-8 0,1 1 0,-1 0 0,-1-1 0,-1 7 0,-4 15 0,6-21 0,-1-1 0,1-1 0,-1 1 0,-2 6 0,2-7 0,0 0 0,0 0 0,0 1 0,1-1 0,0 0 0,0 8 0,1-6 0,-1 0 0,0-1 0,-2 10 0,2-12 0,1-3 0,0 0 0,0 0 0,1 1 0,-1-1 0,0 0 0,0 0 0,0 0 0,1 0 0,-1 0 0,0 1 0,0-1 0,0 0 0,1 0 0,-1 0 0,1 0 0,-1 0 0,0 0 0,0 0 0,0 0 0,1 0 0,-1 0 0,0 0 0,0 0 0,1 0 0,-1 0 0,1 0 0,-1 0 0,0 0 0,0 0 0,0 0 0,0 0 0,0 0 0,0 0 0,1-1 0,12-1 0,-13 2 0,24-7 0,-17 6 0,1-1 0,0 0 0,0 0 0,0 1 0,13 0 0,19 2 0,67-2 0,-84-2 0,17 0 0,-28 3 0,25 0 0,40 5 0,-59-4 0,39-1 0,4 0 0,-33 4 0,17-1 0,-11-4 0,51 2 0,-58 1 0,30 2 0,-14-5 0,61 2 0,-74 5 0,-25-4 0,-1-1 0,0 0 0,-1-1 0,2 1 0,-1 0 0,-1-1 0,1 0 0,0 1 0,1-1 0,-2-1 0,2 1 0,5-2 0,-9 2 0,-1 0 0,1 0 0,-1 0 0,1 0 0,-1 0 0,1-1 0,-1 1 0,1-1 0,-1 1 0,0-1 0,1 0 0,0 1 0,-1-1 0,0 1 0,0-1 0,1 1 0,-1-1 0,0 1 0,0-1 0,0 1 0,0-1 0,1 0 0,-1 1 0,0-1 0,0 1 0,0-1 0,0 0 0,0 0 0,-1 1 0,1 0 0,0 0 0,0-1 0,0 0 0,-1 0 0,-12-24 0,8 17 0,3 2 0,-1 0 0,2-1 0,0 2 0,-1-3 0,0-8 0,1 8 0,0 0 0,-5-16 0,4 17 0,0-2 0,-1-10 0,0 1 0,-11-54 0,8 9 0,4 52 0,1 0 0,1-12 0,0 15 0,0 1 0,0-1 0,-1 0 0,0 1 0,-1-1 0,-3-8 0,4 10 0,-1-1 0,1 1 0,-2-13 0,-2-13 0,0 5 0,5 23 0,-1-2 0,1 0 0,-2 2 0,1-1 0,-5-8 0,4 6 0,0 2 0,-1-1 0,2 1 0,-1-2 0,1 2 0,-1-11 0,2 15 0,-1 0 0,1 0 0,0 0 0,-1 0 0,0 0 0,1 0 0,0 0 0,-1 1 0,0-1 0,0 0 0,0 0 0,0 0 0,0 1 0,0 0 0,0-1 0,0 1 0,0-1 0,0 1 0,-1-1 0,1 1 0,1 0 0,-1-1 0,0 1 0,-1 0 0,1 0 0,0 0 0,-2 0 0,-6-2 0,-1 2 0,-11-1 0,18 1 0,-227 1 0,169 5 0,-130-6 0,128 6 0,11-10 0,33 2 0,15 2 0,0 0 0,0 0 0,0 0 0,1 0 0,-1 0 0,0 0 0,0 1 0,1 0 0,-1 0 0,0 0 0,0 1 0,1-1 0,-6 3 0,8-2 0,-1-1 0,0-1 0,0 2 0,0-1 0,0 1 0,1 0 0,-1 0 0,0-1 0,1 1 0,0 0 0,0 0 0,0 0 0,-1 0 0,2 0 0,-1 0 0,0 0 0,0 0 0,1 0 0,-1 0 0,1 1 0,0 3 0,0-5 0,0 1 0,0 0 0,0 0 0,0 0 0,0 0 0,1 0 0,-1 0 0,1-1 0,0 1 0,0-1 0,-1 1 0,2 0 0,-1 0 0,0 0 0,0-1 0,-1 0 0,2 0 0,2 3 0,-2-3 0,1 1 0,-1-1 0,-1 0 0,2 0 0,0 0 0,0 0 0,-1 0 0,1-1 0,-1 0 0,1 0 0,0 0 0,0 1 0,-1-1 0,3-1 0,125 7 0,-85-5 0,41-2 0,-59-2 0,16 0 0,49-3 0,33 11 0,-118-4 0,0-1 0,0 0 0,-1 1 0,1 1 0,-1 0 0,1 0 0,-2 0 0,2 1 0,-1-1 0,-1 1 0,2 0 0,7 5 0,-12-5 0,-1-1 0,2 0 0,-1 1 0,0 0 0,0-2 0,0 2 0,-1 0 0,0 0 0,0 0 0,1-1 0,-2 1 0,1 0 0,0 0 0,0 0 0,-1-1 0,0 1 0,1 0 0,-1 0 0,-1 1 0,1-2 0,0 1 0,-1 0 0,-1 4 0,2-7 0,-2 1 0,2 0 0,-1 0 0,1 0 0,-1 0 0,1 0 0,-1-1 0,-1 1 0,2 0 0,-1 0 0,-1 0 0,1-1 0,0 1 0,0-1 0,0 1 0,-1-1 0,1 1 0,1-1 0,-1 0 0,0 1 0,-1-1 0,1 0 0,-2 0 0,-4 0 0,-1 0 0,-12 0 0,9 0 0,-5 0 0,-1 0 0,-32 8 0,49-8 0,-25 3 0,0-1 0,-1-1 0,-26-3 0,3 1 0,37 0 0,1 0 0,-1 0 0,-18-6 0,18 5 0,1 0 0,0 0 0,-21-1 0,-32-3 0,62 6 0,-21 0 0,-1 0 0,-32 5 0,46-4 0,4 0 0,2 0 0,-2 0 0,-7 3 0,11-3 0,0-1 0,1 0 0,-1 1 0,2-1 0,-2 1 0,1 0 0,0 0 0,0 0 0,0 0 0,-1 0 0,1 0 0,1 0 0,-2 0 0,1 1 0,1-1 0,-1 0 0,0 2 0,-7 12 0,6-12 0,0 0 0,0 0 0,2 0 0,-2 0 0,1 0 0,0 1 0,0 2 0,1-5 0,0 1 0,0-1 0,0 0 0,0 0 0,0 0 0,1 0 0,0 0 0,-1 0 0,0-1 0,1 1 0,-1 0 0,1 0 0,0 0 0,-1 0 0,0 0 0,1 0 0,0-1 0,0 1 0,0 0 0,0 0 0,0 0 0,0-1 0,0 1 0,0-1 0,1 1 0,-1-1 0,1 1 0,6 1 0,-2 1 0,3-1 0,-1 0 0,0 0 0,0-1 0,15 1 0,52-2 0,-32-1 0,427 1 0,-466 1 0,2 0 0,-1 0 0,-1 1 0,2-1 0,-2 2 0,1-1 0,0 0 0,-1 0 0,8 6 0,-3-2 0,-7-6 0,-1 1 0,1 0 0,-1 1 0,0-1 0,0 0 0,1 1 0,-1-1 0,0 0 0,0 0 0,0 1 0,0-1 0,0 0 0,-1 1 0,1-1 0,0 1 0,-1 0 0,1 1 0,-1-2 0,0 0 0,0 0 0,0 0 0,0-1 0,0 1 0,0-1 0,-1 1 0,1 0 0,0 0 0,0-1 0,0 1 0,-1 0 0,0 0 0,1-1 0,0 1 0,-1 0 0,1 0 0,-1-1 0,0 1 0,1-1 0,-1 1 0,0-1 0,0 1 0,1-1 0,-2 1 0,2-1 0,-1 0 0,1 0 0,-1 0 0,0 0 0,1 1 0,-2-1 0,2 0 0,-1 0 0,0 0 0,-2 0 0,-16 2 0,1-1 0,-27-3 0,3 1 0,-91 5 0,-10-1 0,-8 4 0,70-2 0,-6-6 0,-13 3 0,99-2 0,-1 0 0,1 0 0,-1 0 0,0 1 0,0-1 0,1 0 0,-1 1 0,1-1 0,0 1 0,-1 0 0,1-1 0,0 1 0,-1 0 0,1 0 0,0-1 0,0 1 0,-1 0 0,1 0 0,0 2 0,1-2 0,-1-1 0,1 1 0,-1 0 0,1 0 0,0 0 0,0 0 0,0-1 0,0 1 0,0 0 0,0-1 0,0 1 0,0-1 0,0 1 0,0 0 0,0 0 0,0 0 0,1 0 0,-1-1 0,1 1 0,-1 0 0,0 0 0,1-1 0,-1 1 0,0 0 0,1-1 0,-1 1 0,1-1 0,0 1 0,-1 0 0,1-1 0,0 0 0,0 0 0,0 1 0,1 0 0,2 0 0,-2 1 0,2-1 0,0 1 0,0-1 0,0 0 0,-1-1 0,1 1 0,0-1 0,6 1 0,15 1 0,0 3 0,1-2 0,39 3 0,53-7 0,-48 0 0,325 1 0,-393 1 0,1-1 0,-1 0 0,0 1 0,0-1 0,0 0 0,1 1 0,-1 0 0,0 0 0,0 0 0,-1 0 0,2 1 0,-2-1 0,1 0 0,0 1 0,0-1 0,0 1 0,1 2 0,5 5 0,-2-1 0,8 13 0,-8-11 0,-5-10 0,0 1 0,-1-1 0,0 1 0,1-1 0,-1 0 0,0 1 0,0-1 0,1 1 0,-1-1 0,1 0 0,-1 0 0,0 1 0,0 0 0,0 0 0,0-1 0,0 1 0,0-1 0,0 1 0,0-1 0,0 1 0,0-1 0,0 1 0,0-1 0,0 1 0,-1-1 0,1 1 0,0 0 0,-1-1 0,1 0 0,0 1 0,-1 0 0,1 0 0,-2 0 0,0-1 0,1 0 0,-1 1 0,0 0 0,1-1 0,-1 1 0,0-1 0,0 1 0,1-1 0,-4 0 0,-21 3 0,-1-2 0,0-1 0,1-2 0,-29-4 0,-55-1 0,-406 8-1365</inkml:trace>
</inkml:ink>
</file>

<file path=ppt/ink/ink1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57"/>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1,'1105'0,"-1118"0,7 0</inkml:trace>
</inkml:ink>
</file>

<file path=ppt/ink/ink1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58"/>
    </inkml:context>
    <inkml:brush xml:id="br0">
      <inkml:brushProperty name="width" value="0.1" units="cm"/>
      <inkml:brushProperty name="height" value="0.1" units="cm"/>
      <inkml:brushProperty name="color" value="#FFC114"/>
    </inkml:brush>
  </inkml:definitions>
  <inkml:trace contextRef="#ctx0" brushRef="#br0">1 209 24575,'1'0'0,"0"0"0,0-1 0,0 1 0,0-1 0,0 0 0,0 1 0,-1-1 0,1 0 0,0 1 0,0-1 0,-1 1 0,1-1 0,0 0 0,-1 0 0,1 0 0,-1 0 0,1 0 0,0 0 0,-1-2 0,9-8 0,0 4 0,-1 0 0,0-1 0,0 1 0,-2-1 0,2-1 0,5-10 0,25-27 0,-36 43 0,0 0 0,1 1 0,0 1 0,-2-1 0,2 0 0,0 0 0,0 1 0,4-3 0,14-8 0,-17 9 0,0 0 0,1 1 0,1-1 0,-3 1 0,3-1 0,-1 1 0,0 1 0,8-3 0,22-8 0,-34 12 0,0-1 0,0 1 0,-1 0 0,1-1 0,0 1 0,1-1 0,-1 1 0,0 0 0,0 0 0,0 0 0,0 0 0,0-1 0,0 1 0,1 0 0,-1 1 0,-1-1 0,2 0 0,0 1 0,-1-1 0,1 1 0,-1 0 0,0-1 0,0 1 0,0 0 0,0 0 0,0-1 0,0 1 0,-1 0 0,1 0 0,0 0 0,1 2 0,1 1 0,1-1 0,-1 0 0,1 1 0,0 0 0,1-1 0,-2-1 0,2 1 0,0 0 0,-1-1 0,8 2 0,-5 0 0,0-1 0,13 10 0,-14-11 0,-3 1 0,3-1 0,-1 0 0,9 2 0,-9-2 0,3 1 0,-5-3 0,-2 1 0,1 0 0,0 0 0,1-1 0,-2 1 0,2-1 0,-1 1 0,-1 1 0,1-1 0,2 3 0,6 5 0,2 2 0,0 0 0,0-2 0,1 0 0,-1 0 0,27 13 0,3-2 0,-42-20 0,0 0 0,1 0 0,-1 0 0,0 0 0,0 0 0,0 0 0,0 0 0,0 0 0,0 0 0,0 0 0,1 0 0,-1 0 0,0 0 0,0 0 0,0 1 0,0-1 0,0 0 0,0 0 0,0 0 0,0 0 0,0 0 0,0 0 0,0 0 0,0 0 0,1 1 0,-1-1 0,0 0 0,0 0 0,0 0 0,0 0 0,0 0 0,0 0 0,0 1 0,0-1 0,0 0 0,0 0 0,0 0 0,0 0 0,0 0 0,-1 1 0,-5 2 0,-8 0 0,-5-2 0,-1 0 0,-26-3 0,20 0 0,-18-2 0,-49-1 0,50-1 0,25 3 0,1 2 0,-22-2 0,11 4 0,-42-2 0,69 1 0,1 0 0,-1 0 0,0 0 0,0 0 0,1 0 0,-1-1 0,1 1 0,-2 0 0,2 0 0,-1 0 0,1-1 0,-1 1 0,0 0 0,1-1 0,-1 1 0,1-1 0,-1 1 0,0 0 0,1-1 0,0 1 0,-1-1 0,1 1 0,0-1 0,0 1 0,0-1 0,-1 0 0,1 0 0,0 1 0,0 0 0,0 0 0,-1-1 0,1 1 0,0-1 0,0 0 0,0 1 0,0-1 0,0 0 0,0 1 0,0-1 0,1 0 0,-1 1 0,0-1 0,0 0 0,0 1 0,0-1 0,1 0 0,-1-1 0,1 0 0,1 0 0,-1-1 0,1 1 0,-1-1 0,1 1 0,-1 1 0,1-1 0,0 0 0,2-2 0,9-7 0,-12 9 0,1 0 0,0 0 0,0 0 0,1 1 0,-2 0 0,1-1 0,5-1 0,26-19 0,0 10 0,-19 8 0,-11 3 0,0 0 0,0 0 0,0 0 0,0 0 0,1 0 0,-1 1 0,0-1 0,0 1 0,0-1 0,1 1 0,-1 0 0,0 1 0,6 0 0,0 2 0,1 1 0,0-1 0,-1 2 0,0 0 0,10 5 0,-4-2 0,-7-3 0,-1-1 0,0 1 0,0-1 0,-1 2 0,0-1 0,0 1 0,9 11 0,-14-17 0,1 1 0,-1 0 0,0-1 0,0 1 0,1 0 0,-1-1 0,0 1 0,1-1 0,-1 1 0,2 0 0,1 0 0,-12-1 0,-19 0 0,7 0 0,-1-1 0,1 0 0,-36-7 0,47 6 0,1 1 0,0 1 0,-1-1 0,1 1 0,-11 1 0,-22-1 0,41 0 0,-1 1 0,1-1 0,0 0 0,-1 0 0,0-1 0,1 1 0,-1 0 0,1 0 0,0 0 0,-1 0 0,0 0 0,1 0 0,0 0 0,0-1 0,0 1 0,0 0 0,-1 0 0,0 0 0,1-1 0,0 0 0,0 1 0,-1 0 0,1 0 0,0-1 0,0 1 0,-1 0 0,0-1 0,1 0 0,0 1 0,1-1 0,-1 1 0,0 0 0,0 0 0,1-1 0,-1 0 0,0 1 0,0-1 0,0 0 0,1 1 0,-1-1 0,0 1 0,1 0 0,-1-1 0,1 0 0,24-18 0,-22 17 0,0 1 0,0-1 0,0 1 0,0 0 0,-1 0 0,2 0 0,-1 1 0,1-1 0,-1 0 0,0 1 0,0-1 0,1 1 0,-1 0 0,0 0 0,0 1 0,0 0 0,1-1 0,3 2 0,-4-1 0,-1-1 0,0 1 0,0 0 0,-1-1 0,1 1 0,0 0 0,0 0 0,-1 0 0,1 0 0,0 0 0,0 0 0,0 3 0,0-3 0,-2 0 0,1 0 0,-1 0 0,1 1 0,0-2 0,-1 1 0,0 0 0,1 1 0,-1-1 0,0 0 0,0 0 0,0 0 0,0 0 0,0 1 0,0-1 0,0 0 0,0 0 0,0 0 0,0 0 0,-1 0 0,0 2 0,0-1 0,0-1 0,0 1 0,0-1 0,0 0 0,0 0 0,0 1 0,0-1 0,-1 0 0,1 0 0,-1 0 0,1 0 0,-1 1 0,0-1 0,1-1 0,0 1 0,-1 0 0,-2 0 0,-5 1 0,0 1 0,-12 1 0,2 1 0,7-4-4,-1 1-1,0-1 1,-1 0-1,2-1 1,-21-1-1,-2 0-1333</inkml:trace>
</inkml:ink>
</file>

<file path=ppt/ink/ink1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59"/>
    </inkml:context>
    <inkml:brush xml:id="br0">
      <inkml:brushProperty name="width" value="0.1" units="cm"/>
      <inkml:brushProperty name="height" value="0.1" units="cm"/>
      <inkml:brushProperty name="color" value="#FFC114"/>
    </inkml:brush>
  </inkml:definitions>
  <inkml:trace contextRef="#ctx0" brushRef="#br0">217 51 24575,'-2'-2'0,"1"2"0,-1-2 0,0 1 0,0 0 0,0 0 0,1 0 0,-1-1 0,0 1 0,1 0 0,-2 1 0,-2-2 0,2 1 0,0 0 0,-1-2 0,0 1 0,1 0 0,-1-1 0,-4-3 0,-8-6 0,15 11 0,-1 0 0,0 0 0,0 1 0,1-1 0,-2 0 0,1 1 0,1-1 0,-1 1 0,0 0 0,0 0 0,0-1 0,-1 1 0,1 0 0,1 0 0,-1 1 0,0-1 0,-4 1 0,2 0 0,2 0 0,-2 0 0,1 0 0,0 0 0,1-1 0,-1 2 0,0 0 0,0 0 0,0-1 0,-2 4 0,2-3 0,-1 0 0,1 0 0,0 0 0,-1 0 0,1 0 0,-1-1 0,0 0 0,-4 1 0,3-1 0,1 1 0,-1 0 0,1-1 0,0 2 0,-7 2 0,11-5 0,0 0 0,-1 0 0,1 0 0,0 0 0,0 1 0,-1-1 0,1 0 0,0 0 0,-1 1 0,1-1 0,0 0 0,0 0 0,0 0 0,0 0 0,-1 1 0,1-1 0,0 0 0,0 0 0,0 0 0,0 1 0,0-1 0,0 0 0,0 0 0,0 0 0,-1 1 0,1-1 0,0 0 0,0 0 0,0 1 0,0-1 0,0 0 0,0 0 0,0 0 0,0 1 0,0-1 0,1 0 0,8 2 0,17-6 0,-16 2 45,0 1-1,12-1 1,13 0-1544</inkml:trace>
</inkml:ink>
</file>

<file path=ppt/ink/ink1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41"/>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0,'956'0,"-952"0</inkml:trace>
</inkml:ink>
</file>

<file path=ppt/ink/ink1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42"/>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0,-1 0,-1 0,2 0,-1 0,1 0,0 0,-1 0,1 0,-1 0</inkml:trace>
</inkml:ink>
</file>

<file path=ppt/ink/ink1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43"/>
    </inkml:context>
    <inkml:brush xml:id="br0">
      <inkml:brushProperty name="width" value="0.05" units="cm"/>
      <inkml:brushProperty name="height" value="0.05" units="cm"/>
      <inkml:brushProperty name="color" value="#E71224"/>
    </inkml:brush>
  </inkml:definitions>
  <inkml:trace contextRef="#ctx0" brushRef="#br0">0 13 24575,'184'0'0,"-179"-1"0,-1 1 0,1-1 0,0 0 0,8-2 0,16-3 0,-10 6 0,32 3 0,-39-3 0,12 2 0,53 2 0,-26-6 0,-33 1 0,39 1 0,27 2 0,86 5 0,-158-8 0,-2 1 0,11-3 0,-12 1 0,3 1 13,-1 0-1,20 2 0,-7 0-1414</inkml:trace>
</inkml:ink>
</file>

<file path=ppt/ink/ink1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44"/>
    </inkml:context>
    <inkml:brush xml:id="br0">
      <inkml:brushProperty name="width" value="0.2" units="cm"/>
      <inkml:brushProperty name="height" value="0.2" units="cm"/>
      <inkml:brushProperty name="color" value="#E71224"/>
    </inkml:brush>
  </inkml:definitions>
  <inkml:trace contextRef="#ctx0" brushRef="#br0">1 1229 24575,'0'-2'0,"1"1"0,-1-1 0,1 0 0,-1 0 0,2 0 0,-2 0 0,1 0 0,1 1 0,-2-1 0,1 0 0,0 1 0,4-4 0,7-11 0,-2-13 0,-7 22 0,-1 1 0,1-1 0,0 0 0,7-11 0,-7 13 0,0 1 0,-1 0 0,0-1 0,-1 0 0,1 1 0,0-2 0,-1 1 0,0 1 0,0-11 0,0 13 0,-1 0 0,1-1 0,-1 0 0,1 1 0,0 1 0,0-2 0,0 1 0,0 0 0,4-4 0,-4 6 0,1-2 0,-1 0 0,0-1 0,0 1 0,-1 0 0,2 0 0,-1 0 0,-1 0 0,1 0 0,0 0 0,-1-5 0,0 6 0,0 0 0,0-1 0,0 0 0,0 0 0,0 1 0,0-1 0,0 0 0,1 1 0,-1-1 0,1 1 0,0-1 0,-1 0 0,1 1 0,0-1 0,0 1 0,0-1 0,0 1 0,0 0 0,0 0 0,2-2 0,-2 2 0,0 0 0,0 0 0,-1-1 0,1 1 0,-1-1 0,1 1 0,0 1 0,-1-2 0,0 0 0,0 1 0,1 0 0,-1-1 0,0-1 0,0 1 0,0 1 0,0-1 0,0 0 0,0 1 0,1-2 0,-1 2 0,0-1 0,3-2 0,0-2 0,1-1 0,-1 1 0,-1-1 0,0 1 0,0-1 0,0 1 0,-1-1 0,1-10 0,-1 14 0,0-2 0,0 2 0,0 0 0,0-1 0,4-4 0,2-8 0,-3 5 0,0 1 0,9-15 0,-13 24 0,8-13 0,-8 13 0,0 1 0,0 0 0,0-1 0,0 1 0,0-1 0,0 1 0,0 0 0,0-1 0,0 1 0,0-1 0,0 1 0,0 0 0,0-1 0,0 0 0,0 1 0,0-1 0,0 1 0,0 0 0,0-1 0,0 1 0,0 0 0,0 0 0,0 0 0,0-1 0,0 1 0,0 0 0,0-1 0,-1 1 0,1 0 0,-1-1 0,1 1 0,-1 0 0,1 0 0,0 0 0,0 0 0,0 0 0,-1 0 0,1 0 0,0 0 0,-1 0 0,1 0 0,0 0 0,0 0 0,0 0 0,0 0 0,-1 0 0,1 0 0,0 1 0,0-1 0,0 0 0,0 0 0,0 0 0,-1 0 0,1 0 0,0 0 0,0 1 0,0-1 0,-1 0 0,1 0 0,0 0 0,0 0 0,0 1 0,0-1 0,0 0 0,0 0 0,0 0 0,0 0 0,0 0 0,0 0 0,0 0 0,0 0 0,0 0 0,0 1 0,0-1 0,0 0 0,0 0 0,0 0 0,0 0 0,0 1 0,0-1 0,1 0 0,-1 0 0,0 1 0,1-1 0,-1 1 0,0-1 0,0 0 0,0 0 0,0 0 0,0 1 0,0-1 0,0 0 0,1 0 0,-1 0 0,0 0 0,0 1 0,0-1 0,0 0 0,1 0 0,-1 0 0,0 0 0,1 0 0,-1 0 0,0 1 0,0-1 0,0 0 0,1 0 0,-1 0 0,0 0 0,0 0 0,1 0 0,-1 0 0,1 0 0,-1 0 0,0 0 0,0 0 0,0 0 0,0 0 0,0 0 0,0 0 0,0 0 0,1 0 0,-1-1 0,0 1 0,1 0 0,-1 0 0,0 0 0,0 0 0,0 0 0,1 0 0,-1-1 0,0 1 0,0 0 0,0 0 0,0 0 0,0 0 0,1-1 0,-1 1 0,0 0 0,0 0 0,1-1 0,-1 0 0,1 0 0,-1 0 0,1 1 0,0 0 0,-1-1 0,1 0 0,-1 0 0,0 0 0,0 0 0,1 0 0,-1 0 0,1 0 0,-1 0 0,0 0 0,0 0 0,0-2 0,1-8 0,-1 11 0,0-1 0,0 1 0,1 0 0,-1 0 0,0-1 0,1 1 0,-1 0 0,0 0 0,0 0 0,0-1 0,0 1 0,0 0 0,0 0 0,0 0 0,0 0 0,1 0 0,-1 0 0,1 0 0,-1 0 0,0 0 0,0 0 0,1 0 0,-1 0 0,0 0 0,1 0 0,-1 0 0,1 0 0,-1 0 0,0 0 0,0 0 0,1 0 0,-1 0 0,0 0 0,0 0 0,1 0 0,-1 0 0,1 0 0,-1 0 0,1 3 0,-10-1 0,9-2 0,0 0 0,-1 0 0,0 1 0,0-1 0,0 0 0,0-1 0,1 1 0,-1 0 0,0 0 0,0 0 0,0 0 0,0 0 0,-1-1 0,2 1 0,0 0 0,0-1 0,0 1 0,-1 0 0,1 0 0,0 0 0,-1-1 0,1 1 0,0 0 0,0 0 0,0-1 0,0 1 0,0 0 0,0 0 0,0-1 0,0 1 0,0 0 0,0 0 0,0 0 0,0 0 0,0 0 0,0-1 0,0 1 0,0 0 0,0-4 0,1 2 0,0-1 0,0 0 0,1 1 0,2-5 0,4-10 0,-6 13 0,-1-1 0,1 1 0,1 0 0,2-6 0,-4 7 0,2 0 0,-1-1 0,-1 0 0,1 0 0,-1 2 0,1-8 0,-2 8 0,0 0 0,1 0 0,0 0 0,-1 0 0,1 0 0,1 0 0,-2 0 0,1 1 0,1-1 0,1-1 0,4-9 0,-6 10 0,0 0 0,0 1 0,-1-1 0,0-1 0,0 3 0,1-2 0,-1 0 0,-1-4 0,1 4 0,0 0 0,0 1 0,0-1 0,0 0 0,1 0 0,-1 0 0,0 0 0,3-2 0,-1-2 0,0 1 0,-1 0 0,1-1 0,1-5 0,0-2 0,3 2 0,-6 10 0,2 0 0,-2 0 0,1 0 0,-1 0 0,1-1 0,0 1 0,-1 0 0,1 0 0,-1 0 0,0 0 0,0 1 0,1-4 0,0 1 0,-1 0 0,1 0 0,-1 1 0,2-2 0,-2 2 0,1-1 0,0 0 0,0 1 0,1-1 0,4-4 0,-4 4 0,0 1 0,-1-2 0,1 1 0,0 0 0,0 0 0,-1-1 0,2-5 0,-1 2 0,-1 0 0,1-1 0,2 1 0,5-12 0,-1 3 0,0-3 0,-5 12 0,0 0 0,0 1 0,6-10 0,18-30 0,-10 26 0,-9 8 0,-6 11 0,-5 2 0,2-2 0,1 1 0,0 0 0,0-1 0,0 1 0,0 0 0,0 0 0,0-1 0,0 1 0,0 0 0,0 0 0,0 0 0,0-1 0,-1 1 0,1 0 0,0 0 0,0 0 0,0 0 0,0 0 0,-1-1 0,1 1 0,0 0 0,-1 0 0,1-1 0,0 1 0,0 0 0,0 0 0,-1 0 0,1 0 0,0 0 0,0 0 0,-1 0 0,1 0 0,0 0 0,-1 0 0,1 0 0,0 0 0,0 0 0,-1 0 0,1 0 0,0 0 0,0 0 0,0 0 0,-1 0 0,1 0 0,-1 1 0,1-1 0,0 0 0,0 0 0,0 1 0,-1-1 0,1 0 0,0 0 0,0 0 0,0-1 0,0-2 0,1 1 0,0-1 0,0 1 0,0 0 0,0-1 0,0 0 0,1 1 0,2-4 0,-1 2 0,1 0 0,-1 0 0,-1 0 0,1-1 0,-1 1 0,1 0 0,2-8 0,-3 4 0,4-4 0,1 1 0,10-15 0,-6 7 0,-9 16 0,-1 0 0,1 2 0,-1-3 0,0 1 0,1-4 0,-2 5 0,1-1 0,-1 0 0,2 0 0,-2 1 0,1 0 0,0-1 0,0 1 0,3-3 0,0 0-86,-2 2-56,-1 1 0,1 0 0,-2 1 0,2-2 0,0 3-1,0-2 1,0 0 0,3-1 0</inkml:trace>
</inkml:ink>
</file>

<file path=ppt/ink/ink1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54"/>
    </inkml:context>
    <inkml:brush xml:id="br0">
      <inkml:brushProperty name="width" value="0.05" units="cm"/>
      <inkml:brushProperty name="height" value="0.05" units="cm"/>
      <inkml:brushProperty name="color" value="#E71224"/>
    </inkml:brush>
  </inkml:definitions>
  <inkml:trace contextRef="#ctx0" brushRef="#br0">921 12 24575,'-8'1'0,"0"-1"0,-16 5 0,20-4 0,-1 0 0,0 0 0,0-1 0,0 1 0,-1-1 0,2 0 0,-1 0 0,-1 0 0,2 0 0,-1-1 0,-7 0 0,1-3 0,0 2 0,-2 0 0,2 0 0,-1 1 0,1-1 0,0 2 0,-21 2 0,-28-2 0,18-3 0,-28-3 0,-172 6 0,197 4 0,16-1 0,4-1 0,-8 1 0,-123-3-1365</inkml:trace>
</inkml:ink>
</file>

<file path=ppt/ink/ink1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55"/>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24"/>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1,'1667'0,"-1662"0</inkml:trace>
</inkml:ink>
</file>

<file path=ppt/ink/ink1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56"/>
    </inkml:context>
    <inkml:brush xml:id="br0">
      <inkml:brushProperty name="width" value="0.2" units="cm"/>
      <inkml:brushProperty name="height" value="0.2" units="cm"/>
      <inkml:brushProperty name="color" value="#E71224"/>
    </inkml:brush>
  </inkml:definitions>
  <inkml:trace contextRef="#ctx0" brushRef="#br0">0 1134 24575,'14'-4'0,"1"2"0,16-3 0,4-1 0,-22 4 0,-1 2 0,1-1 0,22 2 0,-2 0 0,81 4 0,-37-1 0,19-4 0,17 0 0,-107 1 0,-2 1 0,2-1 0,-1 0 0,-1 0 0,1 1 0,8 4 0,8 2 0,-20-7 0,-1-1 0,2 1 0,-1 0 0,0 0 0,0-1 0,1 1 0,-2 1 0,1-1 0,1-1 0,0 3 0,9 6 0,-12-11 0,-1 1 0,1-1 0,0-1 0,0 2 0,0-1 0,0 0 0,1-1 0,-1 1 0,1 0 0,0 0 0,0 0 0,0-3 0,0 2 0,1 0 0,0 1 0,0 0 0,-1-2 0,1 2 0,-1-1 0,0 0 0,0 1 0,0-1 0,0 0 0,0 0 0,-1 0 0,1 1 0,-3-4 0,1-3 0,0-1 0,-3-18 0,3 17 0,-4-18 0,2 16 0,2 11 0,1-1 0,-1 1 0,2-1 0,-1-1 0,0 2 0,1-1 0,0 0 0,0 0 0,0 0 0,0-4 0,2 11 0,-2-3 0,1 0 0,0-1 0,-1 1 0,0 0 0,1 0 0,-1 0 0,0-1 0,0 1 0,1 0 0,-1 0 0,0 0 0,0-1 0,0 1 0,0 0 0,0-1 0,0 1 0,0 0 0,0 0 0,-1-1 0,1 1 0,0 0 0,-1 1 0,-2 1 0,1 0 0,-1-2 0,-1 2 0,0-1 0,2 1 0,-2-1 0,0 0 0,0 0 0,1-2 0,-8 3 0,-13 8 0,21-10 0,0 0 0,1 0 0,-2 0 0,1 0 0,0 0 0,0-1 0,-1 1 0,-5-1 0,-31 0 0,19-1 0,-1 1 0,-1 0 0,0 0 0,-1 1 0,-30 6 0,-49 8 0,96-15 0,-8 2 0,1-1 0,-1-1 0,0-1 0,1 1 0,-1-2 0,-23-4 0,34 5 0,1 0 0,0 0 0,0 0 0,0-1 0,0 0 0,1 1 0,-1 0 0,0-1 0,0 0 0,-1-2 0,3 3 0,0 0 0,0 1 0,1-1 0,-1 0 0,1 0 0,-1 1 0,0-1 0,1 0 0,-1 0 0,1 0 0,0 0 0,0 1 0,-1-1 0,1 0 0,0 0 0,-1-1 0,1 1 0,0 0 0,0 0 0,1 0 0,-1 1 0,0 0 0,1-1 0,-1 0 0,0-1 0,0 1 0,1 1 0,-1-1 0,1 0 0,0 0 0,-1 0 0,1 0 0,-1 1 0,1-1 0,1-1 0,0 0 0,1-1 0,1 0 0,0 1 0,-2-1 0,2 1 0,0 0 0,0 0 0,0 1 0,0-1 0,0 0 0,5-1 0,3 1 0,0 0 0,20-2 0,-9 2 0,54-11 0,-52 8 0,-20 4 0,-1 0 0,0 0 0,1 0 0,0 1 0,-1-1 0,9 1 0,15 2 0,46-3 0,-44-5 0,-16 2 0,7 2 0,-16 1 0,0 1 0,-1-1 0,1 0 0,1 0 0,-2-1 0,8-2 0,-12 4 0,0 0 0,0 0 0,0 0 0,0 0 0,0 0 0,0 0 0,0 0 0,0 0 0,0 0 0,0 0 0,0 0 0,0 0 0,0 0 0,0 0 0,0 0 0,0 0 0,0 0 0,0-1 0,0 1 0,0 0 0,0 0 0,0 0 0,0 0 0,0 0 0,0 0 0,0 0 0,0 0 0,0 0 0,0 0 0,0 0 0,0 0 0,0 0 0,0-1 0,0 1 0,0 0 0,0 0 0,0 0 0,0 0 0,0 0 0,0 0 0,0-1 0,0 1 0,0 0 0,0 0 0,0 0 0,0 0 0,0 0 0,0 0 0,0 0 0,-6-2 0,-6-2 0,-4 1 0,0 1 0,0 0 0,1 2 0,-1 0 0,1 0 0,-18 3 0,16-1 0,-9 1 0,-30 0 0,24-4 0,-42-7 0,61 7 0,9 1 0,1 0 0,-1 0 0,-1-1 0,3 1 0,-7-2 0,8 2 0,0 0 0,0 0 0,1 0 0,0-1 0,-1 0 0,0 1 0,1 0 0,-1-1 0,0 1 0,1-1 0,-1 1 0,1-1 0,-1 0 0,0 1 0,1-1 0,0 1 0,-1-1 0,1 0 0,0 1 0,0-1 0,-1 0 0,1 0 0,-1 0 0,1 1 0,0-1 0,0 1 0,0 0 0,0-1 0,0-1 0,0-52 0,-1 31 0,4-31 0,1 28 0,5-36 0,0 30 0,2 0 0,16-35 0,7-17 0,-30 74 0,-1 2 0,2-17 0,3-10 0,-8 35 0,0 0 0,0 0 0,0 1 0,0-1 0,0 0 0,0 0 0,0 0 0,0 0 0,1 0 0,-1 0 0,0 0 0,0 0 0,0 0 0,0 0 0,0 0 0,0 0 0,0 0 0,0 0 0,0 0 0,0 0 0,0 0 0,0 0 0,0 0 0,0 0 0,0 0 0,0 0 0,1 0 0,-1 0 0,0 0 0,0-1 0,0 9 0,-2 9 0,-9 48 0,0 120 0,11-160 0,2-1 0,3 1 0,10 41 0,-10-47 0,-3 3 0,1-3 0,-1 24 0,17-123 0,-12 55 0,0 0 0,-3-2 0,3-36 0,-6 8 0,-3-65 0,-1 71 0,-1-29 0,7 27 0,-2 46 0,0-2 0,0 1 0,1 0 0,0 0 0,0 0 0,4-7 0,-4 14 0,-1 5 0,-1 7 0,2 87 0,29 180 0,-8-176 0,-16-81 0,1 0 0,15 33 0,-13-35 0,3 3 0,-10-40 0,0-147 0,-4 93 0,0 40 0,-10-56 0,-16-29 0,22 91 0,-12-37 0,12 43 0,1-2 0,2 1 0,0-27 0,2 33 0,-1 7 0,1 1 0,0-2 0,1 1 0,-1 0 0,2 0 0,1-10 0,-3 16 0,0 0 0,0 0 0,0 0 0,0 0 0,0 0 0,0 0 0,0 0 0,0 0 0,0 0 0,0 0 0,0 0 0,0 0 0,0 0 0,0 0 0,0 0 0,0 0 0,0 0 0,0 0 0,1 0 0,-1 0 0,0 0 0,0 0 0,0 0 0,0 0 0,0 0 0,0 0 0,0 0 0,0 0 0,0 0 0,1 0 0,-1 0 0,0 0 0,0 0 0,0 0 0,0 0 0,0 0 0,0 0 0,0 0 0,0 0 0,0 0 0,0 0 0,0 0 0,0 0 0,0 0 0,0 0 0,0 0 0,0 0 0,0 0 0,1 0 0,-1 0 0,0 0 0,0 0 0,0 0 0,0 0 0,0 0 0,0 0 0,0 0 0,0 0 0,0 0 0,4 6 0,2 9 0,-5-13 0,54 162 0,-33-91 0,-17-48 0,7 44 0,-8-31 0,9 24 0,13 45 0,-11-49 0,-10-43 0,3 28 0,-9-68 0,-32-165 0,-2-12 0,0 66 0,29 118 0,-28-110 0,31 117 0,-5-26 0,8 35 0,0-1 0,-1 0 0,2 1 0,-1-1 0,0 1 0,0-1 0,1 0 0,-1 1 0,1-1 0,-1 1 0,4-4 0,1-2 0,-2 0 0,0 1 0,4-11 0,3-9 0,-10 27 0,0 0 0,0-1 0,0 1 0,0 0 0,0 0 0,0 0 0,0 0 0,0 0 0,0 0 0,0 0 0,0-1 0,0 1 0,0 0 0,1 0 0,-1 0 0,0 0 0,0 0 0,0 0 0,0 0 0,1 0 0,-1 0 0,0 0 0,0-1 0,0 1 0,0 0 0,0 0 0,0 0 0,0 0 0,0 0 0,1 0 0,-1 0 0,0 0 0,0 0 0,0 0 0,0 0 0,0 0 0,0 0 0,1 0 0,-1 0 0,0 0 0,0 0 0,0 0 0,1 0 0,-1 0 0,4 6 0,2 9 0,-5-15 0,9 26 0,-6-20 0,-1 1 0,0-1 0,-2 1 0,4 13 0,-4-13 0,1-1 0,0 1 0,2 6 0,3 9 0,0 3 0,-3-14 0,3 22 0,-1 2 0,1-2 0,3 20 0,-8-40 0,1 22 0,0-5 0,0 30 0,3-6 0,1-21 0,-3-7 0,3 33 0,-7-58 0,4 30 0,-1-20 0,0 19 0,-3-18 0,1 0 0,1 0 0,0 0 0,0 1 0,1-2 0,7 18 0,-6-17 0,1 2 0,-2-2 0,-2 1 0,3 16 0,-4-22 0,1 0-341,1-1 0,-1 1-1,3 6 1</inkml:trace>
</inkml:ink>
</file>

<file path=ppt/ink/ink1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45"/>
    </inkml:context>
    <inkml:brush xml:id="br0">
      <inkml:brushProperty name="width" value="0.2" units="cm"/>
      <inkml:brushProperty name="height" value="0.2" units="cm"/>
      <inkml:brushProperty name="color" value="#E71224"/>
    </inkml:brush>
  </inkml:definitions>
  <inkml:trace contextRef="#ctx0" brushRef="#br0">1 101 24575,'1'-4'0,"-1"0"0,1 2 0,1-2 0,-1 1 0,0-1 0,0 2 0,1-1 0,0-1 0,0 1 0,0 0 0,4-3 0,-2 1 0,25-36 0,-28 40 0,0 0 0,0 0 0,-1 0 0,1 0 0,0 1 0,0 0 0,0-1 0,0 0 0,0 1 0,-1-1 0,1 0 0,0 1 0,0-1 0,0 1 0,0 0 0,1-1 0,-1 1 0,0 0 0,1-1 0,0 1 0,-2 1 0,1-1 0,-1 0 0,1 0 0,-1 1 0,1-1 0,0 0 0,0 1 0,-1-1 0,1 1 0,-1-1 0,1 1 0,0-1 0,-1 1 0,1-1 0,-1 1 0,0-1 0,1 0 0,0 1 0,-1 0 0,0 0 0,0-1 0,1 1 0,-1 0 0,0-1 0,0 1 0,0 0 0,0-1 0,0 2 0,10 56 0,-7-34 0,1 46 0,-4-67 0,0-2 0,0 1 0,1-1 0,-1 1 0,0 0 0,1 0 0,1 2 0,-2-4 0,0 0 0,0 0 0,0 0 0,0 0 0,0 0 0,0 1 0,0-1 0,0 0 0,0 0 0,0 0 0,0 0 0,0 0 0,0 0 0,0 0 0,0 0 0,0 0 0,0 0 0,1 0 0,-1 0 0,0 0 0,0 0 0,0 1 0,0-1 0,0 0 0,1 0 0,-1 0 0,0 0 0,0 0 0,0 0 0,0 0 0,0 0 0,0 0 0,0 0 0,0 0 0,0 0 0,0 0 0,0 0 0,1 0 0,-1 0 0,0 0 0,0 0 0,0 0 0,0 0 0,0 0 0,0 0 0,0 0 0,0-1 0,3-8 0,-3 10 0,0 4 0,0 0 0,0-1 0,0 1 0,1 0 0,0-1 0,0 0 0,0 1 0,2 4 0,-2-6 0,1 0 0,-1-2 0,-1 2 0,1 0 0,0 0 0,-1 0 0,0-1 0,0 0 0,0 1 0,-1 6 0,0-6 0,1 1 0,0 0 0,0-1 0,2 8 0,-1-6 0,0 1 0,0 0 0,-1 10 0,0-10 0,0 0 0,0-1 0,0 1 0,2 7 0,2-4 0,-3-6 0,0 1 0,0-2 0,0 2 0,0 0 0,-1-1 0,1 5 0,5 45 0,-7-40 0,1 19 0,0-30 0,0 0 0,1 0 0,0 1 0,-1-2 0,1 1 0,-1 0 0,1 0 0,0 0 0,0 1 0,1-1 0,1 1 0,-4-21 0,-1 13 0,1 0 0,0 1 0,0-1 0,-1 0 0,2-8 0,-4-16 0,-3-13 0,6 36 0,-1-2 0,2 2 0,0-13 0,-1-7 0,-1 12 0,2 8 0,-1 2 0,1-3 0,-2-4 0,-3-3 0,1 0 0,1 0 0,2 0 0,-2-25 0,-1 105 0,-2 29 0,6-59 0,0 34 0,1-62 0,2 1 0,-1 0 0,1 0 0,1 0 0,-2-1 0,3 0 0,-1 0 0,1 0 0,8 9 0,-11-13 0,9 9 0,-11-13 0,0 0 0,0 0 0,1 0 0,-1 1 0,0-1 0,0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0,2 7 0,-1 8 0,-1-9 0,-1 1 0,1 1 0,1-1 0,-1 1 0,2-2 0,2 10 0,0-2 0,-1 0 0,-2 0 0,1 19 0,-1-16 0,0 11 0,-1-19 0,0 0 0,0 1 0,5 16 0,-1-7 0,4 33 0,-5-30 0,0 24 0,-3-32 0,5 19 0,-2-20 0,0 19 0,-3-27-195,0-1 0,1 0 0,-1 0 0,2 1 0,-2-1 0,3 3 0</inkml:trace>
</inkml:ink>
</file>

<file path=ppt/ink/ink1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46"/>
    </inkml:context>
    <inkml:brush xml:id="br0">
      <inkml:brushProperty name="width" value="0.2" units="cm"/>
      <inkml:brushProperty name="height" value="0.2" units="cm"/>
      <inkml:brushProperty name="color" value="#E71224"/>
    </inkml:brush>
  </inkml:definitions>
  <inkml:trace contextRef="#ctx0" brushRef="#br0">46 313 24575,'0'-5'0,"0"-1"0,0 1 0,0-1 0,-1 1 0,1 0 0,-2-1 0,-1-5 0,1 5 0,0-2 0,1 1 0,1 0 0,-1 0 0,1-8 0,-2-15 0,2 29 0,0-3 0,-1 0 0,0 0 0,0-1 0,0 1 0,-3-7 0,-1-9 0,2 5 0,2 8 0,0 2 0,0-2 0,1-10 0,0 11 0,0-1 0,-1 1 0,-2-11 0,1-1 51,1 14-334,0 1 0,1-1 0,-1 0-1,-3-6 1</inkml:trace>
</inkml:ink>
</file>

<file path=ppt/ink/ink1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47"/>
    </inkml:context>
    <inkml:brush xml:id="br0">
      <inkml:brushProperty name="width" value="0.2" units="cm"/>
      <inkml:brushProperty name="height" value="0.2" units="cm"/>
      <inkml:brushProperty name="color" value="#E71224"/>
    </inkml:brush>
  </inkml:definitions>
  <inkml:trace contextRef="#ctx0" brushRef="#br0">0 13 24575,'2'-1'0,"1"-1"0,-1 0 0,0 2 0,1-1 0,-1 0 0,0 0 0,1 0 0,-1 0 0,6-1 0,-7 3 0,-1 0 0,0 0 0,1 0 0,0 1 0,-1-1 0,0-1 0,0 1 0,0 1 0,0-1 0,0 2 0,0 4 0,3 3-1365</inkml:trace>
</inkml:ink>
</file>

<file path=ppt/ink/ink1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48"/>
    </inkml:context>
    <inkml:brush xml:id="br0">
      <inkml:brushProperty name="width" value="0.1" units="cm"/>
      <inkml:brushProperty name="height" value="0.1" units="cm"/>
      <inkml:brushProperty name="color" value="#E71224"/>
    </inkml:brush>
  </inkml:definitions>
  <inkml:trace contextRef="#ctx0" brushRef="#br0">0 64 24575,'1'0'0,"1"-1"0,-1 0 0,0 1 0,0-2 0,0 2 0,-1-1 0,2 0 0,-2 0 0,1 0 0,0 0 0,1-1 0,6-5 0,-5 4 0,1 0 0,0 1 0,-1 0 0,0-2 0,1 1 0,-1-1 0,0 1 0,-1 0 0,0-1 0,0 1 0,4-8 0,-7 13 0,1 0 0,-1 0 0,0-1 0,0 2 0,1-1 0,0 0 0,0 0 0,-1 1 0,1-1 0,0-1 0,1 1 0,-1 1 0,0-1 0,1 0 0,-1 0 0,1 0 0,0 0 0,0 0 0,0 0 0,0 0 0,2 3 0,5 10 0,-8-15 0,1 1 0,-1-1 0,0 1 0,0-1 0,0 1 0,1-1 0,-1 1 0,0-1 0,0 1 0,0 0 0,0-1 0,0 1 0,0-1 0,0 1 0,0-1 0,0 1 0,0-1 0,0 1 0,0-1 0,-1 1 0,1-1 0,0 1 0,0-1 0,0 1 0,-1-1 0,1 0 0,0 1 0,-1-1 0,1 0 0,-1 1 0,0-2 0,1 0 0,-1-1 0,0 0 0,1 1 0,0-1 0,0 0 0,-1 1 0,1-1 0,1-2 0,-1 4 0,-4-18 131,2 6-1627</inkml:trace>
</inkml:ink>
</file>

<file path=ppt/ink/ink1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49"/>
    </inkml:context>
    <inkml:brush xml:id="br0">
      <inkml:brushProperty name="width" value="0.05" units="cm"/>
      <inkml:brushProperty name="height" value="0.05" units="cm"/>
      <inkml:brushProperty name="color" value="#E71224"/>
    </inkml:brush>
  </inkml:definitions>
  <inkml:trace contextRef="#ctx0" brushRef="#br0">1 1 24575,'7'0'0,"-7"0"0,0 0 0,1 0 0,0-1 0,0 1 0,-1 0 0,1 0 0,0 0 0,-1 0 0,1 0 0,0 0 0,0 0 0,-1 1 0,1-1 0,-1 0 0,1 0 0,0 0 0,-1 0 0,1 1 0,0-1 0,0 0 0,-1 1 0,0-1 0,0 0 0,0 1 0,1-1 0,0 1 0,-1-1 0,0 0 0,1 1 0,-1-1 0,0 1 0,1-1 0,-1 0 0,1 0 0,-1 1 0,0 0 0,0 0 0,0-1 0,0 1 0,1-1 0,-1 1 0,0 1 0,2 8 0,1 2 0,-1 19 0,5 2 0,-3 51 0,-3-77-9,0 2 1,1-1-1,0 1 0,1-2 0,0 1 0,5 11 0,3 3-1294</inkml:trace>
</inkml:ink>
</file>

<file path=ppt/ink/ink1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52"/>
    </inkml:context>
    <inkml:brush xml:id="br0">
      <inkml:brushProperty name="width" value="0.05" units="cm"/>
      <inkml:brushProperty name="height" value="0.05" units="cm"/>
      <inkml:brushProperty name="color" value="#E71224"/>
    </inkml:brush>
  </inkml:definitions>
  <inkml:trace contextRef="#ctx0" brushRef="#br0">61 1 24575,'-1'0'0,"-1"0"0,1 0 0,-1 1 0,1-1 0,-1 0 0,1 1 0,0-1 0,0 1 0,-1-1 0,1 1 0,-1 0 0,1-1 0,-1 1 0,1 0 0,0-1 0,0 1 0,0 0 0,0 0 0,1 0 0,-2 0 0,0 3 0,-2 1 0,1 0 0,0 1 0,-2 9 0,-1-4 0,-4 14-1365</inkml:trace>
</inkml:ink>
</file>

<file path=ppt/ink/ink1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53"/>
    </inkml:context>
    <inkml:brush xml:id="br0">
      <inkml:brushProperty name="width" value="0.05" units="cm"/>
      <inkml:brushProperty name="height" value="0.05" units="cm"/>
      <inkml:brushProperty name="color" value="#E71224"/>
    </inkml:brush>
  </inkml:definitions>
  <inkml:trace contextRef="#ctx0" brushRef="#br0">12 1 24575,'-1'0'0,"0"1"0,0-1 0,-1 1 0,2 1 0,-2-1 0,1 1 0,-1 0 0,2 1 0,-1-1 0,0 0 0</inkml:trace>
</inkml:ink>
</file>

<file path=ppt/ink/ink1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50"/>
    </inkml:context>
    <inkml:brush xml:id="br0">
      <inkml:brushProperty name="width" value="0.05" units="cm"/>
      <inkml:brushProperty name="height" value="0.05" units="cm"/>
      <inkml:brushProperty name="color" value="#E71224"/>
    </inkml:brush>
  </inkml:definitions>
  <inkml:trace contextRef="#ctx0" brushRef="#br0">29 0 24575,'0'1'0,"0"0"0,0-1 0,0 1 0,0-1 0,-1 1 0,1 0 0,0-1 0,-1 1 0,1-1 0,0 1 0,-1-1 0,1 0 0,0 0 0,-1 1 0,0 0 0,1-1 0,0 1 0,-1-1 0,1 0 0,-1 1 0,0-1 0,1 0 0,0 1 0,-2-1 0,2 1 0,-1-1 0,0 1 0,0-1 0,1 1 0,-1 0 0,0-1 0,0 1 0,1 0 0,-1 0 0,1-1 0,-1 2 0,-1 3 0,4-10 0,-1-3 0,-1 8 0,0 0 0,0 0 0,0-1 0,0 1 0,0 0 0,-1 0 0,1 0 0,0 0 0,-1 0 0,1 0 0,0 0 0,0 0 0,0 0 0,0 0 0,0 0 0,-1 0 0,1 0 0,0 0 0,0 0 0,0 0 0,0 0 0,-1 0 0,1 0 0,0 0 0,0 0 0,-1 0 0,1 0 0,0 0 0,0 1 0,0-1 0,0 0 0,0 0 0,0 0 0,0 0 0,0 0 0,0 0 0,0 0 0,0 1 0,0-1 0,0 0 0,0 0 0,0 0 0,0 0 0,0 0 0,0 1 0,-2 0 9,2 0-1,-1 1 1,0-1-1,0 0 1,1-1 0,0 1-1,-1 1 1,1-1-1,0 1 1,0-1-1,-1 0 1,1 0-1,0 3 1,2 15-1494</inkml:trace>
</inkml:ink>
</file>

<file path=ppt/ink/ink1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51"/>
    </inkml:context>
    <inkml:brush xml:id="br0">
      <inkml:brushProperty name="width" value="0.05" units="cm"/>
      <inkml:brushProperty name="height" value="0.05" units="cm"/>
      <inkml:brushProperty name="color" value="#E71224"/>
    </inkml:brush>
  </inkml:definitions>
  <inkml:trace contextRef="#ctx0" brushRef="#br0">22 0 24575,'0'1'0,"-1"0"0,1 0 0,0 0 0,-1 0 0,1 0 0,0 0 0,-1-1 0,1 1 0,-1 0 0,0 0 0,0 1 0,0-2 0,0 1 0,1 0 0,-1 0 0,1 0 0,-1 1 0,1-2 0,-1 1 0,1 0 0,0 0 0,-1 0 0,1 1 0,-4 20 133,-1-5-1631</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25"/>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0,'8328'0,"-8323"0</inkml:trace>
</inkml:ink>
</file>

<file path=ppt/ink/ink1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35"/>
    </inkml:context>
    <inkml:brush xml:id="br0">
      <inkml:brushProperty name="width" value="0.05" units="cm"/>
      <inkml:brushProperty name="height" value="0.05" units="cm"/>
    </inkml:brush>
  </inkml:definitions>
  <inkml:trace contextRef="#ctx0" brushRef="#br0">34 3749 24575,'1'-8'0,"0"-1"0,1 0 0,-1 0 0,1 1 0,6-12 0,-2-1 0,37-120 0,10-67 0,-39 125 0,-7 29 0,31-134 0,19-107 0,-51 260 0,45-259 0,0 71 0,8-38 0,-35 160 0,22-78 0,161-428 0,-156 467 0,63-146 0,-3 83 0,-62 121 0,-34 51 0,3 1 0,2 1 0,34-42 0,-34 46 0,-14 18 0,1-2 0,-1 3 0,1-2 0,0 2 0,1-1 0,0 1 0,13-8 0,-20 14 0,-1 0 0,1-1 0,1 1 0,-1 0 0,-1 0 0,2 0 0,-1-1 0,0 1 0,0 0 0,0 1 0,0-1 0,0 0 0,0 0 0,-1 0 0,1 1 0,0-1 0,0 0 0,0 1 0,0-1 0,0 1 0,0-1 0,0 1 0,-1 0 0,2-1 0,-2 1 0,1-1 0,-1 0 0,2 2 0,-2-2 0,1 1 0,-1 0 0,0 0 0,0 0 0,1 0 0,-1 0 0,1 1 0,2 5 0,1 2 0,-2-2 0,3 14 0,-2-11 0,22 84 0,15 111 0,-16-21 0,-6-43 0,29 185 0,-39-285 0,37 235 0,-5-67 0,0-10 0,1 66 0,-26-173 0,15 69 0,-8-59 0,-10-39 0,-4-33 0,15 36 0,-13-40 0,13 53 0,-19-60 0,2-1 0,-1 0 0,15 24 0,-1 2 0,-3-4 0,23 62 0,-29-74 0,1-2 0,16 28 0,-17-36 0,45 91 0,4 12 0,-15-33 0,2-3 0,-38-68 0,8 27 0,1-2 0,-8-19 0,8 30 0,-12-37 0,1-1 0,0 0 0,1 0 0,9 16 0,-3-6-1365,-10-16-5461</inkml:trace>
</inkml:ink>
</file>

<file path=ppt/ink/ink1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36"/>
    </inkml:context>
    <inkml:brush xml:id="br0">
      <inkml:brushProperty name="width" value="0.05" units="cm"/>
      <inkml:brushProperty name="height" value="0.05" units="cm"/>
    </inkml:brush>
  </inkml:definitions>
  <inkml:trace contextRef="#ctx0" brushRef="#br0">34 1686 24575,'1'-7'0,"0"-2"0,1 1 0,-1 0 0,1 1 0,-1-1 0,1 0 0,1 1 0,0 0 0,0 0 0,6-13 0,8-18 0,68-260 0,-81 280 0,45-130 0,-9 26 0,-20 62 0,44-100 0,-36 97 0,6-8 0,1 2 0,71-104 0,-64 107 0,-14 25 0,38-43 0,-20 28 0,-38 47 0,0 2 0,0-1 0,0 2 0,2 0 0,-2 1 0,0 0 0,15-4 0,21-14 0,-40 21 0,2 0 0,-1 0 0,0 0 0,0 1 0,1 0 0,-1 0 0,1 1 0,-2 0 0,2 0 0,10 4 0,2 2 0,31 19 0,-27-12 0,4 2 0,-18-9 0,2 0 0,12 4 0,-8-4 0,1 2 0,-1 1 0,16 14 0,-5-6 0,3 5 0,-19-14 0,1-1 0,0 0 0,-1-1 0,2-1 0,0 0 0,-2 0 0,14 0 0,77-3 0,-52-4 0,-41 2 0,0-1 0,0-1 0,1 0 0,-1-2 0,9-4 0,18-6 0,-20 8 0,1 1 0,-1 2 0,0 0 0,2 2 0,-2 1 0,1 0 0,23 6 0,-29-3 0,1 1 0,-1 1 0,0-1 0,0 2 0,0 0 0,-1 1 0,0 1 0,1 0 0,10 16 0,10 11 0,33 44 0,-16-21 0,-35-41 0,16 28 0,-3-3 0,0-3 0,-1 1 0,-2 1 0,23 60 0,-5 11 0,-24-74 0,-1 1 0,-3 1 0,0 1 0,-1 1 0,0 0 0,8 88 0,-17-117 0,2 12 0,0-1 0,0 1 0,11 44 0,-10-48 0,5 31 0,2 7 0,-7-39 0,-2 2 0,4 31 0,0 5 0,-6-56-124,1-1 0,-1 1 0,0 0 0,1 0 0,-1 0 0,1 0-1,0 0 1,-1-1 0,1 0 0,1 4 0,4 1-6702</inkml:trace>
</inkml:ink>
</file>

<file path=ppt/ink/ink1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0:53.037"/>
    </inkml:context>
    <inkml:brush xml:id="br0">
      <inkml:brushProperty name="width" value="0.05" units="cm"/>
      <inkml:brushProperty name="height" value="0.05" units="cm"/>
    </inkml:brush>
  </inkml:definitions>
  <inkml:trace contextRef="#ctx0" brushRef="#br0">34 34 24575,'10'1'0,"1"0"0,13 2 0,15 1 0,5-4 0,-24 0 0,29 2 0,-43-1 0,1 0 0,0 0 0,-1 1 0,2 0 0,-3 0 0,2-1 0,-2 2 0,8 4 0,13 9 0,-2 0 0,-1 3 0,34 33 0,-47-43 0,35 38 0,73 98 0,-99-115 0,25 48 0,-8-12 0,49 95 0,-33-59 0,-39-73 0,-1 0 0,10 39 0,-19-56 0,34 94 0,1 0 0,-21-57 0,40 73 0,-31-66 0,-2-5 0,33 67 0,47 115 0,-64-113 0,-6-12 0,38 128 0,-36-106 0,-15-62 0,21 83 0,-30-86 0,44 129 0,-31-127 0,8 23 0,2 9 0,-13-28 0,-3-15 0,10 27 0,34 70 0,-52-122 0,20 38 0,-24-57 0,6 12 0,18 45 0,-22-46 0,1-1 0,2-1 0,1 1 0,1-2 0,22 28 0,-35-46 0,7 6 0,0 0 0,-3 2 0,3-2 0,-3 2 0,0 0 0,7 16 0,27 75 0,-38-100-72,-1 0 1,1 0-1,0 0 0,-1-1 0,1 1 0,-1 0 0,2 0 0,-2 0 1,2-1-1,-2 1 0,1 0 0,0 0 0,0 0 0,0-1 0,0 1 1,-1-1-1,1 1 0,2-1 0,5 2-6754</inkml:trace>
</inkml:ink>
</file>

<file path=ppt/ink/ink1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38"/>
    </inkml:context>
    <inkml:brush xml:id="br0">
      <inkml:brushProperty name="width" value="0.1" units="cm"/>
      <inkml:brushProperty name="height" value="0.1" units="cm"/>
      <inkml:brushProperty name="ignorePressure" value="1"/>
    </inkml:brush>
  </inkml:definitions>
  <inkml:trace contextRef="#ctx0" brushRef="#br0">0 4052,'0'-4045,"0"4038</inkml:trace>
</inkml:ink>
</file>

<file path=ppt/ink/ink1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39"/>
    </inkml:context>
    <inkml:brush xml:id="br0">
      <inkml:brushProperty name="width" value="0.1" units="cm"/>
      <inkml:brushProperty name="height" value="0.1" units="cm"/>
      <inkml:brushProperty name="ignorePressure" value="1"/>
    </inkml:brush>
  </inkml:definitions>
  <inkml:trace contextRef="#ctx0" brushRef="#br0">0 0,'8725'0,"-8719"0</inkml:trace>
</inkml:ink>
</file>

<file path=ppt/ink/ink1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0:53.040"/>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1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844"/>
    </inkml:context>
    <inkml:brush xml:id="br0">
      <inkml:brushProperty name="width" value="0.1" units="cm"/>
      <inkml:brushProperty name="height" value="0.1" units="cm"/>
      <inkml:brushProperty name="color" value="#E71224"/>
    </inkml:brush>
  </inkml:definitions>
  <inkml:trace contextRef="#ctx0" brushRef="#br0">233 40 24575,'-1'-2'0,"-1"0"0,0 1 0,0-1 0,0 1 0,0-1 0,0 1 0,0-1 0,0 1 0,0-1 0,0 1 0,-1 0 0,1 0 0,-1 1 0,1-1 0,0 1 0,-4-1 0,-13-4 0,-1 2 0,0 1 0,-22 0 0,23 2 0,11 0 0,2 1 0,-2-1 0,2 0 0,-1-1 0,0 1 0,0 0 0,1-2 0,-10-2 0,14 3 0</inkml:trace>
</inkml:ink>
</file>

<file path=ppt/ink/ink1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45"/>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1,'0'1742,"0"-1740</inkml:trace>
</inkml:ink>
</file>

<file path=ppt/ink/ink1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46"/>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0,'1130'0,"-1126"0</inkml:trace>
</inkml:ink>
</file>

<file path=ppt/ink/ink1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847"/>
    </inkml:context>
    <inkml:brush xml:id="br0">
      <inkml:brushProperty name="width" value="0.1" units="cm"/>
      <inkml:brushProperty name="height" value="0.1" units="cm"/>
      <inkml:brushProperty name="color" value="#E71224"/>
    </inkml:brush>
  </inkml:definitions>
  <inkml:trace contextRef="#ctx0" brushRef="#br0">1 0 24575,'13'18'0,"-10"-14"0,1 1 0,-1-1 0,4 8 0,-4-7 0,0-1 0,0 1 0,6 5 0,11 9 0,-14-14 0,-1 0 0,1 0 0,0 1 0,7 10 0,16 24 0,-24-34 0,0 0 0,0-1 0,9 8 0,9 9 0,-19-18 0,10 10 0,-3 1 0,19 28 0,-24-28 0,-4-12 0,-1 1 0,1-1 0,0 0 0,0 0 0,-1 0 0,2 0 0,4 5 0,-5-6 0,0 1 0,0-1 0,0 1 0,0 0 0,2 6 0,6 8 0,-7-14 0,-1 1 0,0-1 0,-1 0 0,3 8 0,-3-8 0,1 0 0,0 1 0,-1 0 0,4 3 0,-3-2 0,1-2 0,0 2 0,-1 0 0,1 4 0,6 12 0,4 9 0,-10-24 0,-1 2 0,1-2 0,8 12 0,-5-8 0,9 19 0,-6-11 0,2 2 0,-2-1 0,17 26 0,-15-22 0,-9-18 0,0-2 0,0 2 0,4 6 0,-3-5 0,1 0 0,-1 0 0,-1 1 0,0-2 0,-1 2 0,3 9 0,4 16 0,-2-14 0,-2-8 0,-1 1 0,1-2 0,8 14 0,-11-20 0,1-1 0,-1 1 0,0-1 0,0 1 0,0-1 0,0 4 0,0-3 0,-1-2 0,1 2 0,0 0 0,0-1 0,-1 1 0,2-1 0,0 4 0,1-2 0,0 0 0,0 1 0,-2 0 0,1-1 0,-1 1 0,2 5 0,2 8 0,0 0 0,-5-13 0,2 0 0,-1 0 0,5 6 0,4 26 0,18 24 0,-3-5 0,-22-49 0,-1-5 0,-1 2 0,1-1 0,-1 1 0,2 4 0,-3-6 0,0 0 0,1-1 0,0 2 0,0-2 0,0 1 0,0-1 0,1 2 0,2 1 0,-2-2 0,-1-1 0,0 1 0,0 0 0,0 0 0,0 0 0,0 0 0,2 4 0,-1 2 0,1 0 0,6 13 0,3 8 0,-8-19 0,0-1 0,2 2 0,0-1 0,7 9 0,-10-13 0,0 1 0,0-2 0,4 11 0,2 6 0,13 18 0,-1 0 0,-14-22 0,-7-14 0,1-1 0,1 2 0,0-3 0,0 2 0,0 0 0,2 3 0,-6 9 0,2-15 0,1 0 0,-1-1 0,0 1 0,0 0 0,1-1 0,-1 1 0,1 0 0,0-1 0,0 1 0,-1 0 0,1 0 0,0-1 0,1 1 0,-2-1 0,1 0 0,0 0 0,-1 1 0,1-1 0,-1 1 0,1-1 0,0 1 0,-1-1 0,1 1 0,-1-1 0,0 1 0,0 0 0,1 0 0,-1-1 0,0 1 0,1 0 0,-1-1 0,0 1 0,0 0 0,0 0 0,1 2 0,0-1 0,0 1 0,0-1 0,0 1 0,0 0 0,1-2 0,-1 2 0,1-1 0,-1 0 0,0 0 0,3 2 0,-1-1 0,-1-1 0,0 1 0,0-1 0,-1 0 0,0 0 0,1 1 0,-1-1 0,0 1 0,1 3 0,12 33 0,-14-39-40,0 1 0,1-1 0,-1 1 0,0-1-1,1 1 1,-1-1 0,0 0 0,0 0 0,1 0 0,-1 1 0,0-1-1,1 1 1,0-1 0,-1 0 0,0 1 0,1-1 0,-1 0-1,0 1 1,0-1 0,1 1 0,-1-1 0,1 0 0,0 0 0,-1 0-1,1 0 1,-1 1 0,1-1 0,0 0 0,-1 0 0,1 0-1,-1 0 1,1 0 0,1 0 0</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26"/>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1,'10'570,"-10"-568</inkml:trace>
</inkml:ink>
</file>

<file path=ppt/ink/ink1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848"/>
    </inkml:context>
    <inkml:brush xml:id="br0">
      <inkml:brushProperty name="width" value="0.2" units="cm"/>
      <inkml:brushProperty name="height" value="0.2" units="cm"/>
      <inkml:brushProperty name="color" value="#E71224"/>
    </inkml:brush>
  </inkml:definitions>
  <inkml:trace contextRef="#ctx0" brushRef="#br0">36 1 24575,'1'1'0,"0"0"0,1 0 0,-1 1 0,1-2 0,-1 1 0,1 0 0,0-1 0,0 1 0,-1 0 0,0 0 0,5 0 0,-5-1 0,46 15 0,-29-9 0,-18-6 0,2 0 0,-2 1 0,1-1 0,0 0 0,0 1 0,-1 0 0,1-1 0,0 0 0,0 0 0,-1 0 0,1 1 0,-1 0 0,1-1 0,-1 1 0,0-1 0,1 1 0,-1 0 0,0-1 0,2 2 0,-4-1 0,1 0 0,0 0 0,0-1 0,0 1 0,-1-1 0,1 1 0,0-1 0,-1 0 0,1 0 0,-1 1 0,1-1 0,0 0 0,-2 0 0,1 0 0,-13 1 0,11-1 0,0 1 0,-1 0 0,1 0 0,-1 0 0,-5 2 0,8-2 0,1-1 0,0 1 0,-1 1 0,0-1 0,1 0 0,0 0 0,-1-1 0,1 1 0,0 1 0,-1-1 0,1 1 0,0-1 0,1 1 0,-1-1 0,1 1 0,-2 2 0,1-3 0,1-1 0,0 1 0,-1 0 0,0 0 0,1 0 0,0 0 0,0 0 0,0 0 0,0 0 0,0 0 0,0-1 0,0 1 0,0 0 0,0-1 0,0 1 0,0 0 0,1 0 0,-1 0 0,1 0 0,-1-1 0,1 2 0,0-1 0,0 0 0,0-1 0,-1 1 0,1-1 0,0 1 0,1 0 0,-1-1 0,0 1 0,0-1 0,0 1 0,1-1 0,-1 0 0,0 0 0,0 0 0,0 0 0,0 0 0,2 0 0,84 0 0,-71-2 0,-14 1 0,1 0 0,-1 1 0,1 0 0,0-1 0,0 1 0,0 0 0,-2 0 0,2 0 0,0 1 0,0-1 0,-1 1 0,0 0 0,1-1 0,0 1 0,0 0 0,-1-1 0,1 1 0,-2 0 0,6 4 0,-3-2 0,0 0 0,0 0 0,0 0 0,0 2 0,-1-1 0,0-1 0,1 1 0,-1 1 0,-2-2 0,2 2 0,2 4 0,-5-8 0,0-1 0,0 0 0,0 1 0,0-1 0,0 0 0,0 0 0,0 1 0,0-1 0,0 0 0,0 1 0,-1-1 0,1 0 0,0 0 0,0 1 0,0-1 0,0 0 0,0 0 0,0 1 0,-1-1 0,1 0 0,0 0 0,-1 0 0,1 1 0,0-1 0,0 1 0,0-1 0,-1 0 0,1 0 0,-1 0 0,-11 3 0,-16-4 0,26 1 0,-75-5 0,63 5 0,4-1 0,-1 1 0,0 1 0,1 0 0,0 0 0,-14 4 0,23-5 0,-1 1 0,1-1 0,0 1 0,0 1 0,0-1 0,0 0 0,-1 1 0,1-1 0,0 0 0,0 0 0,0 1 0,1 0 0,-1-2 0,0 2 0,0-1 0,1 1 0,0 0 0,-1-1 0,1 4 0,0-4 0,0 0 0,-1 0 0,1 0 0,0 0 0,0 1 0,-1-1 0,1 0 0,1 1 0,-1-1 0,0 1 0,1-1 0,-1-1 0,0 1 0,0 0 0,1 1 0,-1-1 0,1 0 0,-1 1 0,1-1 0,0 0 0,0 0 0,0 0 0,0 0 0,2 1 0,1-1 0,1 0 0,0 0 0,-1-1 0,1 1 0,0-1 0,-1 0 0,1 0 0,9-1 0,5 0 0,96 5 0,-67 1 0,-30-3 0,21-1 0,-38-1 0,1 0 0,1 1 0,-2-1 0,0 0 0,2 1 0,-2-1 0,1 1 0,0-1 0,0 1 0,0 0 0,0-1 0,-1 1 0,0 0 0,1 1 0,0-1 0,-1 0 0,1 0 0,-1 0 0,1-1 0,-1 2 0,0 0 0,-1-1 0,1 0 0,0 1 0,0-1 0,1 4 0,-2-5 0,0 0 0,-1 1 0,1 0 0,0-1 0,0 1 0,0-1 0,-1 1 0,1-1 0,0 1 0,-1 0 0,1 0 0,-1-1 0,1 1 0,-1-1 0,1 1 0,0-1 0,-1 0 0,1 1 0,-1-1 0,1 1 0,-1-1 0,0 0 0,1 0 0,-1 1 0,1-1 0,-2 0 0,2 0 0,-1 0 0,1 1 0,-2-1 0,1 0 0,-25 2 0,-46 2 0,27-3 0,-42-2 0,20-3 0,67 4 0,-2 0 0,0 0 0,0 0 0,-1 0 0,2 0 0,-2 0 0,2 1 0,-1-1 0,0 0 0,-3 2 0,5-2 0,-1 1 0,1-1 0,-1 1 0,0 0 0,1-1 0,-1 1 0,1 0 0,-1 0 0,1 0 0,0-1 0,0 1 0,0 0 0,-1 0 0,1-1 0,0 0 0,0 1 0,-1 0 0,1 0 0,0-1 0,0 2 0,1-2 0,-1 1 0,0 1 0,1-1 0,-1-1 0,0 1 0,0 0 0,0-1 0,0 1 0,0 0 0,0 0 0,0-1 0,1 0 0,-1 1 0,0-1 0,1 1 0,-1-1 0,1 1 0,0 0 0,-1-1 0,1 1 0,-1-1 0,1 0 0,0 1 0,2 1 0,-2-1 0,1 0 0,0-1 0,0 1 0,0 0 0,0-1 0,4 1 0,3 0 0,-1-1 0,18 1 0,-23-1 0,39-1 0,53 2 0,-87-1 0,0 1 0,1 0 0,-1 1 0,1-1 0,-1 1 0,-1 1 0,2 0 0,-2-1 0,2 2 0,11 6 0,-11-7 0,-1 1 0,1-1 0,1-1 0,-1-1 0,17 3 0,-25-4 0,-82-4 0,49 2 0,0 1 0,-41 3 0,33-2 0,32 0 0,1 0 0,0 0 0,0 0 0,0 2 0,0-1 0,-1 0 0,-11 4 0,8-1 0,7-3 0,-1 0 0,0 1 0,1 0 0,-1 0 0,-5 5 0,9-7 0,1 1 0,-1-1 0,1 0 0,-1 0 0,0 1 0,1-1 0,-1 1 0,1-1 0,0 1 0,-1-1 0,1 1 0,-1 0 0,1-1 0,0 1 0,0 0 0,0 0 0,0-1 0,-1 2 0,2-1 0,-1-1 0,0 1 0,0 0 0,1 0 0,-1-1 0,1 1 0,-1 0 0,0 0 0,1 0 0,-1-1 0,1 1 0,0 0 0,0 0 0,-1-1 0,1 1 0,1 1 0,-1-1 0,2 0 0,-2 0 0,1 0 0,1-1 0,-2 1 0,2-1 0,-2 1 0,1 0 0,0-1 0,0 0 0,1 1 0,2-1 0,32-1 0,-18 0 0,158 6 0,-162-5 0,0 0 0,0 1 0,20 5 0,-9-4 0,6 3 0,-32-4 0,1-1 0,0 0 0,0 0 0,0 0 0,-1 0 0,2 1 0,-2-1 0,1 0 0,-1 1 0,1-1 0,-1 1 0,1-1 0,-1 1 0,1-1 0,0 1 0,0-1 0,-1 1 0,0-1 0,1 0 0,0 0 0,-1 2 0,1-2 0,-1 1 0,1 0 0,-1-1 0,0 1 0,0 0 0,1-1 0,-1 1 0,0 0 0,0 0 0,0-1 0,0 3 0,-1-2 0,1 0 0,0-1 0,-1 1 0,0 0 0,0 0 0,0 1 0,1-1 0,-1 0 0,0 0 0,0-1 0,0 1 0,0 0 0,1 0 0,-1 0 0,-1-1 0,1 1 0,0 0 0,0-1 0,0 0 0,-2 1 0,-5 1 0,-1-1 0,0 1 0,1-1 0,-1 0 0,0-1 0,1 0 0,-11-2 0,-9 1 0,-74-3 0,-1 0 0,86 4 0,10-1 0,1 1 0,-1 0 0,1 0 0,-1 0 0,0 1 0,1 0 0,-1 1 0,-6 0 0,12-1 0,0-1 0,1 0 0,-1 1 0,-1-1 0,2 0 0,-1 1 0,0-1 0,0 1 0,0-1 0,1 1 0,-2 0 0,2-1 0,-1 1 0,1 0 0,-1-1 0,0 1 0,1 0 0,-1 0 0,1-1 0,-1 1 0,1-1 0,0 1 0,0 0 0,0 0 0,0 0 0,-1 0 0,1-1 0,0 1 0,0 0 0,0 0 0,0 0 0,0 0 0,0 0 0,1 0 0,-1 0 0,0 0 0,0-1 0,0 0 0,0 1 0,1 0 0,-1 0 0,0-1 0,1 2 0,-1-2 0,2 2 0,0 0 0,0 0 0,0 0 0,0-1 0,0 0 0,-1 1 0,2-1 0,-1 0 0,0 1 0,1-1 0,-1 0 0,0 0 0,0 0 0,1 0 0,-1 0 0,1-1 0,4 1 0,143 2 0,-138-2 0,-1 0 0,19 4 0,-20-3 0,1 0 0,-1-2 0,14 2 0,-5-3 0,1 2 0,35 4 0,-46-4 0,-1 0 0,-1-1 0,13 0 0,-13-1 0,1 1 0,-2 1 0,2-1 0,10 2 0,-18-2 0,1 0 0,-1 0 0,0 0 0,1 0 0,-1 0 0,0 0 0,0 0 0,1 1 0,-1-1 0,0 0 0,0 0 0,1 0 0,-1 0 0,1 0 0,-1 1 0,0-1 0,1 0 0,-1 0 0,0 0 0,0 1 0,0-1 0,1 0 0,-1 0 0,1 0 0,-1 0 0,0 1 0,0-1 0,0 0 0,0 1 0,0-1 0,0 0 0,1 1 0,-2 0 0,1-1 0,0 1 0,-1 0 0,0-1 0,1 1 0,0-1 0,-1 1 0,1 0 0,-1-1 0,0 1 0,1-1 0,-1 0 0,1 1 0,-1 0 0,-26 9 0,16-6 0,-2-2 0,1-1 0,0 1 0,0-1 0,0-1 0,0 0 0,-17-2 0,-9 1 0,-201 1 0,223-1 0,15 1 0,1 0 0,-1 0 0,-1-1 0,1 1 0,-1 0 0,1 0 0,0 0 0,0 0 0,0 0 0,-1 0 0,1 0 0,0 0 0,0 1 0,0-1 0,0 0 0,0 0 0,-1 0 0,1 0 0,0 1 0,0-1 0,0 1 0,0-1 0,0 1 0,-1 2 0,-3 1 0,3-2 0,-1 0 0,1-1 0,0 2 0,1-1 0,-1 1 0,-1-1 0,0 4 0,2-5 0,1 0 0,0 0 0,0 0 0,0 0 0,0 0 0,0 0 0,0 1 0,0-1 0,0 0 0,0-1 0,0 1 0,1 0 0,-1 0 0,0 0 0,1 0 0,0 0 0,-1 0 0,1 0 0,-1 0 0,1 0 0,0 0 0,0-1 0,-1 1 0,1 0 0,1 0 0,-1 0 0,1 1 0,0-1 0,0 0 0,1 1 0,-2-1 0,2 0 0,-2 0 0,2 0 0,-1 0 0,0-1 0,1 1 0,-1-1 0,0 1 0,4-1 0,4 0 0,1 0 0,11 0 0,13 0 0,55 4 0,8 2 0,-14-1 0,-20-5 0,10 0 0,-73 0 0,0 0 0,-1 0 0,2 0 0,-2 1 0,1-1 0,0 0 0,0 0 0,0 0 0,-1 1 0,2-1 0,-2 0 0,0 1 0,0-1 0,2 1 0,-2-1 0,1 1 0,-1 0 0,1-1 0,0 1 0,-1-1 0,1 1 0,-1 0 0,1 0 0,0 1 0,0 0 0,0 0 0,0 0 0,-1 1 0,0-1 0,1 2 0,-1 0 0,0-3 0,0-1 0,0 1 0,0 0 0,0-1 0,0 1 0,0 0 0,-1-1 0,1 1 0,0-1 0,0 1 0,0 0 0,-1 0 0,0-1 0,1 1 0,0-1 0,-1 0 0,1 0 0,-1 1 0,0-1 0,1 1 0,-1-1 0,1 0 0,-1 1 0,0-1 0,1 0 0,-1 1 0,1-1 0,-1 0 0,0 0 0,1 1 0,0-1 0,-1 0 0,0 0 0,0 0 0,-1 0 0,-4 1 0,0 0 0,0-1 0,-8-1 0,7 0 0,-24 1 0,1-2 0,-55-9 0,53 5 0,1 0 0,-1 2 0,-46 0 0,62 4 0,5 0 0,2-1 0,-1 2 0,0-1 0,1 0 0,0 2 0,-2-1 0,2 1 0,-18 7 0,14-4 0,8-4 0,2 1 0,-1 0 0,-1 0 0,1 0 0,-3 2 0,6-3 0,-1 1 0,1-1 0,0 0 0,0 0 0,0 0 0,0 1 0,1-1 0,-1 0 0,1 0 0,-1 1 0,0-1 0,1 1 0,-1-1 0,1 1 0,0 0 0,0-1 0,-1 2 0,1-1 0,0-1 0,0 1 0,0-1 0,0 1 0,0-1 0,1 1 0,-1-1 0,0 0 0,1 0 0,-1 0 0,1 1 0,0-1 0,-1 1 0,1-1 0,-1 0 0,1 0 0,0 0 0,0 0 0,0 0 0,0 0 0,1 0 0,-1 0 0,2 1 0,0-1 0,-1 0 0,2 1 0,-1-2 0,0 2 0,0-2 0,0 1 0,0 0 0,1-1 0,-1 0 0,5 0 0,445 0 0,-448 0 0,1 0 0,-1 0 0,1 1 0,0-1 0,-1 1 0,11 3 0,-13-3 0,-1 0 0,1 0 0,-2 0 0,1 1 0,1-1 0,-1 1 0,1-2 0,-2 2 0,2 0 0,-2-1 0,0 2 0,1-1 0,0 0 0,0 0 0,-1-1 0,2 4 0,-2-3 0,0-1 0,-1 1 0,0 0 0,1-1 0,-1 0 0,1 0 0,-1 1 0,0 0 0,0-1 0,1 1 0,-2 3 0,1-5 0,0 1 0,-1-1 0,1 1 0,-1 0 0,1 0 0,0 0 0,-1-1 0,1 1 0,-2 0 0,2 0 0,-1-1 0,0 1 0,0 0 0,0-1 0,0 1 0,0-1 0,0 0 0,0 1 0,0-1 0,0 0 0,-1 1 0,-5 0 0,1 1 0,-2 0 0,2-1 0,-2 0 0,2 0 0,-2-1 0,-12 0 0,8-1 0,-1 0 0,0-2 0,-16-3 0,18 4 0,1-1 0,-1 2 0,-17-1 0,-14 0 0,16-1 0,-31 1 0,8 0 0,-51-3 0,87 4 0,-64 2 0,77-1 0,-1 0 0,-1 1 0,2-1 0,-1 1 0,-1 0 0,2-1 0,-1 1 0,0-1 0,0 1 0,1 0 0,-1-1 0,0 1 0,0 0 0,1-1 0,-1 1 0,1 0 0,-1 0 0,1 0 0,0-1 0,0 1 0,0 0 0,-1-1 0,1 1 0,0 0 0,0 0 0,0 2 0,-3 25 0,2-25 0,1-1 0,1-1 0,-1 2 0,0-1 0,0 0 0,1 0 0,-1 0 0,1 1 0,0-2 0,0 1 0,-1 0 0,1 0 0,0 0 0,1 0 0,-1 0 0,1-1 0,-1 0 0,1 1 0,-1-1 0,1 1 0,0 0 0,-1-1 0,1 0 0,1 1 0,-1-1 0,0 0 0,0-1 0,0 1 0,0 0 0,0-1 0,1 1 0,-1 0 0,1-1 0,-1 0 0,4 1 0,278-2 0,-227-3 0,-38 2 0,22 0 0,5 2 0,33 0 0,-75 1 0,1-1 0,-1 1 0,0 0 0,0 0 0,0 0 0,0 0 0,0 0 0,0 1 0,0 0 0,5 3 0,-7-3 0,1-2 0,-2 3 0,1-2 0,0 1 0,0 0 0,-1 0 0,1 1 0,0-2 0,0 1 0,-1 0 0,-1 1 0,1-1 0,1 1 0,-2-1 0,1 0 0,1 5 0,2 7 0,-3-11 0,0-1 0,0-1 0,-1 2 0,1 0 0,-1-1 0,0 1 0,0-1 0,0 0 0,0 4 0,0-5 0,0-1 0,0 0 0,-1 1 0,1-1 0,0 1 0,-1-1 0,1 0 0,-1 0 0,0 1 0,1-1 0,0 0 0,-1 0 0,1 1 0,-1-1 0,0 0 0,1 0 0,-1 0 0,1 0 0,-1 0 0,0 0 0,1 0 0,-1 0 0,1 0 0,-1 0 0,0 0 0,1 0 0,-1 0 0,1 0 0,-22-4 0,17 3 0,-69-8 0,27 3 0,-43 0 0,82 6 0,-44-3 0,-14-2 0,4 1 0,-3 0 0,33 4 0,-43 0 0,49-7 0,23 6 0,0 0 0,1 0 0,-1 0 0,0 0 0,0 1 0,0-1 0,1 1 0,-1 0 0,0 0 0,0 0 0,0 0 0,0 0 0,-4 1 0,6-1 0,0 0 0,1 1 0,-1-1 0,1 1 0,-1-1 0,0 1 0,1-1 0,0 1 0,0-1 0,0 1 0,0-1 0,0 1 0,-1 0 0,1 0 0,-1-1 0,1 1 0,0 0 0,0-1 0,0 1 0,0 0 0,0-1 0,0 1 0,1 20 0,0-14 0,-1-4 0,-1 0 0,1 0 0,0 0 0,1-1 0,-1 2 0,0-1 0,0 0 0,1 0 0,0-1 0,0 1 0,1 0 0,-1 0 0,1 0 0,-1-1 0,1 0 0,0 1 0,4 4 0,-5-6 0,1-1 0,0 1 0,-1 0 0,1 1 0,-1-1 0,1 0 0,0-1 0,0 1 0,0-1 0,0 1 0,1-1 0,-2 1 0,1-1 0,0 0 0,0 0 0,0 0 0,0 0 0,2 0 0,8-1 0,-2 0 0,14-4 0,-7 3 0,29-6 0,-35 7 0,-2-1 0,2 1 0,0 1 0,0-1 0,15 3 0,6-1 0,82-5 0,-92 4 0,2 2 0,41 7 0,-33-5 0,-18-1 0,-1 0 0,17 5 0,-20-6 0,0 0 0,-1 0 0,2-1 0,-2 0 0,20-1 0,11 1 0,-38-1 0,-1 0 0,1 1 0,-1-1 0,0 0 0,-1 1 0,2-1 0,-1 1 0,0 0 0,1-1 0,-1 0 0,0 1 0,0 0 0,0 0 0,0 0 0,0-1 0,0 1 0,0 0 0,-1 0 0,1 0 0,0 1 0,-1-1 0,1 0 0,-1 0 0,1 0 0,-1-1 0,1 2 0,-1 1 0,1-2 0,-1 0 0,0 0 0,0-1 0,0 1 0,0 0 0,0 0 0,0 0 0,0 0 0,0 0 0,-1-1 0,1 1 0,0-1 0,0 1 0,-1 0 0,1-1 0,-1 1 0,1 0 0,-1-1 0,1 2 0,-1-2 0,0 1 0,1-1 0,0 1 0,-1-1 0,1 1 0,-1 0 0,0-1 0,0 0 0,0 1 0,1-1 0,-2 1 0,2-1 0,-1 0 0,0 0 0,0 1 0,0-1 0,0 0 0,0 0 0,0 0 0,1 0 0,-2 0 0,-66 3 0,-94-1 0,85-3 0,-221 1 0,246 4 0,51-4 0,0 0 0,0 0 0,0 0 0,-1 0 0,1 0 0,-1 1 0,1-1 0,0 0 0,0 1 0,0 0 0,0-1 0,0 1 0,0-1 0,0 1 0,0-1 0,-1 1 0,2 0 0,-1-1 0,-1 0 0,2 1 0,-1 0 0,0 1 0,0-2 0,1 1 0,-1 0 0,1 0 0,-1 0 0,1 0 0,0 0 0,0 1 0,-1-1 0,1 0 0,0-1 0,0 1 0,0 0 0,0 1 0,0-1 0,0 0 0,0 2 0,0-1 0,0 0 0,1 0 0,-1 0 0,0 0 0,0 0 0,1 0 0,0 0 0,0 0 0,0-1 0,0 1 0,0 0 0,1 0 0,-1 0 0,0 0 0,1-1 0,0 1 0,-1-1 0,0 0 0,1 1 0,4 1 0,1 0 0,2 0 0,-1-1 0,0 0 0,1 0 0,-1 0 0,2-1 0,14 0 0,65-5 0,-59 2 0,69-2 0,-41-3 0,-6 2 0,4-1 0,-36 3 0,0 1 0,0 0 0,1 2 0,-2 0 0,40 6 0,-15 6 0,-15-3 0,-23-7 0,10 1 0,-16-3 0,1 0 0,-1 0 0,1 0 0,0 0 0,-1 0 0,0 1 0,1-1 0,-1 0 0,0 0 0,1 0 0,0 1 0,-1-1 0,0 0 0,0 0 0,1 1 0,-1-1 0,0 0 0,1 0 0,-1 1 0,0 0 0,1-1 0,-1 0 0,0 1 0,0 0 0,0 0 0,-1-1 0,0 1 0,1-1 0,-1 0 0,1 0 0,-1 1 0,0-1 0,1 1 0,-1-1 0,1 1 0,-2 0 0,2-1 0,-1 0 0,1 1 0,-2-1 0,2 0 0,-16 6 0,4-4 0,2-1 0,-1 0 0,0-1 0,1 1 0,-18-3 0,-4 2 0,-189-5 0,213 5 0,2 0 0,-2-1 0,-9-2 0,2-1 0,-1 3 0,0 0 0,-1 1 0,-19 1 0,-2-1 0,19 1 0,1 1 0,-37 8 0,2-2 0,45-7 0,-25 5 0,32-6 0,-2 0 0,1 1 0,0 0 0,0 0 0,-1 0 0,2 0 0,-1 0 0,0 0 0,1 0 0,-2 1 0,-2 2 0,5-4 0,-1 1 0,1 0 0,0 0 0,-1 0 0,1 0 0,0 0 0,0 0 0,0 0 0,-1 0 0,1 0 0,0 0 0,0 0 0,0 1 0,0-2 0,0 1 0,1 0 0,-1 0 0,0 0 0,0 0 0,0 0 0,1 2 0,0-5 0,-1 1 0,0 0 0,1-1 0,0 1 0,-1 0 0,0 0 0,0 1 0,0-2 0,0 1 0,0 0 0,0-2 0,-7-11 0,7 14 0,0 0 0,0-1 0,0 1 0,-1 0 0,1 0 0,0-1 0,0 1 0,0 0 0,0 0 0,-1-1 0,1 1 0,0 0 0,-1 0 0,1 0 0,0-1 0,0 1 0,-1 0 0,1 0 0,0 0 0,-1 0 0,1 0 0,-1-1 0,1 1 0,0 0 0,0 0 0,-1 0 0,1 0 0,0 0 0,-1 0 0,1 0 0,-1 0 0,1 0 0,0 0 0,-1 0 0,1 0 0,0 0 0,0 1 0,-1-1 0,1 0 0,0 0 0,0 0 0,0 0 0,-1 0 0,1 1 0,-1-1 0,1 1 0,0 1 0,0-1 0,0 1 0,0-1 0,0 1 0,0-1 0,0 0 0,0 0 0,1 0 0,0 1 0,-1 0 0,1 1 0,3 9 0,-5-11 0,1 0 0,0 0 0,1 1 0,-1-1 0,0-1 0,0 2 0,0-1 0,1 0 0,0 0 0,-1 0 0,1 0 0,-1 0 0,1 0 0,0 1 0,-1-1 0,1 0 0,2 0 0,-3 0 0,2-1 0,0 1 0,-1 0 0,1-1 0,-1 1 0,1 0 0,0-1 0,0 0 0,-1 0 0,0 1 0,1-1 0,0 0 0,2-1 0,61 2 0,70-2 0,-24-12 0,159 9 0,-200 4 0,-61 0 0,-1 1 0,1 0 0,11 3 0,-12-1 0,1-2 0,-1 1 0,12-2 0,-18 0 0,-1 0 0,1 0 0,-1 0 0,1 0 0,0 1 0,-1-1 0,1 0 0,0 1 0,-1-1 0,1 1 0,-1-1 0,0 1 0,0 0 0,1 0 0,1 0 0,-1 1 0,-1 0 0,1-1 0,-1 1 0,0 0 0,0-1 0,0 1 0,-1 1 0,2-1 0,-2 0 0,1 1 0,1 1 0,-1 0 0,0 0 0,1-1 0,0 1 0,-1 0 0,1 0 0,1-2 0,-1 2 0,6 5 0,-6-7 0,0 0 0,0 0 0,-1 0 0,1 0 0,0 0 0,1 3 0,-3-5 0,0 0 0,0 0 0,0 1 0,0-1 0,0 1 0,0-1 0,0 0 0,0 0 0,0 1 0,0-1 0,0 0 0,0 0 0,0 0 0,0 1 0,0-1 0,0 0 0,0 0 0,-1 1 0,1-1 0,0 0 0,0 0 0,0 0 0,0 1 0,0-1 0,0 0 0,0 0 0,-1 1 0,0-1 0,0 1 0,0-1 0,1 0 0,-2 0 0,2 1 0,-1-1 0,0 0 0,0 0 0,0 0 0,0 0 0,-1 0 0,-21 0 0,-23-2 0,16-1 0,-3-1 0,-6 0 0,-303 4 0,270 5 0,40-1 0,-7-1 0,-66-2 0,97-2 0,1 0 0,-13-3 0,15 1 0,-1 2 0,-1 0 0,1 0 0,0 0 0,-6 1 0,11 0 0,0 0 0,0 1 0,0-1 0,1 0 0,-1 1 0,0-1 0,0 1 0,1-1 0,-2 1 0,2-1 0,-1 1 0,1 0 0,-2 0 0,2-1 0,-1 1 0,1 0 0,-1-1 0,0 1 0,1 0 0,0 0 0,-1-1 0,1 1 0,0 0 0,0-1 0,-1 1 0,1 0 0,0 0 0,0 1 0,-1 25 0,1-23 0,0-1 0,0 0 0,0 0 0,0 0 0,1 1 0,0-1 0,0-1 0,1 2 0,-1-1 0,1 1 0,1 1 0,-1-3 0,-1 0 0,1 0 0,0-1 0,-1 1 0,2-1 0,-1 0 0,0 1 0,0-1 0,0 0 0,0 0 0,1 0 0,-1 0 0,0 0 0,1 0 0,-1 0 0,6 0 0,10 1 0,0-1 0,0-1 0,1 0 0,32-2 0,-20-2 0,47-2 0,36 3 0,149 3 0,-255 0 0,-2 1 0,15 1 0,-15 0 0,1-1 0,-1 0 0,10 0 0,44-1 0,46-1 0,-95 0 0,3 0 0,-13 1 0,-1 0 0,0 0 0,1 1 0,-1-1 0,0 0 0,1 1 0,-1-1 0,1 0 0,-1 1 0,1-1 0,-1 0 0,1 1 0,-1-1 0,0 1 0,0 0 0,1-1 0,-1 1 0,1-1 0,-1 1 0,0-1 0,0 1 0,0-1 0,0 1 0,1-1 0,2 11 0,-2-10 0,0 0 0,-1 0 0,0 0 0,1 0 0,-1 0 0,0 1 0,0-1 0,0 1 0,0-1 0,0 2 0,0-3 0,-1 1 0,1 0 0,0-1 0,-1 1 0,0-1 0,1 1 0,-1 0 0,1-1 0,-1 1 0,0-1 0,0 1 0,1-1 0,-1 1 0,0-1 0,0 0 0,1 1 0,-2-1 0,2 0 0,-1 1 0,1-1 0,-2 0 0,-13 4 0,0-2 0,0-1 0,0 0 0,0 0 0,0-1 0,-15-2 0,-10 1 0,-61-2 0,3-2 0,-134 1 0,223 4 0,0 1 0,-17 3 0,12-1 0,-1 0 0,-8 0 0,0 0 0,-36 1 0,-15 1 0,60-5 0,9 0 0,0 0 0,1 0 0,-2 0 0,2 0 0,-1 0 0,0-1 0,1-1 0,-7 0 0,10 1 0,-1 0 0,2 1 0,-2-1 0,1 1 0,-1 0 0,1-1 0,-1 1 0,1 0 0,-1 0 0,1 0 0,-1-1 0,2 1 0,-2 1 0,1-1 0,-1 0 0,1 0 0,-1 0 0,1 1 0,-2 0 0,2-1 0,0 1 0,1 0 0,0-1 0,-2 1 0,2 0 0,-1 0 0,1 0 0,-1 0 0,0-1 0,1 0 0,0 1 0,-1 0 0,1 0 0,0 0 0,-1 0 0,1 0 0,0 0 0,0 0 0,0 0 0,0 0 0,0 0 0,0 0 0,0 0 0,0 0 0,1 1 0,-1-1 0,0 0 0,0 0 0,0-1 0,0 1 0,1 0 0,-1 0 0,0 1 0,0-1 0,1-1 0,0 1 0,-1 0 0,1 0 0,-1-1 0,1 1 0,0-1 0,-1 1 0,0 0 0,1 0 0,0 0 0,0-1 0,0 1 0,0-1 0,0 1 0,1 0 0,1 0 0,0-1 0,-1 0 0,2 1 0,-1-1 0,0 0 0,-1 0 0,6 0 0,3-1 0,-2 1 0,0 1 0,13 3 0,-12-3 0,-2 0 0,14 0 0,438-1 0,-397-4 0,47 0 0,-102 4 0,-2-1 0,15-2 0,-15 1 0,2 1 0,-1 0 0,8 0 0,-6 1 0,83 4 0,-49-3 33,-25-1-1431</inkml:trace>
</inkml:ink>
</file>

<file path=ppt/ink/ink1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42"/>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1,'0'1767,"0"-1921,0 314,0-174,0 6</inkml:trace>
</inkml:ink>
</file>

<file path=ppt/ink/ink1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843"/>
    </inkml:context>
    <inkml:brush xml:id="br0">
      <inkml:brushProperty name="width" value="0.1" units="cm"/>
      <inkml:brushProperty name="height" value="0.1" units="cm"/>
      <inkml:brushProperty name="color" value="#E71224"/>
    </inkml:brush>
  </inkml:definitions>
  <inkml:trace contextRef="#ctx0" brushRef="#br0">1 1 24575,'7'1'0,"-1"-1"0,1 1 0,-1 0 0,1 1 0,-1 0 0,0-2 0,11 7 0,-10-3 0,1-1 0,0-2 0,13 5 0,-1-4-93,-14-1-23,-1-1 0,1 1 1,-1 0-1,1 0 1,0 0-1,-2 0 0,2 1 1,-1 0-1,0 1 1,5 2-1</inkml:trace>
</inkml:ink>
</file>

<file path=ppt/ink/ink1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37"/>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0,'212'694,"-211"-691</inkml:trace>
</inkml:ink>
</file>

<file path=ppt/ink/ink1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38"/>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0,'1165'0,"-1164"0</inkml:trace>
</inkml:ink>
</file>

<file path=ppt/ink/ink1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39"/>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1,'1398'0,"-1391"0</inkml:trace>
</inkml:ink>
</file>

<file path=ppt/ink/ink1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40"/>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1,'0'738,"0"-733</inkml:trace>
</inkml:ink>
</file>

<file path=ppt/ink/ink1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841"/>
    </inkml:context>
    <inkml:brush xml:id="br0">
      <inkml:brushProperty name="width" value="0.2" units="cm"/>
      <inkml:brushProperty name="height" value="0.2" units="cm"/>
      <inkml:brushProperty name="color" value="#FFC114"/>
    </inkml:brush>
  </inkml:definitions>
  <inkml:trace contextRef="#ctx0" brushRef="#br0">7 1 24575,'9'7'0,"25"21"0,-31-26 0,0 0 0,-1-1 0,1 1 0,-1 0 0,0-1 0,1 0 0,0 0 0,0 0 0,0-1 0,-1 1 0,1 0 0,6 0 0,-9-1 0,0 0 0,0 0 0,0 0 0,0 0 0,0 0 0,0 0 0,0 0 0,0 0 0,0 0 0,0 0 0,0 0 0,0 0 0,1 0 0,-1 0 0,0-1 0,0 1 0,0 0 0,0 0 0,0 0 0,0 0 0,0 0 0,0 0 0,0 0 0,0 0 0,1 0 0,-1 0 0,0 0 0,0 0 0,0-1 0,0 1 0,0 0 0,0 0 0,0 0 0,0-1 0,0 1 0,0 0 0,0 0 0,0 0 0,0 0 0,0 0 0,0 0 0,0 0 0,0 0 0,-2-6 0,-8-5 0,10 10 0,-2 1 0,2-1 0,-1 0 0,1 1 0,-1-1 0,1 0 0,0 1 0,-1-1 0,1 0 0,-1 0 0,1 0 0,-1 1 0,1-1 0,0 0 0,0 1 0,-1-1 0,1 1 0,0-1 0,0 0 0,0-2 0,1 2 0,-1 1 0,0-1 0,0 1 0,1 0 0,0-1 0,-1 1 0,1-1 0,-1 1 0,0-1 0,0 1 0,1 0 0,-1-1 0,1 1 0,-1 0 0,2 0 0,-2-1 0,1 1 0,-1 0 0,1-1 0,0 1 0,0 0 0,5 0 0,-2 0 0,1 0 0,0 0 0,0 0 0,0 0 0,7 2 0,-1 1 0,-1-1 0,2 0 0,-1 0 0,1-1 0,-1-1 0,0 0 0,1 0 0,16-3 0,-11 0 0,-1 0 0,1 1 0,17 1 0,31-5 0,-25 5 0,59 2 0,-26 11 0,-28-6 0,-27-4 0,1 0 0,22 1 0,-6-3 0,27 0 0,-27-6 0,-27 4 0,-1 0 0,1 1 0,11-1 0,52-4 0,-55 6 0,-10-1 0,-1 1 0,-1 0 0,2 0 0,-1 0 0,0 0 0,0 1 0,9 2 0,-13-3 0,0 1 0,0-1 0,0 1 0,-1-1 0,1 1 0,-1 0 0,1-1 0,-1 1 0,1 0 0,0 0 0,-1 0 0,1 0 0,-1-1 0,0 1 0,1 0 0,0-1 0,-1 1 0,0 0 0,0 0 0,0 0 0,0 0 0,0 1 0,0 23 0,-1-15 0,1-6 0,1 2 0,-1-2 0,1 1 0,1 1 0,-1-2 0,1 1 0,-1 0 0,1-1 0,6 8 0,-5-6 0,-3-6 0,0 0 0,0 0 0,1 1 0,-1-1 0,0 0 0,0 0 0,0 0 0,0 0 0,0 1 0,0-1 0,0 0 0,0 0 0,0 0 0,0 0 0,0 0 0,0 1 0,0-1 0,0 0 0,0 1 0,0-1 0,-1 0 0,1 0 0,0 0 0,0 0 0,0 0 0,0 1 0,0-1 0,0 0 0,0 0 0,0 0 0,0 0 0,-1 0 0,1 0 0,0 0 0,-1 1 0,1-1 0,0 0 0,0 0 0,-11 2 0,-10-3 0,0-2 0,10 1 0,1 1 0,-12-1 0,-322 3 0,261-7 0,-332 6 0,404-1 0,0 1 0,-18-5 0,19 2 0,0 1 0,-1 1 0,-9 0 0,18 1 0,1 0 0,-1 0 0,1 0 0,-1 0 0,2 0 0,-1 0 0,0 0 0,-1 1 0,1-1 0,0 0 0,-1 1 0,1-1 0,0 1 0,0-1 0,0 1 0,-1-1 0,2 2 0,-3 0 0,3-1 0,-1 0 0,0 0 0,1 0 0,0 0 0,-1 0 0,1 0 0,0 0 0,0 0 0,0 0 0,-1 1 0,1-1 0,1 1 0,-1-1 0,0 0 0,0 0 0,0 0 0,1 0 0,-1 2 0,5 12 0,-2 2 0,2 19 0,-5-32 0,0-2 0,0 0 0,0 0 0,1 0 0,-1-1 0,0 1 0,1 0 0,0 0 0,1 4 0,-1-5 0,-1-1 0,0 1 0,1-1 0,0 0 0,0 1 0,-1-1 0,2 1 0,-1-1 0,-1 1 0,2-1 0,-1 0 0,-1 1 0,2-1 0,-1 0 0,0 0 0,0 1 0,-1-1 0,1 0 0,0 0 0,1 0 0,-1 0 0,1-1 0,706 0 0,-691 2 0,31 5 0,-1-1 0,-38-4 0,0-1 0,1-1 0,13-1 0,-4 0 0,-7 1 0,80-6 0,-71 8 0,-11-1 0,0 0 0,16-1 0,-25 1 0,-1 0 0,0-1 0,0 1 0,1 0 0,0 0 0,-1 0 0,0-1 0,0 1 0,1 0 0,-1-1 0,0 1 0,0 0 0,0 0 0,1 0 0,-1 0 0,0 0 0,0-1 0,1 1 0,-1 0 0,0-1 0,0 0 0,0 1 0,0 0 0,0-1 0,0 1 0,0-1 0,0 1 0,0 0 0,0-1 0,0 1 0,0 0 0,-1-1 0,1 1 0,-1-1 0,0-3 0,2 11 0,16 54 0,-15-57 0,-1-1 0,1 1 0,-2-1 0,1 0 0,0 2 0,0-2 0,-1 1 0,0-1 0,0 2 0,0 3 0,0-8 0,0 1 0,-1-1 0,1 0 0,0 1 0,0-1 0,0 0 0,0 0 0,-1 1 0,1-1 0,-1 0 0,1 1 0,0-1 0,0 0 0,0 0 0,0 1 0,0-1 0,-1 0 0,0 0 0,1 0 0,0 0 0,-1 0 0,1 1 0,0-1 0,-1 0 0,0 0 0,-13-2 0,-10-8 0,21 9 0,0 0 0,0 0 0,0 0 0,1 0 0,-1 0 0,0 1 0,0-1 0,0 1 0,-3-1 0,-32 3 0,15-1 0,-949-1 0,972-1 0,0 1 0,-2 0 0,2 0 0,-1 0 0,0 0 0,0 0 0,1 1 0,-1-1 0,0 0 0,0 0 0,1 0 0,-1 1 0,0-1 0,0 1 0,1-1 0,-1 0 0,1 1 0,-1-1 0,0 0 0,1 1 0,0-1 0,0 1 0,-1-1 0,0 1 0,1-1 0,0 1 0,-1 0 0,1-1 0,0 0 0,-1 0 0,1 1 0,-1 0 0,1 0 0,0-1 0,0 1 0,0 0 0,0-1 0,0 1 0,0 1 0,0 3 0,1-1 0,0 1 0,0 0 0,3 8 0,2 6 0,-6 4 0,-1-19 0,1 0 0,-1 0 0,2 1 0,-1-2 0,2 8 0,-2-11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0,0 0 0,0-1 0,0 1 0,7-7 0,-2 1 0,-3 5 0,0 0 0,0 1 0,1-1 0,-1 0 0,1 1 0,-1-1 0,0 1 0,0-1 0,1 1 0,3-1 0,26 3 0,-12-1 0,304-1 0,-237 5 0,-72-4 0,-1 1 0,17 2 0,-15-1 0,-1-2 0,17 1 0,7-2 0,52-1 0,-88 1 0,1-1 0,0 1 0,-1-2 0,2 1 0,5-4 0,-5 3 0,0 0 0,-1 1 0,9-2 0,24-6 0,-26 6 0,0 2 0,0-1 0,1 0 0,17 0 0,2 2 0,-17-1 0,-1 1 0,1 1 0,-1 0 0,1 0 0,20 5 0,-28-5 0,-1 0 0,1-1 0,-1 1 0,2-1 0,-1 0 0,6 0 0,-7-1 0,1 1 0,0 0 0,-1 0 0,1 1 0,10 1 0,-14-1 0,-2 0 0,1-1 0,1 1 0,-1 0 0,0 0 0,1 0 0,-1 0 0,-1 0 0,2-1 0,-1 1 0,-1 0 0,2 0 0,-2 1 0,1-1 0,-1 1 0,0-1 0,1 0 0,-1 0 0,1 1 0,-1-1 0,0 0 0,1 2 0,0 6 0,0-1 0,-1 12 0,0-16 0,3 18 0,-1-19 0,-2-1 0,1 2 0,-1 0 0,1 0 0,-1 4 0,-1-8 0,1 0 0,0 0 0,0 1 0,0-1 0,0 0 0,-1 0 0,1 0 0,0 0 0,0 0 0,-1 0 0,1 0 0,0 0 0,-1 0 0,1 0 0,0 0 0,0 0 0,-1 0 0,1 0 0,0 0 0,0 0 0,0 0 0,-1 0 0,1 0 0,-1 0 0,1 0 0,0 0 0,0 0 0,0 0 0,-1-1 0,-9-3 0,9 4 0,-18-6 0,8 1 0,0 1 0,0 1 0,-1 0 0,1 0 0,-1 0 0,1 1 0,-20-1 0,-18 3 0,-29 1 0,19 7 0,29-3 0,1-2 0,7 1 0,1-1 0,-25-1 0,38-2 0,-19 0 0,0-1 0,-39-5 0,31 1 0,-63-3 0,-38 8 0,55 1 0,61 0 0,1 1 0,-26 4 0,26-2 0,1-1 0,-30 0 0,36-3 0,8-1 0,1 1 0,-1 0 0,0 0 0,0 0 0,-5 1 0,8 0 0,0-1 0,1 1 0,-2-1 0,2 0 0,-1 0 0,0 0 0,0 0 0,1 1 0,0-1 0,0 1 0,-1-1 0,0 1 0,1-1 0,-1 1 0,1-1 0,-1 1 0,0 0 0,1-1 0,0 1 0,-1 0 0,1 0 0,0 0 0,0-1 0,-1 1 0,1 0 0,0-1 0,0 1 0,-1 0 0,1 0 0,2 74 0,-2-74 0,0-1 0,1 1 0,-1 0 0,0-1 0,0 1 0,0 0 0,0-1 0,1 1 0,-1-1 0,1 1 0,-1-1 0,0 1 0,1-1 0,-1 0 0,1 0 0,-1 0 0,1 1 0,-1-1 0,0 1 0,0-1 0,1 1 0,0-1 0,0 1 0,2-1 0,-1 1 0,-1-1 0,2 1 0,-1-1 0,-1 0 0,1 0 0,0 0 0,3 0 0,0 0 0,1-1 0,0 0 0,-1 0 0,1-1 0,5 0 0,-5 0 0,-1 1 0,1 0 0,-1-1 0,1 1 0,0 1 0,-1-1 0,6 1 0,-2 0 0,-2 0 0,15-3 0,-6 1 0,-1 1 0,0 0 0,1 1 0,17 1 0,5 0 0,-23-1 0,-5 0 0,-1 0 0,1 0 0,-1 0 0,0-1 0,1 0 0,-1-1 0,9-3 0,-13 4 0,0-1 0,-1 1 0,2 1 0,-2-1 0,1 1 0,0 0 0,0 0 0,-1 0 0,2 0 0,-2 0 0,8 2 0,-11-1 0,2 0 0,-1 1 0,0-1 0,0 0 0,0 1 0,2 2 0,-2-3 0,-1 0 0,1 0 0,-1 0 0,1 0 0,-1 0 0,1 0 0,0 0 0,-1 0 0,1 0 0,-1-1 0,1 1 0,0 0 0,0-1 0,2 1 0,30 0 0,39-1 0,-20-1 0,213 1 0,-174 5 0,96-5 0,-187 0-91,0 0 0,0 0 0,1 0 0,-1 0 0,0 0 0,0 0 0,0 0 0,-1 0 0,1-1 0,0 1 0,1 0 0,-2-1 0,1 0 0,2 0 0</inkml:trace>
</inkml:ink>
</file>

<file path=ppt/ink/ink1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32"/>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0,'258'740,"-258"-738</inkml:trace>
</inkml:ink>
</file>

<file path=ppt/ink/ink1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33"/>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1,'1669'0,"-1665"0</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527"/>
    </inkml:context>
    <inkml:brush xml:id="br0">
      <inkml:brushProperty name="width" value="0.1" units="cm"/>
      <inkml:brushProperty name="height" value="0.1" units="cm"/>
      <inkml:brushProperty name="color" value="#00A0D7"/>
    </inkml:brush>
  </inkml:definitions>
  <inkml:trace contextRef="#ctx0" brushRef="#br0">1723 309 24575,'1'2'0,"-1"0"0,1 0 0,0 1 0,0-1 0,0 0 0,0 0 0,1-1 0,1 4 0,4 7 0,-3-4 0,0 0 0,1 1 0,0-1 0,1-1 0,0 0 0,-1 1 0,10 6 0,-15-14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0,0 0 0,0 0 0,0 0 0,0 0 0,0 0 0,0 0 0,0 0 0,1 0 0,-3-9 0,-2 5 0,3 16 0,1-7 0,1 1 0,0-1 0,1 0 0,0 0 0,0 1 0,0-1 0,1 0 0,-1 0 0,7 7 0,8 19 0,-14-25 0,-2-5 0,-1 0 0,1 0 0,-1 0 0,0 0 0,1 0 0,-1 0 0,0 0 0,0 0 0,0 0 0,1 1 0,-1-1 0,-1 0 0,1-1 0,0 0 0,0 1 0,-1-1 0,1 0 0,0 1 0,-1-1 0,1 0 0,0 0 0,-1 1 0,0-1 0,1 0 0,0 0 0,-1 1 0,1-1 0,-1 0 0,1 0 0,0 0 0,-1 0 0,1 0 0,-1 0 0,1 0 0,-1 0 0,1 0 0,-1 0 0,1 0 0,-2 0 0,-14 1 0,-22 2 0,24-1 0,0 0 0,0-1 0,0 0 0,0-1 0,0 0 0,-16-3 0,-38-3 0,38 1 0,17 2 0,0 1 0,-22-1 0,-26-3 0,52 6 0,0-1 0,-16-3 0,16 2 0,0 0 0,-18 0 0,10 2 0,9 0 0,1 0 0,-1 0 0,1 1 0,-1 0 0,1 0 0,-11 3 0,12-2 0,-1-1 0,1 0 0,-1 0 0,0 0 0,1-1 0,-10 0 0,7-1 0,0 2 0,-15 1 0,-46 4 0,50-4 0,0 0 0,-34-3 0,12 0 0,-433 1 0,388-6 0,17 3 0,26 1 0,-120 1 0,83 2 0,80-1 0,-1 0 0,1-1 0,0 1 0,0 0 0,-1 0 0,1-1 0,0 1 0,0 0 0,0-1 0,0 1 0,0-1 0,0 0 0,0 1 0,0-1 0,0 0 0,0 0 0,0 0 0,0 1 0,0-1 0,1 0 0,-1 0 0,0 0 0,1 0 0,-1-1 0,1 1 0,-1 0 0,1 0 0,0 0 0,-1 0 0,1 0 0,-1 0 0,1-3 0,-1-4 0,0 0 0,1-1 0,1-14 0,0 8 0,5-52 0,-6 58 0,1 0 0,4-16 0,0-5 0,1-66 0,-6 66 0,0-34 0,-1 59 0,-1 0 0,1 0 0,0 1 0,-1-1 0,0 1 0,0-1 0,0 1 0,-1-1 0,0 1 0,1 0 0,-8-7 0,10 11 0,0 0 0,0 0 0,0 0 0,0 0 0,0 0 0,0 0 0,0 0 0,0 0 0,0 0 0,0 0 0,0 0 0,0 0 0,0 0 0,0 0 0,0 0 0,0 0 0,-1 0 0,1 0 0,0 0 0,0 0 0,0 0 0,0 0 0,0 0 0,0 0 0,0 0 0,0 0 0,0 0 0,0 0 0,0 0 0,0 0 0,0 0 0,0 0 0,0 0 0,-1 0 0,1 0 0,0 0 0,0 0 0,0 0 0,0 0 0,0 0 0,0 0 0,0 0 0,0 0 0,0 1 0,0-1 0,0 0 0,0 0 0,0 0 0,0 0 0,0 0 0,0 0 0,0 0 0,0 0 0,0 0 0,0 0 0,0 0 0,0 0 0,0 0 0,0 0 0,0 1 0,-1 7 0,0 8 0,6 85 0,-5-96 0,1 14 0,2 1 0,-1-1 0,9 29 0,-10-72 0,-1 9 0,0-20 0,0-41 0,2 67 0,-1 0 0,5-11 0,1-7 0,-6 24 0,0 0 0,-1 0 0,1 0 0,0 0 0,0 1 0,0-2 0,0 2 0,4-6 0,-4 7 0,1 0 0,-2 0 0,1 1 0,1-1 0,-1 0 0,0 0 0,0 1 0,1-2 0,-1 2 0,0-1 0,0 1 0,1 0 0,-1-1 0,1 1 0,-1 0 0,0-1 0,1 1 0,-1 0 0,1 0 0,1 0 0,9 1 0,1-1 0,0 2 0,0 0 0,13 3 0,-11-1 0,25 1 0,-19-3 0,-13 0 0,15 1 0,32 0 0,6 3 0,26-6 0,-192-12 0,96 12 0,0-2 0,-13-2 0,22 4 0,0 0 0,0 0 0,0 0 0,0 0 0,0 0 0,0 0 0,0 0 0,0 0 0,0 0 0,0 0 0,0 0 0,0 0 0,0 0 0,0 0 0,0 0 0,0 0 0,0 0 0,0 0 0,0 0 0,0 0 0,1 0 0,-1 0 0,0 0 0,0 0 0,0 0 0,0-1 0,0 1 0,0 0 0,0 0 0,0 0 0,0 0 0,0 0 0,0 0 0,0 0 0,0 0 0,0 0 0,0 0 0,0 0 0,0 0 0,0 0 0,0 0 0,0 0 0,0 0 0,0 0 0,0 0 0,0 0 0,0 0 0,0 0 0,0 0 0,-1 0 0,1 0 0,0 0 0,0 0 0,0 0 0,7-2 0,9 0 0,80-3 0,44 4 0,-74 2 0,672-1 0,-681 6 0,-27-7 0,43 2 0,-72-1 0,-1 0 0,1 1 0,0-1 0,-1 0 0,2 0 0,-2 1 0,1-1 0,0 1 0,-1-1 0,1 0 0,-1 1 0,1-1 0,0 1 0,0 0 0,-1-1 0,0 1 0,1-1 0,-1 1 0,1 0 0,-1 0 0,0-1 0,1 1 0,-1 1 0,7 23 0,-3-10 0,9 29 0,-6-23 0,1-1 0,1 0 0,15 22 0,24 30 0,-42-61 0,-1-1 0,-1 0 0,1 1 0,4 19 0,7 15 0,0 0 0,-15-42 0,1-1 0,-2 0 0,1 0 0,0 1 0,-1 0 0,1-1 0,-1 0 0,0 1 0,0 5 0,0-7 0,0-1 0,0 1 0,0 0 0,0-1 0,0 1 0,-1 0 0,1 0 0,0-1 0,0 1 0,-1 0 0,1 0 0,0 0 0,-1-1 0,1 1 0,-1-1 0,0 1 0,1 0 0,-1-1 0,1 1 0,-1-1 0,1 1 0,-1-1 0,1 0 0,-1 1 0,0-1 0,0 0 0,0 1 0,1-1 0,-1 1 0,0-1 0,1 0 0,-1 0 0,-2 0 0,-77-1 0,45-4 0,26 3 0,0 0 0,-18 0 0,23 1 0,-1 1 0,0-1 0,0 1 0,0-1 0,0 0 0,0-1 0,-7-3 0,8 4 0,-6-2 0,1 1 0,0 0 0,-1 1 0,-14 0 0,15 0 0,-126 0 0,72 2 0,-18 4 0,-191-5 0,259 1 0,-25 4 0,25-3 0,-25 2 0,-36-4 0,-83-1 0,123-5 0,26 5 0,0-1 0,0 1 0,-9 0 0,5 0 0,0 0 0,-1-1 0,-19-5 0,21 4 0,-1-1 0,-1 2 0,-21-1 0,-224 4 0,257-1 0,0 0 0,0-1 0,-1 1 0,1 0 0,0 0 0,0 0 0,0-1 0,0 1 0,-1-1 0,1 1 0,0-1 0,0 1 0,0-1 0,0 0 0,1 0 0,-2 1 0,1-1 0,1 0 0,-1 0 0,0 0 0,0 1 0,1-1 0,-1 0 0,0-1 0,1 1 0,-1 0 0,1 0 0,-1 0 0,1 0 0,0 0 0,-1 0 0,1-3 0,-1-4 0,0 0 0,1 1 0,0-1 0,1-9 0,0 0 0,-1-229 0,4 217 0,-3 26 0,-1 0 0,1 1 0,-1-1 0,1 1 0,0 0 0,0 0 0,1 0 0,-1-1 0,3-2 0,-3 4 0,-1 1 0,1-1 0,-1 0 0,1 1 0,-1-1 0,1 1 0,-1-1 0,1 1 0,-1 0 0,1-1 0,-1 1 0,1 0 0,0 0 0,0-1 0,-1 1 0,1 0 0,-1 0 0,1 0 0,0 0 0,-1 0 0,1 0 0,0 0 0,0 0 0,-1 0 0,1 0 0,0 0 0,-1 0 0,1 0 0,-1 0 0,1 1 0,0-1 0,-1 0 0,1 0 0,0 1 0,-1-1 0,1 0 0,-1 1 0,1-1 0,-1 1 0,1-1 0,-1 1 0,1 0 0,0 0 0,0 1 0,0-1 0,0 1 0,0 1 0,0-1 0,0 0 0,0 0 0,0 0 0,-1 0 0,1 0 0,-1 0 0,1 5 0,-3 40 0,3 57 0,5-42 0,-4-40 0,1 23 0,-3-42 0,0 2 0,0 0 0,0 0 0,0 0 0,1 0 0,2 8 0,-2-11 0,-1-1 0,0 0 0,1 0 0,0 0 0,-1 0 0,1 0 0,0 0 0,0 0 0,0 1 0,-1-1 0,1-1 0,0 1 0,1 0 0,-1 0 0,0-1 0,0 1 0,0 0 0,0-1 0,0 1 0,0-1 0,1 0 0,-1 1 0,0 0 0,0-1 0,1 0 0,-1 0 0,0 0 0,3 0 0,-1 0 0,-1 1 0,2-1 0,-1 0 0,0-1 0,0 1 0,0 0 0,5-2 0,-7 1 0,-1 1 0,1 0 0,0-1 0,-1 1 0,1-1 0,0 1 0,0-1 0,-1 1 0,1-1 0,-1 1 0,1-1 0,-1 1 0,1-1 0,-1 0 0,0 0 0,1 0 0,0 1 0,-1-1 0,0 0 0,0 0 0,1 1 0,-1-1 0,0 0 0,0 0 0,0 1 0,0-2 0,0 2 0,0-2 0,-7-89 0,6 81 0,0 0 0,0 0 0,-5-16 0,3 17 0,1-1 0,0 0 0,0-17 0,2 11 0,1 2 0,-1 0 0,0 0 0,-1 1 0,-1-1 0,-5-20 0,7 34 0,0 0 0,0 0 0,0 0 0,0 0 0,0 0 0,0 0 0,0-1 0,0 1 0,0 0 0,0 0 0,0 0 0,0 0 0,0 0 0,0 0 0,0 0 0,0 0 0,0-1 0,0 1 0,0 0 0,0 0 0,0 0 0,0 0 0,0 0 0,0 0 0,0 0 0,0 0 0,0 0 0,0 0 0,0 0 0,0 0 0,0 0 0,0 0 0,0 0 0,0 0 0,0 0 0,0 0 0,0 0 0,0 0 0,0 0 0,-1 0 0,1 0 0,0 0 0,0 0 0,0 0 0,0 0 0,0 0 0,0 0 0,0 0 0,0 0 0,-1 0 0,1 0 0,0 0 0,0 0 0,0 0 0,0 0 0,0 0 0,0 0 0,0 0 0,0 0 0,0 0 0,0 0 0,0 0 0,0 0 0,0 0 0,-2 6 0,0 7 0,-1 170 0,5-100 0,-2-76 0,1-1 0,0 1 0,0 0 0,1 0 0,0-1 0,3 8 0,-5-13 0,1-1 0,0 1 0,0-1 0,-1 1 0,1 0 0,0-1 0,-1 1 0,1-1 0,0 0 0,0 1 0,0 0 0,-1-1 0,1 0 0,0 0 0,0 1 0,0-1 0,-1 0 0,2 0 0,-1 0 0,1 0 0,22 0 0,-17-1 0,7 2 0,-11-1 0,1 0 0,0 0 0,0 0 0,0 0 0,-1-1 0,8-1 0,-11 2 0,1-1 0,-1 0 0,1 1 0,-1-1 0,1 1 0,-1-1 0,1 0 0,-1 1 0,1-1 0,-1 0 0,1 1 0,-1-2 0,0 2 0,1-1 0,-1 0 0,0 0 0,0 1 0,0-1 0,0 0 0,0 0 0,0 1 0,0-1 0,0 0 0,0 0 0,0 0 0,0-1 0,-6-22 0,6 23 0,-15-47 0,-1-46 0,6 4 0,6 68 0,3 19 0,0-2 0,1 1 0,-1 0 0,1 0 0,0 0 0,0-1 0,0 1 0,0 0 0,1 0 0,0-6 0,0 10 0,-1 0 0,0 0 0,0 0 0,0 0 0,0-1 0,0 1 0,0-1 0,0 1 0,1 0 0,-1 0 0,0-1 0,0 1 0,0 0 0,0 0 0,0 0 0,0-1 0,0 1 0,0 0 0,0 0 0,0-1 0,0 1 0,-1 0 0,1 0 0,0 0 0,0-1 0,0 1 0,0 0 0,0 0 0,0-1 0,-8 1 0,4 0 0,-17-1 0,20 1 0,1 0 0,0 0 0,-1 0 0,1 0 0,0 0 0,0 0 0,-1-1 0,1 1 0,0 0 0,-1 0 0,1 0 0,0 0 0,0 0 0,-1 0 0,1 0 0,-1-1 0,1 1 0,0 0 0,0 0 0,0 0 0,-1-1 0,1 1 0,0 0 0,0-1 0,0 1 0,-1 0 0,1 0 0,0-1 0,0 1 0,0 0 0,0-1 0,0 1 0,0 0 0,0 0 0,0-1 0,0 1 0,0 0 0,0-1 0,0 1 0,0 0 0,0 0 0,0-1 0,0 1 0,0 0 0,0 0 0,0-1 0,0 1 0,0 0 0,0-1 0,1 1 0,-1 0 0,0 0 0,0-1 0,0 1 0,0 0 0,1-1 0,-1 1 0,0 0 0,0 0 0,0 0 0,1-1 0,-1 1 0,1 0 0,1-2 0,0 1 0,1-1 0,-1 1 0,0-1 0,1 1 0,0 0 0,0 0 0,-1 0 0,1 0 0,5 0 0,30-3 0,-25 3 0,-9 1 0,0 0 0,0-1 0,0 1 0,0 0 0,0 1 0,0-1 0,0 1 0,0-1 0,0 1 0,0 1 0,4 1 0,-28-25 0,19 21 0,-1 0 0,0-1 0,0 0 0,0 1 0,-1 0 0,1-1 0,0 1 0,-1-1 0,1 1 0,-1 1 0,1-1 0,-1 0 0,0 1 0,1-1 0,-1 1 0,0 0 0,-3-1 0,-2 2 0,0-1 0,-1 1 0,1 0 0,0 1 0,0 0 0,1 1 0,-1-1 0,0 1 0,1 1 0,-9 4 0,13-6 0,0 0 0,0-1 0,0 2 0,0-1 0,0 1 0,1-1 0,0 0 0,-1 2 0,1-2 0,0 1 0,0 0 0,0 0 0,0 0 0,1 1 0,-1-1 0,1 0 0,0 1 0,0-1 0,0 1 0,1-1 0,-1 1 0,1-1 0,-1 1 0,2 6 0,0-9 0,-1-1 0,0 2 0,0-2 0,1 1 0,-1-1 0,0 1 0,1 0 0,-1-1 0,1 1 0,-1-1 0,1 1 0,-1-1 0,1 1 0,-1-1 0,2 1 0,-2-1 0,1 0 0,-1 1 0,1-1 0,0 1 0,-1-1 0,1 0 0,0 0 0,-1 0 0,2 0 0,-2 1 0,1-1 0,1 0 0,27 0 0,-23 0 0,1-1 0,-1 0 0,0 0 0,1 0 0,-1-1 0,0 1 0,7-4 0,-1 1 0,2 1 0,0-1 0,1 2 0,-1 0 0,28-1 0,-26 3 0,82-5 0,234 5 0,-342-1 0,-1 0 0,2-1 0,-1 1 0,-13-5 0,13 2 0,0 2 0,1 0 0,-1 0 0,-17 0 0,-95 2 0,445 0 0,-194 6 0,-10 0 0,-45-1 0,49-5 0,-62 0 0,-8-4 0,-28 2 0,-1-1 0,-11 2 0,-1 0 0,25 1 0,-37 0 0,1 0 0,-1 0 0,1 1 0,-1-1 0,1 0 0,0 0 0,-1 0 0,1 1 0,-1-1 0,1 0 0,0 1 0,-1-1 0,0 1 0,1-1 0,-1 0 0,1 1 0,-1 0 0,0-1 0,1 1 0,-1-1 0,0 1 0,1-1 0,-1 1 0,0-1 0,0 1 0,0 0 0,0-1 0,1 1 0,-1-1 0,0 1 0,0-1 0,0 2 0,0-1 0,0 0 0,0 0 0,0-1 0,-1 1 0,1 0 0,0 0 0,0-1 0,0 1 0,0 0 0,-1 0 0,1-1 0,0 1 0,-1 0 0,1-1 0,0 1 0,-1 0 0,1-1 0,-1 1 0,1-1 0,-1 1 0,0-1 0,1 1 0,-1-1 0,0 0 0,1 1 0,-1 0 0,1-1 0,-1 0 0,-1 1 0,-22 1 0,19-2 0,0 0 0,0 0 0,-9 3 0,-3 0 0,-1-1 0,1 0 0,0-1 0,-34-2 0,7 0 0,-153 7 0,-76-12 0,-65 5 0,178 2 0,149-1 0,1 1 0,-16 4 0,0 0 0,21-4 0,-1 0 0,2 0 0,-1 1 0,-1 0 0,1-1 0,-7 6 0,12-7 0,0 0 0,0 0 0,-1 0 0,1 0 0,0 0 0,0 0 0,0 0 0,0 0 0,-1 0 0,1 0 0,0 0 0,0 1 0,0-1 0,0 0 0,0 0 0,0 0 0,0 0 0,0 0 0,0 0 0,0 0 0,0 0 0,0 0 0,-1 0 0,1 0 0,0 0 0,0 1 0,0-1 0,0 0 0,0 0 0,0 0 0,0 0 0,0 0 0,0 0 0,0 0 0,0 0 0,0 0 0,0 1 0,0-1 0,0 0 0,0 0 0,0 0 0,0 0 0,0 0 0,0 0 0,0 0 0,0 0 0,0 0 0,1 1 0,-1-1 0,0 0 0,0 0 0,0 0 0,0 0 0,0 0 0,0 0 0,9 3 0,10-2 0,732-2 0,-635 7 0,327-6 0,-443 0 0,1 0 0,-1 0 0,1 0 0,-1 0 0,1 0 0,0 0 0,-1 0 0,1 0 0,0 0 0,-1 0 0,1 0 0,-1 0 0,1 1 0,-1-1 0,1 0 0,-1 0 0,1 1 0,-1-1 0,1 1 0,-1-1 0,0 1 0,1-1 0,0 0 0,-1 1 0,1 0 0,-1-1 0,0 1 0,0 0 0,0-1 0,0 1 0,0-1 0,0 1 0,0 0 0,0 0 0,0-1 0,0 1 0,0 0 0,-1-1 0,1 1 0,0-1 0,0 1 0,-1 0 0,1-1 0,-1 1 0,-1 2 0,1-1 0,-1 0 0,0 0 0,0 1 0,0-1 0,0 0 0,0-1 0,-1 1 0,-3 2 0,-6 0 0,0 0 0,0-2 0,0 0 0,0 0 0,-18 0 0,2 1 0,-26 0 0,-53-4 0,38 0 0,-442 1 0,367-6 0,-117 7 0,260-1 0,0 0 0,1 0 0,-1 0 0,0 0 0,0 0 0,0 0 0,0 0 0,0 0 0,1 1 0,-1-1 0,0 1 0,1-1 0,-1 0 0,0 1 0,1-1 0,-2 1 0,2-1 0,-1 1 0,1-1 0,0 0 0,0 1 0,-1-1 0,1 1 0,0-1 0,0 0 0,0 1 0,0-1 0,-1 1 0,1-1 0,0 0 0,0 1 0,0 0 0,0-1 0,0 1 0,0-1 0,0 0 0,0 1 0,1 0 0,-1 0 0,0 0 0,1 0 0,-1 0 0,1 1 0,-1-1 0,1 0 0,0-1 0,0 1 0,0 0 0,-1 0 0,1 0 0,0 0 0,0-1 0,0 1 0,0 0 0,0 0 0,0-1 0,0 1 0,0-1 0,3 1 0,14 3 0,0-1 0,1 0 0,34-1 0,-38-2 0,311 2 0,-168-3 0,26-5 0,-24 0 0,24 1 0,-53 0 0,-117 4 0,-11 1 0,4 0 0,-1 0 0,1 0 0,11 1 0,-17-1 0,-1 0 0,1 0 0,0 0 0,0 1 0,0-1 0,0 0 0,0 0 0,-1 0 0,1 1 0,0-1 0,-1 0 0,1 1 0,0-1 0,0 1 0,0-1 0,-1 1 0,1 0 0,-1-1 0,1 1 0,-1-1 0,1 1 0,-1 0 0,1-1 0,-1 1 0,0 0 0,1-1 0,0 1 0,-1 0 0,0 0 0,0 0 0,0 0 0,1 0 0,-1-1 0,0 1 0,0 0 0,0 0 0,0 1 0,-1-1 0,1 0 0,0 0 0,0 0 0,-1-1 0,0 1 0,1 0 0,0 0 0,-1-1 0,1 1 0,-1 0 0,0-1 0,1 1 0,-1 0 0,1-1 0,-1 1 0,0-1 0,0 1 0,0-1 0,1 1 0,-1-1 0,0 0 0,0 1 0,1-1 0,-2 0 0,2 0 0,-3 1 0,-2 0 0,-1-1 0,1 0 0,-8 0 0,-2 1 0,-52 4 0,-72-5 0,61-1 0,-541 1 0,478 6 0,13 5 0,75-5 0,27-4 0,15-2 0,1 1 0,0 0 0,0 1 0,-1 0 0,-17 6 0,27-8 0,1 1 0,-1-1 0,1 0 0,-1 0 0,0 1 0,1-1 0,-1 0 0,1 1 0,-1 0 0,1-1 0,-1 0 0,1 1 0,0-1 0,-1 1 0,1 0 0,0-1 0,0 0 0,-1 0 0,1 1 0,0-1 0,0 0 0,0 0 0,0 0 0,1 1 0,-1-1 0,0 0 0,0 0 0,0 0 0,0 0 0,0 1 0,0-1 0,0 0 0,0 0 0,0 0 0,0 0 0,0 1 0,1-1 0,-1 0 0,0 0 0,0 0 0,0 0 0,0 0 0,0 1 0,1-1 0,0 1 0,1 0 0,0-1 0,-1 1 0,0 0 0,1-1 0,0 0 0,-1 1 0,1-1 0,3 0 0,178 1 0,-87-2 0,1041 1 0,-1136 0 0,-1 0 0,1 0 0,-1 0 0,1 0 0,0 0 0,-1 0 0,0 0 0,1 0 0,-1 0 0,1 0 0,-1 0 0,1 0 0,-1 0 0,1 1 0,-1-1 0,0 0 0,1 0 0,-1 0 0,1 1 0,-1-1 0,1 0 0,-1 1 0,0-1 0,1 0 0,-1 1 0,0-1 0,0 1 0,0 0 0,0-1 0,0 0 0,0 1 0,0-1 0,0 0 0,0 1 0,0-1 0,0 0 0,-1 1 0,1-1 0,0 0 0,0 1 0,0-1 0,-1 0 0,1 0 0,-1 1 0,1-1 0,0 0 0,0 0 0,-1 1 0,1-1 0,-1 1 0,0-1 0,1 1 0,-1 0 0,0-1 0,1 0 0,-2 1 0,2-1 0,-1 0 0,0 1 0,1-1 0,-1 0 0,0 0 0,0 0 0,0 0 0,0 1 0,0-1 0,1 0 0,-1 0 0,0-1 0,0 1 0,0 0 0,0 0 0,0 0 0,1 0 0,-1-1 0,0 1 0,0 0 0,1-1 0,-1 1 0,-1-2 0,1 1 0,0-1 0,0 0 0,0 1 0,0-2 0,0 2 0,0-1 0,1 0 0,-2-3 0,2 3 0,0 0 0,-1 0 0,0 0 0,1 0 0,-2 0 0,-1-3 0,12 19 0,-1 1 0,0-1 0,9 31 0,-16-43 0,2 5 0,-1 0 0,1 1 0,-1-1 0,-1 0 0,0 1 0,1 10 0,-2-18 0,0 0 0,0 1 0,0-1 0,0 0 0,0 0 0,0 1 0,0-1 0,0 0 0,-1 0 0,1 0 0,0 1 0,0-1 0,0 0 0,0 1 0,0-1 0,0 0 0,-1 0 0,1 0 0,0 1 0,0-1 0,0 0 0,0 0 0,-1 0 0,1 0 0,0 0 0,0 0 0,0 0 0,-1 1 0,1-1 0,0 0 0,0 0 0,-1 0 0,1 0 0,0 0 0,0 0 0,0 0 0,-1 0 0,1 0 0,0 0 0,0 0 0,-1 0 0,1 0 0,-1-1 0,-13-4 0,7 2 0,-17-2 0,0 1 0,-48-1 0,-467 4 0,265 2 0,183-7 0,-3 3 0,47 1 0,16 1 0,10 1 0,-26-3 0,31 1 0,12 2 0,0 0 0,0-1 0,-1 1 0,1-1 0,0 0 0,-1 0 0,1-1 0,0 1 0,-5-3 0,8 3 0,1 1 0,-1-1 0,1 1 0,-1-1 0,1 1 0,-1-1 0,1 1 0,0-1 0,-1 0 0,1 1 0,0-1 0,-1 0 0,1 0 0,0 1 0,-1-1 0,1 0 0,0 1 0,0-1 0,0 0 0,0 0 0,0 1 0,0-1 0,0 0 0,0 0 0,0 0 0,0 1 0,1-1 0,-1 0 0,1 1 0,0-2 0,-1 1 0,1-1 0,-1 1 0,1 0 0,0 0 0,-1 0 0,1 0 0,1 0 0,-2 0 0,1 0 0,0 0 0,0 0 0,0 0 0,0 1 0,1-1 0,-1 0 0,2 0 0,14-3 0,0 1 0,0 0 0,23 0 0,52 4 0,-36 0 0,90-2 0,149 2 0,-243 1 0,39 1 0,24 3 0,-23 0 0,72-6 0,-83 0 0,-64 3 0,-16-3 0,-1 0 0,1 1 0,-1-1 0,1 0 0,0 0 0,0 1 0,-1-1 0,1 0 0,-1 1 0,1-1 0,-1 0 0,0 1 0,1-1 0,-1 1 0,1 0 0,-1-1 0,0 1 0,1-1 0,-1 1 0,0-1 0,0 1 0,1-1 0,-1 1 0,1 0 0,-2 0 0,1-1 0,-1 1 0,1-1 0,0 1 0,0 0 0,-1-1 0,1 0 0,-1 1 0,1-1 0,0 1 0,-1-1 0,1 0 0,-1 0 0,1 1 0,-1-1 0,1 0 0,-1 0 0,0 1 0,1-1 0,-1 0 0,1 0 0,-2 0 0,-14 3 0,15-3 0,-26 3 0,0-1 0,-34-3 0,12 0 0,-314 5 0,166 2 0,-33-5 0,127-1 0,38 6 0,-4-1 0,63-5-1365</inkml:trace>
</inkml:ink>
</file>

<file path=ppt/ink/ink1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34"/>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0,'0'765,"0"-762</inkml:trace>
</inkml:ink>
</file>

<file path=ppt/ink/ink1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35"/>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1,'1387'0,"-1384"0</inkml:trace>
</inkml:ink>
</file>

<file path=ppt/ink/ink1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836"/>
    </inkml:context>
    <inkml:brush xml:id="br0">
      <inkml:brushProperty name="width" value="0.1" units="cm"/>
      <inkml:brushProperty name="height" value="0.1" units="cm"/>
      <inkml:brushProperty name="color" value="#66CC00"/>
    </inkml:brush>
  </inkml:definitions>
  <inkml:trace contextRef="#ctx0" brushRef="#br0">1368 7 24575,'3'14'0,"-1"-14"0,-2 2 0,1-1 0,-1 2 0,1-2 0,0 1 0,-1 0 0,1 1 0,0 7 0,0-9 0,-1 1 0,0-1 0,0-1 0,0 2 0,0-1 0,0 0 0,0 1 0,0-1 0,-1 2 0,1-2 0,-1-1 0,1 1 0,0-1 0,-1 0 0,1 1 0,0-1 0,-1 0 0,0 1 0,1-1 0,-1 0 0,1 0 0,-1 0 0,0 0 0,1 0 0,-1 1 0,1-1 0,-1 0 0,0 0 0,1 0 0,0 0 0,0 0 0,-1 0 0,0 0 0,1 0 0,-1 0 0,-1 0 0,1 0 0,0 0 0,0 0 0,0 0 0,-1 0 0,1 0 0,0 0 0,0 0 0,1 0 0,-2-1 0,1 1 0,0 0 0,0 0 0,0 0 0,0 0 0,0-1 0,-2 0 0,3 0 0,-1-1 0,0 1 0,0 0 0,1 0 0,0 0 0,0-1 0,0 1 0,0 0 0,0 0 0,-1 0 0,1-1 0,-1-5 0,1 6 0,0 0 0,-1 0 0,1 0 0,0 0 0,-1 0 0,0 0 0,1-1 0,-1 1 0,0 0 0,0 0 0,1 0 0,-1 0 0,0 0 0,0 0 0,0 0 0,-1 0 0,2 1 0,-1 0 0,0-1 0,0 0 0,-1 1 0,1-1 0,0 1 0,-1-1 0,1 0 0,0 1 0,-3-1 0,-4 0 0,1 1 0,-2-1 0,2 1 0,-10 1 0,10-1 0,1 0 0,-1 0 0,-8-1 0,-21-2 0,30 3 0,-2 0 0,2-1 0,0 0 0,-11-1 0,7 0 0,1 0 0,-2 1 0,2 1 0,-1-1 0,-18 3 0,-2-1 0,7-2 0,9 1 0,0 0 0,0 0 0,0 2 0,-19 1 0,-27 8 0,47-10 0,-1 1 0,0-2 0,-27-1 0,7 0 0,-337 1 0,290 3 0,39-3 0,-55-7 0,75 6 0,1 0 0,-25 2 0,5 0 0,40-1 0,-1 0 0,0 0 0,1 1 0,-1-1 0,1 0 0,-1 1 0,2 0 0,-2-1 0,1 1 0,0 0 0,-1 0 0,1-1 0,0 0 0,0 1 0,-1 0 0,1 0 0,0 0 0,0 0 0,1 0 0,0 1 0,-2-1 0,2 0 0,-1 0 0,1 0 0,-1 1 0,0-2 0,1 2 0,-1-1 0,1 0 0,0 1 0,0-1 0,0 3 0,-1-3 0,1 0 0,0 0 0,0-1 0,0 2 0,0-1 0,0 0 0,1 0 0,-1 1 0,0-1 0,0 0 0,1 1 0,-1-1 0,1 0 0,0 0 0,-1-1 0,1 1 0,-1 0 0,2 0 0,-2 0 0,0-1 0,1 2 0,0-1 0,0-1 0,1 1 0,-2 0 0,1 0 0,1-1 0,-1 1 0,1-1 0,-1 1 0,0-1 0,0 0 0,-1 1 0,2-1 0,-1 0 0,1 1 0,-1-1 0,2 0 0,5 0 0,1 0 0,-1 0 0,0-1 0,0 0 0,0 0 0,1-1 0,8-3 0,-8 3 0,-1 0 0,0 2 0,0 0 0,0-1 0,0 1 0,0 0 0,9 1 0,10-1 0,98 4 0,57 9 0,-153-11 0,97 5 0,-114-7 0,-8 0 0,1 1 0,-1-1 0,-1 0 0,1-1 0,0 1 0,6-2 0,-44-4 0,-37 2 0,-27-3 0,149 4 0,93 8 0,-93-5 0,86 4 0,-2-3 0,-72-2 0,-53 0 0,-9-1 0,-5 1 0,-64 1 0,-2 0 0,70 0 0,0 0 0,0 0 0,0 0 0,-1 0 0,1 0 0,0 0 0,0 0 0,0 0 0,0 0 0,0 0 0,0 0 0,0 0 0,-1 0 0,1 0 0,0 0 0,0 0 0,0 0 0,0-1 0,0 1 0,-1 0 0,1 0 0,0 0 0,0 0 0,0 0 0,0 0 0,0 0 0,0-1 0,0 1 0,0 0 0,-1 0 0,1 0 0,0 0 0,0 0 0,0-1 0,0 1 0,0 0 0,0 0 0,0 0 0,0 0 0,0 0 0,0-1 0,0 1 0,0 0 0,0-1 0,0 1 0,0 0 0,7-9 0,13-6 0,-17 13 0,-2 0 0,2 1 0,0 0 0,0 0 0,1 0 0,-2 1 0,1 0 0,0-1 0,1 1 0,-1-1 0,5 1 0,38 3 0,-20 0 0,18 1 0,-27-1 0,25-1 0,-34-2 0,-1 1 0,1-1 0,12 4 0,-14-3 0,13 1 0,-2 0 0,22 0 0,-114-4 0,-79 2 0,62 1 0,-14 0 0,101 0 0,1 1 0,-2-2 0,1 2 0,1 0 0,-1 1 0,1-1 0,-7 4 0,-3 2 0,6-4 0,0-2 0,0 2 0,0-1 0,0 0 0,0-1 0,-1-1 0,1 1 0,-15 1 0,13-2 0,1 0 0,-14 3 0,72-3 0,227-1 0,-203-4 0,4-1 0,18 2 0,-89 3 0,2 0 0,-2 0 0,1 0 0,-1 1 0,1 0 0,0 0 0,7 4 0,-8-3 0,3 2 0,-9-4 0,-1 0 0,1 0 0,0 1 0,0-1 0,-1 0 0,0 0 0,1 0 0,-1 1 0,1-1 0,-1 0 0,0 0 0,1 0 0,-1 0 0,1 0 0,-1 0 0,0 0 0,1 0 0,-1 0 0,-1 0 0,-4 0 0,-154 1 0,-216-6 0,253 5 0,30 4 0,12-3 0,-73-2 0,55-3 0,20 0 0,51 3 0,-36 1 0,22 1 0,41-1 0,0 0 0,-1 0 0,1 1 0,0-1 0,0 0 0,0 1 0,-1-1 0,1 1 0,0-1 0,0 1 0,0-1 0,-1 1 0,2 0 0,0-1 0,-2 1 0,1 0 0,1-1 0,-1 1 0,0 0 0,0 0 0,1 0 0,-1 0 0,0 1 0,1-1 0,-1 1 0,0 0 0,0-2 0,0 3 0,1-2 0,-1 1 0,1 0 0,-1 0 0,1 0 0,0 0 0,0-1 0,0 1 0,0 0 0,1 0 0,-1 0 0,1 0 0,0 1 0,-1-3 0,1 1 0,0-1 0,-1 1 0,0-1 0,1 1 0,-1-1 0,1 1 0,0-1 0,0 0 0,-1 1 0,1-1 0,0 0 0,-1 0 0,1 1 0,0-1 0,0 0 0,-1 0 0,0 0 0,1 0 0,0 0 0,-1 0 0,2 0 0,21-1 0,-15 1 0,251-4 0,-79 7 0,-128-1 0,-19-2 0,38 6 0,-44-4 0,0-2 0,32 0 0,-10-1 0,20 5 0,2 0 0,232-4 0,-234-4 0,-27 1 0,-42 3 0,1 0 0,-1 0 0,1 0 0,-1 0 0,1 0 0,-1 0 0,0 0 0,1 1 0,0-1 0,-1 0 0,0 0 0,1 1 0,-1-1 0,0 1 0,0-1 0,1 0 0,-1 1 0,1-1 0,-1 0 0,0 1 0,0-1 0,1 0 0,-1 1 0,0-1 0,0 1 0,0-1 0,0 0 0,0 1 0,0-1 0,0 1 0,0-1 0,0 0 0,0 1 0,0-1 0,0 1 0,0 19 0,0-15 0,0 1 0,0-6 0,0 1 0,0-1 0,0 1 0,0-1 0,0 1 0,0 0 0,0-1 0,0 1 0,0-1 0,0 1 0,0-1 0,0 1 0,0-1 0,0 1 0,0-1 0,0 1 0,0-1 0,-1 0 0,1 1 0,0-1 0,0 1 0,-1-1 0,1 0 0,-1 1 0,1 0 0,0-1 0,-1 0 0,1 1 0,-1-1 0,1 0 0,-1 0 0,1 0 0,-1 0 0,1 0 0,-1 0 0,0 1 0,1-1 0,0 0 0,0 0 0,0 0 0,-1 0 0,0 0 0,1 0 0,-1 0 0,1 0 0,-1 0 0,0 0 0,1 0 0,-1 0 0,0 0 0,-246 0 0,111-1 0,46-3 0,-243 3 0,166 2 0,77-5 0,52 4 0,-37-4 0,46 3 0,-41 1 0,27 0 0,41 0 0,1 0 0,-1 0 0,0 0 0,1 0 0,-1 1 0,1-1 0,-1 0 0,0 1 0,1-1 0,-1 1 0,1-1 0,-1 1 0,2 0 0,-2-1 0,1 1 0,-1 0 0,1 0 0,-3 1 0,3 0 0,0-1 0,0 0 0,0 1 0,1 0 0,0 0 0,-1-1 0,0 1 0,1 0 0,0-1 0,-1 1 0,1-1 0,0 1 0,0 0 0,1 3 0,-1 3 0,-1-6 0,1 0 0,0 0 0,0 0 0,1-1 0,-1 1 0,0 0 0,2 3 0,-2-5 0,0 1 0,0-1 0,0 1 0,0-1 0,1 1 0,0-1 0,-1 1 0,1-1 0,-1 1 0,1-1 0,0 0 0,-1 0 0,1 1 0,-1-1 0,1 0 0,0 0 0,-1 1 0,1-1 0,-1 0 0,2 0 0,-2 0 0,1 0 0,-1 0 0,1 0 0,0 0 0,-1 0 0,2 0 0,112 1 0,92-3 0,-111-1 0,-196-4 0,33 2 0,19 1 0,-32-1 0,-15 5 0,117 1 0,22 3 0,8 1 0,92-3 0,91 7 0,-41-6 0,-127-2 0,72-2 0,-94-2 0,26-1 0,-50 3 0,19-3 0,-20 2 0,20 1 0,16 1 0,66 0 0,-62-8 0,-59 8 0,1 0 0,-1 0 0,1 0 0,-1 0 0,1 0 0,0 0 0,-1 1 0,0-1 0,1 0 0,-1 0 0,1 0 0,-1 1 0,1-1 0,-1 0 0,1 1 0,-1-1 0,0 0 0,0 0 0,1 1 0,0-1 0,-1 1 0,0-1 0,0 0 0,0 1 0,1 0 0,-1-1 0,0 0 0,0 1 0,0-1 0,0 0 0,0 0 0,0 1 0,0-1 0,0 1 0,0 0 0,0 22 0,-1-13 0,2-9 0,-1 0 0,0 0 0,0 0 0,0 1 0,1-2 0,-1 1 0,1 0 0,-1 0 0,1-1 0,0 1 0,-1 0 0,1 0 0,1 1 0,4 4 0,-6-6 0,0 0 0,0 0 0,0 0 0,0 0 0,0 0 0,0 0 0,0 0 0,0 0 0,0 0 0,0 0 0,0 0 0,0 0 0,0 0 0,0 0 0,0 0 0,0 0 0,0 0 0,0 0 0,0 0 0,0 0 0,0 1 0,0-1 0,0 0 0,0 0 0,0 0 0,0 0 0,0 1 0,0-1 0,0 0 0,0 0 0,-1 0 0,1 0 0,0 0 0,0 0 0,0 0 0,0 0 0,0 0 0,-1 0 0,1 0 0,0 0 0,0 0 0,0 0 0,0 0 0,0 1 0,-9 0 0,-7 0 0,16-1 0,-90 0 0,-86-1 0,60-7 0,-113 3 0,139 6 0,-328-1 0,337 5 0,54-6 0,6 0 0,0 2 0,0-1 0,-27 5 0,47-5 0,-3 1 0,1 0 0,-1 0 0,1 0 0,-2 0 0,-2 2 0,6-3 0,0 1 0,0 0 0,0 0 0,1-1 0,-2 1 0,2 0 0,-1-1 0,1 0 0,-1 1 0,0 0 0,1-1 0,0 1 0,0 0 0,-1 0 0,1 0 0,-1 0 0,1 0 0,0 0 0,0 0 0,0 0 0,-1 0 0,1-1 0,0 2 0,0-1 0,0 0 0,0 0 0,0 0 0,0 0 0,0-1 0,0 1 0,0 1 0,0-2 0,1 1 0,-1 0 0,0 0 0,0 0 0,1 0 0,0-1 0,-1 1 0,0-1 0,0 2 0,2-2 0,0 1 0,-1-1 0,1 0 0,0 1 0,-1-1 0,1 0 0,0 0 0,-2 0 0,2 0 0,3 0 0,142 0 0,26-1 0,11-2 0,-32 2 0,24-3 0,-40 0 0,155 4 0,-217 4 0,-65-4 0,-4 0 0,0 0 0,-1 0 0,1 0 0,0 0 0,-1 1 0,1 0 0,8 2 0,-12-3 0,0 0 0,0 1 0,0 0 0,0 0 0,0 0 0,0 0 0,-1 0 0,1-1 0,-1 1 0,1 0 0,-1 0 0,1 1 0,0-1 0,-1 2 0,7 16 0,-7-15 0,0-4 0,1 1 0,-1-1 0,0 0 0,0 1 0,0-1 0,0 0 0,0 1 0,0-1 0,0 0 0,0 1 0,0-1 0,0 0 0,0 1 0,0-1 0,0 0 0,-1 0 0,1 0 0,0 1 0,0-1 0,0 0 0,0 1 0,0-1 0,-1 0 0,1 0 0,0 1 0,0-1 0,-1 0 0,0 1 0,0-1 0,1 0 0,-2 1 0,2-1 0,-1 0 0,0 0 0,0 0 0,0 0 0,0 0 0,1 0 0,-1 0 0,0 0 0,-1 0 0,-28-7 0,25 5 0,-4 0 0,1 1 0,-2-1 0,1 2 0,0-1 0,0 1 0,-12 2 0,-9-1 0,-1034-1 0,989 5 0,-42-2 0,116-3 0,0 0 0,0 0 0,0 0 0,0 0 0,0 0 0,0 0 0,0 0 0,-1 1 0,2-1 0,-1 0 0,-1 1 0,2-1 0,-1 0 0,-1 1 0,2-1 0,0 1 0,-1 0 0,0-1 0,0 1 0,1-1 0,-2 1 0,2 0 0,-1 0 0,1 0 0,-1 0 0,0-1 0,1 1 0,-1 0 0,1-1 0,0 1 0,-1 0 0,1 0 0,0-1 0,-1 2 0,1-1 0,0 0 0,0 0 0,0 0 0,0-1 0,0 3 0,1-3 0,0 1 0,0 0 0,-1-1 0,1 0 0,0 0 0,0 1 0,-1-1 0,2 1 0,-2-1 0,1 0 0,0 1 0,0-1 0,-1 0 0,1 0 0,0 0 0,0 0 0,1 1 0,18 0 0,-18-1 0,-1 1 0,65 3 0,130-6 0,-20-14 0,-4 10 0,-27 6 0,55 0 0,-139-3 0,88-3 0,-145 6 0,23 0 0,0 0 0,-1 2 0,35 5 0,-52-5 0,1-1 0,-1-1 0,0 1 0,11-2 0,18 1 0,-37 1 0,0 0 0,1-1 0,-1 1 0,0-1 0,0 1 0,0 0 0,-1-1 0,2 1 0,-2 0 0,1 0 0,-1-1 0,1 1 0,-1 1 0,2-2 0,-2 1 0,0 0 0,1-1 0,-1 1 0,1 0 0,-1 0 0,1 3 0,0-2 0,-1-1 0,1 1 0,-1-1 0,1 1 0,-1 0 0,0 0 0,0-1 0,0 2 0,0-2 0,0 1 0,0-1 0,-2 4 0,2-5 0,-1 1 0,0 0 0,0-1 0,1 1 0,-1-1 0,0 0 0,0 1 0,0-1 0,1 1 0,-1-1 0,1 0 0,-2 0 0,2 1 0,-1-1 0,0 0 0,0 0 0,0 0 0,0 0 0,-1 0 0,-21 0 0,16-1 0,-553 0 0,293 2 0,229-1 0,-11 1 0,-78-9 0,99 5 0,0 2 0,-34 2 0,11 0 0,32-1 0,6-1 0,-1 1 0,0 1 0,1 0 0,-24 5 0,30-5 0,0 0 0,1 0 0,-12 0 0,14-1 0,-2 0 0,0 1 0,1-1 0,-1 0 0,-8 3 0,13-3 0,0 1 0,0-1 0,0 1 0,0-1 0,1 1 0,0 0 0,-1 0 0,0 0 0,0-1 0,1 1 0,-1 0 0,0-1 0,1 1 0,-1 0 0,1 0 0,0-1 0,-1 1 0,0 0 0,1 0 0,0 0 0,0 0 0,0 0 0,0 1 0,-1-1 0,1 0 0,0 0 0,0-1 0,0 1 0,1-1 0,-1 1 0,0 0 0,0-1 0,0 0 0,0 0 0,1 1 0,-1 0 0,1-1 0,-1 1 0,0-1 0,0 1 0,1 0 0,-1-1 0,1 1 0,0-1 0,-1 1 0,0-1 0,1 0 0,-1 1 0,1-1 0,0 0 0,-1 1 0,0-1 0,1 0 0,0 0 0,-1 1 0,1-1 0,-1 0 0,2 0 0,-1 0 0,15 0 0,-1 0 0,23-4 0,-19 1 0,22 1 0,-27 2 0,294-3 0,94-2 0,-294 5 0,-16 7 0,2-1 0,89-2 0,-159-5 0,41-6 0,-62 6 0,-1 1 0,1-1 0,0 1 0,0 0 0,1 0 0,-2 0 0,1 1 0,0-1 0,0 1 0,5 1 0,-7-1 0,1 0 0,-1-1 0,1 1 0,-1 0 0,0 0 0,0 0 0,0 0 0,0 0 0,0 1 0,0-2 0,0 1 0,0 0 0,0 1 0,0-1 0,0 0 0,0 1 0,-1 0 0,1-1 0,-1 0 0,1 3 0,-1-4 0,0 1 0,0-1 0,0 1 0,0-1 0,0 1 0,-1-1 0,1 1 0,0-1 0,0 1 0,0-1 0,0 1 0,-1-1 0,1 1 0,0-1 0,0 1 0,-1-1 0,0 0 0,1 1 0,0 0 0,-1-1 0,1 0 0,0 1 0,-1-1 0,0 0 0,1 1 0,-1-1 0,1 0 0,-1 0 0,0 0 0,1 0 0,-1 0 0,1 0 0,0 0 0,-1 0 0,1 0 0,-1 0 0,1 0 0,-1 0 0,0 0 0,-29 0 0,23 0 0,-628 0 0,330 0 0,-11 0 0,236 4 0,57-5 0,16 1 0,-1-1 0,0 1 0,0 1 0,-11 1 0,17-1 0,0 0 0,0 0 0,1 0 0,0 0 0,-1 0 0,0 1 0,1-1 0,0 0 0,-1 0 0,-1 3 0,2-3 0,0 0 0,0 1 0,1-1 0,-1 0 0,0 0 0,1 0 0,-1 0 0,1 0 0,-1 1 0,0-1 0,1 0 0,0 0 0,-1 1 0,1 2 0,1-3 0,-1-1 0,0 0 0,1 0 0,0 1 0,-1-1 0,0 1 0,1-1 0,-1 1 0,1-1 0,0 0 0,-1 1 0,0-1 0,0 0 0,2 1 0,-2 0 0,1-1 0,-1 0 0,1 0 0,0 0 0,1 1 0,19 1 0,-7 0 0,1 0 0,0 0 0,0-1 0,1 0 0,-1-1 0,16-1 0,7 0 0,66 2 0,110-2 0,-130-7 0,-59 4 0,44 0 0,710 4 0,-776 1 0,1-1 0,-1 0 0,0 0 0,1 1 0,-1 0 0,1 0 0,3 2 0,-7-3 0,2 1 0,-2-1 0,1 0 0,0 0 0,0 1 0,0-1 0,-1 1 0,1-1 0,-1 0 0,1 1 0,-1-1 0,1 1 0,0 0 0,-1-1 0,1 1 0,-1-1 0,1 1 0,-1-1 0,1 1 0,-1 0 0,0-1 0,1 1 0,-1 0 0,0-1 0,0 1 0,0 0 0,0 0 0,0 0 0,1 0 0,-1 0 0,-1-1 0,1 1 0,0 1 0,-1-1 0,1-1 0,-2 1 0,1 1 0,0-1 0,0-1 0,0 1 0,1 0 0,-2 0 0,1 0 0,0-1 0,0 1 0,-1-1 0,1 1 0,-1-1 0,1 1 0,-1 0 0,-1-1 0,-27 4 0,-157-4 0,-170-8 0,232 4 0,-205 0 0,289 4 0,-42 0 0,27 4 0,-66 4 0,16-4 0,96-4 0,5-1 0,1 1 0,0 1 0,-1-1 0,0 0 0,1 1 0,-6 1 0,10-1 0,0-1 0,-2 0 0,2 1 0,-1-1 0,0 1 0,0-1 0,0 1 0,1-1 0,-1 1 0,0-1 0,1 1 0,-1 0 0,1-1 0,-1 1 0,0 0 0,1-1 0,-1 1 0,1-1 0,0 1 0,-1 0 0,1 0 0,0-1 0,-1 1 0,1 0 0,0 0 0,0 0 0,0 0 0,0 0 0,0 0 0,0 0 0,0-1 0,1 1 0,-1 0 0,0-1 0,1 2 0,2 7 0,-1-3 0,0 1 0,-1-2 0,0 2 0,0 9 0,-1-15 0,0 0 0,0 0 0,0 0 0,0-1 0,0 1 0,1 0 0,-1 0 0,1 0 0,-1 0 0,0 1 0,0-1 0,0-1 0,0 1 0,1 0 0,0 0 0,0 0 0,-1 0 0,1-1 0,0 1 0,0-1 0,-1 1 0,2 0 0,-2-1 0,1 1 0,1-1 0,-2 1 0,1-1 0,1 1 0,-2-1 0,1 0 0,0 1 0,2-1 0,4 1 0,-1 0 0,0-1 0,0 0 0,13-1 0,-1 0 0,80-3 0,181 4 0,-205 4 0,62 1 0,338-5 0,-426 3 0,-1 2 0,-23-5 0,-15 1 0,0-1 0,1 0 0,18-2 0,-10-3 0,9-1 0,-1 4 0,44 3 0,-42 0 0,31-2 0,-59 1 0,1 0 0,0 0 0,-1-1 0,1 1 0,-1 0 0,1 0 0,0 0 0,-1-1 0,0 1 0,1 0 0,-1 0 0,1-1 0,0 1 0,-1 0 0,0-1 0,1 1 0,-1 0 0,0-1 0,1 1 0,-1-1 0,1 1 0,-1 0 0,0-1 0,0 1 0,0-1 0,0 1 0,0 0 0,0-1 0,0 1 0,0-1 0,0 1 0,0-1 0,0 0 0,0 1 0,0-1 0,0 1 0,0-1 0,0 0 0,0 1 0,0-1 0,0 1 0,0-1 0,-2-3 0,1-1 0,-2-1 0,-2-4 0,2 5 0,0-3 0,3 6 0,0 1 0,-1 0 0,0 0 0,1-1 0,-1 2 0,1-1 0,-1-1 0,0 1 0,-2-2 0,3 3 0,-1 0 0,0-1 0,0 1 0,1 0 0,0 0 0,-1-1 0,0 1 0,1 0 0,-1 0 0,0 0 0,0 0 0,0 0 0,1 0 0,-1 0 0,0 0 0,0 0 0,1 0 0,-2 1 0,2-1 0,-1 0 0,1 0 0,-2 1 0,2-1 0,-1 1 0,-11 2 0,1 0 0,0-1 0,0 0 0,0-1 0,-1 1 0,1-1 0,-1-1 0,1 0 0,-1-1 0,1-1 0,-14-2 0,-14-1 0,1 1 0,-75-1 0,20 4 0,-102-7 0,124 7 0,-68-4 0,-266 5 0,206 0 0,197 0 0,-1 0 0,1 0 0,-1 1 0,0-1 0,1 1 0,0-1 0,0 1 0,-1 0 0,-4 1 0,7-1 0,0-1 0,-1 0 0,1 1 0,-1 0 0,0-1 0,1 1 0,-1-1 0,1 0 0,0 1 0,-1-1 0,0 1 0,1 0 0,0-1 0,0 1 0,-1-1 0,1 0 0,0 0 0,0 1 0,0 0 0,-1 0 0,1-1 0,0 1 0,0 0 0,0-1 0,0 1 0,0-1 0,0 1 0,1 0 0,-1-1 0,0 1 0,0-1 0,0 1 0,0 0 0,1-1 0,-1 1 0,0 0 0,1-1 0,-1 1 0,2-1 0,0 2 0,0 0 0,1-1 0,0 1 0,0 0 0,0-1 0,-1 0 0,1 0 0,0 0 0,0 0 0,0 0 0,5 0 0,7 3 0,-4-1 0,1 0 0,-1-1 0,2-2 0,-1 1 0,0 0 0,12-1 0,26 2 0,123 1 0,-97-5 0,19 2 0,101 1 0,-168 0 0,200 1 0,-77-6 0,-106 4 0,44 1 0,-66 3-1365</inkml:trace>
</inkml:ink>
</file>

<file path=ppt/ink/ink1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22"/>
    </inkml:context>
    <inkml:brush xml:id="br0">
      <inkml:brushProperty name="width" value="0.1" units="cm"/>
      <inkml:brushProperty name="height" value="0.1" units="cm"/>
      <inkml:brushProperty name="color" value="#00A0D7"/>
      <inkml:brushProperty name="ignorePressure" value="1"/>
    </inkml:brush>
  </inkml:definitions>
  <inkml:trace contextRef="#ctx0" brushRef="#br0">20 43,'21'45,"-16"-35,-4-8,-1-3,-46-98,174 376,-127-272</inkml:trace>
</inkml:ink>
</file>

<file path=ppt/ink/ink1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23"/>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1,'1678'0,"-1669"0</inkml:trace>
</inkml:ink>
</file>

<file path=ppt/ink/ink1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24"/>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1,'1908'0,"-1903"0</inkml:trace>
</inkml:ink>
</file>

<file path=ppt/ink/ink1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25"/>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1,'1732'0,"-1727"0</inkml:trace>
</inkml:ink>
</file>

<file path=ppt/ink/ink1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26"/>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0,'8652'0,"-8647"0</inkml:trace>
</inkml:ink>
</file>

<file path=ppt/ink/ink1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27"/>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1,'10'532,"-10"-530</inkml:trace>
</inkml:ink>
</file>

<file path=ppt/ink/ink1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828"/>
    </inkml:context>
    <inkml:brush xml:id="br0">
      <inkml:brushProperty name="width" value="0.1" units="cm"/>
      <inkml:brushProperty name="height" value="0.1" units="cm"/>
      <inkml:brushProperty name="color" value="#00A0D7"/>
    </inkml:brush>
  </inkml:definitions>
  <inkml:trace contextRef="#ctx0" brushRef="#br0">1790 288 24575,'0'2'0,"1"0"0,0 0 0,0 1 0,0-1 0,0 0 0,0-1 0,1 0 0,2 4 0,2 6 0,-1-3 0,-1-1 0,2 2 0,-1-2 0,0 0 0,2-1 0,-2 2 0,10 5 0,-15-13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0,-1 6 0,1 14 0,3-6 0,0 0 0,0 0 0,0-1 0,2 1 0,-2 1 0,2-2 0,0 1 0,0 0 0,5 6 0,10 18 0,-15-24 0,-3-4 0,1 0 0,0 0 0,-1 0 0,0 0 0,1 0 0,-1 0 0,0 0 0,0 0 0,0 0 0,1 1 0,-1-1 0,-1 0 0,1-1 0,0 0 0,0 0 0,-1 0 0,1 0 0,0 1 0,-1-1 0,0 0 0,1 0 0,0 1 0,0-1 0,0 0 0,0 0 0,-1 1 0,0-1 0,1 0 0,-1 0 0,1 0 0,0 0 0,-1 0 0,0 0 0,1 0 0,-1 0 0,1 0 0,-1 0 0,1 0 0,-2 0 0,-15 1 0,-22 2 0,24-1 0,1 0 0,-1-1 0,0 0 0,1-1 0,-1 0 0,-16-3 0,-39-3 0,39 2 0,18 1 0,-1 1 0,-23-1 0,-26-3 0,54 6 0,-1 0 0,-16-4 0,17 2 0,-1 0 0,-18 0 0,11 2 0,8 0 0,2 0 0,-1 0 0,0 1 0,0 0 0,1 0 0,-12 3 0,13-2 0,-1-1 0,0-1 0,0 1 0,0 0 0,0-1 0,-10 0 0,8-1 0,0 2 0,-15 1 0,-49 4 0,52-4 0,1 0 0,-37-3 0,14 0 0,-451 1 0,403-6 0,19 3 0,26 1 0,-125 1 0,88 2 0,81-1 0,1 0 0,-1-1 0,1 1 0,0 0 0,0 0 0,0 0 0,0 0 0,-1 0 0,1-1 0,0 1 0,0-1 0,0 0 0,-1 1 0,1-1 0,1 0 0,-2 0 0,2 0 0,0 1 0,-2-1 0,2 0 0,-1 0 0,0 0 0,0 0 0,1-1 0,-1 2 0,1-1 0,-1 0 0,1 0 0,-1 0 0,1 0 0,0 0 0,0-3 0,-1-3 0,-1-1 0,2 0 0,2-14 0,-2 8 0,7-48 0,-7 53 0,1 1 0,3-15 0,2-5 0,0-62 0,-6 62 0,0-32 0,-1 56 0,0-1 0,0 0 0,-1 2 0,0-2 0,0 1 0,-1 0 0,1 0 0,0-1 0,-1 1 0,0 1 0,-6-8 0,9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7 0,7 79 0,-6-89 0,1 12 0,1 2 0,1-1 0,8 27 0,-11-68 0,1 9 0,-2-19 0,2-37 0,1 61 0,-1 1 0,6-11 0,0-6 0,-6 22 0,-1 0 0,1 0 0,0 1 0,0-1 0,0 1 0,1-2 0,-1 2 0,3-5 0,-3 6 0,1 0 0,-2 0 0,1 1 0,1-1 0,-1 0 0,1 0 0,-1 1 0,0-2 0,0 2 0,0 0 0,1 0 0,0 0 0,-1-1 0,1 1 0,-1 0 0,1-1 0,-1 1 0,0 0 0,0 0 0,3 0 0,9 1 0,0-1 0,0 1 0,1 1 0,13 3 0,-12-1 0,27 0 0,-19-2 0,-16 0 0,17 1 0,34 0 0,5 2 0,27-5 0,-200-11 0,102 11 0,-2-2 0,-13-1 0,23 3 0,0 0 0,0 0 0,1 0 0,-1 0 0,0 0 0,0 0 0,0 0 0,0 0 0,0 0 0,0 0 0,0 0 0,0 0 0,0 0 0,0 0 0,0 0 0,0 0 0,0 0 0,0 0 0,0 0 0,0 0 0,0 0 0,0 0 0,0 0 0,0 0 0,0 0 0,0-1 0,0 1 0,0 0 0,0 0 0,0 0 0,0 0 0,0 0 0,0 0 0,0 0 0,0 0 0,0 0 0,0 0 0,0 0 0,0 0 0,0 0 0,0 0 0,0 0 0,0 0 0,0 0 0,0 0 0,0 0 0,0 0 0,0 0 0,0 0 0,0 0 0,0 0 0,0 0 0,0 0 0,0 0 0,7-2 0,9 0 0,84-3 0,46 4 0,-77 2 0,697-1 0,-707 6 0,-27-7 0,43 2 0,-74-1 0,-1 0 0,1 1 0,0-1 0,0 0 0,0 0 0,-1 1 0,1-1 0,0 1 0,0-1 0,-1 0 0,1 1 0,0-1 0,0 0 0,-1 1 0,1-1 0,-1 1 0,1-1 0,-1 1 0,1 0 0,-1 0 0,0-1 0,0 1 0,1 1 0,6 21 0,-3-9 0,9 27 0,-6-21 0,3-1 0,-1-1 0,15 21 0,26 29 0,-44-58 0,0-1 0,-2 1 0,1 0 0,5 18 0,6 14 0,1 0 0,-16-39 0,0-1 0,0-1 0,0 1 0,0 1 0,-1 0 0,1-1 0,-1 0 0,1 0 0,-1 6 0,0-7 0,0-1 0,0 1 0,-1 0 0,1-1 0,0 1 0,-1 0 0,1 0 0,0-1 0,0 0 0,-1 1 0,1 0 0,0 0 0,-1-1 0,0 1 0,1-1 0,-1 1 0,1 0 0,-1-1 0,0 1 0,1-1 0,-1 1 0,1-1 0,-1 0 0,0 1 0,0-1 0,1 0 0,-2 1 0,2-1 0,0 1 0,-1-1 0,0 0 0,0 0 0,-1 0 0,-82-1 0,47-4 0,28 3 0,0 0 0,-18 1 0,21 0 0,1 1 0,1-1 0,-2 1 0,2-1 0,-2 0 0,1-1 0,-8-3 0,9 4 0,-6-1 0,1 0 0,0 0 0,-2 1 0,-14 0 0,15 0 0,-130 0 0,74 2 0,-18 4 0,-198-5 0,269 1 0,-27 3 0,26-2 0,-25 2 0,-38-4 0,-87-1 0,129-5 0,27 5 0,0 0 0,0 0 0,-10 0 0,6 0 0,-1 0 0,0-1 0,-20-5 0,21 5 0,-1-2 0,1 2 0,-25-1 0,-230 4 0,265-1 0,1 0 0,0-1 0,0 1 0,0 0 0,0 0 0,0 0 0,-1-1 0,1 1 0,-1-1 0,1 1 0,0-1 0,0 1 0,0-1 0,0 1 0,1-1 0,-1 1 0,-1-1 0,2 0 0,-1 0 0,0 0 0,0 1 0,0-1 0,1 0 0,-1-1 0,0 1 0,1 0 0,-1 0 0,1 0 0,-1 0 0,1 1 0,-1-1 0,1-3 0,-1-4 0,0 1 0,1 0 0,0 0 0,1-9 0,0 0 0,-1-213 0,5 201 0,-5 26 0,1-1 0,-1 1 0,1-1 0,0 1 0,0 0 0,1 1 0,-1-1 0,0-1 0,3-2 0,-3 4 0,-1 1 0,1-1 0,-1 0 0,1 1 0,-1 0 0,1 0 0,0-1 0,-1 1 0,1 0 0,-1-1 0,1 1 0,0 0 0,0 0 0,-1-1 0,0 1 0,1 0 0,-1 0 0,1 0 0,0 0 0,0 0 0,-1 0 0,1 0 0,0 0 0,0 0 0,0 0 0,-1 0 0,1 0 0,0 0 0,-1 0 0,1 1 0,0-1 0,0 0 0,-1 0 0,1 1 0,-1-1 0,0 0 0,1 1 0,-1-1 0,1 0 0,0 0 0,-1 1 0,1 0 0,0 0 0,0 1 0,0-1 0,1 1 0,-1 1 0,0-1 0,0-1 0,0 1 0,-1 0 0,1 0 0,-1 0 0,0 0 0,1 4 0,-2 38 0,1 53 0,7-39 0,-5-37 0,1 21 0,-3-40 0,0 3 0,0 0 0,0-1 0,1 1 0,-1 0 0,3 7 0,-2-10 0,-1-1 0,0 0 0,1 0 0,0 0 0,0 0 0,-1-1 0,1 1 0,0 0 0,0 1 0,0-1 0,0-1 0,0 1 0,0 0 0,0 0 0,0-1 0,0 1 0,0 0 0,0-1 0,1 1 0,-1-1 0,1 0 0,-1 1 0,0 0 0,1-1 0,-1 0 0,-1 0 0,2 0 0,2 0 0,-1 0 0,0 1 0,0-1 0,1 0 0,-1-1 0,0 1 0,0 0 0,5-2 0,-7 1 0,0 1 0,0 0 0,0-1 0,-1 1 0,1-1 0,0 1 0,-1-1 0,0 1 0,1-1 0,0 1 0,-1-1 0,1 1 0,-1-1 0,1 0 0,-1 0 0,1 0 0,-1 1 0,0-1 0,1 1 0,-1-1 0,0 1 0,0-1 0,0 0 0,1 0 0,-1 1 0,0-2 0,0 2 0,-1-2 0,-5-83 0,5 76 0,0-1 0,0 1 0,-6-15 0,4 15 0,2 0 0,-1 0 0,-1-16 0,3 10 0,2 2 0,-2-1 0,-1 1 0,0 1 0,-1-1 0,-5-19 0,7 32 0,0 0 0,0 0 0,0 0 0,0 0 0,0 0 0,0 0 0,0 0 0,0 0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5 0,1 7 0,-1 159 0,5-93 0,-2-72 0,1 0 0,0 0 0,1 1 0,0-1 0,0 0 0,3 7 0,-5-12 0,1-1 0,-1 1 0,2-1 0,-2 1 0,1 0 0,0-1 0,0 1 0,-1-1 0,1 0 0,0 1 0,0 0 0,-1-1 0,1 0 0,0 0 0,0 1 0,0-1 0,0 0 0,0 0 0,0 0 0,1 0 0,23 0 0,-17-1 0,6 2 0,-11-1 0,2 0 0,-1 0 0,-1 0 0,1 0 0,1-1 0,5-1 0,-9 2 0,-1-1 0,1 0 0,-1 1 0,1-1 0,0 1 0,-1-1 0,1 0 0,-1 1 0,1-1 0,-1 0 0,1 1 0,-1-2 0,0 2 0,1-1 0,-1 0 0,0 1 0,0 0 0,0-1 0,0 0 0,0 0 0,0 1 0,0-1 0,0 0 0,0 0 0,0 0 0,0-1 0,-6-20 0,6 21 0,-16-44 0,-1-43 0,6 4 0,8 64 0,2 17 0,-1-2 0,2 1 0,0 1 0,0-1 0,0 0 0,0 0 0,0 0 0,0 0 0,0 0 0,2-5 0,-2 9 0,0 0 0,0 0 0,1 0 0,-1 0 0,0-1 0,0 1 0,0-1 0,0 1 0,0 0 0,0 0 0,0-1 0,0 1 0,0 0 0,0 0 0,0 0 0,0-1 0,0 1 0,0 0 0,0 0 0,0-1 0,0 1 0,0 0 0,0 0 0,0 0 0,0-1 0,0 1 0,0 0 0,-1 0 0,1 0 0,-8 0 0,4 0 0,-17-1 0,20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 0 0,0 0 0,1 0 0,2-2 0,-1 1 0,1-1 0,-1 1 0,0-1 0,1 1 0,0 0 0,0 0 0,-1 0 0,1 0 0,6 0 0,30-2 0,-25 2 0,-10 1 0,0 0 0,0-1 0,1 1 0,-2 0 0,2 1 0,-1-1 0,0 1 0,0-1 0,1 1 0,-1 1 0,4 0 0,-30-22 0,22 19 0,-2 0 0,0-1 0,-1 0 0,1 1 0,-1 0 0,1-1 0,0 2 0,0-2 0,-1 1 0,0 1 0,0-1 0,1 0 0,-1 1 0,0-1 0,0 1 0,0 0 0,-3-1 0,-3 2 0,1-1 0,0 1 0,-1 0 0,1 1 0,-1 0 0,1 0 0,1 0 0,-1 1 0,0 1 0,-8 3 0,12-5 0,0 0 0,2-1 0,-1 2 0,0-1 0,0 0 0,0 0 0,1 0 0,0 2 0,-1-2 0,1 0 0,0 1 0,0 0 0,0 0 0,1 1 0,0-2 0,-1 1 0,1 1 0,0-1 0,0 0 0,0 0 0,1 1 0,0-1 0,-1 1 0,2 5 0,-1-8 0,0-1 0,1 2 0,-1-2 0,0 1 0,1-1 0,-1 1 0,1-1 0,-1 0 0,1 1 0,-1-1 0,1 1 0,0-1 0,-1 1 0,1-1 0,0 1 0,-1-1 0,0 0 0,1 1 0,0-1 0,0 1 0,-1-1 0,1 0 0,0 0 0,0 0 0,0 0 0,-1 1 0,2-1 0,0 0 0,28 0 0,-24 0 0,1-1 0,0 0 0,-1 0 0,0 0 0,2-1 0,-3 1 0,9-3 0,-2 0 0,3 1 0,-1 0 0,1 1 0,1 0 0,26-1 0,-24 3 0,84-5 0,242 5 0,-354-1 0,-1 0 0,1 0 0,0 0 0,-14-5 0,14 2 0,-1 2 0,1 1 0,1-1 0,-19 0 0,-99 2 0,463 0 0,-203 5 0,-10 1 0,-45-1 0,49-5 0,-64 0 0,-7-4 0,-30 2 0,0-1 0,-14 2 0,1 0 0,25 1 0,-38 0 0,1 0 0,-1 0 0,1 1 0,0-1 0,0 0 0,-1 0 0,1 0 0,0 1 0,-1-1 0,1 0 0,-1 1 0,1-1 0,-1 1 0,1-1 0,-1 0 0,0 1 0,0 0 0,0-1 0,1 1 0,0-1 0,-1 1 0,0-1 0,0 1 0,0-1 0,1 1 0,-1 0 0,0-1 0,0 1 0,0-1 0,0 1 0,0-1 0,0 1 0,0 0 0,0 0 0,0 0 0,0-1 0,0 1 0,0 0 0,0 0 0,0-1 0,-1 1 0,1 0 0,0 0 0,0-1 0,-1 1 0,0 0 0,1-1 0,0 1 0,0 0 0,0-1 0,-1 1 0,0-1 0,1 0 0,-1 0 0,1 1 0,-1-1 0,0 0 0,0 1 0,1 0 0,-1-1 0,0 0 0,-1 1 0,-22 1 0,18-2 0,1 0 0,0 0 0,-10 3 0,-3 0 0,1-1 0,-2-1 0,1 0 0,-35-2 0,8 0 0,-160 7 0,-79-12 0,-67 6 0,185 0 0,155 0 0,1 1 0,-18 4 0,1 0 0,22-4 0,-1 0 0,2 0 0,-2 0 0,0 1 0,2-1 0,-10 6 0,14-7 0,0 0 0,0 0 0,0 0 0,0 0 0,0 0 0,0 0 0,0 0 0,0 0 0,-1 0 0,1 0 0,0 0 0,0 1 0,0-1 0,0 0 0,0 0 0,0 0 0,0 0 0,0 0 0,0 0 0,0 0 0,0 0 0,0 0 0,-1 0 0,1 0 0,0 0 0,0 1 0,0-1 0,0 0 0,0 0 0,0 0 0,0 0 0,0 0 0,0 0 0,0 0 0,0 0 0,0 0 0,0 1 0,0-1 0,0 0 0,0 0 0,0 0 0,0 0 0,0 0 0,0 0 0,0 0 0,0 0 0,0 0 0,1 0 0,-1 0 0,0 0 0,0 0 0,0 0 0,0 0 0,0 0 0,0 0 0,8 3 0,13-2 0,759-2 0,-660 7 0,341-6 0,-461 0 0,1 0 0,-1 0 0,0 0 0,1 0 0,-1 0 0,1 0 0,0 0 0,0 0 0,-1 0 0,1 0 0,-1 0 0,1 0 0,0 1 0,-1-1 0,1 0 0,-1 0 0,1 1 0,0-1 0,-1 1 0,1-1 0,-1 1 0,0-1 0,1 0 0,0 1 0,-1-1 0,0 0 0,0 1 0,1 0 0,-1-1 0,0 1 0,0-1 0,0 1 0,0 0 0,-1 0 0,1-1 0,0 1 0,0 0 0,0-1 0,0 1 0,-1-1 0,1 1 0,-1 0 0,1-1 0,-1 1 0,-1 1 0,1 0 0,-1 0 0,-1 0 0,2 1 0,-1-1 0,0 0 0,-1-1 0,0 0 0,-3 3 0,-7 0 0,1 0 0,-1-3 0,1 1 0,-1 0 0,-18 0 0,2 1 0,-27 0 0,-55-4 0,39 0 0,-458 1 0,380-6 0,-121 7 0,270-1 0,0 0 0,0 0 0,0 0 0,1 0 0,-1 0 0,0 0 0,0 0 0,0 0 0,1 1 0,-1-1 0,0 1 0,0-1 0,0 0 0,0 1 0,1-1 0,-2 1 0,2-1 0,-1 1 0,1-1 0,0 0 0,0 1 0,-1-1 0,1 1 0,0-1 0,0 0 0,0 1 0,0-1 0,-1 1 0,1-1 0,0 0 0,0 0 0,0 1 0,0-1 0,0 1 0,0-1 0,0 0 0,0 1 0,1 0 0,-1 0 0,0 0 0,1 0 0,-1 0 0,1 1 0,0-1 0,-1 0 0,1-1 0,0 1 0,0 0 0,0-1 0,0 1 0,0 0 0,0-1 0,0 1 0,0 0 0,0 0 0,0-1 0,0 1 0,0-1 0,3 1 0,15 3 0,0-1 0,1-1 0,34 0 0,-38-2 0,323 2 0,-175-3 0,26-4 0,-23-1 0,24 1 0,-55 1 0,-121 3 0,-12 1 0,4 0 0,0 0 0,0 0 0,11 1 0,-17-1 0,0 0 0,0 0 0,0 0 0,0 1 0,0-1 0,-1 0 0,2 0 0,-2 0 0,1 0 0,-1 0 0,1 0 0,0 1 0,0-1 0,-1 1 0,1-1 0,0 1 0,0 0 0,-1-1 0,1 1 0,-1-1 0,1 1 0,0 0 0,-1-1 0,1 1 0,-1 0 0,0-1 0,1 1 0,-1 0 0,1 0 0,-1 0 0,0 0 0,0-1 0,0 0 0,0 1 0,0 0 0,0 0 0,0 1 0,0-1 0,0 0 0,-1 0 0,1 0 0,-1-1 0,1 1 0,-1 0 0,1 0 0,0-1 0,-1 1 0,0 0 0,0-1 0,1 0 0,-1 1 0,0-1 0,1 1 0,-1-1 0,0 1 0,0-1 0,0 1 0,1-1 0,-1 0 0,0 1 0,0-1 0,0 0 0,1 0 0,-3 1 0,-3 0 0,1-1 0,-1 0 0,-8 0 0,-1 1 0,-55 4 0,-74-5 0,63-1 0,-563 1 0,498 5 0,13 6 0,78-6 0,28-3 0,16-2 0,1 1 0,-2 0 0,2 1 0,0 0 0,-20 5 0,29-7 0,0 1 0,1-1 0,-1 0 0,1 0 0,-1 1 0,0-1 0,1 0 0,-1 1 0,1 0 0,-1-1 0,0 0 0,1 1 0,0-1 0,0 1 0,0 0 0,0-1 0,0 0 0,-1 0 0,1 1 0,0-1 0,0 0 0,0 0 0,0 0 0,1 0 0,-1 0 0,0 0 0,0 0 0,0 0 0,0 0 0,0 1 0,0-1 0,0 0 0,0 0 0,0 0 0,0 0 0,0 1 0,0-1 0,0 0 0,0 0 0,0 0 0,0 0 0,0 0 0,0 1 0,1-1 0,1 1 0,0 0 0,-1-1 0,1 1 0,-1 0 0,1-1 0,0 0 0,-1 1 0,1-1 0,3 0 0,185 1 0,-90-2 0,1082 1 0,-1182 0 0,1 0 0,0 0 0,-1 0 0,1 0 0,-1 0 0,1 0 0,-1 0 0,1 0 0,-1 0 0,1 0 0,-1 0 0,1 0 0,-1 0 0,0 1 0,0-1 0,1 0 0,-1 0 0,1 0 0,0 1 0,-1-1 0,0 0 0,1 1 0,-1-1 0,0 0 0,1 1 0,-1-1 0,0 1 0,0 0 0,0-1 0,0 0 0,0 0 0,0 0 0,-1 0 0,1 1 0,0-1 0,0 0 0,0 1 0,0-1 0,0 0 0,-1 1 0,1-1 0,0 0 0,0 0 0,-1 1 0,1-1 0,-1 0 0,1 0 0,0 1 0,-1-1 0,1 1 0,-1-1 0,1 1 0,-1 0 0,0-1 0,0 0 0,0 1 0,1-1 0,-1 0 0,0 1 0,0-1 0,0 0 0,0 0 0,0 0 0,0 0 0,0 1 0,0-1 0,1 0 0,-1 0 0,1-1 0,-1 1 0,-1 0 0,2 0 0,-1 0 0,0 0 0,0-1 0,0 1 0,0 0 0,0-1 0,1 1 0,-3-2 0,2 1 0,1-1 0,-1 0 0,0 1 0,0-1 0,0 1 0,0-1 0,1 0 0,-2-3 0,2 3 0,-1 1 0,0-1 0,0 0 0,1 0 0,-1 0 0,-2-3 0,12 19 0,-1 0 0,0-1 0,10 29 0,-18-40 0,3 4 0,0 1 0,0 0 0,-1 0 0,0-1 0,-2 2 0,2 8 0,-2-16 0,0 0 0,0 1 0,0-1 0,0 0 0,0 0 0,0 1 0,0-1 0,0 0 0,-1 0 0,1 0 0,0 1 0,0-1 0,0 0 0,0 1 0,0-1 0,0 0 0,-1 0 0,1 0 0,0 1 0,0-1 0,0 0 0,0 0 0,0 0 0,0 0 0,-1 0 0,1 0 0,0 0 0,0 1 0,0-1 0,-1 0 0,1 0 0,0 0 0,0 0 0,-1 0 0,1 0 0,0 0 0,-1 0 0,1 0 0,0 0 0,0 0 0,-1 0 0,1 0 0,0-1 0,-15-4 0,7 3 0,-17-3 0,1 1 0,-52 0 0,-484 3 0,277 2 0,187-7 0,-1 3 0,48 1 0,17 1 0,10 1 0,-27-2 0,33 0 0,12 2 0,-1 0 0,0-1 0,1 1 0,0-1 0,-1 0 0,1 0 0,-1-1 0,1 1 0,-5-3 0,8 3 0,1 1 0,-1 0 0,0 0 0,1-1 0,-1 1 0,1-1 0,0 1 0,-1-1 0,0 0 0,1 1 0,0-1 0,-1 0 0,1 0 0,0 1 0,0-1 0,0 0 0,0 1 0,0-1 0,-1 0 0,1 0 0,0 1 0,1-1 0,-1 0 0,0 1 0,0-1 0,0 1 0,0-1 0,0 0 0,1 1 0,0-2 0,0 1 0,-1-1 0,1 1 0,-1 0 0,2 0 0,-2 0 0,1 0 0,1 0 0,-2 0 0,1 1 0,0-1 0,0 0 0,0 0 0,0 1 0,0-1 0,1 0 0,2 0 0,13-3 0,0 1 0,1 1 0,23-1 0,55 4 0,-37 0 0,92-2 0,155 2 0,-251 1 0,39 0 0,25 4 0,-23 0 0,74-6 0,-86 0 0,-65 2 0,-19-2 0,1 0 0,-1 1 0,1-1 0,0 0 0,0 0 0,-1 1 0,1-1 0,0 0 0,-1 1 0,1-1 0,-1 0 0,0 1 0,1-1 0,-1 1 0,0 0 0,1-1 0,-1 1 0,0-1 0,0 1 0,1-1 0,-1 1 0,1-1 0,-1 1 0,0 0 0,0 0 0,0-1 0,-1 1 0,1-1 0,-1 0 0,1 1 0,0-1 0,-1 0 0,1 1 0,0-1 0,0 1 0,-1-1 0,1 0 0,-1 0 0,1 1 0,-1-1 0,0 0 0,1 0 0,-1 1 0,1-1 0,-1 0 0,0 0 0,0 0 0,-16 3 0,15-3 0,-26 3 0,1-1 0,-36-3 0,12 0 0,-327 4 0,173 3 0,-33-5 0,131-1 0,39 6 0,-3-2 0,64-4-1365</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528"/>
    </inkml:context>
    <inkml:brush xml:id="br0">
      <inkml:brushProperty name="width" value="0.1" units="cm"/>
      <inkml:brushProperty name="height" value="0.1" units="cm"/>
      <inkml:brushProperty name="color" value="#00A0D7"/>
    </inkml:brush>
  </inkml:definitions>
  <inkml:trace contextRef="#ctx0" brushRef="#br0">1 500 24575,'0'-6'0,"0"1"0,0 0 0,2-8 0,-1 11 0,-1 1 0,1-1 0,0 0 0,-1 0 0,1 0 0,1 1 0,-1-1 0,0 1 0,0-1 0,0 0 0,4-2 0,-4 3 0,1 0 0,0-2 0,-1 2 0,1-1 0,-1 0 0,0 1 0,1-2 0,-1 1 0,0 1 0,-1-1 0,1 0 0,0-1 0,0 1 0,-1 0 0,1 0 0,-1-1 0,0 1 0,1 0 0,-1 0 0,0-1 0,-1 1 0,1-4 0,1-2 0,0-1 0,0 0 0,2 1 0,-1-1 0,0 1 0,2-1 0,7-14 0,-3 6 0,-6 12 0,0 0 0,0 1 0,-1-1 0,1 0 0,-1 0 0,0 0 0,-1 0 0,1-1 0,-1-5 0,0 2 0,-1 6 0,1 1 0,0-2 0,0 1 0,0 0 0,1 0 0,-1 0 0,1-1 0,0 1 0,0 0 0,-1 0 0,3-4 0,9-26 0,-7 23 0,-2 1 0,1-1 0,-1 0 0,3-15 0,-5 19 0,0 2 0,-1 0 0,1 0 0,0 0 0,1 0 0,-1 0 0,1 0 0,2-4 0,-3 6 0,0 0 0,0 0 0,0-1 0,-1 1 0,1 0 0,-1 0 0,0-1 0,0-2 0,1 3 0,-1-1 0,0 1 0,0 0 0,1-1 0,-1 1 0,3-4 0,-3 5 0,0 0 0,1 1 0,-1-1 0,1 0 0,-1 1 0,1-1 0,0 1 0,-1-1 0,1 1 0,0-1 0,-1 1 0,1 0 0,0-1 0,0 1 0,-1 0 0,1-1 0,0 1 0,-1 0 0,2 0 0,-2 0 0,1-1 0,0 1 0,1 0 0,7 1 0,-1-1 0,0 1 0,16 3 0,-15-2 0,0 0 0,17 1 0,2-3 0,41-1 0,-46-5 0,-19 5 0,0 0 0,0 0 0,0 0 0,0 1 0,4-1 0,259 1 0,-203 6 0,69-1 0,296-5 0,-417 1 0,-1 0 0,13 3 0,-12-2 0,-1 0 0,16 0 0,-20-3 0,13 1 0,1 1 0,24 3 0,24 1 0,-60-3 0,14 2 0,-17-3 0,-8-1 0,-15 1 0,11-1 0,1 1 0,-1-1 0,0 0 0,1-1 0,-10-1 0,14 2 0,1 0 0,0 0 0,-1 0 0,1 0 0,0 0 0,0 0 0,-1 0 0,1 0 0,0-1 0,0 1 0,-1 0 0,1 0 0,0 0 0,0 0 0,-1 0 0,1-1 0,0 1 0,0 0 0,0 0 0,-1 0 0,1-1 0,0 1 0,-1-1 0,1 1 0,0 0 0,0 0 0,0-1 0,0 1 0,0 0 0,0 0 0,0-1 0,0 1 0,0 0 0,0-1 0,0 1 0,0 0 0,0 0 0,0-1 0,0 1 0,0 0 0,0-1 0,0 1 0,0 0 0,0 0 0,0-1 0,0 1 0,0 0 0,1 0 0,-1-1 0,0 1 0,1 0 0,-1-1 0,1 0 0,-1 0 0,1 1 0,0-1 0,0 0 0,0 0 0,0 1 0,0-1 0,0 1 0,0-1 0,0 1 0,0-1 0,2 0 0,7 0 0,0 0 0,20 1 0,-18 0 0,22-2 0,-32 2 0,12-2 0,-23 2 0,-5 2 0,-18 5 0,22-5 0,-1 0 0,1 0 0,-19 0 0,15-1 0,9-1 0,1 1 0,-1-1 0,0-1 0,1 1 0,-1 0 0,-4-2 0,9 2 0,-1 0 0,1 0 0,-1 0 0,1 0 0,0 0 0,0 0 0,0 0 0,-1 0 0,1 0 0,0-1 0,0 1 0,0 0 0,0 0 0,-1-1 0,1 1 0,0 0 0,0 0 0,0 0 0,0 0 0,0 0 0,-1-1 0,1 1 0,0 0 0,0 0 0,0 0 0,0-1 0,0 1 0,0 0 0,0 0 0,0 0 0,0-1 0,0 1 0,0 0 0,0 0 0,0 0 0,0-1 0,6-6 0,-3 6 0,-1-1 0,1 1 0,-1 0 0,1 0 0,4-2 0,12 2 0,1 1 0,27 2 0,-26-1 0,39 3 0,214-4 0,-272 0 0,-1 1 0,1-1 0,0 0 0,-1 0 0,1 1 0,-1-1 0,1 1 0,-1 0 0,3 0 0,-4-1 0,1 1 0,0 0 0,0-1 0,-1 1 0,1-1 0,0 0 0,0 0 0,0 1 0,0-1 0,0 0 0,0 0 0,0 0 0,0 0 0,-1 0 0,2 0 0,-1 0 0,0 0 0,-1 0 0,1 0 0,0-1 0,0 1 0,0 0 0,0-1 0,0 1 0,0 0 0,-1-1 0,2-1 0,-2 2 0,0 0 0,1 0 0,-1 0 0,0 0 0,0 0 0,1 0 0,-1 0 0,0 0 0,0-1 0,0 1 0,0 0 0,0 0 0,1 0 0,-1 0 0,0 0 0,0 0 0,0 0 0,0 0 0,0 0 0,1 0 0,-1 0 0,0 0 0,0 0 0,0 0 0,0 0 0,0 0 0,1 1 0,-1-1 0,0 0 0,0 0 0,0 0 0,0 0 0,3 7 0,-2 16 0,0-3 0,2-7 0,-2-1 0,1 1 0,-2-1 0,-1 25 0,0-4 0,0-30 0,1 0 0,1 0 0,-1 0 0,0 0 0,0 0 0,1-1 0,0 1 0,0 0 0,0 0 0,0-1 0,2 4 0,-1-2 0,-1 0 0,0 0 0,0 1 0,1-2 0,0 9 0,-2-7 0,1 0 0,0-1 0,0 1 0,3 6 0,-2-5 0,0 0 0,-1 1 0,0-1 0,0 1 0,-1-1 0,0 1 0,0 0 0,-1 9 0,0 8 0,0-16 0,1-7 0,0 1 0,0-1 0,0 1 0,0-1 0,0 1 0,0-1 0,0 0 0,0 1 0,0 0 0,1-1 0,-1 0 0,0 1 0,1-1 0,-1 0 0,1 0 0,0 1 0,-1-1 0,1 0 0,0 0 0,0 1 0,0-1 0,1 1 0,0 0 0,0-1 0,-1 1 0,1-1 0,-1 1 0,1 0 0,-1 0 0,0 0 0,0 0 0,0 0 0,-1 0 0,1 0 0,0 0 0,0 0 0,0 4 0,0 2 0,-1 0 0,0 13 0,0-25 0,0-1 0,-1 0 0,0 0 0,-2-6 0,1 5 0,1 0 0,0 1 0,-2-13 0,3 10 0,-1 1 0,0-1 0,-3-13 0,2 21 0,1 6 0,-3 9 0,4-10 0,-2 3 0,1 0 0,0 1 0,1 11 0,0-17 0,0 1 0,0-1 0,1 0 0,0 1 0,-1-1 0,1 0 0,0 0 0,1 0 0,-1 0 0,1 0 0,2 4 0,-1-3 0,-1-2 0,0 0 0,-1 1 0,1-2 0,-1 2 0,2 3 0,-3-6 0,0 0 0,0 0 0,1 1 0,-1-1 0,0 0 0,0 0 0,0 0 0,0 0 0,0 1 0,0-1 0,0 0 0,0 0 0,0 0 0,-1 0 0,1 1 0,0-1 0,0 0 0,0 0 0,0 0 0,0 0 0,0 0 0,0 1 0,0-1 0,0 0 0,0 0 0,0 0 0,-1 0 0,1 0 0,0 0 0,0 1 0,-1-1 0,1 0 0,-12 0 0,-12-4 0,-1 1 0,-39-1 0,-30 10 0,-564-6 0,645-1 0,-25-4 0,24 3 0,-19-2 0,-412 3 0,218 3 0,-136-2 0,362 0 0,0 0 0,0 0 0,0 0 0,0 0 0,0 0 0,0 0 0,0 0 0,0 0 0,0-1 0,0 1 0,0-1 0,0 1 0,-1-1 0,2 0 0,0 1 0,0-1 0,0 0 0,0 1 0,-1-1 0,2 0 0,-1 1 0,0-1 0,0 0 0,0 0 0,0 0 0,0 1 0,0-1 0,1 0 0,-1 1 0,0-1 0,1 0 0,-1 1 0,1-2 0,15-25 0,-13 21 0,1 0 0,-1 0 0,0 0 0,0-1 0,2-7 0,12-41 0,-5-6 0,-6 44 0,-3 9 0,-1 1 0,3-13 0,-3 7 0,2 1 0,-1 0 0,2 0 0,9-21 0,0 3 0,3-13 0,-16 42 0,-1 0 0,0-1 0,1 1 0,-1 0 0,1-1 0,-1 1 0,1 0 0,0 0 0,-1 0 0,2 0 0,-1-1 0,-1 1 0,1 1 0,0-1 0,0 0 0,0 0 0,1 0 0,-1 1 0,0-1 0,1 0 0,2-1 0,-1 2 0,1-1 0,-1 1 0,1 0 0,-1 0 0,6 0 0,-2 0 0,470 1 0,-244-2 0,601 1 0,-824 1 0,-1 0 0,0 1 0,16 3 0,14 4 0,-9-4 0,-24-3 0,1 0 0,0-1 0,-1 0 0,1 0 0,0-1 0,0 0 0,11-2 0,-19 1 0,0 0 0,0 0 0,-1 0 0,1-1 0,0 1 0,-1 0 0,1 0 0,-1 0 0,-1-1 0,-4-2 0,7 4 0,2 3 0,-1 1 0,1 1 0,-1-1 0,0 1 0,0 0 0,-1 0 0,1 0 0,-1-1 0,0 1 0,0 0 0,-1 6 0,0 7 0,0 21 0,0-15 0,1 0 0,4 34 0,-1-43 0,-1-1 0,0 0 0,1 22 0,-3-32 0,0 0 0,1 1 0,0-1 0,0 0 0,0 1 0,3 5 0,-2-5 0,-1-1 0,1 0 0,-1 1 0,0-1 0,0 0 0,0 7 0,-2-6 0,1-4 0,0 1 0,0-1 0,-1 1 0,1-1 0,0 1 0,1 0 0,-1-1 0,0 0 0,0 1 0,0-1 0,1 1 0,-1 0 0,1 0 0,0-2 0,0 0 0,-1 0 0,0 0 0,0 0 0,1 0 0,-1 0 0,0 0 0,0 0 0,1 0 0,-1-1 0,0 1 0,0 0 0,1 0 0,-1 0 0,0 0 0,0-1 0,1 1 0,-1 0 0,0 0 0,0-1 0,0 1 0,0 0 0,1 0 0,-1-1 0,0 1 0,0 0 0,1 0 0,-1-1 0,0 1 0,0-1 0,0 1 0,0 0 0,0-1 0,0 1 0,0 0 0,0-1 0,2-12 0,2-60 0,-1 39 0,-3-54 0,-1 34 0,0 44 0,-1 1 0,0 0 0,0-1 0,-1 1 0,0 0 0,-8-16 0,6 12 0,2 6 0,-1 0 0,1 0 0,-1 0 0,0 1 0,0-1 0,-9-8 0,13 15 0,-1-1 0,1 1 0,-1-1 0,1 1 0,-1-1 0,0 0 0,1 1 0,-1 0 0,0-1 0,0 1 0,1 0 0,-1 0 0,0-1 0,0 1 0,1 0 0,-2 0 0,2 0 0,-1 0 0,0 0 0,0 0 0,1 0 0,-1 0 0,0 0 0,0 0 0,0 0 0,0 1 0,1-1 0,-1 0 0,0 0 0,1 1 0,-1-1 0,0 1 0,1-1 0,-1 1 0,0-1 0,0 1 0,1-1 0,-1 1 0,1 0 0,-1 0 0,-2 2 0,1 0 0,0 0 0,-1-1 0,1 2 0,1-1 0,-1 0 0,-2 6 0,4-8 0,0 1 0,-1-1 0,1 0 0,0 0 0,0 1 0,0-1 0,0 0 0,0 1 0,0-1 0,0 1 0,0-1 0,1 2 0,-1-3 0,0 1 0,0 0 0,1-1 0,-1 0 0,0 1 0,0-1 0,1 0 0,-1 1 0,0-1 0,1 0 0,0 0 0,-1 1 0,0-1 0,1 0 0,-1 0 0,0 0 0,1 1 0,-1-1 0,1 0 0,-1 0 0,0 0 0,1 0 0,-1 0 0,1 0 0,-1 0 0,0 0 0,1 0 0,0 0 0,-1 0 0,1 0 0,-1 0 0,1 0 0,-1 0 0,0 0 0,1 0 0,-1-1 0,0 1 0,1 0 0,-1 0 0,1-1 0,-1 1 0,1 0 0,-1 0 0,0 0 0,1 0 0,-1 0 0,0 0 0,0 0 0,0 0 0,0 0 0,0 0 0,1 0 0,-1 0 0,0 0 0,0 0 0,0-1 0,0 1 0,0 0 0,1 0 0,-1 0 0,0 0 0,0 0 0,0 0 0,0 0 0,0-1 0,0 1 0,0 0 0,0 0 0,1 0 0,-1 0 0,0 0 0,0-1 0,0 1 0,0 0 0,0-1 0,0 1 0,0 0 0,0 0 0,0 0 0,0 0 0,0 0 0,0-1 0,0 1 0,0 0 0,0 0 0,-9-3 0,-14 0 0,-71 9 0,-613-6 0,536 6 0,0 0 0,101-5 0,-69-2 0,99-5 0,27 4 0,0 0 0,-13 0 0,-141 2 0,165 0 0,0 0 0,1 0 0,0 1 0,-1-1 0,1 0 0,-1 0 0,0 1 0,1 0 0,0-1 0,-1 1 0,1 0 0,-1-1 0,1 1 0,0 0 0,-1 0 0,1 0 0,0 0 0,0 0 0,0 1 0,0-1 0,-1 1 0,-1 3 0,1 0 0,-1 0 0,1 0 0,-3 8 0,3-5 0,-48 111 0,46-110 0,1 1 0,0 1 0,-2 15 0,2-13 0,-1 0 0,-8 19 0,-3 9 0,14-37 0,1-3 0,-1 0 0,1 1 0,-1 0 0,1-1 0,-1 1 0,1-1 0,0 1 0,0 0 0,0 1 0,0-2 0,1-1 0,0 1 0,-1-1 0,0 1 0,1-1 0,-1 0 0,0 1 0,1 0 0,-1-1 0,1 0 0,-1 1 0,0-1 0,1 0 0,-1 1 0,1-1 0,0 0 0,0 0 0,-1 1 0,1-1 0,-1 0 0,1 0 0,-1 0 0,1 0 0,-1 0 0,1 0 0,0 0 0,0 0 0,-1 0 0,1 0 0,113 0 0,-47-1 0,-6-5 0,37 1 0,825 5 0,-471 0 0,-445-1 0,1 0 0,-1 0 0,11-3 0,10-1 0,-27 5 0,-1-1 0,1 1 0,0 0 0,0-1 0,0 1 0,0 0 0,0-1 0,0 1 0,-1-1 0,1 1 0,0-1 0,-1 0 0,2 1 0,-2-1 0,1 0 0,-1 0 0,1 0 0,-1 1 0,1-1 0,-1 0 0,0 0 0,1 0 0,-1 1 0,0-1 0,1 0 0,-1 0 0,0 0 0,1 0 0,-1-2 0,0-3 0,1-1 0,-1 0 0,-1-8 0,0 5 0,0-7 0,-5-30 0,1 18 0,0-34 0,5 12 0,-1 50 0,1 0 0,0 1 0,0-1 0,-1 1 0,1-1 0,0 1 0,-1-1 0,1 0 0,-1 0 0,1 1 0,-1-1 0,1 1 0,-1 0 0,1-1 0,-1 1 0,1-1 0,-1 1 0,1 0 0,-1-1 0,0 1 0,1 0 0,-1 0 0,0-1 0,1 1 0,-1 0 0,1 0 0,-1 0 0,0 0 0,1 0 0,-2 0 0,-26 0 0,22 0 0,-202 1 0,113-1 0,4-6 0,-62 2 0,126 3 0,3 1 0,-2-1 0,1-1 0,-30-5 0,28 2 0,-2 2 0,-51-2 0,-39 0 0,76 5 0,-147 4 0,27 2 0,69 3 0,31-3 0,-24 6 0,148-10 0,979-2 0,-971 6 0,30-1 0,-16 1 0,143-6 0,-222 0 0,-1 0 0,2 1 0,-2-1 0,1 1 0,-1 0 0,1 0 0,5 4 0,-7-5 0,-1 1 0,0-1 0,1 1 0,-1-1 0,1 1 0,-1 0 0,0 0 0,0 0 0,0 0 0,0 0 0,0 0 0,0 0 0,0 0 0,0 1 0,-1-1 0,1 0 0,0 1 0,-1-1 0,1 0 0,0 0 0,-1 1 0,1 2 0,-1-4 0,0 0 0,0 1 0,0-1 0,-1 1 0,1-1 0,0 1 0,0-1 0,0 0 0,0 1 0,-1-1 0,0 1 0,1-1 0,0 0 0,0 1 0,-1-1 0,1 0 0,0 1 0,-1-1 0,1 0 0,-1 0 0,1 1 0,0-1 0,-1 1 0,1-1 0,-1 0 0,1 0 0,0 0 0,-1 0 0,0 0 0,1 0 0,-1 0 0,-21 2 0,11-1 0,-39 7 0,-31 6 0,69-12 0,1 0 0,-24 0 0,4 0 0,-81 0 0,64-3 0,-1-1 0,-76-13 0,129 15 0,-1 0 0,1 0 0,-1-1 0,8 0 0,5-1 0,345-10 0,-343 11 0,-17 2 0,-11-1 0,-146 6 0,46 2 0,59-5 0,-94 2 0,-200-5 0,394-12 0,32-3 0,136-9 0,-60 8 0,-297 32 0,-157 7 0,-154-22 0,222-2 0,227 1 0,-1 0 0,1 0 0,-1 0 0,0 0 0,1 1 0,-1-1 0,1 1 0,0-1 0,-1 1 0,1 1 0,0-1 0,-1 0 0,-3 2 0,5-2 0,0 0 0,0 1 0,0-1 0,0 1 0,-1-1 0,1 0 0,1 1 0,-1 0 0,0 0 0,1-1 0,-1 1 0,1-1 0,-1 1 0,0 0 0,1 0 0,0 0 0,0-1 0,0 1 0,0 3 0,0 6 0,0 1 0,0 0 0,-1-1 0,-6 24 0,4-26 0,0 0 0,-6 11 0,8-16 0,-1-1 0,0 0 0,0 1 0,0-1 0,-1 0 0,1 0 0,-1 0 0,-5 4 0,8-7 0,0 0 0,0 0 0,0 0 0,-1 0 0,1 0 0,0 1 0,0-1 0,0 0 0,0 0 0,0 0 0,0 0 0,0 0 0,-1 0 0,1 0 0,0 0 0,0 0 0,0 0 0,0 0 0,0 0 0,-1 0 0,1 0 0,0 0 0,0 0 0,0 0 0,0 0 0,0 0 0,-1 0 0,1 0 0,0 0 0,0 0 0,0 0 0,0 0 0,0 0 0,0 0 0,-1 0 0,1 0 0,0-1 0,0 1 0,0 0 0,-1 0 0,1 0 0,0 0 0,0 0 0,0 0 0,0 0 0,0 0 0,0-1 0,0 1 0,0 0 0,0 0 0,0 0 0,0 0 0,0 0 0,0-1 0,0 1 0,0 0 0,0 0 0,0 0 0,0 0 0,0 0 0,0 0 0,0-1 0,0 1 0,0 0 0,0-1 0,0 1 0,0 0 0,0 0 0,0 0 0,3-14 0,-3 12 0,4-17 0,9-26 0,-10 39 0,-1 0 0,0 1 0,2-1 0,-2 1 0,2 0 0,-1-1 0,1 2 0,7-9 0,-11 13 0,0 0 0,1 0 0,-1 0 0,0 0 0,0 0 0,0 0 0,0 0 0,0 0 0,0 0 0,0-1 0,0 1 0,0 0 0,0 0 0,1 0 0,-1 0 0,0 0 0,0 0 0,0 0 0,0 0 0,0 0 0,0 0 0,0 0 0,0 0 0,0 0 0,1 0 0,-1 0 0,0 0 0,0 0 0,0 0 0,0 0 0,0 0 0,0 0 0,0 0 0,0 0 0,0 1 0,1-1 0,-1 0 0,0 0 0,0 0 0,0 0 0,0 0 0,0 0 0,0 0 0,0 0 0,0 0 0,0 0 0,0 0 0,0 0 0,0 1 0,0-1 0,0 0 0,0 1 0,3 8 0,-3 11 0,-4 2 0,3-16 0,0 1 0,0-1 0,0 1 0,1 10 0,1-15 0,-1-1 0,1 2 0,-1-2 0,1 1 0,-1-1 0,1 1 0,-1-1 0,1 1 0,0 0 0,0-1 0,0 1 0,0-1 0,0 0 0,0 1 0,0-1 0,1 1 0,-1-1 0,1 0 0,-1 0 0,1 0 0,2 1 0,1 0 0,-1 0 0,1 0 0,0-1 0,1 1 0,-2-1 0,2-1 0,6 2 0,40-3 0,-21 0 0,71 0 0,105 2 0,-193 0 0,-14-1 0,0 0 0,0 0 0,0 0 0,0 0 0,0 1 0,0-1 0,-1 0 0,1 0 0,0 0 0,0 0 0,0 0 0,0 0 0,0 0 0,0 0 0,0 0 0,0 0 0,0 0 0,0 0 0,0 0 0,0 0 0,0 0 0,0 0 0,0 0 0,0 0 0,0 0 0,0 0 0,0 0 0,0 0 0,0 1 0,0-1 0,0 0 0,0 0 0,0 0 0,0 0 0,0 0 0,0 0 0,0 0 0,0 0 0,0 0 0,0 0 0,0 0 0,0 0 0,0 0 0,0 0 0,0 0 0,0 0 0,0 0 0,0 0 0,0 0 0,0 1 0,0-1 0,0 0 0,0 0 0,0 0 0,1 0 0,-1 0 0,0 0 0,0 0 0,0 0 0,0 0 0,0 0 0,0 0 0,0 0 0,0 0 0,0 0 0,0 0 0,-23 5 0,-49 2 0,-126-5 0,99-3 0,19 1 0,351-6 0,4 0 0,726 6 0,-988 0 0,-1-1 0,13-3 0,-15 1 0,0 2 0,0 0 0,0 0 0,14 1 0,-23 0 0,0 1 0,1-1 0,-1 1 0,0 0 0,0-1 0,0 1 0,0 0 0,1 0 0,-2 0 0,1-1 0,0 1 0,0 0 0,0 0 0,0 0 0,1 2 0,11 19 0,-11-19 0,5 16 0,-7-18 0,1 0 0,-1 0 0,0 0 0,0 1 0,0-1 0,0 0 0,0 0 0,0 0 0,0 1 0,0-1 0,0 0 0,0 0 0,-1 0 0,1 1 0,-2-3 0,1 1 0,0-1 0,0 0 0,0 0 0,0 0 0,0 0 0,0 0 0,0-1 0,-1-1 0,2 3 0,-7-13 0,0 0 0,-7-18 0,1 1 0,10 22 0,0 0 0,1-1 0,0 1 0,0-1 0,0-16 0,-4-19 0,5 43 0,1 0 0,0 0 0,-1 1 0,1-1 0,-1 0 0,1 0 0,-1 1 0,0-1 0,0 0 0,1 0 0,-1 1 0,1-1 0,-1 1 0,0-1 0,0 1 0,0 0 0,0-1 0,1 1 0,-1 0 0,0-1 0,0 1 0,0 0 0,1 0 0,-2 0 0,1-1 0,1 1 0,-1 0 0,0 0 0,0 0 0,0 1 0,-1-1 0,-5 1 0,0-1 0,-14 5 0,14-3 0,-28 3 0,0 0 0,-1-3 0,-61-3 0,32 0 0,-77 2 0,-149-2 0,242 0 0,-121-3 0,80 0 0,59 2 0,-166 1 0,100 2 0,41-1 0,-60 1 0,115-2 0,0 1 0,0 1 0,0-1 0,-1 0 0,1 0 0,0 0 0,0 1 0,0-1 0,0 0 0,-1 1 0,1-1 0,0 1 0,0-1 0,0 1 0,0-1 0,0 1 0,0 0 0,0 0 0,0 0 0,1 0 0,-1 0 0,0-1 0,0 1 0,-1 2 0,2-2 0,0 1 0,0-1 0,0 0 0,0 0 0,0 1 0,0-1 0,0 0 0,0 1 0,0-1 0,1 0 0,-1 0 0,0 0 0,1 0 0,0 0 0,-1 0 0,1 1 0,-1-1 0,1 0 0,0 0 0,-1 0 0,1-1 0,0 1 0,2 1 0,-3-1 0,6 4 0,-2 0 0,2 0 0,6 4 0,-10-8 0,1 1 0,0 0 0,0-1 0,-1 0 0,2 0 0,-2-1 0,1 1 0,0 0 0,0-1 0,4 0 0,102-2 0,-30-1 0,129-3 0,-13 1 0,113 5 0,-209 5 0,27 1 0,-31 0 0,-10-1 0,114-5 0,-198 0 0,0 0 0,0 0 0,0 0 0,-1 0 0,1-1 0,0 1 0,0 0 0,0-1 0,0 1 0,-1 0 0,1-1 0,0 0 0,-1 1 0,1-1 0,0 0 0,-1 1 0,1-1 0,0 1 0,-1-1 0,1 0 0,-1 0 0,1 1 0,-1-1 0,0 0 0,1 0 0,-1 0 0,0 0 0,0 1 0,1-1 0,-1 0 0,0 0 0,0 0 0,0 0 0,0-1 0,0 1 0,0 0 0,0 0 0,0 0 0,0 0 0,0 0 0,0 1 0,-1-1 0,1-1 0,0 1 0,0 1 0,-1-1 0,1 0 0,0 0 0,-1 0 0,1 1 0,-1-1 0,1 0 0,-1 1 0,0-1 0,0 0 0,1 0 0,-1 1 0,0-1 0,1 1 0,-1-1 0,0 1 0,1-1 0,-2 1 0,1-1 0,1 1 0,-1 0 0,0 0 0,-1-1 0,-4 1 0,1 1 0,0-1 0,-1 1 0,2 0 0,-2 0 0,1 0 0,0 1 0,1 0 0,-1 0 0,0 0 0,-5 4 0,-20 8 0,25-12 0,0-1 0,0-1 0,-1 1 0,1-1 0,0 0 0,-9 0 0,-14 0 0,-196 28 0,173-24 0,-77-4 0,58-1 0,-809 1 0,878 0 0,0 1 0,0-1 0,0 0 0,1 0 0,-1 0 0,0 0 0,1-1 0,-1 1 0,0 0 0,0 0 0,0 0 0,1 0 0,-1-1 0,0 1 0,1 0 0,-1-1 0,0 1 0,1-1 0,-1 1 0,0 0 0,1-1 0,-1 1 0,1-1 0,-1 0 0,1 1 0,0-1 0,-1 0 0,1 1 0,-1-2 0,1 1 0,0-1 0,0 0 0,0 0 0,0 1 0,0-1 0,0 1 0,0-1 0,0 1 0,1-1 0,-1 0 0,1 1 0,0-3 0,0 1 0,1-1 0,0-1 0,0 1 0,0 0 0,0 0 0,4-4 0,-5 7 0,0 0 0,0 0 0,0 0 0,1 0 0,-1-1 0,0 1 0,1 0 0,-1 1 0,1-1 0,-1 0 0,1 1 0,-1-1 0,1 1 0,0 0 0,-1-1 0,1 1 0,0 0 0,1 0 0,29 0 0,57 6 0,-57-2 0,121-2 0,-86-3 0,-53 1 0,0 1 0,-1 0 0,28 6 0,-28-4 0,0-2 0,0 0 0,15 1 0,12-1 0,33 9 0,-38-5 0,61 2 0,0-7-1365</inkml:trace>
</inkml:ink>
</file>

<file path=ppt/ink/ink1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829"/>
    </inkml:context>
    <inkml:brush xml:id="br0">
      <inkml:brushProperty name="width" value="0.1" units="cm"/>
      <inkml:brushProperty name="height" value="0.1" units="cm"/>
      <inkml:brushProperty name="color" value="#00A0D7"/>
    </inkml:brush>
  </inkml:definitions>
  <inkml:trace contextRef="#ctx0" brushRef="#br0">1 467 24575,'0'-6'0,"0"1"0,0 1 0,2-8 0,-1 10 0,0 1 0,-1-1 0,1 0 0,0 0 0,0 0 0,-1 1 0,2 0 0,-1 0 0,1-1 0,-1 0 0,4-2 0,-4 3 0,1 0 0,-1-1 0,1 1 0,0-1 0,-1 0 0,0 1 0,1-2 0,-1 1 0,0 1 0,0-1 0,0 1 0,0-2 0,-1 1 0,0 0 0,1 0 0,-1-1 0,0 2 0,1-1 0,-1 0 0,0-1 0,-1 1 0,1-4 0,1-1 0,0-1 0,1-1 0,0 2 0,1-2 0,0 2 0,-1-2 0,11-12 0,-6 5 0,-4 11 0,-1 1 0,0 0 0,-1-1 0,0 1 0,1-1 0,-1 0 0,-1 1 0,1-2 0,-1-4 0,0 1 0,-1 7 0,1 0 0,0-2 0,0 1 0,0 0 0,1 1 0,-1-1 0,1-1 0,0 1 0,0 1 0,0-1 0,2-4 0,9-24 0,-8 22 0,1 1 0,-1-2 0,-1 1 0,2-14 0,-3 17 0,-2 2 0,1 1 0,0-1 0,0 0 0,1 0 0,0 1 0,-1-1 0,3-4 0,-2 7 0,-2-1 0,1 0 0,0-1 0,0 1 0,-1 0 0,1 0 0,-1 0 0,0-3 0,0 3 0,0-1 0,0 1 0,1 1 0,0-2 0,-1 1 0,2-4 0,-2 5 0,0 0 0,1 1 0,-1 0 0,1-1 0,0 1 0,-1-1 0,1 1 0,0-1 0,0 1 0,-1-1 0,1 1 0,0 0 0,0-1 0,0 1 0,-1 0 0,1-1 0,0 1 0,0 0 0,0 0 0,-1 0 0,1-1 0,0 1 0,1 0 0,7 1 0,0-1 0,-1 1 0,17 3 0,-15-3 0,-1 1 0,17 1 0,4-3 0,42-1 0,-49-4 0,-18 4 0,-1 0 0,1 0 0,-2 0 0,1 1 0,5-1 0,268 1 0,-211 6 0,72-2 0,308-4 0,-434 1 0,0 0 0,14 3 0,-14-2 0,-1 0 0,17-1 0,-21-2 0,14 1 0,0 1 0,27 3 0,23 1 0,-61-3 0,14 1 0,-19-2 0,-7-1 0,-14 1 0,9-1 0,1 1 0,1-1 0,-1 0 0,0-1 0,-9-1 0,14 2 0,1 0 0,-1 0 0,1 0 0,0 0 0,-1 0 0,1 0 0,0 0 0,0 0 0,-1-1 0,1 1 0,-1 0 0,1 0 0,0 0 0,0 0 0,-1 0 0,1 0 0,0 0 0,0 0 0,0 0 0,-1 0 0,1-1 0,0 1 0,-1-1 0,1 1 0,0 0 0,0 0 0,0-1 0,0 1 0,0 0 0,0 0 0,0-1 0,0 1 0,0 0 0,0-1 0,0 1 0,0 0 0,0 0 0,0-1 0,0 1 0,0 0 0,0-1 0,0 1 0,0 0 0,0 0 0,0-1 0,0 1 0,0 0 0,1 0 0,-1-1 0,0 1 0,1 0 0,-1-1 0,1 0 0,-1 0 0,2 1 0,-2-1 0,1 0 0,1 1 0,-1 0 0,-1-1 0,2 1 0,-2-1 0,1 1 0,0-1 0,3 0 0,6 0 0,1 0 0,19 1 0,-17 0 0,22-2 0,-32 2 0,11-2 0,-24 2 0,-4 2 0,-19 5 0,23-6 0,-2 1 0,1 0 0,-18 0 0,14-1 0,10-1 0,0 1 0,0-1 0,1-1 0,-1 1 0,0 0 0,-5-2 0,10 2 0,0 0 0,0 0 0,-1 0 0,1 0 0,0 0 0,-1 0 0,1 0 0,0 0 0,0 0 0,0-1 0,-1 1 0,1 0 0,0 0 0,0-1 0,0 1 0,0 0 0,-1 0 0,1 0 0,0 0 0,0 0 0,-1-1 0,1 1 0,0 0 0,0 0 0,0 0 0,0-1 0,0 1 0,0 0 0,0 0 0,0 0 0,0-1 0,0 1 0,0 0 0,0 0 0,0 0 0,0 0 0,7-7 0,-4 6 0,-1-1 0,0 1 0,1 0 0,0 0 0,5-1 0,11 1 0,2 1 0,28 2 0,-27-2 0,39 4 0,225-4 0,-284 0 0,0 1 0,-1-1 0,0 0 0,1 0 0,0 1 0,-1-1 0,1 1 0,0 0 0,1 0 0,-2-1 0,-1 1 0,1 0 0,0-1 0,0 1 0,0-1 0,0 0 0,0 0 0,0 1 0,0-1 0,0 0 0,0 0 0,0 0 0,0 0 0,0 0 0,0 0 0,-1 0 0,1 0 0,0 0 0,0 0 0,0-1 0,0 1 0,0 0 0,0-1 0,0 1 0,0 0 0,0-1 0,1-1 0,-2 2 0,0 0 0,1 0 0,-1 0 0,0 0 0,0 0 0,0 0 0,0 0 0,0 0 0,0-1 0,1 1 0,-1 0 0,0 0 0,0 0 0,0 0 0,0 0 0,0 0 0,0 0 0,0 0 0,0 0 0,1 0 0,-1 0 0,0 0 0,0 0 0,0 0 0,0 0 0,0 0 0,1 1 0,-1-1 0,0 0 0,0 0 0,1 0 0,-1 0 0,3 6 0,-2 16 0,0-3 0,2-7 0,-1-1 0,-1 1 0,-1-1 0,-1 24 0,0-4 0,1-29 0,0 1 0,0 0 0,0 0 0,0 0 0,1-1 0,-1 0 0,1 1 0,-1 0 0,1 0 0,1-1 0,1 3 0,-1-1 0,-1 0 0,1-1 0,-1 2 0,0-2 0,1 8 0,-2-6 0,1-1 0,0 0 0,0 1 0,4 5 0,-3-4 0,0-1 0,-1 2 0,-1-2 0,2 2 0,-2-2 0,0 2 0,0 0 0,-2 7 0,2 9 0,0-16 0,0-6 0,-1 1 0,1-1 0,0 1 0,0-1 0,0 1 0,0-1 0,0 0 0,1 0 0,-1 1 0,0-1 0,0 0 0,0 1 0,0-1 0,1 0 0,0 0 0,0 1 0,-1-1 0,2 0 0,-2 0 0,1 0 0,1 0 0,0 1 0,0 0 0,0-1 0,-2 1 0,2-1 0,0 1 0,-1 0 0,0-1 0,1 1 0,-1 0 0,0 0 0,0 0 0,0 0 0,-1 0 0,1 0 0,0 3 0,-1 3 0,1-1 0,-1 13 0,0-24 0,-1-1 0,1 1 0,0-1 0,-4-5 0,2 4 0,0 1 0,1 0 0,-1-12 0,1 10 0,1 0 0,-2-1 0,-1-11 0,1 19 0,0 5 0,-2 9 0,4-9 0,-2 3 0,1-1 0,1 2 0,-1 9 0,1-15 0,1 1 0,-1-1 0,0-1 0,0 2 0,1-1 0,0 0 0,0-1 0,1 1 0,-1 0 0,1 0 0,3 3 0,-2-2 0,-1-2 0,-1 0 0,1 1 0,0-2 0,-1 1 0,3 4 0,-4-6 0,0 0 0,0 0 0,0 1 0,0-1 0,0 0 0,0 0 0,0 0 0,0 0 0,0 1 0,0-1 0,0 0 0,0 0 0,0 0 0,0 0 0,0 1 0,0-1 0,0 0 0,0 0 0,0 0 0,0 0 0,0 0 0,-1 1 0,1-1 0,0 0 0,0 0 0,0 0 0,-1 0 0,1 0 0,0 0 0,0 1 0,0-1 0,-1 0 0,-11 0 0,-14-4 0,1 1 0,-42-1 0,-30 10 0,-587-6 0,670-1 0,-25-4 0,25 4 0,-21-3 0,-428 3 0,228 3 0,-141-2 0,374 0 0,1 0 0,0 0 0,0 0 0,0 0 0,-1 0 0,2 0 0,-1 0 0,-1 0 0,1-1 0,0 1 0,1-1 0,-1 1 0,-1-1 0,1 0 0,1 1 0,0-1 0,0 0 0,0 1 0,-1-1 0,2 0 0,-1 1 0,0-1 0,0 0 0,0 0 0,1 1 0,-1 0 0,0-1 0,0 0 0,0 1 0,1-1 0,-1 0 0,0 1 0,2-2 0,13-23 0,-11 19 0,0 1 0,0-1 0,-2 0 0,1 0 0,3-7 0,12-39 0,-5-5 0,-8 42 0,-2 7 0,0 2 0,1-13 0,-1 7 0,0 1 0,1-1 0,0 1 0,11-20 0,-1 3 0,5-12 0,-19 39 0,0 0 0,1-1 0,0 2 0,-1-1 0,1-1 0,-1 1 0,2 0 0,-2 0 0,1 0 0,0 0 0,0-1 0,-1 1 0,1 1 0,0-1 0,0 0 0,1 0 0,-1 1 0,0 0 0,0-1 0,2 0 0,0 0 0,1 0 0,0 0 0,-1 1 0,0 0 0,1 0 0,6 0 0,-4 0 0,491 2 0,-256-4 0,627 2 0,-859 1 0,0 0 0,1 1 0,17 2 0,12 5 0,-7-5 0,-26-2 0,2 0 0,-2-1 0,2 0 0,-2 0 0,2-1 0,-2 0 0,13-2 0,-20 1 0,0 0 0,0 0 0,-1 0 0,1-1 0,-1 1 0,1 1 0,0-1 0,0 0 0,-3-1 0,-4-2 0,8 4 0,2 3 0,0 1 0,0 0 0,-1 0 0,0 1 0,0-1 0,-1 1 0,1 0 0,-1-2 0,0 2 0,0 0 0,-1 5 0,-1 7 0,1 19 0,0-13 0,1-1 0,5 32 0,-2-40 0,-1-1 0,0 0 0,1 21 0,-3-30 0,0-1 0,1 2 0,0-1 0,0-1 0,1 2 0,1 5 0,-1-6 0,0 0 0,-1 0 0,0 0 0,1 0 0,-1 0 0,0 6 0,-2-5 0,1-4 0,0 1 0,0-2 0,-1 2 0,1-1 0,0 1 0,1 0 0,-1-1 0,0 0 0,0 1 0,0-1 0,1 1 0,0-1 0,0 1 0,-1-2 0,1 0 0,-1 0 0,0 0 0,0 0 0,0 0 0,0 0 0,1 0 0,-1 0 0,0 0 0,0-1 0,1 1 0,-1 0 0,1 0 0,-1 0 0,0 0 0,0-1 0,1 1 0,-1 0 0,0 0 0,0-1 0,0 1 0,0 0 0,1 0 0,-1 0 0,0 0 0,0 0 0,1 0 0,-1-1 0,0 1 0,0-1 0,0 1 0,0 0 0,0-1 0,0 1 0,0 0 0,0-1 0,2-11 0,3-57 0,-3 38 0,-2-51 0,-1 31 0,0 42 0,0 0 0,-1 1 0,-1-1 0,0 0 0,0 1 0,-8-15 0,6 10 0,1 7 0,0-1 0,1 1 0,0-1 0,-2 2 0,0-2 0,-8-7 0,13 14 0,-1-1 0,0 1 0,1-1 0,-1 1 0,1-1 0,-1 0 0,1 1 0,-1 0 0,0 0 0,0 0 0,1 0 0,-1 0 0,0-1 0,0 1 0,0 0 0,0 0 0,0 0 0,0 0 0,1 0 0,-2 0 0,2 0 0,-1 0 0,0 0 0,1 0 0,-1 0 0,0 1 0,0-1 0,0 0 0,1 0 0,-1 0 0,0 0 0,0 1 0,1-1 0,-1 1 0,0-1 0,0 1 0,1-1 0,-1 1 0,0 0 0,0 0 0,-1 2 0,0 0 0,-1-1 0,1 0 0,-1 2 0,2-1 0,-1 0 0,-1 5 0,3-7 0,-1 1 0,0-1 0,1 0 0,0 0 0,0 1 0,0-2 0,0 1 0,0 1 0,0-1 0,0 1 0,0-1 0,1 2 0,0-3 0,-1 1 0,0 0 0,0-1 0,0 0 0,1 1 0,-1-1 0,0 0 0,1 1 0,-1-1 0,1 0 0,-1 0 0,0 0 0,0 0 0,0 0 0,0 0 0,1 0 0,0 1 0,-1-1 0,1 0 0,-1 0 0,0 0 0,1 0 0,0 0 0,-1 0 0,1 0 0,-1 0 0,0 0 0,1 0 0,0 0 0,-1 0 0,1 0 0,0 0 0,-1 0 0,0 0 0,1 0 0,-1-1 0,0 1 0,1 0 0,0 0 0,0 0 0,-1 0 0,0 0 0,0 0 0,0 0 0,0 0 0,0 0 0,0 0 0,1 0 0,-1 0 0,0 0 0,0 0 0,0 0 0,0 0 0,0 0 0,1 0 0,-1-1 0,0 1 0,0 0 0,0 0 0,0 0 0,0 0 0,0 0 0,1 0 0,-1 0 0,0-1 0,0 1 0,0 0 0,0 0 0,1 0 0,-1 0 0,0 0 0,0-1 0,0 1 0,0 0 0,0-1 0,0 1 0,0 0 0,0 0 0,0 0 0,0 0 0,0 0 0,0-1 0,0 1 0,0 0 0,0 0 0,-10-3 0,-13 0 0,-75 9 0,-636-6 0,556 5 0,0 1 0,105-5 0,-71-2 0,102-5 0,29 5 0,0-1 0,-14 0 0,-147 2 0,172 0 0,0 0 0,0 0 0,1 1 0,0-1 0,0 0 0,-1 0 0,0 1 0,1 0 0,-1-1 0,0 1 0,1 0 0,-1-1 0,1 0 0,0 1 0,0 0 0,0 0 0,-1 0 0,1 0 0,0 1 0,0-1 0,-2 1 0,0 2 0,1 1 0,-1 0 0,1-1 0,-3 9 0,3-6 0,-50 104 0,48-102 0,1 0 0,-1 1 0,-1 14 0,2-11 0,-1-1 0,-8 18 0,-3 8 0,14-34 0,0-3 0,0 0 0,1 0 0,-1 1 0,1-1 0,0 1 0,0-1 0,0 1 0,0 0 0,0 0 0,0-1 0,0-1 0,1 1 0,-1-1 0,0 1 0,1-1 0,-1 0 0,1 1 0,-1 0 0,1-1 0,-1 0 0,1 1 0,-1-1 0,1 0 0,-1 1 0,1-1 0,-1 0 0,1 0 0,-1 1 0,1-1 0,-1 0 0,1 0 0,0 0 0,-1 0 0,1 0 0,-1 0 0,2 0 0,-2 0 0,1 0 0,0 0 0,117 0 0,-48-1 0,-7-5 0,39 2 0,856 4 0,-488 0 0,-462-1 0,0 0 0,-1 0 0,12-3 0,10 0 0,-28 4 0,0-1 0,0 1 0,0 0 0,0-1 0,-1 1 0,1 0 0,0-1 0,0 1 0,0-1 0,0 1 0,-1-1 0,1 0 0,0 1 0,0-1 0,-1 0 0,1 0 0,0 0 0,-1 1 0,1-1 0,-1 0 0,0 0 0,1 0 0,0 1 0,-1 0 0,0-1 0,0 0 0,0 0 0,1 0 0,-1-2 0,0-3 0,0 0 0,0-1 0,0-7 0,-1 5 0,0-7 0,-6-28 0,2 17 0,0-32 0,5 12 0,-1 46 0,1 0 0,0 1 0,0-1 0,-1 1 0,1-1 0,0 1 0,-1-1 0,1 0 0,-1 0 0,1 1 0,-1-1 0,1 1 0,-1 0 0,0-1 0,1 1 0,-1-1 0,1 1 0,-1 0 0,1-1 0,0 1 0,-1 0 0,1 0 0,-2 0 0,2 0 0,-1 0 0,1 0 0,-2 0 0,2 0 0,-1 0 0,-1 0 0,-26 0 0,21 0 0,-209 0 0,117 0 0,5-5 0,-65 1 0,131 3 0,2 1 0,0-1 0,0-1 0,-31-4 0,28 1 0,0 2 0,-54-1 0,-41-1 0,80 5 0,-154 4 0,29 1 0,71 4 0,32-4 0,-25 7 0,156-11 0,1015-1 0,-1009 6 0,32-1 0,-16 0 0,147-5 0,-230 0 0,0 0 0,0 1 0,0-1 0,1 1 0,-2 0 0,0 0 0,8 4 0,-11-5 0,2 1 0,-1-1 0,1 1 0,-1-1 0,1 1 0,-1-1 0,0 1 0,0 0 0,0 0 0,1 0 0,-2 0 0,1 0 0,0 0 0,0 1 0,-1-1 0,2 0 0,-2 1 0,1-1 0,-1-1 0,1 1 0,0 1 0,-1 2 0,0-4 0,0 0 0,0 1 0,0-1 0,0 1 0,0-1 0,0 1 0,-1-1 0,1 0 0,0 1 0,-1-1 0,1 1 0,0-1 0,-1 0 0,1 1 0,0-1 0,-1 0 0,1 1 0,-1-1 0,1 0 0,-1 0 0,1 0 0,0 0 0,-1 1 0,0-1 0,1 0 0,0 0 0,0 0 0,0 0 0,-1 0 0,0 0 0,0 0 0,-22 2 0,12-1 0,-41 7 0,-33 5 0,74-11 0,-1-1 0,-24 1 0,3 0 0,-83 0 0,66-3 0,0-1 0,-81-12 0,135 14 0,0 0 0,-1 0 0,1-1 0,7 0 0,6 0 0,358-11 0,-356 11 0,-18 2 0,-12-1 0,-151 6 0,48 1 0,61-4 0,-98 2 0,-207-5 0,409-11 0,34-3 0,140-9 0,-63 8 0,-307 30 0,-163 7 0,-161-21 0,231-2 0,236 1 0,-1 0 0,0 0 0,1 0 0,-1 0 0,1 1 0,-1-1 0,0 1 0,1-1 0,-1 1 0,1 0 0,-1 0 0,0 0 0,-2 2 0,4-2 0,-1 0 0,1 1 0,0-1 0,0 1 0,-1-1 0,1-1 0,1 2 0,-2 0 0,2 0 0,0-1 0,0 1 0,-1-1 0,0 1 0,1 0 0,0-1 0,0 1 0,-1-1 0,1 1 0,1 3 0,-1 5 0,0 1 0,-1 0 0,0 0 0,-7 21 0,6-23 0,-1-1 0,-7 11 0,9-15 0,-1-2 0,0 1 0,0 1 0,-1-1 0,1-1 0,-1 1 0,1 0 0,-7 4 0,9-7 0,0 0 0,0 0 0,0 0 0,-1 0 0,1 0 0,0 1 0,0-1 0,0 0 0,0 0 0,0 0 0,0 0 0,0 0 0,-1 0 0,1 0 0,0 0 0,-1 0 0,1 0 0,0 0 0,0 0 0,0 0 0,0 0 0,0 0 0,0 0 0,0 0 0,0 0 0,0 0 0,0 0 0,0 0 0,0 0 0,0 0 0,-1 0 0,1 0 0,0 0 0,0 0 0,-1 0 0,1 0 0,0-1 0,0 1 0,0 0 0,0 0 0,0 0 0,0 0 0,0 0 0,0 0 0,0 0 0,-1 0 0,1-1 0,0 1 0,0 0 0,0 0 0,0 0 0,0 0 0,0 0 0,0-1 0,0 1 0,0 0 0,0 0 0,0 0 0,0 0 0,0 0 0,0 0 0,0-1 0,0 1 0,0 0 0,0-1 0,0 1 0,0 0 0,0 0 0,1 0 0,1-13 0,-2 11 0,5-16 0,8-24 0,-11 37 0,1-1 0,0 1 0,-1 0 0,1 0 0,2 0 0,-2 0 0,0 1 0,9-8 0,-12 12 0,0 0 0,1 0 0,-1 0 0,0 0 0,0 0 0,0 0 0,0 0 0,0 0 0,1 0 0,-1-1 0,0 1 0,0 0 0,0 0 0,0 0 0,0 0 0,0 0 0,0 0 0,0 0 0,0 0 0,0 0 0,0 0 0,0 0 0,0 0 0,0 0 0,0 0 0,0 0 0,0 0 0,0 0 0,0 0 0,1 0 0,-1 0 0,0 0 0,0 0 0,0 0 0,0 1 0,1-1 0,-1 0 0,0 0 0,0 0 0,0 0 0,0 0 0,0 0 0,0 0 0,0 0 0,0 0 0,0 0 0,0 0 0,0 0 0,0 1 0,0-1 0,0 0 0,0 1 0,3 7 0,-3 11 0,-4 1 0,3-14 0,0 1 0,0-2 0,1 2 0,0 9 0,0-15 0,0 0 0,1 2 0,0-2 0,-1 1 0,0-1 0,0 1 0,1-1 0,0 1 0,0-1 0,0 0 0,0 1 0,1-1 0,-1 0 0,0 1 0,0-1 0,1 1 0,-1-1 0,0 0 0,1 0 0,0-1 0,2 2 0,1 0 0,0 0 0,0 0 0,0-1 0,0 1 0,1-1 0,-1-1 0,8 2 0,41-3 0,-22 0 0,74 0 0,109 2 0,-201 0 0,-14-1 0,0 0 0,0 0 0,0 0 0,0 0 0,0 1 0,0-1 0,-1 0 0,1 0 0,0 0 0,0 0 0,0 0 0,0 0 0,0 0 0,0 0 0,0 0 0,0 0 0,0 0 0,0 0 0,0 0 0,0 0 0,0 0 0,0 0 0,0 0 0,0 0 0,0 0 0,0 0 0,0 0 0,0 0 0,0 1 0,0-1 0,0 0 0,0 0 0,0 0 0,0 0 0,0 0 0,0 0 0,0 0 0,0 0 0,0 0 0,0 0 0,0 0 0,0 0 0,0 0 0,0 0 0,0 0 0,0 0 0,0 0 0,0 0 0,0 0 0,0 0 0,0 0 0,0 0 0,0 0 0,0 0 0,1 0 0,-1 0 0,0 0 0,0 0 0,0 0 0,0 0 0,0 0 0,0 0 0,0 0 0,0 0 0,0 0 0,0 0 0,-23 5 0,-53 2 0,-129-5 0,102-3 0,20 1 0,364-6 0,5 0 0,755 6 0,-1028 0 0,0-1 0,13-2 0,-16 0 0,1 2 0,-1 0 0,0 0 0,14 1 0,-22 0 0,-1 1 0,1-1 0,-1 1 0,0 0 0,1-1 0,-1 1 0,0 0 0,0 0 0,-1 0 0,1-1 0,0 1 0,1 0 0,-2-1 0,1 1 0,1 2 0,12 18 0,-12-18 0,5 14 0,-7-16 0,1 0 0,-1 0 0,1 0 0,-1 1 0,0-1 0,0 0 0,0 0 0,0 0 0,0 0 0,0 0 0,-1 0 0,1 0 0,-1 0 0,1 1 0,-2-3 0,2 1 0,-1-1 0,-1 0 0,1 0 0,0 0 0,0 0 0,0 1 0,0-2 0,-1-1 0,2 3 0,-7-12 0,-1 0 0,-6-17 0,0 1 0,11 20 0,1 1 0,-1-2 0,1 2 0,0-2 0,-1-14 0,-2-18 0,4 40 0,0 0 0,1 0 0,0 1 0,-1-1 0,1 0 0,-1 0 0,0 1 0,1-1 0,-1 1 0,0-1 0,0 1 0,1-1 0,-1 1 0,0-1 0,0 1 0,1 0 0,-1-1 0,0 1 0,0 0 0,1-1 0,-2 1 0,1 0 0,1 0 0,-2 0 0,1-1 0,1 1 0,-2 0 0,1 0 0,0 0 0,0 1 0,0-1 0,-7 1 0,1-1 0,-15 4 0,16-2 0,-31 3 0,0 0 0,0-3 0,-64-3 0,34 0 0,-82 2 0,-152-2 0,250 0 0,-126-3 0,84 0 0,60 2 0,-172 1 0,105 2 0,42-1 0,-63 1 0,120-2 0,0 1 0,0 1 0,0-1 0,-1 0 0,1 0 0,0 0 0,0 1 0,-1-1 0,1 0 0,-1 1 0,1-1 0,0 1 0,1-1 0,-1 1 0,0-1 0,0 1 0,0 0 0,0 0 0,0 0 0,0 0 0,0 0 0,0-1 0,0 1 0,-1 1 0,2-1 0,0 1 0,0-1 0,0 0 0,0 0 0,0 1 0,0-1 0,0 0 0,0 1 0,0-1 0,1-1 0,-1 1 0,1 0 0,-1 0 0,1 0 0,-1 0 0,1 1 0,0-1 0,0 0 0,-1 0 0,1 0 0,0-1 0,0 1 0,2 1 0,-3-2 0,5 5 0,1 0 0,-1-1 0,7 5 0,-9-8 0,0 1 0,0 0 0,0-2 0,-1 1 0,2 0 0,-1-1 0,0 1 0,0 0 0,0-1 0,4 0 0,106-2 0,-30 0 0,133-4 0,-14 1 0,118 5 0,-217 5 0,28 1 0,-32-1 0,-11 0 0,119-5 0,-207 0 0,1 0 0,0 0 0,0 0 0,0 0 0,0-1 0,0 1 0,0 0 0,0-1 0,0 1 0,-1 0 0,2-1 0,-2 0 0,1 1 0,0-1 0,0 0 0,-1 1 0,0-1 0,0 1 0,1-1 0,0 0 0,-1 0 0,1 1 0,-1 0 0,0-1 0,1 0 0,0 0 0,-1 0 0,0 1 0,0-1 0,0 0 0,0 0 0,0 0 0,0 0 0,0-1 0,0 1 0,0 0 0,0 0 0,0 1 0,0-1 0,0 0 0,0 1 0,0-1 0,0 0 0,0-1 0,-1 2 0,0-1 0,1 0 0,0 0 0,-1 0 0,1 1 0,-1-1 0,0 0 0,1 1 0,0-1 0,-1 0 0,0 1 0,1 0 0,-1-1 0,0 1 0,0-1 0,0 1 0,1-1 0,-2 1 0,1-1 0,1 1 0,-2 0 0,1 0 0,-1-1 0,-3 1 0,-1 1 0,1-1 0,-1 1 0,1 0 0,0 0 0,-1 0 0,2 0 0,-1 1 0,-1 0 0,2 0 0,-8 4 0,-18 7 0,25-11 0,-1-2 0,1 0 0,-1 1 0,1-1 0,0 0 0,-10 0 0,-14 0 0,-203 27 0,178-24 0,-78-3 0,59-1 0,-841 1 0,913 0 0,0 1 0,1-1 0,-2 0 0,2 0 0,-1 0 0,1 0 0,-1-1 0,0 1 0,1 0 0,-2 0 0,2 0 0,-1 0 0,0-1 0,0 1 0,1 0 0,-1-1 0,0 1 0,0 0 0,1 0 0,-1 0 0,0-1 0,1 1 0,-1-1 0,1 0 0,-1 1 0,1-1 0,0 0 0,0 1 0,-1-2 0,1 1 0,0-1 0,0 0 0,0 0 0,0 2 0,0-2 0,0 1 0,0-1 0,0 1 0,1-1 0,-1 0 0,0 1 0,2-2 0,-1 0 0,1-1 0,0-1 0,0 2 0,1-1 0,-1 0 0,3-3 0,-4 6 0,0 0 0,1 0 0,-1 0 0,1 0 0,-1-1 0,0 1 0,0 0 0,1 1 0,0-1 0,-1 0 0,1 1 0,0-1 0,0 1 0,-1 0 0,0 0 0,1 0 0,0 0 0,2 0 0,29 0 0,59 5 0,-58-1 0,124-2 0,-88-3 0,-56 1 0,1 1 0,-1 0 0,29 5 0,-30-3 0,0-2 0,1 1 0,15-1 0,12 0 0,36 8 0,-42-4 0,65 1 0,0-6-1365</inkml:trace>
</inkml:ink>
</file>

<file path=ppt/ink/ink1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830"/>
    </inkml:context>
    <inkml:brush xml:id="br0">
      <inkml:brushProperty name="width" value="0.1" units="cm"/>
      <inkml:brushProperty name="height" value="0.1" units="cm"/>
      <inkml:brushProperty name="color" value="#00A0D7"/>
    </inkml:brush>
  </inkml:definitions>
  <inkml:trace contextRef="#ctx0" brushRef="#br0">120 0 24575,'0'2'0,"0"15"0,1-1 0,3 19 0,-3-34 0,-1 1 0,0-1 0,0 1 0,0-1 0,0 1 0,0-1 0,0 1 0,0-1 0,-1 2 0,1-2 0,-1 1 0,0-1 0,1 0 0,-1 0 0,0 1 0,0-1 0,0 1 0,1-1 0,-3 2 0,-6 10 0,8-11 0,0 0 0,0 0 0,1 1 0,-1-1 0,0 1 0,1 0 0,0-1 0,0 1 0,0-1 0,0 5 0,0-5 0,1 0 0,-1 0 0,0 1 0,0 0 0,-1-1 0,1 0 0,-1 1 0,1-1 0,-1 1 0,0-1 0,-2 4 0,2-3 0,-1 0 0,1-1 0,0 2 0,0-2 0,1 1 0,-2 4 0,2-4 0,-1 0 0,0 0 0,0 0 0,0 0 0,-1-1 0,-1 5 0,2-4 0,0 0 0,0-2 0,0 2 0,0 0 0,1 0 0,-1 0 0,0 2 0,1-2 0,-1 1 0,0-1 0,1-1 0,-4 7 0,-11 32 0,9-12 0,4-21 0,-1 1 0,1-2 0,-5 11 0,5-13 0,-1 2 0,1-1 0,-1 8 0,2-8 0,0 0 0,-1-2 0,0 2 0,0 0 0,-4 6 0,5-10 0,0 0 0,0 0 0,0 1 0,0-1 0,1 1 0,-1-1 0,1-1 0,0 2 0,-1-1 0,2 6 0,-1-8 0,0 1 0,0-1 0,0 1 0,0 0 0,0 0 0,0 0 0,0-1 0,1 1 0,-1 1 0,0-2 0,1 1 0,0 0 0,-1-1 0,0 1 0,1 0 0,-1-1 0,1 1 0,0 0 0,-1-1 0,0 0 0,1 0 0,0 1 0,0 0 0,-1-1 0,2 1 0,-2-1 0,1 0 0,0 1 0,0-1 0,0 0 0,0 0 0,1 1 0,14-1 0,-1-1 0,31-3 0,-34 1 0,0 2 0,1 0 0,0 0 0,-1 1 0,20 2 0,8 1 0,-30-2 0,2-1 0,18 5 0,-17-3 0,1 0 0,0 0 0,-1-2 0,26-1 0,-6 0 0,-23 1 0,0-1 0,15-3 0,-15 2 0,-1 0 0,17 1 0,400 1 0,-419 0 0,-2-1 0,1 0 0,12-3 0,-12 2 0,0 1 0,-1 0 0,14-1 0,87-2 0,-81 4 0,85 4 0,-25 2 0,-51-4 0,40-3 0,21 1 0,-83 1 0,92 3 0,159-4 0,-204 5 0,-27-5 0,26 0 0,-51-1 0,0 0 0,-1-1 0,8 0 0,-15 0 0,1 0 0,-1 0 0,1 1 0,-2-1 0,2 0 0,-1 1 0,0 0 0,-2-3 0,-3-5 0,-2-4 0,7 12 0,-1-2 0,1 1 0,-1-1 0,1 1 0,-1 0 0,2 0 0,-1-1 0,1 1 0,-1-1 0,0-3 0,-5-19 0,4 22 0,1-2 0,0 0 0,-1-9 0,2 11 0,-1 0 0,1 0 0,-1-1 0,0 1 0,-1 0 0,1 1 0,-4-7 0,-3-7 0,3 2 0,0 1 0,-14-21 0,16 30 0,2-1 0,-1 2 0,1-2 0,0 1 0,-1-6 0,1 4 0,0 2 0,-1-1 0,-3-8 0,-1 1 0,5 8 0,-1 0 0,0 2 0,1-2 0,-1 0 0,-1 1 0,2 1 0,-2-1 0,-2-4 0,2 4 0,0 0 0,1-1 0,-1 0 0,0 0 0,1 1 0,0-2 0,1 1 0,-1 1 0,1-2 0,0 1 0,0 0 0,0-1 0,1 1 0,-1-7 0,0 7 0,0 0 0,-1 1 0,0-1 0,1 0 0,-1 1 0,-1-1 0,-4-6 0,-3-5 0,9 14 0,-1-2 0,1 0 0,-1 0 0,1 1 0,0 1 0,-1-2 0,-4-3 0,5 6 0,-1-2 0,1 2 0,0-1 0,0 0 0,0 1 0,-1-1 0,0 1 0,1 0 0,-1 0 0,1 0 0,-1 0 0,1 0 0,0 0 0,0 0 0,-4 0 0,-57-1 0,-25 2 0,65 1 0,-24 1 0,-42 3 0,35-7 0,-72 2 0,105 0 0,-47 2 0,11-3 0,-74 1 0,123-1 0,-102 5 0,64-4 0,-44-3 0,65 0 0,-17-1 0,30 3 0,-1-1 0,1 0 0,-15-4 0,13 2 0,-26-2 0,-19 5 0,30 0 0,-28-3 0,10 0 0,-63 3 0,44 1 0,36-2 0,19 0 0,0 0 0,-2 1 0,2 1 0,-14 2 0,21-2 0,0 0 0,1 0 0,-1 0 0,1-1 0,-1 2 0,0-1 0,1 1 0,1 0 0,-2 0 0,1-1 0,0 1 0,0 0 0,0 0 0,0 0 0,1 0 0,-1 1 0,1-1 0,0 1 0,0-2 0,-1 2 0,1-1 0,1 1 0,-1 0 0,0-1 0,0 3 0,1-4 0,0-1 0,0 1 0,0-1 0,1 0 0,-1 1 0,0-1 0,0 1 0,0-1 0,0 1 0,0-1 0,0 1 0,1-1 0,-1 0 0,1 1 0,-1-1 0,0 1 0,1-1 0,-1 0 0,0 1 0,1-1 0,-1 0 0,1 0 0,-1 0 0,1 1 0,-1-1 0,0 0 0,1 0 0,0 0 0,-1 1 0,1-1 0,-1 0 0,0 0 0,1 0 0,-1 0 0,0 0 0,1 0 0,-1 0 0,2 0 0,25 0 0,-20 0 0,94-8 0,-64 3 0,40 2 0,148-3 0,956 6 0,-1180 0 0,1 0 0,-1 1 0,0-1 0,0 0 0,0 0 0,1 0 0,-1 1 0,-1 0 0,1-1 0,0 1 0,1-1 0,-1 1 0,0-1 0,0 1 0,0-1 0,0 0 0,0 1 0,0 0 0,-1-1 0,2 1 0,-2 0 0,1 1 0,-1-2 0,1 1 0,-1 0 0,0 0 0,1 0 0,-1 0 0,1 0 0,-1 0 0,1 0 0,-1 0 0,0 0 0,0 0 0,0 0 0,0 0 0,0 0 0,0 0 0,-1 3 0,1-4 0,-1 1 0,1-1 0,0 1 0,0-1 0,-1 1 0,1-1 0,-1 0 0,1 0 0,0 0 0,0 1 0,-1-1 0,1 0 0,-1 1 0,0 0 0,1-1 0,0 0 0,-1 0 0,0 1 0,0-1 0,1 0 0,-1 0 0,1 0 0,-1 0 0,0 0 0,1 0 0,-2 0 0,-19 0 0,14 0 0,-93 5 0,8 0 0,-679-5 0,397 0 0,353 0 0,1 2 0,-31 6 0,30-4 0,-42 2 0,47-4 0,1 0 0,-16 2 0,15-1 0,-25 2 0,40-5 0,-1 0 0,0 0 0,1-1 0,-1 1 0,1 0 0,-1-1 0,2 1 0,-4-2 0,-8-2 0,12 4 0,-1 0 0,1 0 0,-1 0 0,1 0 0,0 0 0,-1 0 0,1 0 0,0 0 0,-1 1 0,1-1 0,-1 0 0,1 0 0,0 0 0,-1 1 0,1-1 0,0 1 0,0-1 0,-1 0 0,1 0 0,0 1 0,-1-1 0,1 0 0,0 1 0,0-1 0,0 0 0,0 1 0,0-1 0,-1 0 0,1 1 0,0-1 0,0 1 0,-2 5 0,1-3 0,0 1 0,0-1 0,0 0 0,0 0 0,1 0 0,-1 5 0,2-7 0,-1-1 0,0 0 0,0 0 0,1 1 0,0-1 0,-1 1 0,0 0 0,1-1 0,-1 1 0,1-1 0,-1 1 0,0-1 0,1 0 0,-1 1 0,1-1 0,0 0 0,-1 1 0,1-1 0,0 0 0,0 0 0,-1 1 0,1-1 0,-1 0 0,2 0 0,-2 0 0,1 0 0,1 0 0,22 1 0,-20-2 0,82-7 0,-59 5 0,44-2 0,-12 2 0,-27 1 0,121-3 0,554 5 0,-587 5 0,-87-4 0,57 8 0,-65-7 0,0-1 0,32-2 0,-10 0 0,-36 1 0,3 0 0,1 0 0,-1 0 0,0-2 0,1 1 0,23-7 0,19-1 0,-57 7 0,-5 0 0,-5 0 0,-134 1 0,80 2 0,-68-1 0,381-6 0,-245 6 0,1 0 0,-2 1 0,2-1 0,-1 1 0,-1 0 0,2 0 0,0 0 0,4 2 0,30 17 0,-23-11 0,-11-8 0,-2 1 0,0 1 0,1-1 0,-1 1 0,1-2 0,-1 2 0,-1 0 0,4 3 0,-6-6 0,0 0 0,0 1 0,0-1 0,-1 0 0,1 0 0,0 0 0,-1 0 0,1 0 0,0 0 0,0 0 0,0 0 0,0 1 0,-1-1 0,1 0 0,0 0 0,0 0 0,0 0 0,-1 0 0,1 0 0,-1 0 0,1 0 0,0 0 0,0 0 0,0 0 0,-1 0 0,1 0 0,0 0 0,0 0 0,-1 0 0,-9 0 0,10 0 0,-604 0 0,469 5 0,-13 1 0,130-6 0,-27 4 0,24-1 0,-20 0 0,-131 6 0,137-7 0,-39-2 0,28-1 0,21 0 0,-37-6 0,38 4 0,-40-2 0,-167 5 0,218-1 0,12 0 0,7 0 0,320-37 0,-155 21 0,-113 13 0,-32 1 0,28 0 0,7 2 0,44 2 0,-96 1 0,1-1 0,-1 1 0,0 0 0,9 3 0,-18-5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0,-6 5 0,-11 0 0,-6-3 0,-35 1 0,9-1 0,27-1 0,-50 5 0,-61 4 0,117-8 0,1-1 0,-17 5 0,3 0 0,2-3 0,-42-1 0,27 0 0,-49 5 0,62-4 0,25-3 0,-1 0 0,1 0 0,0 0 0,-1 1 0,2 0 0,-1 0 0,-1 0 0,2 1 0,-2 0 0,2 0 0,-1 0 0,-5 2 0,-9 8 0,11-7 0,1-1 0,-9 8 0,13-11 0,2 1 0,-1 0 0,0 0 0,1 0 0,-1 0 0,1 0 0,-1 0 0,1 1 0,0-1 0,0-1 0,-2 6 0,2-1 0,5-13 0,2-6 0,8-9 0,-13 19 0,0 1 0,0 0 0,-1 0 0,1 0 0,-1 0 0,0 1 0,1-1 0,-1-1 0,0 1 0,0-3 0,0 5 0,0 0 0,0 0 0,0-1 0,0 1 0,0 0 0,0 0 0,0 0 0,0 0 0,0 0 0,0-1 0,0 1 0,0 0 0,-1 0 0,1 0 0,0-1 0,0 1 0,0 0 0,0 0 0,0 0 0,0 0 0,0 0 0,0-1 0,0 1 0,-1 0 0,1 0 0,0 0 0,0 0 0,0 0 0,-1 0 0,1 0 0,0 0 0,0 0 0,0-1 0,-2 1 0,-7 4 0,-5 10 0,13-14 0,1 0 0,-1 1 0,1 0 0,-1-1 0,1 2 0,-1-2 0,0 1 0,1 0 0,0 0 0,-1 0 0,1 0 0,0-1 0,-1 1 0,1 0 0,-1 1 0,1-2 0,0 1 0,0-1 0,0 1 0,0 0 0,0 0 0,0 0 0,1 0 0,0 2 0,-1-3 0,1 1 0,1 0 0,-1 0 0,-1-1 0,1 1 0,0 0 0,0-1 0,0 1 0,0-1 0,1 0 0,-1 0 0,1 1 0,-1-1 0,0 0 0,0 0 0,1 0 0,-2 0 0,1 0 0,3 0 0,134-1 0,-114 0 0,37-9 0,-6 1 0,18 3 0,108 5 0,-90 2 0,902-1 0,-908-4 0,-54 3 0,27 2 0,-58-1 0,2 0 0,-1 1 0,1-1 0,-1 1 0,0-1 0,0 0 0,0 1 0,1-1 0,-1 1 0,-1 1 0,2-2 0,-2 1 0,0 0 0,2 0 0,-2 0 0,1 0 0,-1 0 0,2 0 0,-1 2 0,-1-3 0,0 0 0,1 1 0,0 0 0,-1-1 0,0 1 0,0-1 0,0 1 0,1 0 0,-1-1 0,0 1 0,0 0 0,0 0 0,0-1 0,0 1 0,0 0 0,0-1 0,0 1 0,0 0 0,-1-1 0,1 1 0,0 0 0,0-1 0,0 0 0,-1 1 0,0-1 0,1 1 0,0 0 0,-1-1 0,1 1 0,0-1 0,-1 1 0,0-1 0,1 1 0,-2 0 0,-7 2 0,1-1 0,-2 0 0,1-1 0,0 1 0,-1-1 0,1 0 0,-13-1 0,-7 1 0,-41 1 0,-9 1 0,-32 1 0,46-3 0,12 1 0,-57 4 0,-65 4 0,168-10 0,-158 5 0,-9-5 0,352-11 0,-12 0 0,-53 12 0,-47 0 0,96-8 0,-152 5 0,-12 1 0,-18-1 0,-472 1 0,242 2 0,-363-1 0,602-1 0,10 1 0,1 0 0,-1 0 0,0-1 0,1 1 0,-1 0 0,0 0 0,0 0 0,1 0 0,-1 0 0,1 0 0,-1 0 0,1 0 0,-1 0 0,0 0 0,0 0 0,1 1 0,-1-1 0,1 0 0,-1 0 0,0 1 0,0-1 0,1 0 0,-1 0 0,0 1 0,1-1 0,0 1 0,-1-1 0,1 0 0,-1 1 0,0-1 0,1 1 0,0-1 0,-1 1 0,1-1 0,0 1 0,0 0 0,0-1 0,0 0 0,-1 1 0,1-1 0,0 1 0,0 0 0,0 0 0,-4 14 0,1 0 0,1 1 0,0 19 0,0 4 0,2-36 0,-1-2 0,1 1 0,-1 0 0,0 1 0,0-1 0,0 0 0,0 0 0,0-1 0,-1 1 0,1 0 0,-1 0 0,1-1 0,0 1 0,-1 0 0,-3 1 0,119-106 0,-109 96 0,-2 5 0,-1 0 0,0 2 0,0-3 0,0 1 0,1 0 0,-3 0 0,2-1 0,-1 1 0,1 0 0,-1-1 0,1 1 0,-1-5 0,-1 7 0,0 0 0,0 0 0,0 0 0,0 0 0,0 0 0,0 0 0,0 0 0,0-1 0,0 1 0,0 0 0,0 0 0,0 0 0,0 0 0,-1 0 0,1-1 0,0 1 0,0 0 0,0 0 0,0 0 0,0 0 0,-1 0 0,1 0 0,0 0 0,-1 0 0,1-1 0,0 1 0,0 0 0,0 0 0,0 0 0,-1 0 0,1 0 0,0 0 0,0 0 0,0 0 0,-1 0 0,1 0 0,0 0 0,-1 0 0,1 0 0,0 0 0,0 0 0,0 1 0,0-1 0,-1 0 0,1 0 0,0 0 0,0 0 0,0 0 0,0 0 0,-1 0 0,1 0 0,0 1 0,0-1 0,-1 0 0,1 0 0,-11 6 0,3 2 0,-2-1 0,1 1 0,-13 17 0,21-25 0,1 1 0,-1 0 0,1 0 0,-1-1 0,1 0 0,-1 1 0,1 0 0,0 0 0,0 0 0,0 0 0,0 0 0,-1 0 0,1 0 0,0 0 0,0 0 0,1 0 0,-1 0 0,0-1 0,0 2 0,0-1 0,1-1 0,-1 0 0,0 1 0,1 0 0,-1 0 0,1 0 0,0 1 0,3 2 0,-1-1 0,0 0 0,1 0 0,6 5 0,1 0 0,-9-7 0,-1 0 0,1 0 0,1 0 0,-2 0 0,1 1 0,0-2 0,1 1 0,-2-1 0,2 1 0,-1-1 0,1 1 0,-2-1 0,6 1 0,32-2 0,-18 0 0,33 2 0,-22 0 0,61-5 0,-71 1 0,-5 1 0,27-1 0,284 3 0,-607 13 0,26 0 0,75-13 0,178 0 0,0 0 0,-1 0 0,1 0 0,0 0 0,-1 0 0,1 0 0,-1 0 0,1 0 0,0 0 0,-1 0 0,1 0 0,0 0 0,0 0 0,0 0 0,-1 0 0,1 0 0,0-1 0,0 1 0,-1 0 0,1 0 0,0 0 0,0 0 0,-1-1 0,1 1 0,-1 0 0,1 0 0,0-1 0,0 1 0,0-1 0,-1 1 0,1 0 0,0 0 0,0 0 0,0-1 0,0 0 0,0 0 0,0 1 0,1-1 0,-1 0 0,0 0 0,0 1 0,1-2 0,0 2 0,-1-1 0,1 0 0,-1 1 0,1-2 0,26-22 0,-21 19 0,-2 2 0,1 0 0,0-1 0,1 1 0,-1 1 0,1 0 0,7-4 0,-6 4 0,-2-1 0,1 1 0,-1 0 0,1-1 0,8-7 0,-11 8 0,-1 0 0,-1 1 0,1-1 0,1 0 0,0 0 0,-1 1 0,1 0 0,-1 1 0,1-2 0,-1 1 0,1 0 0,0 0 0,-1 1 0,1-1 0,0 1 0,1-1 0,-1 1 0,3 0 0,60 1 0,161-2 0,-159-5 0,17 2 0,-53 4 0,28 0 0,-60 0 0,1 0 0,0 0 0,0 0 0,-1 0 0,1 1 0,-1-1 0,0 0 0,1 0 0,0 0 0,-1 1 0,1-1 0,0 0 0,-1 0 0,1 1 0,-1-1 0,2 0 0,-2 0 0,0 1 0,0-1 0,0 0 0,0 1 0,1-1 0,-1 0 0,0 0 0,0 1 0,0-1 0,0 0 0,0 1 0,0-1 0,0 1 0,0-1 0,0 0 0,0 1 0,0-1 0,0 0 0,0 1 0,0-1 0,-1 0 0,1 1 0,0 0 0,-2 0 0,2 0 0,-1 0 0,0 1 0,0-2 0,0 1 0,0 0 0,0 0 0,0 0 0,0 0 0,0-1 0,-2 2 0,-22 8 0,0 0 0,-41 8 0,35-9 0,21-7 0,1-1 0,0 0 0,-1-1 0,0 1 0,1-1 0,-11-2 0,-10 1 0,-52-4 0,-4-1 0,47 5 0,22 0 0,-1 1 0,1 0 0,-1 2 0,-23 4 0,86-7 0,186-4 0,-221 5 0,1-1 0,14-2 0,12-2 0,85-2 0,-79 3 0,-19 1 0,26 0 0,58 4 0,134-2 0,-167-4 0,24 0 0,400 5 0,-452-6 0,-45 6 0,-2 0 0,1 0 0,-1 0 0,1-1 0,0 1 0,-1 0 0,0-1 0,1 1 0,0 0 0,-1-1 0,1 1 0,-1 0 0,1 0 0,-1 0 0,1-1 0,-1 0 0,1 1 0,-1-1 0,0 1 0,1-1 0,-1 1 0,1-1 0,-1 1 0,0-1 0,0 0 0,0 1 0,1-1 0,-1 1 0,0-1 0,0 0 0,0 0 0,0 1 0,0-1 0,0 0 0,0 1 0,-1-1 0,1 1 0,0-1 0,0 0 0,0 0 0,0 0 0,0 0 0,0 0 0,0 1 0,1-1 0,-1 0 0,0 0 0,1 1 0,-1-1 0,0 0 0,1 1 0,-1-1 0,0 0 0,1 0 0,0 1 0,-1 0 0,1-1 0,-1 1 0,1-2 0,0 2 0,-1 0 0,1 0 0,0 0 0,-1 0 0,1 0 0,-1 0 0,0 0 0,1 0 0,0 0 0,-1 0 0,1 1 0,-1-1 0,1 0 0,0 0 0,-1 0 0,0 0 0,1 1 0,-1-1 0,1 0 0,-1 0 0,1 1 0,-1-1 0,0 0 0,1 0 0,-1 0 0,0 0 0,0 1 0,0 0 0,1-1 0,-1 0 0,0 1 0,0-1 0,0 1 0,1 0 0,6 15 0,-5-8 0,-2-6 0,1 0 0,-1 1 0,1 0 0,-1-1 0,0-1 0,0 2 0,-1 4 0,0-6 0,1 0 0,0 0 0,-1-1 0,1 1 0,-1-1 0,0 0 0,1 1 0,-1-1 0,1 1 0,-1 0 0,0-1 0,0 1 0,1 0 0,-1-1 0,0 0 0,0 1 0,0-1 0,1 0 0,-1 1 0,1-1 0,-2 0 0,2 0 0,-1 0 0,-1 1 0,2-1 0,-1 0 0,-2 0 0,-29 1 0,-63-4 0,10-2 0,-354 5 0,350 6 0,17-1 0,11-3 0,-113 1 0,162-3 0,-13-1 0,25 1 0,-1 0 0,-1 0 0,1 0 0,-1 0 0,1 0 0,0 1 0,0-1 0,-1 0 0,1 1 0,0-1 0,0 1 0,0-1 0,-1 1 0,1 1 0,1-2 0,-1 1 0,0 0 0,1 0 0,-1 0 0,1 0 0,-1 0 0,0-1 0,1 1 0,0 0 0,0 0 0,0 0 0,-1 0 0,1 0 0,0 0 0,0 0 0,0 0 0,0 0 0,0 0 0,1 0 0,-1 0 0,0 0 0,0 0 0,1-1 0,0 1 0,0 1 0,0 1 0,0-2 0,0 1 0,0-1 0,0 1 0,0 0 0,0-2 0,0 2 0,1-1 0,0 0 0,-1 1 0,1-1 0,0 0 0,2 2 0,2-2 0,0 0 0,0 0 0,1-1 0,-2 0 0,2 1 0,-2-1 0,2-1 0,5 1 0,11-1 0,40 2 0,63-2 0,-95-1 0,32-1 0,-39 2 0,23-4 0,-23 3 0,25-1 0,114-2 0,175 5 0,-332 0 0,0 0 0,1 1 0,-1 0 0,0 0 0,0 0 0,-1 1 0,1 0 0,-1-1 0,9 6 0,-9-6 0,0 1 0,-1 0 0,1-1 0,5 1 0,-9-2 0,-1 0 0,2 1 0,-1-1 0,0 0 0,0 0 0,0 0 0,0 0 0,0 0 0,0-1 0,0 1 0,0 0 0,1-1 0,-2 1 0,0 0 0,0-1 0,1 1 0,-1 0 0,0 0 0,0 0 0,0 0 0,1 0 0,-1 0 0,1-1 0,-1 1 0,0 0 0,0-1 0,0 1 0,0 0 0,0-1 0,0 1 0,0 0 0,0-1 0,0 1 0,0 0 0,0-1 0,0 1 0,0 0 0,0-1 0,0 1 0,0 0 0,0-1 0,0 1 0,0-1 0,0 1 0,-1-1 0,0 0 0,0 0 0,1 0 0,-1-1 0,1 2 0,-1-1 0,-1 0 0,2 0 0,-1 0 0,-1 0 0,1 0 0,-1 0 0,1 1 0,0-1 0,-1 0 0,1 1 0,1-1 0,-2 0 0,1 1 0,-1-1 0,0 1 0,1 0 0,-4-1 0,-3 0 0,-1 1 0,-16 0 0,15 0 0,-61-5 0,70 5 0,-26 1 0,0-1 0,1-2 0,-43-6 0,8-9 0,46 14-77,9 1-181,-1 0 1,0 0-1,0 1 0,-8 0 1</inkml:trace>
</inkml:ink>
</file>

<file path=ppt/ink/ink1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831"/>
    </inkml:context>
    <inkml:brush xml:id="br0">
      <inkml:brushProperty name="width" value="0.1" units="cm"/>
      <inkml:brushProperty name="height" value="0.1" units="cm"/>
      <inkml:brushProperty name="color" value="#00A0D7"/>
    </inkml:brush>
  </inkml:definitions>
  <inkml:trace contextRef="#ctx0" brushRef="#br0">1 492 24575,'0'-4'0,"0"-7"0,0 0 0,1 0 0,0 0 0,4-14 0,9-5 0,-12 26 0,0-2 0,0 1 0,1 0 0,-1-1 0,-1 1 0,1-1 0,-2 0 0,1-5 0,-1 8 0,1 0 0,-1 2 0,1-1 0,0-1 0,-1 0 0,1 1 0,1 0 0,-1 1 0,0-2 0,1 1 0,-1 0 0,1 0 0,2-3 0,9-13 0,-1-8 0,-6 14 0,1-1 0,8-14 0,33-37 0,-34 47 0,19-19 0,-24 26 0,-7 8 0,0-1 0,1 1 0,-2-1 0,2 1 0,-1-1 0,1 2 0,0-1 0,-1 0 0,1 0 0,1 1 0,-1-1 0,1 1 0,3-2 0,2 0 0,0 0 0,-1-1 0,15-6 0,-19 7 0,2-1 0,-1 2 0,1 0 0,1-1 0,-1 1 0,0 0 0,0 0 0,0 0 0,0 2 0,9-2 0,81-3 0,-86 6 0,0-1 0,1 1 0,-1 0 0,16 4 0,-6-1 0,1-1 0,-1-1 0,1-1 0,40-2 0,-15 0 0,-17 0 0,30 2 0,-56 0 0,0 0 0,-1 0 0,1 0 0,0 0 0,0-1 0,0 2 0,-2-1 0,2 1 0,0 0 0,-1 0 0,0-1 0,2 4 0,13 8 0,50 32 0,-48-34 0,-13-10 0,-2 2 0,2 0 0,-2 0 0,1 0 0,6 4 0,-11-5 0,1 0 0,1-1 0,-1 0 0,1 1 0,0-2 0,-1 1 0,1 0 0,0 0 0,-1 0 0,1 0 0,-1 0 0,1-1 0,1 1 0,-2 0 0,2-1 0,-1 0 0,-1 1 0,4-1 0,-3 1 0,1-1 0,0 2 0,-1-2 0,0 1 0,1 0 0,0-1 0,-1 2 0,0-1 0,0 0 0,0 1 0,1 0 0,-2-1 0,4 3 0,-4-2 0,1 0 0,1 0 0,-1-1 0,1 2 0,0-2 0,-1 1 0,1-1 0,0 0 0,-1-1 0,4 3 0,1-2 0,-2 0 0,0 0 0,0 0 0,0 0 0,-1 1 0,2-1 0,-1 1 0,-2-1 0,2 2 0,0-1 0,-1 1 0,5 3 0,-1 0 0,2 0 0,-1 0 0,1-1 0,12 5 0,-19-9 0,24 7 0,-23-7 0,1-1 0,-2 1 0,0 1 0,2-1 0,-1 0 0,-2 1 0,6 2 0,5 4 0,26 12 0,-5-9 0,2-1 0,64 27 0,-89-33 0,0 0 0,1-1 0,0 0 0,21 1 0,-45-4 0,10 0 0,0 0 0,0 0 0,-1 0 0,1 0 0,-1 0 0,1 0 0,0-1 0,0 1 0,-1 0 0,1-1 0,0 0 0,0 1 0,-1-1 0,2 1 0,-1-2 0,0 1 0,-3-1 0,5 2 0,0 0 0,0 0 0,0 0 0,0-1 0,0 1 0,0 0 0,0 0 0,0 0 0,0 0 0,0 0 0,0 0 0,0 0 0,-1 0 0,1-1 0,0 1 0,0 0 0,0 0 0,0 0 0,0 0 0,0 0 0,0 0 0,0 0 0,0-1 0,0 1 0,0 0 0,0 0 0,0 0 0,0 0 0,0 0 0,1 0 0,-1 0 0,0 0 0,0-1 0,0 1 0,0 0 0,0 0 0,0 0 0,0 0 0,0 0 0,0 0 0,0 0 0,0 0 0,9-3 0,6 2 0,-15 1 0,6 1 0,0-1 0,-1 1 0,1 1 0,-1-1 0,9 3 0,-8-2 0,0 0 0,-2-2 0,2 1 0,0 0 0,9 1 0,-11-2 0,-1 1 0,2-1 0,-3 1 0,2 0 0,-1 0 0,1 0 0,4 2 0,-3-1 0,-2-1 0,2 1 0,0-1 0,4 1 0,19 3 0,-18-3 0,2-1 0,21 1 0,-23-2 0,1 1 0,-2 1 0,17 3 0,-16-3 0,1 1 0,-1-3 0,16 3 0,-21-3 0,0 0 0,-1 0 0,1 1 0,0 0 0,-1 0 0,1 0 0,0 1 0,-2-1 0,2 1 0,5 2 0,0 1 0,-2 1 0,0 0 0,13 10 0,-17-13 0,-1-1 0,0 0 0,2 0 0,-1 0 0,6 2 0,14 8 0,-20-9 0,3 2 0,0-2 0,0 2 0,10 3 0,-11-5 0,-1 0 0,0 0 0,1 0 0,-2 0 0,9 8 0,-13-11 0,0 0 0,-1 1 0,1-1 0,0 0 0,0 0 0,-1 0 0,0 0 0,1 1 0,0-1 0,0 0 0,0 0 0,0 0 0,0 0 0,-1 0 0,1 0 0,-1 0 0,1 0 0,0 0 0,-1 0 0,1 0 0,0 0 0,-1 0 0,0 0 0,1 0 0,-1 0 0,-12-1 0,-13-3 0,5-1 0,-23-1 0,25 5 0,-34-3 0,-4 1 0,44 1 0,-58-2 0,49 3 0,-36 1 0,-12 0 0,49-2 0,-41-1 0,-583 3 0,560 5 0,-18 0 0,-501-5 0,579 3 0,23-2 0,-1 0 0,-1-1 0,1 1 0,0 0 0,0-1 0,0 0 0,-1 0 0,1 0 0,1-1 0,-8-1 0,9 2 0,0-1 0,0 0 0,1 1 0,0-1 0,-1 0 0,0 0 0,0 0 0,1 1 0,0-2 0,-1 2 0,1-1 0,-1 1 0,1-1 0,-1 0 0,1 0 0,0 0 0,0 0 0,0-1 0,0 1 0,0 0 0,0 0 0,0-1 0,3-22 0,1 14 0,0 1 0,11-19 0,-13 24 0,0 1 0,-1-1 0,0 1 0,0 1 0,0-2 0,-1 1 0,0 0 0,0-4 0,0 3 0,1 0 0,-1 1 0,1-1 0,1-5 0,2 1 0,-3 3 0,1 2 0,0-2 0,-1 1 0,2 1 0,3-7 0,-3 7 0,-1 0 0,-1-1 0,1-1 0,2-2 0,2-7 0,40-69 0,-39 73 0,0 1 0,1 1 0,9-10 0,-1 1 0,-7 8 0,-1 0 0,18-13 0,-22 19 0,1 0 0,-1 1 0,1 0 0,0 0 0,-1-1 0,1 1 0,1 0 0,-2 1 0,10-2 0,26-1 0,1 2 0,42 1 0,-67 1 0,-24 1 0,-13-2 0,21 1 0,-1 0 0,0-1 0,0 1 0,0 0 0,1 0 0,-1 0 0,0-1 0,1 1 0,-1 0 0,0-1 0,0 1 0,1-1 0,-1 1 0,1 0 0,0-1 0,-1 1 0,0 0 0,1 0 0,-1-1 0,1 0 0,0 1 0,0-1 0,-1-1 0,1 1 0,0 1 0,0-1 0,-1 0 0,1 1 0,0-1 0,-1 1 0,1-1 0,-1 1 0,1-1 0,-1 0 0,1 1 0,-1 0 0,0-1 0,1 0 0,-1 1 0,0 0 0,1 0 0,-1 0 0,0-1 0,0 1 0,1 0 0,-1 0 0,0-1 0,0 1 0,-21 0 0,3 0 0,37-4 0,-7 3 0,0 0 0,0 1 0,0 0 0,0 2 0,0-1 0,17 4 0,-14-3 0,0 0 0,-1 0 0,0-1 0,18 0 0,11 0 0,-10 4 0,-25-4 0,-1 1 0,2-1 0,-2-1 0,7 2 0,-6-3 0,-2 1 0,2 0 0,-1 0 0,0 1 0,0 0 0,0 0 0,0 0 0,0 0 0,0 1 0,9 3 0,-4 4 0,8 2 0,5 0 0,-2 0 0,40 26 0,-8-7 0,-36-20 0,36 16 0,27 6 0,26 15 0,8-6 0,-78-29 0,30 9 0,-60-18 0,1-1 0,-1 0 0,1-1 0,11 2 0,-10-2 0,0 1 0,15 4 0,-18-4 0,1-2 0,-1 1 0,0 0 0,9 0 0,-9 0 0,0-1 0,0 1 0,1 1 0,6 1 0,41 9 0,-29-6 0,-2-3 0,41 6 0,-53-7 0,22 3 0,-23-2 0,1-1 0,15 2 0,-20-4 0,1 0 0,-1 1 0,14 3 0,-20-4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0,-8 0 0,-9 1 0,-381-2 0,192-1 0,124-4 0,-103 1 0,128 3 0,36 1 0,1-1 0,-1 0 0,-22-6 0,29 5 0,0 1 0,-1 0 0,1 1 0,-16 1 0,-6 0 0,-565-1 0,597 0 0,2 1 0,1-1 0,0 0 0,0 0 0,0 0 0,-1-1 0,1 1 0,0 0 0,-1 0 0,1-1 0,-3 0 0,4 1 0,0 0 0,0 0 0,-1-1 0,1 0 0,0 1 0,-1-1 0,1 1 0,0-1 0,0 1 0,0-1 0,-1 0 0,1 1 0,0-1 0,0 1 0,0-1 0,0 0 0,0 1 0,0-1 0,0 0 0,0 0 0,0 1 0,0-1 0,1 1 0,-1-1 0,3-12 0,2 0 0,0 0 0,1 1 0,0 0 0,15-22 0,0 1 0,7-9 0,-25 38 0,13-28 0,-14 25 0,2-1 0,0 1 0,0-1 0,-1 2 0,2-2 0,0 3 0,0-3 0,1 3 0,-1-2 0,10-7 0,-9 10 0,0 1 0,-1-1 0,1 1 0,0 0 0,0 1 0,-1 0 0,2 0 0,11-4 0,-5 3 0,0 1 0,1-2 0,-1 2 0,1 1 0,20-1 0,92-3 0,-78 5 0,47 1 0,-30 9 0,-58-8 0,1 0 0,0 0 0,0 1 0,-1 0 0,0 0 0,0 1 0,0-1 0,8 8 0,-6-7 0,16 16 0,-10-7 0,4 1 0,0 0 0,2-1 0,24 12 0,86 30 0,-113-46 0,4 1 0,34 20 0,-46-26 0,-2 1 0,1-1 0,2 0 0,13 4 0,16 6 0,28 12 0,-21-9 0,-32-11 0,-1-3 0,2 1 0,-1-1 0,0 0 0,24 0 0,-36-3 0,-27-1 0,-44 4 0,0 1 0,64-4 0,-162-4 0,2-3 0,123 6 0,-51-9 0,61 7 0,-7-3 0,-60 0 0,-361 7 0,426-1 0,-55 9 0,76-5 0,-1-2 0,1 2 0,0 0 0,0 1 0,-21 9 0,29-11 0,7-5 0,9-5 0,-5 1 0,5-4 0,0 0 0,-1-1 0,11-14 0,33-46 0,-47 60 0,0-1 0,10-21 0,-6 9 0,-8 17 0,1-1 0,0 0 0,10-12 0,-13 17 0,2 1 0,0-1 0,-1 0 0,0 0 0,2 1 0,-1-1 0,0 2 0,-1-1 0,10-4 0,3 1 0,-13 3 0,2 1 0,-2-1 0,1 1 0,0 0 0,1 0 0,4-1 0,-8 2 0,156-10 0,-19 15 0,-124-4 0,12-1 0,-20 0 0,2 0 0,-2 0 0,2 0 0,-2 1 0,2 0 0,-2 0 0,1 1 0,0 0 0,0 0 0,7 3 0,29 22 0,-33-22 0,19 11 0,48 19 0,-25-12 0,-41-17 0,16 10 0,-20-10 0,1-1 0,0-1 0,0 1 0,11 3 0,2 1 0,-11-6 0,20 8 0,-18-8 0,1 0 0,15 9 0,-1 0 0,-19-9 0,0 0 0,-1 1 0,1 1 0,10 6 0,-18-11 0,1 0 0,-1 0 0,0 1 0,0-1 0,1 0 0,-1 0 0,0 0 0,1 0 0,-1 1 0,0-1 0,0 1 0,0-1 0,0 0 0,1 0 0,-1 0 0,0 1 0,0-1 0,0 0 0,0 0 0,0 0 0,0 0 0,0 0 0,0 1 0,0-1 0,0 0 0,0 0 0,0 1 0,0-1 0,0 0 0,0 1 0,0-1 0,0 0 0,0 1 0,-1-1 0,1 0 0,-1 1 0,0-1 0,1 1 0,-1-1 0,1 1 0,-1-1 0,0 0 0,0 0 0,1 0 0,-1 1 0,0-1 0,0 0 0,-30 0 0,27 0 0,-31 0 0,-82-4 0,16 1 0,2 1 0,-116 0 0,119 3 0,-144-1 0,217-2 0,0 0 0,-32-6 0,53 8 0,-2 0 0,1-1 0,0 0 0,0 1 0,0-1 0,-1 0 0,1-1 0,-2-1 0,4 3 0,0-1 0,1 1 0,0 0 0,-1-1 0,1 1 0,0 0 0,-1-1 0,0 1 0,1-1 0,0 1 0,0 0 0,0-1 0,-1 0 0,1 1 0,0 0 0,-1 0 0,1-1 0,0 1 0,0-1 0,0-1 0,0 1 0,1 0 0,-1 0 0,1 0 0,-1 0 0,0 0 0,1 0 0,0 0 0,-1 0 0,1 0 0,-1 1 0,2-3 0,17-18 0,-12 14 0,0-2 0,6-7 0,-9 11 0,1-1 0,0 2 0,-1-1 0,7-3 0,2-5 0,0 1 0,-9 7 0,2 0 0,-1-1 0,1 2 0,0-1 0,11-5 0,-6 5 0,20-5 0,-17 6 0,7-1 0,0 0 0,2 1 0,-1 0 0,31 1 0,101-3 0,-143 6 0,0 1 0,0-1 0,0 2 0,0 0 0,0 0 0,0-1 0,14 8 0,-3-2 0,-9-3 0,1 1 0,-1 0 0,0 0 0,16 11 0,20 13 0,36 17 0,-20-7 0,-60-36 0,-3-3 0,1 1 0,0 1 0,-1-1 0,-1 1 0,1-1 0,1 1 0,-2 0 0,5 2 0,-7-4 0,1 1 0,0-1 0,-1 0 0,1 0 0,0 1 0,-1-1 0,0 0 0,1 0 0,0 0 0,-1 0 0,0 1 0,1-1 0,-1 0 0,1 0 0,0 0 0,-1 0 0,0 0 0,1 0 0,-1 0 0,0 0 0,-12 0 0,13 0 0,-15 0 0,-123 4 0,-14 1 0,-214 2 0,246-8 0,91 0 0,27 0 0,0 1 0,-1 0 0,1-1 0,0 1 0,0-1 0,0 0 0,-1 1 0,1-1 0,-3-2 0,4 2 0,0 1 0,0-1 0,1-1 0,-1 2 0,0-1 0,1 0 0,-1 0 0,1 0 0,-1 0 0,1 0 0,-1 1 0,1-1 0,0 0 0,0-1 0,0 1 0,0 0 0,0 0 0,0 0 0,0 0 0,0 0 0,0 0 0,0 0 0,1 0 0,-1 0 0,1 0 0,1-4 0,0 2 0,0-1 0,0 1 0,0 0 0,4-5 0,-1 2 0,2-1 0,0 2 0,1-1 0,-1 0 0,2 1 0,-2 0 0,2 1 0,0-1 0,-1 1 0,2 0 0,10-3 0,11-2 0,61-13 0,-75 19 0,1 2 0,1-1 0,23 2 0,165 0 0,-200 1 0,2 0 0,-2-1 0,1 2 0,-1 0 0,1 1 0,-2-1 0,2 1 0,9 6 0,8 1 0,-24-10 0,11 5 0,0 1 0,16 8 0,-26-13 0,1 0 0,-1 1 0,0 0 0,0 0 0,1 0 0,-1 0 0,0 0 0,-1-1 0,1 2 0,-1-1 0,1 0 0,0 1 0,-1-1 0,0 0 0,0 0 0,0 1 0,1 3 0,-2-4 0,0-2 0,-1 1 0,0-1 0,1 1 0,-1 0 0,1 0 0,-1 0 0,0-1 0,1 1 0,-1 0 0,0 0 0,0 0 0,1-1 0,-2 1 0,2-1 0,-1 1 0,0-1 0,0 1 0,1-1 0,-2 1 0,-22 8 0,-28 4 0,33-9 0,10-3 0,-1 1 0,0-2 0,-11 0 0,10 0 0,0 0 0,-11 3 0,-216 19 0,83-21 0,83-2 0,71 2 0,0-1 0,1 0 0,-1 0 0,1 0 0,0 0 0,-1 0 0,1 0 0,-1 0 0,0 0 0,0 0 0,1 0 0,-1-1 0,1 1 0,-1 0 0,0 0 0,1 0 0,-1-1 0,1 1 0,-1-1 0,0 1 0,1 0 0,0-1 0,-1 1 0,1 0 0,-1-1 0,1 1 0,-1-1 0,1 1 0,0 0 0,-1-1 0,1 1 0,0-1 0,0 1 0,0-1 0,0 1 0,0-1 0,-1 1 0,1-1 0,0 0 0,0 1 0,0 0 0,0-1 0,0 1 0,0-1 0,0 1 0,0-1 0,1 1 0,-1-1 0,0 1 0,0-1 0,0 1 0,0-1 0,0 1 0,0-1 0,1 0 0,1-2 0,-1 0 0,1 1 0,0 0 0,0 0 0,0-1 0,0 1 0,0 0 0,0 1 0,6-5 0,1 2 0,1 0 0,2 0 0,-2 0 0,18-2 0,-10 1 0,19-3 0,-25 7 0,1-2 0,12-4 0,-20 5 0,1 1 0,-2 0 0,10 0 0,-9 1 0,0-1 0,1 0 0,8-2 0,-7 1 0,-2 0 0,1 1 0,-1 1 0,1-1 0,7 1 0,14-2 0,-5 0 0,24 0 0,-2 0 0,18-4 0,-58 6 0,2-1 0,-1 1 0,-1-1 0,7 0 0,-52 0 0,-125 10 0,124-6 0,20-2 0,0 2 0,-29 4 0,39-4 0,-23 1 0,24-4 0,-1 1 0,-17 5 0,25-5 0,1 0 0,0 0 0,0 1 0,-1-1 0,2 0 0,-1 0 0,-6 5 0,9-6 0,0 1 0,-1-1 0,1 0 0,0 1 0,0-1 0,0 0 0,0 1 0,0-1 0,-1 0 0,1 1 0,0-1 0,0 0 0,0 1 0,0-1 0,0 1 0,-1-1 0,1 1 0,0-1 0,0 0 0,0 0 0,0 0 0,0 1 0,0-1 0,1 1 0,-1 0 0,1 0 0,-1-1 0,0 1 0,1 0 0,-1-1 0,1 1 0,0 0 0,0-1 0,-1 1 0,1-1 0,0 1 0,0-1 0,0 0 0,0 1 0,0-1 0,2 1 0,6 1 0,1 0 0,0 0 0,0-1 0,15 1 0,43-2 0,-26-1 0,17 1 0,-10 1 0,95-8 0,-125 4 0,83-10 0,-94 12 0,-13-1 0,-15-1 0,15 2 0,-18-2 0,0 1 0,0 2 0,-28 1 0,3 0 0,-47 5 0,95-6 0,-22 0 0,1 2 0,0 0 0,-30 8 0,17-6 47,20-3-1459</inkml:trace>
</inkml:ink>
</file>

<file path=ppt/ink/ink1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16"/>
    </inkml:context>
    <inkml:brush xml:id="br0">
      <inkml:brushProperty name="width" value="0.1" units="cm"/>
      <inkml:brushProperty name="height" value="0.1" units="cm"/>
      <inkml:brushProperty name="color" value="#66CC00"/>
      <inkml:brushProperty name="ignorePressure" value="1"/>
    </inkml:brush>
  </inkml:definitions>
  <inkml:trace contextRef="#ctx0" brushRef="#br0">1 176,'96'-173,"-94"170</inkml:trace>
</inkml:ink>
</file>

<file path=ppt/ink/ink1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17"/>
    </inkml:context>
    <inkml:brush xml:id="br0">
      <inkml:brushProperty name="width" value="0.1" units="cm"/>
      <inkml:brushProperty name="height" value="0.1" units="cm"/>
      <inkml:brushProperty name="color" value="#66CC00"/>
      <inkml:brushProperty name="ignorePressure" value="1"/>
    </inkml:brush>
  </inkml:definitions>
  <inkml:trace contextRef="#ctx0" brushRef="#br0">0 174,'104'-171,"-103"169</inkml:trace>
</inkml:ink>
</file>

<file path=ppt/ink/ink1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18"/>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1,'1908'0,"-1905"0</inkml:trace>
</inkml:ink>
</file>

<file path=ppt/ink/ink1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19"/>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1,'1146'0,"-1144"0</inkml:trace>
</inkml:ink>
</file>

<file path=ppt/ink/ink1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20"/>
    </inkml:context>
    <inkml:brush xml:id="br0">
      <inkml:brushProperty name="width" value="0.1" units="cm"/>
      <inkml:brushProperty name="height" value="0.1" units="cm"/>
      <inkml:brushProperty name="color" value="#66CC00"/>
      <inkml:brushProperty name="ignorePressure" value="1"/>
    </inkml:brush>
  </inkml:definitions>
  <inkml:trace contextRef="#ctx0" brushRef="#br0">1 394,'136'-390,"-135"386</inkml:trace>
</inkml:ink>
</file>

<file path=ppt/ink/ink1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821"/>
    </inkml:context>
    <inkml:brush xml:id="br0">
      <inkml:brushProperty name="width" value="0.1" units="cm"/>
      <inkml:brushProperty name="height" value="0.1" units="cm"/>
      <inkml:brushProperty name="color" value="#66CC00"/>
    </inkml:brush>
  </inkml:definitions>
  <inkml:trace contextRef="#ctx0" brushRef="#br0">1472 1 24575,'0'1'0,"1"-1"0,0 0 0,-1 1 0,0-1 0,1 0 0,-1 1 0,1-1 0,-1 1 0,1-1 0,-1 1 0,0-1 0,1 1 0,-1-1 0,0 1 0,0-1 0,0 0 0,0 1 0,1 0 0,-1-1 0,0 2 0,1 11 0,0-8 0,1 12 0,-2-16 0,1-1 0,-1 1 0,1-1 0,-1 1 0,0-1 0,0 0 0,1 0 0,-1 0 0,0 1 0,1-1 0,0 1 0,-1-1 0,0 0 0,1 1 0,-1-1 0,1 0 0,0 1 0,-1-1 0,1 0 0,-1 0 0,1 0 0,-1 0 0,0 1 0,1-1 0,-1 0 0,1 0 0,0 0 0,-1 0 0,1 0 0,-1 0 0,0 0 0,0 0 0,0 0 0,0 0 0,0 0 0,-1 0 0,1 0 0,0 0 0,0 0 0,0 0 0,0 0 0,0 0 0,-1 0 0,1 0 0,0 0 0,0 0 0,-1 0 0,1 0 0,0 0 0,0 0 0,0 0 0,0 0 0,0 0 0,0 0 0,-1 0 0,1 0 0,0 0 0,0-1 0,0 1 0,0 0 0,0 0 0,0 0 0,0 0 0,0 0 0,0 0 0,0 0 0,0 0 0,0-1 0,0 1 0,0 0 0,0 0 0,0 0 0,0 0 0,3-5 0,3-2 0,-6 7 0,0 1 0,0-1 0,0 1 0,0 0 0,0-1 0,0 1 0,0 0 0,0-1 0,0 1 0,0-1 0,0 1 0,1-1 0,-1 1 0,0-1 0,0 1 0,1-1 0,-1 0 0,1 0 0,-1 1 0,0 0 0,1 0 0,12 9 0,-4-3 0,-6-5 0,-1 0 0,0 0 0,0 0 0,-1 1 0,1-1 0,0 0 0,0 1 0,-1 0 0,0-1 0,0 1 0,1 0 0,-2-1 0,0 2 0,1-3 0,0 8 0,0-7 0,-1 0 0,1 0 0,0 0 0,0-1 0,1 1 0,-1 0 0,0 0 0,1 0 0,0 0 0,6 7 0,3 5 0,-10-13 0,1 1 0,0-1 0,-1 1 0,1-1 0,-1 1 0,-1 0 0,2 0 0,-1 0 0,0 0 0,0 0 0,0 3 0,1 0 0,0 0 0,0 1 0,0-1 0,1 0 0,0 0 0,0 1 0,7 7 0,-6-9 0,0 1 0,-1-1 0,0 0 0,0 1 0,0 0 0,-1-1 0,0 2 0,2 4 0,0 1 0,10 17 0,-9-19 0,-2-1 0,1 1 0,4 12 0,-6-14 0,0-2 0,0 1 0,1-1 0,4 9 0,-4-10 0,0 1 0,0 0 0,-1 0 0,-1 1 0,4 6 0,-4-7 0,1 0 0,-1 0 0,1-1 0,3 7 0,-2-8 0,-2 2 0,2-1 0,-1 1 0,-1-1 0,1 6 0,8 28 0,-10-36 0,1 0 0,0 2 0,0-1 0,-1 0 0,2 0 0,0-1 0,3 5 0,-3-3 0,1-1 0,-2 0 0,1 1 0,1 4 0,14 46 0,-4 8 0,-7-32 0,-4-20 0,-3-14 0,0-20 0,2 20 0,0 1 0,-1-1 0,-1 0 0,1 1 0,-1 0 0,1-5 0,-5 17 0,1 6 0,4-14 0,0-1 0,0 0 0,0 1 0,0 0 0,0 1 0,-1-1 0,0 0 0,1-1 0,0 1 0,-1 0 0,1 0 0,-1 0 0,0 0 0,1-1 0,0 2 0,0-2 0,-1 1 0,0-1 0,0 0 0,0 1 0,0-1 0,0 1 0,1-1 0,-3 2 0,-1-1 0,1-1 0,-1 2 0,1-2 0,-2 1 0,-4-1 0,-17 3 0,13 0 0,0-2 0,0 1 0,-1-1 0,1-1 0,0 0 0,-22-2 0,-15 0 0,-30-2 0,45 4 0,-69 7 0,53-2 0,16-5 0,19 0 0,-22 3 0,25-1 0,-1-2 0,0 0 0,0 0 0,1-1 0,-20-4 0,8-2 0,22 5 0,0 1 0,-1 0 0,0 0 0,1 0 0,0 0 0,-1 0 0,0 0 0,-4 1 0,-46-1 0,-45 2 0,65 4 0,21-4 0,-23 2 0,-31-3 0,-46 0 0,55-6 0,38 2 0,1 2 0,-1 1 0,-27 1 0,-94 4 0,133-3 0,-1 0 0,-11 2 0,12-2 0,-1 1 0,-14-1 0,-56-7 0,9-1 0,55 6 0,-21 2 0,31 0 0,1 0 0,-2-1 0,2 1 0,0 1 0,-1 0 0,0-1 0,1 1 0,-7 3 0,11-5 0,0 0 0,0 0 0,0 0 0,0 0 0,0 1 0,0-1 0,0 0 0,0 0 0,-1 0 0,1 0 0,0 0 0,-1 0 0,1 0 0,0 0 0,0 0 0,0 0 0,0 0 0,-1 1 0,1-1 0,0 0 0,0 0 0,0 0 0,0 0 0,-1 0 0,1 0 0,-1-1 0,1 1 0,0 0 0,0 0 0,0 0 0,0 0 0,-1 0 0,1 0 0,0 0 0,0 0 0,0 0 0,0 0 0,-1-1 0,2-6 0,5-10 0,27-47 0,-27 52 0,4-20 0,-7 21 0,1-2 0,7-13 0,2 6 0,-9 13 0,0 1 0,-1 0 0,1 0 0,-1-1 0,1-8 0,-1 6 0,0-1 0,4-10 0,25-53 0,-18 44 0,10-33 0,-20 49 0,-1 4 0,0 1 0,0-1 0,7-10 0,5-5 0,-3 5 0,10-23 0,-17 32 0,-1 2 0,-2 1 0,3 0 0,7-13 0,-1 4 0,-9 12 0,0 0 0,0 1 0,1 1 0,4-8 0,3 2 0,-8 5 0,1-1 0,1 2 0,-1-1 0,0 0 0,0 0 0,2 0 0,-1 1 0,-1 0 0,1 0 0,0 0 0,0 0 0,1 0 0,8-2 0,-13 4 0,24-2 0,41-3 0,768 5 0,-819 1 0,0 0 0,0 1 0,19 5 0,-23-5 0,-8-2 0,0 1 0,0-1 0,-1 0 0,1 0 0,0 1 0,0-1 0,-2 1 0,2 0 0,0 0 0,-1-1 0,1 1 0,-1 0 0,1 0 0,-1-1 0,0 1 0,0 0 0,0 0 0,0 1 0,0-1 0,0 0 0,0 0 0,0 1 0,1 0 0,-2-1 0,0 0 0,0-1 0,1 0 0,-1 0 0,0 0 0,0 1 0,0-1 0,1 0 0,-1 1 0,0-1 0,1 1 0,-1-1 0,0 1 0,0-1 0,0 0 0,0 1 0,0-1 0,0 1 0,0-1 0,0 1 0,0 0 0,-1-1 0,1 1 0,0-1 0,-1 0 0,1 1 0,0 0 0,-1-1 0,1 1 0,-2-1 0,2 1 0,-1 0 0,0-1 0,0 0 0,0 0 0,0 0 0,1 1 0,-1-1 0,0 1 0,0-1 0,-1 0 0,-6 1 0,2 0 0,-1-1 0,-9 0 0,14 0 0,-30 0 0,-115-4 0,34 1 0,0-2 0,-25 4 0,69 2 0,-35 6 0,34-2 0,-50-1 0,37-4 0,81 1 0,0-1 0,0 1 0,1 0 0,-2-1 0,1 1 0,1 0 0,-1 0 0,0-1 0,0 0 0,1 2 0,0-1 0,-1 0 0,1 0 0,-3 2 0,3-2 0,0 0 0,0 0 0,0 0 0,0 0 0,1 0 0,-1 0 0,1 0 0,-1 0 0,1 0 0,-1 1 0,0-1 0,1 1 0,0-1 0,0 0 0,-1 0 0,1 1 0,0-2 0,0 1 0,0 1 0,1 1 0,-1-2 0,0 0 0,1-1 0,0 1 0,-1 0 0,1-1 0,-1 1 0,1 0 0,-1-1 0,0 1 0,1-1 0,0 1 0,0-1 0,-1 0 0,1 0 0,0 1 0,0-1 0,0 0 0,-1 0 0,2 1 0,-2-1 0,1 0 0,0 0 0,0 0 0,0 0 0,0 0 0,-1 0 0,1 0 0,0 0 0,0 0 0,1-1 0,29-4 0,-30 4 0,13-1 0,-1-1 0,1 2 0,14-2 0,-9 3 0,25-2 0,-22 2 0,26-5 0,-18 3 0,0 0 0,43 3 0,-19 0 0,-33-1 0,163 6 0,-45 2 0,-62-5 0,-8-1 0,-31 0 0,40-3 0,-48-3 0,-25 3 0,2 0 0,-1 1 0,12-1 0,-15 1 0,0 1 0,-1-1 0,0 0 0,1 1 0,-1 0 0,1-1 0,-1 1 0,1 0 0,-2 0 0,2 1 0,-2-1 0,2 0 0,2 2 0,3 6 0,-8-9 0,1 1 0,-1-1 0,0 0 0,0 0 0,0 1 0,0-1 0,0 0 0,0 0 0,0 0 0,0 0 0,0 0 0,0 1 0,0-1 0,0 0 0,0 0 0,0 1 0,0-1 0,0 0 0,0 0 0,0 1 0,0-1 0,0 1 0,-1-1 0,-1 1 0,2 0 0,-1-1 0,-1 1 0,1 0 0,0 0 0,0-1 0,0 1 0,0-1 0,-1 0 0,1 1 0,0-1 0,-3 0 0,-9 3 0,0-2 0,-1 2 0,-24-1 0,-9-2 0,-123-6 0,-60-5 0,19 15 0,17-2 0,98-4 0,-18 7 0,111-5 0,-2 0 0,2 0 0,0 0 0,-1 1 0,0-1 0,0 1 0,2-1 0,-3 0 0,2 2 0,-1-1 0,1 1 0,0-1 0,0 1 0,-1-1 0,-2 4 0,5-5 0,1 0 0,0 0 0,-1 0 0,1 0 0,0 0 0,0 1 0,0-1 0,-1 0 0,1 1 0,-1-1 0,1 0 0,0 1 0,0-1 0,0 0 0,0 1 0,0-1 0,-1 0 0,1 1 0,0 0 0,0-1 0,0 0 0,0 1 0,0-1 0,0 0 0,0 1 0,0-1 0,0 1 0,1 0 0,-1-1 0,1 1 0,0 0 0,-1-1 0,1 1 0,-1-1 0,1 1 0,0-1 0,0 0 0,-1 1 0,2-1 0,-2 0 0,2 1 0,25 7 0,11-4 0,1-3 0,59-1 0,-36-1 0,128 6 0,-182-5 0,0 1 0,12 2 0,14 2 0,288-5 0,-159 0 0,-72-5 0,-62 5 0,35 0 0,-49-3 0,-12 3 0,0-1 0,0 1 0,-1-1 0,1 1 0,-1 0 0,1 0 0,0 0 0,0 0 0,-1 0 0,1 1 0,3 0 0,-6-1 0,1 0 0,-1 0 0,0 1 0,1-1 0,0 0 0,-1 1 0,0-1 0,0 0 0,0 1 0,0-1 0,0 1 0,1-1 0,-1 1 0,1-1 0,-1 1 0,0-1 0,0 1 0,0-1 0,0 1 0,1-1 0,-1 0 0,0 0 0,0 2 0,-1 14 0,1-3 0,0-13 0,0 1 0,0-1 0,1 0 0,-1 0 0,0 1 0,0-1 0,0 0 0,0 0 0,-1 1 0,1-1 0,0 0 0,0 1 0,0-1 0,0 0 0,0 0 0,0 1 0,0-1 0,0 0 0,0 0 0,-1 0 0,1 1 0,0-1 0,-1 0 0,1 0 0,0 0 0,0 1 0,0-1 0,-12 3 0,-17-3 0,20-1 0,-61 1 0,-239-7 0,56 4 0,141 5 0,-161-6 0,148 0 0,114 3 0,3 0 0,0 1 0,0 0 0,-14 3 0,20-3 0,1 0 0,-1 1 0,0-1 0,1 1 0,-1-1 0,0 1 0,1-1 0,0 0 0,0 1 0,-1 0 0,1-1 0,0 2 0,0-1 0,-1 0 0,1 0 0,0 0 0,0 0 0,0 0 0,0 0 0,1 1 0,-1-1 0,1 0 0,-2 0 0,1 3 0,-3 5 0,3-7 0,0 0 0,0 0 0,0 1 0,0-1 0,1 0 0,-1 3 0,1-5 0,0 1 0,0-1 0,0 1 0,0-1 0,1 1 0,-1-1 0,0 1 0,0-1 0,0 0 0,0 1 0,1-1 0,-1 1 0,0-1 0,1 0 0,-1 1 0,1 0 0,-1-1 0,0 0 0,1 0 0,-1 1 0,0-1 0,1 0 0,0 0 0,-1 0 0,1 0 0,-1 0 0,0 0 0,1 0 0,0 0 0,-1 0 0,1 1 0,-1-1 0,1 0 0,0 0 0,0 0 0,32 1 0,38-2 0,-18 0 0,890 1 0,-839 5 0,-75-5 0,30 0 0,-47-2 0,-9 1 0,-1 1 0,1-1 0,0 1 0,0 0 0,-1 0 0,6 0 0,-7 0 0,0 1 0,0-1 0,0 0 0,-1 0 0,1 1 0,-1-1 0,1 1 0,0-1 0,0 1 0,-1-1 0,1 1 0,-1 0 0,1-1 0,0 1 0,-1-1 0,1 1 0,-1 0 0,1-1 0,-1 1 0,1 0 0,-1-1 0,0 1 0,1 0 0,-1-1 0,0 1 0,0 0 0,3 9 0,-2-8 0,0 1 0,0 0 0,0 0 0,0-1 0,-1 5 0,0-6 0,0-1 0,0 1 0,0-1 0,0 1 0,0 0 0,0-1 0,0 1 0,0-1 0,-1 1 0,1-1 0,0 0 0,0 1 0,-1-1 0,1 1 0,-1-1 0,1 1 0,0-1 0,-1 0 0,1 1 0,0-1 0,-1 0 0,1 0 0,0 0 0,-1 0 0,1 0 0,0 1 0,-1-1 0,0 0 0,1 1 0,-1-1 0,1 0 0,-1 0 0,0 0 0,1 0 0,-2 0 0,-23 1 0,0 0 0,-30-4 0,13-2 0,29 3 0,1-1 0,-19 1 0,-195-1 0,-280 3 0,391 3 0,-87-10 0,173 5 0,-48 4 0,76-2 0,-1 1 0,1-1 0,-1 0 0,1 1 0,0 0 0,0 0 0,0-1 0,0 0 0,-1 1 0,1 0 0,0 0 0,0 0 0,0 0 0,0 0 0,0 0 0,-2 2 0,2 0 0,-1 0 0,0 0 0,0 0 0,0 0 0,-1 5 0,3-8 0,0 1 0,0-1 0,0 0 0,0 1 0,0-1 0,0 0 0,0 1 0,1-1 0,-1 0 0,0 1 0,0-1 0,0 0 0,0 0 0,1 1 0,-1-1 0,1 0 0,-1 0 0,0 1 0,0-1 0,1 0 0,-1 0 0,0 1 0,0-1 0,1 0 0,0 0 0,-1 0 0,0 0 0,1 0 0,-1 1 0,0-1 0,1 0 0,-1 0 0,1 0 0,-1 0 0,0 0 0,1 0 0,-1 0 0,1 0 0,19 1 0,-17-1 0,1118-1 0,-1042 4 0,-52-3 0,-1 0 0,0 0 0,31 6 0,-47-5 0,16 4 0,-24-5 0,-1 1 0,1 0 0,-1 0 0,0-1 0,0 1 0,0 0 0,0 0 0,1 0 0,-1 0 0,0 0 0,0 0 0,0 0 0,0 1 0,0-1 0,1 1 0,1 6 0,-2-7 0,0 0 0,0 0 0,-1 0 0,1 0 0,-1-1 0,1 2 0,-1-1 0,1 0 0,-1 2 0,0-2 0,0-1 0,0 1 0,0-1 0,-1 0 0,1 1 0,-1-1 0,1 0 0,0 1 0,0-1 0,-1 0 0,1 1 0,0-1 0,-1 0 0,0 0 0,1 1 0,0-1 0,-1 0 0,1 0 0,-1 0 0,1 0 0,0 1 0,0-1 0,-1 0 0,1 0 0,-1 0 0,0 0 0,1 0 0,0 0 0,-1 0 0,1 0 0,-1 0 0,0-1 0,-123 1 0,13-3 0,49 2 0,-139-4 0,121 6 0,-84-2 0,54-3 0,-30 4 0,-123 0 0,80 4 0,183-4 0,-1 0 0,0 0 0,1 1 0,-1-1 0,1 0 0,-1 0 0,0 0 0,0 0 0,1 1 0,-1-1 0,0 1 0,1-1 0,-1 0 0,1 1 0,0-1 0,-1 0 0,0 1 0,1-1 0,-1 1 0,1-1 0,0 0 0,-1 1 0,1-1 0,-1 1 0,1-1 0,0 1 0,0-1 0,0 1 0,0-1 0,0 1 0,0 0 0,-2 21 0,2-17 0,0-5 0,0 1 0,1-1 0,-1 0 0,1 1 0,-1-1 0,0 0 0,0 1 0,0-1 0,0 0 0,0 1 0,1-1 0,-1 0 0,1 0 0,-1 1 0,0-1 0,1 0 0,-1 0 0,1 0 0,0 1 0,-1-1 0,0 0 0,1 1 0,-1-1 0,1 0 0,0 0 0,-1 0 0,0 0 0,2 0 0,16 0 0,-15 0 0,57 1 0,59 1 0,109 0 0,-123-3 0,203 5 0,-262-4 0,339 4 0,-302-5 0,30 2 0,-112-1 0,0 1 0,0-1 0,0 1 0,-1-1 0,1 1 0,0-1 0,0 1 0,-1 0 0,1 0 0,-1-1 0,1 1 0,-1 0 0,1-1 0,-1 0 0,1 1 0,-1 0 0,0-1 0,1 1 0,-1 2 0,6 17 0,-7-20 0,1 1 0,0-1 0,0 0 0,0 1 0,-1-1 0,1 0 0,-1 0 0,1 0 0,0 1 0,0 0 0,-1-1 0,1 0 0,0 1 0,-1-1 0,0 0 0,1 0 0,0 1 0,-1-1 0,1 0 0,-1 0 0,0 0 0,1 1 0,0-1 0,-1 0 0,1 0 0,0 0 0,-1 0 0,1 0 0,-1 0 0,0 0 0,-22 0 0,18 0 0,-506 4 0,342-4 0,37-7 0,16 2 0,-88 0 0,-29 5 0,120 0 0,112 0 0,0 0 0,0 0 0,0 0 0,0 0 0,1 0 0,-1 0 0,0 0 0,0 1 0,0-1 0,0 1 0,1-1 0,-2 0 0,2 1 0,-1-1 0,0 1 0,0-1 0,0 1 0,1-1 0,-1 1 0,0-1 0,1 1 0,-1-1 0,1 1 0,0-1 0,-1 0 0,1 2 0,-1-2 0,1 1 0,0 0 0,-2 1 0,2 1 0,-1 1 0,1-2 0,0 2 0,0-1 0,0 0 0,1 5 0,-1-7 0,0-1 0,1 2 0,0-2 0,-1 1 0,0 0 0,1-1 0,-1 1 0,0-1 0,1 1 0,-1 0 0,0-1 0,1 1 0,0-1 0,0 0 0,-1 0 0,1 0 0,0 1 0,0 0 0,-1-1 0,1 0 0,0 0 0,0 1 0,0-1 0,-1 0 0,2 0 0,-2 0 0,1 0 0,0 0 0,29 1 0,-23-1 0,172-4 0,25 0 0,614 4 0,-809 0 0,-1 1 0,0 0 0,1 1 0,-1-1 0,15 6 0,-16-5 0,1 1 0,0-2 0,0 1 0,0-1 0,16 2 0,37-2 0,50-2 0,-110 1 0,0 0 0,-1-1 0,1 1 0,-1 0 0,1-1 0,-1 1 0,0 0 0,0-1 0,1 1 0,-1 0 0,1 0 0,-1-1 0,1 1 0,-1-1 0,0 1 0,1 0 0,-1-1 0,0 1 0,0 0 0,1 0 0,-1-1 0,1 1 0,-1 0 0,0-1 0,0 1 0,0-1 0,0 0 0,0 1 0,0-1 0,0 1 0,0-1 0,0 1 0,0-1 0,0 0 0,0 0 0,0-1 0,0 1 0,-1-1 0,1 2 0,-1-1 0,1-1 0,0 1 0,-1 0 0,1 0 0,-2-1 0,1-1 0,1 3 0,0 0 0,0 0 0,0 0 0,-1 0 0,1 0 0,0 0 0,0 0 0,0 0 0,0 0 0,0 1 0,0-1 0,0 0 0,-1 0 0,1 0 0,0 0 0,0 0 0,0 0 0,0 1 0,0-1 0,0 0 0,0 0 0,0 0 0,0 0 0,0 0 0,0 1 0,0-1 0,0 0 0,0 0 0,0 0 0,0 0 0,0 1 0,0-1 0,0 0 0,0 0 0,0 1 0,0-1 0,0 0 0,0 0 0,0 8 0,2 2 0,1 0 0,5 13 0,-8-23 0,0 0 0,0 0 0,0 1 0,-1-1 0,1 0 0,0 0 0,0 1 0,0-1 0,0 0 0,0 0 0,0 0 0,0 1 0,-1-1 0,1 0 0,0 0 0,0 0 0,0 1 0,-1-1 0,1 0 0,-1 0 0,1 0 0,0 0 0,0 0 0,0 0 0,-1 1 0,1-1 0,0 0 0,0 0 0,-1 0 0,1 0 0,-1 0 0,1 0 0,0 0 0,0 0 0,-1 0 0,1 0 0,0 0 0,0 0 0,-2-1 0,-14 1 0,13 0 0,-18 0 0,1 1 0,-20 4 0,19-3 0,-36 2 0,-102-4 0,-40-1 0,36-7 0,50 1 0,-143 5 0,134 3 0,-248-1 0,369 0 0,0 0 0,-1 0 0,1 0 0,0 1 0,0-1 0,0 0 0,-1 0 0,1 0 0,1 1 0,-1-1 0,0 1 0,-1-1 0,1 1 0,1-1 0,-2 1 0,0 0 0,2 0 0,-1-1 0,1 1 0,0-1 0,-1 1 0,1 0 0,0-1 0,0 1 0,-1 0 0,1-1 0,0 0 0,0 0 0,-1 1 0,1 0 0,0-1 0,0 1 0,0-1 0,1 1 0,-1 0 0,0 0 0,0-1 0,1 1 0,-1 0 0,0-1 0,0 1 0,0-1 0,1 1 0,-1-1 0,0 1 0,2 0 0,-2 0 0,1-1 0,-1 1 0,1-1 0,0 0 0,0 1 0,-1-1 0,1 0 0,0 1 0,0-1 0,0 0 0,-1 1 0,0-1 0,1 0 0,0 0 0,0 0 0,0 1 0,0-1 0,1 0 0,19 0 0,-15 0 0,292 3 0,64 2 0,-130-10 0,115 5 0,-333 0 0,19 5 0,6-2 0,-34-3 0,6 0 0,1 1 0,-1 0 0,0 1 0,0 0 0,-1 0 0,13 3 0,-18-3 0,2-1 0,0 0 0,-2 0 0,1 0 0,0-1 0,1 0 0,10-2 0,4 1 0,-16 1 0,1-1 0,0 0 0,7-1 0,-9 1 0,-2 0 0,2 0 0,-1 0 0,1 1 0,-1-1 0,0 1 0,1 0 0,-1 0 0,1 0 0,-1 0 0,0 1 0,5 0 0,-8-1 0,0 1 0,1-1 0,-1 1 0,0-1 0,1 0 0,-1 0 0,1 1 0,-1-1 0,0 0 0,0 1 0,1-1 0,-1 0 0,0 0 0,1 0 0,-1 0 0,0 1 0,0-1 0,0 1 0,0-1 0,0 0 0,0 1 0,0-1 0,0 0 0,0 1 0,0-1 0,0 2 0,-2 12 0,0 2 0,2-16 0,0 1 0,1 0 0,-1 0 0,1 0 0,-1 0 0,0 0 0,0-1 0,0 1 0,0 0 0,0 0 0,0 0 0,0-1 0,-1 4 0,0-4 0,1 0 0,-1 1 0,1-1 0,0 1 0,-1-1 0,0 0 0,1 0 0,-2 1 0,2-1 0,-1 0 0,0 0 0,0 0 0,0 1 0,1-1 0,-2 0 0,2 0 0,-1 0 0,-1-1 0,-19 1 0,0-1 0,-22-5 0,-27 1 0,-453 0 0,449 5 0,-2-4 0,20 0 0,-331 0 0,204 0 0,163 3 0,-2 0 0,-41-8 0,52 8 0,2 0 0,0 0 0,-1 1 0,-14 2 0,23-2 0,1 0 0,-1 0 0,0 0 0,0 0 0,1 0 0,-1 0 0,1 0 0,-1 1 0,1-1 0,-1 0 0,0 0 0,1 0 0,-1 1 0,1-1 0,-1 0 0,0 1 0,1-1 0,-1 0 0,1 1 0,-1-1 0,0 1 0,1-1 0,-1 1 0,1-1 0,0 0 0,-1 1 0,1-1 0,-1 1 0,1-1 0,0 1 0,0 0 0,0-1 0,0 1 0,-1-1 0,1 1 0,0 0 0,0-1 0,0 1 0,0 0 0,0-1 0,0 1 0,0 0 0,1-1 0,-1 1 0,0-1 0,0 1 0,0 0 0,1-1 0,-1 0 0,1 0 0,-1 1 0,0-1 0,1 1 0,-1-1 0,1 1 0,-1 0 0,1-1 0,-1 0 0,1 1 0,-1-1 0,1 0 0,0 1 0,-1-1 0,1 0 0,1 1 0,6 2 0,0 0 0,2-2 0,-1 1 0,-1 0 0,2-1 0,-1 0 0,0 0 0,16-1 0,38 4 0,-14-1 0,276 2 0,62-5 0,-370 0 0,18 4 0,-18-2 0,21 1 0,91-1 0,-122-1-96,2-1-115,1 0-1,1-1 0,-1 0 1,0 0-1,10-2 1</inkml:trace>
</inkml:ink>
</file>

<file path=ppt/ink/ink1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12"/>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1,'1718'0,"-1715"0</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529"/>
    </inkml:context>
    <inkml:brush xml:id="br0">
      <inkml:brushProperty name="width" value="0.1" units="cm"/>
      <inkml:brushProperty name="height" value="0.1" units="cm"/>
      <inkml:brushProperty name="color" value="#00A0D7"/>
    </inkml:brush>
  </inkml:definitions>
  <inkml:trace contextRef="#ctx0" brushRef="#br0">116 0 24575,'0'2'0,"0"16"0,1 0 0,3 19 0,-4-36 0,1 1 0,-1-1 0,0 1 0,0 0 0,0 0 0,0-1 0,-1 1 0,1-1 0,0 2 0,-1-2 0,0 1 0,1-1 0,-1 1 0,1-1 0,-1 1 0,0-1 0,0 1 0,0-1 0,-2 2 0,-5 11 0,7-12 0,0 0 0,0 1 0,0 0 0,1-1 0,-1 1 0,1 0 0,0 0 0,0 0 0,0-1 0,0 5 0,0-5 0,1 1 0,-1-1 0,0 1 0,0 0 0,-1-1 0,1 1 0,-1 0 0,1-1 0,-1 1 0,0-1 0,-2 5 0,2-4 0,0 0 0,0-1 0,0 2 0,-1-1 0,2 0 0,-1 4 0,0-3 0,1-1 0,-1 0 0,0 0 0,0 0 0,-1 0 0,0 4 0,0-4 0,1 0 0,0-1 0,0 1 0,0 0 0,1 0 0,-1 0 0,0 3 0,1-3 0,0 1 0,-1-1 0,0 0 0,-2 6 0,-11 35 0,7-13 0,5-22 0,0 0 0,0-1 0,-5 11 0,5-13 0,-1 1 0,1 0 0,-1 8 0,2-9 0,0 0 0,-1-1 0,1 1 0,-2 0 0,-3 7 0,5-11 0,0 1 0,0-1 0,1 1 0,-1-1 0,1 1 0,-1-1 0,1 0 0,0 1 0,-1-1 0,2 6 0,-1-7 0,0 0 0,0-1 0,0 1 0,0 0 0,0 0 0,0 0 0,0-1 0,1 1 0,-1 1 0,0-2 0,1 1 0,-1 0 0,0-1 0,1 1 0,-1 0 0,1-1 0,-1 1 0,1 0 0,0-1 0,0 1 0,-1-1 0,1 1 0,0 0 0,-1-1 0,1 1 0,0-1 0,0 0 0,0 1 0,0-1 0,-1 0 0,1 0 0,1 1 0,14-1 0,-2-1 0,30-4 0,-32 2 0,0 2 0,0 0 0,0 0 0,0 1 0,19 2 0,7 1 0,-28-2 0,1-1 0,18 6 0,-16-4 0,0 0 0,1 0 0,-1-2 0,25-1 0,-7 0 0,-22 1 0,0-1 0,16-3 0,-16 2 0,1 0 0,15 0 0,385 2 0,-404 0 0,-1-1 0,1 0 0,11-3 0,-11 2 0,0 1 0,-1 0 0,13-1 0,85-3 0,-81 5 0,85 5 0,-26 1 0,-48-4 0,38-3 0,21 1 0,-81 1 0,89 3 0,154-4 0,-197 6 0,-27-6 0,26 0 0,-49-1 0,-1 0 0,0-1 0,8-1 0,-15 1 0,1 0 0,-1 0 0,1 1 0,-1-1 0,0 0 0,0 1 0,0-1 0,-2-2 0,-2-5 0,-3-5 0,6 12 0,1-1 0,0 1 0,-1-1 0,1 1 0,0 0 0,0-1 0,0 0 0,1 1 0,-1-1 0,0-3 0,-4-21 0,3 23 0,1-1 0,0 0 0,-1-10 0,1 12 0,1-1 0,-1 1 0,0-1 0,0 1 0,0 0 0,0 0 0,-4-6 0,-3-8 0,3 2 0,0 1 0,-13-23 0,16 33 0,0-1 0,1 1 0,0-1 0,-1 1 0,0-7 0,1 5 0,0 1 0,0 0 0,-4-9 0,-1 1 0,5 9 0,0 0 0,-1 1 0,0-1 0,1 0 0,-1 1 0,-1 0 0,1 0 0,-3-4 0,2 4 0,0-1 0,1 0 0,-1 0 0,1 0 0,0 0 0,0-1 0,0 1 0,1 0 0,0-1 0,0 1 0,0-1 0,0 0 0,1 1 0,-1-8 0,0 8 0,0 0 0,-1 0 0,1 0 0,-1 0 0,0 0 0,0 0 0,-5-6 0,-3-7 0,9 16 0,0-2 0,0 0 0,-1 0 0,0 1 0,1 0 0,-1-1 0,-3-3 0,4 6 0,0-2 0,0 2 0,-1-1 0,1 0 0,0 1 0,-1-1 0,0 1 0,1 0 0,0-1 0,0 1 0,-1 0 0,0 0 0,1 0 0,0 0 0,-4 0 0,-53-1 0,-27 3 0,64 0 0,-23 1 0,-41 3 0,35-7 0,-71 2 0,102 0 0,-46 3 0,11-4 0,-71 1 0,119-1 0,-100 5 0,63-4 0,-43-3 0,64 0 0,-18-1 0,29 3 0,0-1 0,0-1 0,-14-3 0,12 2 0,-23-2 0,-20 4 0,28 1 0,-26-3 0,10 0 0,-61 3 0,43 1 0,34-2 0,18 0 0,0 0 0,0 1 0,-1 1 0,-12 2 0,20-2 0,1 0 0,-1 0 0,0 0 0,1 0 0,0 1 0,-1-1 0,1 1 0,0 0 0,0 0 0,0-1 0,0 1 0,0 1 0,0-1 0,1 0 0,-1 0 0,0 1 0,1-1 0,0 1 0,0-1 0,0 1 0,0-1 0,1 1 0,-1 0 0,0-1 0,0 4 0,1-5 0,0-1 0,0 1 0,0-1 0,1 0 0,-1 1 0,0-1 0,0 1 0,0-1 0,0 1 0,0-1 0,0 1 0,1-1 0,-1 0 0,1 1 0,-1-1 0,0 1 0,1-1 0,-1 0 0,0 1 0,1-1 0,-1 1 0,0-1 0,1 0 0,-1 1 0,0-1 0,1 0 0,-1 0 0,1 0 0,-1 1 0,1-1 0,0 0 0,-1 0 0,0 0 0,1 0 0,-1 0 0,1 0 0,-1 0 0,2 0 0,24 0 0,-20 0 0,91-9 0,-61 4 0,38 1 0,143-2 0,919 6 0,-1134 0 0,-1 0 0,0 1 0,0-1 0,0 0 0,0 0 0,0 0 0,0 1 0,0 0 0,0-1 0,1 1 0,-1-1 0,0 1 0,0-1 0,0 1 0,-1-1 0,2 1 0,-1 0 0,-1 0 0,1-1 0,0 1 0,-1 0 0,1 1 0,0-2 0,-1 1 0,1 0 0,-1 0 0,1 0 0,-1 0 0,1 0 0,-1 0 0,0 1 0,0-1 0,0 0 0,0 0 0,0 0 0,0 0 0,0 0 0,0 0 0,0 3 0,0-4 0,-1 1 0,1-1 0,0 1 0,0-1 0,-1 1 0,0-1 0,1 1 0,0-1 0,-1 0 0,1 1 0,-1-1 0,1 0 0,-1 1 0,1 0 0,0-1 0,-1 0 0,1 0 0,-1 1 0,0-1 0,0 0 0,1 0 0,-1 0 0,1 0 0,-1 0 0,1 0 0,-2 0 0,-19 0 0,16 0 0,-92 5 0,8 0 0,-653-5 0,382 0 0,340 1 0,0 1 0,-28 6 0,27-3 0,-40 1 0,46-4 0,1 0 0,-16 3 0,14-2 0,-23 2 0,38-5 0,-1 0 0,1 0 0,-1-1 0,1 1 0,0 0 0,-1-1 0,1 1 0,-2-2 0,-9-2 0,11 4 0,1 0 0,0 0 0,-1 0 0,1 0 0,0 0 0,-1 0 0,1 0 0,0 0 0,-1 1 0,1-1 0,0 0 0,-1 0 0,1 0 0,0 1 0,0-1 0,-1 1 0,1-1 0,-1 0 0,1 0 0,0 1 0,0-1 0,0 0 0,0 1 0,-1-1 0,1 0 0,0 1 0,0-1 0,0 0 0,0 1 0,0-1 0,0 1 0,-2 6 0,0-4 0,1 1 0,0-1 0,0 0 0,1 1 0,-1-1 0,1 5 0,0-7 0,0-1 0,1 1 0,-1-1 0,0 1 0,1-1 0,-1 1 0,0 0 0,1-1 0,0 1 0,-1-1 0,1 1 0,-1-1 0,1 0 0,-1 1 0,1-1 0,-1 0 0,1 1 0,-1-1 0,1 0 0,0 0 0,0 1 0,-1-1 0,1 0 0,0 0 0,-1 0 0,1 0 0,0 0 0,23 1 0,-21-2 0,81-7 0,-58 4 0,43-1 0,-13 2 0,-25 1 0,116-4 0,533 6 0,-563 6 0,-86-5 0,55 8 0,-62-7 0,0-1 0,32-2 0,-11 0 0,-35 1 0,4 0 0,0 0 0,0 0 0,0-2 0,0 1 0,22-7 0,18-2 0,-54 8 0,-4 0 0,-6 0 0,-128 0 0,76 3 0,-65-1 0,367-6 0,-236 6 0,0 0 0,0 1 0,0-1 0,0 1 0,0 0 0,0 0 0,0 0 0,6 3 0,28 17 0,-23-11 0,-11-9 0,-1 1 0,0 1 0,1-1 0,-2 1 0,2-1 0,-1 1 0,0 0 0,2 3 0,-5-6 0,0 0 0,0 1 0,0-1 0,-1 0 0,1 0 0,0 0 0,-1 0 0,1 1 0,0-1 0,0 0 0,0 0 0,0 1 0,-1-1 0,1 0 0,0 0 0,0 0 0,0 0 0,-1 0 0,1 0 0,0 0 0,0 0 0,0 0 0,-1 0 0,1 0 0,0 0 0,0 0 0,-1 0 0,1 0 0,0 0 0,-10 0 0,10 0 0,-582 0 0,452 5 0,-12 1 0,125-6 0,-27 5 0,24-2 0,-19 0 0,-127 7 0,132-8 0,-36-2 0,24-1 0,23 0 0,-37-7 0,37 5 0,-39-2 0,-160 5 0,210-1 0,10-1 0,8 1 0,308-39 0,-150 22 0,-108 13 0,-31 2 0,27 0 0,7 2 0,42 2 0,-92 1 0,0-1 0,0 1 0,0 0 0,9 4 0,-18-6 0,0 0 0,0 0 0,0 0 0,0 0 0,0 0 0,0 0 0,0 0 0,0 0 0,0 0 0,0 0 0,0 0 0,0 0 0,0 0 0,1 0 0,-1 0 0,0 0 0,0 0 0,0 0 0,0 0 0,0 0 0,0 0 0,0 0 0,0 0 0,0 0 0,0 1 0,0-1 0,0 0 0,0 0 0,0 0 0,0 0 0,0 0 0,0 0 0,0 0 0,0 0 0,0 0 0,0 0 0,0 0 0,0 0 0,0 0 0,0 0 0,0 1 0,0-1 0,0 0 0,0 0 0,0 0 0,0 0 0,0 0 0,0 0 0,0 0 0,0 0 0,0 0 0,0 0 0,-1 0 0,1 0 0,0 0 0,0 0 0,0 0 0,0 0 0,0 0 0,0 0 0,0 0 0,-8 5 0,-9 0 0,-6-2 0,-34 0 0,10-1 0,24-1 0,-47 6 0,-60 3 0,114-8 0,1-1 0,-17 6 0,3-1 0,2-3 0,-40 0 0,25-1 0,-45 5 0,57-4 0,25-3 0,0 0 0,0 0 0,0 1 0,0 0 0,0 0 0,0 0 0,0 0 0,0 1 0,1 0 0,-1 0 0,0 0 0,-4 3 0,-10 8 0,12-8 0,0-1 0,-8 9 0,12-12 0,2 1 0,-1 0 0,0 0 0,1 1 0,-1-1 0,1 0 0,0 0 0,0 1 0,-1-1 0,1 0 0,-1 5 0,1-1 0,4-13 0,3-7 0,7-10 0,-12 21 0,0 1 0,0 0 0,0 0 0,-1 0 0,1 0 0,-1 0 0,1 0 0,-1-1 0,0 1 0,0-3 0,0 5 0,0 0 0,0 0 0,0-1 0,0 1 0,0-1 0,0 1 0,0 0 0,0 0 0,0 0 0,0-1 0,0 1 0,0 0 0,-1 0 0,1 0 0,0-1 0,0 1 0,0 0 0,0 0 0,0 0 0,0 0 0,-1 0 0,1-1 0,0 1 0,0 0 0,0 0 0,-1 0 0,1 0 0,0 0 0,-1 0 0,1 0 0,0 0 0,0 0 0,0-1 0,-1 1 0,-7 5 0,-6 9 0,13-13 0,1-1 0,-1 1 0,0 0 0,0-1 0,1 2 0,-1-2 0,1 1 0,-1 0 0,1 0 0,0 0 0,-1 0 0,1-1 0,0 1 0,0 0 0,-1 1 0,1-2 0,0 1 0,0 0 0,0 0 0,0 0 0,0 0 0,0 0 0,1 0 0,-1 2 0,1-3 0,0 1 0,0 0 0,0 0 0,0-1 0,0 1 0,0 0 0,0-1 0,0 1 0,0-1 0,0 0 0,1 1 0,-1 0 0,0-1 0,0 0 0,0 0 0,1 0 0,-1 0 0,0 0 0,2 0 0,130-1 0,-111-1 0,38-8 0,-7 0 0,17 4 0,104 5 0,-87 2 0,869-1 0,-874-5 0,-52 4 0,25 2 0,-53-1 0,-1 0 0,0 1 0,0-1 0,0 1 0,1 0 0,-1-1 0,0 1 0,0-1 0,0 1 0,-1 1 0,1-2 0,1 1 0,-2 0 0,1 0 0,0 0 0,-1 0 0,1 0 0,0 0 0,0 2 0,-1-2 0,0-1 0,1 1 0,0 0 0,-1-1 0,0 1 0,0-1 0,0 1 0,1 0 0,-1-1 0,0 1 0,0 0 0,0 0 0,0-1 0,0 1 0,0 0 0,0-1 0,0 1 0,0 0 0,-1-1 0,1 1 0,0 0 0,0-1 0,0 1 0,-1 0 0,0-1 0,1 1 0,0 0 0,-1-1 0,1 1 0,0-1 0,-1 1 0,1-1 0,-1 1 0,0 0 0,-8 2 0,0-1 0,1 1 0,-2-2 0,2 1 0,-1-1 0,-1 0 0,-10-1 0,-9 1 0,-38 1 0,-9 1 0,-30 2 0,43-4 0,11 1 0,-53 4 0,-64 5 0,163-11 0,-153 5 0,-9-5 0,340-12 0,-13 1 0,-49 12 0,-47 0 0,92-9 0,-144 6 0,-13 1 0,-18-1 0,-454 1 0,234 2 0,-350-1 0,579-1 0,11 1 0,-1 0 0,0 0 0,1-1 0,-1 1 0,0 0 0,1 0 0,-1 0 0,1 0 0,-1 0 0,0 0 0,1 0 0,-1 0 0,0 0 0,0 0 0,1 0 0,-1 1 0,1-1 0,-1 0 0,1 0 0,-1 1 0,0-1 0,0 0 0,1 0 0,-1 1 0,1-1 0,0 1 0,-1-1 0,1 0 0,-1 1 0,1-1 0,-1 1 0,1-1 0,0 1 0,0-1 0,-1 1 0,1 0 0,0 0 0,0-1 0,-1 1 0,1-1 0,0 1 0,0 0 0,-1 0 0,-2 15 0,1 0 0,-1 1 0,2 21 0,-1 3 0,1-38 0,0-1 0,1 0 0,-1 0 0,1 1 0,-1-1 0,0 0 0,0 0 0,0 0 0,-1 0 0,1 0 0,0 0 0,-1-1 0,1 1 0,-1 0 0,-2 2 0,113-115 0,-103 104 0,-4 5 0,0 0 0,0 1 0,0-2 0,-1 1 0,2 0 0,-2 0 0,0-1 0,1 1 0,-1-1 0,1 0 0,-1 1 0,0-5 0,-1 7 0,0 0 0,0 0 0,0-1 0,0 1 0,0 0 0,0 0 0,0 0 0,0-1 0,0 1 0,0 0 0,0 0 0,0 0 0,0 0 0,-1 0 0,1-1 0,0 1 0,0 0 0,0 0 0,0 0 0,0 0 0,-1 0 0,1 0 0,0 0 0,0 0 0,0-1 0,0 1 0,-1 0 0,1 0 0,0 0 0,0 0 0,0 0 0,-1 0 0,1 0 0,0 0 0,-1 0 0,1 0 0,0 0 0,0 0 0,0 0 0,0 0 0,-1 0 0,1 1 0,0-1 0,0 0 0,0 0 0,0 0 0,-1 0 0,1 0 0,0 0 0,0 0 0,0 0 0,0 1 0,0-1 0,-1 0 0,1 0 0,-11 7 0,3 1 0,-1 0 0,0 1 0,-13 17 0,22-26 0,-1 1 0,1 0 0,0 0 0,-1 0 0,1-1 0,-1 1 0,1 0 0,0 0 0,0 0 0,0 0 0,0 0 0,-1 0 0,1 0 0,0 0 0,0 0 0,1 0 0,-1 0 0,0-1 0,0 2 0,0-1 0,1 0 0,-1-1 0,0 1 0,1 0 0,-1 0 0,0 0 0,2 1 0,1 2 0,0-1 0,1 1 0,-1-1 0,7 5 0,0 1 0,-8-8 0,0 0 0,-1 0 0,1 0 0,0 0 0,0 1 0,0-1 0,0 0 0,0-1 0,0 1 0,0-1 0,1 1 0,-1-1 0,4 1 0,32-2 0,-18 0 0,31 2 0,-19 0 0,57-5 0,-67 0 0,-6 2 0,26-1 0,274 3 0,-586 14 0,28 0 0,71-14 0,170 0 0,1 0 0,0 0 0,0 0 0,-1 0 0,1 0 0,0 0 0,-1 0 0,1 0 0,0 0 0,-1 0 0,1 0 0,0 0 0,-1 0 0,1 0 0,0 0 0,0 0 0,-1-1 0,1 1 0,-1 0 0,1 0 0,0 0 0,0 0 0,-1-1 0,1 1 0,0 0 0,0 0 0,-1-1 0,1 1 0,0-1 0,0 1 0,0 0 0,0 0 0,-1-1 0,1 0 0,1 0 0,-1 0 0,0 1 0,0-1 0,0 0 0,1 0 0,-1 1 0,0-2 0,1 2 0,-1-1 0,1 0 0,0 1 0,0-2 0,25-24 0,-21 21 0,-1 1 0,1 1 0,0-1 0,0 1 0,0 1 0,1-1 0,7-3 0,-7 4 0,-1-1 0,0 1 0,1-1 0,-1 0 0,9-8 0,-12 9 0,0 0 0,0 1 0,0-1 0,1 0 0,-1 0 0,0 1 0,1 0 0,-1 0 0,1-1 0,-1 1 0,1 0 0,0 0 0,-1 1 0,1-1 0,0 1 0,0-1 0,0 1 0,3 0 0,57 1 0,156-2 0,-153-5 0,16 1 0,-51 5 0,25 0 0,-55 0 0,-1 0 0,1 0 0,0 0 0,0 0 0,-1 1 0,1-1 0,-1 0 0,1 0 0,0 0 0,-1 1 0,1-1 0,-1 0 0,1 0 0,0 1 0,-1-1 0,1 1 0,-1-1 0,1 1 0,-1-1 0,0 0 0,0 1 0,0-1 0,0 0 0,0 0 0,0 1 0,0-1 0,0 0 0,0 1 0,0-1 0,0 1 0,0-1 0,0 0 0,0 1 0,0-1 0,0 0 0,0 1 0,0-1 0,0 0 0,0 1 0,-1 0 0,0 0 0,1 0 0,-2 0 0,2 1 0,-1-1 0,0 0 0,0 0 0,0 0 0,-1 0 0,1 0 0,0-1 0,-1 2 0,-22 9 0,0-1 0,-39 10 0,32-11 0,22-7 0,0-1 0,0 1 0,0-2 0,0 1 0,-1-1 0,-9-2 0,-10 0 0,-50-3 0,-3-1 0,44 5 0,22 0 0,-1 1 0,0 0 0,0 2 0,-23 4 0,83-7 0,180-4 0,-213 5 0,0-1 0,15-3 0,10-1 0,82-2 0,-75 2 0,-20 2 0,28 0 0,53 4 0,130-2 0,-161-4 0,23-1 0,386 6 0,-436-6 0,-44 6 0,0 0 0,-1 0 0,1 0 0,-1-1 0,1 1 0,0 0 0,0-1 0,-1 1 0,1 0 0,-1-1 0,1 1 0,-1 0 0,1-1 0,-1 1 0,0-1 0,1 0 0,-1 1 0,1-1 0,-1 1 0,1-1 0,-1 1 0,0-1 0,0 1 0,1-1 0,-1 0 0,0 1 0,0-1 0,0 1 0,0-1 0,0 0 0,0 0 0,0 1 0,0-1 0,0 0 0,0 1 0,0-2 0,0 2 0,0-1 0,0 0 0,0 0 0,0 0 0,0 0 0,0 0 0,0 1 0,0-1 0,0 0 0,0 0 0,1 1 0,-1-1 0,0 0 0,1 1 0,-1-1 0,0 0 0,1 0 0,-1 0 0,1 1 0,-1-1 0,1 1 0,1-2 0,-2 2 0,1 0 0,-1 0 0,1 0 0,-1 0 0,1 0 0,-1 0 0,0 0 0,1 0 0,0 0 0,-1 0 0,1 1 0,-1-1 0,1 0 0,-1 0 0,0 0 0,1 0 0,-1 1 0,1-1 0,-1 0 0,0 0 0,1 1 0,-1-1 0,0 0 0,1 1 0,0-1 0,-1 0 0,0 1 0,0 0 0,1-1 0,-1 0 0,0 1 0,0-1 0,0 1 0,1 0 0,5 16 0,-4-8 0,-2-7 0,1 0 0,-1 1 0,0 0 0,0-1 0,0 0 0,0 1 0,0 4 0,-1-6 0,1 0 0,0 0 0,-1-1 0,1 1 0,-1 0 0,1-1 0,-1 1 0,1-1 0,-1 1 0,0 0 0,1-1 0,-1 1 0,0 0 0,1-1 0,-1 0 0,0 1 0,0-1 0,1 0 0,-2 1 0,2-1 0,-1 0 0,0 0 0,0 0 0,0 1 0,1-1 0,-1 0 0,-2 0 0,-29 1 0,-58-4 0,8-2 0,-341 5 0,338 6 0,16-1 0,10-3 0,-109 2 0,156-4 0,-11-1 0,22 1 0,0 0 0,0 0 0,-1 0 0,1 0 0,0 0 0,0 1 0,0-1 0,-1 0 0,1 1 0,0-1 0,0 1 0,0-1 0,-1 1 0,1 1 0,1-2 0,-1 1 0,1 0 0,-1 0 0,1 0 0,-1 0 0,1 0 0,-1-1 0,1 1 0,0 1 0,0-1 0,0 0 0,-1 0 0,1 0 0,0 0 0,0 0 0,0 0 0,0 0 0,0 0 0,1 0 0,-1 0 0,0 0 0,0 0 0,1 0 0,-1 0 0,1 2 0,0-1 0,0-1 0,0 1 0,0-1 0,0 1 0,0 0 0,1-1 0,-1 1 0,0-1 0,1 0 0,-1 1 0,1-1 0,-1 0 0,4 2 0,1-2 0,-1 0 0,1 0 0,0 0 0,0-1 0,0 1 0,0-1 0,0-1 0,6 0 0,10 0 0,38 2 0,61-2 0,-91-1 0,31-1 0,-39 2 0,24-4 0,-23 2 0,25 0 0,108-2 0,170 5 0,-320 0 0,0 0 0,0 1 0,-1 0 0,1 0 0,0 0 0,0 1 0,-1 0 0,1 0 0,6 5 0,-7-6 0,-1 1 0,1 0 0,-1-1 0,6 2 0,-9-3 0,0 0 0,0 1 0,0-1 0,0 0 0,0 0 0,0 0 0,0 0 0,0 0 0,-1-1 0,1 1 0,0 0 0,2-1 0,-3 1 0,0 0 0,0-1 0,1 1 0,-1 0 0,0 0 0,0-1 0,0 1 0,1 0 0,-1 0 0,0-1 0,0 1 0,0 0 0,0-1 0,1 1 0,-1 0 0,0-1 0,0 1 0,0 0 0,0-1 0,0 1 0,0 0 0,0-1 0,0 1 0,0 0 0,0-1 0,0 1 0,0 0 0,-1-1 0,1 1 0,0-1 0,0 1 0,0-1 0,-1 0 0,0 0 0,1 0 0,-1-1 0,0 1 0,0 0 0,0 0 0,0 0 0,0 0 0,0 0 0,0 0 0,-1 0 0,1 1 0,0-1 0,0 0 0,0 1 0,0-1 0,-1 1 0,1-1 0,-1 0 0,1 1 0,-1 0 0,-2-1 0,-4 0 0,-1 1 0,-14 0 0,13 0 0,-59-5 0,69 5 0,-26 0 0,0 0 0,0-2 0,-40-7 0,7-9 0,45 15-77,7 1-181,1 0 1,-1 0-1,0 1 0,-7 0 1</inkml:trace>
</inkml:ink>
</file>

<file path=ppt/ink/ink1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13"/>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1,'1263'0,"-1260"0</inkml:trace>
</inkml:ink>
</file>

<file path=ppt/ink/ink1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14"/>
    </inkml:context>
    <inkml:brush xml:id="br0">
      <inkml:brushProperty name="width" value="0.1" units="cm"/>
      <inkml:brushProperty name="height" value="0.1" units="cm"/>
      <inkml:brushProperty name="color" value="#66CC00"/>
      <inkml:brushProperty name="ignorePressure" value="1"/>
    </inkml:brush>
  </inkml:definitions>
  <inkml:trace contextRef="#ctx0" brushRef="#br0">138 1,'-136'762,"135"-760</inkml:trace>
</inkml:ink>
</file>

<file path=ppt/ink/ink1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815"/>
    </inkml:context>
    <inkml:brush xml:id="br0">
      <inkml:brushProperty name="width" value="0.1" units="cm"/>
      <inkml:brushProperty name="height" value="0.1" units="cm"/>
      <inkml:brushProperty name="color" value="#66CC00"/>
    </inkml:brush>
  </inkml:definitions>
  <inkml:trace contextRef="#ctx0" brushRef="#br0">1367 1 24575,'0'5'0,"1"0"0,0 0 0,2 7 0,-1-7 0,-1 0 0,0 1 0,1 8 0,-3-7 0,0-4 0,1 0 0,0 0 0,0 0 0,0-1 0,1 1 0,-1 0 0,1 0 0,0 0 0,-1-1 0,2 1 0,-2 0 0,1-1 0,3 4 0,-1-2 0,-1 0 0,1 0 0,-2 0 0,0 1 0,1 0 0,-1-1 0,2 9 0,-2-7 0,0-1 0,1 0 0,0 1 0,-1-2 0,4 9 0,11 14 0,-15-26 0,0 0 0,0 2 0,-1-1 0,1 0 0,-1 0 0,0 0 0,1 0 0,-1 3 0,0-2 0,0-1 0,1 0 0,-1 0 0,0 0 0,1 1 0,-1-1 0,1 3 0,4 11 0,-5-15 0,0 1 0,1 0 0,-1 0 0,0 0 0,1-1 0,-1 1 0,2 0 0,-2-1 0,3 3 0,-1 0 0,-1 0 0,2-2 0,-1 2 0,-1 0 0,1 0 0,-1-1 0,0 1 0,-1 0 0,1 4 0,4 16 0,6 3 0,-6-16 0,-1-1 0,7 12 0,1 1 0,-2-7 0,-8-14 0,-1 0 0,1 0 0,-1 1 0,1-1 0,-1 0 0,0 1 0,0-1 0,0 0 0,0 1 0,-1 0 0,0 3 0,0-2 0,1-1 0,0 1 0,-1-1 0,1 0 0,0 0 0,3 5 0,2 14 0,-5-16 0,0 2 0,0-1 0,2 0 0,-1-1 0,4 9 0,-6-14 0,2 1 0,-1 0 0,1 0 0,-1-1 0,1 1 0,3 1 0,-4-2 0,0 0 0,1 0 0,0 1 0,-1-1 0,0 0 0,0 1 0,1 0 0,-1-1 0,2 3 0,7 15 0,-8-16 0,0 1 0,-1-1 0,2 0 0,-2 1 0,1-1 0,1 7 0,-2-6 0,0-1 0,1 0 0,-1 1 0,0 0 0,1-1 0,1 0 0,-1 0 0,1 1 0,2 1 0,-1 0 0,0 0 0,-1-2 0,4 10 0,-6-13 0,-1 1 0,0-1 0,1 0 0,-1 1 0,0-1 0,1 1 0,-1-1 0,0 1 0,0-1 0,0 0 0,0 1 0,0-1 0,0 1 0,0-1 0,0 1 0,0-1 0,0 0 0,0 1 0,0 0 0,0-1 0,0 1 0,0-1 0,0 1 0,0-1 0,0 0 0,-1 1 0,1-1 0,-1 1 0,1-1 0,0 0 0,-1 0 0,-1 0 0,1 0 0,0 0 0,0 0 0,-1 0 0,2 0 0,-1 0 0,-1 0 0,1 0 0,0 0 0,0 0 0,-2 0 0,-63-14 0,37 11 0,-1 2 0,-36 1 0,-28 0 0,6-9 0,87 9 0,-39-2 0,-68 1 0,86 4 0,17-2 0,1 0 0,-1 0 0,1 0 0,-7 0 0,-422-2 0,353 6 0,12-4 0,-58-2 0,53-4 0,56 5 0,-20-4 0,21 3 0,-23-1 0,-57 5 0,85-2 0,1 0 0,-1-1 0,-21-2 0,31 2 0,0-1 0,0 1 0,0 0 0,0 0 0,0 0 0,1 0 0,-1-1 0,0 1 0,0-1 0,1 0 0,0 1 0,-1-1 0,0 0 0,1 1 0,0-1 0,-1 0 0,1 1 0,-1-1 0,0 0 0,1 1 0,0-1 0,0 0 0,-1 0 0,1 0 0,0 0 0,0 1 0,0 0 0,0-2 0,0-4 0,-1 0 0,2-11 0,0 6 0,-1 6 0,0-3 0,0 1 0,0-1 0,1 0 0,1 1 0,2-13 0,2 0 0,-5 16 0,0-1 0,1 0 0,0 1 0,-1-1 0,6-7 0,-5 8 0,0 0 0,0-1 0,0 0 0,0 1 0,1-11 0,-2 8 0,1 1 0,4-12 0,0 4 0,5-18 0,2-6 0,-7 22 0,-2 1 0,5-24 0,-4 15 0,8-25 0,-11 37 0,0-2 0,0-13 0,-1 15 0,0-1 0,6-19 0,7-13 0,-10 35 0,-1-1 0,-1 0 0,0 1 0,0-13 0,-2 21 0,0 1 0,0 0 0,0 0 0,0-1 0,0 0 0,-1 1 0,1 0 0,0 0 0,-1 0 0,0 0 0,1 0 0,-1-1 0,0 1 0,0 0 0,0 0 0,1 0 0,-3-2 0,0 1 0,3 2 0,0 0 0,0 0 0,0-1 0,0 1 0,0 0 0,0 0 0,0 0 0,0 0 0,0 0 0,0 0 0,0 0 0,0-1 0,0 1 0,0 0 0,0 0 0,0 0 0,0 0 0,-1 0 0,1 0 0,0 0 0,0-1 0,1 1 0,-1 0 0,0 0 0,0 0 0,0 0 0,0 0 0,0 0 0,0 0 0,0-1 0,0 1 0,0 0 0,0 0 0,0 0 0,0 0 0,0 0 0,0 0 0,0 0 0,0 0 0,0 0 0,0-1 0,9-1 0,10 2 0,-16 0 0,404 1 0,-209-1 0,-91 4 0,-1-1 0,-43 2 0,51-1 0,-68-5 0,47 2 0,-92 0 0,0-1 0,0 1 0,1-1 0,-1 1 0,0-1 0,0 1 0,0-1 0,0 1 0,0-1 0,0 1 0,0 0 0,-1 0 0,1 0 0,0 0 0,-1 0 0,1 0 0,-1 0 0,1 0 0,0 3 0,8 19 0,-9-22 0,0 0 0,0-1 0,0 0 0,0 1 0,0-1 0,0 1 0,0-1 0,0 1 0,0-1 0,0 0 0,0 0 0,0 0 0,0 0 0,0 1 0,0-1 0,0 1 0,-1-1 0,1 0 0,-1 1 0,1-1 0,0 0 0,0 1 0,-1-1 0,0 1 0,-13 4 0,-20-4 0,30-1 0,-93 4 0,54-5 0,0-1 0,-46-9 0,72 10 0,-5-1 0,-3 1 0,-25 2 0,5 0 0,-474-1 0,434-5 0,82 5 0,-1 0 0,-1 0 0,0 0 0,1 1 0,-1-1 0,0 1 0,-6 2 0,9-2 0,1-1 0,1 0 0,-2 1 0,1-1 0,0 1 0,0 0 0,0 0 0,0 0 0,0 0 0,0 0 0,0 0 0,0 0 0,0 0 0,1 0 0,-1 1 0,0-1 0,1-1 0,0 2 0,0-1 0,0 0 0,-1 0 0,1 0 0,0 1 0,-1-1 0,1 1 0,1 1 0,-2-2 0,1 2 0,0-1 0,0 0 0,0 1 0,1 0 0,0-2 0,-1 6 0,1-6 0,0 0 0,-1-1 0,1 1 0,-1 0 0,1-1 0,0 1 0,0 0 0,-1-1 0,2 0 0,-2 1 0,1-1 0,0 1 0,0-1 0,0 0 0,0 1 0,0-1 0,-1 0 0,1 0 0,0 1 0,0-1 0,0 0 0,0 0 0,0 0 0,2 0 0,18 1 0,2-2 0,-2 1 0,2-2 0,31-6 0,-33 4 0,1 1 0,-1 2 0,2 1 0,30 0 0,-5 1 0,76-4 0,-76 2 0,47 2 0,-45 2 0,30 2 0,6-1 0,2 0 0,121-4 0,-207 0 0,-1 0 0,1 0 0,0 1 0,0-1 0,0 1 0,0 0 0,0-1 0,0 1 0,-2 0 0,2 0 0,2 2 0,-3-3 0,0 1 0,-1-1 0,1 1 0,0-1 0,0 1 0,-1 0 0,1-1 0,0 1 0,0-1 0,-1 0 0,0 1 0,0 0 0,0 0 0,1 0 0,-1 0 0,1 0 0,-1-1 0,0 1 0,0 0 0,0 0 0,1 0 0,-1 0 0,0 0 0,0 1 0,-1-2 0,1 0 0,0 0 0,-1 1 0,1-1 0,-1 0 0,1 1 0,0-1 0,0 0 0,0 1 0,-1-1 0,0 0 0,1 1 0,-1-1 0,1 0 0,-1 0 0,0 0 0,1 0 0,-1 1 0,1-1 0,-1 0 0,0 0 0,1 0 0,-1 0 0,-18 1 0,8-1 0,-220 7 0,210-7 0,-65 0 0,-90 0 0,56-12 0,77 6 0,18 1 0,-33-1 0,37 5 0,-156-2 0,98 11 0,39-4 0,20-2 0,-19 0 0,37-2 0,1 0 0,0 0 0,-1 0 0,1-1 0,-1 1 0,1-1 0,0 1 0,-1-1 0,1 1 0,-1-1 0,1 0 0,0 1 0,0-1 0,0 0 0,0 0 0,0 0 0,0 0 0,0 1 0,0-1 0,0 0 0,0 0 0,0-1 0,1 1 0,-2-2 0,-1-4 0,0-1 0,0 2 0,-2-11 0,-2-7 0,3 13 0,3 9 0,1 9 0,2-1 0,0-1 0,0 1 0,0-1 0,0 1 0,0 0 0,8 9 0,4 9 0,-11-19 0,-2 1 0,1 0 0,0-1 0,-1 1 0,0 0 0,1 7 0,-2-13 0,0 1 0,0 0 0,0-1 0,1 1 0,-1-1 0,0 1 0,1-1 0,-1 0 0,1 1 0,-1-1 0,0 1 0,1-1 0,-1 0 0,1 1 0,-1-1 0,0 0 0,0 1 0,1-1 0,-1 0 0,1 0 0,0 1 0,-1-1 0,1 0 0,0 0 0,0 0 0,-1 0 0,1 0 0,0 0 0,-1 0 0,1 0 0,0 0 0,25 0 0,-17-1 0,150 7 0,-114-3 0,56-3 0,-38-1 0,42 0 0,106 2 0,-94 4 0,-41-1 0,-61-4 0,19 4 0,-21-3 0,25 2 0,7-4 0,80 2 0,-123-1 0,-1 0 0,1 0 0,-1 0 0,0 1 0,0-1 0,0 0 0,1 1 0,-1-1 0,0 1 0,0 0 0,-1-1 0,1 1 0,0 0 0,0-1 0,0 1 0,0 0 0,0-1 0,0 1 0,0-1 0,-1 1 0,1 1 0,0-1 0,-1 0 0,1 0 0,-1 0 0,2 1 0,-2 2 0,1-2 0,-1 1 0,1 0 0,-1 1 0,0-2 0,0 2 0,0 5 0,-1-8 0,1-1 0,0 0 0,0 0 0,0 0 0,0 1 0,0-1 0,0 0 0,0 1 0,0-1 0,-1 0 0,1 1 0,0 0 0,0-1 0,-1 0 0,0 0 0,1 1 0,0-1 0,-1 0 0,1 0 0,0 1 0,-1-1 0,0 0 0,1 0 0,0 0 0,-1 1 0,0-1 0,1 0 0,0 0 0,-1 0 0,1 0 0,-1 0 0,0 0 0,1 0 0,-1 0 0,1 0 0,0 0 0,-2 0 0,-21-6 0,13 5 0,-18-1 0,-49 2 0,29 1 0,-4-1 0,-75-10 0,21 3 0,101 7 0,-191-4 0,82 0 0,-220 4 0,327 0 0,-2 1 0,-11 2 0,12-1 0,0-1 0,-13 1 0,19-2 0,-1-1 0,1 1 0,0 1 0,0-1 0,0 0 0,0 0 0,0 1 0,0-1 0,0 1 0,0-1 0,0 1 0,-2 1 0,3-2 0,0 1 0,0 0 0,0 0 0,0 0 0,1 0 0,-1 0 0,1 0 0,-1 0 0,0 0 0,1 0 0,-1 0 0,1 0 0,0-1 0,0 2 0,0-1 0,-1 0 0,1 0 0,0 0 0,0 1 0,1 1 0,-1-2 0,0 0 0,0-1 0,0 1 0,1-1 0,-1 0 0,0 1 0,0 0 0,1-1 0,0 1 0,-1-1 0,0 1 0,1 0 0,-1-1 0,1 1 0,0 0 0,-1-1 0,1 1 0,0-1 0,0 0 0,-1 1 0,1-1 0,0 0 0,-1 1 0,0-1 0,1 0 0,0 0 0,0 0 0,0 1 0,-1-1 0,2 0 0,-2 0 0,2 0 0,5 0 0,1 0 0,12-1 0,-6 0 0,892 1 0,-831 5 0,1-2 0,-48-4 0,-19 0 0,1 1 0,0 0 0,-1 0 0,1 1 0,15 3 0,-22-3 0,-1 0 0,0 1 0,0-1 0,0 0 0,0 1 0,1-2 0,-1 2 0,-1 0 0,0 0 0,1 0 0,0 0 0,-1-1 0,1 2 0,-1-2 0,0 1 0,0 0 0,0 1 0,0-1 0,0 0 0,-1 0 0,0 0 0,1 0 0,-1 1 0,0-1 0,0 1 0,0-1 0,-1 3 0,1-5 0,0 1 0,0-1 0,0 1 0,0-1 0,0 1 0,-1-1 0,1 1 0,0-1 0,-1 1 0,0-1 0,1 0 0,0 1 0,-1-1 0,1 1 0,-1-1 0,0 0 0,1 1 0,-1-1 0,1 1 0,-1-1 0,0 0 0,1 0 0,-1 0 0,0 0 0,0 0 0,1 0 0,-1 0 0,1 0 0,-1 0 0,1 0 0,-2 0 0,-24-3 0,15 1 0,-20 1 0,-56 2 0,-41 3 0,-107-8 0,175 3 0,20 0 0,-69-7 0,94 6 0,-8-2 0,23 4 0,0 0 0,0 0 0,0 0 0,0 0 0,0 0 0,0 0 0,0 0 0,0 0 0,0 0 0,0 0 0,0 0 0,0 0 0,0 0 0,0 0 0,0 0 0,0 0 0,0 0 0,0 0 0,0 0 0,0 0 0,0 0 0,0 0 0,0 0 0,0-1 0,0 1 0,0 0 0,0 0 0,0 0 0,0 0 0,0 0 0,0 0 0,0 0 0,14 0 0,251-7 0,-120 7 0,10-1 0,-136-1 0,-18 1 0,-12 0 0,-245 6 0,120-2 0,-4 1 0,-171-4 0,234-4 0,18 2 0,38 0 0,-41 3 0,61-1 0,1 0 0,-1 0 0,0 0 0,0 0 0,1 1 0,-1-1 0,0 0 0,1 0 0,-1 0 0,1 0 0,-1 1 0,1 0 0,-1-1 0,1 1 0,0-1 0,-1 1 0,0-1 0,1 1 0,-1-1 0,1 1 0,0-1 0,0 1 0,-1 0 0,1-1 0,-1 1 0,1-1 0,0 2 0,0-2 0,0 1 0,0 0 0,0 0 0,1 24 0,0-21 0,-1-3 0,0 0 0,1 0 0,-1-1 0,1 1 0,0 0 0,-1 0 0,1-1 0,-1 1 0,1 0 0,-1-1 0,1 1 0,-1 0 0,2-1 0,-2 1 0,1-1 0,0 1 0,0-1 0,0 0 0,0 1 0,0-1 0,0 0 0,0 1 0,0-1 0,0 0 0,1 0 0,28 2 0,-30-2 0,221 1 0,-111-2 0,6-2 0,28 2 0,101 2 0,-72 2 0,-80 2 0,-14-10 0,-70 4 0,-4 1 0,0 0 0,0 0 0,0 0 0,6 1 0,-10 0 0,1-1 0,-1 1 0,0-1 0,0 0 0,1 1 0,-1-1 0,0 1 0,0 0 0,-1-1 0,1 1 0,1 0 0,-1 0 0,-1-1 0,2 1 0,-1 1 0,-1-2 0,1 1 0,0-1 0,0 1 0,0 2 0,2 3 0,-2-3 0,1-1 0,-1 1 0,1 0 0,-2 0 0,3 4 0,-3-6 0,0-1 0,0 1 0,0-1 0,0 0 0,0 1 0,0-1 0,0 1 0,0-1 0,0 0 0,0 1 0,-1-1 0,1 0 0,0 1 0,0-1 0,-1 0 0,1 1 0,0-1 0,0 0 0,-1 0 0,1 1 0,0-1 0,-2 1 0,2-1 0,-1 0 0,1 1 0,-2-1 0,2 0 0,-1 1 0,0-1 0,1 0 0,-1 0 0,1 0 0,-1 0 0,0 0 0,0 0 0,0 0 0,-1-1 0,-43-3 0,-79 4 0,59 1 0,-414-1 0,421-5 0,-2 1 0,-1 1 0,-1-2 0,-267 5 0,329 0 0,-1 0 0,0 0 0,-1 0 0,1 0 0,0 0 0,0 1 0,0-1 0,-1 0 0,1 1 0,0-1 0,0 0 0,0 1 0,1 0 0,-1-1 0,0 1 0,0-1 0,0 1 0,0 0 0,0-1 0,0 0 0,1 1 0,-1 0 0,-1 2 0,0 0 0,1 0 0,0 0 0,0 0 0,0 1 0,-1 5 0,-1 15 0,3-20 0,0 1 0,-1 0 0,1-1 0,-2 0 0,2 1 0,-4 6 0,2-5 0,0-1 0,0 1 0,-1 9 0,-1 4 0,-10 62 0,13-75 0,-5 15 0,6-20 0,-1-1 0,1 1 0,0 0 0,-1 0 0,0 0 0,0 0 0,1-1 0,-1 2 0,0-2 0,0 1 0,1 0 0,-1 0 0,0-1 0,1 1 0,-2 0 0,0 0 0,2-1 0,-1-1 0,1 1 0,0 0 0,0 0 0,0-1 0,0 1 0,0 0 0,0 0 0,-1-1 0,1 1 0,0 0 0,0-1 0,0 1 0,0 0 0,0 0 0,0-1 0,0 1 0,0 0 0,0-1 0,0 1 0,0 0 0,1 0 0,-1-1 0,0 1 0,0-1 0,0 1 0,0 0 0,1-1 0,2-9 0,5-25 0,-7 29 0,0 1 0,0-1 0,1 0 0,0 1 0,-1 0 0,1-1 0,4-5 0,0 1 0,2 0 0,-1 0 0,1 1 0,0-1 0,1 2 0,0 0 0,13-10 0,-19 15 0,0 1 0,0-1 0,-1 2 0,4-7 0,-4 6 0,0 0 0,0 1 0,0-2 0,0 1 0,3-2 0,-4 3 0,0 0 0,0 1 0,0-1 0,1 1 0,-1 0 0,0-1 0,0 1 0,-1 0 0,2 0 0,-1 0 0,0-1 0,0 1 0,0 0 0,1 0 0,-1 0 0,0 1 0,0-1 0,2 0 0,19 5 0,0-2 0,34 2 0,49-5 0,-45-1 0,1-4 0,-36 4 0,49-5 0,-136 5 0,-20 1 0,-97 0 0,28-3 0,259 6 0,68-3 0,-74-11 0,-62 5 0,67-2 0,111 13 0,-80-1 0,132 0 0,-211-4 0,-51 1 0,-3-1 0,2 2 0,-2-1 0,2 1 0,-1 0 0,0 0 0,8 3 0,5 3 0,-17-7 0,-1 1 0,1-2 0,0 1 0,0 0 0,0 0 0,-1 0 0,1 1 0,-1-1 0,0 1 0,0-1 0,2 3 0,-2-4 0,-1 0 0,1 0 0,-1 0 0,0 1 0,0 0 0,0-1 0,0 0 0,0 1 0,1-1 0,-1 1 0,0-1 0,0 0 0,0 1 0,0-1 0,0 1 0,0-1 0,0 0 0,0 1 0,-1-1 0,1 0 0,0 1 0,0 0 0,-1-1 0,0 1 0,1 0 0,-1-1 0,1 0 0,-1 1 0,0-1 0,1 0 0,-1 1 0,1-1 0,-1 0 0,1 0 0,-1 1 0,0-1 0,0 0 0,0 0 0,1 0 0,-1 0 0,-1 0 0,-62 0 0,34 0 0,-30 2 0,21 1 0,-52-4 0,33 0 0,-68 2 0,-130-2 0,86-2 0,211-7 0,106-8 0,-115 15 0,41 4 0,-60 0 0,-72 0 0,-99 13 0,149-14 0,-106 14 0,2-11 0,-45 1 0,149-4 0,1 0 0,-1 1 0,1 0 0,0 0 0,-10 3 0,15-4 0,0 1 0,0 0 0,0 1 0,-1-1 0,1 1 0,0 0 0,1 0 0,-1 0 0,1-1 0,-1 1 0,0 0 0,2 1 0,-1-1 0,0 1 0,-3 2 0,1 0 0,2 0 0,0-1 0,0 1 0,-1 0 0,-1 6 0,2-2 0,0 0 0,0 0 0,1 0 0,1 13 0,-1-13 0,1-6 0,-1-1 0,1 0 0,1 0 0,-1 1 0,1 0 0,0 4 0,0-7 0,-1 1 0,1 0 0,-1-1 0,1 1 0,-1 0 0,1-1 0,-1 1 0,0 0 0,1-1 0,-1 1 0,1-1 0,0 1 0,0-1 0,-1 1 0,2-1 0,-2 0 0,1 1 0,0-1 0,0 0 0,0 0 0,0 1 0,0-1 0,0 0 0,-1 0 0,1 0 0,-1 0 0,3 0 0,194-1 0,-107-3 0,84-1 0,-144 5 0,174 5 0,-104-1 0,58-3 0,-80-2 0,22-3 0,-95 4 0,7 0 0,1 0 0,1 0 0,-1-2 0,18-3 0,-14 3 0,0-1 0,1 2 0,-1 0 0,29 2 0,-9 0 0,-24 1 0,-12-2 0,-1 0 0,2 1 0,-1 0 0,1-1 0,-1 0 0,1 0 0,-1 0 0,1 0 0,-1 0 0,1 0 0,-2 0 0,0-1 0,1 1 0,-1-1 0,0 1 0,0 0 0,0 0 0,0-1 0,0 1 0,0 0 0,0 0 0,0-1 0,0 1 0,0 0 0,0 0 0,0-1 0,0 1 0,0 0 0,0 0 0,0-1 0,-1 1 0,1 0 0,0 0 0,0-1 0,0 1 0,0 0 0,0 0 0,0 0 0,0-1 0,0 1 0,0 0 0,-9-11 0,6 8 0,-24-32 0,27 34 0,-3-4 0,0 1 0,0 0 0,1-1 0,-1-1 0,1 2 0,1-1 0,-1-1 0,-1-8 0,3 14 0,0-1 0,0 0 0,-1 0 0,0 0 0,1 0 0,0 0 0,-1 0 0,1 0 0,-1-1 0,0 2 0,1-1 0,-1 0 0,1 0 0,-2 0 0,2 1 0,-1 0 0,1-1 0,-1 1 0,0-1 0,0 0 0,0 0 0,0 1 0,-1-1 0,1 1 0,0 0 0,0-1 0,0 1 0,0 0 0,0 0 0,-1-1 0,-6 1 0,1-1 0,-1 1 0,-13 1 0,6 0 0,-59 3 0,-2 0 0,-11-8 0,31 0 0,-24 0 0,-29 0 0,-59 0 0,-62 3 0,116 2 0,102-1 0,-1 0 0,0 1 0,0 0 0,1 1 0,0-1 0,0 2 0,-18 6 0,-46 20 0,75-29 0,0 1 0,0-1 0,-1 1 0,1 0 0,0 0 0,-1 0 0,1-1 0,0 1 0,0 0 0,0 0 0,0 0 0,0 0 0,1 1 0,-1-1 0,0 0 0,1-1 0,-2 3 0,1 1 0,0-1 0,1 1 0,0-2 0,-1 2 0,2 4 0,-1-2 0,0-5 0,0 1 0,0 0 0,0 0 0,0-1 0,0 0 0,1 1 0,-1-1 0,1 2 0,0-2 0,-1 1 0,1-1 0,0 1 0,0-1 0,-1 0 0,1 0 0,0 1 0,2 1 0,-1-2 0,0 0 0,0 0 0,0 0 0,-1 0 0,1 0 0,1-1 0,-2 1 0,2-1 0,-1 0 0,0 0 0,-1 0 0,2 1 0,-1-1 0,4-1 0,51 1 0,69-7 0,11 0 0,-85 6 0,205 0 0,-128 5 0,-16 0 0,-59-3 0,46-2 0,-49-5 0,-28 4 0,35-2 0,-55 4 0,0 0 0,0-1 0,-1 1 0,0-1 0,1 0 0,0 0 0,-1 0 0,1 0 0,-1 0 0,0 0 0,1 0 0,0 0 0,-1-1 0,0 1 0,-1-1 0,2 0 0,-2 0 0,1 0 0,0 1 0,0-1 0,0 0 0,-1-1 0,2-3 0,-3 6 0,0 0 0,0-1 0,0 1 0,0 0 0,0 0 0,-1-1 0,1 1 0,0 0 0,0 0 0,-1-1 0,1 1 0,0 0 0,0-1 0,0 1 0,-1 0 0,1 0 0,0-1 0,0 1 0,0 0 0,0 0 0,-1 0 0,1-1 0,0 1 0,0 0 0,-1 0 0,1 0 0,0 0 0,-1 0 0,1 0 0,-1 0 0,1 0 0,0 0 0,-1-1 0,0 1 0,1 0 0,0 0 0,-1 1 0,1-1 0,-1 0 0,-19 0 0,16 0 0,-240 1 0,127-2 0,-10-3 0,-10-1 0,-188 5 0,159 1 0,135 1 0,28-2 0,0 0 0,1 0 0,-1 1 0,1 0 0,0 0 0,-1 0 0,1-1 0,-1 1 0,1 1 0,-3 0 0,5-1 0,0-1 0,-1 0 0,1 1 0,-1-1 0,1 0 0,-1 0 0,1 0 0,0 1 0,0-1 0,-1 1 0,1-1 0,0 1 0,0-1 0,0 0 0,-1 1 0,1-1 0,0 1 0,0-1 0,0 1 0,0-1 0,-1 1 0,1-1 0,1 1 0,-1 0 0,0-1 0,0 1 0,0-1 0,0 1 0,1-1 0,-1 0 0,0 1 0,0-1 0,0 1 0,1-1 0,-1 1 0,0-1 0,0 0 0,1 0 0,0 0 0,-1 0 0,0 1 0,1-1 0,-1 0 0,0 1 0,1-1 0,0 0 0,-1 1 0,1-1 0,-1 0 0,0 0 0,0 0 0,2 1 0,1 0 0,0 0 0,0 0 0,0 0 0,0 0 0,1-1 0,-1 1 0,3-1 0,234-4 0,-200 3 0,1-3 0,47-6 0,8-1 0,-13 2 0,-69 7 0,27 1 0,-27 1 0,23-2 0,-4-1-1365</inkml:trace>
</inkml:ink>
</file>

<file path=ppt/ink/ink1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77"/>
    </inkml:context>
    <inkml:brush xml:id="br0">
      <inkml:brushProperty name="width" value="0.05" units="cm"/>
      <inkml:brushProperty name="height" value="0.05" units="cm"/>
    </inkml:brush>
  </inkml:definitions>
  <inkml:trace contextRef="#ctx0" brushRef="#br0">34 683 24575,'1'-29'0,"6"-38"0,-3 45 0,0 2 0,1-2 0,1 2 0,2-1 0,15-30 0,3 0 0,-15 30 0,27-42 0,35-23 0,-59 71 0,2 1 0,1 0 0,25-15 0,34-12 0,-63 34 0,1 1 0,0 1 0,1 0 0,26-4 0,21-9 0,-52 15 0,-1 0 0,1 2 0,0-1 0,1 1 0,14-1 0,-2 1 0,30 4 0,-40-1 0,-1 0 0,-1 0 0,0 2 0,14 4 0,-23-7 0,30 12 0,45 25 0,-44-20 0,42 24 0,13 8 0,-39-23 0,-35-19 0,0 0 0,28 12 0,-28-15 0,24 15 0,-3-3 0,136 52 0,-147-61 0,5 3 0,-16-5 0,0-2 0,26 8 0,152 24 0,-148-28 0,22 3 0,1 0 0,-16-3 0,-36-4 0,0 0 0,0 0 0,0 1 0,0 1 0,-1-1 0,20 14 0,-12-6 0,-1-1 0,19 15 0,-26-17 0,38 28 0,28 15 0,-73-49-1365,-1 0-5461</inkml:trace>
</inkml:ink>
</file>

<file path=ppt/ink/ink1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08"/>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810"/>
    </inkml:context>
    <inkml:brush xml:id="br0">
      <inkml:brushProperty name="width" value="0.025" units="cm"/>
      <inkml:brushProperty name="height" value="0.025" units="cm"/>
      <inkml:brushProperty name="color" value="#66CC00"/>
    </inkml:brush>
  </inkml:definitions>
  <inkml:trace contextRef="#ctx0" brushRef="#br0">0 53 24575,'3'0'0,"-1"0"0,0 0 0,1 0 0,-1-1 0,1 1 0,0 0 0,-1-1 0,-1 1 0,2-2 0,0 2 0,3-2 0,-5 2 0,1-2 0,1 1 0,0-1 0,1 1 0,-1 0 0,-1 0 0,2 0 0,-1 0 0,1 1 0,-2-1 0,7 1 0,-5-1 0,1 1 0,0-1 0,-1 0 0,0 0 0,8-4 0,4-1 0,9 4 0,-8 1 0,5-4 0,-16 4 0,0-1 0,0 1 0,0 1 0,7-1 0,2 1 0,-1 1 0,25 3 0,-30 0 0,-9-4 0,0 1 0,1-1 0,-1 0 0,1 1 0,-1-1 0,1 0 0,0 0 0,0 0 0,-1 1 0,1-1 0,0 0 0,-1 0 0,1 0 0,-1 0 0,1 0 0,0 0 0,0 0 0,-1 0 0,2-1 0,-1 1 0,0 0 0,0 0 0,0 1 0,1-1 0,-1 0 0,0 0 0,1 1 0,-1-1 0,0 0 0,2 1 0,4 1 0,-21-5 0,15 3 0,8 3 0,12 5 0,-17-7 0,2 1 0,-1-1 0,-1 1 0,1 1 0,7 4 0,-9-6 0,0-1 0,-1 2 0,1-1 0,-1-1 0,1 1 0,0-1 0,0 1 0,0-1 0,-2 0 0,2 0 0,0 0 0,0 0 0,4-1 0,4 1 0,-14-1 0,-1 0 0,1 1 0,-1-2 0,1 2 0,0-1 0,0 0 0,0-1 0,0 1 0,-3-4 0,-21-6 0,9 4 0,-1 2 0,1 1 0,-2-1 0,2 3 0,-36-2 0,46 4 0,1-1 0,1 1 0,-1 0 0,0 1 0,1 0 0,0 0 0,-1 0 0,1 0 0,-10 4 0,-59 21 0,75-26 0,-1 0 0,1 0 0,0 0 0,0 0 0,0 0 0,-1 1 0,1-1 0,-1 0 0,1 0 0,0 0 0,0 0 0,0 0 0,-1 0 0,1 0 0,0 1 0,0-1 0,0 0 0,0 0 0,-1 0 0,1 0 0,0 1 0,0-1 0,0 0 0,0 0 0,0 0 0,0 1 0,0-1 0,0 0 0,0 0 0,0 1 0,0-1 0,0 0 0,0 0 0,0 1 0,10 2 0,24-3 0,-26 0 0,19 0 0,-25 0 0,-17 0 0,-8-1 0,14 1 0,-1 0 0,0 0 0,1 0 0,0 1 0,-13 3 0,28-5 0,-1 1 0,0-1 0,0 1 0,7 1 0,5 0 0,29-1 0,50 0 0,-66-4 0,-18 2 0,0 0 0,11 1 0,-11 1 0,-8-1 0,0 1 0,-1 0 0,1 0 0,-1 1 0,7 0 0,-10-1 0,0 0 0,1 0 0,-1 0 0,0 0 0,0 0 0,0 0 0,0 0 0,0 0 0,0 0 0,0 0 0,1 0 0,-1 0 0,0 0 0,0 1 0,0-1 0,0 0 0,1 0 0,-1 0 0,0 0 0,0 1 0,0-1 0,0 0 0,0 0 0,0 0 0,0 0 0,0 0 0,0 0 0,0 0 0,0 0 0,0 1 0,0-1 0,0 0 0,0 0 0,0 0 0,0 0 0,0 0 0,0 1 0,-4 2 0,-7 1 0,-32-3 0,26-1 0,14 0 0,5 0 0,81 0 0,-125-8 0,18 4 0,17 2 0,-2 1 0,2 0 0,-11 0 0,-14 2 0,-53-2 0,86 1 0,-1 0 0,0 0 0,0 0 0,0 0 0,0 0 0,0 0 0,0-1 0,0 1 0,0 0 0,0 0 0,0 0 0,0 0 0,0 0 0,0 0 0,0 0 0,0 0 0,0 0 0,0 0 0,0 0 0,0 0 0,0 0 0,0 0 0,0 0 0,0-1 0,0 1 0,0 0 0,0 0 0,0-1 0,0 1 0,0 0 0,0 0 0,0 0 0,0 0 0,0 0 0,0 0 0,0-1 0,0 1 0,0 0 0,0 0 0,0 0 0,0 0 0,0 0 0,0 0 0,0 0 0,0 0 0,0 0 0,0-1 0,-1 1 0,1 0 0,0 0 0,0 0 0,0 0 0,0 0 0,0 0 0,0 0 0,-1 0 0,1 0 0,0 0 0,0 0 0,0 0 0,1-2 0,-10 2 0,1 1 0,5-1 0,1 0 0,0 0 0,-1 1 0,2-1 0,-2 1 0,1-1 0,0 1 0,-4 1 0,26-1 0,29-9 0,20 4 0,-53 2 0,-6 1 0,-2 1 0,13 0 0,-18 0 0,-1 0 0,1 0 0,-1 0 0,1 1 0,0 0 0,-1-1 0,0 1 0,1 1 0,0-1 0,-1 0 0,0 0 0,3 2 0,-5-3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0 0,-7 1 0,-9 0 0,-8-1 0,-1 1 0,-29 4 0,36-3 6,-2-1 0,-30-1 0,13-1-1389,33 1-5443</inkml:trace>
</inkml:ink>
</file>

<file path=ppt/ink/ink1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11"/>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809"/>
    </inkml:context>
    <inkml:brush xml:id="br0">
      <inkml:brushProperty name="width" value="0.025" units="cm"/>
      <inkml:brushProperty name="height" value="0.025" units="cm"/>
      <inkml:brushProperty name="color" value="#66CC00"/>
    </inkml:brush>
  </inkml:definitions>
  <inkml:trace contextRef="#ctx0" brushRef="#br0">1 1 24575,'325'0'0,"-284"4"-1365,-37-4-5461</inkml:trace>
</inkml:ink>
</file>

<file path=ppt/ink/ink1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03"/>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0,'195'0,"-414"0,1160 0,-938 0</inkml:trace>
</inkml:ink>
</file>

<file path=ppt/ink/ink1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04"/>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1,'1271'0,"-1266"0</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530"/>
    </inkml:context>
    <inkml:brush xml:id="br0">
      <inkml:brushProperty name="width" value="0.1" units="cm"/>
      <inkml:brushProperty name="height" value="0.1" units="cm"/>
      <inkml:brushProperty name="color" value="#00A0D7"/>
    </inkml:brush>
  </inkml:definitions>
  <inkml:trace contextRef="#ctx0" brushRef="#br0">1 527 24575,'0'-4'0,"0"-8"0,0 0 0,1 0 0,0 1 0,4-16 0,7-5 0,-9 27 0,-1-1 0,0 1 0,1-1 0,-2 0 0,1 1 0,-1-2 0,0 1 0,0-6 0,-1 9 0,1 0 0,-1 1 0,1 0 0,-1-1 0,1 0 0,0 1 0,0 0 0,0 0 0,0-1 0,1 1 0,-1 0 0,0 0 0,4-4 0,8-13 0,-1-9 0,-7 15 0,1 0 0,10-16 0,30-40 0,-33 51 0,18-21 0,-22 29 0,-7 7 0,0 0 0,0 1 0,0-1 0,1 1 0,-1-1 0,1 1 0,0 0 0,-1 0 0,1 0 0,0 1 0,0-1 0,0 1 0,5-3 0,0 1 0,1 0 0,-1-1 0,13-7 0,-16 8 0,0-1 0,1 1 0,-1 1 0,1-1 0,0 1 0,0 0 0,0 0 0,0 0 0,0 1 0,9-1 0,76-3 0,-81 6 0,0-1 0,0 1 0,0 0 0,15 5 0,-5-2 0,-1-1 0,1-1 0,0-1 0,38-2 0,-13 0 0,-18 0 0,31 2 0,-56 0 0,1 0 0,0 0 0,0 0 0,-1 0 0,0 0 0,1 1 0,-1-1 0,1 1 0,-1 0 0,0 0 0,0-1 0,3 5 0,11 7 0,48 36 0,-45-38 0,-14-9 0,-1 1 0,1 0 0,0 0 0,-1 0 0,6 5 0,-9-6 0,0 0 0,1-1 0,-1 0 0,1 1 0,-1-1 0,1 0 0,-1 0 0,1 0 0,0 0 0,-1 0 0,1 0 0,0-1 0,0 1 0,-1 0 0,2-1 0,-2 0 0,1 1 0,3-1 0,-3 1 0,1-1 0,-1 2 0,0-2 0,1 1 0,-1 0 0,0 0 0,1 1 0,-1-1 0,0 0 0,0 1 0,0 0 0,0-1 0,2 3 0,-2-1 0,0-1 0,0 0 0,0-1 0,1 2 0,-1-2 0,1 1 0,0-1 0,-1 0 0,0 0 0,5 2 0,-1-2 0,-1 0 0,0 0 0,-1 0 0,1 0 0,0 1 0,0-1 0,-1 1 0,0 0 0,0 1 0,1-1 0,-1 1 0,5 3 0,-1 1 0,1-1 0,0 1 0,0-2 0,13 6 0,-20-10 0,25 7 0,-23-6 0,-1-2 0,1 1 0,-1 1 0,1-1 0,0 0 0,-1 1 0,4 2 0,6 5 0,24 12 0,-4-9 0,1-1 0,63 29 0,-87-36 0,1 0 0,0-1 0,0 0 0,22 2 0,-45-5 0,10 0 0,0 0 0,0 0 0,0 0 0,0 0 0,-1 0 0,1 0 0,0-1 0,0 1 0,-1 0 0,1-1 0,1 0 0,-2 1 0,1-1 0,0 0 0,0-1 0,0 1 0,-1-1 0,3 2 0,0 0 0,0 0 0,0 0 0,-1-1 0,1 1 0,0 0 0,0 0 0,0 0 0,0 0 0,0 0 0,0 0 0,0 0 0,-1 0 0,1-1 0,0 1 0,0 0 0,0 0 0,0 0 0,0 0 0,0 0 0,0 0 0,0 0 0,0-1 0,0 1 0,0 0 0,0 0 0,0 0 0,0 0 0,0 0 0,1 0 0,-1 0 0,0 0 0,0-1 0,0 1 0,0 0 0,0 0 0,0 0 0,1 0 0,-1 0 0,0 0 0,0 0 0,0 0 0,7-3 0,9 2 0,-16 1 0,5 1 0,1-1 0,-1 1 0,0 1 0,1-1 0,7 3 0,-8-2 0,1 0 0,-2-1 0,2 0 0,-1 0 0,10 1 0,-11-2 0,-1 1 0,1-1 0,-1 1 0,0 0 0,0 0 0,1 0 0,4 2 0,-4-1 0,0 0 0,0 0 0,0-1 0,6 1 0,17 3 0,-17-3 0,1-1 0,21 2 0,-23-3 0,1 1 0,-1 1 0,17 3 0,-17-3 0,1 1 0,0-2 0,15 2 0,-20-3 0,-1 0 0,1 0 0,0 1 0,-1 0 0,0 0 0,1 0 0,-1 1 0,0-1 0,1 1 0,4 3 0,0 0 0,0 1 0,-1 1 0,11 10 0,-16-14 0,1-1 0,-1 0 0,1 1 0,1-1 0,4 2 0,15 9 0,-21-10 0,4 2 0,0-1 0,-1 1 0,11 4 0,-12-6 0,0 0 0,0 0 0,0 1 0,0-1 0,8 9 0,-14-12 0,1 0 0,0 1 0,0-1 0,-1 0 0,1 0 0,0 0 0,-1 0 0,1 1 0,0-1 0,0 0 0,-1 0 0,1 0 0,0 0 0,-1 0 0,1 0 0,-1 0 0,1 0 0,0 0 0,-1 0 0,1 0 0,0 0 0,-1 0 0,1 0 0,0 0 0,-1 0 0,-12-1 0,-12-4 0,5 0 0,-22-1 0,23 4 0,-31-2 0,-6 1 0,43 1 0,-55-3 0,47 4 0,-34 1 0,-12 0 0,45-2 0,-37-1 0,-561 3 0,537 5 0,-16 1 0,-483-6 0,560 3 0,18-2 0,2 0 0,-1-1 0,0 1 0,0 0 0,0-1 0,0 0 0,-1 0 0,2 0 0,-2-1 0,-4-1 0,7 2 0,0-1 0,0 0 0,1 1 0,-1-1 0,0 0 0,0 0 0,1 0 0,-1 1 0,1-2 0,0 1 0,-1 0 0,1 1 0,0-1 0,-1 0 0,1 0 0,0 0 0,0 0 0,0-1 0,0 1 0,0 0 0,0 0 0,0-1 0,3-24 0,1 15 0,-1 1 0,12-20 0,-13 26 0,-1 1 0,0-1 0,0 1 0,0 0 0,0-1 0,0 1 0,-1 0 0,0-5 0,0 4 0,1 0 0,-1 0 0,1 0 0,1-6 0,1 2 0,-2 3 0,1 1 0,-1-1 0,2 1 0,-1 0 0,4-6 0,-4 7 0,0-1 0,0 0 0,0-1 0,1-4 0,2-5 0,41-75 0,-40 79 0,1 0 0,0 1 0,10-10 0,-2 1 0,-7 8 0,1 1 0,16-15 0,-21 21 0,0 0 0,0 0 0,1 1 0,0 0 0,-1-1 0,1 1 0,0 0 0,-1 1 0,9-3 0,26 0 0,0 2 0,41 1 0,-64 1 0,-24 1 0,-12-2 0,19 1 0,0 0 0,1-1 0,-1 1 0,0 0 0,0 0 0,1 0 0,-1-1 0,1 1 0,-1 0 0,0-1 0,1 1 0,-1-1 0,1 1 0,-1 0 0,1-1 0,0 1 0,-1-1 0,0 1 0,1-1 0,0 0 0,-1 1 0,1-1 0,-1-1 0,1 1 0,0 1 0,0-1 0,-1 0 0,1 1 0,0-1 0,-1 1 0,1-1 0,0 1 0,-1-1 0,1 0 0,-1 1 0,0 0 0,1-1 0,-1 0 0,1 1 0,-1-1 0,1 1 0,-1 0 0,0-1 0,1 1 0,-1 0 0,0 0 0,0-1 0,0 1 0,-20 0 0,2 0 0,37-4 0,-8 3 0,1 0 0,0 1 0,-1 0 0,1 2 0,-1-1 0,18 4 0,-16-2 0,1-1 0,0 0 0,0-1 0,18 0 0,9 0 0,-10 5 0,-23-5 0,-1 1 0,1-1 0,-1-1 0,7 2 0,-7-3 0,0 1 0,0 0 0,0 0 0,-1 1 0,1 0 0,0 0 0,0 0 0,0 0 0,-1 1 0,10 4 0,-4 3 0,6 3 0,7 0 0,-2 0 0,37 27 0,-7-7 0,-35-21 0,35 17 0,26 6 0,24 17 0,10-7 0,-77-32 0,30 11 0,-58-20 0,0-1 0,0 0 0,0 0 0,12 1 0,-10-2 0,-1 1 0,16 4 0,-18-4 0,0-1 0,0 0 0,-1 0 0,10 0 0,-10 0 0,1-1 0,1 1 0,-1 1 0,7 1 0,38 10 0,-26-7 0,-3-2 0,39 5 0,-50-7 0,20 4 0,-20-3 0,-2-1 0,16 2 0,-18-4 0,-1 1 0,1 0 0,11 3 0,-18-4 0,0 0 0,0 0 0,0 0 0,0 0 0,0 0 0,0 0 0,0 0 0,0 0 0,0 0 0,0 0 0,0 0 0,0 0 0,0 0 0,0 0 0,-1 0 0,1 0 0,0 0 0,0 0 0,0 0 0,0 0 0,0 0 0,0 0 0,0 0 0,0 0 0,0 0 0,0 0 0,0 0 0,0 0 0,0 0 0,0 0 0,0 0 0,0 1 0,0-1 0,0 0 0,0 0 0,0 0 0,0 0 0,0 0 0,0 0 0,0 0 0,0 0 0,0 0 0,0 0 0,0 0 0,0 0 0,0 0 0,0 0 0,0 0 0,0 0 0,0 0 0,0 0 0,0 0 0,0 0 0,0 0 0,0 0 0,0 0 0,0 0 0,0 1 0,-8 0 0,-8 1 0,-367-2 0,185-1 0,119-4 0,-99 1 0,123 2 0,35 2 0,0-1 0,1 0 0,-23-6 0,29 5 0,-1 1 0,0 0 0,1 1 0,-17 1 0,-5 0 0,-543-1 0,574 0 0,3 1 0,0-1 0,0 0 0,-1 0 0,1 0 0,0-1 0,0 1 0,0 0 0,-1 0 0,1-1 0,-2 0 0,3 1 0,-1-1 0,1 1 0,-1-1 0,1 0 0,-1 1 0,1-1 0,0 1 0,-1-1 0,1 1 0,0-1 0,0 0 0,0 1 0,0-1 0,0 1 0,0-1 0,0 0 0,0 1 0,0-1 0,0 0 0,0 0 0,0 1 0,0-1 0,0 1 0,1-2 0,3-12 0,0 1 0,0-1 0,2 1 0,0 0 0,15-23 0,-1 0 0,7-9 0,-25 41 0,14-30 0,-14 26 0,2 0 0,-1 0 0,1 0 0,-1 1 0,2-1 0,0 2 0,-1-2 0,2 2 0,0-1 0,8-8 0,-8 11 0,-1 0 0,0 0 0,0 1 0,1 0 0,0 0 0,0 1 0,0 0 0,11-4 0,-5 3 0,1 0 0,0-1 0,0 2 0,1 1 0,18-1 0,89-4 0,-74 6 0,45 1 0,-31 10 0,-53-9 0,-1 0 0,1 1 0,-1 0 0,0 0 0,0 0 0,0 2 0,0-2 0,8 8 0,-8-6 0,18 16 0,-11-7 0,5 1 0,-1 0 0,2-1 0,23 13 0,84 32 0,-111-50 0,7 2 0,30 21 0,-44-27 0,-1 0 0,2-1 0,-1 1 0,15 3 0,15 7 0,25 13 0,-18-10 0,-32-12 0,0-2 0,0 0 0,1-1 0,0 0 0,22 1 0,-34-4 0,-26-1 0,-42 4 0,0 1 0,60-4 0,-155-4 0,3-4 0,117 7 0,-48-9 0,58 6 0,-6-2 0,-59-1 0,-347 8 0,411 0 0,-53 8 0,71-5 0,1-1 0,0 1 0,1 0 0,-1 1 0,-19 11 0,26-13 0,9-5 0,8-6 0,-6 2 0,6-5 0,-1 0 0,0-1 0,10-14 0,32-50 0,-45 64 0,-1-1 0,10-22 0,-5 9 0,-8 18 0,0 0 0,1-1 0,10-12 0,-13 18 0,2 0 0,-1 0 0,0 0 0,1 0 0,0 0 0,-1 1 0,1 0 0,0 0 0,8-4 0,4 0 0,-13 4 0,1 1 0,-1-1 0,1 1 0,0 0 0,0 0 0,5-1 0,-8 2 0,150-11 0,-18 16 0,-119-4 0,10 0 0,-17-2 0,0 1 0,0 0 0,-1 1 0,1 0 0,0 0 0,-1 0 0,1 1 0,-1 0 0,1 0 0,6 4 0,29 22 0,-32-22 0,18 11 0,45 20 0,-22-12 0,-40-19 0,14 12 0,-18-12 0,1-1 0,-1 0 0,1 0 0,10 4 0,3 0 0,-12-5 0,20 7 0,-17-8 0,-1 1 0,17 9 0,-3-1 0,-17-8 0,0-1 0,0 1 0,-1 1 0,10 7 0,-17-12 0,1 0 0,-1 0 0,0 1 0,0-1 0,1 0 0,-1 0 0,0 0 0,1 0 0,-1 1 0,0-1 0,0 1 0,0-1 0,0 0 0,1 0 0,-1 0 0,0 1 0,0-1 0,0 0 0,0 1 0,0-1 0,0 0 0,0 0 0,0 1 0,0-1 0,0 0 0,0 0 0,0 1 0,0-1 0,0 0 0,0 1 0,0-1 0,0 0 0,0 1 0,-1-1 0,1 0 0,-1 1 0,0-1 0,1 1 0,-1-1 0,1 1 0,-1-1 0,0 0 0,1 0 0,-1 0 0,1 1 0,-1-1 0,-1 0 0,-28 0 0,27 0 0,-31 0 0,-79-4 0,16 1 0,2 0 0,-112 1 0,115 3 0,-139-1 0,209-2 0,-1 0 0,-30-7 0,51 9 0,-1 0 0,0-1 0,0 0 0,-1 1 0,2-1 0,-2 0 0,2-1 0,-4-1 0,5 3 0,1-1 0,-1 1 0,1 0 0,0-1 0,-1 1 0,1 0 0,0-1 0,-1 1 0,1-1 0,0 1 0,0 0 0,0-1 0,-1 0 0,1 1 0,0-1 0,-1 1 0,1-1 0,0 1 0,0-1 0,0-1 0,0 1 0,1 0 0,-1 0 0,1 0 0,-1 0 0,0 0 0,1 0 0,-1 0 0,1 0 0,-1 0 0,1 0 0,0-2 0,18-19 0,-12 14 0,-1-1 0,7-9 0,-9 13 0,0-1 0,1 1 0,0 0 0,5-4 0,2-4 0,0 0 0,-7 7 0,0 1 0,0-1 0,1 1 0,0 0 0,10-6 0,-5 6 0,19-6 0,-17 7 0,7-2 0,1 1 0,0 1 0,1 0 0,29 0 0,97-2 0,-138 6 0,1 1 0,-1-1 0,1 2 0,0 0 0,-1 0 0,1 0 0,13 7 0,-3-1 0,-8-4 0,0 1 0,-1 1 0,1-1 0,15 12 0,20 14 0,34 19 0,-21-9 0,-55-38 0,-4-2 0,0 0 0,1 1 0,-1-1 0,-1 1 0,2-1 0,-1 1 0,-1 0 0,4 3 0,-5-5 0,0 1 0,-1-1 0,1 0 0,0 0 0,-1 1 0,1-1 0,-1 0 0,1 0 0,-1 0 0,1 0 0,-1 1 0,1-1 0,-1 0 0,1 0 0,0 0 0,-1 0 0,1 0 0,-1 0 0,1 0 0,-1 0 0,-12 0 0,13 0 0,-14 0 0,-119 4 0,-14 1 0,-205 3 0,236-9 0,88 0 0,26 0 0,0 1 0,0 0 0,0-1 0,0 1 0,-1-1 0,1 0 0,0 0 0,0 0 0,-3-2 0,4 2 0,0 1 0,0-1 0,1-1 0,-1 2 0,1-1 0,-1 0 0,1 0 0,-1 0 0,1 0 0,0 0 0,-1 0 0,1 0 0,0 0 0,0-1 0,0 1 0,0 0 0,0 0 0,0 0 0,0 0 0,0 0 0,0 0 0,0 0 0,1 0 0,-1 0 0,1-1 0,0-3 0,1 2 0,0-1 0,0 0 0,0 1 0,3-5 0,1 1 0,1 0 0,0 1 0,0 0 0,0-1 0,1 2 0,0 0 0,0 0 0,0 0 0,0 1 0,2 0 0,10-4 0,9-2 0,59-13 0,-71 20 0,0 1 0,1 0 0,22 2 0,160 0 0,-193 1 0,1 0 0,-1 0 0,0 1 0,0 0 0,0 1 0,1-1 0,-1 1 0,10 7 0,6 1 0,-22-11 0,11 5 0,-1 1 0,16 10 0,-25-15 0,1 0 0,-1 1 0,0 0 0,0 0 0,0 0 0,0 0 0,0 0 0,0 0 0,-1 1 0,1-1 0,-1 0 0,1 1 0,-1-1 0,0 1 0,0-1 0,0 1 0,1 3 0,-3-4 0,1-1 0,0 0 0,-1-1 0,1 1 0,-1 0 0,0 0 0,1 0 0,-1-1 0,1 1 0,-1 0 0,0 0 0,1 0 0,-1-1 0,0 1 0,0-1 0,0 1 0,1-1 0,-1 1 0,0-1 0,-1 1 0,-20 9 0,-29 4 0,33-10 0,9-3 0,0 1 0,0-2 0,-12 1 0,10-1 0,1 0 0,-12 3 0,-207 20 0,81-22 0,78-2 0,69 2 0,1-1 0,-1 0 0,1 0 0,-1 0 0,1 0 0,-1 0 0,1 0 0,-1 0 0,0 0 0,0 0 0,1 0 0,-1-1 0,1 1 0,-1 0 0,1 0 0,-1 0 0,1-1 0,-1 1 0,1-1 0,-1 1 0,1 0 0,0-1 0,-1 1 0,0 0 0,1-1 0,0 1 0,-1-1 0,1 1 0,0 0 0,-1-1 0,1 1 0,0-1 0,0 1 0,-1-1 0,1 1 0,0-1 0,0 1 0,0-1 0,0 0 0,0 0 0,0 1 0,0-1 0,0 1 0,0-1 0,0 1 0,0-1 0,0 1 0,0-1 0,0 1 0,0-1 0,1 1 0,-1-1 0,0 1 0,0-1 0,1 0 0,0-2 0,1 0 0,0 0 0,-1 1 0,1 0 0,0-1 0,0 1 0,0 0 0,1 0 0,3-4 0,4 2 0,0-1 0,0 1 0,0 0 0,17-3 0,-10 2 0,19-3 0,-24 6 0,0-1 0,13-4 0,-21 5 0,1 1 0,0 0 0,8-1 0,-8 2 0,1-1 0,-2 0 0,10-2 0,-8 1 0,-1 0 0,1 1 0,0 1 0,-1-1 0,7 1 0,14-2 0,-5-1 0,24 1 0,-3 0 0,17-4 0,-54 6 0,0-1 0,0 1 0,-1-1 0,7-1 0,-51 1 0,-119 11 0,119-7 0,18-2 0,1 2 0,-28 5 0,37-5 0,-22 1 0,24-4 0,-2 2 0,-16 4 0,25-5 0,0 0 0,-1 0 0,2 1 0,-2-1 0,2 1 0,-1-1 0,-5 5 0,8-6 0,-1 1 0,1-1 0,0 0 0,-1 1 0,1-1 0,0 0 0,0 1 0,0-1 0,-1 0 0,1 1 0,0-1 0,0 0 0,0 1 0,0-1 0,0 1 0,-1-1 0,1 1 0,0-1 0,0 1 0,0-1 0,0 0 0,0 1 0,0-1 0,1 1 0,-1 0 0,1 0 0,-1-1 0,1 1 0,-1 0 0,1-1 0,0 1 0,0 0 0,-1-1 0,1 1 0,0-1 0,-1 1 0,1-1 0,0 0 0,0 1 0,0-1 0,1 1 0,8 1 0,-1 1 0,0-1 0,1-1 0,14 1 0,42-2 0,-25-1 0,16 1 0,-10 1 0,92-9 0,-122 5 0,82-11 0,-92 13 0,-12-1 0,-14-1 0,14 2 0,-17-2 0,0 1 0,0 2 0,-28 1 0,5 0 0,-47 5 0,92-6 0,-20 0 0,-1 2 0,1 0 0,-30 9 0,18-7 47,18-3-1459</inkml:trace>
</inkml:ink>
</file>

<file path=ppt/ink/ink1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05"/>
    </inkml:context>
    <inkml:brush xml:id="br0">
      <inkml:brushProperty name="width" value="0.1" units="cm"/>
      <inkml:brushProperty name="height" value="0.1" units="cm"/>
      <inkml:brushProperty name="color" value="#FFC114"/>
      <inkml:brushProperty name="ignorePressure" value="1"/>
    </inkml:brush>
  </inkml:definitions>
  <inkml:trace contextRef="#ctx0" brushRef="#br0">174 1,'-173'717,"172"-713</inkml:trace>
</inkml:ink>
</file>

<file path=ppt/ink/ink1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06"/>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0,'128'708,"-128"-706</inkml:trace>
</inkml:ink>
</file>

<file path=ppt/ink/ink1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807"/>
    </inkml:context>
    <inkml:brush xml:id="br0">
      <inkml:brushProperty name="width" value="0.2" units="cm"/>
      <inkml:brushProperty name="height" value="0.2" units="cm"/>
      <inkml:brushProperty name="color" value="#FFC114"/>
    </inkml:brush>
  </inkml:definitions>
  <inkml:trace contextRef="#ctx0" brushRef="#br0">162 12 24575,'0'39'0,"-1"40"0,0-73 0,-1 0 0,0 0 0,0 0 0,-1 0 0,-3 7 0,-4 5 0,-2 6 0,9-18 0,-1 0 0,1 0 0,-3 10 0,-5 32 0,-9 25 0,17-64 0,-1 0 0,-5 12 0,6-15 0,0 0 0,0 1 0,1-1 0,0 2 0,1-3 0,-1 3 0,0 5 0,1-8 0,1 1 0,-1 0 0,-1-1 0,-1 7 0,-4 15 0,6-21 0,-1-1 0,1-1 0,-1 1 0,-2 6 0,2-7 0,0 0 0,0 0 0,0 1 0,1-1 0,0 0 0,0 8 0,1-6 0,-1 0 0,0-1 0,-2 10 0,2-12 0,1-3 0,0 0 0,0 0 0,1 1 0,-1-1 0,0 0 0,0 0 0,0 0 0,1 0 0,-1 0 0,0 1 0,0-1 0,0 0 0,1 0 0,-1 0 0,1 0 0,-1 0 0,0 0 0,0 0 0,0 0 0,1 0 0,-1 0 0,0 0 0,0 0 0,1 0 0,-1 0 0,1 0 0,-1 0 0,0 0 0,0 0 0,0 0 0,0 0 0,0 0 0,0 0 0,1-1 0,12-1 0,-13 2 0,24-7 0,-17 6 0,1-1 0,0 0 0,0 0 0,0 1 0,13 0 0,19 2 0,67-2 0,-84-2 0,17 0 0,-28 3 0,25 0 0,40 5 0,-59-4 0,39-1 0,4 0 0,-33 4 0,17-1 0,-11-4 0,51 2 0,-58 1 0,30 2 0,-14-5 0,61 2 0,-74 5 0,-25-4 0,-1-1 0,0 0 0,-1-1 0,2 1 0,-1 0 0,-1-1 0,1 0 0,0 1 0,1-1 0,-2-1 0,2 1 0,5-2 0,-9 2 0,-1 0 0,1 0 0,-1 0 0,1 0 0,-1 0 0,1-1 0,-1 1 0,1-1 0,-1 1 0,0-1 0,1 0 0,0 1 0,-1-1 0,0 1 0,0-1 0,1 1 0,-1-1 0,0 1 0,0-1 0,0 1 0,0-1 0,1 0 0,-1 1 0,0-1 0,0 1 0,0-1 0,0 0 0,0 0 0,-1 1 0,1 0 0,0 0 0,0-1 0,0 0 0,-1 0 0,-12-24 0,8 17 0,3 2 0,-1 0 0,2-1 0,0 2 0,-1-3 0,0-8 0,1 8 0,0 0 0,-5-16 0,4 17 0,0-2 0,-1-10 0,0 1 0,-11-54 0,8 9 0,4 52 0,1 0 0,1-12 0,0 15 0,0 1 0,0-1 0,-1 0 0,0 1 0,-1-1 0,-3-8 0,4 10 0,-1-1 0,1 1 0,-2-13 0,-2-13 0,0 5 0,5 23 0,-1-2 0,1 0 0,-2 2 0,1-1 0,-5-8 0,4 6 0,0 2 0,-1-1 0,2 1 0,-1-2 0,1 2 0,-1-11 0,2 15 0,-1 0 0,1 0 0,0 0 0,-1 0 0,0 0 0,1 0 0,0 0 0,-1 1 0,0-1 0,0 0 0,0 0 0,0 0 0,0 1 0,0 0 0,0-1 0,0 1 0,0-1 0,0 1 0,-1-1 0,1 1 0,1 0 0,-1-1 0,0 1 0,-1 0 0,1 0 0,0 0 0,-2 0 0,-6-2 0,-1 2 0,-11-1 0,18 1 0,-227 1 0,169 5 0,-130-6 0,128 6 0,11-10 0,33 2 0,15 2 0,0 0 0,0 0 0,0 0 0,1 0 0,-1 0 0,0 0 0,0 1 0,1 0 0,-1 0 0,0 0 0,0 1 0,1-1 0,-6 3 0,8-2 0,-1-1 0,0-1 0,0 2 0,0-1 0,0 1 0,1 0 0,-1 0 0,0-1 0,1 1 0,0 0 0,0 0 0,0 0 0,-1 0 0,2 0 0,-1 0 0,0 0 0,0 0 0,1 0 0,-1 0 0,1 1 0,0 3 0,0-5 0,0 1 0,0 0 0,0 0 0,0 0 0,0 0 0,1 0 0,-1 0 0,1-1 0,0 1 0,0-1 0,-1 1 0,2 0 0,-1 0 0,0 0 0,0-1 0,-1 0 0,2 0 0,2 3 0,-2-3 0,1 1 0,-1-1 0,-1 0 0,2 0 0,0 0 0,0 0 0,-1 0 0,1-1 0,-1 0 0,1 0 0,0 0 0,0 1 0,-1-1 0,3-1 0,125 7 0,-85-5 0,41-2 0,-59-2 0,16 0 0,49-3 0,33 11 0,-118-4 0,0-1 0,0 0 0,-1 1 0,1 1 0,-1 0 0,1 0 0,-2 0 0,2 1 0,-1-1 0,-1 1 0,2 0 0,7 5 0,-12-5 0,-1-1 0,2 0 0,-1 1 0,0 0 0,0-2 0,0 2 0,-1 0 0,0 0 0,0 0 0,1-1 0,-2 1 0,1 0 0,0 0 0,0 0 0,-1-1 0,0 1 0,1 0 0,-1 0 0,-1 1 0,1-2 0,0 1 0,-1 0 0,-1 4 0,2-7 0,-2 1 0,2 0 0,-1 0 0,1 0 0,-1 0 0,1 0 0,-1-1 0,-1 1 0,2 0 0,-1 0 0,-1 0 0,1-1 0,0 1 0,0-1 0,0 1 0,-1-1 0,1 1 0,1-1 0,-1 0 0,0 1 0,-1-1 0,1 0 0,-2 0 0,-4 0 0,-1 0 0,-12 0 0,9 0 0,-5 0 0,-1 0 0,-32 8 0,49-8 0,-25 3 0,0-1 0,-1-1 0,-26-3 0,3 1 0,37 0 0,1 0 0,-1 0 0,-18-6 0,18 5 0,1 0 0,0 0 0,-21-1 0,-32-3 0,62 6 0,-20 0 0,-3 0 0,-31 5 0,46-4 0,4 0 0,2 0 0,-2 0 0,-7 3 0,11-3 0,0-1 0,1 0 0,-1 1 0,2-1 0,-2 1 0,1 0 0,0 0 0,0 0 0,0 0 0,-1 0 0,1 0 0,1 0 0,-2 0 0,1 1 0,1-1 0,-1 0 0,0 2 0,-7 12 0,6-12 0,0 0 0,0 0 0,2 0 0,-2 0 0,1 0 0,0 1 0,0 2 0,1-5 0,0 1 0,0-1 0,0 0 0,0 0 0,0 0 0,1 0 0,0 0 0,-1 0 0,0-1 0,1 1 0,-1 0 0,1 0 0,0 0 0,-1 0 0,0 0 0,1 0 0,0-1 0,0 1 0,0 0 0,0 0 0,0 0 0,0-1 0,0 1 0,0-1 0,1 1 0,-1-1 0,1 1 0,6 1 0,-2 1 0,3-1 0,-1 0 0,0 0 0,0-1 0,15 1 0,52-2 0,-32-1 0,427 1 0,-466 1 0,2 0 0,-1 0 0,-1 1 0,2-1 0,-2 2 0,1-1 0,0 0 0,-1 0 0,8 6 0,-3-2 0,-7-6 0,-1 1 0,1 0 0,-1 1 0,0-1 0,0 0 0,1 1 0,-1-1 0,0 0 0,0 0 0,0 1 0,0-1 0,0 0 0,-1 1 0,1-1 0,0 1 0,-1 0 0,1 1 0,-1-2 0,0 0 0,0 0 0,0 0 0,0-1 0,0 1 0,0-1 0,-1 1 0,1 0 0,0 0 0,0-1 0,0 1 0,-1 0 0,0 0 0,1-1 0,0 1 0,-1 0 0,1 0 0,-1-1 0,0 1 0,1-1 0,-1 1 0,0-1 0,0 1 0,1-1 0,-2 1 0,2-1 0,-1 0 0,1 0 0,-1 0 0,0 0 0,1 1 0,-2-1 0,2 0 0,-1 0 0,0 0 0,-2 0 0,-16 2 0,1-1 0,-27-3 0,3 1 0,-91 5 0,-10-1 0,-8 4 0,70-2 0,-6-6 0,-13 3 0,99-2 0,-1 0 0,1 0 0,-1 0 0,0 1 0,0-1 0,1 0 0,-1 1 0,1-1 0,0 1 0,-1 0 0,1-1 0,0 1 0,-1 0 0,1 0 0,0-1 0,0 1 0,-1 0 0,1 0 0,0 2 0,1-2 0,-1-1 0,1 1 0,-1 0 0,1 0 0,0 0 0,0 0 0,0-1 0,0 1 0,0 0 0,0-1 0,0 1 0,0-1 0,0 1 0,0 0 0,0 0 0,0 0 0,1 0 0,-1-1 0,1 1 0,-1 0 0,0 0 0,1-1 0,-1 1 0,0 0 0,1-1 0,-1 1 0,1-1 0,0 1 0,-1 0 0,1-1 0,0 0 0,0 0 0,0 1 0,1 0 0,2 0 0,-2 1 0,2-1 0,0 1 0,0-1 0,0 0 0,-1-1 0,1 1 0,0-1 0,6 1 0,15 1 0,0 3 0,1-2 0,39 3 0,53-7 0,-48 0 0,325 1 0,-393 1 0,1-1 0,-1 0 0,0 1 0,0-1 0,0 0 0,1 1 0,-1 0 0,0 0 0,0 0 0,-1 0 0,2 1 0,-2-1 0,1 0 0,0 1 0,0-1 0,0 1 0,1 2 0,5 5 0,-2-1 0,8 13 0,-8-11 0,-5-10 0,0 1 0,-1-1 0,0 1 0,1-1 0,-1 0 0,0 1 0,0-1 0,1 1 0,-1-1 0,1 0 0,-1 0 0,0 1 0,0 0 0,0 0 0,0-1 0,0 1 0,0-1 0,0 1 0,0-1 0,0 1 0,0-1 0,0 1 0,0-1 0,0 1 0,-1-1 0,1 1 0,0 0 0,-1-1 0,1 0 0,0 1 0,-1 0 0,1 0 0,-2 0 0,0-1 0,1 0 0,-1 1 0,0 0 0,1-1 0,-1 1 0,0-1 0,0 1 0,1-1 0,-4 0 0,-21 3 0,-1-2 0,0-1 0,1-2 0,-29-4 0,-55-1 0,-406 8-1365</inkml:trace>
</inkml:ink>
</file>

<file path=ppt/ink/ink1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800"/>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1,'1105'0,"-1118"0,7 0</inkml:trace>
</inkml:ink>
</file>

<file path=ppt/ink/ink1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801"/>
    </inkml:context>
    <inkml:brush xml:id="br0">
      <inkml:brushProperty name="width" value="0.1" units="cm"/>
      <inkml:brushProperty name="height" value="0.1" units="cm"/>
      <inkml:brushProperty name="color" value="#FFC114"/>
    </inkml:brush>
  </inkml:definitions>
  <inkml:trace contextRef="#ctx0" brushRef="#br0">1 209 24575,'1'0'0,"0"0"0,0-1 0,0 1 0,0-1 0,0 0 0,0 1 0,-1-1 0,1 0 0,0 1 0,0-1 0,-1 1 0,1-1 0,0 0 0,-1 0 0,1 0 0,-1 0 0,1 0 0,0 0 0,-1-2 0,9-8 0,0 4 0,-1 0 0,0-1 0,0 1 0,-2-1 0,2-1 0,5-10 0,25-27 0,-36 43 0,0 0 0,1 1 0,0 1 0,-2-1 0,2 0 0,0 0 0,0 1 0,4-3 0,14-8 0,-17 9 0,0 0 0,1 1 0,1-1 0,-3 1 0,3-1 0,-1 1 0,0 1 0,8-3 0,22-8 0,-34 12 0,0-1 0,0 1 0,-1 0 0,1-1 0,0 1 0,1-1 0,-1 1 0,0 0 0,0 0 0,0 0 0,0 0 0,0-1 0,0 1 0,1 0 0,-1 1 0,-1-1 0,2 0 0,0 1 0,-1-1 0,1 1 0,-1 0 0,0-1 0,0 1 0,0 0 0,0 0 0,0-1 0,0 1 0,-1 0 0,1 0 0,0 0 0,1 2 0,1 1 0,1-1 0,-1 0 0,1 1 0,0 0 0,1-1 0,-2-1 0,2 1 0,0 0 0,-1-1 0,8 2 0,-5 0 0,0-1 0,13 10 0,-14-11 0,-3 1 0,3-1 0,-1 0 0,9 2 0,-9-2 0,3 1 0,-5-3 0,-2 1 0,1 0 0,0 0 0,1-1 0,-2 1 0,2-1 0,-1 1 0,-1 1 0,1-1 0,2 3 0,6 5 0,2 2 0,0 0 0,0-2 0,1 0 0,-1 0 0,27 13 0,3-2 0,-42-20 0,0 0 0,1 0 0,-1 0 0,0 0 0,0 0 0,0 0 0,0 0 0,0 0 0,0 0 0,0 0 0,1 0 0,-1 0 0,0 0 0,0 0 0,0 1 0,0-1 0,0 0 0,0 0 0,0 0 0,0 0 0,0 0 0,0 0 0,0 0 0,0 0 0,1 1 0,-1-1 0,0 0 0,0 0 0,0 0 0,0 0 0,0 0 0,0 0 0,0 1 0,0-1 0,0 0 0,0 0 0,0 0 0,0 0 0,0 0 0,-1 1 0,-5 2 0,-8 0 0,-5-2 0,-1 0 0,-26-3 0,20 0 0,-18-2 0,-49-1 0,50-1 0,25 3 0,1 2 0,-22-2 0,11 4 0,-42-2 0,69 1 0,1 0 0,-1 0 0,0 0 0,0 0 0,1 0 0,-1-1 0,1 1 0,-2 0 0,2 0 0,-1 0 0,1-1 0,-1 1 0,0 0 0,1-1 0,-1 1 0,1-1 0,-1 1 0,0 0 0,1-1 0,0 1 0,-1-1 0,1 1 0,0-1 0,0 1 0,0-1 0,-1 0 0,1 0 0,0 1 0,0 0 0,0 0 0,-1-1 0,1 1 0,0-1 0,0 0 0,0 1 0,0-1 0,0 0 0,0 1 0,0-1 0,1 0 0,-1 1 0,0-1 0,0 0 0,0 1 0,0-1 0,1 0 0,-1-1 0,1 0 0,1 0 0,-1-1 0,1 1 0,-1-1 0,1 1 0,-1 1 0,1-1 0,0 0 0,2-2 0,9-7 0,-12 9 0,1 0 0,0 0 0,0 0 0,1 1 0,-2 0 0,1-1 0,5-1 0,26-19 0,0 10 0,-19 8 0,-11 3 0,0 0 0,0 0 0,0 0 0,0 0 0,1 0 0,-1 1 0,0-1 0,0 1 0,0-1 0,1 1 0,-1 0 0,0 1 0,6 0 0,0 2 0,1 1 0,0-1 0,-1 2 0,0 0 0,10 5 0,-4-2 0,-7-3 0,-1-1 0,0 1 0,0-1 0,-1 2 0,0-1 0,0 1 0,9 11 0,-14-17 0,1 1 0,-1 0 0,0-1 0,0 1 0,1 0 0,-1-1 0,0 1 0,1-1 0,-1 1 0,2 0 0,1 0 0,-12-1 0,-19 0 0,7 0 0,-1-1 0,1 0 0,-36-7 0,47 6 0,1 1 0,0 1 0,-1-1 0,1 1 0,-11 1 0,-22-1 0,41 0 0,-1 1 0,1-1 0,0 0 0,-1 0 0,0-1 0,1 1 0,-1 0 0,1 0 0,0 0 0,-1 0 0,0 0 0,1 0 0,0 0 0,0-1 0,0 1 0,0 0 0,-1 0 0,0 0 0,1-1 0,0 0 0,0 1 0,-1 0 0,1 0 0,0-1 0,0 1 0,-1 0 0,0-1 0,1 0 0,0 1 0,1-1 0,-1 1 0,0 0 0,0 0 0,1-1 0,-1 0 0,0 1 0,0-1 0,0 0 0,1 1 0,-1-1 0,0 1 0,1 0 0,-1-1 0,1 0 0,24-18 0,-22 17 0,0 1 0,0-1 0,0 1 0,0 0 0,-1 0 0,2 0 0,-1 1 0,1-1 0,-1 0 0,0 1 0,0-1 0,1 1 0,-1 0 0,0 0 0,0 1 0,0 0 0,1-1 0,3 2 0,-4-1 0,-1-1 0,0 1 0,0 0 0,-1-1 0,1 1 0,0 0 0,0 0 0,-1 0 0,1 0 0,0 0 0,0 0 0,0 3 0,0-3 0,-2 0 0,1 0 0,-1 0 0,1 1 0,0-2 0,-1 1 0,0 0 0,1 1 0,-1-1 0,0 0 0,0 0 0,0 0 0,0 0 0,0 1 0,0-1 0,0 0 0,0 0 0,0 0 0,0 0 0,-1 0 0,0 2 0,0-1 0,0-1 0,0 1 0,0-1 0,0 0 0,0 0 0,0 1 0,0-1 0,-1 0 0,1 0 0,-1 0 0,1 0 0,-1 1 0,0-1 0,1-1 0,0 1 0,-1 0 0,-2 0 0,-5 1 0,0 1 0,-12 1 0,2 1 0,7-4-4,-1 1-1,0-1 1,-1 0-1,2-1 1,-21-1-1,-2 0-1333</inkml:trace>
</inkml:ink>
</file>

<file path=ppt/ink/ink1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802"/>
    </inkml:context>
    <inkml:brush xml:id="br0">
      <inkml:brushProperty name="width" value="0.1" units="cm"/>
      <inkml:brushProperty name="height" value="0.1" units="cm"/>
      <inkml:brushProperty name="color" value="#FFC114"/>
    </inkml:brush>
  </inkml:definitions>
  <inkml:trace contextRef="#ctx0" brushRef="#br0">217 51 24575,'-2'-2'0,"1"2"0,-1-2 0,0 1 0,0 0 0,0 0 0,1 0 0,-1-1 0,0 1 0,1 0 0,-2 1 0,-2-2 0,2 1 0,0 0 0,-1-2 0,0 1 0,1 0 0,-1-1 0,-4-3 0,-8-6 0,15 11 0,-1 0 0,0 0 0,0 1 0,1-1 0,-2 0 0,1 1 0,1-1 0,-1 1 0,0 0 0,0 0 0,0-1 0,-1 1 0,1 0 0,1 0 0,-1 1 0,0-1 0,-4 1 0,2 0 0,2 0 0,-2 0 0,1 0 0,0 0 0,1-1 0,-1 2 0,0 0 0,0 0 0,0-1 0,-2 4 0,2-3 0,-1 0 0,1 0 0,0 0 0,-1 0 0,1 0 0,-1-1 0,0 0 0,-4 1 0,3-1 0,1 1 0,-1 0 0,1-1 0,0 2 0,-7 2 0,11-5 0,0 0 0,-1 0 0,1 0 0,0 0 0,0 1 0,-1-1 0,1 0 0,0 0 0,-1 1 0,1-1 0,0 0 0,0 0 0,0 0 0,0 0 0,-1 1 0,1-1 0,0 0 0,0 0 0,0 0 0,0 1 0,0-1 0,0 0 0,0 0 0,0 0 0,-1 1 0,1-1 0,0 0 0,0 0 0,0 1 0,0-1 0,0 0 0,0 0 0,0 0 0,0 1 0,0-1 0,1 0 0,8 2 0,17-6 0,-16 2 45,0 1-1,12-1 1,13 0-1544</inkml:trace>
</inkml:ink>
</file>

<file path=ppt/ink/ink1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84"/>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0,'956'0,"-952"0</inkml:trace>
</inkml:ink>
</file>

<file path=ppt/ink/ink1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85"/>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0,-1 0,-1 0,2 0,-1 0,1 0,0 0,-1 0,1 0,-1 0</inkml:trace>
</inkml:ink>
</file>

<file path=ppt/ink/ink1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86"/>
    </inkml:context>
    <inkml:brush xml:id="br0">
      <inkml:brushProperty name="width" value="0.05" units="cm"/>
      <inkml:brushProperty name="height" value="0.05" units="cm"/>
      <inkml:brushProperty name="color" value="#E71224"/>
    </inkml:brush>
  </inkml:definitions>
  <inkml:trace contextRef="#ctx0" brushRef="#br0">0 13 24575,'184'0'0,"-179"-1"0,-1 1 0,1-1 0,0 0 0,8-2 0,16-3 0,-10 6 0,32 3 0,-39-3 0,12 2 0,53 2 0,-26-6 0,-33 1 0,39 1 0,27 2 0,86 5 0,-158-8 0,-2 1 0,11-3 0,-12 1 0,3 1 13,-1 0-1,20 2 0,-7 0-1414</inkml:trace>
</inkml:ink>
</file>

<file path=ppt/ink/ink1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87"/>
    </inkml:context>
    <inkml:brush xml:id="br0">
      <inkml:brushProperty name="width" value="0.2" units="cm"/>
      <inkml:brushProperty name="height" value="0.2" units="cm"/>
      <inkml:brushProperty name="color" value="#E71224"/>
    </inkml:brush>
  </inkml:definitions>
  <inkml:trace contextRef="#ctx0" brushRef="#br0">1 1229 24575,'0'-2'0,"1"1"0,-1-1 0,1 0 0,-1 0 0,2 0 0,-2 0 0,1 0 0,1 1 0,-2-1 0,1 0 0,0 1 0,4-4 0,7-11 0,-2-13 0,-7 22 0,-1 1 0,1-1 0,0 0 0,7-11 0,-7 13 0,0 1 0,-1 0 0,0-1 0,-1 0 0,1 1 0,0-2 0,-1 1 0,0 1 0,0-11 0,0 13 0,-1 0 0,1-1 0,-1 0 0,1 1 0,0 1 0,0-2 0,0 1 0,0 0 0,4-4 0,-4 6 0,1-2 0,-1 0 0,0-1 0,0 1 0,-1 0 0,2 0 0,-1 0 0,-1 0 0,1 0 0,0 0 0,-1-5 0,0 6 0,0 0 0,0-1 0,0 0 0,0 0 0,0 1 0,0-1 0,0 0 0,1 1 0,-1-1 0,1 1 0,0-1 0,-1 0 0,1 1 0,0-1 0,0 1 0,0-1 0,0 1 0,0 0 0,0 0 0,2-2 0,-2 2 0,0 0 0,0 0 0,-1-1 0,1 1 0,-1-1 0,1 1 0,0 1 0,-1-2 0,0 0 0,0 1 0,1 0 0,-1-1 0,0-1 0,0 1 0,0 1 0,0-1 0,0 0 0,0 1 0,1-2 0,-1 2 0,0-1 0,3-2 0,0-2 0,1-1 0,-1 1 0,-1-1 0,0 1 0,0-1 0,0 1 0,-1-1 0,1-10 0,-1 14 0,0-2 0,0 2 0,0 0 0,0-1 0,4-4 0,2-8 0,-3 5 0,0 1 0,9-15 0,-13 24 0,8-13 0,-8 13 0,0 1 0,0 0 0,0-1 0,0 1 0,0-1 0,0 1 0,0 0 0,0-1 0,0 1 0,0-1 0,0 1 0,0 0 0,0-1 0,0 0 0,0 1 0,0-1 0,0 1 0,0 0 0,0-1 0,0 1 0,0 0 0,0 0 0,0 0 0,0-1 0,0 1 0,0 0 0,0-1 0,-1 1 0,1 0 0,-1-1 0,1 1 0,-1 0 0,1 0 0,0 0 0,0 0 0,0 0 0,-1 0 0,1 0 0,0 0 0,-1 0 0,1 0 0,0 0 0,0 0 0,0 0 0,0 0 0,-1 0 0,1 0 0,0 1 0,0-1 0,0 0 0,0 0 0,0 0 0,-1 0 0,1 0 0,0 0 0,0 1 0,0-1 0,-1 0 0,1 0 0,0 0 0,0 0 0,0 1 0,0-1 0,0 0 0,0 0 0,0 0 0,0 0 0,0 0 0,0 0 0,0 0 0,0 0 0,0 0 0,0 1 0,0-1 0,0 0 0,0 0 0,0 0 0,0 0 0,0 1 0,0-1 0,1 0 0,-1 0 0,0 1 0,1-1 0,-1 1 0,0-1 0,0 0 0,0 0 0,0 0 0,0 1 0,0-1 0,0 0 0,1 0 0,-1 0 0,0 0 0,0 1 0,0-1 0,0 0 0,1 0 0,-1 0 0,0 0 0,1 0 0,-1 0 0,0 1 0,0-1 0,0 0 0,1 0 0,-1 0 0,0 0 0,0 0 0,1 0 0,-1 0 0,1 0 0,-1 0 0,0 0 0,0 0 0,0 0 0,0 0 0,0 0 0,0 0 0,0 0 0,1 0 0,-1-1 0,0 1 0,1 0 0,-1 0 0,0 0 0,0 0 0,0 0 0,1 0 0,-1-1 0,0 1 0,0 0 0,0 0 0,0 0 0,0 0 0,1-1 0,-1 1 0,0 0 0,0 0 0,1-1 0,-1 0 0,1 0 0,-1 0 0,1 1 0,0 0 0,-1-1 0,1 0 0,-1 0 0,0 0 0,0 0 0,1 0 0,-1 0 0,1 0 0,-1 0 0,0 0 0,0 0 0,0-2 0,1-8 0,-1 11 0,0-1 0,0 1 0,1 0 0,-1 0 0,0-1 0,1 1 0,-1 0 0,0 0 0,0 0 0,0-1 0,0 1 0,0 0 0,0 0 0,0 0 0,0 0 0,1 0 0,-1 0 0,1 0 0,-1 0 0,0 0 0,0 0 0,1 0 0,-1 0 0,0 0 0,1 0 0,-1 0 0,1 0 0,-1 0 0,0 0 0,0 0 0,1 0 0,-1 0 0,0 0 0,0 0 0,1 0 0,-1 0 0,1 0 0,-1 0 0,1 3 0,-10-1 0,9-2 0,0 0 0,-1 0 0,0 1 0,0-1 0,0 0 0,0-1 0,1 1 0,-1 0 0,0 0 0,0 0 0,0 0 0,0 0 0,-1-1 0,2 1 0,0 0 0,0-1 0,0 1 0,-1 0 0,1 0 0,0 0 0,-1-1 0,1 1 0,0 0 0,0 0 0,0-1 0,0 1 0,0 0 0,0 0 0,0-1 0,0 1 0,0 0 0,0 0 0,0 0 0,0 0 0,0 0 0,0-1 0,0 1 0,0 0 0,0-4 0,1 2 0,0-1 0,0 0 0,1 1 0,2-5 0,4-10 0,-6 13 0,-1-1 0,1 1 0,1 0 0,2-6 0,-4 7 0,2 0 0,-1-1 0,-1 0 0,1 0 0,-1 2 0,1-8 0,-2 8 0,0 0 0,1 0 0,0 0 0,-1 0 0,1 0 0,1 0 0,-2 0 0,1 1 0,1-1 0,1-1 0,4-9 0,-6 10 0,0 0 0,0 1 0,-1-1 0,0-1 0,0 3 0,1-2 0,-1 0 0,-1-4 0,1 4 0,0 0 0,0 1 0,0-1 0,0 0 0,1 0 0,-1 0 0,0 0 0,3-2 0,-1-2 0,0 1 0,-1 0 0,1-1 0,1-5 0,0-2 0,3 2 0,-6 10 0,2 0 0,-2 0 0,1 0 0,-1 0 0,1-1 0,0 1 0,-1 0 0,1 0 0,-1 0 0,0 0 0,0 1 0,1-4 0,0 1 0,-1 0 0,1 0 0,-1 1 0,2-2 0,-2 2 0,1-1 0,0 0 0,0 1 0,1-1 0,4-4 0,-4 4 0,0 1 0,-1-2 0,1 1 0,0 0 0,0 0 0,-1-1 0,2-5 0,-1 2 0,-1 0 0,1-1 0,2 1 0,5-12 0,-1 3 0,0-3 0,-5 12 0,0 0 0,0 1 0,6-10 0,18-30 0,-10 26 0,-9 8 0,-6 11 0,-5 2 0,2-2 0,1 1 0,0 0 0,0-1 0,0 1 0,0 0 0,0 0 0,0-1 0,0 1 0,0 0 0,0 0 0,0 0 0,0-1 0,-1 1 0,1 0 0,0 0 0,0 0 0,0 0 0,0 0 0,-1-1 0,1 1 0,0 0 0,-1 0 0,1-1 0,0 1 0,0 0 0,0 0 0,-1 0 0,1 0 0,0 0 0,0 0 0,-1 0 0,1 0 0,0 0 0,-1 0 0,1 0 0,0 0 0,0 0 0,-1 0 0,1 0 0,0 0 0,0 0 0,0 0 0,-1 0 0,1 0 0,-1 1 0,1-1 0,0 0 0,0 0 0,0 1 0,-1-1 0,1 0 0,0 0 0,0 0 0,0-1 0,0-2 0,1 1 0,0-1 0,0 1 0,0 0 0,0-1 0,0 0 0,1 1 0,2-4 0,-1 2 0,1 0 0,-1 0 0,-1 0 0,1-1 0,-1 1 0,1 0 0,2-8 0,-3 4 0,4-4 0,1 1 0,10-15 0,-6 7 0,-9 16 0,-1 0 0,1 2 0,-1-3 0,0 1 0,1-4 0,-2 5 0,1-1 0,-1 0 0,2 0 0,-2 1 0,1 0 0,0-1 0,0 1 0,3-3 0,0 0-86,-2 2-56,-1 1 0,1 0 0,-2 1 0,2-2 0,0 3-1,0-2 1,0 0 0,3-1 0</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15"/>
    </inkml:context>
    <inkml:brush xml:id="br0">
      <inkml:brushProperty name="width" value="0.1" units="cm"/>
      <inkml:brushProperty name="height" value="0.1" units="cm"/>
      <inkml:brushProperty name="color" value="#66CC00"/>
      <inkml:brushProperty name="ignorePressure" value="1"/>
    </inkml:brush>
  </inkml:definitions>
  <inkml:trace contextRef="#ctx0" brushRef="#br0">1 189,'93'-186,"-92"183</inkml:trace>
</inkml:ink>
</file>

<file path=ppt/ink/ink1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97"/>
    </inkml:context>
    <inkml:brush xml:id="br0">
      <inkml:brushProperty name="width" value="0.05" units="cm"/>
      <inkml:brushProperty name="height" value="0.05" units="cm"/>
      <inkml:brushProperty name="color" value="#E71224"/>
    </inkml:brush>
  </inkml:definitions>
  <inkml:trace contextRef="#ctx0" brushRef="#br0">921 12 24575,'-8'1'0,"0"-1"0,-16 5 0,20-4 0,-1 0 0,0 0 0,0-1 0,0 1 0,-1-1 0,2 0 0,-1 0 0,-1 0 0,2 0 0,-1-1 0,-7 0 0,1-3 0,0 2 0,-2 0 0,2 0 0,-1 1 0,1-1 0,0 2 0,-21 2 0,-28-2 0,18-3 0,-28-3 0,-172 6 0,197 4 0,16-1 0,4-1 0,-8 1 0,-123-3-1365</inkml:trace>
</inkml:ink>
</file>

<file path=ppt/ink/ink17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98"/>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17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99"/>
    </inkml:context>
    <inkml:brush xml:id="br0">
      <inkml:brushProperty name="width" value="0.2" units="cm"/>
      <inkml:brushProperty name="height" value="0.2" units="cm"/>
      <inkml:brushProperty name="color" value="#E71224"/>
    </inkml:brush>
  </inkml:definitions>
  <inkml:trace contextRef="#ctx0" brushRef="#br0">0 1134 24575,'14'-4'0,"1"2"0,16-3 0,4-1 0,-22 5 0,-1 0 0,1 0 0,22 3 0,-2-2 0,81 5 0,-37-1 0,19-4 0,17 0 0,-107 1 0,-2 1 0,2-1 0,-1 0 0,-1 0 0,1 1 0,8 4 0,8 2 0,-20-7 0,-1-1 0,2 1 0,-1 0 0,0 0 0,0-1 0,1 1 0,-2 1 0,1-1 0,1-1 0,0 3 0,9 6 0,-12-11 0,-1 1 0,1-1 0,0-1 0,0 2 0,0-1 0,0 0 0,1-1 0,-1 1 0,1 0 0,0 0 0,0 0 0,0-3 0,0 2 0,1 0 0,0 1 0,0 0 0,-1-2 0,1 2 0,-1-1 0,0 0 0,0 1 0,0-1 0,0 0 0,0 0 0,-1 0 0,1 1 0,-3-4 0,1-3 0,0-1 0,-3-18 0,3 17 0,-4-18 0,2 16 0,2 11 0,1-1 0,-1 1 0,2-1 0,-1-1 0,0 2 0,1-1 0,0 0 0,0 0 0,0 0 0,0-4 0,2 11 0,-2-3 0,1 0 0,0-1 0,-1 1 0,0 0 0,1 0 0,-1 0 0,0-1 0,0 1 0,1 0 0,-1 0 0,0 0 0,0-1 0,0 1 0,0 0 0,0-1 0,0 1 0,0 0 0,0 0 0,-1-1 0,1 1 0,0 0 0,-1 1 0,-2 1 0,1 0 0,-1-2 0,-1 2 0,0-1 0,2 1 0,-2-1 0,0 0 0,0 0 0,1-2 0,-8 3 0,-13 8 0,21-10 0,0 0 0,1 0 0,-2 0 0,1 0 0,0 0 0,0-1 0,-1 1 0,-5-1 0,-31 0 0,19-1 0,-1 1 0,-1 0 0,0 0 0,-1 1 0,-30 6 0,-49 8 0,96-15 0,-8 2 0,1-1 0,-1-1 0,0-1 0,1 1 0,-1-2 0,-23-4 0,34 5 0,1 0 0,0 0 0,0 0 0,0-1 0,0 0 0,1 1 0,-1 0 0,0-1 0,0 0 0,-1-2 0,3 3 0,0 0 0,0 1 0,1-1 0,-1 0 0,1 0 0,-1 1 0,0-1 0,1 0 0,-1 0 0,1 0 0,0 0 0,0 1 0,-1-1 0,1 0 0,0 0 0,-1-1 0,1 1 0,0 0 0,0 0 0,1 0 0,-1 1 0,0 0 0,1-1 0,-1 0 0,0-1 0,0 1 0,1 1 0,-1-1 0,1 0 0,0 0 0,-1 0 0,1 0 0,-1 1 0,1-1 0,1-1 0,0 0 0,1-1 0,1 0 0,0 1 0,-2-1 0,2 1 0,0 0 0,0 0 0,0 1 0,0-1 0,0 0 0,5-1 0,3 1 0,0 0 0,20-2 0,-9 2 0,54-11 0,-52 8 0,-20 4 0,-1 0 0,0 0 0,1 0 0,0 1 0,-1-1 0,9 1 0,15 2 0,46-3 0,-44-5 0,-16 2 0,7 2 0,-16 1 0,0 1 0,-1-1 0,1 0 0,1 0 0,-2-1 0,8-2 0,-12 4 0,0 0 0,0 0 0,0 0 0,0 0 0,0 0 0,0 0 0,0 0 0,0 0 0,0 0 0,0 0 0,0 0 0,0 0 0,0 0 0,0 0 0,0 0 0,0 0 0,0 0 0,0-1 0,0 1 0,0 0 0,0 0 0,0 0 0,0 0 0,0 0 0,0 0 0,0 0 0,0 0 0,0 0 0,0 0 0,0 0 0,0 0 0,0 0 0,0-1 0,0 1 0,0 0 0,0 0 0,0 0 0,0 0 0,0 0 0,0 0 0,0-1 0,0 1 0,0 0 0,0 0 0,0 0 0,0 0 0,0 0 0,0 0 0,0 0 0,-6-2 0,-6-2 0,-4 1 0,0 1 0,0 0 0,1 2 0,-1 0 0,1 0 0,-18 3 0,16-1 0,-9 1 0,-30 0 0,24-4 0,-42-7 0,61 7 0,9 1 0,1 0 0,-1 0 0,-1-1 0,3 1 0,-7-2 0,8 2 0,0 0 0,0 0 0,1 0 0,0-1 0,-1 0 0,0 1 0,1 0 0,-1-1 0,0 1 0,1-1 0,-1 1 0,1-1 0,-1 0 0,0 1 0,1-1 0,0 1 0,-1-1 0,1 0 0,0 1 0,0-1 0,-1 0 0,1 0 0,-1 0 0,1 1 0,0-1 0,0 1 0,0 0 0,0-1 0,0-1 0,0-52 0,-1 31 0,4-31 0,1 28 0,5-36 0,0 30 0,2 0 0,16-35 0,7-17 0,-30 74 0,-1 2 0,2-17 0,3-10 0,-8 35 0,0 0 0,0 0 0,0 1 0,0-1 0,0 0 0,0 0 0,0 0 0,0 0 0,1 0 0,-1 0 0,0 0 0,0 0 0,0 0 0,0 0 0,0 0 0,0 0 0,0 0 0,0 0 0,0 0 0,0 0 0,0 0 0,0 0 0,0 0 0,0 0 0,0 0 0,0 0 0,1 0 0,-1 0 0,0 0 0,0-1 0,0 9 0,-2 9 0,-9 48 0,0 120 0,11-160 0,2-1 0,3 1 0,10 41 0,-10-47 0,-3 3 0,1-3 0,-1 24 0,17-123 0,-12 55 0,0 0 0,-3-2 0,3-36 0,-6 8 0,-3-65 0,-1 71 0,-1-29 0,7 27 0,-2 46 0,0-2 0,0 1 0,1 0 0,0 0 0,0 0 0,4-7 0,-4 14 0,-1 5 0,-1 7 0,2 87 0,29 180 0,-8-176 0,-16-81 0,1 0 0,15 33 0,-13-35 0,3 3 0,-10-40 0,0-147 0,-4 93 0,0 40 0,-10-56 0,-16-29 0,22 91 0,-12-37 0,12 43 0,1-2 0,2 1 0,0-27 0,2 33 0,-1 7 0,1 1 0,0-2 0,1 1 0,-1 0 0,2 0 0,1-10 0,-3 16 0,0 0 0,0 0 0,0 0 0,0 0 0,0 0 0,0 0 0,0 0 0,0 0 0,0 0 0,0 0 0,0 0 0,0 0 0,0 0 0,0 0 0,0 0 0,0 0 0,0 0 0,0 0 0,1 0 0,-1 0 0,0 0 0,0 0 0,0 0 0,0 0 0,0 0 0,0 0 0,0 0 0,0 0 0,0 0 0,1 0 0,-1 0 0,0 0 0,0 0 0,0 0 0,0 0 0,0 0 0,0 0 0,0 0 0,0 0 0,0 0 0,0 0 0,0 0 0,0 0 0,0 0 0,0 0 0,0 0 0,0 0 0,0 0 0,1 0 0,-1 0 0,0 0 0,0 0 0,0 0 0,0 0 0,0 0 0,0 0 0,0 0 0,0 0 0,0 0 0,4 6 0,2 9 0,-5-13 0,54 162 0,-33-91 0,-17-48 0,7 44 0,-8-31 0,9 24 0,13 45 0,-11-49 0,-10-43 0,3 28 0,-9-68 0,-32-165 0,-2-12 0,0 66 0,29 118 0,-28-110 0,31 117 0,-5-26 0,8 35 0,0-1 0,-1 0 0,2 1 0,-1-1 0,0 1 0,0-1 0,1 0 0,-1 1 0,1-1 0,-1 1 0,4-4 0,1-2 0,-2 0 0,0 1 0,4-11 0,3-9 0,-10 27 0,0 0 0,0-1 0,0 1 0,0 0 0,0 0 0,0 0 0,0 0 0,0 0 0,0 0 0,0 0 0,0-1 0,0 1 0,0 0 0,1 0 0,-1 0 0,0 0 0,0 0 0,0 0 0,0 0 0,1 0 0,-1 0 0,0 0 0,0-1 0,0 1 0,0 0 0,0 0 0,0 0 0,0 0 0,0 0 0,1 0 0,-1 0 0,0 0 0,0 0 0,0 0 0,0 0 0,0 0 0,0 0 0,1 0 0,-1 0 0,0 0 0,0 0 0,0 0 0,1 0 0,-1 0 0,4 6 0,2 9 0,-5-15 0,9 26 0,-6-20 0,-1 1 0,0-1 0,-2 1 0,4 13 0,-4-13 0,1-1 0,0 1 0,2 6 0,3 9 0,0 3 0,-3-14 0,3 22 0,-1 2 0,1-2 0,3 20 0,-8-40 0,1 22 0,0-5 0,0 30 0,3-6 0,1-21 0,-3-7 0,3 33 0,-7-58 0,4 30 0,-1-20 0,0 19 0,-3-18 0,1 0 0,1 0 0,0 0 0,0 1 0,1-2 0,7 18 0,-6-17 0,1 2 0,-2-2 0,-2 1 0,3 16 0,-4-22 0,1 0-341,1-1 0,-1 1-1,3 6 1</inkml:trace>
</inkml:ink>
</file>

<file path=ppt/ink/ink17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88"/>
    </inkml:context>
    <inkml:brush xml:id="br0">
      <inkml:brushProperty name="width" value="0.2" units="cm"/>
      <inkml:brushProperty name="height" value="0.2" units="cm"/>
      <inkml:brushProperty name="color" value="#E71224"/>
    </inkml:brush>
  </inkml:definitions>
  <inkml:trace contextRef="#ctx0" brushRef="#br0">1 101 24575,'1'-4'0,"-1"0"0,1 2 0,1-2 0,-1 1 0,0-1 0,0 2 0,1-1 0,0-1 0,0 1 0,0 0 0,4-3 0,-2 1 0,25-36 0,-28 40 0,0 0 0,0 0 0,-1 0 0,1 0 0,0 1 0,0 0 0,0-1 0,0 0 0,0 1 0,-1-1 0,1 0 0,0 1 0,0-1 0,0 1 0,0 0 0,1-1 0,-1 1 0,0 0 0,1-1 0,0 1 0,-2 1 0,1-1 0,-1 0 0,1 0 0,-1 1 0,1-1 0,0 0 0,0 1 0,-1-1 0,1 1 0,-1-1 0,1 1 0,0-1 0,-1 1 0,1-1 0,-1 1 0,0-1 0,1 0 0,0 1 0,-1 0 0,0 0 0,0-1 0,1 1 0,-1 0 0,0-1 0,0 1 0,0 0 0,0-1 0,0 2 0,10 56 0,-7-34 0,1 46 0,-4-67 0,0-2 0,0 1 0,1-1 0,-1 1 0,0 0 0,1 0 0,1 2 0,-2-4 0,0 0 0,0 0 0,0 0 0,0 0 0,0 0 0,0 1 0,0-1 0,0 0 0,0 0 0,0 0 0,0 0 0,0 0 0,0 0 0,0 0 0,0 0 0,0 0 0,0 0 0,1 0 0,-1 0 0,0 0 0,0 0 0,0 1 0,0-1 0,0 0 0,1 0 0,-1 0 0,0 0 0,0 0 0,0 0 0,0 0 0,0 0 0,0 0 0,0 0 0,0 0 0,0 0 0,0 0 0,0 0 0,1 0 0,-1 0 0,0 0 0,0 0 0,0 0 0,0 0 0,0 0 0,0 0 0,0 0 0,0-1 0,3-8 0,-3 10 0,0 4 0,0 0 0,0-1 0,0 1 0,1 0 0,0-1 0,0 0 0,0 1 0,2 4 0,-2-6 0,1 0 0,-1-2 0,-1 2 0,1 0 0,0 0 0,-1 0 0,0-1 0,0 0 0,0 1 0,-1 6 0,0-6 0,1 1 0,0 0 0,0-1 0,2 8 0,-1-6 0,0 1 0,0 0 0,-1 10 0,0-10 0,0 0 0,0-1 0,0 1 0,2 7 0,2-4 0,-3-6 0,0 1 0,0-2 0,0 2 0,0 0 0,-1-1 0,1 5 0,5 45 0,-7-40 0,1 19 0,0-30 0,0 0 0,1 0 0,0 1 0,-1-2 0,1 1 0,-1 0 0,1 0 0,0 0 0,0 1 0,1-1 0,1 1 0,-4-21 0,-1 13 0,1 0 0,0 1 0,0-1 0,-1 0 0,2-8 0,-4-16 0,-3-13 0,6 36 0,-1-2 0,2 2 0,0-13 0,-1-7 0,-1 12 0,2 8 0,-1 2 0,1-3 0,-2-4 0,-3-3 0,1 0 0,1 0 0,2 0 0,-2-25 0,-1 105 0,-2 29 0,6-59 0,0 34 0,1-62 0,2 1 0,-1 0 0,1 0 0,1 0 0,-2-1 0,3 0 0,-1 0 0,1 0 0,8 9 0,-11-13 0,9 9 0,-11-13 0,0 0 0,0 0 0,1 0 0,-1 1 0,0-1 0,0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0,2 7 0,-1 8 0,-1-9 0,-1 1 0,1 1 0,1-1 0,-1 1 0,2-2 0,2 10 0,0-2 0,-1 0 0,-2 0 0,1 19 0,-1-16 0,0 11 0,-1-19 0,0 0 0,0 1 0,5 16 0,-1-7 0,4 33 0,-5-30 0,0 24 0,-3-32 0,5 19 0,-2-20 0,0 19 0,-3-27-195,0-1 0,1 0 0,-1 0 0,2 1 0,-2-1 0,3 3 0</inkml:trace>
</inkml:ink>
</file>

<file path=ppt/ink/ink17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89"/>
    </inkml:context>
    <inkml:brush xml:id="br0">
      <inkml:brushProperty name="width" value="0.2" units="cm"/>
      <inkml:brushProperty name="height" value="0.2" units="cm"/>
      <inkml:brushProperty name="color" value="#E71224"/>
    </inkml:brush>
  </inkml:definitions>
  <inkml:trace contextRef="#ctx0" brushRef="#br0">46 313 24575,'0'-5'0,"0"-1"0,0 1 0,0-1 0,-1 1 0,1 0 0,-2-1 0,-1-5 0,1 5 0,0-2 0,1 1 0,1 0 0,-1 0 0,1-8 0,-2-15 0,2 29 0,0-3 0,-1 0 0,0 0 0,0-1 0,0 1 0,-3-7 0,-1-9 0,2 5 0,2 8 0,0 2 0,0-2 0,1-10 0,0 11 0,0-1 0,-1 1 0,-2-11 0,1-1 51,1 14-334,0 1 0,1-1 0,-1 0-1,-3-6 1</inkml:trace>
</inkml:ink>
</file>

<file path=ppt/ink/ink17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90"/>
    </inkml:context>
    <inkml:brush xml:id="br0">
      <inkml:brushProperty name="width" value="0.2" units="cm"/>
      <inkml:brushProperty name="height" value="0.2" units="cm"/>
      <inkml:brushProperty name="color" value="#E71224"/>
    </inkml:brush>
  </inkml:definitions>
  <inkml:trace contextRef="#ctx0" brushRef="#br0">0 13 24575,'2'-1'0,"1"-1"0,-1 0 0,0 2 0,1-1 0,-1 0 0,0 0 0,1 0 0,-1 0 0,6-1 0,-7 3 0,-1 0 0,0 0 0,1 0 0,0 1 0,-1-1 0,0-1 0,0 1 0,0 1 0,0-1 0,0 2 0,0 4 0,3 3-1365</inkml:trace>
</inkml:ink>
</file>

<file path=ppt/ink/ink17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91"/>
    </inkml:context>
    <inkml:brush xml:id="br0">
      <inkml:brushProperty name="width" value="0.1" units="cm"/>
      <inkml:brushProperty name="height" value="0.1" units="cm"/>
      <inkml:brushProperty name="color" value="#E71224"/>
    </inkml:brush>
  </inkml:definitions>
  <inkml:trace contextRef="#ctx0" brushRef="#br0">0 64 24575,'1'0'0,"1"-1"0,-1 0 0,0 1 0,0-2 0,0 2 0,-1-1 0,2 0 0,-2 0 0,1 0 0,0 0 0,1-1 0,6-5 0,-5 4 0,1 0 0,0 1 0,-1 0 0,0-2 0,1 1 0,-1-1 0,0 1 0,-1 0 0,0-1 0,0 1 0,4-8 0,-7 13 0,1 0 0,-1 0 0,0-1 0,0 2 0,1-1 0,0 0 0,0 0 0,-1 1 0,1-1 0,0-1 0,1 1 0,-1 1 0,0-1 0,1 0 0,-1 0 0,1 0 0,0 0 0,0 0 0,0 0 0,0 0 0,2 3 0,5 10 0,-8-15 0,1 1 0,-1-1 0,0 1 0,0-1 0,0 1 0,1-1 0,-1 1 0,0-1 0,0 1 0,0 0 0,0-1 0,0 1 0,0-1 0,0 1 0,0-1 0,0 1 0,0-1 0,0 1 0,0-1 0,-1 1 0,1-1 0,0 1 0,0-1 0,0 1 0,-1-1 0,1 0 0,0 1 0,-1-1 0,1 0 0,-1 1 0,0-2 0,1 0 0,-1-1 0,0 0 0,1 1 0,0-1 0,0 0 0,-1 1 0,1-1 0,1-2 0,-1 4 0,-4-18 131,2 6-1627</inkml:trace>
</inkml:ink>
</file>

<file path=ppt/ink/ink17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92"/>
    </inkml:context>
    <inkml:brush xml:id="br0">
      <inkml:brushProperty name="width" value="0.05" units="cm"/>
      <inkml:brushProperty name="height" value="0.05" units="cm"/>
      <inkml:brushProperty name="color" value="#E71224"/>
    </inkml:brush>
  </inkml:definitions>
  <inkml:trace contextRef="#ctx0" brushRef="#br0">1 1 24575,'7'0'0,"-7"0"0,0 0 0,1 0 0,0-1 0,0 1 0,-1 0 0,1 0 0,0 0 0,-1 0 0,1 0 0,0 0 0,0 0 0,-1 1 0,1-1 0,-1 0 0,1 0 0,0 0 0,-1 0 0,1 1 0,0-1 0,0 0 0,-1 1 0,0-1 0,0 0 0,0 1 0,1-1 0,0 1 0,-1-1 0,0 0 0,1 1 0,-1-1 0,0 1 0,1-1 0,-1 0 0,1 0 0,-1 1 0,0 0 0,0 0 0,0-1 0,0 1 0,1-1 0,-1 1 0,0 1 0,2 8 0,1 2 0,-1 19 0,5 2 0,-3 51 0,-3-77-9,0 2 1,1-1-1,0 1 0,1-2 0,0 1 0,5 11 0,3 3-1294</inkml:trace>
</inkml:ink>
</file>

<file path=ppt/ink/ink17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95"/>
    </inkml:context>
    <inkml:brush xml:id="br0">
      <inkml:brushProperty name="width" value="0.05" units="cm"/>
      <inkml:brushProperty name="height" value="0.05" units="cm"/>
      <inkml:brushProperty name="color" value="#E71224"/>
    </inkml:brush>
  </inkml:definitions>
  <inkml:trace contextRef="#ctx0" brushRef="#br0">61 1 24575,'-1'0'0,"-1"0"0,1 0 0,-1 1 0,1-1 0,-1 0 0,1 1 0,0-1 0,0 1 0,-1-1 0,1 1 0,-1 0 0,1-1 0,-1 1 0,1 0 0,0-1 0,0 1 0,0 0 0,0 0 0,1 0 0,-2 0 0,0 3 0,-2 1 0,1 0 0,0 1 0,-2 9 0,-1-4 0,-4 14-1365</inkml:trace>
</inkml:ink>
</file>

<file path=ppt/ink/ink17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96"/>
    </inkml:context>
    <inkml:brush xml:id="br0">
      <inkml:brushProperty name="width" value="0.05" units="cm"/>
      <inkml:brushProperty name="height" value="0.05" units="cm"/>
      <inkml:brushProperty name="color" value="#E71224"/>
    </inkml:brush>
  </inkml:definitions>
  <inkml:trace contextRef="#ctx0" brushRef="#br0">12 1 24575,'-1'0'0,"0"1"0,0-1 0,-1 1 0,2 1 0,-2-1 0,1 1 0,-1 0 0,2 1 0,-1-1 0,0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1:15:33.791"/>
    </inkml:context>
    <inkml:brush xml:id="br0">
      <inkml:brushProperty name="width" value="0.05" units="cm"/>
      <inkml:brushProperty name="height" value="0.05" units="cm"/>
      <inkml:brushProperty name="color" value="#E71224"/>
    </inkml:brush>
  </inkml:definitions>
  <inkml:trace contextRef="#ctx0" brushRef="#br0">1640 25 24575,'-15'1'0,"0"0"0,-26 7 0,32-5 0,1-1 0,-1 0 0,0 0 0,0-1 0,0 0 0,0-1 0,0 0 0,0 0 0,1-1 0,-1 0 0,-13-4 0,2-1 0,0 1 0,-1 1 0,1 0 0,-1 2 0,1 0 0,-1 2 0,-35 3 0,-51-3 0,33-8 0,-50-3 0,-308 11 0,351 7 0,29-1 0,10 0 0,-18 0 0,-218-6-1365</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16"/>
    </inkml:context>
    <inkml:brush xml:id="br0">
      <inkml:brushProperty name="width" value="0.1" units="cm"/>
      <inkml:brushProperty name="height" value="0.1" units="cm"/>
      <inkml:brushProperty name="color" value="#66CC00"/>
      <inkml:brushProperty name="ignorePressure" value="1"/>
    </inkml:brush>
  </inkml:definitions>
  <inkml:trace contextRef="#ctx0" brushRef="#br0">0 186,'99'-183,"-97"181</inkml:trace>
</inkml:ink>
</file>

<file path=ppt/ink/ink18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93"/>
    </inkml:context>
    <inkml:brush xml:id="br0">
      <inkml:brushProperty name="width" value="0.05" units="cm"/>
      <inkml:brushProperty name="height" value="0.05" units="cm"/>
      <inkml:brushProperty name="color" value="#E71224"/>
    </inkml:brush>
  </inkml:definitions>
  <inkml:trace contextRef="#ctx0" brushRef="#br0">29 0 24575,'0'1'0,"0"0"0,0-1 0,0 1 0,0-1 0,-1 1 0,1 0 0,0-1 0,-1 1 0,1-1 0,0 1 0,-1-1 0,1 0 0,0 0 0,-1 1 0,0 0 0,1-1 0,0 1 0,-1-1 0,1 0 0,-1 1 0,0-1 0,1 0 0,0 1 0,-2-1 0,2 1 0,-1-1 0,0 1 0,0-1 0,1 1 0,-1 0 0,0-1 0,0 1 0,1 0 0,-1 0 0,1-1 0,-1 2 0,-1 3 0,4-10 0,-1-3 0,-1 8 0,0 0 0,0 0 0,0-1 0,0 1 0,0 0 0,-1 0 0,1 0 0,0 0 0,-1 0 0,1 0 0,0 0 0,0 0 0,0 0 0,0 0 0,0 0 0,-1 0 0,1 0 0,0 0 0,0 0 0,0 0 0,0 0 0,-1 0 0,1 0 0,0 0 0,0 0 0,-1 0 0,1 0 0,0 0 0,0 1 0,0-1 0,0 0 0,0 0 0,0 0 0,0 0 0,0 0 0,0 0 0,0 0 0,0 1 0,0-1 0,0 0 0,0 0 0,0 0 0,0 0 0,0 0 0,0 1 0,-2 0 9,2 0-1,-1 1 1,0-1-1,0 0 1,1-1 0,0 1-1,-1 1 1,1-1-1,0 1 1,0-1-1,-1 0 1,1 0-1,0 3 1,2 15-1494</inkml:trace>
</inkml:ink>
</file>

<file path=ppt/ink/ink18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94"/>
    </inkml:context>
    <inkml:brush xml:id="br0">
      <inkml:brushProperty name="width" value="0.05" units="cm"/>
      <inkml:brushProperty name="height" value="0.05" units="cm"/>
      <inkml:brushProperty name="color" value="#E71224"/>
    </inkml:brush>
  </inkml:definitions>
  <inkml:trace contextRef="#ctx0" brushRef="#br0">22 0 24575,'0'1'0,"-1"0"0,1 0 0,0 0 0,-1 0 0,1 0 0,0 0 0,-1-1 0,1 1 0,-1 0 0,0 0 0,0 1 0,0-2 0,0 1 0,1 0 0,-1 0 0,1 0 0,-1 1 0,1-2 0,-1 1 0,1 0 0,0 0 0,-1 0 0,1 1 0,-4 20 133,-1-5-1631</inkml:trace>
</inkml:ink>
</file>

<file path=ppt/ink/ink18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78"/>
    </inkml:context>
    <inkml:brush xml:id="br0">
      <inkml:brushProperty name="width" value="0.05" units="cm"/>
      <inkml:brushProperty name="height" value="0.05" units="cm"/>
    </inkml:brush>
  </inkml:definitions>
  <inkml:trace contextRef="#ctx0" brushRef="#br0">34 3749 24575,'1'-8'0,"0"-1"0,1 0 0,-1 0 0,1 1 0,6-12 0,-2-1 0,37-120 0,10-67 0,-39 125 0,-7 29 0,31-134 0,19-107 0,-51 260 0,45-259 0,0 71 0,8-38 0,-35 160 0,22-78 0,161-428 0,-156 467 0,63-146 0,-3 83 0,-62 121 0,-34 51 0,3 1 0,2 1 0,34-42 0,-34 46 0,-14 18 0,1-2 0,-1 3 0,1-2 0,0 2 0,1-1 0,0 1 0,13-8 0,-20 14 0,-1 0 0,1-1 0,1 1 0,-1 0 0,-1 0 0,2 0 0,-1-1 0,0 1 0,0 0 0,0 1 0,0-1 0,0 0 0,0 0 0,-1 0 0,1 1 0,0-1 0,0 0 0,0 1 0,0-1 0,0 1 0,0-1 0,0 1 0,-1 0 0,2-1 0,-2 1 0,1-1 0,-1 0 0,2 2 0,-2-2 0,1 1 0,-1 0 0,0 0 0,0 0 0,1 0 0,-1 0 0,1 1 0,2 5 0,1 2 0,-2-2 0,3 14 0,-2-11 0,22 84 0,15 111 0,-16-21 0,-6-43 0,29 185 0,-39-285 0,37 235 0,-5-67 0,0-10 0,1 66 0,-26-173 0,15 69 0,-8-59 0,-10-39 0,-4-33 0,15 36 0,-13-40 0,13 53 0,-19-60 0,2-1 0,-1 0 0,15 24 0,-1 2 0,-3-4 0,23 62 0,-29-74 0,1-2 0,16 28 0,-17-36 0,45 91 0,4 12 0,-15-33 0,2-3 0,-38-68 0,8 27 0,1-2 0,-8-19 0,8 30 0,-12-37 0,1-1 0,0 0 0,1 0 0,9 16 0,-3-6-1365,-10-16-5461</inkml:trace>
</inkml:ink>
</file>

<file path=ppt/ink/ink18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79"/>
    </inkml:context>
    <inkml:brush xml:id="br0">
      <inkml:brushProperty name="width" value="0.05" units="cm"/>
      <inkml:brushProperty name="height" value="0.05" units="cm"/>
    </inkml:brush>
  </inkml:definitions>
  <inkml:trace contextRef="#ctx0" brushRef="#br0">34 1686 24575,'1'-7'0,"0"-2"0,1 1 0,-1 0 0,1 1 0,-1-1 0,1 0 0,1 1 0,0 0 0,0 0 0,6-13 0,8-18 0,68-260 0,-81 280 0,45-130 0,-9 26 0,-20 62 0,44-100 0,-36 97 0,6-8 0,1 2 0,71-104 0,-64 107 0,-14 25 0,38-43 0,-20 28 0,-38 47 0,0 2 0,0-1 0,0 2 0,2 0 0,-2 1 0,0 0 0,15-4 0,21-14 0,-40 21 0,2 0 0,-1 0 0,0 0 0,0 1 0,1 0 0,-1 0 0,1 1 0,-2 0 0,2 0 0,10 4 0,2 2 0,31 19 0,-27-12 0,4 2 0,-18-9 0,2 0 0,12 4 0,-8-4 0,1 2 0,-1 1 0,16 14 0,-5-6 0,3 5 0,-19-14 0,1-1 0,0 0 0,-1-1 0,2-1 0,0 0 0,-2 0 0,14 0 0,77-3 0,-52-4 0,-41 2 0,0-1 0,0-1 0,1 0 0,-1-2 0,9-4 0,18-6 0,-20 8 0,1 1 0,-1 2 0,0 0 0,2 2 0,-2 1 0,1 0 0,23 6 0,-29-3 0,1 1 0,-1 1 0,0-1 0,0 2 0,0 0 0,-1 1 0,0 1 0,1 0 0,10 16 0,10 11 0,33 44 0,-16-21 0,-35-41 0,16 28 0,-3-3 0,0-3 0,-1 1 0,-2 1 0,23 60 0,-5 11 0,-24-74 0,-1 1 0,-3 1 0,0 1 0,-1 1 0,0 0 0,8 88 0,-17-117 0,2 12 0,0-1 0,0 1 0,11 44 0,-10-48 0,5 31 0,2 7 0,-7-39 0,-2 2 0,4 31 0,0 5 0,-6-56-124,1-1 0,-1 1 0,0 0 0,1 0 0,-1 0 0,1 0-1,0 0 1,-1-1 0,1 0 0,1 4 0,4 1-6702</inkml:trace>
</inkml:ink>
</file>

<file path=ppt/ink/ink18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80"/>
    </inkml:context>
    <inkml:brush xml:id="br0">
      <inkml:brushProperty name="width" value="0.05" units="cm"/>
      <inkml:brushProperty name="height" value="0.05" units="cm"/>
    </inkml:brush>
  </inkml:definitions>
  <inkml:trace contextRef="#ctx0" brushRef="#br0">34 34 24575,'10'1'0,"1"0"0,13 2 0,15 1 0,5-4 0,-24 0 0,29 2 0,-43-1 0,1 0 0,0 0 0,-1 1 0,2 0 0,-3 0 0,2-1 0,-2 2 0,8 4 0,13 9 0,-2 0 0,-1 3 0,34 33 0,-47-43 0,35 38 0,73 98 0,-99-115 0,25 48 0,-8-12 0,49 95 0,-33-59 0,-39-73 0,-1 0 0,10 39 0,-19-56 0,34 94 0,1 0 0,-21-57 0,40 73 0,-31-66 0,-2-5 0,33 67 0,47 115 0,-64-113 0,-6-12 0,38 128 0,-36-106 0,-15-62 0,21 83 0,-30-86 0,44 129 0,-31-127 0,8 23 0,2 9 0,-13-28 0,-3-15 0,10 27 0,34 70 0,-52-122 0,20 38 0,-24-57 0,6 12 0,18 45 0,-22-46 0,1-1 0,2-1 0,1 1 0,1-2 0,22 28 0,-35-46 0,7 6 0,0 0 0,-3 2 0,3-2 0,-3 2 0,0 0 0,7 16 0,27 75 0,-38-100-72,-1 0 1,1 0-1,0 0 0,-1-1 0,1 1 0,-1 0 0,2 0 0,-2 0 1,2-1-1,-2 1 0,1 0 0,0 0 0,0 0 0,0-1 0,0 1 1,-1-1-1,1 1 0,2-1 0,5 2-6754</inkml:trace>
</inkml:ink>
</file>

<file path=ppt/ink/ink18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81"/>
    </inkml:context>
    <inkml:brush xml:id="br0">
      <inkml:brushProperty name="width" value="0.1" units="cm"/>
      <inkml:brushProperty name="height" value="0.1" units="cm"/>
      <inkml:brushProperty name="ignorePressure" value="1"/>
    </inkml:brush>
  </inkml:definitions>
  <inkml:trace contextRef="#ctx0" brushRef="#br0">0 4052,'0'-4045,"0"4038</inkml:trace>
</inkml:ink>
</file>

<file path=ppt/ink/ink18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82"/>
    </inkml:context>
    <inkml:brush xml:id="br0">
      <inkml:brushProperty name="width" value="0.1" units="cm"/>
      <inkml:brushProperty name="height" value="0.1" units="cm"/>
      <inkml:brushProperty name="ignorePressure" value="1"/>
    </inkml:brush>
  </inkml:definitions>
  <inkml:trace contextRef="#ctx0" brushRef="#br0">0 0,'8725'0,"-8719"0</inkml:trace>
</inkml:ink>
</file>

<file path=ppt/ink/ink18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83"/>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18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72"/>
    </inkml:context>
    <inkml:brush xml:id="br0">
      <inkml:brushProperty name="width" value="0.1" units="cm"/>
      <inkml:brushProperty name="height" value="0.1" units="cm"/>
      <inkml:brushProperty name="color" value="#E71224"/>
    </inkml:brush>
  </inkml:definitions>
  <inkml:trace contextRef="#ctx0" brushRef="#br0">233 40 24575,'-1'-2'0,"-1"0"0,0 1 0,0-1 0,0 1 0,0-1 0,0 1 0,0-1 0,0 1 0,0-1 0,0 1 0,-1 0 0,1 0 0,-1 1 0,1-1 0,0 1 0,-4-1 0,-13-4 0,-1 2 0,0 1 0,-22 0 0,23 2 0,11 0 0,2 1 0,-2-1 0,2 0 0,-1-1 0,0 1 0,0 0 0,1-2 0,-10-2 0,14 3 0</inkml:trace>
</inkml:ink>
</file>

<file path=ppt/ink/ink18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73"/>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1,'0'1742,"0"-1740</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17"/>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1,'1837'0,"-1835"0</inkml:trace>
</inkml:ink>
</file>

<file path=ppt/ink/ink18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74"/>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0,'1130'0,"-1126"0</inkml:trace>
</inkml:ink>
</file>

<file path=ppt/ink/ink18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75"/>
    </inkml:context>
    <inkml:brush xml:id="br0">
      <inkml:brushProperty name="width" value="0.1" units="cm"/>
      <inkml:brushProperty name="height" value="0.1" units="cm"/>
      <inkml:brushProperty name="color" value="#E71224"/>
    </inkml:brush>
  </inkml:definitions>
  <inkml:trace contextRef="#ctx0" brushRef="#br0">1 0 24575,'13'18'0,"-10"-14"0,1 1 0,-1-1 0,4 8 0,-4-7 0,0-1 0,0 1 0,6 5 0,11 9 0,-14-14 0,-1 0 0,1 0 0,0 1 0,7 10 0,16 24 0,-24-34 0,0 0 0,0-1 0,9 8 0,9 9 0,-19-18 0,10 10 0,-3 1 0,19 28 0,-24-28 0,-4-12 0,-1 1 0,1-1 0,0 0 0,0 0 0,-1 0 0,2 0 0,4 5 0,-5-6 0,0 1 0,0-1 0,0 1 0,0 0 0,2 6 0,6 8 0,-7-14 0,-1 1 0,0-1 0,-1 0 0,3 8 0,-3-8 0,1 0 0,0 1 0,-1 0 0,4 3 0,-3-2 0,1-2 0,0 2 0,-1 0 0,1 4 0,6 12 0,4 9 0,-10-24 0,-1 2 0,1-2 0,8 12 0,-5-8 0,9 19 0,-6-11 0,2 2 0,-2-1 0,17 26 0,-15-22 0,-9-18 0,0-2 0,0 2 0,4 6 0,-3-5 0,1 0 0,-1 0 0,-1 1 0,0-2 0,-1 2 0,3 9 0,4 16 0,-2-14 0,-2-8 0,-1 1 0,1-2 0,8 14 0,-11-20 0,1-1 0,-1 1 0,0-1 0,0 1 0,0-1 0,0 4 0,0-3 0,-1-2 0,1 2 0,0 0 0,0-1 0,-1 1 0,2-1 0,0 4 0,1-2 0,0 0 0,0 1 0,-2 0 0,1-1 0,-1 1 0,2 5 0,2 8 0,0 0 0,-5-13 0,2 0 0,-1 0 0,5 6 0,4 26 0,18 24 0,-3-5 0,-22-49 0,-1-5 0,-1 2 0,1-1 0,-1 1 0,2 4 0,-3-6 0,0 0 0,1-1 0,0 2 0,0-2 0,0 1 0,0-1 0,1 2 0,2 1 0,-2-2 0,-1-1 0,0 1 0,0 0 0,0 0 0,0 0 0,0 0 0,2 4 0,-1 2 0,1 0 0,6 13 0,3 8 0,-8-19 0,0-1 0,2 2 0,0-1 0,7 9 0,-10-13 0,0 1 0,0-2 0,4 11 0,2 6 0,13 18 0,-1 0 0,-14-22 0,-7-14 0,1-1 0,1 2 0,0-3 0,0 2 0,0 0 0,2 3 0,-6 9 0,2-15 0,1 0 0,-1-1 0,0 1 0,0 0 0,1-1 0,-1 1 0,1 0 0,0-1 0,0 1 0,-1 0 0,1 0 0,0-1 0,1 1 0,-2-1 0,1 0 0,0 0 0,-1 1 0,1-1 0,-1 1 0,1-1 0,0 1 0,-1-1 0,1 1 0,-1-1 0,0 1 0,0 0 0,1 0 0,-1-1 0,0 1 0,1 0 0,-1-1 0,0 1 0,0 0 0,0 0 0,1 2 0,0-1 0,0 1 0,0-1 0,0 1 0,0 0 0,1-2 0,-1 2 0,1-1 0,-1 0 0,0 0 0,3 2 0,-1-1 0,-1-1 0,0 1 0,0-1 0,-1 0 0,0 0 0,1 1 0,-1-1 0,0 1 0,1 3 0,12 33 0,-14-39-40,0 1 0,1-1 0,-1 1 0,0-1-1,1 1 1,-1-1 0,0 0 0,0 0 0,1 0 0,-1 1 0,0-1-1,1 1 1,0-1 0,-1 0 0,0 1 0,1-1 0,-1 0-1,0 1 1,0-1 0,1 1 0,-1-1 0,1 0 0,0 0 0,-1 0-1,1 0 1,-1 1 0,1-1 0,0 0 0,-1 0 0,1 0-1,-1 0 1,1 0 0,1 0 0</inkml:trace>
</inkml:ink>
</file>

<file path=ppt/ink/ink18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76"/>
    </inkml:context>
    <inkml:brush xml:id="br0">
      <inkml:brushProperty name="width" value="0.2" units="cm"/>
      <inkml:brushProperty name="height" value="0.2" units="cm"/>
      <inkml:brushProperty name="color" value="#E71224"/>
    </inkml:brush>
  </inkml:definitions>
  <inkml:trace contextRef="#ctx0" brushRef="#br0">36 1 24575,'1'1'0,"0"0"0,1 0 0,-1 1 0,1-2 0,-1 1 0,1 0 0,0-1 0,0 1 0,-1 0 0,0 0 0,5 0 0,-5-1 0,46 15 0,-29-9 0,-18-6 0,2 0 0,-2 1 0,1-1 0,0 0 0,0 1 0,-1 0 0,1-1 0,0 0 0,0 0 0,-1 0 0,1 1 0,-1 0 0,1-1 0,-1 1 0,0-1 0,1 1 0,-1 0 0,0-1 0,2 2 0,-4-1 0,1 0 0,0 0 0,0-1 0,0 1 0,-1-1 0,1 1 0,0-1 0,-1 0 0,1 0 0,-1 1 0,1-1 0,0 0 0,-2 0 0,1 0 0,-13 1 0,11-1 0,0 1 0,-1 0 0,1 0 0,-1 0 0,-5 2 0,8-2 0,1-1 0,0 1 0,-1 1 0,0-1 0,1 0 0,0 0 0,-1-1 0,1 1 0,0 1 0,-1-1 0,1 1 0,0-1 0,1 1 0,-1-1 0,1 1 0,-2 2 0,1-3 0,1-1 0,0 1 0,-1 0 0,0 0 0,1 0 0,0 0 0,0 0 0,0 0 0,0 0 0,0 0 0,0-1 0,0 1 0,0 0 0,0-1 0,0 1 0,0 0 0,1 0 0,-1 0 0,1 0 0,-1-1 0,1 2 0,0-1 0,0 0 0,0-1 0,-1 1 0,1-1 0,0 1 0,1 0 0,-1-1 0,0 1 0,0-1 0,0 1 0,1-1 0,-1 0 0,0 0 0,0 0 0,0 0 0,0 0 0,2 0 0,84 0 0,-71-2 0,-14 1 0,1 0 0,-1 1 0,1 0 0,0-1 0,0 1 0,0 0 0,-2 0 0,2 0 0,0 1 0,0-1 0,-1 1 0,0 0 0,1-1 0,0 1 0,0 0 0,-1-1 0,1 1 0,-2 0 0,6 4 0,-3-2 0,0 0 0,0 0 0,0 0 0,0 2 0,-1-1 0,0-1 0,1 1 0,-1 1 0,-2-2 0,2 2 0,2 4 0,-5-8 0,0-1 0,0 0 0,0 1 0,0-1 0,0 0 0,0 0 0,0 1 0,0-1 0,0 0 0,0 1 0,-1-1 0,1 0 0,0 0 0,0 1 0,0-1 0,0 0 0,0 0 0,0 1 0,-1-1 0,1 0 0,0 0 0,-1 0 0,1 1 0,0-1 0,0 1 0,0-1 0,-1 0 0,1 0 0,-1 0 0,-11 3 0,-16-4 0,26 1 0,-75-5 0,63 5 0,4-1 0,-1 1 0,0 1 0,1 0 0,0 0 0,-14 4 0,23-5 0,-1 1 0,1-1 0,0 1 0,0 1 0,0-1 0,0 0 0,-1 1 0,1-1 0,0 0 0,0 0 0,0 1 0,1 0 0,-1-2 0,0 2 0,0-1 0,1 1 0,0 0 0,-1-1 0,1 4 0,0-4 0,0 0 0,-1 0 0,1 0 0,0 0 0,0 1 0,-1-1 0,1 0 0,1 1 0,-1-1 0,0 1 0,1-1 0,-1-1 0,0 1 0,0 0 0,1 1 0,-1-1 0,1 0 0,-1 1 0,1-1 0,0 0 0,0 0 0,0 0 0,0 0 0,2 1 0,1-1 0,1 0 0,0 0 0,-1-1 0,1 1 0,0-1 0,-1 0 0,1 0 0,9-1 0,5 0 0,96 5 0,-67 1 0,-30-3 0,21-1 0,-38-1 0,1 0 0,1 1 0,-2-1 0,0 0 0,2 1 0,-2-1 0,1 1 0,0-1 0,0 1 0,0 0 0,0-1 0,-1 1 0,0 0 0,1 1 0,0-1 0,-1 0 0,1 0 0,-1 0 0,1-1 0,-1 2 0,0 0 0,-1-1 0,1 0 0,0 1 0,0-1 0,1 4 0,-2-5 0,0 0 0,-1 1 0,1 0 0,0-1 0,0 1 0,0-1 0,-1 1 0,1-1 0,0 1 0,-1 0 0,1 0 0,-1-1 0,1 1 0,-1-1 0,1 1 0,0-1 0,-1 0 0,1 1 0,-1-1 0,1 1 0,-1-1 0,0 0 0,1 0 0,-1 1 0,1-1 0,-2 0 0,2 0 0,-1 0 0,1 1 0,-2-1 0,1 0 0,-25 2 0,-46 2 0,27-3 0,-42-2 0,20-3 0,67 4 0,-2 0 0,0 0 0,0 0 0,-1 0 0,2 0 0,-2 0 0,2 1 0,-1-1 0,0 0 0,-3 2 0,5-2 0,-1 1 0,1-1 0,-1 1 0,0 0 0,1-1 0,-1 1 0,1 0 0,-1 0 0,1 0 0,0-1 0,0 1 0,0 0 0,-1 0 0,1-1 0,0 0 0,0 1 0,-1 0 0,1 0 0,0-1 0,0 2 0,1-2 0,-1 1 0,0 1 0,1-1 0,-1-1 0,0 1 0,0 0 0,0-1 0,0 1 0,0 0 0,0 0 0,0-1 0,1 0 0,-1 1 0,0-1 0,1 1 0,-1-1 0,1 1 0,0 0 0,-1-1 0,1 1 0,-1-1 0,1 0 0,0 1 0,2 1 0,-2-1 0,1 0 0,0-1 0,0 1 0,0 0 0,0-1 0,4 1 0,3 0 0,-1-1 0,18 1 0,-23-1 0,39-1 0,53 2 0,-87-1 0,0 1 0,1 0 0,-1 1 0,1-1 0,-1 1 0,-1 1 0,2 0 0,-2-1 0,2 2 0,11 6 0,-11-7 0,-1 1 0,1-1 0,1-1 0,-1-1 0,17 3 0,-25-4 0,-82-4 0,49 2 0,0 1 0,-41 3 0,33-2 0,32 0 0,1 0 0,0 0 0,0 0 0,0 2 0,0-1 0,-1 0 0,-11 4 0,8-1 0,7-3 0,-1 0 0,0 1 0,1 0 0,-1 0 0,-5 5 0,9-7 0,1 1 0,-1-1 0,1 0 0,-1 0 0,0 1 0,1-1 0,-1 1 0,1-1 0,0 1 0,-1-1 0,1 1 0,-1 0 0,1-1 0,0 1 0,0 0 0,0 0 0,0-1 0,-1 2 0,2-1 0,-1-1 0,0 1 0,0 0 0,1 0 0,-1-1 0,1 1 0,-1 0 0,0 0 0,1 0 0,-1-1 0,1 1 0,0 0 0,0 0 0,-1-1 0,1 1 0,1 1 0,-1-1 0,2 0 0,-2 0 0,1 0 0,1-1 0,-2 1 0,2-1 0,-2 1 0,1 0 0,0-1 0,0 0 0,1 1 0,2-1 0,32-1 0,-18 0 0,158 6 0,-162-5 0,0 0 0,0 1 0,20 5 0,-9-4 0,6 3 0,-32-4 0,1-1 0,0 0 0,0 0 0,0 0 0,-1 0 0,2 1 0,-2-1 0,1 0 0,-1 1 0,1-1 0,-1 1 0,1-1 0,-1 1 0,1-1 0,0 1 0,0-1 0,-1 1 0,0-1 0,1 0 0,0 0 0,-1 2 0,1-2 0,-1 1 0,1 0 0,-1-1 0,0 1 0,0 0 0,1-1 0,-1 1 0,0 0 0,0 0 0,0-1 0,0 3 0,-1-2 0,1 0 0,0-1 0,-1 1 0,0 0 0,0 0 0,0 1 0,1-1 0,-1 0 0,0 0 0,0-1 0,0 1 0,0 0 0,1 0 0,-1 0 0,-1-1 0,1 1 0,0 0 0,0-1 0,0 0 0,-2 1 0,-5 1 0,-1-1 0,0 1 0,1-1 0,-1 0 0,0-1 0,0 0 0,-9-2 0,-10 1 0,-74-3 0,-1 0 0,86 4 0,10-1 0,1 1 0,-1 0 0,1 0 0,-1 0 0,0 1 0,1 0 0,-1 1 0,-6 0 0,12-1 0,0-1 0,1 0 0,-1 1 0,-1-1 0,2 0 0,-1 1 0,0-1 0,0 1 0,0-1 0,1 1 0,-2 0 0,2-1 0,-1 1 0,1 0 0,-1-1 0,0 1 0,1 0 0,-1 0 0,1-1 0,-1 1 0,1-1 0,0 1 0,0 0 0,0 0 0,0 0 0,-1 0 0,1-1 0,0 1 0,0 0 0,0 0 0,0 0 0,0 0 0,0 0 0,1 0 0,-1 0 0,0 0 0,0-1 0,0 0 0,0 1 0,1 0 0,-1 0 0,0-1 0,1 2 0,-1-2 0,2 2 0,0 0 0,0 0 0,0 0 0,0-1 0,0 0 0,-1 1 0,2-1 0,-1 0 0,0 1 0,1-1 0,-1 0 0,0 0 0,0 0 0,1 0 0,-1 0 0,1-1 0,4 1 0,143 2 0,-138-2 0,-1 0 0,19 4 0,-20-3 0,1 0 0,-1-2 0,14 2 0,-5-3 0,1 2 0,35 4 0,-46-4 0,-1 0 0,-1-1 0,13 0 0,-13-1 0,1 1 0,-2 1 0,2-1 0,10 2 0,-18-2 0,1 0 0,-1 0 0,0 0 0,1 0 0,-1 0 0,0 0 0,0 0 0,1 1 0,-1-1 0,0 0 0,0 0 0,1 0 0,-1 0 0,1 0 0,-1 1 0,0-1 0,1 0 0,-1 0 0,0 0 0,0 1 0,0-1 0,1 0 0,-1 0 0,1 0 0,-1 0 0,0 1 0,0-1 0,0 0 0,0 1 0,0-1 0,0 0 0,1 1 0,-2 0 0,1-1 0,0 1 0,-1 0 0,0-1 0,1 1 0,0-1 0,-1 1 0,1 0 0,-1-1 0,0 1 0,1-1 0,-1 0 0,1 1 0,-1 0 0,-26 9 0,16-6 0,-2-2 0,1-1 0,0 1 0,0-1 0,0-1 0,0 0 0,-17-2 0,-9 1 0,-201 1 0,223-1 0,15 1 0,1 0 0,-1 0 0,-1-1 0,1 1 0,-1 0 0,1 0 0,0 0 0,0 0 0,0 0 0,-1 0 0,1 0 0,0 0 0,0 1 0,0-1 0,0 0 0,0 0 0,-1 0 0,1 0 0,0 1 0,0-1 0,0 1 0,0-1 0,0 1 0,-1 2 0,-3 1 0,3-2 0,-1 0 0,1-1 0,0 2 0,1-1 0,-1 1 0,-1-1 0,0 4 0,2-5 0,1 0 0,0 0 0,0 0 0,0 0 0,0 0 0,0 0 0,0 1 0,0-1 0,0 0 0,0-1 0,0 1 0,1 0 0,-1 0 0,0 0 0,1 0 0,0 0 0,-1 0 0,1 0 0,-1 0 0,1 0 0,0 0 0,0-1 0,-1 1 0,1 0 0,1 0 0,-1 0 0,1 1 0,0-1 0,0 0 0,1 1 0,-2-1 0,2 0 0,-2 0 0,2 0 0,-1 0 0,0-1 0,1 1 0,-1-1 0,0 1 0,4-1 0,4 0 0,1 0 0,11 0 0,13 0 0,55 4 0,8 2 0,-14-1 0,-20-5 0,10 0 0,-73 0 0,0 0 0,-1 0 0,2 0 0,-2 1 0,1-1 0,0 0 0,0 0 0,0 0 0,-1 1 0,2-1 0,-2 0 0,0 1 0,0-1 0,2 1 0,-2-1 0,1 1 0,-1 0 0,1-1 0,0 1 0,-1-1 0,1 1 0,-1 0 0,1 0 0,0 1 0,0 0 0,0 0 0,0 0 0,-1 1 0,0-1 0,1 2 0,-1 0 0,0-3 0,0-1 0,0 1 0,0 0 0,0-1 0,0 1 0,0 0 0,-1-1 0,1 1 0,0-1 0,0 1 0,0 0 0,-1 0 0,0-1 0,1 1 0,0-1 0,-1 0 0,1 0 0,-1 1 0,0-1 0,1 1 0,-1-1 0,1 0 0,-1 1 0,0-1 0,1 0 0,-1 1 0,1-1 0,-1 0 0,0 0 0,1 1 0,0-1 0,-1 0 0,0 0 0,0 0 0,-1 0 0,-4 1 0,0 0 0,0-1 0,-8-1 0,7 0 0,-24 1 0,1-2 0,-55-9 0,53 5 0,1 0 0,-1 2 0,-46 0 0,62 4 0,5 0 0,2-1 0,-1 2 0,0-1 0,1 0 0,0 2 0,-2-1 0,2 1 0,-18 7 0,14-4 0,8-4 0,2 1 0,-1 0 0,-1 0 0,1 0 0,-3 2 0,6-3 0,-1 1 0,1-1 0,0 0 0,0 0 0,0 0 0,0 1 0,1-1 0,-1 0 0,1 0 0,-1 1 0,0-1 0,1 1 0,-1-1 0,1 1 0,0 0 0,0-1 0,-1 2 0,1-1 0,0-1 0,0 1 0,0-1 0,0 1 0,0-1 0,1 1 0,-1-1 0,0 0 0,1 0 0,-1 0 0,1 1 0,0-1 0,-1 1 0,1-1 0,-1 0 0,1 0 0,0 0 0,0 0 0,0 0 0,0 0 0,1 0 0,-1 0 0,2 1 0,0-1 0,-1 0 0,2 1 0,-1-2 0,0 2 0,0-2 0,0 1 0,0 0 0,1-1 0,-1 0 0,5 0 0,445 0 0,-448 0 0,1 0 0,-1 0 0,1 1 0,0-1 0,-1 1 0,11 3 0,-13-3 0,-1 0 0,1 0 0,-2 0 0,1 1 0,1-1 0,-1 1 0,1-2 0,-2 2 0,2 0 0,-2-1 0,0 2 0,1-1 0,0 0 0,0 0 0,-1-1 0,2 4 0,-2-3 0,0-1 0,-1 1 0,0 0 0,1-1 0,-1 0 0,1 0 0,-1 1 0,0 0 0,0-1 0,1 1 0,-2 3 0,1-5 0,0 1 0,-1-1 0,1 1 0,-1 0 0,1 0 0,0 0 0,-1-1 0,1 1 0,-2 0 0,2 0 0,-1-1 0,0 1 0,0 0 0,0-1 0,0 1 0,0-1 0,0 0 0,0 1 0,0-1 0,0 0 0,-1 1 0,-5 0 0,1 1 0,-2 0 0,2-1 0,-2 0 0,2 0 0,-2-1 0,-12 0 0,8-1 0,-1 0 0,0-2 0,-16-3 0,18 4 0,1-1 0,-1 2 0,-17-1 0,-14 0 0,16-1 0,-31 1 0,8 0 0,-51-3 0,87 4 0,-64 2 0,77-1 0,-1 0 0,-1 1 0,2-1 0,-1 1 0,-1 0 0,2-1 0,-1 1 0,0-1 0,0 1 0,1 0 0,-1-1 0,0 1 0,0 0 0,1-1 0,-1 1 0,1 0 0,-1 0 0,1 0 0,0-1 0,0 1 0,0 0 0,-1-1 0,1 1 0,0 0 0,0 0 0,0 2 0,-3 25 0,2-25 0,1-1 0,1-1 0,-1 2 0,0-1 0,0 0 0,1 0 0,-1 0 0,1 1 0,0-2 0,0 1 0,-1 0 0,1 0 0,0 0 0,1 0 0,-1 0 0,1-1 0,-1 0 0,1 1 0,-1-1 0,1 1 0,0 0 0,-1-1 0,1 0 0,1 1 0,-1-1 0,0 0 0,0-1 0,0 1 0,0 0 0,0-1 0,1 1 0,-1 0 0,1-1 0,-1 0 0,4 1 0,278-2 0,-227-3 0,-38 2 0,22 0 0,5 2 0,33 0 0,-75 1 0,1-1 0,-1 1 0,0 0 0,0 0 0,0 0 0,0 0 0,0 0 0,0 1 0,0 0 0,5 3 0,-7-3 0,1-2 0,-2 3 0,1-2 0,0 1 0,0 0 0,-1 0 0,1 1 0,0-2 0,0 1 0,-1 0 0,-1 1 0,1-1 0,1 1 0,-2-1 0,1 0 0,1 5 0,2 7 0,-3-11 0,0-1 0,0-1 0,-1 2 0,1 0 0,-1-1 0,0 1 0,0-1 0,0 0 0,0 4 0,0-5 0,0-1 0,0 0 0,-1 1 0,1-1 0,0 1 0,-1-1 0,1 0 0,-1 0 0,0 1 0,1-1 0,0 0 0,-1 0 0,1 1 0,-1-1 0,0 0 0,1 0 0,-1 0 0,1 0 0,-1 0 0,0 0 0,1 0 0,-1 0 0,1 0 0,-1 0 0,0 0 0,1 0 0,-1 0 0,1 0 0,-22-4 0,17 3 0,-69-8 0,27 3 0,-43 0 0,82 6 0,-44-3 0,-14-2 0,4 1 0,-3 0 0,33 4 0,-43 0 0,49-7 0,23 6 0,0 0 0,1 0 0,-1 0 0,0 0 0,0 1 0,0-1 0,1 1 0,-1 0 0,0 0 0,0 0 0,0 0 0,0 0 0,-4 1 0,6-1 0,0 0 0,1 1 0,-1-1 0,1 1 0,-1-1 0,0 1 0,1-1 0,0 1 0,0-1 0,0 1 0,0-1 0,0 1 0,-1 0 0,1 0 0,-1-1 0,1 1 0,0 0 0,0-1 0,0 1 0,0 0 0,0-1 0,0 1 0,1 20 0,0-14 0,-1-4 0,-1 0 0,1 0 0,0 0 0,1-1 0,-1 2 0,0-1 0,0 0 0,1 0 0,0-1 0,0 1 0,1 0 0,-1 0 0,1 0 0,-1-1 0,1 0 0,0 1 0,4 4 0,-5-6 0,1-1 0,0 1 0,-1 0 0,1 1 0,-1-1 0,1 0 0,0-1 0,0 1 0,0-1 0,0 1 0,1-1 0,-2 1 0,1-1 0,0 0 0,0 0 0,0 0 0,0 0 0,2 0 0,8-1 0,-2 0 0,14-4 0,-7 3 0,29-6 0,-35 7 0,-2-1 0,2 1 0,0 1 0,0-1 0,15 3 0,6-1 0,82-5 0,-92 4 0,2 2 0,41 7 0,-33-5 0,-18-1 0,-1 0 0,17 5 0,-20-6 0,0 0 0,-1 0 0,2-1 0,-2 0 0,20-1 0,11 1 0,-38-1 0,-1 0 0,1 1 0,-1-1 0,0 0 0,-1 1 0,2-1 0,-1 1 0,0 0 0,1-1 0,-1 0 0,0 1 0,0 0 0,0 0 0,0 0 0,0-1 0,0 1 0,0 0 0,-1 0 0,1 0 0,0 1 0,-1-1 0,1 0 0,-1 0 0,1 0 0,-1-1 0,1 2 0,-1 1 0,1-2 0,-1 0 0,0 0 0,0-1 0,0 1 0,0 0 0,0 0 0,0 0 0,0 0 0,0 0 0,-1-1 0,1 1 0,0-1 0,0 1 0,-1 0 0,1-1 0,-1 1 0,1 0 0,-1-1 0,1 2 0,-1-2 0,0 1 0,1-1 0,0 1 0,-1-1 0,1 1 0,-1 0 0,0-1 0,0 0 0,0 1 0,1-1 0,-2 1 0,2-1 0,-1 0 0,0 0 0,0 1 0,0-1 0,0 0 0,0 0 0,0 0 0,1 0 0,-2 0 0,-66 3 0,-94-1 0,85-3 0,-221 1 0,246 4 0,51-4 0,0 0 0,0 0 0,0 0 0,-1 0 0,1 0 0,-1 1 0,1-1 0,0 0 0,0 1 0,0 0 0,0-1 0,0 1 0,0-1 0,0 1 0,0-1 0,-1 1 0,2 0 0,-1-1 0,-1 0 0,2 1 0,-1 0 0,0 1 0,0-2 0,1 1 0,-1 0 0,1 0 0,-1 0 0,1 0 0,0 0 0,0 1 0,-1-1 0,1 0 0,0-1 0,0 1 0,0 0 0,0 1 0,0-1 0,0 0 0,0 2 0,0-1 0,0 0 0,1 0 0,-1 0 0,0 0 0,0 0 0,1 0 0,0 0 0,0 0 0,0-1 0,0 1 0,0 0 0,1 0 0,-1 0 0,0 0 0,1-1 0,0 1 0,-1-1 0,0 0 0,1 1 0,4 1 0,1 0 0,2 0 0,-1-1 0,0 0 0,1 0 0,-1 0 0,2-1 0,14 0 0,65-5 0,-59 2 0,69-2 0,-41-3 0,-6 2 0,4-1 0,-36 3 0,0 1 0,0 0 0,1 2 0,-2 0 0,40 6 0,-15 6 0,-15-3 0,-23-7 0,10 1 0,-16-3 0,1 0 0,-1 0 0,1 0 0,0 0 0,-1 0 0,0 1 0,1-1 0,-1 0 0,0 0 0,1 0 0,0 1 0,-1-1 0,0 0 0,0 0 0,1 1 0,-1-1 0,0 0 0,1 0 0,-1 1 0,0 0 0,1-1 0,-1 0 0,0 1 0,0 0 0,0 0 0,-1-1 0,0 1 0,1-1 0,-1 0 0,1 0 0,-1 1 0,0-1 0,1 1 0,-1-1 0,1 1 0,-2 0 0,2-1 0,-1 0 0,1 1 0,-2-1 0,2 0 0,-16 6 0,4-4 0,2-1 0,-1 0 0,0-1 0,1 1 0,-18-3 0,-4 2 0,-189-5 0,213 5 0,2 0 0,-2-1 0,-9-2 0,2-1 0,-1 3 0,0 0 0,-1 1 0,-19 1 0,-2-1 0,19 1 0,1 1 0,-37 8 0,2-2 0,45-7 0,-25 5 0,32-6 0,-2 0 0,1 1 0,0 0 0,0 0 0,-1 0 0,2 0 0,-1 0 0,0 0 0,1 0 0,-2 1 0,-2 2 0,5-4 0,-1 1 0,1 0 0,0 0 0,-1 0 0,1 0 0,0 0 0,0 0 0,0 0 0,-1 0 0,1 0 0,0 0 0,0 0 0,0 1 0,0-2 0,0 1 0,1 0 0,-1 0 0,0 0 0,0 0 0,0 0 0,1 2 0,0-5 0,-1 1 0,0 0 0,1-1 0,0 1 0,-1 0 0,0 0 0,0 1 0,0-2 0,0 1 0,0 0 0,0-2 0,-7-11 0,7 14 0,0 0 0,0-1 0,0 1 0,-1 0 0,1 0 0,0-1 0,0 1 0,0 0 0,0 0 0,-1-1 0,1 1 0,0 0 0,-1 0 0,1 0 0,0-1 0,0 1 0,-1 0 0,1 0 0,0 0 0,-1 0 0,1 0 0,-1-1 0,1 1 0,0 0 0,0 0 0,-1 0 0,1 0 0,0 0 0,-1 0 0,1 0 0,-1 0 0,1 0 0,0 0 0,-1 0 0,1 0 0,0 0 0,0 1 0,-1-1 0,1 0 0,0 0 0,0 0 0,0 0 0,-1 0 0,1 1 0,-1-1 0,1 1 0,0 1 0,0-1 0,0 1 0,0-1 0,0 1 0,0-1 0,0 0 0,0 0 0,1 0 0,0 1 0,-1 0 0,1 1 0,3 9 0,-5-11 0,1 0 0,0 0 0,1 1 0,-1-1 0,0-1 0,0 2 0,0-1 0,1 0 0,0 0 0,-1 0 0,1 0 0,-1 0 0,1 0 0,0 1 0,-1-1 0,1 0 0,2 0 0,-3 0 0,2-1 0,0 1 0,-1 0 0,1-1 0,-1 1 0,1 0 0,0-1 0,0 0 0,-1 0 0,0 1 0,1-1 0,0 0 0,2-1 0,61 2 0,70-2 0,-24-12 0,159 9 0,-200 4 0,-61 0 0,-1 1 0,1 0 0,11 3 0,-12-1 0,1-2 0,-1 1 0,12-2 0,-18 0 0,-1 0 0,1 0 0,-1 0 0,1 0 0,0 1 0,-1-1 0,1 0 0,0 1 0,-1-1 0,1 1 0,-1-1 0,0 1 0,0 0 0,1 0 0,1 0 0,-1 1 0,-1 0 0,1-1 0,-1 1 0,0 0 0,0-1 0,0 1 0,-1 1 0,2-1 0,-2 0 0,1 1 0,1 1 0,-1 0 0,0 0 0,1-1 0,0 1 0,-1 0 0,1 0 0,1-2 0,-1 2 0,6 5 0,-6-7 0,0 0 0,0 0 0,-1 0 0,1 0 0,0 0 0,1 3 0,-3-5 0,0 0 0,0 0 0,0 1 0,0-1 0,0 1 0,0-1 0,0 0 0,0 0 0,0 1 0,0-1 0,0 0 0,0 0 0,0 0 0,0 1 0,0-1 0,0 0 0,0 0 0,-1 1 0,1-1 0,0 0 0,0 0 0,0 0 0,0 1 0,0-1 0,0 0 0,0 0 0,-1 1 0,0-1 0,0 1 0,0-1 0,1 0 0,-2 0 0,2 1 0,-1-1 0,0 0 0,0 0 0,0 0 0,0 0 0,-1 0 0,-21 0 0,-23-2 0,16-1 0,-3-1 0,-6 0 0,-303 4 0,270 5 0,40-1 0,-7-1 0,-66-2 0,97-2 0,1 0 0,-13-3 0,15 1 0,-1 2 0,-1 0 0,1 0 0,0 0 0,-6 1 0,11 0 0,0 0 0,0 1 0,0-1 0,1 0 0,-1 1 0,0-1 0,0 1 0,1-1 0,-2 1 0,2-1 0,-1 1 0,1 0 0,-2 0 0,2-1 0,-1 1 0,1 0 0,-1-1 0,0 1 0,1 0 0,0 0 0,-1-1 0,1 1 0,0 0 0,0-1 0,-1 1 0,1 0 0,0 0 0,0 1 0,-1 25 0,1-23 0,0-1 0,0 0 0,0 0 0,0 0 0,1 1 0,0-1 0,0-1 0,1 2 0,-1-1 0,1 1 0,1 1 0,-1-3 0,-1 0 0,1 0 0,0-1 0,-1 1 0,2-1 0,-1 0 0,0 1 0,0-1 0,0 0 0,0 0 0,1 0 0,-1 0 0,0 0 0,1 0 0,-1 0 0,6 0 0,10 1 0,0-1 0,0-1 0,1 0 0,32-2 0,-20-2 0,47-2 0,36 3 0,149 3 0,-255 0 0,-2 1 0,15 1 0,-15 0 0,1-1 0,-1 0 0,10 0 0,44-1 0,46-1 0,-95 0 0,3 0 0,-13 1 0,-1 0 0,0 0 0,1 1 0,-1-1 0,0 0 0,1 1 0,-1-1 0,1 0 0,-1 1 0,1-1 0,-1 0 0,1 1 0,-1-1 0,0 1 0,0 0 0,1-1 0,-1 1 0,1-1 0,-1 1 0,0-1 0,0 1 0,0-1 0,0 1 0,1-1 0,2 11 0,-2-10 0,0 0 0,-1 0 0,0 0 0,1 0 0,-1 0 0,0 1 0,0-1 0,0 1 0,0-1 0,0 2 0,0-3 0,-1 1 0,1 0 0,0-1 0,-1 1 0,0-1 0,1 1 0,-1 0 0,1-1 0,-1 1 0,0-1 0,0 1 0,1-1 0,-1 1 0,0-1 0,0 0 0,1 1 0,-2-1 0,2 0 0,-1 1 0,1-1 0,-2 0 0,-13 4 0,0-2 0,0-1 0,0 0 0,0 0 0,0-1 0,-15-2 0,-10 1 0,-61-2 0,3-2 0,-134 1 0,223 4 0,0 1 0,-17 3 0,12-1 0,-1 0 0,-8 0 0,0 0 0,-36 1 0,-15 1 0,60-5 0,9 0 0,0 0 0,1 0 0,-2 0 0,2 0 0,-1 0 0,0-1 0,1-1 0,-7 0 0,10 1 0,-1 0 0,2 1 0,-2-1 0,1 1 0,-1 0 0,1-1 0,-1 1 0,1 0 0,-1 0 0,1 0 0,-1-1 0,2 1 0,-2 1 0,1-1 0,-1 0 0,1 0 0,-1 0 0,1 1 0,-2 0 0,2-1 0,0 1 0,1 0 0,0-1 0,-2 1 0,2 0 0,-1 0 0,1 0 0,-1 0 0,0-1 0,1 0 0,0 1 0,-1 0 0,1 0 0,0 0 0,-1 0 0,1 0 0,0 0 0,0 0 0,0 0 0,0 0 0,0 0 0,0 0 0,0 0 0,0 0 0,1 1 0,-1-1 0,0 0 0,0 0 0,0-1 0,0 1 0,1 0 0,-1 0 0,0 1 0,0-1 0,1-1 0,0 1 0,-1 0 0,1 0 0,-1-1 0,1 1 0,0-1 0,-1 1 0,0 0 0,1 0 0,0 0 0,0-1 0,0 1 0,0-1 0,0 1 0,1 0 0,1 0 0,0-1 0,-1 0 0,2 1 0,-1-1 0,0 0 0,-1 0 0,6 0 0,3-1 0,-2 1 0,0 1 0,13 3 0,-12-3 0,-2 0 0,14 0 0,438-1 0,-397-4 0,47 0 0,-102 4 0,-2-1 0,15-2 0,-15 1 0,2 1 0,-1 0 0,8 0 0,-6 1 0,83 4 0,-49-3 33,-25-1-1431</inkml:trace>
</inkml:ink>
</file>

<file path=ppt/ink/ink18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70"/>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1,'0'1767,"0"-1921,0 314,0-174,0 6</inkml:trace>
</inkml:ink>
</file>

<file path=ppt/ink/ink18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71"/>
    </inkml:context>
    <inkml:brush xml:id="br0">
      <inkml:brushProperty name="width" value="0.1" units="cm"/>
      <inkml:brushProperty name="height" value="0.1" units="cm"/>
      <inkml:brushProperty name="color" value="#E71224"/>
    </inkml:brush>
  </inkml:definitions>
  <inkml:trace contextRef="#ctx0" brushRef="#br0">1 1 24575,'7'1'0,"-1"-1"0,1 1 0,-1 0 0,1 1 0,-1 0 0,0-2 0,11 7 0,-10-3 0,1-1 0,0-2 0,13 5 0,-1-4-93,-14-1-23,-1-1 0,1 1 1,-1 0-1,1 0 1,0 0-1,-2 0 0,2 1 1,-1 0-1,0 1 1,5 2-1</inkml:trace>
</inkml:ink>
</file>

<file path=ppt/ink/ink18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65"/>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0,'212'694,"-211"-691</inkml:trace>
</inkml:ink>
</file>

<file path=ppt/ink/ink18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66"/>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0,'1165'0,"-1164"0</inkml:trace>
</inkml:ink>
</file>

<file path=ppt/ink/ink18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67"/>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1,'1398'0,"-1391"0</inkml:trace>
</inkml:ink>
</file>

<file path=ppt/ink/ink18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68"/>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1,'0'738,"0"-733</inkml:trace>
</inkml:ink>
</file>

<file path=ppt/ink/ink18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69"/>
    </inkml:context>
    <inkml:brush xml:id="br0">
      <inkml:brushProperty name="width" value="0.2" units="cm"/>
      <inkml:brushProperty name="height" value="0.2" units="cm"/>
      <inkml:brushProperty name="color" value="#FFC114"/>
    </inkml:brush>
  </inkml:definitions>
  <inkml:trace contextRef="#ctx0" brushRef="#br0">7 1 24575,'9'7'0,"25"21"0,-31-26 0,0 0 0,-1-1 0,1 1 0,-1 0 0,0-1 0,1 0 0,0 0 0,0 0 0,0-1 0,-1 1 0,1 0 0,6 0 0,-9-1 0,0 0 0,0 0 0,0 0 0,0 0 0,0 0 0,0 0 0,0 0 0,0 0 0,0 0 0,0 0 0,0 0 0,0 0 0,1 0 0,-1 0 0,0-1 0,0 1 0,0 0 0,0 0 0,0 0 0,0 0 0,0 0 0,0 0 0,0 0 0,0 0 0,1 0 0,-1 0 0,0 0 0,0 0 0,0-1 0,0 1 0,0 0 0,0 0 0,0 0 0,0-1 0,0 1 0,0 0 0,0 0 0,0 0 0,0 0 0,0 0 0,0 0 0,0 0 0,0 0 0,-2-6 0,-8-5 0,10 10 0,-2 1 0,2-1 0,-1 0 0,1 1 0,-1-1 0,1 0 0,0 1 0,-1-1 0,1 0 0,-1 0 0,1 0 0,-1 1 0,1-1 0,0 0 0,0 1 0,-1-1 0,1 1 0,0-1 0,0 0 0,0-2 0,1 2 0,-1 1 0,0-1 0,0 1 0,1 0 0,0-1 0,-1 1 0,1-1 0,-1 1 0,0-1 0,0 1 0,1 0 0,-1-1 0,1 1 0,-1 0 0,2 0 0,-2-1 0,1 1 0,-1 0 0,1-1 0,0 1 0,0 0 0,5 0 0,-2 0 0,1 0 0,0 0 0,0 0 0,0 0 0,7 2 0,-1 1 0,-1-1 0,2 0 0,-1 0 0,1-1 0,-1-1 0,0 0 0,1 0 0,16-3 0,-11 0 0,-1 0 0,1 1 0,17 1 0,31-5 0,-25 5 0,59 2 0,-26 11 0,-28-6 0,-27-4 0,1 0 0,22 1 0,-6-3 0,27 0 0,-27-6 0,-27 4 0,-1 0 0,1 1 0,11-1 0,52-4 0,-55 6 0,-10-1 0,-1 1 0,-1 0 0,2 0 0,-1 0 0,0 0 0,0 1 0,9 2 0,-13-3 0,0 1 0,0-1 0,0 1 0,-1-1 0,1 1 0,-1 0 0,1-1 0,-1 1 0,1 0 0,0 0 0,-1 0 0,1 0 0,-1-1 0,0 1 0,1 0 0,0-1 0,-1 1 0,0 0 0,0 0 0,0 0 0,0 0 0,0 1 0,0 23 0,-1-15 0,1-6 0,1 2 0,-1-2 0,1 1 0,1 1 0,-1-2 0,1 1 0,-1 0 0,1-1 0,6 8 0,-5-6 0,-3-6 0,0 0 0,0 0 0,1 1 0,-1-1 0,0 0 0,0 0 0,0 0 0,0 0 0,0 1 0,0-1 0,0 0 0,0 0 0,0 0 0,0 0 0,0 0 0,0 1 0,0-1 0,0 0 0,0 1 0,0-1 0,-1 0 0,1 0 0,0 0 0,0 0 0,0 0 0,0 1 0,0-1 0,0 0 0,0 0 0,0 0 0,0 0 0,-1 0 0,1 0 0,0 0 0,-1 1 0,1-1 0,0 0 0,0 0 0,-11 2 0,-10-3 0,0-2 0,10 1 0,1 1 0,-12-1 0,-322 3 0,261-7 0,-332 6 0,404-1 0,0 1 0,-18-5 0,19 2 0,0 1 0,-1 1 0,-9 0 0,18 1 0,1 0 0,-1 0 0,1 0 0,-1 0 0,2 0 0,-1 0 0,0 0 0,-1 1 0,1-1 0,0 0 0,-1 1 0,1-1 0,0 1 0,0-1 0,0 1 0,-1-1 0,2 2 0,-3 0 0,3-1 0,-1 0 0,0 0 0,1 0 0,0 0 0,-1 0 0,1 0 0,0 0 0,0 0 0,0 0 0,-1 1 0,1-1 0,1 1 0,-1-1 0,0 0 0,0 0 0,0 0 0,1 0 0,-1 2 0,5 12 0,-2 2 0,2 19 0,-5-32 0,0-2 0,0 0 0,0 0 0,1 0 0,-1-1 0,0 1 0,1 0 0,0 0 0,1 4 0,-1-5 0,-1-1 0,0 1 0,1-1 0,0 0 0,0 1 0,-1-1 0,2 1 0,-1-1 0,-1 1 0,2-1 0,-1 0 0,-1 1 0,2-1 0,-1 0 0,0 0 0,0 1 0,-1-1 0,1 0 0,0 0 0,1 0 0,-1 0 0,1-1 0,706 0 0,-691 2 0,31 5 0,-1-1 0,-38-4 0,0-1 0,1-1 0,13-1 0,-4 0 0,-7 1 0,80-6 0,-71 8 0,-11-1 0,0 0 0,16-1 0,-25 1 0,-1 0 0,0-1 0,0 1 0,1 0 0,0 0 0,-1 0 0,0-1 0,0 1 0,1 0 0,-1-1 0,0 1 0,0 0 0,0 0 0,1 0 0,-1 0 0,0 0 0,0-1 0,1 1 0,-1 0 0,0-1 0,0 0 0,0 1 0,0 0 0,0-1 0,0 1 0,0-1 0,0 1 0,0 0 0,0-1 0,0 1 0,0 0 0,-1-1 0,1 1 0,-1-1 0,0-3 0,2 11 0,16 54 0,-15-57 0,-1-1 0,1 1 0,-2-1 0,1 0 0,0 2 0,0-2 0,-1 1 0,0-1 0,0 2 0,0 3 0,0-8 0,0 1 0,-1-1 0,1 0 0,0 1 0,0-1 0,0 0 0,0 0 0,-1 1 0,1-1 0,-1 0 0,1 1 0,0-1 0,0 0 0,0 0 0,0 1 0,0-1 0,-1 0 0,0 0 0,1 0 0,0 0 0,-1 0 0,1 1 0,0-1 0,-1 0 0,0 0 0,-13-2 0,-10-8 0,21 9 0,0 0 0,0 0 0,0 0 0,1 0 0,-1 0 0,0 1 0,0-1 0,0 1 0,-3-1 0,-32 3 0,15-1 0,-949-1 0,972-1 0,0 1 0,-2 0 0,2 0 0,-1 0 0,0 0 0,0 0 0,1 1 0,-1-1 0,0 0 0,0 0 0,1 0 0,-1 1 0,0-1 0,0 1 0,1-1 0,-1 0 0,1 1 0,-1-1 0,0 0 0,1 1 0,0-1 0,0 1 0,-1-1 0,0 1 0,1-1 0,0 1 0,-1 0 0,1-1 0,0 0 0,-1 0 0,1 1 0,-1 0 0,1 0 0,0-1 0,0 1 0,0 0 0,0-1 0,0 1 0,0 1 0,0 3 0,1-1 0,0 1 0,0 0 0,3 8 0,2 6 0,-6 4 0,-1-19 0,1 0 0,-1 0 0,2 1 0,-1-2 0,2 8 0,-2-11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0,0 0 0,0-1 0,0 1 0,7-7 0,-2 1 0,-3 5 0,0 0 0,0 1 0,1-1 0,-1 0 0,1 1 0,-1-1 0,0 1 0,0-1 0,1 1 0,3-1 0,26 3 0,-12-1 0,304-1 0,-237 5 0,-72-4 0,-1 1 0,17 2 0,-15-1 0,-1-2 0,17 1 0,7-2 0,52-1 0,-88 1 0,1-1 0,0 1 0,-1-2 0,2 1 0,5-4 0,-5 3 0,0 0 0,-1 1 0,9-2 0,24-6 0,-26 6 0,0 2 0,0-1 0,1 0 0,17 0 0,2 2 0,-17-1 0,-1 1 0,1 1 0,-1 0 0,1 0 0,20 5 0,-28-5 0,-1 0 0,1-1 0,-1 1 0,2-1 0,-1 0 0,6 0 0,-7-1 0,1 1 0,0 0 0,-1 0 0,1 1 0,10 1 0,-14-1 0,-2 0 0,1-1 0,1 1 0,-1 0 0,0 0 0,1 0 0,-1 0 0,-1 0 0,2-1 0,-1 1 0,-1 0 0,2 0 0,-2 1 0,1-1 0,-1 1 0,0-1 0,1 0 0,-1 0 0,1 1 0,-1-1 0,0 0 0,1 2 0,0 6 0,0-1 0,-1 12 0,0-16 0,3 18 0,-1-19 0,-2-1 0,1 2 0,-1 0 0,1 0 0,-1 4 0,-1-8 0,1 0 0,0 0 0,0 1 0,0-1 0,0 0 0,-1 0 0,1 0 0,0 0 0,0 0 0,-1 0 0,1 0 0,0 0 0,-1 0 0,1 0 0,0 0 0,0 0 0,-1 0 0,1 0 0,0 0 0,0 0 0,0 0 0,-1 0 0,1 0 0,-1 0 0,1 0 0,0 0 0,0 0 0,0 0 0,-1-1 0,-9-3 0,9 4 0,-18-6 0,8 1 0,0 1 0,0 1 0,-1 0 0,1 0 0,-1 0 0,1 1 0,-20-1 0,-18 3 0,-29 1 0,19 7 0,29-3 0,1-2 0,7 1 0,1-1 0,-25-1 0,38-2 0,-19 0 0,0-1 0,-39-5 0,31 1 0,-63-3 0,-38 8 0,55 1 0,61 0 0,1 1 0,-26 4 0,26-2 0,1-1 0,-30 0 0,36-3 0,8-1 0,1 1 0,-1 0 0,0 0 0,0 0 0,-5 1 0,8 0 0,0-1 0,1 1 0,-2-1 0,2 0 0,-1 0 0,0 0 0,0 0 0,1 1 0,0-1 0,0 1 0,-1-1 0,0 1 0,1-1 0,-1 1 0,1-1 0,-1 1 0,0 0 0,1-1 0,0 1 0,-1 0 0,1 0 0,0 0 0,0-1 0,-1 1 0,1 0 0,0-1 0,0 1 0,-1 0 0,1 0 0,2 74 0,-2-74 0,0-1 0,1 1 0,-1 0 0,0-1 0,0 1 0,0 0 0,0-1 0,1 1 0,-1-1 0,1 1 0,-1-1 0,0 1 0,1-1 0,-1 0 0,1 0 0,-1 0 0,1 1 0,-1-1 0,0 1 0,0-1 0,1 1 0,0-1 0,0 1 0,2-1 0,-1 1 0,-1-1 0,2 1 0,-1-1 0,-1 0 0,1 0 0,0 0 0,3 0 0,0 0 0,1-1 0,0 0 0,-1 0 0,1-1 0,5 0 0,-5 0 0,-1 1 0,1 0 0,-1-1 0,1 1 0,0 1 0,-1-1 0,6 1 0,-2 0 0,-2 0 0,15-3 0,-6 1 0,-1 1 0,0 0 0,1 1 0,17 1 0,5 0 0,-23-1 0,-5 0 0,-1 0 0,1 0 0,-1 0 0,0-1 0,1 0 0,-1-1 0,9-3 0,-13 4 0,0-1 0,-1 1 0,2 1 0,-2-1 0,1 1 0,0 0 0,0 0 0,-1 0 0,2 0 0,-2 0 0,8 2 0,-11-1 0,2 0 0,-1 1 0,0-1 0,0 0 0,0 1 0,2 2 0,-2-3 0,-1 0 0,1 0 0,-1 0 0,1 0 0,-1 0 0,1 0 0,0 0 0,-1 0 0,1 0 0,-1-1 0,1 1 0,0 0 0,0-1 0,2 1 0,30 0 0,39-1 0,-20-1 0,213 1 0,-174 5 0,96-5 0,-187 0-91,0 0 0,0 0 0,1 0 0,-1 0 0,0 0 0,0 0 0,0 0 0,-1 0 0,1-1 0,0 1 0,1 0 0,-2-1 0,1 0 0,2 0 0</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18"/>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1,'1103'0,"-1101"0</inkml:trace>
</inkml:ink>
</file>

<file path=ppt/ink/ink18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60"/>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0,'258'740,"-258"-738</inkml:trace>
</inkml:ink>
</file>

<file path=ppt/ink/ink18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61"/>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1,'1669'0,"-1665"0</inkml:trace>
</inkml:ink>
</file>

<file path=ppt/ink/ink18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62"/>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0,'0'765,"0"-762</inkml:trace>
</inkml:ink>
</file>

<file path=ppt/ink/ink18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63"/>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1,'1387'0,"-1384"0</inkml:trace>
</inkml:ink>
</file>

<file path=ppt/ink/ink18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64"/>
    </inkml:context>
    <inkml:brush xml:id="br0">
      <inkml:brushProperty name="width" value="0.1" units="cm"/>
      <inkml:brushProperty name="height" value="0.1" units="cm"/>
      <inkml:brushProperty name="color" value="#66CC00"/>
    </inkml:brush>
  </inkml:definitions>
  <inkml:trace contextRef="#ctx0" brushRef="#br0">1368 7 24575,'3'14'0,"-1"-14"0,-2 2 0,1-1 0,-1 2 0,1-2 0,0 1 0,-1 0 0,1 1 0,0 7 0,0-9 0,-1 1 0,0-1 0,0-1 0,0 2 0,0-1 0,0 0 0,0 1 0,0-1 0,-1 2 0,1-2 0,-1-1 0,1 1 0,0-1 0,-1 0 0,1 1 0,0-1 0,-1 0 0,0 1 0,1-1 0,-1 0 0,1 0 0,-1 0 0,0 0 0,1 0 0,-1 1 0,1-1 0,-1 0 0,0 0 0,1 0 0,0 0 0,0 0 0,-1 0 0,0 0 0,1 0 0,-1 0 0,-1 0 0,1 0 0,0 0 0,0 0 0,0 0 0,-1 0 0,1 0 0,0 0 0,0 0 0,1 0 0,-2-1 0,1 1 0,0 0 0,0 0 0,0 0 0,0 0 0,0-1 0,-2 0 0,3 0 0,-1-1 0,0 1 0,0 0 0,1 0 0,0 0 0,0-1 0,0 1 0,0 0 0,0 0 0,-1 0 0,1-1 0,-1-5 0,1 6 0,0 0 0,-1 0 0,1 0 0,0 0 0,-1 0 0,0 0 0,1-1 0,-1 1 0,0 0 0,0 0 0,1 0 0,-1 0 0,0 0 0,0 0 0,0 0 0,-1 0 0,2 1 0,-1 0 0,0-1 0,0 0 0,-1 1 0,1-1 0,0 1 0,-1-1 0,1 0 0,0 1 0,-3-1 0,-4 0 0,1 1 0,-2-1 0,2 1 0,-10 1 0,10-1 0,1 0 0,-1 0 0,-8-1 0,-21-2 0,30 3 0,-2 0 0,2-1 0,0 0 0,-11-1 0,7 0 0,1 0 0,-2 1 0,2 1 0,-1-1 0,-18 3 0,-2-1 0,7-2 0,9 1 0,0 0 0,0 0 0,0 2 0,-19 1 0,-27 8 0,47-10 0,-1 1 0,0-2 0,-27-1 0,7 0 0,-337 1 0,290 3 0,39-3 0,-55-7 0,75 6 0,1 0 0,-25 2 0,5 0 0,40-1 0,-1 0 0,0 0 0,1 1 0,-1-1 0,1 0 0,-1 1 0,2 0 0,-2-1 0,1 1 0,0 0 0,-1 0 0,1-1 0,0 0 0,0 1 0,-1 0 0,1 0 0,0 0 0,0 0 0,1 0 0,0 1 0,-2-1 0,2 0 0,-1 0 0,1 0 0,-1 1 0,0-2 0,1 2 0,-1-1 0,1 0 0,0 1 0,0-1 0,0 3 0,-1-3 0,1 0 0,0 0 0,0-1 0,0 2 0,0-1 0,0 0 0,1 0 0,-1 1 0,0-1 0,0 0 0,1 1 0,-1-1 0,1 0 0,0 0 0,-1-1 0,1 1 0,-1 0 0,2 0 0,-2 0 0,0-1 0,1 2 0,0-1 0,0-1 0,1 1 0,-2 0 0,1 0 0,1-1 0,-1 1 0,1-1 0,-1 1 0,0-1 0,0 0 0,-1 1 0,2-1 0,-1 0 0,1 1 0,-1-1 0,2 0 0,5 0 0,1 0 0,-1 0 0,0-1 0,0 0 0,0 0 0,1-1 0,8-3 0,-8 3 0,-1 0 0,0 2 0,0 0 0,0-1 0,0 1 0,0 0 0,9 1 0,10-1 0,98 4 0,57 9 0,-153-11 0,97 5 0,-114-7 0,-8 0 0,1 1 0,-1-1 0,-1 0 0,1-1 0,0 1 0,6-2 0,-44-4 0,-37 2 0,-27-3 0,149 4 0,93 8 0,-93-5 0,86 4 0,-2-3 0,-72-2 0,-53 0 0,-9-1 0,-5 1 0,-64 1 0,-2 0 0,70 0 0,0 0 0,0 0 0,0 0 0,-1 0 0,1 0 0,0 0 0,0 0 0,0 0 0,0 0 0,0 0 0,0 0 0,0 0 0,-1 0 0,1 0 0,0 0 0,0 0 0,0 0 0,0-1 0,0 1 0,-1 0 0,1 0 0,0 0 0,0 0 0,0 0 0,0 0 0,0 0 0,0-1 0,0 1 0,0 0 0,-1 0 0,1 0 0,0 0 0,0 0 0,0-1 0,0 1 0,0 0 0,0 0 0,0 0 0,0 0 0,0 0 0,0-1 0,0 1 0,0 0 0,0-1 0,0 1 0,0 0 0,7-9 0,13-6 0,-17 13 0,-2 0 0,2 1 0,0 0 0,0 0 0,1 0 0,-2 1 0,1 0 0,0-1 0,1 1 0,-1-1 0,5 1 0,38 3 0,-20 0 0,18 1 0,-27-1 0,25-1 0,-34-2 0,-1 1 0,1-1 0,12 4 0,-14-3 0,13 1 0,-2 0 0,22 0 0,-114-4 0,-79 2 0,62 1 0,-14 0 0,101 0 0,1 1 0,-2-2 0,1 2 0,1 0 0,-1 1 0,1-1 0,-7 4 0,-3 2 0,6-4 0,0-2 0,0 2 0,0-1 0,0 0 0,0-1 0,-1-1 0,1 1 0,-15 1 0,13-2 0,1 0 0,-14 3 0,72-3 0,227-1 0,-203-4 0,4-1 0,18 2 0,-89 3 0,2 0 0,-2 0 0,1 0 0,-1 1 0,1 0 0,0 0 0,7 4 0,-8-3 0,3 2 0,-9-4 0,-1 0 0,1 0 0,0 1 0,0-1 0,-1 0 0,0 0 0,1 0 0,-1 1 0,1-1 0,-1 0 0,0 0 0,1 0 0,-1 0 0,1 0 0,-1 0 0,0 0 0,1 0 0,-1 0 0,-1 0 0,-4 0 0,-154 1 0,-216-6 0,253 5 0,30 4 0,12-3 0,-73-2 0,55-3 0,20 0 0,51 3 0,-36 1 0,22 1 0,41-1 0,0 0 0,-1 0 0,1 1 0,0-1 0,0 0 0,0 1 0,-1-1 0,1 1 0,0-1 0,0 1 0,0-1 0,-1 1 0,2 0 0,0-1 0,-2 1 0,1 0 0,1-1 0,-1 1 0,0 0 0,0 0 0,1 0 0,-1 0 0,0 1 0,1-1 0,-1 1 0,0 0 0,0-2 0,0 3 0,1-2 0,-1 1 0,1 0 0,-1 0 0,1 0 0,0 0 0,0-1 0,0 1 0,0 0 0,1 0 0,-1 0 0,1 0 0,0 1 0,-1-3 0,1 1 0,0-1 0,-1 1 0,0-1 0,1 1 0,-1-1 0,1 1 0,0-1 0,0 0 0,-1 1 0,1-1 0,0 0 0,-1 0 0,1 1 0,0-1 0,0 0 0,-1 0 0,0 0 0,1 0 0,0 0 0,-1 0 0,2 0 0,21-1 0,-15 1 0,251-4 0,-79 7 0,-128-1 0,-19-2 0,38 6 0,-44-4 0,0-2 0,32 0 0,-10-1 0,20 5 0,2 0 0,232-4 0,-234-4 0,-27 1 0,-42 3 0,1 0 0,-1 0 0,1 0 0,-1 0 0,1 0 0,-1 0 0,0 0 0,1 1 0,0-1 0,-1 0 0,0 0 0,1 1 0,-1-1 0,0 1 0,0-1 0,1 0 0,-1 1 0,1-1 0,-1 0 0,0 1 0,0-1 0,1 0 0,-1 1 0,0-1 0,0 1 0,0-1 0,0 0 0,0 1 0,0-1 0,0 1 0,0-1 0,0 0 0,0 1 0,0-1 0,0 1 0,0 19 0,0-15 0,0 1 0,0-6 0,0 1 0,0-1 0,0 1 0,0-1 0,0 1 0,0 0 0,0-1 0,0 1 0,0-1 0,0 1 0,0-1 0,0 1 0,0-1 0,0 1 0,0-1 0,0 1 0,0-1 0,-1 0 0,1 1 0,0-1 0,0 1 0,-1-1 0,1 0 0,-1 1 0,1 0 0,0-1 0,-1 0 0,1 1 0,-1-1 0,1 0 0,-1 0 0,1 0 0,-1 0 0,1 0 0,-1 0 0,0 1 0,1-1 0,0 0 0,0 0 0,0 0 0,-1 0 0,0 0 0,1 0 0,-1 0 0,1 0 0,-1 0 0,0 0 0,1 0 0,-1 0 0,0 0 0,-246 0 0,111-1 0,46-3 0,-243 3 0,166 2 0,77-5 0,52 4 0,-37-4 0,46 3 0,-41 1 0,27 0 0,41 0 0,1 0 0,-1 0 0,0 0 0,1 0 0,-1 1 0,1-1 0,-1 0 0,0 1 0,1-1 0,-1 1 0,1-1 0,-1 1 0,2 0 0,-2-1 0,1 1 0,-1 0 0,1 0 0,-3 1 0,3 0 0,0-1 0,0 0 0,0 1 0,1 0 0,0 0 0,-1-1 0,0 1 0,1 0 0,0-1 0,-1 1 0,1-1 0,0 1 0,0 0 0,1 3 0,-1 3 0,-1-6 0,1 0 0,0 0 0,0 0 0,1-1 0,-1 1 0,0 0 0,2 3 0,-2-5 0,0 1 0,0-1 0,0 1 0,0-1 0,1 1 0,0-1 0,-1 1 0,1-1 0,-1 1 0,1-1 0,0 0 0,-1 0 0,1 1 0,-1-1 0,1 0 0,0 0 0,-1 1 0,1-1 0,-1 0 0,2 0 0,-2 0 0,1 0 0,-1 0 0,1 0 0,0 0 0,-1 0 0,2 0 0,112 1 0,92-3 0,-111-1 0,-196-4 0,33 2 0,19 1 0,-32-1 0,-15 5 0,117 1 0,22 3 0,8 1 0,92-3 0,91 7 0,-41-6 0,-127-2 0,72-2 0,-94-2 0,26-1 0,-50 3 0,19-3 0,-20 2 0,20 1 0,16 1 0,66 0 0,-62-8 0,-59 8 0,1 0 0,-1 0 0,1 0 0,-1 0 0,1 0 0,0 0 0,-1 1 0,0-1 0,1 0 0,-1 0 0,1 0 0,-1 1 0,1-1 0,-1 0 0,1 1 0,-1-1 0,0 0 0,0 0 0,1 1 0,0-1 0,-1 1 0,0-1 0,0 0 0,0 1 0,1 0 0,-1-1 0,0 0 0,0 1 0,0-1 0,0 0 0,0 0 0,0 1 0,0-1 0,0 1 0,0 0 0,0 22 0,-1-13 0,2-9 0,-1 0 0,0 0 0,0 0 0,0 1 0,1-2 0,-1 1 0,1 0 0,-1 0 0,1-1 0,0 1 0,-1 0 0,1 0 0,1 1 0,4 4 0,-6-6 0,0 0 0,0 0 0,0 0 0,0 0 0,0 0 0,0 0 0,0 0 0,0 0 0,0 0 0,0 0 0,0 0 0,0 0 0,0 0 0,0 0 0,0 0 0,0 0 0,0 0 0,0 0 0,0 0 0,0 0 0,0 1 0,0-1 0,0 0 0,0 0 0,0 0 0,0 0 0,0 1 0,0-1 0,0 0 0,0 0 0,-1 0 0,1 0 0,0 0 0,0 0 0,0 0 0,0 0 0,0 0 0,-1 0 0,1 0 0,0 0 0,0 0 0,0 0 0,0 0 0,0 1 0,-9 0 0,-7 0 0,16-1 0,-90 0 0,-86-1 0,60-7 0,-113 3 0,139 6 0,-328-1 0,337 5 0,54-6 0,6 0 0,0 2 0,0-1 0,-27 5 0,47-5 0,-3 1 0,1 0 0,-1 0 0,1 0 0,-2 0 0,-2 2 0,6-3 0,0 1 0,0 0 0,0 0 0,1-1 0,-2 1 0,2 0 0,-1-1 0,1 0 0,-1 1 0,0 0 0,1-1 0,0 1 0,0 0 0,-1 0 0,1 0 0,-1 0 0,1 0 0,0 0 0,0 0 0,0 0 0,-1 0 0,1-1 0,0 2 0,0-1 0,0 0 0,0 0 0,0 0 0,0 0 0,0-1 0,0 1 0,0 1 0,0-2 0,1 1 0,-1 0 0,0 0 0,0 0 0,1 0 0,0-1 0,-1 1 0,0-1 0,0 2 0,2-2 0,0 1 0,-1-1 0,1 0 0,0 1 0,-1-1 0,1 0 0,0 0 0,-2 0 0,2 0 0,3 0 0,142 0 0,26-1 0,11-2 0,-32 2 0,24-3 0,-40 0 0,155 4 0,-217 4 0,-65-4 0,-4 0 0,0 0 0,-1 0 0,1 0 0,0 0 0,-1 1 0,1 0 0,8 2 0,-12-3 0,0 0 0,0 1 0,0 0 0,0 0 0,0 0 0,0 0 0,-1 0 0,1-1 0,-1 1 0,1 0 0,-1 0 0,1 1 0,0-1 0,-1 2 0,7 16 0,-7-15 0,0-4 0,1 1 0,-1-1 0,0 0 0,0 1 0,0-1 0,0 0 0,0 1 0,0-1 0,0 0 0,0 1 0,0-1 0,0 0 0,0 1 0,0-1 0,0 0 0,-1 0 0,1 0 0,0 1 0,0-1 0,0 0 0,0 1 0,0-1 0,-1 0 0,1 0 0,0 1 0,0-1 0,-1 0 0,0 1 0,0-1 0,1 0 0,-2 1 0,2-1 0,-1 0 0,0 0 0,0 0 0,0 0 0,0 0 0,1 0 0,-1 0 0,0 0 0,-1 0 0,-28-7 0,25 5 0,-4 0 0,1 1 0,-2-1 0,1 2 0,0-1 0,0 1 0,-12 2 0,-9-1 0,-1034-1 0,989 5 0,-42-2 0,116-3 0,0 0 0,0 0 0,0 0 0,0 0 0,0 0 0,0 0 0,0 0 0,-1 1 0,2-1 0,-1 0 0,-1 1 0,2-1 0,-1 0 0,-1 1 0,2-1 0,0 1 0,-1 0 0,0-1 0,0 1 0,1-1 0,-2 1 0,2 0 0,-1 0 0,1 0 0,-1 0 0,0-1 0,1 1 0,-1 0 0,1-1 0,0 1 0,-1 0 0,1 0 0,0-1 0,-1 2 0,1-1 0,0 0 0,0 0 0,0 0 0,0-1 0,0 3 0,1-3 0,0 1 0,0 0 0,-1-1 0,1 0 0,0 0 0,0 1 0,-1-1 0,2 1 0,-2-1 0,1 0 0,0 1 0,0-1 0,-1 0 0,1 0 0,0 0 0,0 0 0,1 1 0,18 0 0,-18-1 0,-1 1 0,65 3 0,130-6 0,-20-14 0,-4 10 0,-27 6 0,55 0 0,-139-3 0,88-3 0,-145 6 0,23 0 0,0 0 0,-1 2 0,35 5 0,-52-5 0,1-1 0,-1-1 0,0 1 0,11-2 0,18 1 0,-37 1 0,0 0 0,1-1 0,-1 1 0,0-1 0,0 1 0,0 0 0,-1-1 0,2 1 0,-2 0 0,1 0 0,-1-1 0,1 1 0,-1 1 0,2-2 0,-2 1 0,0 0 0,1-1 0,-1 1 0,1 0 0,-1 0 0,1 3 0,0-2 0,-1-1 0,1 1 0,-1-1 0,1 1 0,-1 0 0,0 0 0,0-1 0,0 2 0,0-2 0,0 1 0,0-1 0,-2 4 0,2-5 0,-1 1 0,0 0 0,0-1 0,1 1 0,-1-1 0,0 0 0,0 1 0,0-1 0,1 1 0,-1-1 0,1 0 0,-2 0 0,2 1 0,-1-1 0,0 0 0,0 0 0,0 0 0,0 0 0,-1 0 0,-21 0 0,16-1 0,-553 0 0,293 2 0,229-1 0,-11 1 0,-78-9 0,99 5 0,0 2 0,-34 2 0,11 0 0,32-1 0,6-1 0,-1 1 0,0 1 0,1 0 0,-24 5 0,30-5 0,0 0 0,1 0 0,-12 0 0,14-1 0,-2 0 0,0 1 0,1-1 0,-1 0 0,-8 3 0,13-3 0,0 1 0,0-1 0,0 1 0,0-1 0,1 1 0,0 0 0,-1 0 0,0 0 0,0-1 0,1 1 0,-1 0 0,0-1 0,1 1 0,-1 0 0,1 0 0,0-1 0,-1 1 0,0 0 0,1 0 0,0 0 0,0 0 0,0 0 0,0 1 0,-1-1 0,1 0 0,0 0 0,0-1 0,0 1 0,1-1 0,-1 1 0,0 0 0,0-1 0,0 0 0,0 0 0,1 1 0,-1 0 0,1-1 0,-1 1 0,0-1 0,0 1 0,1 0 0,-1-1 0,1 1 0,0-1 0,-1 1 0,0-1 0,1 0 0,-1 1 0,1-1 0,0 0 0,-1 1 0,0-1 0,1 0 0,0 0 0,-1 1 0,1-1 0,-1 0 0,2 0 0,-1 0 0,15 0 0,-1 0 0,23-4 0,-19 1 0,22 1 0,-27 2 0,294-3 0,94-2 0,-294 5 0,-16 7 0,2-1 0,89-2 0,-159-5 0,41-6 0,-62 6 0,-1 1 0,1-1 0,0 1 0,0 0 0,1 0 0,-2 0 0,1 1 0,0-1 0,0 1 0,5 1 0,-7-1 0,1 0 0,-1-1 0,1 1 0,-1 0 0,0 0 0,0 0 0,0 0 0,0 0 0,0 1 0,0-2 0,0 1 0,0 0 0,0 1 0,0-1 0,0 0 0,0 1 0,-1 0 0,1-1 0,-1 0 0,1 3 0,-1-4 0,0 1 0,0-1 0,0 1 0,0-1 0,0 1 0,-1-1 0,1 1 0,0-1 0,0 1 0,0-1 0,0 1 0,-1-1 0,1 1 0,0-1 0,0 1 0,-1-1 0,0 0 0,1 1 0,0 0 0,-1-1 0,1 0 0,0 1 0,-1-1 0,0 0 0,1 1 0,-1-1 0,1 0 0,-1 0 0,0 0 0,1 0 0,-1 0 0,1 0 0,0 0 0,-1 0 0,1 0 0,-1 0 0,1 0 0,-1 0 0,0 0 0,-29 0 0,23 0 0,-628 0 0,330 0 0,-11 0 0,236 4 0,57-5 0,16 1 0,-1-1 0,0 1 0,0 1 0,-11 1 0,17-1 0,0 0 0,0 0 0,1 0 0,0 0 0,-1 0 0,0 1 0,1-1 0,0 0 0,-1 0 0,-1 3 0,2-3 0,0 0 0,0 1 0,1-1 0,-1 0 0,0 0 0,1 0 0,-1 0 0,1 0 0,-1 1 0,0-1 0,1 0 0,0 0 0,-1 1 0,1 2 0,1-3 0,-1-1 0,0 0 0,1 0 0,0 1 0,-1-1 0,0 1 0,1-1 0,-1 1 0,1-1 0,0 0 0,-1 1 0,0-1 0,0 0 0,2 1 0,-2 0 0,1-1 0,-1 0 0,1 0 0,0 0 0,1 1 0,19 1 0,-7 0 0,1 0 0,0 0 0,0-1 0,1 0 0,-1-1 0,16-1 0,7 0 0,66 2 0,110-2 0,-130-7 0,-59 4 0,44 0 0,710 4 0,-776 1 0,1-1 0,-1 0 0,0 0 0,1 1 0,-1 0 0,1 0 0,3 2 0,-7-3 0,2 1 0,-2-1 0,1 0 0,0 0 0,0 1 0,0-1 0,-1 1 0,1-1 0,-1 0 0,1 1 0,-1-1 0,1 1 0,0 0 0,-1-1 0,1 1 0,-1-1 0,1 1 0,-1-1 0,1 1 0,-1 0 0,0-1 0,1 1 0,-1 0 0,0-1 0,0 1 0,0 0 0,0 0 0,0 0 0,1 0 0,-1 0 0,-1-1 0,1 1 0,0 1 0,-1-1 0,1-1 0,-2 1 0,1 1 0,0-1 0,0-1 0,0 1 0,1 0 0,-2 0 0,1 0 0,0-1 0,0 1 0,-1-1 0,1 1 0,-1-1 0,1 1 0,-1 0 0,-1-1 0,-27 4 0,-157-4 0,-170-8 0,232 4 0,-205 0 0,289 4 0,-42 0 0,27 4 0,-66 4 0,16-4 0,96-4 0,5-1 0,1 1 0,0 1 0,-1-1 0,0 0 0,1 1 0,-6 1 0,10-1 0,0-1 0,-2 0 0,2 1 0,-1-1 0,0 1 0,0-1 0,0 1 0,1-1 0,-1 1 0,0-1 0,1 1 0,-1 0 0,1-1 0,-1 1 0,0 0 0,1-1 0,-1 1 0,1-1 0,0 1 0,-1 0 0,1 0 0,0-1 0,-1 1 0,1 0 0,0 0 0,0 0 0,0 0 0,0 0 0,0 0 0,0 0 0,0-1 0,1 1 0,-1 0 0,0-1 0,1 2 0,2 7 0,-1-3 0,0 1 0,-1-2 0,0 2 0,0 9 0,-1-15 0,0 0 0,0 0 0,0 0 0,0-1 0,0 1 0,1 0 0,-1 0 0,1 0 0,-1 0 0,0 1 0,0-1 0,0-1 0,0 1 0,1 0 0,0 0 0,0 0 0,-1 0 0,1-1 0,0 1 0,0-1 0,-1 1 0,2 0 0,-2-1 0,1 1 0,1-1 0,-2 1 0,1-1 0,1 1 0,-2-1 0,1 0 0,0 1 0,2-1 0,4 1 0,-1 0 0,0-1 0,0 0 0,13-1 0,-1 0 0,80-3 0,181 4 0,-205 4 0,62 1 0,338-5 0,-426 3 0,-1 2 0,-23-5 0,-15 1 0,0-1 0,1 0 0,18-2 0,-10-3 0,9-1 0,-1 4 0,44 3 0,-42 0 0,31-2 0,-59 1 0,1 0 0,0 0 0,-1-1 0,1 1 0,-1 0 0,1 0 0,0 0 0,-1-1 0,0 1 0,1 0 0,-1 0 0,1-1 0,0 1 0,-1 0 0,0-1 0,1 1 0,-1 0 0,0-1 0,1 1 0,-1-1 0,1 1 0,-1 0 0,0-1 0,0 1 0,0-1 0,0 1 0,0 0 0,0-1 0,0 1 0,0-1 0,0 1 0,0-1 0,0 0 0,0 1 0,0-1 0,0 1 0,0-1 0,0 0 0,0 1 0,0-1 0,0 1 0,0-1 0,-2-3 0,1-1 0,-2-1 0,-2-4 0,2 5 0,0-3 0,3 6 0,0 1 0,-1 0 0,0 0 0,1-1 0,-1 2 0,1-1 0,-1-1 0,0 1 0,-2-2 0,3 3 0,-1 0 0,0-1 0,0 1 0,1 0 0,0 0 0,-1-1 0,0 1 0,1 0 0,-1 0 0,0 0 0,0 0 0,0 0 0,1 0 0,-1 0 0,0 0 0,0 0 0,1 0 0,-2 1 0,2-1 0,-1 0 0,1 0 0,-2 1 0,2-1 0,-1 1 0,-11 2 0,1 0 0,0-1 0,0 0 0,0-1 0,-1 1 0,1-1 0,-1-1 0,1 0 0,-1-1 0,1-1 0,-14-2 0,-14-1 0,1 1 0,-75-1 0,20 4 0,-102-7 0,124 7 0,-68-4 0,-266 5 0,206 0 0,197 0 0,-1 0 0,1 0 0,-1 1 0,0-1 0,1 1 0,0-1 0,0 1 0,-1 0 0,-4 1 0,7-1 0,0-1 0,-1 0 0,1 1 0,-1 0 0,0-1 0,1 1 0,-1-1 0,1 0 0,0 1 0,-1-1 0,0 1 0,1 0 0,0-1 0,0 1 0,-1-1 0,1 0 0,0 0 0,0 1 0,0 0 0,-1 0 0,1-1 0,0 1 0,0 0 0,0-1 0,0 1 0,0-1 0,0 1 0,1 0 0,-1-1 0,0 1 0,0-1 0,0 1 0,0 0 0,1-1 0,-1 1 0,0 0 0,1-1 0,-1 1 0,2-1 0,0 2 0,0 0 0,1-1 0,0 1 0,0 0 0,0-1 0,-1 0 0,1 0 0,0 0 0,0 0 0,0 0 0,5 0 0,7 3 0,-4-1 0,1 0 0,-1-1 0,2-2 0,-1 1 0,0 0 0,12-1 0,26 2 0,123 1 0,-97-5 0,19 2 0,101 1 0,-168 0 0,200 1 0,-77-6 0,-106 4 0,44 1 0,-66 3-1365</inkml:trace>
</inkml:ink>
</file>

<file path=ppt/ink/ink18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50"/>
    </inkml:context>
    <inkml:brush xml:id="br0">
      <inkml:brushProperty name="width" value="0.1" units="cm"/>
      <inkml:brushProperty name="height" value="0.1" units="cm"/>
      <inkml:brushProperty name="color" value="#00A0D7"/>
      <inkml:brushProperty name="ignorePressure" value="1"/>
    </inkml:brush>
  </inkml:definitions>
  <inkml:trace contextRef="#ctx0" brushRef="#br0">20 43,'21'45,"-16"-35,-4-8,-1-3,-46-98,174 376,-127-272</inkml:trace>
</inkml:ink>
</file>

<file path=ppt/ink/ink18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51"/>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1,'1678'0,"-1669"0</inkml:trace>
</inkml:ink>
</file>

<file path=ppt/ink/ink18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52"/>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1,'1908'0,"-1903"0</inkml:trace>
</inkml:ink>
</file>

<file path=ppt/ink/ink18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53"/>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1,'1732'0,"-1727"0</inkml:trace>
</inkml:ink>
</file>

<file path=ppt/ink/ink18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54"/>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0,'8652'0,"-8647"0</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19"/>
    </inkml:context>
    <inkml:brush xml:id="br0">
      <inkml:brushProperty name="width" value="0.1" units="cm"/>
      <inkml:brushProperty name="height" value="0.1" units="cm"/>
      <inkml:brushProperty name="color" value="#66CC00"/>
      <inkml:brushProperty name="ignorePressure" value="1"/>
    </inkml:brush>
  </inkml:definitions>
  <inkml:trace contextRef="#ctx0" brushRef="#br0">1 422,'131'-418,"-130"414</inkml:trace>
</inkml:ink>
</file>

<file path=ppt/ink/ink18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55"/>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1,'10'532,"-10"-530</inkml:trace>
</inkml:ink>
</file>

<file path=ppt/ink/ink18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56"/>
    </inkml:context>
    <inkml:brush xml:id="br0">
      <inkml:brushProperty name="width" value="0.1" units="cm"/>
      <inkml:brushProperty name="height" value="0.1" units="cm"/>
      <inkml:brushProperty name="color" value="#00A0D7"/>
    </inkml:brush>
  </inkml:definitions>
  <inkml:trace contextRef="#ctx0" brushRef="#br0">1790 288 24575,'0'2'0,"1"0"0,0 0 0,0 1 0,0-1 0,0 0 0,0-1 0,1 0 0,2 4 0,2 6 0,-1-3 0,-1-1 0,2 2 0,-1-2 0,0 0 0,2-1 0,-2 2 0,10 5 0,-15-13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0,-1 6 0,1 14 0,3-6 0,0 0 0,0 0 0,0-1 0,2 1 0,-2 1 0,2-2 0,0 1 0,0 0 0,5 6 0,10 18 0,-15-24 0,-3-4 0,1 0 0,0 0 0,-1 0 0,0 0 0,1 0 0,-1 0 0,0 0 0,0 0 0,0 0 0,1 1 0,-1-1 0,-1 0 0,1-1 0,0 0 0,0 0 0,-1 0 0,1 0 0,0 1 0,-1-1 0,0 0 0,1 0 0,0 1 0,0-1 0,0 0 0,0 0 0,-1 1 0,0-1 0,1 0 0,-1 0 0,1 0 0,0 0 0,-1 0 0,0 0 0,1 0 0,-1 0 0,1 0 0,-1 0 0,1 0 0,-2 0 0,-15 1 0,-22 2 0,24-1 0,1 0 0,-1-1 0,0 0 0,1-1 0,-1 0 0,-16-3 0,-39-3 0,39 2 0,18 1 0,-1 1 0,-23-1 0,-26-3 0,54 6 0,-1 0 0,-16-4 0,17 2 0,-1 0 0,-18 0 0,11 2 0,8 0 0,2 0 0,-1 0 0,0 1 0,0 0 0,1 0 0,-12 3 0,13-2 0,-1-1 0,0-1 0,0 1 0,0 0 0,0-1 0,-10 0 0,8-1 0,0 2 0,-15 1 0,-49 4 0,52-4 0,1 0 0,-37-3 0,14 0 0,-451 1 0,403-6 0,19 3 0,26 1 0,-125 1 0,88 2 0,81-1 0,1 0 0,-1-1 0,1 1 0,0 0 0,0 0 0,0 0 0,0 0 0,-1 0 0,1-1 0,0 1 0,0-1 0,0 0 0,-1 1 0,1-1 0,1 0 0,-2 0 0,2 0 0,0 1 0,-2-1 0,2 0 0,-1 0 0,0 0 0,0 0 0,1-1 0,-1 2 0,1-1 0,-1 0 0,1 0 0,-1 0 0,1 0 0,0 0 0,0-3 0,-1-3 0,-1-1 0,2 0 0,2-14 0,-2 8 0,7-48 0,-7 53 0,1 1 0,3-15 0,2-5 0,0-62 0,-6 62 0,0-32 0,-1 56 0,0-1 0,0 0 0,-1 2 0,0-2 0,0 1 0,-1 0 0,1 0 0,0-1 0,-1 1 0,0 1 0,-6-8 0,9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7 0,7 79 0,-6-89 0,1 12 0,1 2 0,1-1 0,8 27 0,-11-68 0,1 9 0,-2-19 0,2-37 0,1 61 0,-1 1 0,6-11 0,0-6 0,-6 22 0,-1 0 0,1 0 0,0 1 0,0-1 0,0 1 0,1-2 0,-1 2 0,3-5 0,-3 6 0,1 0 0,-2 0 0,1 1 0,1-1 0,-1 0 0,1 0 0,-1 1 0,0-2 0,0 2 0,0 0 0,1 0 0,0 0 0,-1-1 0,1 1 0,-1 0 0,1-1 0,-1 1 0,0 0 0,0 0 0,3 0 0,9 1 0,0-1 0,0 1 0,1 1 0,13 3 0,-12-1 0,27 0 0,-19-2 0,-16 0 0,17 1 0,34 0 0,5 2 0,27-5 0,-200-11 0,102 11 0,-2-2 0,-13-1 0,23 3 0,0 0 0,0 0 0,1 0 0,-1 0 0,0 0 0,0 0 0,0 0 0,0 0 0,0 0 0,0 0 0,0 0 0,0 0 0,0 0 0,0 0 0,0 0 0,0 0 0,0 0 0,0 0 0,0 0 0,0 0 0,0 0 0,0 0 0,0 0 0,0 0 0,0 0 0,0-1 0,0 1 0,0 0 0,0 0 0,0 0 0,0 0 0,0 0 0,0 0 0,0 0 0,0 0 0,0 0 0,0 0 0,0 0 0,0 0 0,0 0 0,0 0 0,0 0 0,0 0 0,0 0 0,0 0 0,0 0 0,0 0 0,0 0 0,0 0 0,0 0 0,0 0 0,0 0 0,0 0 0,0 0 0,7-2 0,9 0 0,84-3 0,46 4 0,-77 2 0,697-1 0,-707 6 0,-27-7 0,43 2 0,-74-1 0,-1 0 0,1 1 0,0-1 0,0 0 0,0 0 0,-1 1 0,1-1 0,0 1 0,0-1 0,-1 0 0,1 1 0,0-1 0,0 0 0,-1 1 0,1-1 0,-1 1 0,1-1 0,-1 1 0,1 0 0,-1 0 0,0-1 0,0 1 0,1 1 0,6 21 0,-3-9 0,9 27 0,-6-21 0,3-1 0,-1-1 0,15 21 0,26 29 0,-44-58 0,0-1 0,-2 1 0,1 0 0,5 18 0,6 14 0,1 0 0,-16-39 0,0-1 0,0-1 0,0 1 0,0 1 0,-1 0 0,1-1 0,-1 0 0,1 0 0,-1 6 0,0-7 0,0-1 0,0 1 0,-1 0 0,1-1 0,0 1 0,-1 0 0,1 0 0,0-1 0,0 0 0,-1 1 0,1 0 0,0 0 0,-1-1 0,0 1 0,1-1 0,-1 1 0,1 0 0,-1-1 0,0 1 0,1-1 0,-1 1 0,1-1 0,-1 0 0,0 1 0,0-1 0,1 0 0,-2 1 0,2-1 0,0 1 0,-1-1 0,0 0 0,0 0 0,-1 0 0,-82-1 0,47-4 0,28 3 0,0 0 0,-18 1 0,21 0 0,1 1 0,1-1 0,-2 1 0,2-1 0,-2 0 0,1-1 0,-8-3 0,9 4 0,-6-1 0,1 0 0,0 0 0,-2 1 0,-14 0 0,15 0 0,-130 0 0,74 2 0,-18 4 0,-198-5 0,269 1 0,-27 3 0,26-2 0,-25 2 0,-38-4 0,-87-1 0,129-5 0,27 5 0,0 0 0,0 0 0,-10 0 0,6 0 0,-1 0 0,0-1 0,-20-5 0,21 5 0,-1-2 0,1 2 0,-25-1 0,-230 4 0,265-1 0,1 0 0,0-1 0,0 1 0,0 0 0,0 0 0,0 0 0,-1-1 0,1 1 0,-1-1 0,1 1 0,0-1 0,0 1 0,0-1 0,0 1 0,1-1 0,-1 1 0,-1-1 0,2 0 0,-1 0 0,0 0 0,0 1 0,0-1 0,1 0 0,-1-1 0,0 1 0,1 0 0,-1 0 0,1 0 0,-1 0 0,1 1 0,-1-1 0,1-3 0,-1-4 0,0 1 0,1 0 0,0 0 0,1-9 0,0 0 0,-1-213 0,5 201 0,-5 26 0,1-1 0,-1 1 0,1-1 0,0 1 0,0 0 0,1 1 0,-1-1 0,0-1 0,3-2 0,-3 4 0,-1 1 0,1-1 0,-1 0 0,1 1 0,-1 0 0,1 0 0,0-1 0,-1 1 0,1 0 0,-1-1 0,1 1 0,0 0 0,0 0 0,-1-1 0,0 1 0,1 0 0,-1 0 0,1 0 0,0 0 0,0 0 0,-1 0 0,1 0 0,0 0 0,0 0 0,0 0 0,-1 0 0,1 0 0,0 0 0,-1 0 0,1 1 0,0-1 0,0 0 0,-1 0 0,1 1 0,-1-1 0,0 0 0,1 1 0,-1-1 0,1 0 0,0 0 0,-1 1 0,1 0 0,0 0 0,0 1 0,0-1 0,1 1 0,-1 1 0,0-1 0,0-1 0,0 1 0,-1 0 0,1 0 0,-1 0 0,0 0 0,1 4 0,-2 38 0,1 53 0,7-39 0,-5-37 0,1 21 0,-3-40 0,0 3 0,0 0 0,0-1 0,1 1 0,-1 0 0,3 7 0,-2-10 0,-1-1 0,0 0 0,1 0 0,0 0 0,0 0 0,-1-1 0,1 1 0,0 0 0,0 1 0,0-1 0,0-1 0,0 1 0,0 0 0,0 0 0,0-1 0,0 1 0,0 0 0,0-1 0,1 1 0,-1-1 0,1 0 0,-1 1 0,0 0 0,1-1 0,-1 0 0,-1 0 0,2 0 0,2 0 0,-1 0 0,0 1 0,0-1 0,1 0 0,-1-1 0,0 1 0,0 0 0,5-2 0,-7 1 0,0 1 0,0 0 0,0-1 0,-1 1 0,1-1 0,0 1 0,-1-1 0,0 1 0,1-1 0,0 1 0,-1-1 0,1 1 0,-1-1 0,1 0 0,-1 0 0,1 0 0,-1 1 0,0-1 0,1 1 0,-1-1 0,0 1 0,0-1 0,0 0 0,1 0 0,-1 1 0,0-2 0,0 2 0,-1-2 0,-5-83 0,5 76 0,0-1 0,0 1 0,-6-15 0,4 15 0,2 0 0,-1 0 0,-1-16 0,3 10 0,2 2 0,-2-1 0,-1 1 0,0 1 0,-1-1 0,-5-19 0,7 32 0,0 0 0,0 0 0,0 0 0,0 0 0,0 0 0,0 0 0,0 0 0,0 0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5 0,1 7 0,-1 159 0,5-93 0,-2-72 0,1 0 0,0 0 0,1 1 0,0-1 0,0 0 0,3 7 0,-5-12 0,1-1 0,-1 1 0,2-1 0,-2 1 0,1 0 0,0-1 0,0 1 0,-1-1 0,1 0 0,0 1 0,0 0 0,-1-1 0,1 0 0,0 0 0,0 1 0,0-1 0,0 0 0,0 0 0,0 0 0,1 0 0,23 0 0,-17-1 0,6 2 0,-11-1 0,2 0 0,-1 0 0,-1 0 0,1 0 0,1-1 0,5-1 0,-9 2 0,-1-1 0,1 0 0,-1 1 0,1-1 0,0 1 0,-1-1 0,1 0 0,-1 1 0,1-1 0,-1 0 0,1 1 0,-1-2 0,0 2 0,1-1 0,-1 0 0,0 1 0,0 0 0,0-1 0,0 0 0,0 0 0,0 1 0,0-1 0,0 0 0,0 0 0,0 0 0,0-1 0,-6-20 0,6 21 0,-16-44 0,-1-43 0,6 4 0,8 64 0,2 17 0,-1-2 0,2 1 0,0 1 0,0-1 0,0 0 0,0 0 0,0 0 0,0 0 0,0 0 0,2-5 0,-2 9 0,0 0 0,0 0 0,1 0 0,-1 0 0,0-1 0,0 1 0,0-1 0,0 1 0,0 0 0,0 0 0,0-1 0,0 1 0,0 0 0,0 0 0,0 0 0,0-1 0,0 1 0,0 0 0,0 0 0,0-1 0,0 1 0,0 0 0,0 0 0,0 0 0,0-1 0,0 1 0,0 0 0,-1 0 0,1 0 0,-8 0 0,4 0 0,-17-1 0,20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 0 0,0 0 0,1 0 0,2-2 0,-1 1 0,1-1 0,-1 1 0,0-1 0,1 1 0,0 0 0,0 0 0,-1 0 0,1 0 0,6 0 0,30-2 0,-25 2 0,-10 1 0,0 0 0,0-1 0,1 1 0,-2 0 0,2 1 0,-1-1 0,0 1 0,0-1 0,1 1 0,-1 1 0,4 0 0,-30-22 0,22 19 0,-2 0 0,0-1 0,-1 0 0,1 1 0,-1 0 0,1-1 0,0 2 0,0-2 0,-1 1 0,0 1 0,0-1 0,1 0 0,-1 1 0,0-1 0,0 1 0,0 0 0,-3-1 0,-3 2 0,1-1 0,0 1 0,-1 0 0,1 1 0,-1 0 0,1 0 0,1 0 0,-1 1 0,0 1 0,-8 3 0,12-5 0,0 0 0,2-1 0,-1 2 0,0-1 0,0 0 0,0 0 0,1 0 0,0 2 0,-1-2 0,1 0 0,0 1 0,0 0 0,0 0 0,1 1 0,0-2 0,-1 1 0,1 1 0,0-1 0,0 0 0,0 0 0,1 1 0,0-1 0,-1 1 0,2 5 0,-1-8 0,0-1 0,1 2 0,-1-2 0,0 1 0,1-1 0,-1 1 0,1-1 0,-1 0 0,1 1 0,-1-1 0,1 1 0,0-1 0,-1 1 0,1-1 0,0 1 0,-1-1 0,0 0 0,1 1 0,0-1 0,0 1 0,-1-1 0,1 0 0,0 0 0,0 0 0,0 0 0,-1 1 0,2-1 0,0 0 0,28 0 0,-24 0 0,1-1 0,0 0 0,-1 0 0,0 0 0,2-1 0,-3 1 0,9-3 0,-2 0 0,3 1 0,-1 0 0,1 1 0,1 0 0,26-1 0,-24 3 0,84-5 0,242 5 0,-354-1 0,-1 0 0,1 0 0,0 0 0,-14-5 0,14 2 0,-1 2 0,1 1 0,1-1 0,-19 0 0,-99 2 0,463 0 0,-203 5 0,-10 1 0,-45-1 0,49-5 0,-64 0 0,-7-4 0,-30 2 0,0-1 0,-14 2 0,1 0 0,25 1 0,-38 0 0,1 0 0,-1 0 0,1 1 0,0-1 0,0 0 0,-1 0 0,1 0 0,0 1 0,-1-1 0,1 0 0,-1 1 0,1-1 0,-1 1 0,1-1 0,-1 0 0,0 1 0,0 0 0,0-1 0,1 1 0,0-1 0,-1 1 0,0-1 0,0 1 0,0-1 0,1 1 0,-1 0 0,0-1 0,0 1 0,0-1 0,0 1 0,0-1 0,0 1 0,0 0 0,0 0 0,0 0 0,0-1 0,0 1 0,0 0 0,0 0 0,0-1 0,-1 1 0,1 0 0,0 0 0,0-1 0,-1 1 0,0 0 0,1-1 0,0 1 0,0 0 0,0-1 0,-1 1 0,0-1 0,1 0 0,-1 0 0,1 1 0,-1-1 0,0 0 0,0 1 0,1 0 0,-1-1 0,0 0 0,-1 1 0,-22 1 0,18-2 0,1 0 0,0 0 0,-10 3 0,-3 0 0,1-1 0,-2-1 0,1 0 0,-35-2 0,8 0 0,-160 7 0,-79-12 0,-67 6 0,185 0 0,155 0 0,1 1 0,-18 4 0,1 0 0,22-4 0,-1 0 0,2 0 0,-2 0 0,0 1 0,2-1 0,-10 6 0,14-7 0,0 0 0,0 0 0,0 0 0,0 0 0,0 0 0,0 0 0,0 0 0,0 0 0,-1 0 0,1 0 0,0 0 0,0 1 0,0-1 0,0 0 0,0 0 0,0 0 0,0 0 0,0 0 0,0 0 0,0 0 0,0 0 0,0 0 0,-1 0 0,1 0 0,0 0 0,0 1 0,0-1 0,0 0 0,0 0 0,0 0 0,0 0 0,0 0 0,0 0 0,0 0 0,0 0 0,0 0 0,0 1 0,0-1 0,0 0 0,0 0 0,0 0 0,0 0 0,0 0 0,0 0 0,0 0 0,0 0 0,0 0 0,1 0 0,-1 0 0,0 0 0,0 0 0,0 0 0,0 0 0,0 0 0,0 0 0,8 3 0,13-2 0,759-2 0,-660 7 0,341-6 0,-461 0 0,1 0 0,-1 0 0,0 0 0,1 0 0,-1 0 0,1 0 0,0 0 0,0 0 0,-1 0 0,1 0 0,-1 0 0,1 0 0,0 1 0,-1-1 0,1 0 0,-1 0 0,1 1 0,0-1 0,-1 1 0,1-1 0,-1 1 0,0-1 0,1 0 0,0 1 0,-1-1 0,0 0 0,0 1 0,1 0 0,-1-1 0,0 1 0,0-1 0,0 1 0,0 0 0,-1 0 0,1-1 0,0 1 0,0 0 0,0-1 0,0 1 0,-1-1 0,1 1 0,-1 0 0,1-1 0,-1 1 0,-1 1 0,1 0 0,-1 0 0,-1 0 0,2 1 0,-1-1 0,0 0 0,-1-1 0,0 0 0,-3 3 0,-7 0 0,1 0 0,-1-3 0,1 1 0,-1 0 0,-18 0 0,2 1 0,-27 0 0,-55-4 0,39 0 0,-458 1 0,380-6 0,-121 7 0,270-1 0,0 0 0,0 0 0,0 0 0,1 0 0,-1 0 0,0 0 0,0 0 0,0 0 0,1 1 0,-1-1 0,0 1 0,0-1 0,0 0 0,0 1 0,1-1 0,-2 1 0,2-1 0,-1 1 0,1-1 0,0 0 0,0 1 0,-1-1 0,1 1 0,0-1 0,0 0 0,0 1 0,0-1 0,-1 1 0,1-1 0,0 0 0,0 0 0,0 1 0,0-1 0,0 1 0,0-1 0,0 0 0,0 1 0,1 0 0,-1 0 0,0 0 0,1 0 0,-1 0 0,1 1 0,0-1 0,-1 0 0,1-1 0,0 1 0,0 0 0,0-1 0,0 1 0,0 0 0,0-1 0,0 1 0,0 0 0,0 0 0,0-1 0,0 1 0,0-1 0,3 1 0,15 3 0,0-1 0,1-1 0,34 0 0,-38-2 0,323 2 0,-175-3 0,26-4 0,-23-1 0,24 1 0,-55 1 0,-121 3 0,-12 1 0,4 0 0,0 0 0,0 0 0,11 1 0,-17-1 0,0 0 0,0 0 0,0 0 0,0 1 0,0-1 0,-1 0 0,2 0 0,-2 0 0,1 0 0,-1 0 0,1 0 0,0 1 0,0-1 0,-1 1 0,1-1 0,0 1 0,0 0 0,-1-1 0,1 1 0,-1-1 0,1 1 0,0 0 0,-1-1 0,1 1 0,-1 0 0,0-1 0,1 1 0,-1 0 0,1 0 0,-1 0 0,0 0 0,0-1 0,0 0 0,0 1 0,0 0 0,0 0 0,0 1 0,0-1 0,0 0 0,-1 0 0,1 0 0,-1-1 0,1 1 0,-1 0 0,1 0 0,0-1 0,-1 1 0,0 0 0,0-1 0,1 0 0,-1 1 0,0-1 0,1 1 0,-1-1 0,0 1 0,0-1 0,0 1 0,1-1 0,-1 0 0,0 1 0,0-1 0,0 0 0,1 0 0,-3 1 0,-3 0 0,1-1 0,-1 0 0,-8 0 0,-1 1 0,-55 4 0,-74-5 0,63-1 0,-563 1 0,498 5 0,13 6 0,78-6 0,28-3 0,16-2 0,1 1 0,-2 0 0,2 1 0,0 0 0,-20 5 0,29-7 0,0 1 0,1-1 0,-1 0 0,1 0 0,-1 1 0,0-1 0,1 0 0,-1 1 0,1 0 0,-1-1 0,0 0 0,1 1 0,0-1 0,0 1 0,0 0 0,0-1 0,0 0 0,-1 0 0,1 1 0,0-1 0,0 0 0,0 0 0,0 0 0,1 0 0,-1 0 0,0 0 0,0 0 0,0 0 0,0 0 0,0 1 0,0-1 0,0 0 0,0 0 0,0 0 0,0 0 0,0 1 0,0-1 0,0 0 0,0 0 0,0 0 0,0 0 0,0 0 0,0 1 0,1-1 0,1 1 0,0 0 0,-1-1 0,1 1 0,-1 0 0,1-1 0,0 0 0,-1 1 0,1-1 0,3 0 0,185 1 0,-90-2 0,1082 1 0,-1182 0 0,1 0 0,0 0 0,-1 0 0,1 0 0,-1 0 0,1 0 0,-1 0 0,1 0 0,-1 0 0,1 0 0,-1 0 0,1 0 0,-1 0 0,0 1 0,0-1 0,1 0 0,-1 0 0,1 0 0,0 1 0,-1-1 0,0 0 0,1 1 0,-1-1 0,0 0 0,1 1 0,-1-1 0,0 1 0,0 0 0,0-1 0,0 0 0,0 0 0,0 0 0,-1 0 0,1 1 0,0-1 0,0 0 0,0 1 0,0-1 0,0 0 0,-1 1 0,1-1 0,0 0 0,0 0 0,-1 1 0,1-1 0,-1 0 0,1 0 0,0 1 0,-1-1 0,1 1 0,-1-1 0,1 1 0,-1 0 0,0-1 0,0 0 0,0 1 0,1-1 0,-1 0 0,0 1 0,0-1 0,0 0 0,0 0 0,0 0 0,0 0 0,0 1 0,0-1 0,1 0 0,-1 0 0,1-1 0,-1 1 0,-1 0 0,2 0 0,-1 0 0,0 0 0,0-1 0,0 1 0,0 0 0,0-1 0,1 1 0,-3-2 0,2 1 0,1-1 0,-1 0 0,0 1 0,0-1 0,0 1 0,0-1 0,1 0 0,-2-3 0,2 3 0,-1 1 0,0-1 0,0 0 0,1 0 0,-1 0 0,-2-3 0,12 19 0,-1 0 0,0-1 0,10 29 0,-18-40 0,3 4 0,0 1 0,0 0 0,-1 0 0,0-1 0,-2 2 0,2 8 0,-2-16 0,0 0 0,0 1 0,0-1 0,0 0 0,0 0 0,0 1 0,0-1 0,0 0 0,-1 0 0,1 0 0,0 1 0,0-1 0,0 0 0,0 1 0,0-1 0,0 0 0,-1 0 0,1 0 0,0 1 0,0-1 0,0 0 0,0 0 0,0 0 0,0 0 0,-1 0 0,1 0 0,0 0 0,0 1 0,0-1 0,-1 0 0,1 0 0,0 0 0,0 0 0,-1 0 0,1 0 0,0 0 0,-1 0 0,1 0 0,0 0 0,0 0 0,-1 0 0,1 0 0,0-1 0,-15-4 0,7 3 0,-17-3 0,1 1 0,-52 0 0,-484 3 0,277 2 0,187-7 0,-1 3 0,48 1 0,17 1 0,10 1 0,-27-2 0,33 0 0,12 2 0,-1 0 0,0-1 0,1 1 0,0-1 0,-1 0 0,1 0 0,-1-1 0,1 1 0,-5-3 0,8 3 0,1 1 0,-1 0 0,0 0 0,1-1 0,-1 1 0,1-1 0,0 1 0,-1-1 0,0 0 0,1 1 0,0-1 0,-1 0 0,1 0 0,0 1 0,0-1 0,0 0 0,0 1 0,0-1 0,-1 0 0,1 0 0,0 1 0,1-1 0,-1 0 0,0 1 0,0-1 0,0 1 0,0-1 0,0 0 0,1 1 0,0-2 0,0 1 0,-1-1 0,1 1 0,-1 0 0,2 0 0,-2 0 0,1 0 0,1 0 0,-2 0 0,1 1 0,0-1 0,0 0 0,0 0 0,0 1 0,0-1 0,1 0 0,2 0 0,13-3 0,0 1 0,1 1 0,23-1 0,55 4 0,-37 0 0,92-2 0,155 2 0,-251 1 0,39 0 0,25 4 0,-23 0 0,74-6 0,-86 0 0,-65 2 0,-19-2 0,1 0 0,-1 1 0,1-1 0,0 0 0,0 0 0,-1 1 0,1-1 0,0 0 0,-1 1 0,1-1 0,-1 0 0,0 1 0,1-1 0,-1 1 0,0 0 0,1-1 0,-1 1 0,0-1 0,0 1 0,1-1 0,-1 1 0,1-1 0,-1 1 0,0 0 0,0 0 0,0-1 0,-1 1 0,1-1 0,-1 0 0,1 1 0,0-1 0,-1 0 0,1 1 0,0-1 0,0 1 0,-1-1 0,1 0 0,-1 0 0,1 1 0,-1-1 0,0 0 0,1 0 0,-1 1 0,1-1 0,-1 0 0,0 0 0,0 0 0,-16 3 0,15-3 0,-26 3 0,1-1 0,-36-3 0,12 0 0,-327 4 0,173 3 0,-33-5 0,131-1 0,39 6 0,-3-2 0,64-4-1365</inkml:trace>
</inkml:ink>
</file>

<file path=ppt/ink/ink18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57"/>
    </inkml:context>
    <inkml:brush xml:id="br0">
      <inkml:brushProperty name="width" value="0.1" units="cm"/>
      <inkml:brushProperty name="height" value="0.1" units="cm"/>
      <inkml:brushProperty name="color" value="#00A0D7"/>
    </inkml:brush>
  </inkml:definitions>
  <inkml:trace contextRef="#ctx0" brushRef="#br0">1 467 24575,'0'-6'0,"0"1"0,0 1 0,2-8 0,-1 10 0,0 1 0,-1-1 0,1 0 0,0 0 0,0 0 0,-1 1 0,2 0 0,-1 0 0,1-1 0,-1 0 0,4-2 0,-4 3 0,1 0 0,-1-1 0,1 1 0,0-1 0,-1 0 0,0 1 0,1-2 0,-1 1 0,0 1 0,0-1 0,0 1 0,0-2 0,-1 1 0,0 0 0,1 0 0,-1-1 0,0 1 0,1 1 0,-1-1 0,0-1 0,-1 1 0,1-4 0,1-1 0,0-1 0,1-1 0,0 2 0,1-2 0,0 2 0,-1-2 0,11-12 0,-6 5 0,-4 11 0,-1 1 0,0 0 0,-1-1 0,0 1 0,1-1 0,-1 0 0,-1 1 0,1-2 0,-1-4 0,0 1 0,-1 7 0,1 0 0,0-2 0,0 1 0,0 0 0,1 1 0,-1-1 0,1-1 0,0 1 0,0 1 0,0-1 0,2-4 0,9-24 0,-8 22 0,1 1 0,-1-2 0,-1 1 0,2-14 0,-3 17 0,-2 2 0,1 1 0,0-1 0,0 0 0,1 0 0,0 1 0,-1-1 0,3-4 0,-2 7 0,-2-1 0,1 0 0,0-1 0,0 1 0,-1 0 0,1 0 0,-1 0 0,0-3 0,0 3 0,0-1 0,0 1 0,1 1 0,0-2 0,-1 1 0,2-4 0,-2 5 0,0 0 0,1 1 0,-1 0 0,1-1 0,0 1 0,-1-1 0,1 1 0,0-1 0,0 1 0,-1-1 0,1 1 0,0 0 0,0-1 0,0 1 0,-1 0 0,1-1 0,0 1 0,0 0 0,0 0 0,-1 0 0,1-1 0,0 1 0,1 0 0,7 1 0,0-1 0,-1 1 0,17 3 0,-15-3 0,-1 1 0,17 1 0,4-3 0,42-1 0,-49-4 0,-18 4 0,-1 0 0,1 0 0,-2 0 0,1 1 0,5-1 0,268 1 0,-211 6 0,72-2 0,308-4 0,-434 1 0,0 0 0,14 3 0,-14-2 0,-1 0 0,17-1 0,-21-2 0,14 1 0,0 1 0,27 3 0,23 1 0,-61-3 0,14 1 0,-19-2 0,-7-1 0,-14 1 0,9-1 0,1 1 0,1-1 0,-1 0 0,0-1 0,-9-1 0,14 2 0,1 0 0,-1 0 0,1 0 0,0 0 0,-1 0 0,1 0 0,0 0 0,0 0 0,-1-1 0,1 1 0,-1 0 0,1 0 0,0 0 0,0 0 0,-1 0 0,1 0 0,0 0 0,0 0 0,0 0 0,-1 0 0,1-1 0,0 1 0,-1-1 0,1 1 0,0 0 0,0 0 0,0-1 0,0 1 0,0 0 0,0 0 0,0-1 0,0 1 0,0 0 0,0-1 0,0 1 0,0 0 0,0 0 0,0-1 0,0 1 0,0 0 0,0-1 0,0 1 0,0 0 0,0 0 0,0-1 0,0 1 0,0 0 0,1 0 0,-1-1 0,0 1 0,1 0 0,-1-1 0,1 0 0,-1 0 0,2 1 0,-2-1 0,1 0 0,1 1 0,-1 0 0,-1-1 0,2 1 0,-2-1 0,1 1 0,0-1 0,3 0 0,6 0 0,1 0 0,19 1 0,-17 0 0,22-2 0,-32 2 0,11-2 0,-24 2 0,-4 2 0,-19 5 0,23-6 0,-2 1 0,1 0 0,-18 0 0,14-1 0,10-1 0,0 1 0,0-1 0,1-1 0,-1 1 0,0 0 0,-5-2 0,10 2 0,0 0 0,0 0 0,-1 0 0,1 0 0,0 0 0,-1 0 0,1 0 0,0 0 0,0 0 0,0-1 0,-1 1 0,1 0 0,0 0 0,0-1 0,0 1 0,0 0 0,-1 0 0,1 0 0,0 0 0,0 0 0,-1-1 0,1 1 0,0 0 0,0 0 0,0 0 0,0-1 0,0 1 0,0 0 0,0 0 0,0 0 0,0-1 0,0 1 0,0 0 0,0 0 0,0 0 0,0 0 0,7-7 0,-4 6 0,-1-1 0,0 1 0,1 0 0,0 0 0,5-1 0,11 1 0,2 1 0,28 2 0,-27-2 0,39 4 0,225-4 0,-284 0 0,0 1 0,-1-1 0,0 0 0,1 0 0,0 1 0,-1-1 0,1 1 0,0 0 0,1 0 0,-2-1 0,-1 1 0,1 0 0,0-1 0,0 1 0,0-1 0,0 0 0,0 0 0,0 1 0,0-1 0,0 0 0,0 0 0,0 0 0,0 0 0,0 0 0,0 0 0,-1 0 0,1 0 0,0 0 0,0 0 0,0-1 0,0 1 0,0 0 0,0-1 0,0 1 0,0 0 0,0-1 0,1-1 0,-2 2 0,0 0 0,1 0 0,-1 0 0,0 0 0,0 0 0,0 0 0,0 0 0,0 0 0,0-1 0,1 1 0,-1 0 0,0 0 0,0 0 0,0 0 0,0 0 0,0 0 0,0 0 0,0 0 0,0 0 0,1 0 0,-1 0 0,0 0 0,0 0 0,0 0 0,0 0 0,0 0 0,1 1 0,-1-1 0,0 0 0,0 0 0,1 0 0,-1 0 0,3 6 0,-2 16 0,0-3 0,2-7 0,-1-1 0,-1 1 0,-1-1 0,-1 24 0,0-4 0,1-29 0,0 1 0,0 0 0,0 0 0,0 0 0,1-1 0,-1 0 0,1 1 0,-1 0 0,1 0 0,1-1 0,1 3 0,-1-1 0,-1 0 0,1-1 0,-1 2 0,0-2 0,1 8 0,-2-6 0,1-1 0,0 0 0,0 1 0,4 5 0,-3-4 0,0-1 0,-1 2 0,-1-2 0,2 2 0,-2-2 0,0 2 0,0 0 0,-2 7 0,2 9 0,0-16 0,0-6 0,-1 1 0,1-1 0,0 1 0,0-1 0,0 1 0,0-1 0,0 0 0,1 0 0,-1 1 0,0-1 0,0 0 0,0 1 0,0-1 0,1 0 0,0 0 0,0 1 0,-1-1 0,2 0 0,-2 0 0,1 0 0,1 0 0,0 1 0,0 0 0,0-1 0,-2 1 0,2-1 0,0 1 0,-1 0 0,0-1 0,1 1 0,-1 0 0,0 0 0,0 0 0,0 0 0,-1 0 0,1 0 0,0 3 0,-1 3 0,1-1 0,-1 13 0,0-24 0,-1-1 0,1 1 0,0-1 0,-4-5 0,2 4 0,0 1 0,1 0 0,-1-12 0,1 9 0,1 2 0,-2-2 0,-1-11 0,1 19 0,0 5 0,-2 9 0,4-9 0,-2 3 0,1-1 0,1 2 0,-1 9 0,1-15 0,1 1 0,-1-1 0,0-1 0,0 2 0,1-1 0,0 0 0,0-1 0,1 1 0,-1 0 0,1 0 0,3 3 0,-2-2 0,-1-2 0,-1 0 0,1 1 0,0-2 0,-1 1 0,3 4 0,-4-6 0,0 0 0,0 0 0,0 1 0,0-1 0,0 0 0,0 0 0,0 0 0,0 0 0,0 1 0,0-1 0,0 0 0,0 0 0,0 0 0,0 0 0,0 1 0,0-1 0,0 0 0,0 0 0,0 0 0,0 0 0,0 0 0,-1 1 0,1-1 0,0 0 0,0 0 0,0 0 0,-1 0 0,1 0 0,0 0 0,0 1 0,0-1 0,-1 0 0,-11 0 0,-14-4 0,1 1 0,-42-1 0,-30 10 0,-587-6 0,670-1 0,-25-4 0,25 4 0,-21-3 0,-428 3 0,228 3 0,-141-2 0,374 0 0,1 0 0,0 0 0,0 0 0,0 0 0,-1 0 0,2 0 0,-1 0 0,-1 0 0,1-1 0,0 1 0,1-1 0,-1 1 0,-1-1 0,1 0 0,1 1 0,0-1 0,0 0 0,0 1 0,-1-1 0,2 0 0,-1 1 0,0-1 0,0 0 0,0 0 0,1 1 0,-1 0 0,0-1 0,0 0 0,0 1 0,1-1 0,-1 0 0,0 1 0,2-2 0,13-23 0,-11 19 0,0 1 0,0-1 0,-2 0 0,1 0 0,3-7 0,12-39 0,-5-5 0,-8 42 0,-2 7 0,0 2 0,1-13 0,-1 7 0,0 1 0,1-1 0,0 1 0,11-20 0,-1 3 0,5-12 0,-19 39 0,0 0 0,1-1 0,0 2 0,-1-1 0,1-1 0,-1 1 0,2 0 0,-2 0 0,1 0 0,0 0 0,0-1 0,-1 1 0,1 1 0,0-1 0,0 0 0,1 0 0,-1 1 0,0 0 0,0-1 0,2 0 0,0 0 0,1 0 0,0 0 0,-1 1 0,0 0 0,1 0 0,6 0 0,-4 0 0,491 2 0,-256-4 0,627 2 0,-859 1 0,0 0 0,1 1 0,17 2 0,12 5 0,-7-5 0,-26-2 0,2 0 0,-2-1 0,2 0 0,-2 0 0,2-1 0,-2 0 0,13-2 0,-20 1 0,0 0 0,0 0 0,-1 0 0,1-1 0,-1 1 0,1 1 0,0-1 0,0 0 0,-3-1 0,-4-2 0,8 4 0,2 3 0,0 1 0,0 0 0,-1 0 0,0 1 0,0-1 0,-1 1 0,1 0 0,-1-2 0,0 2 0,0 0 0,-1 5 0,-1 7 0,1 19 0,0-13 0,1-1 0,5 32 0,-2-40 0,-1-1 0,0 0 0,1 21 0,-3-30 0,0-1 0,1 2 0,0-1 0,0-1 0,1 2 0,1 4 0,-1-4 0,0-1 0,-1 0 0,0 0 0,1 0 0,-1 0 0,0 6 0,-2-5 0,1-4 0,0 1 0,0-2 0,-1 2 0,1-1 0,0 1 0,1 0 0,-1-1 0,0 0 0,0 1 0,0-1 0,1 1 0,0-1 0,0 1 0,-1-2 0,1 0 0,-1 0 0,0 0 0,0 0 0,0 0 0,0 0 0,1 0 0,-1 0 0,0 0 0,0-1 0,1 1 0,-1 0 0,1 0 0,-1 0 0,0 0 0,0-1 0,1 1 0,-1 0 0,0 0 0,0-1 0,0 1 0,0 0 0,1 0 0,-1 0 0,0 0 0,0 0 0,1 0 0,-1-1 0,0 1 0,0-1 0,0 1 0,0 0 0,0-1 0,0 1 0,0 0 0,0-1 0,2-11 0,3-57 0,-3 38 0,-2-51 0,-1 31 0,0 42 0,0 0 0,-1 1 0,-1-1 0,0 0 0,0 1 0,-8-15 0,6 10 0,1 7 0,0-1 0,1 1 0,0-1 0,-2 2 0,0-2 0,-8-7 0,13 14 0,-1-1 0,0 1 0,1-1 0,-1 1 0,1-1 0,-1 0 0,1 1 0,-1 0 0,0 0 0,0 0 0,1 0 0,-1 0 0,0-1 0,0 1 0,0 0 0,0 0 0,0 0 0,0 0 0,1 0 0,-2 0 0,2 0 0,-1 0 0,0 0 0,1 0 0,-1 0 0,0 1 0,0-1 0,0 0 0,1 0 0,-1 0 0,0 0 0,0 1 0,1-1 0,-1 1 0,0-1 0,0 1 0,1-1 0,-1 1 0,0 0 0,0 0 0,-1 2 0,0 0 0,-1-1 0,1 0 0,-1 2 0,2-1 0,-1 0 0,-1 5 0,3-7 0,-1 1 0,0-1 0,1 0 0,0 0 0,0 1 0,0-2 0,0 1 0,0 1 0,0-1 0,0 1 0,0-1 0,1 2 0,0-3 0,-1 1 0,0 0 0,0-1 0,0 0 0,1 1 0,-1-1 0,0 0 0,1 1 0,-1-1 0,1 0 0,-1 0 0,0 0 0,0 0 0,0 0 0,0 0 0,1 0 0,0 1 0,-1-1 0,1 0 0,-1 0 0,0 0 0,1 0 0,0 0 0,-1 0 0,1 0 0,-1 0 0,0 0 0,1 0 0,0 0 0,-1 0 0,1 0 0,0 0 0,-1 0 0,0 0 0,1 0 0,-1-1 0,0 1 0,1 0 0,0 0 0,0 0 0,-1 0 0,0 0 0,0 0 0,0 0 0,0 0 0,0 0 0,0 0 0,1 0 0,-1 0 0,0 0 0,0 0 0,0 0 0,0 0 0,0 0 0,1 0 0,-1-1 0,0 1 0,0 0 0,0 0 0,0 0 0,0 0 0,0 0 0,1 0 0,-1 0 0,0-1 0,0 1 0,0 0 0,0 0 0,1 0 0,-1 0 0,0 0 0,0-1 0,0 1 0,0 0 0,0-1 0,0 1 0,0 0 0,0 0 0,0 0 0,0 0 0,0 0 0,0-1 0,0 1 0,0 0 0,0 0 0,-10-3 0,-13 0 0,-75 9 0,-636-6 0,556 5 0,0 1 0,105-5 0,-71-2 0,102-5 0,29 5 0,0-1 0,-14 0 0,-147 2 0,172 0 0,0 0 0,0 0 0,1 1 0,0-1 0,0 0 0,-1 0 0,0 1 0,1 0 0,-1-1 0,0 1 0,1 0 0,-1-1 0,1 0 0,0 1 0,0 0 0,0 0 0,-1 0 0,1 0 0,0 1 0,0-1 0,-2 1 0,0 2 0,1 1 0,-1 0 0,1-1 0,-3 9 0,3-6 0,-50 104 0,48-102 0,1 0 0,-1 1 0,-1 14 0,2-11 0,-1-1 0,-8 18 0,-3 8 0,14-34 0,0-3 0,0 0 0,1 0 0,-1 1 0,1-1 0,0 1 0,0-1 0,0 1 0,0 0 0,0 0 0,0-1 0,0-1 0,1 1 0,-1-1 0,0 1 0,1-1 0,-1 0 0,1 1 0,-1 0 0,1-1 0,-1 0 0,1 1 0,-1-1 0,1 0 0,-1 1 0,1-1 0,-1 0 0,1 0 0,-1 1 0,1-1 0,-1 0 0,1 0 0,0 0 0,-1 0 0,1 0 0,-1 0 0,2 0 0,-2 0 0,1 0 0,0 0 0,117 0 0,-48-1 0,-7-5 0,39 2 0,856 4 0,-488 0 0,-462-1 0,0 0 0,-1 0 0,12-3 0,10 0 0,-28 4 0,0-1 0,0 1 0,0 0 0,0-1 0,-1 1 0,1 0 0,0-1 0,0 1 0,0-1 0,0 1 0,-1-1 0,1 0 0,0 1 0,0-1 0,-1 0 0,1 0 0,0 0 0,-1 1 0,1-1 0,-1 0 0,0 0 0,1 0 0,0 1 0,-1 0 0,0-1 0,0 0 0,0 0 0,1 0 0,-1-2 0,0-3 0,0 0 0,0-1 0,0-7 0,-1 5 0,0-7 0,-6-28 0,2 17 0,0-32 0,5 12 0,-1 46 0,1 0 0,0 1 0,0-1 0,-1 1 0,1-1 0,0 1 0,-1-1 0,1 0 0,-1 0 0,1 1 0,-1-1 0,1 1 0,-1 0 0,0-1 0,1 1 0,-1-1 0,1 1 0,-1 0 0,1-1 0,0 1 0,-1 0 0,1 0 0,-2 0 0,2 0 0,-1 0 0,1 0 0,-2 0 0,2 0 0,-1 0 0,-1 0 0,-26 0 0,21 0 0,-209 0 0,117 0 0,5-5 0,-65 1 0,131 3 0,2 1 0,0-1 0,0-1 0,-31-4 0,28 1 0,0 2 0,-54-1 0,-41-1 0,80 5 0,-154 4 0,29 1 0,71 4 0,32-4 0,-25 7 0,156-11 0,1015-1 0,-1009 6 0,32-1 0,-16 0 0,147-5 0,-230 0 0,0 0 0,0 1 0,0-1 0,1 1 0,-2 0 0,0 0 0,8 4 0,-11-5 0,2 1 0,-1-1 0,1 1 0,-1-1 0,1 1 0,-1-1 0,0 1 0,0 0 0,0 0 0,1 0 0,-2 0 0,1 0 0,0 0 0,0 1 0,-1-1 0,2 0 0,-2 1 0,1-1 0,-1-1 0,1 1 0,0 1 0,-1 2 0,0-4 0,0 0 0,0 1 0,0-1 0,0 1 0,0-1 0,0 1 0,-1-1 0,1 0 0,0 1 0,-1-1 0,1 1 0,0-1 0,-1 0 0,1 1 0,0-1 0,-1 0 0,1 1 0,-1-1 0,1 0 0,-1 0 0,1 0 0,0 0 0,-1 1 0,0-1 0,1 0 0,0 0 0,0 0 0,0 0 0,-1 0 0,0 0 0,0 0 0,-22 2 0,12-1 0,-41 7 0,-33 5 0,74-11 0,-1-1 0,-24 1 0,3 0 0,-83 0 0,66-3 0,0-1 0,-81-12 0,135 14 0,0 0 0,-1 0 0,1-1 0,7 0 0,6 0 0,358-11 0,-356 11 0,-18 2 0,-12-1 0,-151 6 0,48 1 0,61-4 0,-98 2 0,-207-5 0,409-11 0,34-3 0,140-9 0,-63 8 0,-307 30 0,-163 7 0,-161-21 0,231-2 0,236 1 0,-1 0 0,0 0 0,1 0 0,-1 0 0,1 1 0,-1-1 0,0 1 0,1-1 0,-1 1 0,1 0 0,-1 0 0,0 0 0,-2 2 0,4-2 0,-1 0 0,1 1 0,0-1 0,0 1 0,-1-1 0,1-1 0,1 2 0,-2 0 0,2 0 0,0-1 0,0 1 0,-1-1 0,0 1 0,1 0 0,0-1 0,0 1 0,-1-1 0,1 1 0,1 3 0,-1 5 0,0 1 0,-1 0 0,0 0 0,-7 21 0,6-23 0,-1-1 0,-7 11 0,9-15 0,-1-2 0,0 1 0,0 1 0,-1-1 0,1-1 0,-1 1 0,1 0 0,-7 4 0,9-7 0,0 0 0,0 0 0,0 0 0,-1 0 0,1 0 0,0 1 0,0-1 0,0 0 0,0 0 0,0 0 0,0 0 0,0 0 0,-1 0 0,1 0 0,0 0 0,-1 0 0,1 0 0,0 0 0,0 0 0,0 0 0,0 0 0,0 0 0,0 0 0,0 0 0,0 0 0,0 0 0,0 0 0,0 0 0,0 0 0,0 0 0,-1 0 0,1 0 0,0 0 0,0 0 0,-1 0 0,1 0 0,0-1 0,0 1 0,0 0 0,0 0 0,0 0 0,0 0 0,0 0 0,0 0 0,0 0 0,-1 0 0,1-1 0,0 1 0,0 0 0,0 0 0,0 0 0,0 0 0,0 0 0,0-1 0,0 1 0,0 0 0,0 0 0,0 0 0,0 0 0,0 0 0,0 0 0,0-1 0,0 1 0,0 0 0,0-1 0,0 1 0,0 0 0,0 0 0,1 0 0,1-13 0,-2 11 0,5-16 0,8-24 0,-11 37 0,1-1 0,0 1 0,-1 0 0,1 0 0,2 0 0,-2 0 0,0 1 0,9-8 0,-12 12 0,0 0 0,1 0 0,-1 0 0,0 0 0,0 0 0,0 0 0,0 0 0,0 0 0,1 0 0,-1-1 0,0 1 0,0 0 0,0 0 0,0 0 0,0 0 0,0 0 0,0 0 0,0 0 0,0 0 0,0 0 0,0 0 0,0 0 0,0 0 0,0 0 0,0 0 0,0 0 0,0 0 0,0 0 0,0 0 0,1 0 0,-1 0 0,0 0 0,0 0 0,0 0 0,0 1 0,1-1 0,-1 0 0,0 0 0,0 0 0,0 0 0,0 0 0,0 0 0,0 0 0,0 0 0,0 0 0,0 0 0,0 0 0,0 0 0,0 1 0,0-1 0,0 0 0,0 1 0,3 7 0,-3 11 0,-4 1 0,3-14 0,0 1 0,0-2 0,1 2 0,0 9 0,0-15 0,0 0 0,1 2 0,0-2 0,-1 1 0,0-1 0,0 1 0,1-1 0,0 1 0,0-1 0,0 0 0,0 1 0,1-1 0,-1 0 0,0 1 0,0-1 0,1 1 0,-1-1 0,0 0 0,1 0 0,0-1 0,2 2 0,1 0 0,0 0 0,0 0 0,0-1 0,0 1 0,1-1 0,-1-1 0,8 2 0,41-3 0,-22 0 0,74 0 0,109 2 0,-201 0 0,-14-1 0,0 0 0,0 0 0,0 0 0,0 0 0,0 1 0,0-1 0,-1 0 0,1 0 0,0 0 0,0 0 0,0 0 0,0 0 0,0 0 0,0 0 0,0 0 0,0 0 0,0 0 0,0 0 0,0 0 0,0 0 0,0 0 0,0 0 0,0 0 0,0 0 0,0 0 0,0 0 0,0 0 0,0 0 0,0 0 0,0 0 0,0 0 0,0 0 0,0 0 0,0 0 0,0 0 0,0 0 0,0 0 0,0 0 0,0 0 0,0 0 0,0 0 0,0 0 0,0 0 0,0 0 0,0 0 0,0 0 0,0 0 0,0 0 0,0 0 0,0 1 0,0-1 0,0 0 0,0 0 0,0 0 0,1 0 0,-1 0 0,0 0 0,0 0 0,0 0 0,0 0 0,0 0 0,0 0 0,0 0 0,0 0 0,0 0 0,0 0 0,-23 5 0,-53 2 0,-129-5 0,102-3 0,20 1 0,364-6 0,5 0 0,755 6 0,-1028 0 0,0-1 0,13-2 0,-16 0 0,1 2 0,-1 0 0,0 0 0,14 1 0,-22 0 0,-1 1 0,1-1 0,-1 1 0,0 0 0,1-1 0,-1 1 0,0 0 0,0 0 0,-1 0 0,1-1 0,0 1 0,1-1 0,-2 1 0,1 0 0,1 2 0,12 18 0,-12-18 0,5 14 0,-7-16 0,1 0 0,-1 0 0,1 0 0,-1 1 0,0-1 0,0 0 0,0 0 0,0 0 0,0 0 0,0 0 0,-1 0 0,1 0 0,-1 0 0,1 1 0,-2-3 0,2 1 0,-1-1 0,-1 0 0,1 0 0,0 0 0,0 0 0,0 1 0,0-2 0,-1-1 0,2 3 0,-7-12 0,-1 0 0,-6-17 0,0 1 0,11 20 0,1 1 0,-1-2 0,1 2 0,0-2 0,-1-14 0,-2-18 0,4 40 0,0 0 0,1 0 0,0 1 0,-1-1 0,1 0 0,-1 0 0,0 1 0,1-1 0,-1 1 0,0-1 0,0 1 0,1-1 0,-1 1 0,0-1 0,0 1 0,1 0 0,-1-1 0,0 1 0,0 0 0,1-1 0,-2 1 0,1 0 0,1 0 0,-2 0 0,1-1 0,1 1 0,-2 0 0,1 0 0,0 0 0,0 1 0,0-1 0,-7 1 0,1-1 0,-15 4 0,16-2 0,-31 3 0,0 0 0,0-3 0,-64-3 0,34 0 0,-82 2 0,-152-2 0,250 0 0,-126-3 0,84 0 0,60 2 0,-172 1 0,105 2 0,42-1 0,-63 1 0,120-2 0,0 1 0,0 1 0,0-1 0,-1 0 0,1 0 0,0 0 0,0 1 0,-1-1 0,1 0 0,-1 1 0,1-1 0,0 1 0,1-1 0,-1 1 0,0-1 0,0 1 0,0 0 0,0 0 0,0 0 0,0 0 0,0 0 0,0-1 0,0 1 0,-1 1 0,2-1 0,0 1 0,0-1 0,0 0 0,0 0 0,0 1 0,0-1 0,0 0 0,0 1 0,0-1 0,1-1 0,-1 1 0,1 0 0,-1 0 0,1 0 0,-1 0 0,1 1 0,0-1 0,0 0 0,-1 0 0,1 0 0,0-1 0,0 1 0,2 1 0,-3-2 0,5 5 0,1 0 0,-1-1 0,7 5 0,-9-8 0,0 1 0,0 0 0,0-2 0,-1 1 0,2 0 0,-1-1 0,0 1 0,0 0 0,0-1 0,4 0 0,106-2 0,-30 0 0,133-4 0,-14 1 0,118 5 0,-217 5 0,28 1 0,-32-1 0,-11 0 0,119-5 0,-207 0 0,1 0 0,0 0 0,0 0 0,0 0 0,0-1 0,0 1 0,0 0 0,0-1 0,0 1 0,-1 0 0,2-1 0,-2 0 0,1 1 0,0-1 0,0 0 0,-1 1 0,0-1 0,0 1 0,1-1 0,0 0 0,-1 0 0,1 1 0,-1 0 0,0-1 0,1 0 0,0 0 0,-1 0 0,0 1 0,0-1 0,0 0 0,0 0 0,0 0 0,0 0 0,0-1 0,0 1 0,0 0 0,0 0 0,0 1 0,0-1 0,0 0 0,0 1 0,0-1 0,0 0 0,0-1 0,-1 2 0,0-1 0,1 0 0,0 0 0,-1 0 0,1 1 0,-1-1 0,0 0 0,1 1 0,0-1 0,-1 0 0,0 1 0,1 0 0,-1-1 0,0 1 0,0-1 0,0 1 0,1-1 0,-2 1 0,1-1 0,1 1 0,-2 0 0,1 0 0,-1-1 0,-3 1 0,-1 1 0,1-1 0,-1 1 0,1 0 0,0 0 0,-1 0 0,2 0 0,-1 1 0,-1 0 0,2 0 0,-8 4 0,-18 7 0,25-11 0,-1-2 0,1 0 0,-1 1 0,1-1 0,0 0 0,-10 0 0,-14 0 0,-203 27 0,178-24 0,-78-3 0,59-1 0,-841 1 0,913 0 0,0 1 0,1-1 0,-2 0 0,2 0 0,-1 0 0,1 0 0,-1-1 0,0 1 0,1 0 0,-2 0 0,2 0 0,-1 0 0,0-1 0,0 1 0,1 0 0,-1-1 0,0 1 0,0 0 0,1 0 0,-1 0 0,0-1 0,1 1 0,-1-1 0,1 0 0,-1 1 0,1-1 0,0 0 0,0 1 0,-1-2 0,1 1 0,0-1 0,0 0 0,0 0 0,0 2 0,0-2 0,0 1 0,0-1 0,0 1 0,1-1 0,-1 0 0,0 1 0,2-2 0,-1 0 0,1-1 0,0-1 0,0 2 0,1-1 0,-1 0 0,3-3 0,-4 6 0,0 0 0,1 0 0,-1 0 0,1 0 0,-1-1 0,0 1 0,0 0 0,1 1 0,0-1 0,-1 0 0,1 1 0,0-1 0,0 1 0,-1 0 0,0 0 0,1 0 0,0 0 0,2 0 0,29 0 0,59 5 0,-58-1 0,124-2 0,-88-3 0,-56 1 0,1 1 0,-1 0 0,29 5 0,-30-3 0,0-2 0,1 1 0,15-1 0,12 0 0,36 8 0,-42-4 0,65 1 0,0-6-1365</inkml:trace>
</inkml:ink>
</file>

<file path=ppt/ink/ink18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58"/>
    </inkml:context>
    <inkml:brush xml:id="br0">
      <inkml:brushProperty name="width" value="0.1" units="cm"/>
      <inkml:brushProperty name="height" value="0.1" units="cm"/>
      <inkml:brushProperty name="color" value="#00A0D7"/>
    </inkml:brush>
  </inkml:definitions>
  <inkml:trace contextRef="#ctx0" brushRef="#br0">120 0 24575,'0'2'0,"0"15"0,1-1 0,3 19 0,-3-34 0,-1 1 0,0-1 0,0 1 0,0-1 0,0 1 0,0-1 0,0 1 0,0-1 0,-1 2 0,1-2 0,-1 1 0,0-1 0,1 0 0,-1 0 0,0 1 0,0-1 0,0 1 0,1-1 0,-3 2 0,-6 10 0,8-11 0,0 0 0,0 0 0,1 1 0,-1-1 0,0 1 0,1 0 0,0-1 0,0 1 0,0-1 0,0 5 0,0-5 0,1 0 0,-1 0 0,0 1 0,0 0 0,-1-1 0,1 0 0,-1 1 0,1-1 0,-1 1 0,0-1 0,-2 4 0,2-3 0,-1 0 0,1-1 0,0 2 0,0-2 0,1 1 0,-2 4 0,2-4 0,-1 0 0,0 0 0,0 0 0,0 0 0,-1-1 0,-1 5 0,2-4 0,0 0 0,0-2 0,0 2 0,0 0 0,1 0 0,-1 0 0,0 2 0,1-2 0,-1 1 0,0-1 0,1-1 0,-4 7 0,-11 32 0,9-12 0,4-21 0,-1 1 0,1-2 0,-5 11 0,5-13 0,-1 2 0,1-1 0,-1 8 0,2-8 0,0 0 0,-1-2 0,0 2 0,0 0 0,-4 6 0,5-10 0,0 0 0,0 0 0,0 1 0,0-1 0,1 1 0,-1-1 0,1-1 0,0 2 0,-1-1 0,2 6 0,-1-8 0,0 1 0,0-1 0,0 1 0,0 0 0,0 0 0,0 0 0,0-1 0,1 1 0,-1 1 0,0-2 0,1 1 0,0 0 0,-1-1 0,0 1 0,1 0 0,-1-1 0,1 1 0,0 0 0,-1-1 0,0 0 0,1 0 0,0 1 0,0 0 0,-1-1 0,2 1 0,-2-1 0,1 0 0,0 1 0,0-1 0,0 0 0,0 0 0,1 1 0,14-1 0,-1-1 0,31-3 0,-34 1 0,0 2 0,1 0 0,0 0 0,-1 1 0,20 2 0,8 1 0,-30-2 0,2-1 0,18 5 0,-17-3 0,1 0 0,0 0 0,-1-2 0,26-1 0,-6 0 0,-23 1 0,0-1 0,15-3 0,-15 2 0,-1 0 0,17 1 0,400 1 0,-419 0 0,-2-1 0,1 0 0,12-3 0,-12 2 0,0 1 0,-1 0 0,14-1 0,87-2 0,-81 4 0,85 4 0,-25 2 0,-51-4 0,40-3 0,21 1 0,-83 1 0,92 3 0,159-4 0,-204 5 0,-27-5 0,26 0 0,-51-1 0,0 0 0,-1-1 0,8 0 0,-15 0 0,1 0 0,-1 0 0,1 1 0,-2-1 0,2 0 0,-1 1 0,0 0 0,-2-3 0,-3-5 0,-2-4 0,7 12 0,-1-2 0,1 1 0,-1-1 0,1 1 0,-1 0 0,2 0 0,-1-1 0,1 1 0,-1-1 0,0-3 0,-5-19 0,4 22 0,1-2 0,0 0 0,-1-9 0,2 11 0,-1 0 0,1 0 0,-1-1 0,0 1 0,-1 0 0,1 1 0,-4-7 0,-3-7 0,3 2 0,0 1 0,-14-21 0,16 30 0,2-1 0,-1 2 0,1-2 0,0 1 0,-1-6 0,1 4 0,0 2 0,-1-1 0,-3-8 0,-1 1 0,5 8 0,-1 0 0,0 2 0,1-2 0,-1 0 0,-1 1 0,2 1 0,-2-1 0,-2-4 0,2 4 0,0 0 0,1-1 0,-1 0 0,0 0 0,1 1 0,0-2 0,1 1 0,-1 1 0,1-2 0,0 1 0,0 0 0,0-1 0,1 1 0,-1-7 0,0 7 0,0 0 0,-1 1 0,0-1 0,1 0 0,-1 1 0,-1-1 0,-4-6 0,-3-5 0,9 14 0,-1-2 0,1 0 0,-1 0 0,1 1 0,0 1 0,-1-2 0,-4-3 0,5 6 0,-1-2 0,1 2 0,0-1 0,0 0 0,0 1 0,-1-1 0,0 1 0,1 0 0,-1 0 0,1 0 0,-1 0 0,1 0 0,0 0 0,0 0 0,-4 0 0,-57-1 0,-25 2 0,65 1 0,-24 1 0,-42 3 0,35-7 0,-72 2 0,105 0 0,-47 2 0,11-3 0,-74 1 0,123-1 0,-102 5 0,64-4 0,-44-3 0,65 0 0,-17-1 0,30 3 0,-1-1 0,1 0 0,-15-4 0,13 2 0,-26-2 0,-19 5 0,30 0 0,-28-3 0,10 0 0,-63 3 0,44 1 0,36-2 0,19 0 0,0 0 0,-2 1 0,2 1 0,-14 2 0,21-2 0,0 0 0,1 0 0,-1 0 0,1-1 0,-1 2 0,0-1 0,1 1 0,1 0 0,-2 0 0,1-1 0,0 1 0,0 0 0,0 0 0,0 0 0,1 0 0,-1 1 0,1-1 0,0 1 0,0-2 0,-1 2 0,1-1 0,1 1 0,-1 0 0,0-1 0,0 3 0,1-4 0,0-1 0,0 1 0,0-1 0,1 0 0,-1 1 0,0-1 0,0 1 0,0-1 0,0 1 0,0-1 0,0 1 0,1-1 0,-1 0 0,1 1 0,-1-1 0,0 1 0,1-1 0,-1 0 0,0 1 0,1-1 0,-1 0 0,1 0 0,-1 0 0,1 1 0,-1-1 0,0 0 0,1 0 0,0 0 0,-1 1 0,1-1 0,-1 0 0,0 0 0,1 0 0,-1 0 0,0 0 0,1 0 0,-1 0 0,2 0 0,25 0 0,-20 0 0,94-8 0,-64 3 0,40 2 0,148-3 0,956 6 0,-1180 0 0,1 0 0,-1 1 0,0-1 0,0 0 0,0 0 0,1 0 0,-1 1 0,-1 0 0,1-1 0,0 1 0,1-1 0,-1 1 0,0-1 0,0 1 0,0-1 0,0 0 0,0 1 0,0 0 0,-1-1 0,2 1 0,-2 0 0,1 1 0,-1-2 0,1 1 0,-1 0 0,0 0 0,1 0 0,-1 0 0,1 0 0,-1 0 0,1 0 0,-1 0 0,0 0 0,0 0 0,0 0 0,0 0 0,0 0 0,0 0 0,-1 3 0,1-4 0,-1 1 0,1-1 0,0 1 0,0-1 0,-1 1 0,1-1 0,-1 0 0,1 0 0,0 0 0,0 1 0,-1-1 0,1 0 0,-1 1 0,0 0 0,1-1 0,0 0 0,-1 0 0,0 1 0,0-1 0,1 0 0,-1 0 0,1 0 0,-1 0 0,0 0 0,1 0 0,-2 0 0,-19 0 0,14 0 0,-93 5 0,8 0 0,-679-5 0,397 0 0,353 0 0,1 2 0,-31 6 0,30-4 0,-42 2 0,47-4 0,1 0 0,-16 2 0,15-1 0,-25 2 0,40-5 0,-1 0 0,0 0 0,1-1 0,-1 1 0,1 0 0,-1-1 0,2 1 0,-4-2 0,-8-2 0,12 4 0,-1 0 0,1 0 0,-1 0 0,1 0 0,0 0 0,-1 0 0,1 0 0,0 0 0,-1 1 0,1-1 0,-1 0 0,1 0 0,0 0 0,-1 1 0,1-1 0,0 1 0,0-1 0,-1 0 0,1 0 0,0 1 0,-1-1 0,1 0 0,0 1 0,0-1 0,0 0 0,0 1 0,0-1 0,-1 0 0,1 1 0,0-1 0,0 1 0,-2 5 0,1-3 0,0 1 0,0-1 0,0 0 0,0 0 0,1 0 0,-1 5 0,2-7 0,-1-1 0,0 0 0,0 0 0,1 1 0,0-1 0,-1 1 0,0 0 0,1-1 0,-1 1 0,1-1 0,-1 1 0,0-1 0,1 0 0,-1 1 0,1-1 0,0 0 0,-1 1 0,1-1 0,0 0 0,0 0 0,-1 1 0,1-1 0,-1 0 0,2 0 0,-2 0 0,1 0 0,1 0 0,22 1 0,-20-2 0,82-7 0,-59 5 0,44-2 0,-12 2 0,-27 1 0,121-3 0,554 5 0,-587 5 0,-87-4 0,57 8 0,-65-7 0,0-1 0,32-2 0,-10 0 0,-36 1 0,3 0 0,1 0 0,-1 0 0,0-2 0,1 1 0,23-7 0,19-1 0,-57 7 0,-5 0 0,-5 0 0,-134 1 0,80 2 0,-68-1 0,381-6 0,-245 6 0,1 0 0,-2 1 0,2-1 0,-1 1 0,-1 0 0,2 0 0,0 0 0,4 2 0,30 17 0,-23-11 0,-11-8 0,-2 1 0,0 1 0,1-1 0,-1 1 0,1-2 0,-1 2 0,-1 0 0,4 3 0,-6-6 0,0 0 0,0 1 0,0-1 0,-1 0 0,1 0 0,0 0 0,-1 0 0,1 0 0,0 0 0,0 0 0,0 0 0,0 1 0,-1-1 0,1 0 0,0 0 0,0 0 0,0 0 0,-1 0 0,1 0 0,-1 0 0,1 0 0,0 0 0,0 0 0,0 0 0,-1 0 0,1 0 0,0 0 0,0 0 0,-1 0 0,-9 0 0,10 0 0,-604 0 0,469 5 0,-13 1 0,130-6 0,-27 4 0,24-1 0,-20 0 0,-131 6 0,137-7 0,-39-2 0,28-1 0,21 0 0,-37-6 0,38 4 0,-40-2 0,-167 5 0,218-1 0,12 0 0,7 0 0,320-37 0,-155 21 0,-113 13 0,-32 1 0,28 0 0,7 2 0,44 2 0,-96 1 0,1-1 0,-1 1 0,0 0 0,9 3 0,-18-5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0,-6 5 0,-11 0 0,-6-3 0,-35 1 0,9-1 0,27-1 0,-50 5 0,-61 4 0,117-8 0,1-1 0,-17 5 0,3 0 0,2-3 0,-42-1 0,27 0 0,-49 5 0,62-4 0,25-3 0,-1 0 0,1 0 0,0 0 0,-1 1 0,2 0 0,-1 0 0,-1 0 0,2 1 0,-2 0 0,2 0 0,-1 0 0,-5 2 0,-9 8 0,11-7 0,1-1 0,-9 8 0,13-11 0,2 1 0,-1 0 0,0 0 0,1 0 0,-1 0 0,1 0 0,-1 0 0,1 1 0,0-1 0,0-1 0,-2 6 0,2-1 0,5-13 0,2-6 0,8-9 0,-13 19 0,0 1 0,0 0 0,-1 0 0,1 0 0,-1 0 0,0 1 0,1-1 0,-1-1 0,0 1 0,0-3 0,0 5 0,0 0 0,0 0 0,0-1 0,0 1 0,0 0 0,0 0 0,0 0 0,0 0 0,0 0 0,0-1 0,0 1 0,0 0 0,-1 0 0,1 0 0,0-1 0,0 1 0,0 0 0,0 0 0,0 0 0,0 0 0,0 0 0,0-1 0,0 1 0,-1 0 0,1 0 0,0 0 0,0 0 0,0 0 0,-1 0 0,1 0 0,0 0 0,0 0 0,0-1 0,-2 1 0,-7 4 0,-5 10 0,13-14 0,1 0 0,-1 1 0,1 0 0,-1-1 0,1 2 0,-1-2 0,0 1 0,1 0 0,0 0 0,-1 0 0,1 0 0,0-1 0,-1 1 0,1 0 0,-1 1 0,1-2 0,0 1 0,0-1 0,0 1 0,0 0 0,0 0 0,0 0 0,1 0 0,0 2 0,-1-3 0,1 1 0,1 0 0,-1 0 0,-1-1 0,1 1 0,0 0 0,0-1 0,0 1 0,0-1 0,1 0 0,-1 0 0,1 1 0,-1-1 0,0 0 0,0 0 0,1 0 0,-2 0 0,1 0 0,3 0 0,134-1 0,-114 0 0,37-9 0,-6 1 0,18 3 0,108 5 0,-90 2 0,902-1 0,-908-4 0,-54 3 0,27 2 0,-58-1 0,2 0 0,-1 1 0,1-1 0,-1 1 0,0-1 0,0 0 0,0 1 0,1-1 0,-1 1 0,-1 1 0,2-2 0,-2 1 0,0 0 0,2 0 0,-2 0 0,1 0 0,-1 0 0,2 0 0,-1 2 0,-1-3 0,0 0 0,1 1 0,0 0 0,-1-1 0,0 1 0,0-1 0,0 1 0,1 0 0,-1-1 0,0 1 0,0 0 0,0 0 0,0-1 0,0 1 0,0 0 0,0-1 0,0 1 0,0 0 0,-1-1 0,1 1 0,0 0 0,0-1 0,0 0 0,-1 1 0,0-1 0,1 1 0,0 0 0,-1-1 0,1 1 0,0-1 0,-1 1 0,0-1 0,1 1 0,-2 0 0,-7 2 0,1-1 0,-2 0 0,1-1 0,0 1 0,-1-1 0,1 0 0,-13-1 0,-7 1 0,-41 1 0,-9 1 0,-32 1 0,46-3 0,12 1 0,-57 4 0,-65 4 0,168-10 0,-158 5 0,-9-5 0,352-11 0,-12 0 0,-53 12 0,-47 0 0,96-8 0,-152 5 0,-12 1 0,-18-1 0,-472 1 0,242 2 0,-363-1 0,602-1 0,10 1 0,1 0 0,-1 0 0,0-1 0,1 1 0,-1 0 0,0 0 0,0 0 0,1 0 0,-1 0 0,1 0 0,-1 0 0,1 0 0,-1 0 0,0 0 0,0 0 0,1 1 0,-1-1 0,1 0 0,-1 0 0,0 1 0,0-1 0,1 0 0,-1 0 0,0 1 0,1-1 0,0 1 0,-1-1 0,1 0 0,-1 1 0,0-1 0,1 1 0,0-1 0,-1 1 0,1-1 0,0 1 0,0 0 0,0-1 0,0 0 0,-1 1 0,1-1 0,0 1 0,0 0 0,0 0 0,-4 14 0,1 0 0,1 1 0,0 19 0,0 4 0,2-36 0,-1-2 0,1 1 0,-1 0 0,0 1 0,0-1 0,0 0 0,0 0 0,0-1 0,-1 1 0,1 0 0,-1 0 0,1-1 0,0 1 0,-1 0 0,-3 1 0,119-106 0,-109 96 0,-2 5 0,-1 0 0,0 2 0,0-3 0,0 1 0,1 0 0,-3 0 0,2-1 0,-1 1 0,1 0 0,-1-1 0,1 1 0,-1-5 0,-1 7 0,0 0 0,0 0 0,0 0 0,0 0 0,0 0 0,0 0 0,0 0 0,0-1 0,0 1 0,0 0 0,0 0 0,0 0 0,0 0 0,-1 0 0,1-1 0,0 1 0,0 0 0,0 0 0,0 0 0,0 0 0,-1 0 0,1 0 0,0 0 0,-1 0 0,1-1 0,0 1 0,0 0 0,0 0 0,0 0 0,-1 0 0,1 0 0,0 0 0,0 0 0,0 0 0,-1 0 0,1 0 0,0 0 0,-1 0 0,1 0 0,0 0 0,0 0 0,0 1 0,0-1 0,-1 0 0,1 0 0,0 0 0,0 0 0,0 0 0,0 0 0,-1 0 0,1 0 0,0 1 0,0-1 0,-1 0 0,1 0 0,-11 6 0,3 2 0,-2-1 0,1 1 0,-13 17 0,21-25 0,1 1 0,-1 0 0,1 0 0,-1-1 0,1 0 0,-1 1 0,1 0 0,0 0 0,0 0 0,0 0 0,0 0 0,-1 0 0,1 0 0,0 0 0,0 0 0,1 0 0,-1 0 0,0-1 0,0 2 0,0-1 0,1-1 0,-1 0 0,0 1 0,1 0 0,-1 0 0,1 0 0,0 1 0,3 2 0,-1-1 0,0 0 0,1 0 0,6 5 0,1 0 0,-9-7 0,-1 0 0,1 0 0,1 0 0,-2 0 0,1 1 0,0-2 0,1 1 0,-2-1 0,2 1 0,-1-1 0,1 1 0,-2-1 0,6 1 0,32-2 0,-18 0 0,33 2 0,-22 0 0,61-5 0,-71 1 0,-5 1 0,27-1 0,284 3 0,-607 13 0,26 0 0,75-13 0,178 0 0,0 0 0,-1 0 0,1 0 0,0 0 0,-1 0 0,1 0 0,-1 0 0,1 0 0,0 0 0,-1 0 0,1 0 0,0 0 0,0 0 0,0 0 0,-1 0 0,1 0 0,0-1 0,0 1 0,-1 0 0,1 0 0,0 0 0,0 0 0,-1-1 0,1 1 0,-1 0 0,1 0 0,0-1 0,0 1 0,0-1 0,-1 1 0,1 0 0,0 0 0,0 0 0,0-1 0,0 0 0,0 0 0,0 1 0,1-1 0,-1 0 0,0 0 0,0 1 0,1-2 0,0 2 0,-1-1 0,1 0 0,-1 1 0,1-2 0,26-22 0,-21 19 0,-2 2 0,1 0 0,0-1 0,1 1 0,-1 1 0,1 0 0,7-4 0,-6 4 0,-2-1 0,1 1 0,-1 0 0,1-1 0,8-7 0,-11 8 0,-1 0 0,-1 1 0,1-1 0,1 0 0,0 0 0,-1 1 0,1 0 0,-1 1 0,1-2 0,-1 1 0,1 0 0,0 0 0,-1 1 0,1-1 0,0 1 0,1-1 0,-1 1 0,3 0 0,60 1 0,161-2 0,-159-5 0,17 2 0,-53 4 0,28 0 0,-60 0 0,1 0 0,0 0 0,0 0 0,-1 0 0,1 1 0,-1-1 0,0 0 0,1 0 0,0 0 0,-1 1 0,1-1 0,0 0 0,-1 0 0,1 1 0,-1-1 0,2 0 0,-2 0 0,0 1 0,0-1 0,0 0 0,0 1 0,1-1 0,-1 0 0,0 0 0,0 1 0,0-1 0,0 0 0,0 1 0,0-1 0,0 1 0,0-1 0,0 0 0,0 1 0,0-1 0,0 0 0,0 1 0,0-1 0,-1 0 0,1 1 0,0 0 0,-2 0 0,2 0 0,-1 0 0,0 1 0,0-2 0,0 1 0,0 0 0,0 0 0,0 0 0,0 0 0,0-1 0,-2 2 0,-22 8 0,0 0 0,-41 8 0,35-9 0,21-7 0,1-1 0,0 0 0,-1-1 0,0 1 0,1-1 0,-11-2 0,-10 1 0,-52-4 0,-4-1 0,47 5 0,22 0 0,-1 1 0,1 0 0,-1 2 0,-23 4 0,86-7 0,186-4 0,-221 5 0,1-1 0,14-2 0,12-2 0,85-2 0,-79 3 0,-19 1 0,26 0 0,58 4 0,134-2 0,-167-4 0,24 0 0,400 5 0,-452-6 0,-45 6 0,-2 0 0,1 0 0,-1 0 0,1-1 0,0 1 0,-1 0 0,0-1 0,1 1 0,0 0 0,-1-1 0,1 1 0,-1 0 0,1 0 0,-1 0 0,1-1 0,-1 0 0,1 1 0,-1-1 0,0 1 0,1-1 0,-1 1 0,1-1 0,-1 1 0,0-1 0,0 0 0,0 1 0,1-1 0,-1 1 0,0-1 0,0 0 0,0 0 0,0 1 0,0-1 0,0 0 0,0 1 0,-1-1 0,1 1 0,0-1 0,0 0 0,0 0 0,0 0 0,0 0 0,0 0 0,0 1 0,1-1 0,-1 0 0,0 0 0,1 1 0,-1-1 0,0 0 0,1 1 0,-1-1 0,0 0 0,1 0 0,0 1 0,-1 0 0,1-1 0,-1 1 0,1-2 0,0 2 0,-1 0 0,1 0 0,0 0 0,-1 0 0,1 0 0,-1 0 0,0 0 0,1 0 0,0 0 0,-1 0 0,1 1 0,-1-1 0,1 0 0,0 0 0,-1 0 0,0 0 0,1 1 0,-1-1 0,1 0 0,-1 0 0,1 1 0,-1-1 0,0 0 0,1 0 0,-1 0 0,0 0 0,0 1 0,0 0 0,1-1 0,-1 0 0,0 1 0,0-1 0,0 1 0,1 0 0,6 15 0,-5-8 0,-2-6 0,1 0 0,-1 1 0,1 0 0,-1-1 0,0-1 0,0 2 0,-1 4 0,0-6 0,1 0 0,0 0 0,-1-1 0,1 1 0,-1-1 0,0 0 0,1 1 0,-1-1 0,1 1 0,-1 0 0,0-1 0,0 1 0,1 0 0,-1-1 0,0 0 0,0 1 0,0-1 0,1 0 0,-1 1 0,1-1 0,-2 0 0,2 0 0,-1 0 0,-1 1 0,2-1 0,-1 0 0,-2 0 0,-29 1 0,-63-4 0,10-2 0,-354 5 0,350 6 0,17-1 0,11-3 0,-113 1 0,162-3 0,-13-1 0,25 1 0,-1 0 0,-1 0 0,1 0 0,-1 0 0,1 0 0,0 1 0,0-1 0,-1 0 0,1 1 0,0-1 0,0 1 0,0-1 0,-1 1 0,1 1 0,1-2 0,-1 1 0,0 0 0,1 0 0,-1 0 0,1 0 0,-1 0 0,0-1 0,1 1 0,0 0 0,0 0 0,0 0 0,-1 0 0,1 0 0,0 0 0,0 0 0,0 0 0,0 0 0,0 0 0,1 0 0,-1 0 0,0 0 0,0 0 0,1-1 0,0 1 0,0 1 0,0 1 0,0-2 0,0 1 0,0-1 0,0 1 0,0 0 0,0-2 0,0 2 0,1-1 0,0 0 0,-1 1 0,1-1 0,0 0 0,2 2 0,2-2 0,0 0 0,0 0 0,1-1 0,-2 0 0,2 1 0,-2-1 0,2-1 0,5 1 0,11-1 0,40 2 0,63-2 0,-95-1 0,32-1 0,-39 2 0,23-4 0,-23 3 0,25-1 0,114-2 0,175 5 0,-332 0 0,0 0 0,1 1 0,-1 0 0,0 0 0,0 0 0,-1 1 0,1 0 0,-1-1 0,9 6 0,-9-6 0,0 1 0,-1 0 0,1-1 0,5 1 0,-9-2 0,-1 0 0,2 1 0,-1-1 0,0 0 0,0 0 0,0 0 0,0 0 0,0 0 0,0-1 0,0 1 0,0 0 0,1-1 0,-2 1 0,0 0 0,0-1 0,1 1 0,-1 0 0,0 0 0,0 0 0,0 0 0,1 0 0,-1 0 0,1-1 0,-1 1 0,0 0 0,0-1 0,0 1 0,0 0 0,0-1 0,0 1 0,0 0 0,0-1 0,0 1 0,0 0 0,0-1 0,0 1 0,0 0 0,0-1 0,0 1 0,0 0 0,0-1 0,0 1 0,0-1 0,0 1 0,-1-1 0,0 0 0,0 0 0,1 0 0,-1-1 0,1 2 0,-1-1 0,-1 0 0,2 0 0,-1 0 0,-1 0 0,1 0 0,-1 0 0,1 1 0,0-1 0,-1 0 0,1 1 0,1-1 0,-2 0 0,1 1 0,-1-1 0,0 1 0,1 0 0,-4-1 0,-3 0 0,-1 1 0,-16 0 0,15 0 0,-61-5 0,70 5 0,-26 1 0,0-1 0,1-2 0,-43-6 0,8-9 0,46 14-77,9 1-181,-1 0 1,0 0-1,0 1 0,-8 0 1</inkml:trace>
</inkml:ink>
</file>

<file path=ppt/ink/ink18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59"/>
    </inkml:context>
    <inkml:brush xml:id="br0">
      <inkml:brushProperty name="width" value="0.1" units="cm"/>
      <inkml:brushProperty name="height" value="0.1" units="cm"/>
      <inkml:brushProperty name="color" value="#00A0D7"/>
    </inkml:brush>
  </inkml:definitions>
  <inkml:trace contextRef="#ctx0" brushRef="#br0">1 492 24575,'0'-4'0,"0"-7"0,0 0 0,1 0 0,0 0 0,4-14 0,9-5 0,-12 26 0,0-2 0,0 1 0,1 0 0,-1-1 0,-1 1 0,1-1 0,-2 0 0,1-5 0,-1 8 0,1 0 0,-1 2 0,1-1 0,0-1 0,-1 0 0,1 1 0,1 0 0,-1 1 0,0-2 0,1 1 0,-1 0 0,1 0 0,2-3 0,9-13 0,-1-8 0,-6 14 0,1-1 0,8-14 0,33-37 0,-34 47 0,19-19 0,-24 26 0,-7 8 0,0-1 0,1 1 0,-2-1 0,2 1 0,-1-1 0,1 2 0,0-1 0,-1 0 0,1 0 0,1 1 0,-1-1 0,1 1 0,3-2 0,2 0 0,0 0 0,-1-1 0,15-6 0,-19 7 0,2-1 0,-1 2 0,1 0 0,1-1 0,-1 1 0,0 0 0,0 0 0,0 0 0,0 2 0,9-2 0,81-3 0,-86 6 0,0-1 0,1 1 0,-1 0 0,16 4 0,-6-1 0,1-1 0,-1-1 0,1-1 0,40-2 0,-15 0 0,-17 0 0,30 2 0,-56 0 0,0 0 0,-1 0 0,1 0 0,0 0 0,0-1 0,0 2 0,-2-1 0,2 1 0,0 0 0,-1 0 0,0-1 0,2 4 0,13 8 0,50 32 0,-48-34 0,-13-10 0,-2 2 0,2 0 0,-2 0 0,1 0 0,6 4 0,-11-5 0,1 0 0,1-1 0,-1 0 0,1 1 0,0-2 0,-1 1 0,1 0 0,0 0 0,-1 0 0,1 0 0,-1 0 0,1-1 0,1 1 0,-2 0 0,2-1 0,-1 0 0,-1 1 0,4-1 0,-3 1 0,1-1 0,0 2 0,-1-2 0,0 1 0,1 0 0,0-1 0,-1 2 0,0-1 0,0 0 0,0 1 0,1 0 0,-2-1 0,4 3 0,-4-2 0,1 0 0,1 0 0,-1-1 0,1 2 0,0-2 0,-1 1 0,1-1 0,0 0 0,-1-1 0,4 3 0,1-2 0,-2 0 0,0 0 0,0 0 0,0 0 0,-1 1 0,2-1 0,-1 1 0,-2-1 0,2 2 0,0-1 0,-1 1 0,5 3 0,-1 0 0,2 0 0,-1 0 0,1-1 0,12 5 0,-19-9 0,24 7 0,-23-7 0,1-1 0,-2 1 0,0 1 0,2-1 0,-1 0 0,-2 1 0,6 2 0,5 4 0,26 12 0,-5-9 0,2-1 0,64 27 0,-89-33 0,0 0 0,1-1 0,0 0 0,21 1 0,-45-4 0,10 0 0,0 0 0,0 0 0,-1 0 0,1 0 0,-1 0 0,1 0 0,0-1 0,0 1 0,-1 0 0,1-1 0,0 0 0,0 1 0,-1-1 0,2 1 0,-1-2 0,0 1 0,-3-1 0,5 2 0,0 0 0,0 0 0,0 0 0,0-1 0,0 1 0,0 0 0,0 0 0,0 0 0,0 0 0,0 0 0,0 0 0,0 0 0,-1 0 0,1-1 0,0 1 0,0 0 0,0 0 0,0 0 0,0 0 0,0 0 0,0 0 0,0 0 0,0-1 0,0 1 0,0 0 0,0 0 0,0 0 0,0 0 0,0 0 0,1 0 0,-1 0 0,0 0 0,0-1 0,0 1 0,0 0 0,0 0 0,0 0 0,0 0 0,0 0 0,0 0 0,0 0 0,0 0 0,9-3 0,6 2 0,-15 1 0,6 1 0,0-1 0,-1 1 0,1 1 0,-1-1 0,9 3 0,-8-2 0,0 0 0,-2-2 0,2 1 0,0 0 0,9 1 0,-11-2 0,-1 1 0,2-1 0,-3 1 0,2 0 0,-1 0 0,1 0 0,4 2 0,-3-1 0,-2-1 0,2 1 0,0-1 0,4 1 0,19 3 0,-18-3 0,2-1 0,21 1 0,-23-2 0,1 1 0,-2 1 0,17 3 0,-16-3 0,1 1 0,-1-3 0,16 3 0,-21-3 0,0 0 0,-1 0 0,1 1 0,0 0 0,-1 0 0,1 0 0,0 1 0,-2-1 0,2 1 0,5 2 0,0 1 0,-2 1 0,0 0 0,13 10 0,-17-13 0,-1-1 0,0 0 0,2 0 0,-1 0 0,6 2 0,14 8 0,-20-9 0,3 2 0,0-2 0,0 2 0,10 3 0,-11-5 0,-1 0 0,0 0 0,1 0 0,-2 0 0,9 8 0,-13-11 0,0 0 0,-1 1 0,1-1 0,0 0 0,0 0 0,-1 0 0,0 0 0,1 1 0,0-1 0,0 0 0,0 0 0,0 0 0,0 0 0,-1 0 0,1 0 0,-1 0 0,1 0 0,0 0 0,-1 0 0,1 0 0,0 0 0,-1 0 0,0 0 0,1 0 0,-1 0 0,-12-1 0,-13-3 0,5-1 0,-23-1 0,25 5 0,-34-3 0,-4 1 0,44 1 0,-58-2 0,49 3 0,-36 1 0,-12 0 0,49-2 0,-41-1 0,-583 3 0,560 5 0,-18 0 0,-501-5 0,579 3 0,23-2 0,-1 0 0,-1-1 0,1 1 0,0 0 0,0-1 0,0 0 0,-1 0 0,1 0 0,1-1 0,-8-1 0,9 2 0,0-1 0,0 0 0,1 1 0,0-1 0,-1 0 0,0 0 0,0 0 0,1 1 0,0-2 0,-1 2 0,1-1 0,-1 1 0,1-1 0,-1 0 0,1 0 0,0 0 0,0 0 0,0-1 0,0 1 0,0 0 0,0 0 0,0-1 0,3-22 0,1 14 0,0 1 0,11-19 0,-13 24 0,0 1 0,-1-1 0,0 1 0,0 1 0,0-2 0,-1 1 0,0 0 0,0-4 0,0 3 0,1 0 0,-1 1 0,1-1 0,1-5 0,2 1 0,-3 3 0,1 2 0,0-2 0,-1 1 0,2 1 0,3-7 0,-3 7 0,-1 0 0,-1-1 0,1-1 0,2-2 0,2-7 0,40-69 0,-39 73 0,0 1 0,1 1 0,9-10 0,-1 1 0,-7 8 0,-1 0 0,18-13 0,-22 19 0,1 0 0,-1 1 0,1 0 0,0 0 0,-1-1 0,1 1 0,1 0 0,-2 1 0,10-2 0,26-1 0,1 2 0,42 1 0,-67 1 0,-24 1 0,-13-2 0,21 1 0,-1 0 0,0-1 0,0 1 0,0 0 0,1 0 0,-1 0 0,0-1 0,1 1 0,-1 0 0,0-1 0,0 1 0,1-1 0,-1 1 0,1 0 0,0-1 0,-1 1 0,0 0 0,1 0 0,-1-1 0,1 0 0,0 1 0,0-1 0,-1-1 0,1 1 0,0 1 0,0-1 0,-1 0 0,1 1 0,0-1 0,-1 1 0,1-1 0,-1 1 0,1-1 0,-1 0 0,1 1 0,-1 0 0,0-1 0,1 0 0,-1 1 0,0 0 0,1 0 0,-1 0 0,0-1 0,0 1 0,1 0 0,-1 0 0,0-1 0,0 1 0,-21 0 0,3 0 0,37-4 0,-7 3 0,0 0 0,0 1 0,0 0 0,0 2 0,0-1 0,17 4 0,-14-3 0,0 0 0,-1 0 0,0-1 0,18 0 0,11 0 0,-10 4 0,-25-4 0,-1 1 0,2-1 0,-2-1 0,7 2 0,-6-3 0,-2 1 0,2 0 0,-1 0 0,0 1 0,0 0 0,0 0 0,0 0 0,0 0 0,0 1 0,9 3 0,-4 4 0,8 2 0,5 0 0,-2 0 0,40 26 0,-8-7 0,-36-20 0,36 16 0,27 6 0,26 15 0,8-6 0,-78-29 0,30 9 0,-60-18 0,1-1 0,-1 0 0,1-1 0,11 2 0,-10-2 0,0 1 0,15 4 0,-18-4 0,1-2 0,-1 1 0,0 0 0,9 0 0,-9 0 0,0-1 0,0 1 0,1 1 0,6 1 0,41 9 0,-29-6 0,-2-3 0,41 6 0,-53-7 0,22 3 0,-23-2 0,1-1 0,15 2 0,-20-4 0,1 0 0,-1 1 0,14 3 0,-20-4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0,-8 0 0,-9 1 0,-381-2 0,192-1 0,124-4 0,-103 1 0,128 3 0,36 1 0,1-1 0,-1 0 0,-22-6 0,29 5 0,0 1 0,-1 0 0,1 1 0,-16 1 0,-6 0 0,-565-1 0,597 0 0,2 1 0,1-1 0,0 0 0,0 0 0,0 0 0,-1-1 0,1 1 0,0 0 0,-1 0 0,1-1 0,-3 0 0,4 1 0,0 0 0,0 0 0,-1-1 0,1 0 0,0 1 0,-1-1 0,1 1 0,0-1 0,0 1 0,0-1 0,-1 0 0,1 1 0,0-1 0,0 1 0,0-1 0,0 0 0,0 1 0,0-1 0,0 0 0,0 0 0,0 1 0,0-1 0,1 1 0,-1-1 0,3-12 0,2 0 0,0 0 0,1 1 0,0 0 0,15-22 0,0 1 0,7-9 0,-25 38 0,13-28 0,-14 25 0,2-1 0,0 1 0,0-1 0,-1 2 0,2-2 0,0 3 0,0-3 0,1 3 0,-1-2 0,10-7 0,-9 10 0,0 1 0,-1-1 0,1 1 0,0 0 0,0 1 0,-1 0 0,2 0 0,11-4 0,-5 3 0,0 1 0,1-2 0,-1 2 0,1 1 0,20-1 0,92-3 0,-78 5 0,47 1 0,-30 9 0,-58-8 0,1 0 0,0 0 0,0 1 0,-1 0 0,0 0 0,0 1 0,0-1 0,8 8 0,-6-7 0,16 16 0,-10-7 0,4 1 0,0 0 0,2-1 0,24 12 0,86 30 0,-113-46 0,4 1 0,34 20 0,-46-26 0,-2 1 0,1-1 0,2 0 0,13 4 0,16 6 0,28 12 0,-21-9 0,-32-11 0,-1-3 0,2 1 0,-1-1 0,0 0 0,24 0 0,-36-3 0,-27-1 0,-44 4 0,0 1 0,64-4 0,-162-4 0,2-3 0,123 6 0,-51-9 0,61 7 0,-7-3 0,-60 0 0,-361 7 0,426-1 0,-55 9 0,76-5 0,-1-2 0,1 2 0,0 0 0,0 1 0,-21 9 0,29-11 0,7-5 0,9-5 0,-5 1 0,5-4 0,0 0 0,-1-1 0,11-14 0,33-46 0,-47 60 0,0-1 0,10-21 0,-6 9 0,-8 17 0,1-1 0,0 0 0,10-12 0,-13 17 0,2 1 0,0-1 0,-1 0 0,0 0 0,2 1 0,-1-1 0,0 2 0,-1-1 0,10-4 0,3 1 0,-13 3 0,2 1 0,-2-1 0,1 1 0,0 0 0,1 0 0,4-1 0,-8 2 0,156-10 0,-19 15 0,-124-4 0,12-1 0,-20 0 0,2 0 0,-2 0 0,2 0 0,-2 1 0,2 0 0,-2 0 0,1 1 0,0 0 0,0 0 0,7 3 0,29 22 0,-33-22 0,19 11 0,48 19 0,-25-12 0,-41-17 0,16 10 0,-20-10 0,1-1 0,0-1 0,0 1 0,11 3 0,2 1 0,-11-6 0,20 8 0,-18-8 0,1 0 0,15 9 0,-1 0 0,-19-9 0,0 0 0,-1 1 0,1 1 0,10 6 0,-18-11 0,1 0 0,-1 0 0,0 1 0,0-1 0,1 0 0,-1 0 0,0 0 0,1 0 0,-1 1 0,0-1 0,0 1 0,0-1 0,0 0 0,1 0 0,-1 0 0,0 1 0,0-1 0,0 0 0,0 0 0,0 0 0,0 0 0,0 0 0,0 1 0,0-1 0,0 0 0,0 0 0,0 1 0,0-1 0,0 0 0,0 1 0,0-1 0,0 0 0,0 1 0,-1-1 0,1 0 0,-1 1 0,0-1 0,1 1 0,-1-1 0,1 1 0,-1-1 0,0 0 0,0 0 0,1 0 0,-1 1 0,0-1 0,0 0 0,-30 0 0,27 0 0,-31 0 0,-82-4 0,16 1 0,2 1 0,-116 0 0,119 3 0,-144-1 0,217-2 0,0 0 0,-32-6 0,53 8 0,-2 0 0,1-1 0,0 0 0,0 1 0,0-1 0,-1 0 0,1-1 0,-2-1 0,4 3 0,0-1 0,1 1 0,0 0 0,-1-1 0,1 1 0,0 0 0,-1-1 0,0 1 0,1-1 0,0 1 0,0 0 0,0-1 0,-1 0 0,1 1 0,0 0 0,-1 0 0,1-1 0,0 1 0,0-1 0,0-1 0,0 1 0,1 0 0,-1 0 0,1 0 0,-1 0 0,0 0 0,1 0 0,0 0 0,-1 0 0,1 0 0,-1 1 0,2-3 0,17-18 0,-12 14 0,0-2 0,6-7 0,-9 11 0,1-1 0,0 2 0,-1-1 0,7-3 0,2-5 0,0 1 0,-9 7 0,2 0 0,-1-1 0,1 2 0,0-1 0,11-5 0,-6 5 0,20-5 0,-17 6 0,7-1 0,0 0 0,2 1 0,-1 0 0,31 1 0,101-3 0,-143 6 0,0 1 0,0-1 0,0 2 0,0 0 0,0 0 0,0-1 0,14 8 0,-3-2 0,-9-3 0,1 1 0,-1 0 0,0 0 0,16 11 0,20 13 0,36 17 0,-20-7 0,-60-36 0,-3-3 0,1 1 0,0 1 0,-1-1 0,-1 1 0,1-1 0,1 1 0,-2 0 0,5 2 0,-7-4 0,1 1 0,0-1 0,-1 0 0,1 0 0,0 1 0,-1-1 0,0 0 0,1 0 0,0 0 0,-1 0 0,0 1 0,1-1 0,-1 0 0,1 0 0,0 0 0,-1 0 0,0 0 0,1 0 0,-1 0 0,0 0 0,-12 0 0,13 0 0,-15 0 0,-123 4 0,-14 1 0,-214 2 0,246-8 0,91 0 0,27 0 0,0 1 0,-1 0 0,1-1 0,0 1 0,0-1 0,0 0 0,-1 1 0,1-1 0,-3-2 0,4 2 0,0 1 0,0-1 0,1-1 0,-1 2 0,0-1 0,1 0 0,-1 0 0,1 0 0,-1 0 0,1 0 0,-1 1 0,1-1 0,0 0 0,0-1 0,0 1 0,0 0 0,0 0 0,0 0 0,0 0 0,0 0 0,0 0 0,0 0 0,1 0 0,-1 0 0,1 0 0,1-4 0,0 2 0,0-1 0,0 1 0,0 0 0,4-5 0,-1 2 0,2-1 0,0 2 0,1-1 0,-1 0 0,2 1 0,-2 0 0,2 1 0,0-1 0,-1 1 0,2 0 0,10-3 0,11-2 0,61-13 0,-75 19 0,1 2 0,1-1 0,23 2 0,165 0 0,-200 1 0,2 0 0,-2-1 0,1 2 0,-1 0 0,1 1 0,-2-1 0,2 1 0,9 6 0,8 1 0,-24-10 0,11 5 0,0 1 0,16 8 0,-26-13 0,1 0 0,-1 1 0,0 0 0,0 0 0,1 0 0,-1 0 0,0 0 0,-1-1 0,1 2 0,-1-1 0,1 0 0,0 1 0,-1-1 0,0 0 0,0 0 0,0 1 0,1 3 0,-2-4 0,0-2 0,-1 1 0,0-1 0,1 1 0,-1 0 0,1 0 0,-1 0 0,0-1 0,1 1 0,-1 0 0,0 0 0,0 0 0,1-1 0,-2 1 0,2-1 0,-1 1 0,0-1 0,0 1 0,1-1 0,-2 1 0,-22 8 0,-28 4 0,33-9 0,10-3 0,-1 1 0,0-2 0,-11 0 0,10 0 0,0 0 0,-11 3 0,-216 19 0,83-21 0,83-2 0,71 2 0,0-1 0,1 0 0,-1 0 0,1 0 0,0 0 0,-1 0 0,1 0 0,-1 0 0,0 0 0,0 0 0,1 0 0,-1-1 0,1 1 0,-1 0 0,0 0 0,1 0 0,-1-1 0,1 1 0,-1-1 0,0 1 0,1 0 0,0-1 0,-1 1 0,1 0 0,-1-1 0,1 1 0,-1-1 0,1 1 0,0 0 0,-1-1 0,1 1 0,0-1 0,0 1 0,0-1 0,0 1 0,0-1 0,-1 1 0,1-1 0,0 0 0,0 1 0,0 0 0,0-1 0,0 1 0,0-1 0,0 1 0,0-1 0,1 1 0,-1-1 0,0 1 0,0-1 0,0 1 0,0-1 0,0 1 0,0-1 0,1 0 0,1-2 0,-1 0 0,1 1 0,0 0 0,0 0 0,0-1 0,0 1 0,0 0 0,0 1 0,6-5 0,1 2 0,1 0 0,2 0 0,-2 0 0,18-2 0,-10 1 0,19-3 0,-25 7 0,1-2 0,12-4 0,-20 5 0,1 1 0,-2 0 0,10 0 0,-9 1 0,0-1 0,1 0 0,8-2 0,-7 1 0,-2 0 0,1 1 0,-1 1 0,1-1 0,7 1 0,14-2 0,-5 0 0,24 0 0,-2 0 0,18-4 0,-58 6 0,2-1 0,-1 1 0,-1-1 0,7 0 0,-52 0 0,-125 10 0,124-6 0,20-2 0,0 2 0,-29 4 0,39-4 0,-23 1 0,24-4 0,-1 1 0,-17 5 0,25-5 0,1 0 0,0 0 0,0 1 0,-1-1 0,2 0 0,-1 0 0,-6 5 0,9-6 0,0 1 0,-1-1 0,1 0 0,0 1 0,0-1 0,0 0 0,0 1 0,0-1 0,-1 0 0,1 1 0,0-1 0,0 0 0,0 1 0,0-1 0,0 1 0,-1-1 0,1 1 0,0-1 0,0 0 0,0 0 0,0 0 0,0 1 0,0-1 0,1 1 0,-1 0 0,1 0 0,-1-1 0,0 1 0,1 0 0,-1-1 0,1 1 0,0 0 0,0-1 0,-1 1 0,1-1 0,0 1 0,0-1 0,0 0 0,0 1 0,0-1 0,2 1 0,6 1 0,1 0 0,0 0 0,0-1 0,15 1 0,43-2 0,-26-1 0,17 1 0,-10 1 0,95-8 0,-125 4 0,83-10 0,-94 12 0,-13-1 0,-15-1 0,15 2 0,-18-2 0,0 1 0,0 2 0,-28 1 0,3 0 0,-47 5 0,95-6 0,-22 0 0,1 2 0,0 0 0,-30 8 0,17-6 47,20-3-1459</inkml:trace>
</inkml:ink>
</file>

<file path=ppt/ink/ink18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44"/>
    </inkml:context>
    <inkml:brush xml:id="br0">
      <inkml:brushProperty name="width" value="0.1" units="cm"/>
      <inkml:brushProperty name="height" value="0.1" units="cm"/>
      <inkml:brushProperty name="color" value="#66CC00"/>
      <inkml:brushProperty name="ignorePressure" value="1"/>
    </inkml:brush>
  </inkml:definitions>
  <inkml:trace contextRef="#ctx0" brushRef="#br0">1 176,'96'-173,"-94"170</inkml:trace>
</inkml:ink>
</file>

<file path=ppt/ink/ink18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45"/>
    </inkml:context>
    <inkml:brush xml:id="br0">
      <inkml:brushProperty name="width" value="0.1" units="cm"/>
      <inkml:brushProperty name="height" value="0.1" units="cm"/>
      <inkml:brushProperty name="color" value="#66CC00"/>
      <inkml:brushProperty name="ignorePressure" value="1"/>
    </inkml:brush>
  </inkml:definitions>
  <inkml:trace contextRef="#ctx0" brushRef="#br0">0 174,'104'-171,"-103"169</inkml:trace>
</inkml:ink>
</file>

<file path=ppt/ink/ink18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46"/>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1,'1908'0,"-1905"0</inkml:trace>
</inkml:ink>
</file>

<file path=ppt/ink/ink18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47"/>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1,'1146'0,"-1144"0</inkml:trace>
</inkml:ink>
</file>

<file path=ppt/ink/ink18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48"/>
    </inkml:context>
    <inkml:brush xml:id="br0">
      <inkml:brushProperty name="width" value="0.1" units="cm"/>
      <inkml:brushProperty name="height" value="0.1" units="cm"/>
      <inkml:brushProperty name="color" value="#66CC00"/>
      <inkml:brushProperty name="ignorePressure" value="1"/>
    </inkml:brush>
  </inkml:definitions>
  <inkml:trace contextRef="#ctx0" brushRef="#br0">1 394,'136'-390,"-135"386</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520"/>
    </inkml:context>
    <inkml:brush xml:id="br0">
      <inkml:brushProperty name="width" value="0.1" units="cm"/>
      <inkml:brushProperty name="height" value="0.1" units="cm"/>
      <inkml:brushProperty name="color" value="#66CC00"/>
    </inkml:brush>
  </inkml:definitions>
  <inkml:trace contextRef="#ctx0" brushRef="#br0">1417 1 24575,'0'1'0,"1"-1"0,-1 0 0,0 1 0,1-1 0,-1 0 0,1 1 0,-1-1 0,0 1 0,1-1 0,-1 1 0,0-1 0,1 1 0,-1-1 0,0 1 0,1 0 0,-1-1 0,0 1 0,0 0 0,0-1 0,0 2 0,2 12 0,-1-9 0,1 13 0,-2-17 0,1-1 0,-1 1 0,0-1 0,0 1 0,1-1 0,-1 0 0,0 1 0,0-1 0,1 1 0,-1-1 0,1 1 0,-1-1 0,0 0 0,1 1 0,-1-1 0,1 0 0,-1 1 0,1-1 0,0 0 0,-1 0 0,1 0 0,-1 0 0,1 1 0,-1-1 0,1 0 0,-1 0 0,1 0 0,-1 0 0,1 0 0,-1 0 0,0 0 0,0 0 0,0 0 0,0 0 0,0 0 0,-1 0 0,1 0 0,0 0 0,0 0 0,0 0 0,0 0 0,0 0 0,-1 0 0,1 0 0,0 0 0,0 0 0,0 0 0,0 0 0,0 0 0,0 0 0,-1 0 0,1 0 0,0 0 0,0 0 0,0 0 0,0 0 0,0 0 0,0-1 0,0 1 0,-1 0 0,1 0 0,0 0 0,0 0 0,0 0 0,0 0 0,0 0 0,0 0 0,0-1 0,0 1 0,0 0 0,0 0 0,0 0 0,0 0 0,3-6 0,3-1 0,-6 7 0,-1 1 0,1-1 0,0 1 0,0 0 0,0-1 0,0 1 0,0 0 0,1-1 0,-1 1 0,0-1 0,0 1 0,0-1 0,0 1 0,1-1 0,-1 1 0,0-1 0,0 1 0,1-1 0,0 1 0,-1 0 0,1 0 0,11 9 0,-3-2 0,-7-6 0,1 0 0,-2 0 0,1 1 0,0 0 0,0-1 0,-1 0 0,1 1 0,-1 0 0,0 0 0,0 0 0,0 0 0,0-1 0,0 2 0,-1-2 0,1 7 0,0-7 0,-1 0 0,1 1 0,0-1 0,0-1 0,0 1 0,0 0 0,0 0 0,1 0 0,1 1 0,4 6 0,4 6 0,-10-14 0,1 1 0,-1-1 0,0 2 0,1-2 0,-1 1 0,0 0 0,0 0 0,0 0 0,1 0 0,-2 0 0,2 4 0,-1-1 0,1 1 0,0 0 0,0-1 0,1 1 0,0-1 0,-1 1 0,8 8 0,-6-9 0,0 0 0,-1-1 0,0 1 0,-1 0 0,1 0 0,-1 0 0,0 1 0,2 5 0,0 1 0,9 18 0,-8-21 0,-1 0 0,-1 0 0,5 14 0,-7-16 0,2-1 0,-1 0 0,0 0 0,6 8 0,-6-9 0,1 0 0,-1 0 0,1 1 0,-2 0 0,3 7 0,-3-7 0,1-1 0,0 0 0,-1 0 0,5 6 0,-4-7 0,-1 1 0,2-1 0,-2 1 0,0 0 0,2 6 0,6 29 0,-9-38 0,1 1 0,0 1 0,0-1 0,0 0 0,1 0 0,-1 0 0,3 4 0,-1-3 0,-1 0 0,0-1 0,0 1 0,1 5 0,13 49 0,-4 8 0,-6-34 0,-3-21 0,-5-16 0,2-20 0,0 21 0,1 0 0,-1 0 0,-1 0 0,1 0 0,0 1 0,-2-5 0,-1 17 0,-1 7 0,4-15 0,0 0 0,0-1 0,-1 1 0,1 0 0,0 1 0,0-1 0,-1 0 0,1-1 0,0 1 0,-1 0 0,1 0 0,-1 0 0,0 0 0,1-1 0,-1 2 0,1-2 0,-1 1 0,0 0 0,1-1 0,-1 1 0,0-1 0,0 1 0,0-1 0,-1 2 0,-2-1 0,1-1 0,-1 2 0,1-2 0,-1 1 0,-5-1 0,-16 3 0,12 0 0,1-1 0,-1 0 0,0-1 0,1-1 0,-1 0 0,-20-2 0,-17-1 0,-25-1 0,40 4 0,-65 8 0,51-3 0,16-5 0,17 0 0,-20 3 0,23-1 0,0-2 0,0 0 0,-1 0 0,1-1 0,-19-4 0,9-3 0,19 6 0,1 1 0,0 0 0,-1 0 0,1 0 0,0 0 0,-1 0 0,1 0 0,-6 1 0,-42-1 0,-45 2 0,64 4 0,19-4 0,-22 2 0,-28-2 0,-47-2 0,54-5 0,37 2 0,0 2 0,0 1 0,-26 1 0,-90 4 0,127-3 0,-1 0 0,-10 2 0,11-2 0,0 1 0,-15-1 0,-52-7 0,8-1 0,52 6 0,-20 2 0,30 0 0,1 0 0,-1-1 0,1 1 0,-1 1 0,1 0 0,0-1 0,-1 1 0,-5 4 0,10-6 0,-1 0 0,1 0 0,0 0 0,0 0 0,0 1 0,0-1 0,0 0 0,0 0 0,-1 0 0,1 0 0,0 0 0,0 0 0,0 0 0,0 0 0,-1 0 0,1 0 0,0 0 0,0 1 0,0-1 0,0 0 0,-1 0 0,1 0 0,0 0 0,0 0 0,0 0 0,-1-1 0,1 1 0,0 0 0,0 0 0,0 0 0,0 0 0,-1 0 0,1 0 0,0 0 0,0 0 0,0 0 0,0 0 0,-1-1 0,2-7 0,6-10 0,24-51 0,-26 56 0,5-21 0,-7 22 0,1-1 0,6-15 0,2 6 0,-7 15 0,-2 0 0,1 1 0,-1-1 0,0 0 0,1-9 0,-1 6 0,-1 0 0,5-12 0,24-56 0,-17 47 0,9-36 0,-19 54 0,-2 3 0,1 1 0,1 0 0,5-12 0,5-4 0,-2 4 0,10-24 0,-18 35 0,-1 1 0,0 1 0,1 1 0,9-15 0,-3 5 0,-9 13 0,2 0 0,-1 1 0,0 0 0,6-7 0,0 1 0,-5 6 0,0-1 0,0 1 0,0 0 0,0 0 0,1 0 0,-1 0 0,1 1 0,0-1 0,0 1 0,-1 0 0,2 0 0,-1 0 0,9-2 0,-13 4 0,22-3 0,41-2 0,740 5 0,-790 1 0,0 0 0,1 1 0,17 6 0,-21-6 0,-8-2 0,-1 1 0,1-1 0,0 0 0,-1 0 0,1 1 0,0-1 0,-1 1 0,0 0 0,1 0 0,-1-1 0,1 1 0,-1 0 0,0 0 0,0 0 0,0 0 0,1 0 0,-1 0 0,0 1 0,0-1 0,0 0 0,-1 0 0,1 1 0,1 0 0,-2-1 0,1 0 0,-1-1 0,0 0 0,0 1 0,1-1 0,-1 1 0,0-1 0,0 0 0,0 1 0,0-1 0,1 1 0,-1-1 0,0 1 0,0-1 0,0 0 0,0 1 0,0-1 0,0 1 0,0-1 0,0 1 0,0 0 0,-1-1 0,1 1 0,0-1 0,0 0 0,0 1 0,-1 0 0,1-1 0,-1 1 0,0-1 0,0 1 0,0 0 0,1-1 0,-1 0 0,0 1 0,0-1 0,1 1 0,-1-1 0,-1 1 0,2-1 0,-2 0 0,-5 1 0,0 0 0,1-1 0,-9 0 0,12 0 0,-28 0 0,-110-4 0,32 0 0,1-1 0,-25 4 0,67 2 0,-35 6 0,34-1 0,-48-2 0,35-4 0,77 1 0,2-1 0,-1 1 0,0 0 0,0-1 0,0 1 0,1 0 0,-1 0 0,0-1 0,1 1 0,-1 1 0,1-1 0,-1 0 0,1 0 0,-2 2 0,2-2 0,0 0 0,0 0 0,0 0 0,0 0 0,1 1 0,-1-1 0,0 0 0,1 0 0,-1 0 0,1 1 0,-1-1 0,1 1 0,-1-1 0,1 0 0,0 0 0,0 1 0,0-1 0,0 0 0,0 1 0,0 1 0,0-2 0,1 0 0,0-1 0,-1 1 0,1 0 0,-1-1 0,1 1 0,-1 0 0,1-1 0,-1 1 0,1-1 0,0 1 0,-1-1 0,1 1 0,0-1 0,0 1 0,-1-1 0,1 0 0,0 0 0,0 1 0,-1-1 0,1 0 0,0 0 0,0 0 0,0 0 0,0 0 0,0 0 0,-1 0 0,1 0 0,0 0 0,1-1 0,27-5 0,-27 5 0,11-1 0,0-1 0,0 2 0,14-2 0,-9 2 0,25-1 0,-23 2 0,27-5 0,-18 3 0,0 0 0,42 3 0,-20 0 0,-31-1 0,158 6 0,-45 3 0,-58-6 0,-9-1 0,-29 0 0,38-3 0,-47-3 0,-22 3 0,0 0 0,0 1 0,11-1 0,-14 1 0,-1 1 0,0-1 0,1 0 0,-1 1 0,1 0 0,-1-1 0,0 1 0,1 0 0,-1 0 0,0 1 0,-1-1 0,2 1 0,2 1 0,3 6 0,-8-9 0,0 1 0,0-1 0,0 0 0,0 0 0,1 1 0,-1-1 0,0 0 0,0 1 0,0-1 0,0 0 0,0 0 0,0 1 0,0-1 0,0 0 0,0 0 0,0 1 0,0-1 0,0 0 0,0 0 0,0 1 0,0-1 0,-1 1 0,0-1 0,0 1 0,0 0 0,0-1 0,0 1 0,0 0 0,0 0 0,0-1 0,-1 1 0,1-1 0,0 0 0,0 1 0,0-1 0,-3 0 0,-8 3 0,-1-1 0,0 1 0,-24-1 0,-8-2 0,-118-6 0,-60-6 0,21 16 0,15-2 0,94-4 0,-16 7 0,105-5 0,1 0 0,-1 0 0,1 0 0,-1 1 0,1-1 0,-1 1 0,1 0 0,-1-1 0,1 2 0,0-1 0,0 1 0,-1-1 0,2 1 0,-2-1 0,-2 4 0,5-5 0,1 0 0,0 1 0,-1-1 0,1 0 0,0 0 0,0 1 0,0-1 0,-1 0 0,1 1 0,0-1 0,0 0 0,0 1 0,-1-1 0,1 0 0,0 1 0,0-1 0,0 0 0,0 1 0,0 0 0,0-1 0,0 0 0,0 1 0,0-1 0,0 0 0,0 1 0,0-1 0,0 1 0,0 0 0,1-1 0,-1 1 0,1 0 0,-1-1 0,1 1 0,-1-1 0,1 1 0,0 0 0,-1-1 0,1 1 0,0-1 0,0 0 0,1 1 0,24 7 0,10-4 0,2-2 0,56-2 0,-35-1 0,124 6 0,-175-5 0,0 1 0,11 2 0,14 2 0,277-5 0,-154 0 0,-68-5 0,-60 5 0,34 0 0,-47-3 0,-12 3 0,-1-1 0,0 1 0,1-1 0,0 1 0,-1 0 0,1 0 0,-1 0 0,1 0 0,-1 0 0,1 1 0,2 0 0,-4-1 0,0 0 0,-1 0 0,0 1 0,1-1 0,-1 0 0,0 1 0,1-1 0,-1 0 0,0 1 0,1-1 0,-1 1 0,0-1 0,0 1 0,1-1 0,-1 1 0,0-1 0,0 1 0,0-1 0,0 1 0,1-1 0,-1 1 0,0-1 0,0 2 0,-1 15 0,1-3 0,0-14 0,0 1 0,0-1 0,1 0 0,-1 0 0,0 1 0,0-1 0,0 0 0,0 0 0,-1 1 0,1-1 0,0 0 0,0 1 0,0-1 0,0 0 0,0 0 0,0 1 0,0-1 0,0 0 0,0 0 0,-1 0 0,1 1 0,0-1 0,0 0 0,0 0 0,-1 0 0,1 1 0,0-1 0,-11 3 0,-17-3 0,19-1 0,-58 1 0,-231-7 0,55 4 0,134 5 0,-153-7 0,142 1 0,109 3 0,3 0 0,1 1 0,-1 0 0,-13 3 0,19-3 0,0 0 0,1 1 0,-1-1 0,1 1 0,-1-1 0,1 1 0,0-1 0,-1 1 0,1 0 0,-1 0 0,1-1 0,0 2 0,0-1 0,0 0 0,0 0 0,0 0 0,0 0 0,0 0 0,0 0 0,0 1 0,1-1 0,-1 1 0,0-1 0,0 3 0,-3 6 0,3-8 0,0 0 0,0 0 0,0 1 0,1-1 0,-1 0 0,1 4 0,0-6 0,0 1 0,0-1 0,0 1 0,0-1 0,0 1 0,0-1 0,0 1 0,1-1 0,-1 0 0,0 1 0,0-1 0,0 1 0,1-1 0,-1 0 0,0 1 0,1 0 0,-1-1 0,0 0 0,1 0 0,0 1 0,-1-1 0,0 0 0,1 0 0,-1 1 0,1-1 0,-1 0 0,0 0 0,1 0 0,-1 0 0,1 0 0,-1 1 0,1-1 0,0 0 0,-1 0 0,1 0 0,32 1 0,35-2 0,-17 0 0,856 1 0,-807 5 0,-71-5 0,27 0 0,-44-2 0,-9 1 0,-1 1 0,1-1 0,-1 1 0,1 0 0,0 0 0,4 0 0,-6 0 0,0 1 0,0-1 0,-1 0 0,1 0 0,0 1 0,-1-1 0,1 1 0,0-1 0,-1 1 0,1-1 0,0 1 0,-1 0 0,1-1 0,-1 1 0,1-1 0,-1 1 0,1 0 0,-1-1 0,0 1 0,1 0 0,-1-1 0,0 1 0,1 0 0,-1 0 0,0 0 0,1 0 0,2 9 0,-2-7 0,0 0 0,-1 0 0,2 0 0,-2-1 0,1 6 0,-1-7 0,0-1 0,0 1 0,0-1 0,0 1 0,0 0 0,-1-1 0,1 1 0,0-1 0,0 1 0,0-1 0,0 0 0,-1 1 0,0-1 0,1 1 0,0-1 0,0 1 0,-1-1 0,1 0 0,-1 1 0,1-1 0,0 0 0,-1 1 0,1-1 0,-1 0 0,1 0 0,0 1 0,-1-1 0,1 0 0,-1 1 0,0-1 0,1 0 0,-1 0 0,1 0 0,-1 0 0,0 0 0,-23 1 0,0 0 0,-29-4 0,12-3 0,29 4 0,0-1 0,-18 1 0,-188-2 0,-269 4 0,377 4 0,-84-12 0,166 6 0,-46 4 0,73-2 0,-1 1 0,1-1 0,-1 0 0,1 1 0,0 0 0,0 0 0,-1-1 0,1 1 0,0 0 0,0 0 0,0 0 0,0 0 0,0 0 0,0 0 0,0 0 0,-1 2 0,0 0 0,0 1 0,0-1 0,1 0 0,-1 0 0,-1 6 0,3-9 0,0 1 0,0-1 0,0 0 0,0 1 0,0-1 0,0 0 0,0 1 0,1-1 0,-1 0 0,0 1 0,0-1 0,0 0 0,0 0 0,1 1 0,-1-1 0,0 0 0,0 0 0,1 1 0,-1-1 0,1 0 0,-1 0 0,0 1 0,0-1 0,1 0 0,-1 0 0,0 0 0,1 0 0,-1 0 0,0 1 0,1-1 0,-1 0 0,0 0 0,1 0 0,-1 0 0,0 0 0,1 0 0,0 0 0,-1 0 0,20 1 0,-17-1 0,1076-1 0,-1003 5 0,-50-4 0,-1 0 0,-1 0 0,32 6 0,-47-5 0,16 5 0,-23-6 0,-1 1 0,0 0 0,1 0 0,-1-1 0,0 1 0,0 0 0,0 0 0,1 0 0,-1 0 0,0 0 0,-1 0 0,1 0 0,0 1 0,0-1 0,1 2 0,2 5 0,-3-7 0,-1 0 0,1 0 0,0 0 0,-1 0 0,1 0 0,-1 1 0,0-1 0,1 0 0,-1 2 0,0-2 0,0-1 0,0 1 0,0-1 0,-1 0 0,1 1 0,0-1 0,0 0 0,-1 1 0,1-1 0,0 0 0,-1 1 0,1-1 0,-1 0 0,1 0 0,-1 1 0,1-1 0,0 0 0,-1 0 0,1 0 0,0 0 0,-1 1 0,1-1 0,-1 0 0,1 0 0,-1 0 0,1 0 0,0 0 0,-1 0 0,0 0 0,1 0 0,-1 0 0,0-1 0,-118 1 0,12-3 0,48 2 0,-135-4 0,117 6 0,-81-2 0,52-3 0,-28 3 0,-119 2 0,76 3 0,177-4 0,-1 0 0,0 0 0,1 1 0,-1-1 0,1 0 0,-1 0 0,0 0 0,1 0 0,-1 1 0,1-1 0,-1 1 0,1-1 0,-1 0 0,1 1 0,-1-1 0,1 0 0,-1 1 0,1-1 0,-1 1 0,1-1 0,0 0 0,-1 1 0,1-1 0,0 1 0,0-1 0,-1 1 0,1-1 0,0 1 0,0 0 0,0 0 0,0 0 0,-2 22 0,2-17 0,0-6 0,0 1 0,1-1 0,-1 0 0,0 1 0,0-1 0,1 0 0,-1 1 0,0-1 0,0 0 0,1 1 0,-1-1 0,0 0 0,1 0 0,-1 1 0,0-1 0,1 0 0,-1 0 0,1 0 0,-1 1 0,0-1 0,1 0 0,0 1 0,-1-1 0,1 0 0,-1 0 0,0 0 0,1 0 0,0 0 0,17 0 0,-15 0 0,54 1 0,57 1 0,107 0 0,-121-3 0,197 6 0,-252-5 0,325 4 0,-290-5 0,29 2 0,-108-1 0,-1 1 0,1-1 0,0 1 0,-1-1 0,2 1 0,-2-1 0,1 1 0,-1 0 0,1 0 0,0-1 0,-1 1 0,1 0 0,-1-1 0,0 1 0,1 0 0,0 0 0,-1-1 0,0 1 0,1 2 0,3 18 0,-4-21 0,0 1 0,0-1 0,-1 0 0,1 1 0,0-1 0,0 1 0,-1-1 0,1 0 0,0 1 0,0 0 0,-1-1 0,1 0 0,0 1 0,-1-1 0,1 0 0,-1 0 0,1 1 0,0-1 0,-1 0 0,0 0 0,1 0 0,-1 1 0,1-1 0,0 0 0,-1 0 0,1 0 0,-1 0 0,1 0 0,-1 0 0,0 0 0,-20 0 0,16 0 0,-487 4 0,329-4 0,35-7 0,17 1 0,-86 1 0,-26 5 0,114 0 0,108 0 0,0 0 0,0 0 0,0 0 0,1 0 0,-1 0 0,0 0 0,0 0 0,0 1 0,0-1 0,0 1 0,1-1 0,-1 0 0,0 1 0,0-1 0,0 1 0,1-1 0,-1 1 0,0-1 0,1 1 0,-1-1 0,1 1 0,-1-1 0,1 1 0,-1 0 0,1-1 0,-1 2 0,0-2 0,1 1 0,0 0 0,-1 1 0,0 1 0,1 1 0,0-1 0,-1 1 0,1-1 0,1 0 0,-1 6 0,1-8 0,-1-1 0,0 2 0,1-2 0,-1 1 0,0 0 0,1-1 0,0 1 0,-1-1 0,0 1 0,1 0 0,-1-1 0,1 1 0,0-1 0,-1 1 0,1-1 0,-1 0 0,1 1 0,0 0 0,0-1 0,0 0 0,-1 0 0,1 1 0,0-1 0,-1 0 0,1 0 0,0 0 0,0 0 0,1 0 0,26 1 0,-22-1 0,167-5 0,23 1 0,592 4 0,-780 0 0,0 1 0,0 0 0,0 1 0,0 0 0,14 5 0,-15-4 0,1-1 0,-1 0 0,1 0 0,0-1 0,15 2 0,35-2 0,50-2 0,-108 1 0,1 0 0,-1-1 0,1 1 0,-1 0 0,1-1 0,-1 1 0,1 0 0,-1-1 0,0 1 0,1 0 0,-1 0 0,0-1 0,1 1 0,0-1 0,-1 1 0,0 0 0,1-1 0,-1 1 0,0-1 0,0 1 0,0-1 0,1 1 0,-1 0 0,0-1 0,0 1 0,0-1 0,0 1 0,0-1 0,0 0 0,0 1 0,0-1 0,0 1 0,0-1 0,0 0 0,0 0 0,0-1 0,0 1 0,-1-1 0,1 1 0,0 0 0,0-1 0,-1 1 0,1 0 0,-1 0 0,0-1 0,-1-1 0,2 3 0,0 0 0,0 0 0,0 0 0,-1 0 0,1 0 0,0 0 0,0 0 0,0 0 0,0 0 0,0 1 0,0-1 0,0 0 0,-1 0 0,1 0 0,0 0 0,0 0 0,0 0 0,0 1 0,0-1 0,0 0 0,0 0 0,0 0 0,0 0 0,0 0 0,0 1 0,0-1 0,0 0 0,0 0 0,0 0 0,0 0 0,0 1 0,0-1 0,0 0 0,0 0 0,0 1 0,0-1 0,0 0 0,0 0 0,0 9 0,2 1 0,1 1 0,5 14 0,-8-25 0,0 0 0,0 0 0,0 1 0,-1-1 0,1 0 0,0 0 0,0 1 0,0-1 0,-1 0 0,1 0 0,0 0 0,0 1 0,0-1 0,0 0 0,-1 0 0,1 0 0,0 1 0,0-1 0,0 0 0,-1 0 0,1 0 0,0 0 0,0 0 0,0 0 0,-1 1 0,1-1 0,0 0 0,0 0 0,-1 0 0,1 0 0,0 0 0,0 0 0,-1 0 0,1 0 0,0 0 0,0 0 0,-1 0 0,1 0 0,-1-1 0,-15 1 0,12 0 0,-15 0 0,0 1 0,-20 4 0,19-2 0,-35 1 0,-98-4 0,-39-1 0,36-8 0,47 2 0,-138 5 0,130 3 0,-240-1 0,356 0 0,0 0 0,0 0 0,0 0 0,0 1 0,0-1 0,0 0 0,0 0 0,0 0 0,0 1 0,-1-1 0,1 1 0,0-1 0,0 1 0,1-1 0,-1 1 0,-2 0 0,3 0 0,0-1 0,-1 1 0,1-1 0,0 1 0,0 0 0,-1-1 0,1 1 0,0 0 0,0-1 0,0 1 0,0-1 0,-1 1 0,1 0 0,0-1 0,0 1 0,0-1 0,1 1 0,-1 0 0,0 0 0,0-1 0,0 1 0,0 0 0,0-1 0,1 1 0,-1-1 0,0 1 0,1-1 0,-1 1 0,1 0 0,0 0 0,-1-1 0,1 1 0,-1 0 0,1-1 0,0 1 0,-1-1 0,1 0 0,0 1 0,-1-1 0,2 0 0,-2 1 0,1-1 0,0 0 0,-1 0 0,1 0 0,0 1 0,0-1 0,1 0 0,18 0 0,-14 0 0,281 3 0,61 2 0,-125-10 0,111 5 0,-320 0 0,18 5 0,5-1 0,-32-4 0,6 0 0,0 1 0,0 0 0,-1 1 0,1 0 0,-1 0 0,12 4 0,-17-4 0,1-1 0,0 0 0,0 0 0,0 0 0,-1-1 0,1 0 0,11-2 0,4 1 0,-16 1 0,0-1 0,0 0 0,8-2 0,-9 2 0,-1 0 0,0 0 0,0 0 0,1 1 0,-1-1 0,0 1 0,0 0 0,1 0 0,-1 0 0,0 0 0,0 1 0,5 0 0,-8-1 0,0 1 0,1-1 0,-1 1 0,0-1 0,1 0 0,-1 0 0,1 1 0,-1-1 0,0 0 0,0 1 0,1-1 0,-1 0 0,0 1 0,0-1 0,0 0 0,0 1 0,1-1 0,-1 1 0,0-1 0,0 0 0,0 1 0,0-1 0,0 0 0,0 1 0,0-1 0,0 2 0,-2 13 0,0 2 0,2-17 0,0 1 0,1 0 0,-1 0 0,1 0 0,-1 0 0,0 0 0,0 0 0,0 0 0,0 0 0,0 0 0,0 0 0,0-1 0,-1 4 0,0-4 0,1 0 0,-1 1 0,1-1 0,-1 1 0,0-1 0,1 0 0,-1 0 0,0 1 0,1-1 0,-1 0 0,0 0 0,0 0 0,0 1 0,1-1 0,-1 0 0,0 0 0,0 0 0,-1-1 0,-18 1 0,0-1 0,-22-5 0,-24 0 0,-439 1 0,434 5 0,-2-4 0,19 0 0,-318-1 0,196 1 0,156 3 0,-1 0 0,-40-9 0,52 9 0,0 0 0,-1 0 0,1 1 0,-14 2 0,22-2 0,1 0 0,-1 0 0,0 0 0,1 0 0,-1 0 0,1 0 0,-1 0 0,0 1 0,0-1 0,1 0 0,-1 0 0,1 0 0,-1 1 0,1-1 0,-1 0 0,1 1 0,-1-1 0,1 0 0,-1 1 0,1-1 0,-1 1 0,0-1 0,1 1 0,0 0 0,-1-1 0,1 1 0,0-1 0,-1 1 0,1-1 0,0 1 0,0 0 0,0-1 0,0 1 0,-1-1 0,1 1 0,0 0 0,0-1 0,0 1 0,0 0 0,0-1 0,0 1 0,0 0 0,1-1 0,-1 1 0,0-1 0,0 1 0,0 0 0,1-1 0,-1 1 0,0-1 0,1 1 0,-1-1 0,0 1 0,1 0 0,0-1 0,-1 1 0,0-1 0,1 0 0,-1 1 0,1-1 0,-1 0 0,1 1 0,-1-1 0,1 0 0,0 1 0,8 2 0,-1 0 0,1-1 0,0 0 0,-1 0 0,1-1 0,0 0 0,0 0 0,14-1 0,38 4 0,-14-1 0,265 3 0,62-6 0,-358 0 0,18 4 0,-18-2 0,21 1 0,87 0 0,-118-2-96,4-1-115,-1 0-1,1-1 0,0 0 1,-1 0-1,10-3 1</inkml:trace>
</inkml:ink>
</file>

<file path=ppt/ink/ink18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49"/>
    </inkml:context>
    <inkml:brush xml:id="br0">
      <inkml:brushProperty name="width" value="0.1" units="cm"/>
      <inkml:brushProperty name="height" value="0.1" units="cm"/>
      <inkml:brushProperty name="color" value="#66CC00"/>
    </inkml:brush>
  </inkml:definitions>
  <inkml:trace contextRef="#ctx0" brushRef="#br0">1472 1 24575,'0'1'0,"1"-1"0,0 0 0,-1 1 0,0-1 0,1 0 0,-1 1 0,1-1 0,-1 1 0,1-1 0,-1 1 0,0-1 0,1 1 0,-1-1 0,0 1 0,0-1 0,0 0 0,0 1 0,1 0 0,-1-1 0,0 2 0,1 11 0,0-8 0,1 12 0,-2-16 0,1-1 0,-1 1 0,1-1 0,-1 1 0,0-1 0,0 0 0,1 0 0,-1 0 0,0 1 0,1-1 0,0 1 0,-1-1 0,0 0 0,1 1 0,-1-1 0,1 0 0,0 1 0,-1-1 0,1 0 0,-1 0 0,1 0 0,-1 0 0,0 1 0,1-1 0,-1 0 0,1 0 0,0 0 0,-1 0 0,1 0 0,-1 0 0,0 0 0,0 0 0,0 0 0,0 0 0,0 0 0,-1 0 0,1 0 0,0 0 0,0 0 0,0 0 0,0 0 0,0 0 0,-1 0 0,1 0 0,0 0 0,0 0 0,-1 0 0,1 0 0,0 0 0,0 0 0,0 0 0,0 0 0,0 0 0,0 0 0,-1 0 0,1 0 0,0 0 0,0-1 0,0 1 0,0 0 0,0 0 0,0 0 0,0 0 0,0 0 0,0 0 0,0 0 0,0 0 0,0-1 0,0 1 0,0 0 0,0 0 0,0 0 0,0 0 0,3-5 0,3-2 0,-6 7 0,0 1 0,0-1 0,0 1 0,0 0 0,0-1 0,0 1 0,0 0 0,0-1 0,0 1 0,0-1 0,0 1 0,1-1 0,-1 1 0,0-1 0,0 1 0,1-1 0,-1 0 0,1 0 0,-1 1 0,0 0 0,1 0 0,12 9 0,-4-3 0,-6-5 0,-1 0 0,0 0 0,0 0 0,-1 1 0,1-1 0,0 0 0,0 1 0,-1 0 0,0-1 0,0 1 0,1 0 0,-2-1 0,0 2 0,1-3 0,0 8 0,0-7 0,-1 0 0,1 0 0,0 0 0,0-1 0,1 1 0,-1 0 0,0 0 0,1 0 0,0 0 0,6 7 0,3 5 0,-10-13 0,1 1 0,0-1 0,-1 1 0,1-1 0,-1 1 0,-1 0 0,2 0 0,-1 0 0,0 0 0,0 0 0,0 3 0,1 0 0,0 0 0,0 1 0,0-1 0,1 0 0,0 0 0,0 1 0,7 7 0,-6-9 0,0 1 0,-1-1 0,0 0 0,0 1 0,0 0 0,-1-1 0,0 2 0,2 4 0,0 1 0,10 17 0,-9-19 0,-2-1 0,1 1 0,4 12 0,-6-14 0,0-2 0,0 1 0,1-1 0,4 9 0,-4-10 0,0 1 0,0 0 0,-1 0 0,-1 1 0,4 6 0,-4-7 0,1 0 0,-1 0 0,1-1 0,3 7 0,-2-8 0,-2 2 0,2-1 0,-1 1 0,-1-1 0,1 6 0,8 28 0,-10-36 0,1 0 0,0 2 0,0-1 0,-1 0 0,2 0 0,0-1 0,3 5 0,-3-3 0,1-1 0,-2 0 0,1 1 0,1 4 0,14 46 0,-4 8 0,-7-32 0,-4-20 0,-3-14 0,0-20 0,2 20 0,0 1 0,-1-1 0,-1 0 0,1 1 0,-1 0 0,1-5 0,-5 17 0,1 6 0,4-14 0,0-1 0,0 0 0,0 1 0,0 0 0,0 1 0,-1-1 0,0 0 0,1-1 0,0 1 0,-1 0 0,1 0 0,-1 0 0,0 0 0,1-1 0,0 2 0,0-2 0,-1 1 0,0-1 0,0 0 0,0 1 0,0-1 0,0 1 0,1-1 0,-3 2 0,-1-1 0,1-1 0,-1 2 0,1-2 0,-2 1 0,-4-1 0,-17 3 0,13 0 0,0-2 0,0 1 0,-1-1 0,1-1 0,0 0 0,-22-2 0,-15 0 0,-30-2 0,45 4 0,-69 7 0,53-2 0,16-5 0,19 0 0,-22 3 0,25-1 0,-1-2 0,0 0 0,0 0 0,1-1 0,-20-4 0,8-2 0,22 5 0,0 1 0,-1 0 0,0 0 0,1 0 0,0 0 0,-1 0 0,0 0 0,-4 1 0,-46-1 0,-45 2 0,65 4 0,21-4 0,-23 2 0,-31-3 0,-46 0 0,55-6 0,38 2 0,1 2 0,-1 1 0,-27 1 0,-94 4 0,133-3 0,-1 0 0,-11 2 0,12-2 0,-1 1 0,-14-1 0,-56-7 0,9-1 0,55 6 0,-21 2 0,31 0 0,1 0 0,-2-1 0,2 1 0,0 1 0,-1 0 0,0-1 0,1 1 0,-7 3 0,11-5 0,0 0 0,0 0 0,0 0 0,0 0 0,0 1 0,0-1 0,0 0 0,0 0 0,-1 0 0,1 0 0,0 0 0,-1 0 0,1 0 0,0 0 0,0 0 0,0 0 0,0 0 0,-1 1 0,1-1 0,0 0 0,0 0 0,0 0 0,0 0 0,-1 0 0,1 0 0,-1-1 0,1 1 0,0 0 0,0 0 0,0 0 0,0 0 0,-1 0 0,1 0 0,0 0 0,0 0 0,0 0 0,0 0 0,-1-1 0,2-6 0,5-10 0,27-47 0,-27 52 0,4-20 0,-7 21 0,1-2 0,7-13 0,2 6 0,-9 13 0,0 1 0,-1 0 0,1 0 0,-1-1 0,1-8 0,-1 6 0,0-1 0,4-10 0,25-53 0,-18 44 0,10-33 0,-20 49 0,-1 4 0,0 1 0,0-1 0,7-10 0,5-5 0,-3 5 0,10-23 0,-17 32 0,-1 2 0,-2 1 0,3 0 0,7-13 0,-1 4 0,-9 12 0,0 0 0,0 1 0,1 1 0,4-8 0,3 2 0,-8 5 0,1-1 0,1 2 0,-1-1 0,0 0 0,0 0 0,2 0 0,-1 1 0,-1 0 0,1 0 0,0 0 0,0 0 0,1 0 0,8-2 0,-13 4 0,24-2 0,41-3 0,768 5 0,-819 1 0,0 0 0,0 1 0,19 5 0,-23-5 0,-8-2 0,0 1 0,0-1 0,-1 0 0,1 0 0,0 1 0,0-1 0,-2 1 0,2 0 0,0 0 0,-1-1 0,1 1 0,-1 0 0,1 0 0,-1-1 0,0 1 0,0 0 0,0 0 0,0 1 0,0-1 0,0 0 0,0 0 0,0 1 0,1 0 0,-2-1 0,0 0 0,0-1 0,1 0 0,-1 0 0,0 0 0,0 1 0,0-1 0,1 0 0,-1 1 0,0-1 0,1 1 0,-1-1 0,0 1 0,0-1 0,0 0 0,0 1 0,0-1 0,0 1 0,0-1 0,0 1 0,0 0 0,-1-1 0,1 1 0,0-1 0,-1 0 0,1 1 0,0 0 0,-1-1 0,1 1 0,-2-1 0,2 1 0,-1 0 0,0-1 0,0 0 0,0 0 0,0 0 0,1 1 0,-1-1 0,0 1 0,0-1 0,-1 0 0,-6 1 0,2 0 0,-1-1 0,-9 0 0,14 0 0,-30 0 0,-115-4 0,34 1 0,0-2 0,-25 4 0,69 2 0,-35 6 0,34-2 0,-50-1 0,37-4 0,81 1 0,0-1 0,0 1 0,1 0 0,-2-1 0,1 1 0,1 0 0,-1 0 0,0-1 0,0 0 0,1 2 0,0-1 0,-1 0 0,1 0 0,-3 2 0,3-2 0,0 0 0,0 0 0,0 0 0,0 0 0,1 0 0,-1 0 0,1 0 0,-1 0 0,1 0 0,-1 1 0,0-1 0,1 1 0,0-1 0,0 0 0,-1 0 0,1 1 0,0-2 0,0 1 0,0 1 0,1 1 0,-1-2 0,0 0 0,1-1 0,0 1 0,-1 0 0,1-1 0,-1 1 0,1 0 0,-1-1 0,0 1 0,1-1 0,0 1 0,0-1 0,-1 0 0,1 0 0,0 1 0,0-1 0,0 0 0,-1 0 0,2 1 0,-2-1 0,1 0 0,0 0 0,0 0 0,0 0 0,0 0 0,-1 0 0,1 0 0,0 0 0,0 0 0,1-1 0,29-4 0,-30 4 0,13-1 0,-1-1 0,1 2 0,14-2 0,-9 3 0,25-2 0,-22 2 0,26-5 0,-18 3 0,0 0 0,43 3 0,-19 0 0,-33-1 0,163 6 0,-45 2 0,-62-5 0,-8-1 0,-31 0 0,40-3 0,-48-3 0,-25 3 0,2 0 0,-1 1 0,12-1 0,-15 1 0,0 1 0,-1-1 0,0 0 0,1 1 0,-1 0 0,1-1 0,-1 1 0,1 0 0,-2 0 0,2 1 0,-2-1 0,2 0 0,2 2 0,3 6 0,-8-9 0,1 1 0,-1-1 0,0 0 0,0 0 0,0 1 0,0-1 0,0 0 0,0 0 0,0 0 0,0 0 0,0 0 0,0 1 0,0-1 0,0 0 0,0 0 0,0 1 0,0-1 0,0 0 0,0 0 0,0 1 0,0-1 0,0 1 0,-1-1 0,-1 1 0,2 0 0,-1-1 0,-1 1 0,1 0 0,0 0 0,0-1 0,0 1 0,0-1 0,-1 0 0,1 1 0,0-1 0,-3 0 0,-9 3 0,0-2 0,-1 2 0,-24-1 0,-9-2 0,-123-6 0,-60-5 0,19 15 0,17-2 0,98-4 0,-18 7 0,111-5 0,-2 0 0,2 0 0,0 0 0,-1 1 0,0-1 0,0 1 0,2-1 0,-3 0 0,2 2 0,-1-1 0,1 1 0,0-1 0,0 1 0,-1-1 0,-2 4 0,5-5 0,1 0 0,0 0 0,-1 0 0,1 0 0,0 0 0,0 1 0,0-1 0,-1 0 0,1 1 0,-1-1 0,1 0 0,0 1 0,0-1 0,0 0 0,0 1 0,0-1 0,-1 0 0,1 1 0,0 0 0,0-1 0,0 0 0,0 1 0,0-1 0,0 0 0,0 1 0,0-1 0,0 1 0,1 0 0,-1-1 0,1 1 0,0 0 0,-1-1 0,1 1 0,-1-1 0,1 1 0,0-1 0,0 0 0,-1 1 0,2-1 0,-2 0 0,2 1 0,25 7 0,11-4 0,1-3 0,59-1 0,-36-1 0,128 6 0,-182-5 0,0 1 0,12 2 0,14 2 0,288-5 0,-159 0 0,-72-5 0,-62 5 0,35 0 0,-49-3 0,-12 3 0,0-1 0,0 1 0,-1-1 0,1 1 0,-1 0 0,1 0 0,0 0 0,0 0 0,-1 0 0,1 1 0,3 0 0,-6-1 0,1 0 0,-1 0 0,0 1 0,1-1 0,0 0 0,-1 1 0,0-1 0,0 0 0,0 1 0,0-1 0,0 1 0,1-1 0,-1 1 0,1-1 0,-1 1 0,0-1 0,0 1 0,0-1 0,0 1 0,1-1 0,-1 0 0,0 0 0,0 2 0,-1 14 0,1-3 0,0-13 0,0 1 0,0-1 0,1 0 0,-1 0 0,0 1 0,0-1 0,0 0 0,0 0 0,-1 1 0,1-1 0,0 0 0,0 1 0,0-1 0,0 0 0,0 0 0,0 1 0,0-1 0,0 0 0,0 0 0,-1 0 0,1 1 0,0-1 0,-1 0 0,1 0 0,0 0 0,0 1 0,0-1 0,-12 3 0,-17-3 0,20-1 0,-61 1 0,-239-7 0,56 4 0,141 5 0,-161-6 0,148 0 0,114 3 0,3 0 0,0 1 0,0 0 0,-14 3 0,20-3 0,1 0 0,-1 1 0,0-1 0,1 1 0,-1-1 0,0 1 0,1-1 0,0 0 0,0 1 0,-1 0 0,1-1 0,0 2 0,0-1 0,-1 0 0,1 0 0,0 0 0,0 0 0,0 0 0,0 0 0,1 1 0,-1-1 0,1 0 0,-2 0 0,1 3 0,-3 5 0,3-7 0,0 0 0,0 0 0,0 1 0,0-1 0,1 0 0,-1 3 0,1-5 0,0 1 0,0-1 0,0 1 0,0-1 0,1 1 0,-1-1 0,0 1 0,0-1 0,0 0 0,0 1 0,1-1 0,-1 1 0,0-1 0,1 0 0,-1 1 0,1 0 0,-1-1 0,0 0 0,1 0 0,-1 1 0,0-1 0,1 0 0,0 0 0,-1 0 0,1 0 0,-1 0 0,0 0 0,1 0 0,0 0 0,-1 0 0,1 1 0,-1-1 0,1 0 0,0 0 0,0 0 0,32 1 0,38-2 0,-18 0 0,890 1 0,-839 5 0,-75-5 0,30 0 0,-47-2 0,-9 1 0,-1 1 0,1-1 0,0 1 0,0 0 0,-1 0 0,6 0 0,-7 0 0,0 1 0,0-1 0,0 0 0,-1 0 0,1 1 0,-1-1 0,1 1 0,0-1 0,0 1 0,-1-1 0,1 1 0,-1 0 0,1-1 0,0 1 0,-1-1 0,1 1 0,-1 0 0,1-1 0,-1 1 0,1 0 0,-1-1 0,0 1 0,1 0 0,-1-1 0,0 1 0,0 0 0,3 9 0,-2-8 0,0 1 0,0 0 0,0 0 0,0-1 0,-1 5 0,0-6 0,0-1 0,0 1 0,0-1 0,0 1 0,0 0 0,0-1 0,0 1 0,0-1 0,-1 1 0,1-1 0,0 0 0,0 1 0,-1-1 0,1 1 0,-1-1 0,1 1 0,0-1 0,-1 0 0,1 1 0,0-1 0,-1 0 0,1 0 0,0 0 0,-1 0 0,1 0 0,0 1 0,-1-1 0,0 0 0,1 1 0,-1-1 0,1 0 0,-1 0 0,0 0 0,1 0 0,-2 0 0,-23 1 0,0 0 0,-30-4 0,13-2 0,29 3 0,1-1 0,-19 1 0,-195-1 0,-280 3 0,391 3 0,-87-10 0,173 5 0,-48 4 0,76-2 0,-1 1 0,1-1 0,-1 0 0,1 1 0,0 0 0,0 0 0,0-1 0,0 0 0,-1 1 0,1 0 0,0 0 0,0 0 0,0 0 0,0 0 0,0 0 0,-2 2 0,2 0 0,-1 0 0,0 0 0,0 0 0,0 0 0,-1 5 0,3-8 0,0 1 0,0-1 0,0 0 0,0 1 0,0-1 0,0 0 0,0 1 0,1-1 0,-1 0 0,0 1 0,0-1 0,0 0 0,0 0 0,1 1 0,-1-1 0,1 0 0,-1 0 0,0 1 0,0-1 0,1 0 0,-1 0 0,0 1 0,0-1 0,1 0 0,0 0 0,-1 0 0,0 0 0,1 0 0,-1 1 0,0-1 0,1 0 0,-1 0 0,1 0 0,-1 0 0,0 0 0,1 0 0,-1 0 0,1 0 0,19 1 0,-17-1 0,1118-1 0,-1042 4 0,-52-3 0,-1 0 0,0 0 0,31 6 0,-47-5 0,16 5 0,-24-6 0,-1 0 0,1 1 0,-1 0 0,0-1 0,0 1 0,0 0 0,0 0 0,1 0 0,-1 0 0,0 0 0,0 0 0,0 0 0,0 1 0,0-1 0,1 1 0,1 6 0,-2-7 0,0 0 0,0 0 0,-1 0 0,1 0 0,-1-1 0,1 2 0,-1-1 0,1 0 0,-1 2 0,0-2 0,0-1 0,0 1 0,0-1 0,-1 0 0,1 1 0,-1-1 0,1 0 0,0 1 0,0-1 0,-1 0 0,1 1 0,0-1 0,-1 0 0,0 0 0,1 1 0,0-1 0,-1 0 0,1 0 0,-1 0 0,1 0 0,0 1 0,0-1 0,-1 0 0,1 0 0,-1 0 0,0 0 0,1 0 0,0 0 0,-1 0 0,1 0 0,-1 0 0,0-1 0,-123 1 0,13-3 0,49 2 0,-139-4 0,121 6 0,-84-2 0,54-3 0,-30 4 0,-123 0 0,80 4 0,183-4 0,-1 0 0,0 0 0,1 1 0,-1-1 0,1 0 0,-1 0 0,0 0 0,0 0 0,1 1 0,-1-1 0,0 1 0,1-1 0,-1 0 0,1 1 0,0-1 0,-1 0 0,0 1 0,1-1 0,-1 1 0,1-1 0,0 0 0,-1 1 0,1-1 0,-1 1 0,1-1 0,0 1 0,0-1 0,0 1 0,0-1 0,0 1 0,0 0 0,-2 21 0,2-17 0,0-5 0,0 1 0,1-1 0,-1 0 0,1 1 0,-1-1 0,0 0 0,0 1 0,0-1 0,0 0 0,0 1 0,1-1 0,-1 0 0,1 0 0,-1 1 0,0-1 0,1 0 0,-1 0 0,1 0 0,0 1 0,-1-1 0,0 0 0,1 1 0,-1-1 0,1 0 0,0 0 0,-1 0 0,0 0 0,2 0 0,16 0 0,-15 0 0,57 1 0,59 1 0,109 0 0,-123-3 0,203 5 0,-262-4 0,339 4 0,-302-5 0,30 2 0,-112-1 0,0 1 0,0-1 0,0 1 0,-1-1 0,1 1 0,0-1 0,0 1 0,-1 0 0,1 0 0,-1-1 0,1 1 0,-1 0 0,1-1 0,-1 0 0,1 1 0,-1 0 0,0-1 0,1 1 0,-1 2 0,6 17 0,-7-20 0,1 1 0,0-1 0,0 0 0,0 1 0,-1-1 0,1 0 0,-1 0 0,1 0 0,0 1 0,0 0 0,-1-1 0,1 0 0,0 1 0,-1-1 0,0 0 0,1 0 0,0 1 0,-1-1 0,1 0 0,-1 0 0,0 0 0,1 1 0,0-1 0,-1 0 0,1 0 0,0 0 0,-1 0 0,1 0 0,-1 0 0,0 0 0,-22 0 0,18 0 0,-506 4 0,342-4 0,37-7 0,16 2 0,-88 0 0,-29 5 0,120 0 0,112 0 0,0 0 0,0 0 0,0 0 0,0 0 0,1 0 0,-1 0 0,0 0 0,0 1 0,0-1 0,0 1 0,1-1 0,-2 0 0,2 1 0,-1-1 0,0 1 0,0-1 0,0 1 0,1-1 0,-1 1 0,0-1 0,1 1 0,-1-1 0,1 1 0,0-1 0,-1 0 0,1 2 0,-1-2 0,1 1 0,0 0 0,-2 1 0,2 1 0,-1 1 0,1-2 0,0 2 0,0-1 0,0 0 0,1 5 0,-1-7 0,0-1 0,1 2 0,0-2 0,-1 1 0,0 0 0,1-1 0,-1 1 0,0-1 0,1 1 0,-1 0 0,0-1 0,1 1 0,0-1 0,0 0 0,-1 0 0,1 0 0,0 1 0,0 0 0,-1-1 0,1 0 0,0 0 0,0 1 0,0-1 0,-1 0 0,2 0 0,-2 0 0,1 0 0,0 0 0,29 1 0,-23-1 0,172-4 0,25 0 0,614 4 0,-809 0 0,-1 1 0,0 0 0,1 1 0,-1-1 0,15 6 0,-16-5 0,1 1 0,0-2 0,0 1 0,0-1 0,16 2 0,37-2 0,50-2 0,-110 1 0,0 0 0,-1-1 0,1 1 0,-1 0 0,1-1 0,-1 1 0,0 0 0,0-1 0,1 1 0,-1 0 0,1 0 0,-1-1 0,1 1 0,-1-1 0,0 1 0,1 0 0,-1-1 0,0 1 0,0 0 0,1 0 0,-1-1 0,1 1 0,-1 0 0,0-1 0,0 1 0,0-1 0,0 0 0,0 1 0,0-1 0,0 1 0,0-1 0,0 1 0,0-1 0,0 0 0,0 0 0,0-1 0,0 1 0,-1-1 0,1 2 0,-1-1 0,1-1 0,0 1 0,-1 0 0,1 0 0,-2-1 0,1-1 0,1 3 0,0 0 0,0 0 0,0 0 0,-1 0 0,1 0 0,0 0 0,0 0 0,0 0 0,0 0 0,0 1 0,0-1 0,0 0 0,-1 0 0,1 0 0,0 0 0,0 0 0,0 0 0,0 1 0,0-1 0,0 0 0,0 0 0,0 0 0,0 0 0,0 0 0,0 1 0,0-1 0,0 0 0,0 0 0,0 0 0,0 0 0,0 1 0,0-1 0,0 0 0,0 0 0,0 1 0,0-1 0,0 0 0,0 0 0,0 8 0,2 2 0,1 0 0,5 13 0,-8-23 0,0 0 0,0 0 0,0 1 0,-1-1 0,1 0 0,0 0 0,0 1 0,0-1 0,0 0 0,0 0 0,0 0 0,0 1 0,-1-1 0,1 0 0,0 0 0,0 0 0,0 1 0,-1-1 0,1 0 0,-1 0 0,1 0 0,0 0 0,0 0 0,0 0 0,-1 1 0,1-1 0,0 0 0,0 0 0,-1 0 0,1 0 0,-1 0 0,1 0 0,0 0 0,0 0 0,-1 0 0,1 0 0,0 0 0,0 0 0,-2-1 0,-14 1 0,13 0 0,-18 0 0,1 1 0,-20 4 0,19-3 0,-36 2 0,-102-4 0,-40-1 0,36-7 0,50 1 0,-143 5 0,134 3 0,-248-1 0,369 0 0,0 0 0,-1 0 0,1 0 0,0 1 0,0-1 0,0 0 0,-1 0 0,1 0 0,1 1 0,-1-1 0,0 1 0,-1-1 0,1 1 0,1-1 0,-2 1 0,0 0 0,2 0 0,-1-1 0,1 1 0,0-1 0,-1 1 0,1 0 0,0-1 0,0 1 0,-1 0 0,1-1 0,0 0 0,0 0 0,-1 1 0,1 0 0,0-1 0,0 1 0,0-1 0,1 1 0,-1 0 0,0 0 0,0-1 0,1 1 0,-1 0 0,0-1 0,0 1 0,0-1 0,1 1 0,-1-1 0,0 1 0,2 0 0,-2 0 0,1-1 0,-1 1 0,1-1 0,0 0 0,0 1 0,-1-1 0,1 0 0,0 1 0,0-1 0,0 0 0,-1 1 0,0-1 0,1 0 0,0 0 0,0 0 0,0 1 0,0-1 0,1 0 0,19 0 0,-15 0 0,292 3 0,64 2 0,-130-10 0,115 5 0,-333 0 0,19 5 0,6-2 0,-34-3 0,6 0 0,1 1 0,-1 0 0,0 1 0,0 0 0,-1 0 0,13 3 0,-18-3 0,2-1 0,0 0 0,-2 0 0,1 0 0,0-1 0,1 0 0,10-2 0,4 1 0,-16 1 0,1-1 0,0 0 0,7-1 0,-9 1 0,-2 0 0,2 0 0,-1 0 0,1 1 0,-1-1 0,0 1 0,1 0 0,-1 0 0,1 0 0,-1 0 0,0 1 0,5 0 0,-8-1 0,0 1 0,1-1 0,-1 1 0,0-1 0,1 0 0,-1 0 0,1 1 0,-1-1 0,0 0 0,0 1 0,1-1 0,-1 0 0,0 0 0,1 0 0,-1 0 0,0 1 0,0-1 0,0 1 0,0-1 0,0 0 0,0 1 0,0-1 0,0 0 0,0 1 0,0-1 0,0 2 0,-2 12 0,0 2 0,2-16 0,0 1 0,1 0 0,-1 0 0,1 0 0,-1 0 0,0 0 0,0-1 0,0 1 0,0 0 0,0 0 0,0 0 0,0-1 0,-1 4 0,0-4 0,1 0 0,-1 1 0,1-1 0,0 1 0,-1-1 0,0 0 0,1 0 0,-2 1 0,2-1 0,-1 0 0,0 0 0,0 0 0,0 1 0,1-1 0,-2 0 0,2 0 0,-1 0 0,-1-1 0,-19 1 0,0-1 0,-22-5 0,-27 1 0,-453 0 0,449 5 0,-2-4 0,20 0 0,-331 0 0,204 0 0,163 3 0,-2 0 0,-41-8 0,52 8 0,2 0 0,0 0 0,-1 1 0,-14 2 0,23-2 0,1 0 0,-1 0 0,0 0 0,0 0 0,1 0 0,-1 0 0,1 0 0,-1 1 0,1-1 0,-1 0 0,0 0 0,1 0 0,-1 1 0,1-1 0,-1 0 0,0 1 0,1-1 0,-1 0 0,1 1 0,-1-1 0,0 1 0,1-1 0,-1 1 0,1-1 0,0 0 0,-1 1 0,1-1 0,-1 1 0,1-1 0,0 1 0,0 0 0,0-1 0,0 1 0,-1-1 0,1 1 0,0 0 0,0-1 0,0 1 0,0 0 0,0-1 0,0 1 0,0 0 0,1-1 0,-1 1 0,0-1 0,0 1 0,0 0 0,1-1 0,-1 0 0,1 0 0,-1 1 0,0-1 0,1 1 0,-1-1 0,1 1 0,-1 0 0,1-1 0,-1 0 0,1 1 0,-1-1 0,1 0 0,0 1 0,-1-1 0,1 0 0,1 1 0,6 2 0,0 0 0,2-2 0,-1 1 0,-1 0 0,2-1 0,-1 0 0,0 0 0,16-1 0,38 4 0,-14-1 0,276 2 0,62-5 0,-370 0 0,18 4 0,-18-2 0,21 1 0,91-1 0,-122-1-96,2-1-115,1 0-1,1-1 0,-1 0 1,0 0-1,10-2 1</inkml:trace>
</inkml:ink>
</file>

<file path=ppt/ink/ink18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40"/>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1,'1718'0,"-1715"0</inkml:trace>
</inkml:ink>
</file>

<file path=ppt/ink/ink18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41"/>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1,'1263'0,"-1260"0</inkml:trace>
</inkml:ink>
</file>

<file path=ppt/ink/ink18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42"/>
    </inkml:context>
    <inkml:brush xml:id="br0">
      <inkml:brushProperty name="width" value="0.1" units="cm"/>
      <inkml:brushProperty name="height" value="0.1" units="cm"/>
      <inkml:brushProperty name="color" value="#66CC00"/>
      <inkml:brushProperty name="ignorePressure" value="1"/>
    </inkml:brush>
  </inkml:definitions>
  <inkml:trace contextRef="#ctx0" brushRef="#br0">138 1,'-136'762,"135"-760</inkml:trace>
</inkml:ink>
</file>

<file path=ppt/ink/ink18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43"/>
    </inkml:context>
    <inkml:brush xml:id="br0">
      <inkml:brushProperty name="width" value="0.1" units="cm"/>
      <inkml:brushProperty name="height" value="0.1" units="cm"/>
      <inkml:brushProperty name="color" value="#66CC00"/>
    </inkml:brush>
  </inkml:definitions>
  <inkml:trace contextRef="#ctx0" brushRef="#br0">1367 1 24575,'0'5'0,"1"0"0,0 0 0,2 7 0,-1-7 0,-1 0 0,0 1 0,1 8 0,-3-7 0,0-4 0,1 0 0,0 0 0,0 0 0,0-1 0,1 1 0,-1 0 0,1 0 0,0 0 0,-1-1 0,2 1 0,-2 0 0,1-1 0,3 4 0,-1-2 0,-1 0 0,1 0 0,-2 0 0,0 1 0,1 0 0,-1-1 0,2 9 0,-2-7 0,0-1 0,1 0 0,0 1 0,-1-2 0,4 9 0,11 14 0,-15-26 0,0 0 0,0 2 0,-1-1 0,1 0 0,-1 0 0,0 0 0,1 0 0,-1 3 0,0-2 0,0-1 0,1 0 0,-1 0 0,0 0 0,1 1 0,-1-1 0,1 3 0,4 11 0,-5-15 0,0 1 0,1 0 0,-1 0 0,0 0 0,1-1 0,-1 1 0,2 0 0,-2-1 0,3 3 0,-1 0 0,-1 0 0,2-2 0,-1 2 0,-1 0 0,1 0 0,-1-1 0,0 1 0,-1 0 0,1 4 0,4 16 0,6 3 0,-6-16 0,-1-1 0,7 12 0,1 1 0,-2-7 0,-8-14 0,-1 0 0,1 0 0,-1 1 0,1-1 0,-1 0 0,0 1 0,0-1 0,0 0 0,0 1 0,-1 0 0,0 3 0,0-2 0,1-1 0,0 1 0,-1-1 0,1 0 0,0 0 0,3 5 0,2 14 0,-5-16 0,0 2 0,0-1 0,2 0 0,-1-1 0,4 9 0,-6-14 0,2 1 0,-1 0 0,1 0 0,-1-1 0,1 1 0,3 1 0,-4-2 0,0 0 0,1 0 0,0 1 0,-1-1 0,0 0 0,0 1 0,1 0 0,-1-1 0,2 3 0,7 15 0,-8-16 0,0 1 0,-1-1 0,2 0 0,-2 1 0,1-1 0,1 7 0,-2-6 0,0-1 0,1 0 0,-1 1 0,0 0 0,1-1 0,1 0 0,-1 0 0,1 1 0,2 1 0,-1 0 0,0 0 0,-1-2 0,4 10 0,-6-13 0,-1 1 0,0-1 0,1 0 0,-1 1 0,0-1 0,1 1 0,-1-1 0,0 1 0,0-1 0,0 0 0,0 1 0,0-1 0,0 1 0,0-1 0,0 1 0,0-1 0,0 0 0,0 1 0,0 0 0,0-1 0,0 1 0,0-1 0,0 1 0,0-1 0,0 0 0,-1 1 0,1-1 0,-1 1 0,1-1 0,0 0 0,-1 0 0,-1 0 0,1 0 0,0 0 0,0 0 0,-1 0 0,2 0 0,-1 0 0,-1 0 0,1 0 0,0 0 0,0 0 0,-2 0 0,-63-14 0,37 11 0,-1 2 0,-36 1 0,-28 0 0,6-9 0,87 9 0,-39-2 0,-68 1 0,86 4 0,17-2 0,1 0 0,-1 0 0,1 0 0,-7 0 0,-422-2 0,353 6 0,12-4 0,-58-2 0,53-4 0,56 5 0,-20-4 0,21 3 0,-23-1 0,-57 5 0,85-2 0,1 0 0,-1-1 0,-21-2 0,31 2 0,0-1 0,0 1 0,0 0 0,0 0 0,0 0 0,1 0 0,-1-1 0,0 1 0,0-1 0,1 0 0,0 1 0,-1-1 0,0 0 0,1 1 0,0-1 0,-1 0 0,1 1 0,-1-1 0,0 0 0,1 1 0,0-1 0,0 0 0,-1 0 0,1 0 0,0 0 0,0 1 0,0 0 0,0-2 0,0-4 0,-1 0 0,2-11 0,0 6 0,-1 6 0,0-3 0,0 1 0,0-1 0,1 0 0,1 1 0,2-13 0,2 0 0,-5 16 0,0-1 0,1 0 0,0 1 0,-1-1 0,6-7 0,-5 8 0,0 0 0,0-1 0,0 0 0,0 1 0,1-11 0,-2 8 0,1 1 0,4-12 0,0 4 0,5-18 0,2-6 0,-7 22 0,-2 1 0,5-24 0,-4 15 0,8-25 0,-11 37 0,0-2 0,0-13 0,-1 15 0,0-1 0,6-19 0,7-13 0,-10 35 0,-1-1 0,-1 0 0,0 1 0,0-13 0,-2 21 0,0 1 0,0 0 0,0 0 0,0-1 0,0 0 0,-1 1 0,1 0 0,0 0 0,-1 0 0,0 0 0,1 0 0,-1-1 0,0 1 0,0 0 0,0 0 0,1 0 0,-3-2 0,0 1 0,3 2 0,0 0 0,0 0 0,0-1 0,0 1 0,0 0 0,0 0 0,0 0 0,0 0 0,0 0 0,0 0 0,0 0 0,0-1 0,0 1 0,0 0 0,0 0 0,0 0 0,0 0 0,-1 0 0,1 0 0,0 0 0,0-1 0,1 1 0,-1 0 0,0 0 0,0 0 0,0 0 0,0 0 0,0 0 0,0 0 0,0-1 0,0 1 0,0 0 0,0 0 0,0 0 0,0 0 0,0 0 0,0 0 0,0 0 0,0 0 0,0 0 0,0-1 0,9-1 0,10 2 0,-16 0 0,404 1 0,-209-1 0,-91 4 0,-1-1 0,-43 2 0,51-1 0,-68-5 0,47 2 0,-92 0 0,0-1 0,0 1 0,1-1 0,-1 1 0,0-1 0,0 1 0,0-1 0,0 1 0,0-1 0,0 1 0,0 0 0,-1 0 0,1 0 0,0 0 0,-1 0 0,1 0 0,-1 0 0,1 0 0,0 3 0,8 19 0,-9-22 0,0 0 0,0-1 0,0 0 0,0 1 0,0-1 0,0 1 0,0-1 0,0 1 0,0-1 0,0 0 0,0 0 0,0 0 0,0 0 0,0 1 0,0-1 0,0 1 0,-1-1 0,1 0 0,-1 1 0,1-1 0,0 0 0,0 1 0,-1-1 0,0 1 0,-13 4 0,-20-4 0,30-1 0,-93 4 0,54-5 0,0-1 0,-46-9 0,72 10 0,-5-1 0,-3 1 0,-25 2 0,5 0 0,-474-1 0,434-5 0,82 5 0,-1 0 0,-1 0 0,0 0 0,1 1 0,-1-1 0,0 1 0,-6 2 0,9-2 0,1-1 0,1 0 0,-2 1 0,1-1 0,0 1 0,0 0 0,0 0 0,0 0 0,0 0 0,0 0 0,0 0 0,0 0 0,0 0 0,1 0 0,-1 1 0,0-1 0,1-1 0,0 2 0,0-1 0,0 0 0,-1 0 0,1 0 0,0 1 0,-1-1 0,1 1 0,1 1 0,-2-2 0,1 2 0,0-1 0,0 0 0,0 1 0,1 0 0,0-2 0,-1 6 0,1-6 0,0 0 0,-1-1 0,1 1 0,-1 0 0,1-1 0,0 1 0,0 0 0,-1-1 0,2 0 0,-2 1 0,1-1 0,0 1 0,0-1 0,0 0 0,0 1 0,0-1 0,-1 0 0,1 0 0,0 1 0,0-1 0,0 0 0,0 0 0,0 0 0,2 0 0,18 1 0,2-2 0,-2 1 0,2-2 0,31-6 0,-33 4 0,1 1 0,-1 2 0,2 1 0,30 0 0,-5 1 0,76-4 0,-76 2 0,47 2 0,-45 2 0,30 2 0,6-1 0,2 0 0,121-4 0,-207 0 0,-1 0 0,1 0 0,0 1 0,0-1 0,0 1 0,0 0 0,0-1 0,0 1 0,-2 0 0,2 0 0,2 2 0,-3-3 0,0 1 0,-1-1 0,1 1 0,0-1 0,0 1 0,-1 0 0,1-1 0,0 1 0,0-1 0,-1 0 0,0 1 0,0 0 0,0 0 0,1 0 0,-1 0 0,1 0 0,-1-1 0,0 1 0,0 0 0,0 0 0,1 0 0,-1 0 0,0 0 0,0 1 0,-1-2 0,1 0 0,0 0 0,-1 1 0,1-1 0,-1 0 0,1 1 0,0-1 0,0 0 0,0 1 0,-1-1 0,0 0 0,1 1 0,-1-1 0,1 0 0,-1 0 0,0 0 0,1 0 0,-1 1 0,1-1 0,-1 0 0,0 0 0,1 0 0,-1 0 0,-18 1 0,8-1 0,-220 7 0,210-7 0,-65 0 0,-90 0 0,56-12 0,77 6 0,18 1 0,-33-1 0,37 5 0,-156-2 0,98 11 0,39-4 0,20-2 0,-19 0 0,37-2 0,1 0 0,0 0 0,-1 0 0,1-1 0,-1 1 0,1-1 0,0 1 0,-1-1 0,1 1 0,-1-1 0,1 0 0,0 1 0,0-1 0,0 0 0,0 0 0,0 0 0,0 0 0,0 1 0,0-1 0,0 0 0,0 0 0,0-1 0,1 1 0,-2-2 0,-1-4 0,0-1 0,0 2 0,-2-11 0,-2-7 0,3 13 0,3 9 0,1 9 0,2-1 0,0-1 0,0 1 0,0-1 0,0 1 0,0 0 0,8 9 0,4 9 0,-11-19 0,-2 1 0,1 0 0,0-1 0,-1 1 0,0 0 0,1 7 0,-2-13 0,0 1 0,0 0 0,0-1 0,1 1 0,-1-1 0,0 1 0,1-1 0,-1 0 0,1 1 0,-1-1 0,0 1 0,1-1 0,-1 0 0,1 1 0,-1-1 0,0 0 0,0 1 0,1-1 0,-1 0 0,1 0 0,0 1 0,-1-1 0,1 0 0,0 0 0,0 0 0,-1 0 0,1 0 0,0 0 0,-1 0 0,1 0 0,0 0 0,25 0 0,-17-1 0,150 7 0,-114-3 0,56-3 0,-38-1 0,42 0 0,106 2 0,-94 4 0,-41-1 0,-61-4 0,19 4 0,-21-3 0,25 2 0,7-4 0,80 2 0,-123-1 0,-1 0 0,1 0 0,-1 0 0,0 1 0,0-1 0,0 0 0,1 1 0,-1-1 0,0 1 0,0 0 0,-1-1 0,1 1 0,0 0 0,0-1 0,0 1 0,0 0 0,0-1 0,0 1 0,0-1 0,-1 1 0,1 1 0,0-1 0,-1 0 0,1 0 0,-1 0 0,2 1 0,-2 2 0,1-2 0,-1 1 0,1 0 0,-1 1 0,0-2 0,0 2 0,0 5 0,-1-8 0,1-1 0,0 0 0,0 0 0,0 0 0,0 1 0,0-1 0,0 0 0,0 1 0,0-1 0,-1 0 0,1 1 0,0 0 0,0-1 0,-1 0 0,0 0 0,1 1 0,0-1 0,-1 0 0,1 0 0,0 1 0,-1-1 0,0 0 0,1 0 0,0 0 0,-1 1 0,0-1 0,1 0 0,0 0 0,-1 0 0,1 0 0,-1 0 0,0 0 0,1 0 0,-1 0 0,1 0 0,0 0 0,-2 0 0,-21-6 0,13 5 0,-18-1 0,-49 2 0,29 1 0,-4-1 0,-75-10 0,21 3 0,101 7 0,-191-4 0,82 0 0,-220 4 0,327 0 0,-2 1 0,-11 2 0,12-1 0,0-1 0,-13 1 0,19-2 0,-1-1 0,1 1 0,0 1 0,0-1 0,0 0 0,0 0 0,0 1 0,0-1 0,0 1 0,0-1 0,0 1 0,-2 1 0,3-2 0,0 1 0,0 0 0,0 0 0,0 0 0,1 0 0,-1 0 0,1 0 0,-1 0 0,0 0 0,1 0 0,-1 0 0,1 0 0,0-1 0,0 2 0,0-1 0,-1 0 0,1 0 0,0 0 0,0 1 0,1 1 0,-1-2 0,0 0 0,0-1 0,0 1 0,1-1 0,-1 0 0,0 1 0,0 0 0,1-1 0,0 1 0,-1-1 0,0 1 0,1 0 0,-1-1 0,1 1 0,0 0 0,-1-1 0,1 1 0,0-1 0,0 0 0,-1 1 0,1-1 0,0 0 0,-1 1 0,0-1 0,1 0 0,0 0 0,0 0 0,0 1 0,-1-1 0,2 0 0,-2 0 0,2 0 0,5 0 0,1 0 0,12-1 0,-6 0 0,892 1 0,-831 5 0,1-2 0,-48-4 0,-19 0 0,1 1 0,0 0 0,-1 0 0,1 1 0,15 3 0,-22-3 0,-1 0 0,0 1 0,0-1 0,0 0 0,0 1 0,1-2 0,-1 2 0,-1 0 0,0 0 0,1 0 0,0 0 0,-1-1 0,1 2 0,-1-2 0,0 1 0,0 0 0,0 1 0,0-1 0,0 0 0,-1 0 0,0 0 0,1 0 0,-1 1 0,0-1 0,0 1 0,0-1 0,-1 3 0,1-5 0,0 1 0,0-1 0,0 1 0,0-1 0,0 1 0,-1-1 0,1 1 0,0-1 0,-1 1 0,0-1 0,1 0 0,0 1 0,-1-1 0,1 1 0,-1-1 0,0 0 0,1 1 0,-1-1 0,1 1 0,-1-1 0,0 0 0,1 0 0,-1 0 0,0 0 0,0 0 0,1 0 0,-1 0 0,1 0 0,-1 0 0,1 0 0,-2 0 0,-24-3 0,15 1 0,-20 1 0,-56 2 0,-41 3 0,-107-8 0,175 3 0,20 0 0,-69-7 0,94 6 0,-8-2 0,23 4 0,0 0 0,0 0 0,0 0 0,0 0 0,0 0 0,0 0 0,0 0 0,0 0 0,0 0 0,0 0 0,0 0 0,0 0 0,0 0 0,0 0 0,0 0 0,0 0 0,0 0 0,0 0 0,0 0 0,0 0 0,0 0 0,0 0 0,0 0 0,0-1 0,0 1 0,0 0 0,0 0 0,0 0 0,0 0 0,0 0 0,0 0 0,0 0 0,14 0 0,251-7 0,-120 7 0,10-1 0,-136-1 0,-18 1 0,-12 0 0,-245 6 0,120-2 0,-4 1 0,-171-4 0,234-4 0,18 2 0,38 0 0,-41 3 0,61-1 0,1 0 0,-1 0 0,0 0 0,0 0 0,1 1 0,-1-1 0,0 0 0,1 0 0,-1 0 0,1 0 0,-1 1 0,1 0 0,-1-1 0,1 1 0,0-1 0,-1 1 0,0-1 0,1 1 0,-1-1 0,1 1 0,0-1 0,0 1 0,-1 0 0,1-1 0,-1 1 0,1-1 0,0 2 0,0-2 0,0 1 0,0 0 0,0 0 0,1 24 0,0-21 0,-1-3 0,0 0 0,1 0 0,-1-1 0,1 1 0,0 0 0,-1 0 0,1-1 0,-1 1 0,1 0 0,-1-1 0,1 1 0,-1 0 0,2-1 0,-2 1 0,1-1 0,0 1 0,0-1 0,0 0 0,0 1 0,0-1 0,0 0 0,0 1 0,0-1 0,0 0 0,1 0 0,28 2 0,-30-2 0,221 1 0,-111-2 0,6-2 0,28 2 0,101 2 0,-72 2 0,-80 2 0,-14-10 0,-70 4 0,-4 1 0,0 0 0,0 0 0,0 0 0,6 1 0,-10 0 0,1-1 0,-1 1 0,0-1 0,0 0 0,1 1 0,-1-1 0,0 1 0,0 0 0,-1-1 0,1 1 0,1 0 0,-1 0 0,-1-1 0,2 1 0,-1 1 0,-1-2 0,1 1 0,0-1 0,0 1 0,0 2 0,2 3 0,-2-3 0,1-1 0,-1 1 0,1 0 0,-2 0 0,3 4 0,-3-6 0,0-1 0,0 1 0,0-1 0,0 0 0,0 1 0,0-1 0,0 1 0,0-1 0,0 0 0,0 1 0,-1-1 0,1 0 0,0 1 0,0-1 0,-1 0 0,1 1 0,0-1 0,0 0 0,-1 0 0,1 1 0,0-1 0,-2 1 0,2-1 0,-1 0 0,1 1 0,-2-1 0,2 0 0,-1 1 0,0-1 0,1 0 0,-1 0 0,1 0 0,-1 0 0,0 0 0,0 0 0,0 0 0,-1-1 0,-43-3 0,-79 4 0,59 1 0,-414-1 0,421-5 0,-2 1 0,-1 1 0,-1-2 0,-267 5 0,329 0 0,-1 0 0,0 0 0,-1 0 0,1 0 0,0 0 0,0 1 0,0-1 0,-1 0 0,1 1 0,0-1 0,0 0 0,0 1 0,1 0 0,-1-1 0,0 1 0,0-1 0,0 1 0,0 0 0,0-1 0,0 0 0,1 1 0,-1 0 0,-1 2 0,0 0 0,1 0 0,0 0 0,0 0 0,0 1 0,-1 5 0,-1 15 0,3-20 0,0 1 0,-1 0 0,1-1 0,-2 0 0,2 1 0,-4 6 0,2-5 0,0-1 0,0 1 0,-1 9 0,-1 4 0,-10 62 0,13-75 0,-5 15 0,6-20 0,-1-1 0,1 1 0,0 0 0,-1 0 0,0 0 0,0 0 0,1-1 0,-1 2 0,0-2 0,0 1 0,1 0 0,-1 0 0,0-1 0,1 1 0,-2 0 0,0 0 0,2-1 0,-1-1 0,1 1 0,0 0 0,0 0 0,0-1 0,0 1 0,0 0 0,0 0 0,-1-1 0,1 1 0,0 0 0,0-1 0,0 1 0,0 0 0,0 0 0,0-1 0,0 1 0,0 0 0,0-1 0,0 1 0,0 0 0,1 0 0,-1-1 0,0 1 0,0-1 0,0 1 0,0 0 0,1-1 0,2-9 0,5-25 0,-7 29 0,0 1 0,0-1 0,1 0 0,0 1 0,-1 0 0,1-1 0,4-5 0,0 1 0,2 0 0,-1 0 0,1 1 0,0-1 0,1 2 0,0 0 0,13-10 0,-19 15 0,0 1 0,0-1 0,-1 2 0,4-7 0,-4 6 0,0 0 0,0 1 0,0-2 0,0 1 0,3-2 0,-4 3 0,0 0 0,0 1 0,0-1 0,1 1 0,-1 0 0,0-1 0,0 1 0,-1 0 0,2 0 0,-1 0 0,0-1 0,0 1 0,0 0 0,1 0 0,-1 0 0,0 1 0,0-1 0,2 0 0,19 5 0,0-2 0,34 2 0,49-5 0,-45-1 0,1-4 0,-36 4 0,49-5 0,-136 5 0,-20 1 0,-97 0 0,28-3 0,259 6 0,68-3 0,-74-11 0,-62 5 0,67-2 0,111 13 0,-80-1 0,132 0 0,-211-4 0,-51 1 0,-3-1 0,2 2 0,-2-1 0,2 1 0,-1 0 0,0 0 0,8 3 0,5 3 0,-17-7 0,-1 1 0,1-2 0,0 1 0,0 0 0,0 0 0,-1 0 0,1 1 0,-1-1 0,0 1 0,0-1 0,2 3 0,-2-4 0,-1 0 0,1 0 0,-1 0 0,0 1 0,0 0 0,0-1 0,0 0 0,0 1 0,1-1 0,-1 1 0,0-1 0,0 0 0,0 1 0,0-1 0,0 1 0,0-1 0,0 0 0,0 1 0,-1-1 0,1 0 0,0 1 0,0 0 0,-1-1 0,0 1 0,1 0 0,-1-1 0,1 0 0,-1 1 0,0-1 0,1 0 0,-1 1 0,1-1 0,-1 0 0,1 0 0,-1 1 0,0-1 0,0 0 0,0 0 0,1 0 0,-1 0 0,-1 0 0,-62 0 0,34 0 0,-30 2 0,21 1 0,-52-4 0,33 0 0,-68 2 0,-130-2 0,86-2 0,211-7 0,106-8 0,-115 15 0,41 4 0,-60 0 0,-72 0 0,-99 13 0,149-14 0,-106 14 0,2-11 0,-45 1 0,149-4 0,1 0 0,-1 1 0,1 0 0,0 0 0,-10 3 0,15-4 0,0 1 0,0 0 0,0 1 0,-1-1 0,1 1 0,0 0 0,1 0 0,-1 0 0,1-1 0,-1 1 0,0 0 0,2 1 0,-1-1 0,0 1 0,-3 2 0,1 0 0,2 0 0,0-1 0,0 1 0,-1 0 0,-1 6 0,2-2 0,0 0 0,0 0 0,1 0 0,1 13 0,-1-13 0,1-6 0,-1-1 0,1 0 0,1 0 0,-1 1 0,1 0 0,0 4 0,0-7 0,-1 1 0,1 0 0,-1-1 0,1 1 0,-1 0 0,1-1 0,-1 1 0,0 0 0,1-1 0,-1 1 0,1-1 0,0 1 0,0-1 0,-1 1 0,2-1 0,-2 0 0,1 1 0,0-1 0,0 0 0,0 0 0,0 1 0,0-1 0,0 0 0,-1 0 0,1 0 0,-1 0 0,3 0 0,194-1 0,-107-3 0,84-1 0,-144 5 0,174 5 0,-104-1 0,58-3 0,-80-2 0,22-3 0,-95 4 0,7 0 0,1 0 0,1 0 0,-1-2 0,18-3 0,-14 3 0,0-1 0,1 2 0,-1 0 0,29 2 0,-9 0 0,-24 1 0,-12-2 0,-1 0 0,2 1 0,-1 0 0,1-1 0,-1 0 0,1 0 0,-1 0 0,1 0 0,-1 0 0,1 0 0,-2 0 0,0-1 0,1 1 0,-1-1 0,0 1 0,0 0 0,0 0 0,0-1 0,0 1 0,0 0 0,0 0 0,0-1 0,0 1 0,0 0 0,0 0 0,0-1 0,0 1 0,0 0 0,0 0 0,0-1 0,-1 1 0,1 0 0,0 0 0,0-1 0,0 1 0,0 0 0,0 0 0,0 0 0,0-1 0,0 1 0,0 0 0,-9-11 0,6 8 0,-24-32 0,27 34 0,-3-4 0,0 1 0,0 0 0,1-1 0,-1-1 0,1 2 0,1-1 0,-1-1 0,-1-8 0,3 14 0,0-1 0,0 0 0,-1 0 0,0 0 0,1 0 0,0 0 0,-1 0 0,1 0 0,-1-1 0,0 2 0,1-1 0,-1 0 0,1 0 0,-2 0 0,2 1 0,-1 0 0,1-1 0,-1 1 0,0-1 0,0 0 0,0 0 0,0 1 0,-1-1 0,1 1 0,0 0 0,0-1 0,0 1 0,0 0 0,0 0 0,-1-1 0,-6 1 0,1-1 0,-1 1 0,-13 1 0,6 0 0,-59 3 0,-2 0 0,-11-8 0,31 0 0,-24 0 0,-29 0 0,-59 0 0,-62 3 0,116 2 0,102-1 0,-1 0 0,0 1 0,0 0 0,1 1 0,0-1 0,0 2 0,-18 6 0,-46 20 0,75-29 0,0 1 0,0-1 0,-1 1 0,1 0 0,0 0 0,-1 0 0,1-1 0,0 1 0,0 0 0,0 0 0,0 0 0,0 0 0,1 1 0,-1-1 0,0 0 0,1-1 0,-2 3 0,1 1 0,0-1 0,1 1 0,0-2 0,-1 2 0,2 4 0,-1-2 0,0-5 0,0 1 0,0 0 0,0 0 0,0-1 0,0 0 0,1 1 0,-1-1 0,1 2 0,0-2 0,-1 1 0,1-1 0,0 1 0,0-1 0,-1 0 0,1 0 0,0 1 0,2 1 0,-1-2 0,0 0 0,0 0 0,0 0 0,-1 0 0,1 0 0,1-1 0,-2 1 0,2-1 0,-1 0 0,0 0 0,-1 0 0,2 1 0,-1-1 0,4-1 0,51 1 0,69-7 0,11 0 0,-85 6 0,205 0 0,-128 5 0,-16 0 0,-59-3 0,46-2 0,-49-5 0,-28 4 0,35-2 0,-55 4 0,0 0 0,0-1 0,-1 1 0,0-1 0,1 0 0,0 0 0,-1 0 0,1 0 0,-1 0 0,0 0 0,1 0 0,0 0 0,-1-1 0,0 1 0,-1-1 0,2 0 0,-2 0 0,1 0 0,0 1 0,0-1 0,0 0 0,-1-1 0,2-3 0,-3 6 0,0 0 0,0-1 0,0 1 0,0 0 0,0 0 0,-1-1 0,1 1 0,0 0 0,0 0 0,-1-1 0,1 1 0,0 0 0,0-1 0,0 1 0,-1 0 0,1 0 0,0-1 0,0 1 0,0 0 0,0 0 0,-1 0 0,1-1 0,0 1 0,0 0 0,-1 0 0,1 0 0,0 0 0,-1 0 0,1 0 0,-1 0 0,1 0 0,0 0 0,-1-1 0,0 1 0,1 0 0,0 0 0,-1 1 0,1-1 0,-1 0 0,-19 0 0,16 0 0,-240 1 0,127-2 0,-10-3 0,-10-1 0,-188 5 0,159 1 0,135 1 0,28-2 0,0 0 0,1 0 0,-1 1 0,1 0 0,0 0 0,-1 0 0,1-1 0,-1 1 0,1 1 0,-3 0 0,5-1 0,0-1 0,-1 0 0,1 1 0,-1-1 0,1 0 0,-1 0 0,1 0 0,0 1 0,0-1 0,-1 1 0,1-1 0,0 1 0,0-1 0,0 0 0,-1 1 0,1-1 0,0 1 0,0-1 0,0 1 0,0-1 0,-1 1 0,1-1 0,1 1 0,-1 0 0,0-1 0,0 1 0,0-1 0,0 1 0,1-1 0,-1 0 0,0 1 0,0-1 0,0 1 0,1-1 0,-1 1 0,0-1 0,0 0 0,1 0 0,0 0 0,-1 0 0,0 1 0,1-1 0,-1 0 0,0 1 0,1-1 0,0 0 0,-1 1 0,1-1 0,-1 0 0,0 0 0,0 0 0,2 1 0,1 0 0,0 0 0,0 0 0,0 0 0,0 0 0,1-1 0,-1 1 0,3-1 0,234-4 0,-200 3 0,1-3 0,47-6 0,8-1 0,-13 2 0,-69 7 0,27 1 0,-27 1 0,23-2 0,-4-1-1365</inkml:trace>
</inkml:ink>
</file>

<file path=ppt/ink/ink18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05"/>
    </inkml:context>
    <inkml:brush xml:id="br0">
      <inkml:brushProperty name="width" value="0.05" units="cm"/>
      <inkml:brushProperty name="height" value="0.05" units="cm"/>
    </inkml:brush>
  </inkml:definitions>
  <inkml:trace contextRef="#ctx0" brushRef="#br0">34 683 24575,'1'-29'0,"6"-38"0,-3 45 0,0 2 0,1-2 0,1 2 0,2-1 0,15-30 0,3 0 0,-15 30 0,27-42 0,35-23 0,-59 71 0,2 1 0,1 0 0,25-15 0,34-12 0,-63 34 0,1 1 0,0 1 0,1 0 0,26-4 0,21-9 0,-52 15 0,-1 0 0,1 2 0,0-1 0,1 1 0,14-1 0,-2 1 0,30 4 0,-40-1 0,-1 0 0,-1 0 0,0 2 0,14 4 0,-23-7 0,30 12 0,45 25 0,-44-20 0,42 24 0,13 8 0,-39-23 0,-35-19 0,0 0 0,28 12 0,-28-15 0,24 15 0,-3-3 0,136 52 0,-147-61 0,5 3 0,-16-5 0,0-2 0,26 8 0,152 24 0,-148-28 0,22 3 0,1 0 0,-16-3 0,-36-4 0,0 0 0,0 0 0,0 1 0,0 1 0,-1-1 0,20 14 0,-12-6 0,-1-1 0,19 15 0,-26-17 0,38 28 0,28 15 0,-73-49-1365,-1 0-5461</inkml:trace>
</inkml:ink>
</file>

<file path=ppt/ink/ink18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36"/>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8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38"/>
    </inkml:context>
    <inkml:brush xml:id="br0">
      <inkml:brushProperty name="width" value="0.025" units="cm"/>
      <inkml:brushProperty name="height" value="0.025" units="cm"/>
      <inkml:brushProperty name="color" value="#66CC00"/>
    </inkml:brush>
  </inkml:definitions>
  <inkml:trace contextRef="#ctx0" brushRef="#br0">0 53 24575,'3'0'0,"-1"0"0,0 0 0,1 0 0,-1-1 0,1 1 0,0 0 0,-1-1 0,-1 1 0,2-2 0,0 2 0,3-2 0,-5 2 0,1-2 0,1 1 0,0-1 0,1 1 0,-1 0 0,-1 0 0,2 0 0,-1 0 0,1 1 0,-2-1 0,7 1 0,-5-1 0,1 1 0,0-1 0,-1 0 0,0 0 0,8-4 0,4-1 0,9 4 0,-8 1 0,5-4 0,-16 4 0,0-1 0,0 1 0,0 1 0,7-1 0,2 1 0,-1 1 0,25 3 0,-30 0 0,-9-4 0,0 1 0,1-1 0,-1 0 0,1 1 0,-1-1 0,1 0 0,0 0 0,0 0 0,-1 1 0,1-1 0,0 0 0,-1 0 0,1 0 0,-1 0 0,1 0 0,0 0 0,0 0 0,-1 0 0,2-1 0,-1 1 0,0 0 0,0 0 0,0 1 0,1-1 0,-1 0 0,0 0 0,1 1 0,-1-1 0,0 0 0,2 1 0,4 1 0,-21-5 0,15 3 0,8 3 0,12 5 0,-17-7 0,2 1 0,-1-1 0,-1 1 0,1 1 0,7 4 0,-9-6 0,0-1 0,-1 2 0,1-1 0,-1-1 0,1 1 0,0-1 0,0 1 0,0-1 0,-2 0 0,2 0 0,0 0 0,0 0 0,4-1 0,4 1 0,-14-1 0,-1 0 0,1 1 0,-1-2 0,1 2 0,0-1 0,0 0 0,0-1 0,0 1 0,-3-4 0,-21-6 0,9 4 0,-1 2 0,1 1 0,-2-1 0,2 3 0,-36-2 0,46 4 0,1-1 0,1 1 0,-1 0 0,0 1 0,1 0 0,0 0 0,-1 0 0,1 0 0,-10 4 0,-59 21 0,75-26 0,-1 0 0,1 0 0,0 0 0,0 0 0,0 0 0,-1 1 0,1-1 0,-1 0 0,1 0 0,0 0 0,0 0 0,0 0 0,-1 0 0,1 0 0,0 1 0,0-1 0,0 0 0,0 0 0,-1 0 0,1 0 0,0 1 0,0-1 0,0 0 0,0 0 0,0 0 0,0 1 0,0-1 0,0 0 0,0 0 0,0 1 0,0-1 0,0 0 0,0 0 0,0 1 0,10 2 0,24-3 0,-26 0 0,19 0 0,-25 0 0,-17 0 0,-8-1 0,14 1 0,-1 0 0,0 0 0,1 0 0,0 1 0,-13 3 0,28-5 0,-1 1 0,0-1 0,0 1 0,7 1 0,5 0 0,29-1 0,50 0 0,-66-4 0,-18 2 0,0 0 0,11 1 0,-11 1 0,-8-1 0,0 1 0,-1 0 0,1 0 0,-1 1 0,7 0 0,-10-1 0,0 0 0,1 0 0,-1 0 0,0 0 0,0 0 0,0 0 0,0 0 0,0 0 0,0 0 0,0 0 0,1 0 0,-1 0 0,0 0 0,0 1 0,0-1 0,0 0 0,1 0 0,-1 0 0,0 0 0,0 1 0,0-1 0,0 0 0,0 0 0,0 0 0,0 0 0,0 0 0,0 0 0,0 0 0,0 0 0,0 1 0,0-1 0,0 0 0,0 0 0,0 0 0,0 0 0,0 0 0,0 1 0,-4 2 0,-7 1 0,-32-3 0,26-1 0,14 0 0,5 0 0,81 0 0,-125-8 0,18 4 0,17 2 0,-2 1 0,2 0 0,-11 0 0,-14 2 0,-53-2 0,86 1 0,-1 0 0,0 0 0,0 0 0,0 0 0,0 0 0,0 0 0,0-1 0,0 1 0,0 0 0,0 0 0,0 0 0,0 0 0,0 0 0,0 0 0,0 0 0,0 0 0,0 0 0,0 0 0,0 0 0,0 0 0,0 0 0,0 0 0,0 0 0,0-1 0,0 1 0,0 0 0,0 0 0,0-1 0,0 1 0,0 0 0,0 0 0,0 0 0,0 0 0,0 0 0,0 0 0,0-1 0,0 1 0,0 0 0,0 0 0,0 0 0,0 0 0,0 0 0,0 0 0,0 0 0,0 0 0,0 0 0,0-1 0,-1 1 0,1 0 0,0 0 0,0 0 0,0 0 0,0 0 0,0 0 0,0 0 0,-1 0 0,1 0 0,0 0 0,0 0 0,0 0 0,1-2 0,-10 2 0,1 1 0,5-1 0,1 0 0,0 0 0,-1 1 0,2-1 0,-2 1 0,1-1 0,0 1 0,-4 1 0,26-1 0,29-9 0,20 4 0,-53 2 0,-6 1 0,-2 1 0,13 0 0,-18 0 0,-1 0 0,1 0 0,-1 0 0,1 1 0,0 0 0,-1-1 0,0 1 0,1 1 0,0-1 0,-1 0 0,0 0 0,3 2 0,-5-3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0 0,-7 1 0,-9 0 0,-8-1 0,-1 1 0,-29 4 0,36-3 6,-2-1 0,-30-1 0,13-1-1389,33 1-5443</inkml:trace>
</inkml:ink>
</file>

<file path=ppt/ink/ink18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39"/>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8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37"/>
    </inkml:context>
    <inkml:brush xml:id="br0">
      <inkml:brushProperty name="width" value="0.025" units="cm"/>
      <inkml:brushProperty name="height" value="0.025" units="cm"/>
      <inkml:brushProperty name="color" value="#66CC00"/>
    </inkml:brush>
  </inkml:definitions>
  <inkml:trace contextRef="#ctx0" brushRef="#br0">1 1 24575,'325'0'0,"-284"4"-1365,-37-4-5461</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11"/>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1,'1654'0,"-1651"0</inkml:trace>
</inkml:ink>
</file>

<file path=ppt/ink/ink18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31"/>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0,'195'0,"-414"0,1160 0,-938 0</inkml:trace>
</inkml:ink>
</file>

<file path=ppt/ink/ink18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32"/>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1,'1271'0,"-1266"0</inkml:trace>
</inkml:ink>
</file>

<file path=ppt/ink/ink18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33"/>
    </inkml:context>
    <inkml:brush xml:id="br0">
      <inkml:brushProperty name="width" value="0.1" units="cm"/>
      <inkml:brushProperty name="height" value="0.1" units="cm"/>
      <inkml:brushProperty name="color" value="#FFC114"/>
      <inkml:brushProperty name="ignorePressure" value="1"/>
    </inkml:brush>
  </inkml:definitions>
  <inkml:trace contextRef="#ctx0" brushRef="#br0">174 1,'-173'717,"172"-713</inkml:trace>
</inkml:ink>
</file>

<file path=ppt/ink/ink18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34"/>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0,'128'708,"-128"-706</inkml:trace>
</inkml:ink>
</file>

<file path=ppt/ink/ink18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35"/>
    </inkml:context>
    <inkml:brush xml:id="br0">
      <inkml:brushProperty name="width" value="0.2" units="cm"/>
      <inkml:brushProperty name="height" value="0.2" units="cm"/>
      <inkml:brushProperty name="color" value="#FFC114"/>
    </inkml:brush>
  </inkml:definitions>
  <inkml:trace contextRef="#ctx0" brushRef="#br0">162 12 24575,'0'39'0,"-1"40"0,0-73 0,-1 0 0,0 0 0,0 0 0,-1 0 0,-3 7 0,-4 5 0,-2 6 0,9-18 0,-1 0 0,1 0 0,-3 10 0,-5 32 0,-9 25 0,17-64 0,-1 0 0,-5 12 0,6-15 0,0 0 0,0 1 0,1-1 0,0 2 0,1-3 0,-1 3 0,0 5 0,1-8 0,1 1 0,-1 0 0,-1-1 0,-1 7 0,-4 15 0,6-21 0,-1-1 0,1-1 0,-1 1 0,-2 6 0,2-7 0,0 0 0,0 0 0,0 1 0,1-1 0,0 0 0,0 8 0,1-6 0,-1 0 0,0-1 0,-2 10 0,2-12 0,1-3 0,0 0 0,0 0 0,1 1 0,-1-1 0,0 0 0,0 0 0,0 0 0,1 0 0,-1 0 0,0 1 0,0-1 0,0 0 0,1 0 0,-1 0 0,1 0 0,-1 0 0,0 0 0,0 0 0,0 0 0,1 0 0,-1 0 0,0 0 0,0 0 0,1 0 0,-1 0 0,1 0 0,-1 0 0,0 0 0,0 0 0,0 0 0,0 0 0,0 0 0,0 0 0,1-1 0,12-1 0,-13 2 0,24-7 0,-17 6 0,1-1 0,0 0 0,0 0 0,0 1 0,13 0 0,19 2 0,67-2 0,-84-2 0,17 0 0,-28 3 0,25 0 0,40 5 0,-59-4 0,39-1 0,4 0 0,-33 4 0,17-1 0,-11-4 0,51 2 0,-58 1 0,30 2 0,-14-5 0,61 2 0,-74 5 0,-25-4 0,-1-1 0,0 0 0,-1-1 0,2 1 0,-1 0 0,-1-1 0,1 0 0,0 1 0,1-1 0,-2-1 0,2 1 0,5-2 0,-9 2 0,-1 0 0,1 0 0,-1 0 0,1 0 0,-1 0 0,1-1 0,-1 1 0,1-1 0,-1 1 0,0-1 0,1 0 0,0 1 0,-1-1 0,0 1 0,0-1 0,1 1 0,-1-1 0,0 1 0,0-1 0,0 1 0,0-1 0,1 0 0,-1 1 0,0-1 0,0 1 0,0-1 0,0 0 0,0 0 0,-1 1 0,1 0 0,0 0 0,0-1 0,0 0 0,-1 0 0,-12-24 0,8 17 0,3 2 0,-1 0 0,2-1 0,0 2 0,-1-3 0,0-8 0,1 8 0,0 0 0,-5-16 0,4 17 0,0-2 0,-1-10 0,0 1 0,-11-54 0,8 9 0,4 52 0,1 0 0,1-12 0,0 15 0,0 1 0,0-1 0,-1 0 0,0 1 0,-1-1 0,-3-8 0,4 10 0,-1-1 0,1 1 0,-2-13 0,-2-13 0,0 5 0,5 23 0,-1-2 0,1 0 0,-2 2 0,1-1 0,-5-8 0,4 6 0,0 2 0,-1-1 0,2 1 0,-1-2 0,1 2 0,-1-11 0,2 15 0,-1 0 0,1 0 0,0 0 0,-1 0 0,0 0 0,1 0 0,0 0 0,-1 1 0,0-1 0,0 0 0,0 0 0,0 0 0,0 1 0,0 0 0,0-1 0,0 1 0,0-1 0,0 1 0,-1-1 0,1 1 0,1 0 0,-1-1 0,0 1 0,-1 0 0,1 0 0,0 0 0,-2 0 0,-6-2 0,-1 2 0,-11-1 0,18 1 0,-227 1 0,169 5 0,-130-6 0,128 6 0,11-10 0,33 2 0,15 2 0,0 0 0,0 0 0,0 0 0,1 0 0,-1 0 0,0 0 0,0 1 0,1 0 0,-1 0 0,0 0 0,0 1 0,1-1 0,-6 3 0,8-2 0,-1-1 0,0-1 0,0 2 0,0-1 0,0 1 0,1 0 0,-1 0 0,0-1 0,1 1 0,0 0 0,0 0 0,0 0 0,-1 0 0,2 0 0,-1 0 0,0 0 0,0 0 0,1 0 0,-1 0 0,1 1 0,0 3 0,0-5 0,0 1 0,0 0 0,0 0 0,0 0 0,0 0 0,1 0 0,-1 0 0,1-1 0,0 1 0,0-1 0,-1 1 0,2 0 0,-1 0 0,0 0 0,0-1 0,-1 0 0,2 0 0,2 3 0,-2-3 0,1 1 0,-1-1 0,-1 0 0,2 0 0,0 0 0,0 0 0,-1 0 0,1-1 0,-1 0 0,1 0 0,0 0 0,0 1 0,-1-1 0,3-1 0,125 7 0,-85-5 0,41-2 0,-59-2 0,16 0 0,49-3 0,33 11 0,-118-4 0,0-1 0,0 0 0,-1 1 0,1 1 0,-1 0 0,1 0 0,-2 0 0,2 1 0,-1-1 0,-1 1 0,2 0 0,7 5 0,-12-5 0,-1-1 0,2 0 0,-1 1 0,0 0 0,0-2 0,0 2 0,-1 0 0,0 0 0,0 0 0,1-1 0,-2 1 0,1 0 0,0 0 0,0 0 0,-1-1 0,0 1 0,1 0 0,-1 0 0,-1 1 0,1-2 0,0 1 0,-1 0 0,-1 4 0,2-7 0,-2 1 0,2 0 0,-1 0 0,1 0 0,-1 0 0,1 0 0,-1-1 0,-1 1 0,2 0 0,-1 0 0,-1 0 0,1-1 0,0 1 0,0-1 0,0 1 0,-1-1 0,1 1 0,1-1 0,-1 0 0,0 1 0,-1-1 0,1 0 0,-2 0 0,-4 0 0,-1 0 0,-12 0 0,9 0 0,-5 0 0,-1 0 0,-32 8 0,49-8 0,-25 3 0,0-1 0,-1-1 0,-26-3 0,3 1 0,37 0 0,1 0 0,-1 0 0,-18-6 0,18 5 0,1 0 0,0 0 0,-21-1 0,-32-3 0,62 6 0,-21 0 0,-1 0 0,-32 5 0,46-4 0,4 0 0,2 0 0,-2 0 0,-7 3 0,11-3 0,0-1 0,1 0 0,-1 1 0,2-1 0,-2 1 0,1 0 0,0 0 0,0 0 0,0 0 0,-1 0 0,1 0 0,1 0 0,-2 0 0,1 1 0,1-1 0,-1 0 0,0 2 0,-7 12 0,6-12 0,0 0 0,0 0 0,2 0 0,-2 0 0,1 0 0,0 1 0,0 2 0,1-5 0,0 1 0,0-1 0,0 0 0,0 0 0,0 0 0,1 0 0,0 0 0,-1 0 0,0-1 0,1 1 0,-1 0 0,1 0 0,0 0 0,-1 0 0,0 0 0,1 0 0,0-1 0,0 1 0,0 0 0,0 0 0,0 0 0,0-1 0,0 1 0,0-1 0,1 1 0,-1-1 0,1 1 0,6 1 0,-2 1 0,3-1 0,-1 0 0,0 0 0,0-1 0,15 1 0,52-2 0,-32-1 0,427 1 0,-466 1 0,2 0 0,-1 0 0,-1 1 0,2-1 0,-2 2 0,1-1 0,0 0 0,-1 0 0,8 6 0,-3-2 0,-7-6 0,-1 1 0,1 0 0,-1 1 0,0-1 0,0 0 0,1 1 0,-1-1 0,0 0 0,0 0 0,0 1 0,0-1 0,0 0 0,-1 1 0,1-1 0,0 1 0,-1 0 0,1 1 0,-1-2 0,0 0 0,0 0 0,0 0 0,0-1 0,0 1 0,0-1 0,-1 1 0,1 0 0,0 0 0,0-1 0,0 1 0,-1 0 0,0 0 0,1-1 0,0 1 0,-1 0 0,1 0 0,-1-1 0,0 1 0,1-1 0,-1 1 0,0-1 0,0 1 0,1-1 0,-2 1 0,2-1 0,-1 0 0,1 0 0,-1 0 0,0 0 0,1 1 0,-2-1 0,2 0 0,-1 0 0,0 0 0,-2 0 0,-16 2 0,1-1 0,-27-3 0,3 1 0,-91 5 0,-10-1 0,-8 4 0,70-2 0,-6-6 0,-13 3 0,99-2 0,-1 0 0,1 0 0,-1 0 0,0 1 0,0-1 0,1 0 0,-1 1 0,1-1 0,0 1 0,-1 0 0,1-1 0,0 1 0,-1 0 0,1 0 0,0-1 0,0 1 0,-1 0 0,1 0 0,0 2 0,1-2 0,-1-1 0,1 1 0,-1 0 0,1 0 0,0 0 0,0 0 0,0-1 0,0 1 0,0 0 0,0-1 0,0 1 0,0-1 0,0 1 0,0 0 0,0 0 0,0 0 0,1 0 0,-1-1 0,1 1 0,-1 0 0,0 0 0,1-1 0,-1 1 0,0 0 0,1-1 0,-1 1 0,1-1 0,0 1 0,-1 0 0,1-1 0,0 0 0,0 0 0,0 1 0,1 0 0,2 0 0,-2 1 0,2-1 0,0 1 0,0-1 0,0 0 0,-1-1 0,1 1 0,0-1 0,6 1 0,15 1 0,0 3 0,1-2 0,39 3 0,53-7 0,-48 0 0,325 1 0,-393 1 0,1-1 0,-1 0 0,0 1 0,0-1 0,0 0 0,1 1 0,-1 0 0,0 0 0,0 0 0,-1 0 0,2 1 0,-2-1 0,1 0 0,0 1 0,0-1 0,0 1 0,1 2 0,5 5 0,-2-1 0,8 13 0,-8-11 0,-5-10 0,0 1 0,-1-1 0,0 1 0,1-1 0,-1 0 0,0 1 0,0-1 0,1 1 0,-1-1 0,1 0 0,-1 0 0,0 1 0,0 0 0,0 0 0,0-1 0,0 1 0,0-1 0,0 1 0,0-1 0,0 1 0,0-1 0,0 1 0,0-1 0,0 1 0,-1-1 0,1 1 0,0 0 0,-1-1 0,1 0 0,0 1 0,-1 0 0,1 0 0,-2 0 0,0-1 0,1 0 0,-1 1 0,0 0 0,1-1 0,-1 1 0,0-1 0,0 1 0,1-1 0,-4 0 0,-21 3 0,-1-2 0,0-1 0,1-2 0,-29-4 0,-55-1 0,-406 8-1365</inkml:trace>
</inkml:ink>
</file>

<file path=ppt/ink/ink18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28"/>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1,'1105'0,"-1118"0,7 0</inkml:trace>
</inkml:ink>
</file>

<file path=ppt/ink/ink18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29"/>
    </inkml:context>
    <inkml:brush xml:id="br0">
      <inkml:brushProperty name="width" value="0.1" units="cm"/>
      <inkml:brushProperty name="height" value="0.1" units="cm"/>
      <inkml:brushProperty name="color" value="#FFC114"/>
    </inkml:brush>
  </inkml:definitions>
  <inkml:trace contextRef="#ctx0" brushRef="#br0">1 209 24575,'1'0'0,"0"0"0,0-1 0,0 1 0,0-1 0,0 0 0,0 1 0,-1-1 0,1 0 0,0 1 0,0-1 0,-1 1 0,1-1 0,0 0 0,-1 0 0,1 0 0,-1 0 0,1 0 0,0 0 0,-1-2 0,9-8 0,0 4 0,-1 0 0,0-1 0,0 1 0,-2-1 0,2-1 0,5-10 0,25-27 0,-36 43 0,0 0 0,1 1 0,0 1 0,-2-1 0,2 0 0,0 0 0,0 1 0,4-3 0,14-8 0,-17 9 0,0 0 0,1 1 0,1-1 0,-3 1 0,3-1 0,-1 1 0,0 1 0,8-3 0,22-8 0,-34 12 0,0-1 0,0 1 0,-1 0 0,1-1 0,0 1 0,1-1 0,-1 1 0,0 0 0,0 0 0,0 0 0,0 0 0,0-1 0,0 1 0,1 0 0,-1 1 0,-1-1 0,2 0 0,0 1 0,-1-1 0,1 1 0,-1 0 0,0-1 0,0 1 0,0 0 0,0 0 0,0-1 0,0 1 0,-1 0 0,1 0 0,0 0 0,1 2 0,1 1 0,1-1 0,-1 0 0,1 1 0,0 0 0,1-1 0,-2-1 0,2 1 0,0 0 0,-1-1 0,8 2 0,-5 0 0,0-1 0,13 10 0,-14-11 0,-3 1 0,3-1 0,-1 0 0,9 2 0,-9-2 0,3 1 0,-5-3 0,-2 1 0,1 0 0,0 0 0,1-1 0,-2 1 0,2-1 0,-1 1 0,-1 1 0,1-1 0,2 3 0,6 5 0,2 2 0,0 0 0,0-2 0,1 0 0,-1 0 0,27 13 0,3-2 0,-42-20 0,0 0 0,1 0 0,-1 0 0,0 0 0,0 0 0,0 0 0,0 0 0,0 0 0,0 0 0,0 0 0,1 0 0,-1 0 0,0 0 0,0 0 0,0 1 0,0-1 0,0 0 0,0 0 0,0 0 0,0 0 0,0 0 0,0 0 0,0 0 0,0 0 0,1 1 0,-1-1 0,0 0 0,0 0 0,0 0 0,0 0 0,0 0 0,0 0 0,0 1 0,0-1 0,0 0 0,0 0 0,0 0 0,0 0 0,0 0 0,-1 1 0,-5 2 0,-8 0 0,-5-2 0,-1 0 0,-26-3 0,20 0 0,-18-2 0,-49-1 0,50-1 0,25 3 0,1 2 0,-22-2 0,11 4 0,-42-2 0,69 1 0,1 0 0,-1 0 0,0 0 0,0 0 0,1 0 0,-1-1 0,1 1 0,-2 0 0,2 0 0,-1 0 0,1-1 0,-1 1 0,0 0 0,1-1 0,-1 1 0,1-1 0,-1 1 0,0 0 0,1-1 0,0 1 0,-1-1 0,1 1 0,0-1 0,0 1 0,0-1 0,-1 0 0,1 0 0,0 1 0,0 0 0,0 0 0,-1-1 0,1 1 0,0-1 0,0 0 0,0 1 0,0-1 0,0 0 0,0 1 0,0-1 0,1 0 0,-1 1 0,0-1 0,0 0 0,0 1 0,0-1 0,1 0 0,-1-1 0,1 0 0,1 0 0,-1-1 0,1 1 0,-1-1 0,1 1 0,-1 1 0,1-1 0,0 0 0,2-2 0,9-7 0,-12 9 0,1 0 0,0 0 0,0 0 0,1 1 0,-2 0 0,1-1 0,5-1 0,26-19 0,0 10 0,-19 8 0,-11 3 0,0 0 0,0 0 0,0 0 0,0 0 0,1 0 0,-1 1 0,0-1 0,0 1 0,0-1 0,1 1 0,-1 0 0,0 1 0,6 0 0,0 2 0,1 1 0,0-1 0,-1 2 0,0 0 0,10 5 0,-4-2 0,-7-3 0,-1-1 0,0 1 0,0-1 0,-1 2 0,0-1 0,0 1 0,9 11 0,-14-17 0,1 1 0,-1 0 0,0-1 0,0 1 0,1 0 0,-1-1 0,0 1 0,1-1 0,-1 1 0,2 0 0,1 0 0,-12-1 0,-19 0 0,7 0 0,-1-1 0,1 0 0,-36-7 0,47 6 0,1 1 0,0 1 0,-1-1 0,1 1 0,-11 1 0,-22-1 0,41 0 0,-1 1 0,1-1 0,0 0 0,-1 0 0,0-1 0,1 1 0,-1 0 0,1 0 0,0 0 0,-1 0 0,0 0 0,1 0 0,0 0 0,0-1 0,0 1 0,0 0 0,-1 0 0,0 0 0,1-1 0,0 0 0,0 1 0,-1 0 0,1 0 0,0-1 0,0 1 0,-1 0 0,0-1 0,1 0 0,0 1 0,1-1 0,-1 1 0,0 0 0,0 0 0,1-1 0,-1 0 0,0 1 0,0-1 0,0 0 0,1 1 0,-1-1 0,0 1 0,1 0 0,-1-1 0,1 0 0,24-18 0,-22 17 0,0 1 0,0-1 0,0 1 0,0 0 0,-1 0 0,2 0 0,-1 1 0,1-1 0,-1 0 0,0 1 0,0-1 0,1 1 0,-1 0 0,0 0 0,0 1 0,0 0 0,1-1 0,3 2 0,-4-1 0,-1-1 0,0 1 0,0 0 0,-1-1 0,1 1 0,0 0 0,0 0 0,-1 0 0,1 0 0,0 0 0,0 0 0,0 3 0,0-3 0,-2 0 0,1 0 0,-1 0 0,1 1 0,0-2 0,-1 1 0,0 0 0,1 1 0,-1-1 0,0 0 0,0 0 0,0 0 0,0 0 0,0 1 0,0-1 0,0 0 0,0 0 0,0 0 0,0 0 0,-1 0 0,0 2 0,0-1 0,0-1 0,0 1 0,0-1 0,0 0 0,0 0 0,0 1 0,0-1 0,-1 0 0,1 0 0,-1 0 0,1 0 0,-1 1 0,0-1 0,1-1 0,0 1 0,-1 0 0,-2 0 0,-5 1 0,0 1 0,-12 1 0,2 1 0,7-4-4,-1 1-1,0-1 1,-1 0-1,2-1 1,-21-1-1,-2 0-1333</inkml:trace>
</inkml:ink>
</file>

<file path=ppt/ink/ink18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30"/>
    </inkml:context>
    <inkml:brush xml:id="br0">
      <inkml:brushProperty name="width" value="0.1" units="cm"/>
      <inkml:brushProperty name="height" value="0.1" units="cm"/>
      <inkml:brushProperty name="color" value="#FFC114"/>
    </inkml:brush>
  </inkml:definitions>
  <inkml:trace contextRef="#ctx0" brushRef="#br0">217 51 24575,'-2'-2'0,"1"2"0,-1-2 0,0 1 0,0 0 0,0 0 0,1 0 0,-1-1 0,0 1 0,1 0 0,-2 1 0,-2-2 0,2 1 0,0 0 0,-1-2 0,0 1 0,1 0 0,-1-1 0,-4-3 0,-8-6 0,15 11 0,-1 0 0,0 0 0,0 1 0,1-1 0,-2 0 0,1 1 0,1-1 0,-1 1 0,0 0 0,0 0 0,0-1 0,-1 1 0,1 0 0,1 0 0,-1 1 0,0-1 0,-4 1 0,2 0 0,2 0 0,-2 0 0,1 0 0,0 0 0,1-1 0,-1 2 0,0 0 0,0 0 0,0-1 0,-2 4 0,2-3 0,-1 0 0,1 0 0,0 0 0,-1 0 0,1 0 0,-1-1 0,0 0 0,-4 1 0,3-1 0,1 1 0,-1 0 0,1-1 0,0 2 0,-7 2 0,11-5 0,0 0 0,-1 0 0,1 0 0,0 0 0,0 1 0,-1-1 0,1 0 0,0 0 0,-1 1 0,1-1 0,0 0 0,0 0 0,0 0 0,0 0 0,-1 1 0,1-1 0,0 0 0,0 0 0,0 0 0,0 1 0,0-1 0,0 0 0,0 0 0,0 0 0,-1 1 0,1-1 0,0 0 0,0 0 0,0 1 0,0-1 0,0 0 0,0 0 0,0 0 0,0 1 0,0-1 0,1 0 0,8 2 0,17-6 0,-16 2 45,0 1-1,12-1 1,13 0-1544</inkml:trace>
</inkml:ink>
</file>

<file path=ppt/ink/ink18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12"/>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0,'956'0,"-952"0</inkml:trace>
</inkml:ink>
</file>

<file path=ppt/ink/ink18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13"/>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0,-1 0,-1 0,2 0,-1 0,1 0,0 0,-1 0,1 0,-1 0</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12"/>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1,'1216'0,"-1214"0</inkml:trace>
</inkml:ink>
</file>

<file path=ppt/ink/ink18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14"/>
    </inkml:context>
    <inkml:brush xml:id="br0">
      <inkml:brushProperty name="width" value="0.05" units="cm"/>
      <inkml:brushProperty name="height" value="0.05" units="cm"/>
      <inkml:brushProperty name="color" value="#E71224"/>
    </inkml:brush>
  </inkml:definitions>
  <inkml:trace contextRef="#ctx0" brushRef="#br0">0 13 24575,'184'0'0,"-179"-1"0,-1 1 0,1-1 0,0 0 0,8-2 0,16-3 0,-10 6 0,32 3 0,-39-3 0,12 2 0,53 2 0,-26-6 0,-33 1 0,39 1 0,27 2 0,86 5 0,-158-8 0,-2 1 0,11-3 0,-12 1 0,3 1 13,-1 0-1,20 2 0,-7 0-1414</inkml:trace>
</inkml:ink>
</file>

<file path=ppt/ink/ink18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15"/>
    </inkml:context>
    <inkml:brush xml:id="br0">
      <inkml:brushProperty name="width" value="0.2" units="cm"/>
      <inkml:brushProperty name="height" value="0.2" units="cm"/>
      <inkml:brushProperty name="color" value="#E71224"/>
    </inkml:brush>
  </inkml:definitions>
  <inkml:trace contextRef="#ctx0" brushRef="#br0">1 1229 24575,'0'-2'0,"1"1"0,-1-1 0,1 0 0,-1 0 0,2 0 0,-2 0 0,1 0 0,1 1 0,-2-1 0,1 0 0,0 1 0,4-4 0,7-11 0,-2-13 0,-7 22 0,-1 1 0,1-1 0,0 0 0,7-11 0,-7 13 0,0 1 0,-1 0 0,0-1 0,-1 0 0,1 1 0,0-2 0,-1 1 0,0 1 0,0-11 0,0 13 0,-1 0 0,1-1 0,-1 0 0,1 1 0,0 1 0,0-2 0,0 1 0,0 0 0,4-4 0,-4 6 0,1-2 0,-1 0 0,0-1 0,0 1 0,-1 0 0,2 0 0,-1 0 0,-1 0 0,1 0 0,0 0 0,-1-5 0,0 6 0,0 0 0,0-1 0,0 0 0,0 0 0,0 1 0,0-1 0,0 0 0,1 1 0,-1-1 0,1 1 0,0-1 0,-1 0 0,1 1 0,0-1 0,0 1 0,0-1 0,0 1 0,0 0 0,0 0 0,2-2 0,-2 2 0,0 0 0,0 0 0,-1-1 0,1 1 0,-1-1 0,1 1 0,0 1 0,-1-2 0,0 0 0,0 1 0,1 0 0,-1-1 0,0-1 0,0 1 0,0 1 0,0-1 0,0 0 0,0 1 0,1-2 0,-1 2 0,0-1 0,3-2 0,0-2 0,1-1 0,-1 1 0,-1-1 0,0 1 0,0-1 0,0 1 0,-1-1 0,1-10 0,-1 14 0,0-2 0,0 2 0,0 0 0,0-1 0,4-4 0,2-8 0,-3 5 0,0 1 0,9-15 0,-13 24 0,8-13 0,-8 13 0,0 1 0,0 0 0,0-1 0,0 1 0,0-1 0,0 1 0,0 0 0,0-1 0,0 1 0,0-1 0,0 1 0,0 0 0,0-1 0,0 0 0,0 1 0,0-1 0,0 1 0,0 0 0,0-1 0,0 1 0,0 0 0,0 0 0,0 0 0,0-1 0,0 1 0,0 0 0,0-1 0,-1 1 0,1 0 0,-1-1 0,1 1 0,-1 0 0,1 0 0,0 0 0,0 0 0,0 0 0,-1 0 0,1 0 0,0 0 0,-1 0 0,1 0 0,0 0 0,0 0 0,0 0 0,0 0 0,-1 0 0,1 0 0,0 1 0,0-1 0,0 0 0,0 0 0,0 0 0,-1 0 0,1 0 0,0 0 0,0 1 0,0-1 0,-1 0 0,1 0 0,0 0 0,0 0 0,0 1 0,0-1 0,0 0 0,0 0 0,0 0 0,0 0 0,0 0 0,0 0 0,0 0 0,0 0 0,0 0 0,0 1 0,0-1 0,0 0 0,0 0 0,0 0 0,0 0 0,0 1 0,0-1 0,1 0 0,-1 0 0,0 1 0,1-1 0,-1 1 0,0-1 0,0 0 0,0 0 0,0 0 0,0 1 0,0-1 0,0 0 0,1 0 0,-1 0 0,0 0 0,0 1 0,0-1 0,0 0 0,1 0 0,-1 0 0,0 0 0,1 0 0,-1 0 0,0 1 0,0-1 0,0 0 0,1 0 0,-1 0 0,0 0 0,0 0 0,1 0 0,-1 0 0,1 0 0,-1 0 0,0 0 0,0 0 0,0 0 0,0 0 0,0 0 0,0 0 0,0 0 0,1 0 0,-1-1 0,0 1 0,1 0 0,-1 0 0,0 0 0,0 0 0,0 0 0,1 0 0,-1-1 0,0 1 0,0 0 0,0 0 0,0 0 0,0 0 0,1-1 0,-1 1 0,0 0 0,0 0 0,1-1 0,-1 0 0,1 0 0,-1 0 0,1 1 0,0 0 0,-1-1 0,1 0 0,-1 0 0,0 0 0,0 0 0,1 0 0,-1 0 0,1 0 0,-1 0 0,0 0 0,0 0 0,0-2 0,1-8 0,-1 11 0,0-1 0,0 1 0,1 0 0,-1 0 0,0-1 0,1 1 0,-1 0 0,0 0 0,0 0 0,0-1 0,0 1 0,0 0 0,0 0 0,0 0 0,0 0 0,1 0 0,-1 0 0,1 0 0,-1 0 0,0 0 0,0 0 0,1 0 0,-1 0 0,0 0 0,1 0 0,-1 0 0,1 0 0,-1 0 0,0 0 0,0 0 0,1 0 0,-1 0 0,0 0 0,0 0 0,1 0 0,-1 0 0,1 0 0,-1 0 0,1 3 0,-10-1 0,9-2 0,0 0 0,-1 0 0,0 1 0,0-1 0,0 0 0,0-1 0,1 1 0,-1 0 0,0 0 0,0 0 0,0 0 0,0 0 0,-1-1 0,2 1 0,0 0 0,0-1 0,0 1 0,-1 0 0,1 0 0,0 0 0,-1-1 0,1 1 0,0 0 0,0 0 0,0-1 0,0 1 0,0 0 0,0 0 0,0-1 0,0 1 0,0 0 0,0 0 0,0 0 0,0 0 0,0 0 0,0-1 0,0 1 0,0 0 0,0-4 0,1 2 0,0-1 0,0 0 0,1 1 0,2-5 0,4-10 0,-6 13 0,-1-1 0,1 1 0,1 0 0,2-6 0,-4 7 0,2 0 0,-1-1 0,-1 0 0,1 0 0,-1 2 0,1-8 0,-2 8 0,0 0 0,1 0 0,0 0 0,-1 0 0,1 0 0,1 0 0,-2 0 0,1 1 0,1-1 0,1-1 0,4-9 0,-6 10 0,0 0 0,0 1 0,-1-1 0,0-1 0,0 3 0,1-2 0,-1 0 0,-1-4 0,1 4 0,0 0 0,0 1 0,0-1 0,0 0 0,1 0 0,-1 0 0,0 0 0,3-2 0,-1-2 0,0 1 0,-1 0 0,1-1 0,1-5 0,0-2 0,3 2 0,-6 10 0,2 0 0,-2 0 0,1 0 0,-1 0 0,1-1 0,0 1 0,-1 0 0,1 0 0,-1 0 0,0 0 0,0 1 0,1-4 0,0 1 0,-1 0 0,1 0 0,-1 1 0,2-2 0,-2 2 0,1-1 0,0 0 0,0 1 0,1-1 0,4-4 0,-4 4 0,0 1 0,-1-2 0,1 1 0,0 0 0,0 0 0,-1-1 0,2-5 0,-1 2 0,-1 0 0,1-1 0,2 1 0,5-12 0,-1 3 0,0-3 0,-5 12 0,0 0 0,0 1 0,6-10 0,18-30 0,-10 26 0,-9 8 0,-6 11 0,-5 2 0,2-2 0,1 1 0,0 0 0,0-1 0,0 1 0,0 0 0,0 0 0,0-1 0,0 1 0,0 0 0,0 0 0,0 0 0,0-1 0,-1 1 0,1 0 0,0 0 0,0 0 0,0 0 0,0 0 0,-1-1 0,1 1 0,0 0 0,-1 0 0,1-1 0,0 1 0,0 0 0,0 0 0,-1 0 0,1 0 0,0 0 0,0 0 0,-1 0 0,1 0 0,0 0 0,-1 0 0,1 0 0,0 0 0,0 0 0,-1 0 0,1 0 0,0 0 0,0 0 0,0 0 0,-1 0 0,1 0 0,-1 1 0,1-1 0,0 0 0,0 0 0,0 1 0,-1-1 0,1 0 0,0 0 0,0 0 0,0-1 0,0-2 0,1 1 0,0-1 0,0 1 0,0 0 0,0-1 0,0 0 0,1 1 0,2-4 0,-1 2 0,1 0 0,-1 0 0,-1 0 0,1-1 0,-1 1 0,1 0 0,2-8 0,-3 4 0,4-4 0,1 1 0,10-15 0,-6 7 0,-9 16 0,-1 0 0,1 2 0,-1-3 0,0 1 0,1-4 0,-2 5 0,1-1 0,-1 0 0,2 0 0,-2 1 0,1 0 0,0-1 0,0 1 0,3-3 0,0 0-86,-2 2-56,-1 1 0,1 0 0,-2 1 0,2-2 0,0 3-1,0-2 1,0 0 0,3-1 0</inkml:trace>
</inkml:ink>
</file>

<file path=ppt/ink/ink18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25"/>
    </inkml:context>
    <inkml:brush xml:id="br0">
      <inkml:brushProperty name="width" value="0.05" units="cm"/>
      <inkml:brushProperty name="height" value="0.05" units="cm"/>
      <inkml:brushProperty name="color" value="#E71224"/>
    </inkml:brush>
  </inkml:definitions>
  <inkml:trace contextRef="#ctx0" brushRef="#br0">921 12 24575,'-8'1'0,"0"-1"0,-16 5 0,20-4 0,-1 0 0,0 0 0,0-1 0,0 1 0,-1-1 0,2 0 0,-1 0 0,-1 0 0,2 0 0,-1-1 0,-7 0 0,1-3 0,0 2 0,-2 0 0,2 0 0,-1 1 0,1-1 0,0 2 0,-21 2 0,-28-2 0,18-3 0,-28-3 0,-172 6 0,197 4 0,16-1 0,4-1 0,-8 1 0,-123-3-1365</inkml:trace>
</inkml:ink>
</file>

<file path=ppt/ink/ink18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26"/>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18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27"/>
    </inkml:context>
    <inkml:brush xml:id="br0">
      <inkml:brushProperty name="width" value="0.2" units="cm"/>
      <inkml:brushProperty name="height" value="0.2" units="cm"/>
      <inkml:brushProperty name="color" value="#E71224"/>
    </inkml:brush>
  </inkml:definitions>
  <inkml:trace contextRef="#ctx0" brushRef="#br0">0 1134 24575,'14'-4'0,"1"2"0,16-3 0,4-1 0,-22 4 0,-1 2 0,1-1 0,22 2 0,-2 0 0,81 4 0,-37-1 0,19-4 0,17 0 0,-107 1 0,-2 1 0,2-1 0,-1 0 0,-1 0 0,1 1 0,8 4 0,8 2 0,-20-7 0,-1-1 0,2 1 0,-1 0 0,0 0 0,0-1 0,1 1 0,-2 1 0,1-1 0,1-1 0,0 3 0,9 6 0,-12-11 0,-1 1 0,1-1 0,0-1 0,0 2 0,0-1 0,0 0 0,1-1 0,-1 1 0,1 0 0,0 0 0,0 0 0,0-3 0,0 2 0,1 0 0,0 1 0,0 0 0,-1-2 0,1 2 0,-1-1 0,0 0 0,0 1 0,0-1 0,0 0 0,0 0 0,-1 0 0,1 1 0,-3-4 0,1-3 0,0-1 0,-3-18 0,3 17 0,-4-18 0,2 16 0,2 11 0,1-1 0,-1 1 0,2-1 0,-1-1 0,0 2 0,1-1 0,0 0 0,0 0 0,0 0 0,0-4 0,2 11 0,-2-3 0,1 0 0,0-1 0,-1 1 0,0 0 0,1 0 0,-1 0 0,0-1 0,0 1 0,1 0 0,-1 0 0,0 0 0,0-1 0,0 1 0,0 0 0,0-1 0,0 1 0,0 0 0,0 0 0,-1-1 0,1 1 0,0 0 0,-1 1 0,-2 1 0,1 0 0,-1-2 0,-1 2 0,0-1 0,2 1 0,-2-1 0,0 0 0,0 0 0,1-2 0,-8 3 0,-13 8 0,21-10 0,0 0 0,1 0 0,-2 0 0,1 0 0,0 0 0,0-1 0,-1 1 0,-5-1 0,-31 0 0,19-1 0,-1 1 0,-1 0 0,0 0 0,-1 1 0,-30 6 0,-49 8 0,96-15 0,-8 2 0,1-1 0,-1-1 0,0-1 0,1 1 0,-1-2 0,-23-4 0,34 5 0,1 0 0,0 0 0,0 0 0,0-1 0,0 0 0,1 1 0,-1 0 0,0-1 0,0 0 0,-1-2 0,3 3 0,0 0 0,0 1 0,1-1 0,-1 0 0,1 0 0,-1 1 0,0-1 0,1 0 0,-1 0 0,1 0 0,0 0 0,0 1 0,-1-1 0,1 0 0,0 0 0,-1-1 0,1 1 0,0 0 0,0 0 0,1 0 0,-1 1 0,0 0 0,1-1 0,-1 0 0,0-1 0,0 1 0,1 1 0,-1-1 0,1 0 0,0 0 0,-1 0 0,1 0 0,-1 1 0,1-1 0,1-1 0,0 0 0,1-1 0,1 0 0,0 1 0,-2-1 0,2 1 0,0 0 0,0 0 0,0 1 0,0-1 0,0 0 0,5-1 0,3 1 0,0 0 0,20-2 0,-9 2 0,54-11 0,-52 8 0,-20 4 0,-1 0 0,0 0 0,1 0 0,0 1 0,-1-1 0,9 1 0,15 2 0,46-3 0,-44-5 0,-16 2 0,7 2 0,-16 1 0,0 1 0,-1-1 0,1 0 0,1 0 0,-2-1 0,8-2 0,-12 4 0,0 0 0,0 0 0,0 0 0,0 0 0,0 0 0,0 0 0,0 0 0,0 0 0,0 0 0,0 0 0,0 0 0,0 0 0,0 0 0,0 0 0,0 0 0,0 0 0,0 0 0,0-1 0,0 1 0,0 0 0,0 0 0,0 0 0,0 0 0,0 0 0,0 0 0,0 0 0,0 0 0,0 0 0,0 0 0,0 0 0,0 0 0,0 0 0,0-1 0,0 1 0,0 0 0,0 0 0,0 0 0,0 0 0,0 0 0,0 0 0,0-1 0,0 1 0,0 0 0,0 0 0,0 0 0,0 0 0,0 0 0,0 0 0,0 0 0,-6-2 0,-6-2 0,-4 1 0,0 1 0,0 0 0,1 2 0,-1 0 0,1 0 0,-18 3 0,16-1 0,-9 1 0,-30 0 0,24-4 0,-42-7 0,61 7 0,9 1 0,1 0 0,-1 0 0,-1-1 0,3 1 0,-7-2 0,8 2 0,0 0 0,0 0 0,1 0 0,0-1 0,-1 0 0,0 1 0,1 0 0,-1-1 0,0 1 0,1-1 0,-1 1 0,1-1 0,-1 0 0,0 1 0,1-1 0,0 1 0,-1-1 0,1 0 0,0 1 0,0-1 0,-1 0 0,1 0 0,-1 0 0,1 1 0,0-1 0,0 1 0,0 0 0,0-1 0,0-1 0,0-52 0,-1 31 0,4-31 0,1 28 0,5-36 0,0 30 0,2 0 0,16-35 0,7-17 0,-30 74 0,-1 2 0,2-17 0,3-10 0,-8 35 0,0 0 0,0 0 0,0 1 0,0-1 0,0 0 0,0 0 0,0 0 0,0 0 0,1 0 0,-1 0 0,0 0 0,0 0 0,0 0 0,0 0 0,0 0 0,0 0 0,0 0 0,0 0 0,0 0 0,0 0 0,0 0 0,0 0 0,0 0 0,0 0 0,0 0 0,0 0 0,1 0 0,-1 0 0,0 0 0,0-1 0,0 9 0,-2 9 0,-9 48 0,0 120 0,11-160 0,2-1 0,3 1 0,10 41 0,-10-47 0,-3 3 0,1-3 0,-1 24 0,17-123 0,-12 55 0,0 0 0,-3-2 0,3-36 0,-6 8 0,-3-65 0,-1 71 0,-1-29 0,7 27 0,-2 46 0,0-2 0,0 1 0,1 0 0,0 0 0,0 0 0,4-7 0,-4 14 0,-1 5 0,-1 7 0,2 87 0,29 180 0,-8-176 0,-16-81 0,1 0 0,15 33 0,-13-35 0,3 3 0,-10-40 0,0-147 0,-4 93 0,0 40 0,-10-56 0,-16-29 0,22 91 0,-12-37 0,12 43 0,1-2 0,1 1 0,2-27 0,1 33 0,-1 7 0,1 1 0,0-2 0,1 1 0,-1 0 0,1 0 0,3-10 0,-4 16 0,0 0 0,0 0 0,0 0 0,0 0 0,0 0 0,0 0 0,0 0 0,0 0 0,0 0 0,0 0 0,0 0 0,0 0 0,0 0 0,0 0 0,0 0 0,0 0 0,0 0 0,0 0 0,1 0 0,-1 0 0,0 0 0,0 0 0,0 0 0,0 0 0,0 0 0,0 0 0,0 0 0,0 0 0,0 0 0,1 0 0,-1 0 0,0 0 0,0 0 0,0 0 0,0 0 0,0 0 0,0 0 0,0 0 0,0 0 0,0 0 0,0 0 0,0 0 0,0 0 0,0 0 0,0 0 0,0 0 0,0 0 0,0 0 0,1 0 0,-1 0 0,0 0 0,0 0 0,0 0 0,0 0 0,0 0 0,0 0 0,0 0 0,0 0 0,0 0 0,4 6 0,2 9 0,-5-13 0,54 162 0,-33-91 0,-17-48 0,7 44 0,-8-31 0,9 24 0,13 45 0,-11-49 0,-10-43 0,3 28 0,-9-68 0,-32-165 0,-2-12 0,0 66 0,29 118 0,-28-110 0,31 117 0,-5-26 0,8 35 0,0-1 0,-1 0 0,2 1 0,-1-1 0,0 1 0,0-1 0,1 0 0,-1 1 0,1-1 0,-1 1 0,4-4 0,1-2 0,-2 0 0,0 1 0,4-11 0,3-9 0,-10 27 0,0 0 0,0-1 0,0 1 0,0 0 0,0 0 0,0 0 0,0 0 0,0 0 0,0 0 0,0 0 0,0-1 0,0 1 0,0 0 0,1 0 0,-1 0 0,0 0 0,0 0 0,0 0 0,0 0 0,1 0 0,-1 0 0,0 0 0,0-1 0,0 1 0,0 0 0,0 0 0,0 0 0,0 0 0,0 0 0,1 0 0,-1 0 0,0 0 0,0 0 0,0 0 0,0 0 0,0 0 0,0 0 0,1 0 0,-1 0 0,0 0 0,0 0 0,0 0 0,1 0 0,-1 0 0,4 6 0,2 9 0,-5-15 0,9 26 0,-6-20 0,-1 1 0,0-1 0,-2 1 0,4 13 0,-4-13 0,1-1 0,0 1 0,2 6 0,3 9 0,0 3 0,-3-14 0,3 22 0,-1 2 0,1-2 0,3 20 0,-8-40 0,1 22 0,0-5 0,0 30 0,3-6 0,1-21 0,-3-7 0,3 33 0,-7-58 0,4 30 0,-1-20 0,0 19 0,-3-18 0,1 0 0,1 0 0,0 0 0,0 1 0,1-2 0,7 18 0,-6-17 0,1 2 0,-2-2 0,-2 1 0,3 16 0,-4-22 0,1 0-341,1-1 0,-1 1-1,3 6 1</inkml:trace>
</inkml:ink>
</file>

<file path=ppt/ink/ink18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16"/>
    </inkml:context>
    <inkml:brush xml:id="br0">
      <inkml:brushProperty name="width" value="0.2" units="cm"/>
      <inkml:brushProperty name="height" value="0.2" units="cm"/>
      <inkml:brushProperty name="color" value="#E71224"/>
    </inkml:brush>
  </inkml:definitions>
  <inkml:trace contextRef="#ctx0" brushRef="#br0">1 101 24575,'1'-4'0,"-1"0"0,1 2 0,1-2 0,-1 1 0,0-1 0,0 2 0,1-1 0,0-1 0,0 1 0,0 0 0,4-3 0,-2 1 0,25-36 0,-28 40 0,0 0 0,0 0 0,-1 0 0,1 0 0,0 1 0,0 0 0,0-1 0,0 0 0,0 1 0,-1-1 0,1 0 0,0 1 0,0-1 0,0 1 0,0 0 0,1-1 0,-1 1 0,0 0 0,1-1 0,0 1 0,-2 1 0,1-1 0,-1 0 0,1 0 0,-1 1 0,1-1 0,0 0 0,0 1 0,-1-1 0,1 1 0,-1-1 0,1 1 0,0-1 0,-1 1 0,1-1 0,-1 1 0,0-1 0,1 0 0,0 1 0,-1 0 0,0 0 0,0-1 0,1 1 0,-1 0 0,0-1 0,0 1 0,0 0 0,0-1 0,0 2 0,10 56 0,-7-34 0,1 46 0,-4-67 0,0-2 0,0 1 0,1-1 0,-1 1 0,0 0 0,1 0 0,1 2 0,-2-4 0,0 0 0,0 0 0,0 0 0,0 0 0,0 0 0,0 1 0,0-1 0,0 0 0,0 0 0,0 0 0,0 0 0,0 0 0,0 0 0,0 0 0,0 0 0,0 0 0,0 0 0,1 0 0,-1 0 0,0 0 0,0 0 0,0 1 0,0-1 0,0 0 0,1 0 0,-1 0 0,0 0 0,0 0 0,0 0 0,0 0 0,0 0 0,0 0 0,0 0 0,0 0 0,0 0 0,0 0 0,0 0 0,1 0 0,-1 0 0,0 0 0,0 0 0,0 0 0,0 0 0,0 0 0,0 0 0,0 0 0,0-1 0,3-8 0,-3 10 0,0 4 0,0 0 0,0-1 0,0 1 0,1 0 0,0-1 0,0 0 0,0 1 0,2 4 0,-2-6 0,1 0 0,-1-2 0,-1 2 0,1 0 0,0 0 0,-1 0 0,0-1 0,0 0 0,0 1 0,-1 6 0,0-6 0,1 1 0,0 0 0,0-1 0,2 8 0,-1-6 0,0 1 0,0 0 0,-1 10 0,0-10 0,0 0 0,0-1 0,0 1 0,2 7 0,2-4 0,-3-6 0,0 1 0,0-2 0,0 2 0,0 0 0,-1-1 0,1 5 0,5 45 0,-7-40 0,1 19 0,0-30 0,0 0 0,1 0 0,0 1 0,-1-2 0,1 1 0,-1 0 0,1 0 0,0 0 0,0 1 0,1-1 0,1 1 0,-4-21 0,-1 13 0,1 0 0,0 1 0,0-1 0,-1 0 0,2-8 0,-4-16 0,-3-13 0,6 36 0,-1-2 0,2 2 0,0-13 0,-1-7 0,-1 12 0,2 8 0,-1 2 0,1-3 0,-2-4 0,-3-3 0,1 0 0,1 0 0,2 0 0,-2-25 0,-1 105 0,-2 29 0,6-59 0,0 34 0,1-62 0,2 1 0,-1 0 0,1 0 0,1 0 0,-2-1 0,3 0 0,-1 0 0,1 0 0,8 9 0,-11-13 0,9 9 0,-11-13 0,0 0 0,0 0 0,1 0 0,-1 1 0,0-1 0,0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0,2 7 0,-1 8 0,-1-9 0,-1 1 0,1 1 0,1-1 0,-1 1 0,2-2 0,2 10 0,0-2 0,-1 0 0,-2 0 0,1 19 0,-1-16 0,0 11 0,-1-19 0,0 0 0,0 1 0,5 16 0,-1-7 0,4 33 0,-5-30 0,0 24 0,-3-32 0,5 19 0,-2-20 0,0 19 0,-3-27-195,0-1 0,1 0 0,-1 0 0,2 1 0,-2-1 0,3 3 0</inkml:trace>
</inkml:ink>
</file>

<file path=ppt/ink/ink18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17"/>
    </inkml:context>
    <inkml:brush xml:id="br0">
      <inkml:brushProperty name="width" value="0.2" units="cm"/>
      <inkml:brushProperty name="height" value="0.2" units="cm"/>
      <inkml:brushProperty name="color" value="#E71224"/>
    </inkml:brush>
  </inkml:definitions>
  <inkml:trace contextRef="#ctx0" brushRef="#br0">46 313 24575,'0'-5'0,"0"-1"0,0 1 0,0-1 0,-1 1 0,1 0 0,-2-1 0,-1-5 0,1 5 0,0-2 0,1 1 0,1 0 0,-1 0 0,1-8 0,-2-15 0,2 29 0,0-3 0,-1 0 0,0 0 0,0-1 0,0 1 0,-3-7 0,-1-9 0,2 5 0,2 8 0,0 2 0,0-2 0,1-10 0,0 11 0,0-1 0,-1 1 0,-2-11 0,1-1 51,1 14-334,0 1 0,1-1 0,-1 0-1,-3-6 1</inkml:trace>
</inkml:ink>
</file>

<file path=ppt/ink/ink18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18"/>
    </inkml:context>
    <inkml:brush xml:id="br0">
      <inkml:brushProperty name="width" value="0.2" units="cm"/>
      <inkml:brushProperty name="height" value="0.2" units="cm"/>
      <inkml:brushProperty name="color" value="#E71224"/>
    </inkml:brush>
  </inkml:definitions>
  <inkml:trace contextRef="#ctx0" brushRef="#br0">0 13 24575,'2'-1'0,"1"-1"0,-1 0 0,0 2 0,1-1 0,-1 0 0,0 0 0,1 0 0,-1 0 0,6-1 0,-7 3 0,-1 0 0,0 0 0,1 0 0,0 1 0,-1-1 0,0-1 0,0 1 0,0 1 0,0-1 0,0 2 0,0 4 0,3 3-1365</inkml:trace>
</inkml:ink>
</file>

<file path=ppt/ink/ink18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19"/>
    </inkml:context>
    <inkml:brush xml:id="br0">
      <inkml:brushProperty name="width" value="0.1" units="cm"/>
      <inkml:brushProperty name="height" value="0.1" units="cm"/>
      <inkml:brushProperty name="color" value="#E71224"/>
    </inkml:brush>
  </inkml:definitions>
  <inkml:trace contextRef="#ctx0" brushRef="#br0">0 64 24575,'1'0'0,"1"-1"0,-1 0 0,0 1 0,0-2 0,0 2 0,-1-1 0,2 0 0,-2 0 0,1 0 0,0 0 0,1-1 0,6-5 0,-5 4 0,1 0 0,0 1 0,-1 0 0,0-2 0,1 1 0,-1-1 0,0 1 0,-1 0 0,0-1 0,0 1 0,4-8 0,-7 13 0,1 0 0,-1 0 0,0-1 0,0 2 0,1-1 0,0 0 0,0 0 0,-1 1 0,1-1 0,0-1 0,1 1 0,-1 1 0,0-1 0,1 0 0,-1 0 0,1 0 0,0 0 0,0 0 0,0 0 0,0 0 0,2 3 0,5 10 0,-8-15 0,1 1 0,-1-1 0,0 1 0,0-1 0,0 1 0,1-1 0,-1 1 0,0-1 0,0 1 0,0 0 0,0-1 0,0 1 0,0-1 0,0 1 0,0-1 0,0 1 0,0-1 0,0 1 0,0-1 0,-1 1 0,1-1 0,0 1 0,0-1 0,0 1 0,-1-1 0,1 0 0,0 1 0,-1-1 0,1 0 0,-1 1 0,0-2 0,1 0 0,-1-1 0,0 0 0,1 1 0,0-1 0,0 0 0,-1 1 0,1-1 0,1-2 0,-1 4 0,-4-18 131,2 6-1627</inkml:trace>
</inkml:ink>
</file>

<file path=ppt/ink/ink18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20"/>
    </inkml:context>
    <inkml:brush xml:id="br0">
      <inkml:brushProperty name="width" value="0.05" units="cm"/>
      <inkml:brushProperty name="height" value="0.05" units="cm"/>
      <inkml:brushProperty name="color" value="#E71224"/>
    </inkml:brush>
  </inkml:definitions>
  <inkml:trace contextRef="#ctx0" brushRef="#br0">1 1 24575,'7'0'0,"-7"0"0,0 0 0,1 0 0,0-1 0,0 1 0,-1 0 0,1 0 0,0 0 0,-1 0 0,1 0 0,0 0 0,0 0 0,-1 1 0,1-1 0,-1 0 0,1 0 0,0 0 0,-1 0 0,1 1 0,0-1 0,0 0 0,-1 1 0,0-1 0,0 0 0,0 1 0,1-1 0,0 1 0,-1-1 0,0 0 0,1 1 0,-1-1 0,0 1 0,1-1 0,-1 0 0,1 0 0,-1 1 0,0 0 0,0 0 0,0-1 0,0 1 0,1-1 0,-1 1 0,0 1 0,2 8 0,1 2 0,-1 19 0,5 2 0,-3 51 0,-3-77-9,0 2 1,1-1-1,0 1 0,1-2 0,0 1 0,5 11 0,3 3-1294</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13"/>
    </inkml:context>
    <inkml:brush xml:id="br0">
      <inkml:brushProperty name="width" value="0.1" units="cm"/>
      <inkml:brushProperty name="height" value="0.1" units="cm"/>
      <inkml:brushProperty name="color" value="#66CC00"/>
      <inkml:brushProperty name="ignorePressure" value="1"/>
    </inkml:brush>
  </inkml:definitions>
  <inkml:trace contextRef="#ctx0" brushRef="#br0">133 1,'-131'816,"130"-813</inkml:trace>
</inkml:ink>
</file>

<file path=ppt/ink/ink18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23"/>
    </inkml:context>
    <inkml:brush xml:id="br0">
      <inkml:brushProperty name="width" value="0.05" units="cm"/>
      <inkml:brushProperty name="height" value="0.05" units="cm"/>
      <inkml:brushProperty name="color" value="#E71224"/>
    </inkml:brush>
  </inkml:definitions>
  <inkml:trace contextRef="#ctx0" brushRef="#br0">61 1 24575,'-1'0'0,"-1"0"0,1 0 0,-1 1 0,1-1 0,-1 0 0,1 1 0,0-1 0,0 1 0,-1-1 0,1 1 0,-1 0 0,1-1 0,-1 1 0,1 0 0,0-1 0,0 1 0,0 0 0,0 0 0,1 0 0,-2 0 0,0 3 0,-2 1 0,1 0 0,0 1 0,-2 9 0,-1-4 0,-4 14-1365</inkml:trace>
</inkml:ink>
</file>

<file path=ppt/ink/ink18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24"/>
    </inkml:context>
    <inkml:brush xml:id="br0">
      <inkml:brushProperty name="width" value="0.05" units="cm"/>
      <inkml:brushProperty name="height" value="0.05" units="cm"/>
      <inkml:brushProperty name="color" value="#E71224"/>
    </inkml:brush>
  </inkml:definitions>
  <inkml:trace contextRef="#ctx0" brushRef="#br0">12 1 24575,'-1'0'0,"0"1"0,0-1 0,-1 1 0,2 1 0,-2-1 0,1 1 0,-1 0 0,2 1 0,-1-1 0,0 0 0</inkml:trace>
</inkml:ink>
</file>

<file path=ppt/ink/ink18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21"/>
    </inkml:context>
    <inkml:brush xml:id="br0">
      <inkml:brushProperty name="width" value="0.05" units="cm"/>
      <inkml:brushProperty name="height" value="0.05" units="cm"/>
      <inkml:brushProperty name="color" value="#E71224"/>
    </inkml:brush>
  </inkml:definitions>
  <inkml:trace contextRef="#ctx0" brushRef="#br0">29 0 24575,'0'1'0,"0"0"0,0-1 0,0 1 0,0-1 0,-1 1 0,1 0 0,0-1 0,-1 1 0,1-1 0,0 1 0,-1-1 0,1 0 0,0 0 0,-1 1 0,0 0 0,1-1 0,0 1 0,-1-1 0,1 0 0,-1 1 0,0-1 0,1 0 0,0 1 0,-2-1 0,2 1 0,-1-1 0,0 1 0,0-1 0,1 1 0,-1 0 0,0-1 0,0 1 0,1 0 0,-1 0 0,1-1 0,-1 2 0,-1 3 0,4-10 0,-1-3 0,-1 8 0,0 0 0,0 0 0,0-1 0,0 1 0,0 0 0,-1 0 0,1 0 0,0 0 0,-1 0 0,1 0 0,0 0 0,0 0 0,0 0 0,0 0 0,0 0 0,-1 0 0,1 0 0,0 0 0,0 0 0,0 0 0,0 0 0,-1 0 0,1 0 0,0 0 0,0 0 0,-1 0 0,1 0 0,0 0 0,0 1 0,0-1 0,0 0 0,0 0 0,0 0 0,0 0 0,0 0 0,0 0 0,0 0 0,0 1 0,0-1 0,0 0 0,0 0 0,0 0 0,0 0 0,0 0 0,0 1 0,-2 0 9,2 0-1,-1 1 1,0-1-1,0 0 1,1-1 0,0 1-1,-1 1 1,1-1-1,0 1 1,0-1-1,-1 0 1,1 0-1,0 3 1,2 15-1494</inkml:trace>
</inkml:ink>
</file>

<file path=ppt/ink/ink18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22"/>
    </inkml:context>
    <inkml:brush xml:id="br0">
      <inkml:brushProperty name="width" value="0.05" units="cm"/>
      <inkml:brushProperty name="height" value="0.05" units="cm"/>
      <inkml:brushProperty name="color" value="#E71224"/>
    </inkml:brush>
  </inkml:definitions>
  <inkml:trace contextRef="#ctx0" brushRef="#br0">22 0 24575,'0'1'0,"-1"0"0,1 0 0,0 0 0,-1 0 0,1 0 0,0 0 0,-1-1 0,1 1 0,-1 0 0,0 0 0,0 1 0,0-2 0,0 1 0,1 0 0,-1 0 0,1 0 0,-1 1 0,1-2 0,-1 1 0,1 0 0,0 0 0,-1 0 0,1 1 0,-4 20 133,-1-5-1631</inkml:trace>
</inkml:ink>
</file>

<file path=ppt/ink/ink18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06"/>
    </inkml:context>
    <inkml:brush xml:id="br0">
      <inkml:brushProperty name="width" value="0.05" units="cm"/>
      <inkml:brushProperty name="height" value="0.05" units="cm"/>
    </inkml:brush>
  </inkml:definitions>
  <inkml:trace contextRef="#ctx0" brushRef="#br0">34 3749 24575,'1'-8'0,"0"-1"0,1 0 0,-1 0 0,1 1 0,6-12 0,-2-1 0,37-120 0,10-67 0,-39 125 0,-7 29 0,31-134 0,19-107 0,-51 260 0,45-259 0,0 71 0,8-38 0,-35 160 0,22-78 0,161-428 0,-156 467 0,63-146 0,-3 83 0,-62 121 0,-34 51 0,3 1 0,2 1 0,34-42 0,-34 46 0,-14 18 0,1-2 0,-1 3 0,1-2 0,0 2 0,1-1 0,0 1 0,13-8 0,-20 14 0,-1 0 0,1-1 0,1 1 0,-1 0 0,-1 0 0,2 0 0,-1-1 0,0 1 0,0 0 0,0 1 0,0-1 0,0 0 0,0 0 0,-1 0 0,1 1 0,0-1 0,0 0 0,0 1 0,0-1 0,0 1 0,0-1 0,0 1 0,-1 0 0,2-1 0,-2 1 0,1-1 0,-1 0 0,2 2 0,-2-2 0,1 1 0,-1 0 0,0 0 0,0 0 0,1 0 0,-1 0 0,1 1 0,2 5 0,1 2 0,-2-2 0,3 14 0,-2-11 0,22 84 0,15 111 0,-16-21 0,-6-43 0,29 185 0,-39-285 0,37 235 0,-5-67 0,0-10 0,1 66 0,-26-173 0,15 69 0,-8-59 0,-10-39 0,-4-33 0,15 36 0,-13-40 0,13 53 0,-19-60 0,2-1 0,-1 0 0,15 24 0,-1 2 0,-3-4 0,23 62 0,-29-74 0,1-2 0,16 28 0,-17-36 0,45 91 0,4 12 0,-15-33 0,2-3 0,-38-68 0,8 27 0,1-2 0,-8-19 0,8 30 0,-12-37 0,1-1 0,0 0 0,1 0 0,9 16 0,-3-6-1365,-10-16-5461</inkml:trace>
</inkml:ink>
</file>

<file path=ppt/ink/ink18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07"/>
    </inkml:context>
    <inkml:brush xml:id="br0">
      <inkml:brushProperty name="width" value="0.05" units="cm"/>
      <inkml:brushProperty name="height" value="0.05" units="cm"/>
    </inkml:brush>
  </inkml:definitions>
  <inkml:trace contextRef="#ctx0" brushRef="#br0">34 1686 24575,'1'-7'0,"0"-2"0,1 1 0,-1 0 0,1 1 0,-1-1 0,1 0 0,1 1 0,0 0 0,0 0 0,6-13 0,8-18 0,68-260 0,-81 280 0,45-130 0,-9 26 0,-20 62 0,44-100 0,-36 97 0,6-8 0,1 2 0,71-104 0,-64 107 0,-14 25 0,38-43 0,-20 28 0,-38 47 0,0 2 0,0-1 0,0 2 0,2 0 0,-2 1 0,0 0 0,15-4 0,21-14 0,-40 21 0,2 0 0,-1 0 0,0 0 0,0 1 0,1 0 0,-1 0 0,1 1 0,-2 0 0,2 0 0,10 4 0,2 2 0,31 19 0,-27-12 0,4 2 0,-18-9 0,2 0 0,12 4 0,-8-4 0,1 2 0,-1 1 0,16 14 0,-5-6 0,3 5 0,-19-14 0,1-1 0,0 0 0,-1-1 0,2-1 0,0 0 0,-2 0 0,14 0 0,77-3 0,-52-4 0,-41 2 0,0-1 0,0-1 0,1 0 0,-1-2 0,9-4 0,18-6 0,-20 8 0,1 1 0,-1 2 0,0 0 0,2 2 0,-2 1 0,1 0 0,23 6 0,-29-3 0,1 1 0,-1 1 0,0-1 0,0 2 0,0 0 0,-1 1 0,0 1 0,1 0 0,10 16 0,10 11 0,33 44 0,-16-21 0,-35-41 0,16 28 0,-3-3 0,0-3 0,-1 1 0,-2 1 0,23 60 0,-5 11 0,-24-74 0,-1 1 0,-3 1 0,0 1 0,-1 1 0,0 0 0,8 88 0,-17-117 0,2 12 0,0-1 0,0 1 0,11 44 0,-10-48 0,5 31 0,2 7 0,-7-39 0,-2 2 0,4 31 0,0 5 0,-6-56-124,1-1 0,-1 1 0,0 0 0,1 0 0,-1 0 0,1 0-1,0 0 1,-1-1 0,1 0 0,1 4 0,4 1-6702</inkml:trace>
</inkml:ink>
</file>

<file path=ppt/ink/ink18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08"/>
    </inkml:context>
    <inkml:brush xml:id="br0">
      <inkml:brushProperty name="width" value="0.05" units="cm"/>
      <inkml:brushProperty name="height" value="0.05" units="cm"/>
    </inkml:brush>
  </inkml:definitions>
  <inkml:trace contextRef="#ctx0" brushRef="#br0">34 34 24575,'10'1'0,"1"0"0,13 2 0,15 1 0,5-4 0,-24 0 0,29 2 0,-43-1 0,1 0 0,0 0 0,-1 1 0,2 0 0,-3 0 0,2-1 0,-2 2 0,8 4 0,13 9 0,-2 0 0,-1 3 0,34 33 0,-47-43 0,35 38 0,73 98 0,-99-115 0,25 48 0,-8-12 0,49 95 0,-33-59 0,-39-73 0,-1 0 0,10 39 0,-19-56 0,34 94 0,1 0 0,-21-57 0,40 73 0,-31-66 0,-2-5 0,33 67 0,47 115 0,-64-113 0,-6-12 0,38 128 0,-36-106 0,-15-62 0,21 83 0,-30-86 0,44 129 0,-31-127 0,8 23 0,2 9 0,-13-28 0,-3-15 0,10 27 0,34 70 0,-52-122 0,20 38 0,-24-57 0,6 12 0,18 45 0,-22-46 0,1-1 0,2-1 0,1 1 0,1-2 0,22 28 0,-35-46 0,7 6 0,0 0 0,-3 2 0,3-2 0,-3 2 0,0 0 0,7 16 0,27 75 0,-38-100-72,-1 0 1,1 0-1,0 0 0,-1-1 0,1 1 0,-1 0 0,2 0 0,-2 0 1,2-1-1,-2 1 0,1 0 0,0 0 0,0 0 0,0-1 0,0 1 1,-1-1-1,1 1 0,2-1 0,5 2-6754</inkml:trace>
</inkml:ink>
</file>

<file path=ppt/ink/ink18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09"/>
    </inkml:context>
    <inkml:brush xml:id="br0">
      <inkml:brushProperty name="width" value="0.1" units="cm"/>
      <inkml:brushProperty name="height" value="0.1" units="cm"/>
      <inkml:brushProperty name="ignorePressure" value="1"/>
    </inkml:brush>
  </inkml:definitions>
  <inkml:trace contextRef="#ctx0" brushRef="#br0">0 4052,'0'-4045,"0"4038</inkml:trace>
</inkml:ink>
</file>

<file path=ppt/ink/ink18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10"/>
    </inkml:context>
    <inkml:brush xml:id="br0">
      <inkml:brushProperty name="width" value="0.1" units="cm"/>
      <inkml:brushProperty name="height" value="0.1" units="cm"/>
      <inkml:brushProperty name="ignorePressure" value="1"/>
    </inkml:brush>
  </inkml:definitions>
  <inkml:trace contextRef="#ctx0" brushRef="#br0">0 0,'8725'0,"-8719"0</inkml:trace>
</inkml:ink>
</file>

<file path=ppt/ink/ink18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11"/>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514"/>
    </inkml:context>
    <inkml:brush xml:id="br0">
      <inkml:brushProperty name="width" value="0.1" units="cm"/>
      <inkml:brushProperty name="height" value="0.1" units="cm"/>
      <inkml:brushProperty name="color" value="#66CC00"/>
    </inkml:brush>
  </inkml:definitions>
  <inkml:trace contextRef="#ctx0" brushRef="#br0">1317 1 24575,'0'5'0,"0"1"0,1-1 0,2 8 0,-1-8 0,-1 1 0,0 0 0,0 9 0,-2-7 0,1-5 0,0 0 0,0 0 0,0 0 0,0 0 0,0 0 0,0 0 0,1 0 0,0 0 0,-1 0 0,2 0 0,-1 0 0,0-1 0,2 5 0,0-3 0,-1 0 0,0 1 0,0-1 0,-1 1 0,1 0 0,-1 0 0,2 9 0,-3-8 0,1 0 0,1-1 0,-1 1 0,1-1 0,3 8 0,11 16 0,-16-27 0,1-1 0,0 2 0,-1-1 0,1 0 0,-1 0 0,0 0 0,1 0 0,-1 4 0,0-3 0,0-1 0,0 0 0,0 1 0,1-1 0,0 1 0,-1-1 0,2 3 0,2 12 0,-4-15 0,0 0 0,1 0 0,-1 0 0,0 0 0,1-1 0,-1 1 0,1 0 0,0 0 0,2 2 0,-1 0 0,-1 0 0,1-1 0,0 1 0,-1 0 0,1 0 0,-1 0 0,-1 0 0,1 0 0,0 5 0,4 16 0,6 4 0,-7-17 0,0-1 0,7 12 0,1 2 0,-3-8 0,-7-15 0,0 1 0,-1-1 0,0 1 0,0-1 0,0 0 0,0 1 0,1 0 0,-2-1 0,1 1 0,-1 0 0,1 4 0,-1-3 0,1-1 0,-1 1 0,1-1 0,0 1 0,-1-1 0,4 5 0,2 16 0,-5-17 0,0 1 0,0 0 0,2-1 0,-2 0 0,5 9 0,-5-15 0,1 1 0,-1 0 0,0 0 0,1-1 0,-1 1 0,4 2 0,-4-3 0,0 0 0,1 0 0,0 1 0,-1-1 0,0 0 0,0 1 0,0 0 0,0-1 0,2 4 0,7 15 0,-8-17 0,0 1 0,-1 0 0,1-1 0,0 1 0,-1-1 0,2 8 0,-2-7 0,0 0 0,1-1 0,-1 1 0,1 0 0,0 0 0,0-1 0,0 0 0,1 1 0,2 2 0,-2-1 0,1 0 0,-1-1 0,4 10 0,-6-14 0,-1 1 0,0-1 0,1 0 0,-1 1 0,0-1 0,0 1 0,0-1 0,0 1 0,1-1 0,-1 0 0,0 1 0,0-1 0,0 1 0,0-1 0,0 1 0,0-1 0,0 0 0,0 1 0,0 0 0,0-1 0,0 1 0,0-1 0,-1 1 0,1-1 0,0 0 0,0 1 0,0-1 0,-1 1 0,1-1 0,0 1 0,-1-1 0,0 0 0,0 0 0,-1 0 0,1 0 0,0 0 0,0 0 0,0 0 0,0 0 0,-1 0 0,1 0 0,0 0 0,-1-1 0,-62-14 0,36 12 0,0 2 0,-37 1 0,-25 0 0,6-9 0,82 9 0,-36-3 0,-66 2 0,83 5 0,17-3 0,-1 0 0,1 0 0,0 0 0,-7 0 0,-405-2 0,338 6 0,13-4 0,-56-2 0,50-4 0,55 5 0,-19-4 0,18 2 0,-19 0 0,-57 6 0,82-3 0,1 0 0,0-1 0,-21-2 0,30 2 0,1-1 0,-2 1 0,2 0 0,-1-1 0,0 1 0,1 0 0,-1-1 0,0 1 0,1-1 0,-1 0 0,0 1 0,0-1 0,1 0 0,-1 1 0,1-1 0,0 0 0,-1 1 0,1-1 0,-1 0 0,1 1 0,0-1 0,0 0 0,-1 0 0,1 0 0,0 0 0,0 0 0,0 1 0,0-2 0,0-4 0,-1-1 0,2-11 0,0 7 0,-1 5 0,0-2 0,0 0 0,0 0 0,1-1 0,0 1 0,4-13 0,0 0 0,-4 16 0,0 0 0,1 0 0,-1 0 0,2 0 0,3-8 0,-4 9 0,0-1 0,0 0 0,0 0 0,-1 0 0,3-11 0,-3 9 0,0 0 0,5-12 0,0 4 0,4-19 0,3-7 0,-8 24 0,0 1 0,3-26 0,-3 17 0,7-28 0,-9 40 0,-2-2 0,1-14 0,0 16 0,-1-1 0,5-20 0,8-14 0,-11 37 0,0 0 0,-1-1 0,0 1 0,-1-14 0,0 23 0,-1 1 0,-1 0 0,1 0 0,0-1 0,0 0 0,0 1 0,-1 0 0,1 0 0,0-1 0,-1 1 0,1 0 0,-1-1 0,0 1 0,1 0 0,-1 0 0,0 0 0,-2-2 0,1 0 0,2 3 0,0 0 0,0 0 0,0-1 0,0 1 0,-1 0 0,1 0 0,0 0 0,0 0 0,0 0 0,0 0 0,0 0 0,0-1 0,0 1 0,0 0 0,0 0 0,0 0 0,0 0 0,0 0 0,0 0 0,0 0 0,0-1 0,0 1 0,0 0 0,0 0 0,0 0 0,0 0 0,0 0 0,0 0 0,0 0 0,0-1 0,0 1 0,0 0 0,0 0 0,1 0 0,-1 0 0,0 0 0,0 0 0,0 0 0,0 0 0,0 0 0,0-1 0,8-1 0,11 2 0,-17 0 0,390 1 0,-201-1 0,-89 4 0,1 0 0,-43 1 0,51-1 0,-68-5 0,47 2 0,-89 0 0,0-1 0,0 1 0,0-1 0,1 1 0,-1-1 0,0 1 0,-1 0 0,1 0 0,0-1 0,0 1 0,0 0 0,0 0 0,0 0 0,-1 0 0,1 0 0,-1 0 0,1 0 0,-1 0 0,1 3 0,8 21 0,-9-24 0,0 0 0,0-1 0,0 0 0,0 1 0,0-1 0,0 1 0,0-1 0,0 1 0,0-1 0,0 0 0,0 1 0,0-1 0,0 0 0,-1 1 0,1-1 0,0 1 0,-1-1 0,1 0 0,0 1 0,0-1 0,-1 0 0,1 1 0,0-1 0,-1 1 0,-13 4 0,-18-4 0,29-1 0,-91 5 0,52-6 0,0-2 0,-43-8 0,69 9 0,-6 0 0,-1 1 0,-26 2 0,6 0 0,-456-1 0,417-5 0,79 5 0,-1 0 0,0 0 0,-1 0 0,0 1 0,1-1 0,0 1 0,-8 2 0,11-2 0,0-1 0,0 1 0,-1 0 0,1-1 0,0 1 0,0 0 0,0 0 0,1 0 0,-1 0 0,-1 0 0,2 0 0,-1 0 0,0 0 0,1 0 0,-1 1 0,1-1 0,-1 0 0,1 1 0,-1-1 0,1 0 0,0 0 0,0 0 0,0 1 0,-1-1 0,1 1 0,1 1 0,-2-1 0,1 1 0,0-1 0,0 0 0,0 1 0,1 0 0,-1-1 0,2 5 0,-2-6 0,1 0 0,-1-1 0,1 1 0,-1 0 0,1-1 0,0 1 0,0 0 0,-1 0 0,1-1 0,0 1 0,0-1 0,-1 1 0,1-1 0,0 0 0,0 1 0,0-1 0,0 0 0,0 0 0,0 1 0,-1-1 0,1 0 0,1 0 0,-1 0 0,1 0 0,19 1 0,0-2 0,0 1 0,0-2 0,32-7 0,-33 5 0,1 1 0,0 2 0,0 0 0,30 2 0,-4 0 0,73-5 0,-75 3 0,47 2 0,-44 3 0,29 1 0,6-1 0,1 0 0,117-4 0,-199 1 0,0-1 0,0 0 0,-1 1 0,1-1 0,0 1 0,0 0 0,-1-1 0,1 1 0,0 0 0,-1 0 0,2 2 0,-1-3 0,-2 1 0,1-1 0,0 1 0,-1-1 0,1 1 0,-1 0 0,1-1 0,0 1 0,-1 0 0,1-1 0,0 1 0,-1 0 0,0 0 0,1 0 0,-1 0 0,0 0 0,0-1 0,1 1 0,-1 0 0,0 0 0,0 0 0,0 0 0,0 0 0,0 1 0,0-2 0,0 1 0,-1-1 0,1 1 0,0-1 0,-1 0 0,1 1 0,-1-1 0,1 0 0,-1 1 0,1-1 0,-1 0 0,1 1 0,-1-1 0,1 0 0,-1 0 0,1 0 0,-1 0 0,1 1 0,-1-1 0,1 0 0,-1 0 0,0 0 0,0 0 0,-18 1 0,10-1 0,-214 7 0,204-7 0,-65 0 0,-85 0 0,54-12 0,73 5 0,18 2 0,-33-2 0,38 6 0,-152-2 0,96 12 0,36-5 0,21-2 0,-21 0 0,38-2 0,0 0 0,-1 0 0,0 0 0,1-1 0,0 1 0,0-1 0,0 1 0,-1-1 0,1 1 0,0-1 0,-1 0 0,1 1 0,0-1 0,0 0 0,0 0 0,0 0 0,0 0 0,0 0 0,0 0 0,0 0 0,0 0 0,1-1 0,-1 1 0,0-2 0,-3-5 0,1 0 0,1 1 0,-3-11 0,-2-8 0,3 15 0,3 8 0,2 11 0,0-2 0,1 0 0,0 0 0,0 0 0,0 0 0,1 0 0,5 10 0,6 10 0,-11-20 0,-1 0 0,-1 0 0,1 0 0,-1 0 0,0 1 0,0 7 0,-1-14 0,1 1 0,-1 0 0,0-1 0,0 1 0,0-1 0,1 1 0,-1-1 0,0 0 0,1 1 0,-1-1 0,0 1 0,1-1 0,0 0 0,-1 1 0,1-1 0,-1 0 0,0 1 0,1-1 0,-1 0 0,1 0 0,-1 1 0,1-1 0,-1 0 0,1 0 0,0 0 0,0 0 0,-1 0 0,1 0 0,-1 0 0,1 0 0,0 0 0,24 0 0,-16-1 0,144 8 0,-110-4 0,54-3 0,-36-1 0,39 0 0,104 2 0,-91 4 0,-40-1 0,-59-4 0,19 5 0,-20-4 0,23 2 0,8-4 0,77 2 0,-120-1 0,0 0 0,0 0 0,0 0 0,1 1 0,-1-1 0,0 0 0,0 1 0,0-1 0,0 1 0,0 0 0,0-1 0,0 1 0,0 0 0,0-1 0,-1 1 0,1 0 0,0 0 0,0 0 0,0-1 0,-1 1 0,1 1 0,-1-1 0,1 0 0,-1 0 0,1 0 0,0 1 0,-1 2 0,2-1 0,-2 0 0,1 0 0,-1 1 0,0-1 0,0 1 0,0 5 0,-1-8 0,1-1 0,0 0 0,0 1 0,0-1 0,0 1 0,0-1 0,-1 0 0,1 1 0,0-1 0,-1 0 0,1 1 0,0 0 0,0-1 0,-1 0 0,1 0 0,0 1 0,-1-1 0,1 0 0,0 0 0,-1 1 0,1-1 0,-1 0 0,1 0 0,0 0 0,-1 1 0,1-1 0,-1 0 0,1 0 0,-1 0 0,1 0 0,-1 0 0,1 0 0,-1 0 0,1 0 0,0 0 0,-1 0 0,0 0 0,-22-6 0,13 4 0,-17 0 0,-46 2 0,26 1 0,-2-1 0,-75-10 0,23 2 0,97 8 0,-185-4 0,78 0 0,-209 4 0,312 0 0,0 1 0,-11 2 0,11-1 0,1-1 0,-14 1 0,18-2 0,1-1 0,1 1 0,-2 1 0,2-1 0,-1 0 0,-1 0 0,2 1 0,-1-1 0,0 1 0,0-1 0,0 1 0,-3 2 0,5-3 0,-1 1 0,0 0 0,0 0 0,1 0 0,-1 0 0,1 0 0,-1 0 0,0 0 0,1 0 0,-1 0 0,1 0 0,0 0 0,-1 0 0,1 1 0,0-1 0,0 0 0,0 0 0,0 0 0,0 1 0,0 1 0,0-2 0,0 0 0,1-1 0,-1 1 0,0 0 0,0-1 0,1 1 0,-1 0 0,0-1 0,1 1 0,0-1 0,-1 1 0,0 0 0,1-1 0,-1 1 0,1 0 0,-1-1 0,1 1 0,0-1 0,-1 0 0,1 1 0,-1-1 0,2 0 0,-2 1 0,1-1 0,0 0 0,-1 0 0,1 0 0,0 1 0,-1-1 0,2 0 0,-2 0 0,2 0 0,5 0 0,0 0 0,13-1 0,-7 0 0,859 1 0,-800 5 0,1-1 0,-46-5 0,-18 0 0,0 1 0,1 0 0,-1 0 0,0 1 0,16 3 0,-23-3 0,0 0 0,0 1 0,0-1 0,1 0 0,-2 1 0,1-1 0,0 1 0,0 0 0,-1 0 0,1 0 0,-1 0 0,1-1 0,-1 2 0,0-1 0,0 0 0,0 0 0,0 1 0,0-1 0,0 0 0,-1 0 0,1 1 0,-1-1 0,0 1 0,0-1 0,0 1 0,0-1 0,0 4 0,0-6 0,0 1 0,-1-1 0,1 1 0,0-1 0,0 1 0,-1-1 0,0 1 0,1-1 0,0 1 0,-1-1 0,1 0 0,0 1 0,-1-1 0,1 1 0,-1-1 0,1 0 0,-1 1 0,1-1 0,-1 1 0,1-1 0,-1 0 0,0 0 0,1 0 0,-1 0 0,0 1 0,1-1 0,-1 0 0,1 0 0,-1 0 0,1 0 0,-3 0 0,-22-4 0,15 2 0,-20 1 0,-54 2 0,-39 3 0,-103-8 0,169 3 0,17 0 0,-65-8 0,91 7 0,-8-2 0,22 4 0,0 0 0,0 0 0,0 0 0,0 0 0,0 0 0,0 0 0,0 0 0,0 0 0,0 0 0,0 0 0,0 0 0,0 0 0,0 0 0,0 0 0,0 0 0,0 0 0,0 0 0,0 0 0,0 0 0,0 0 0,0 0 0,0 0 0,0 0 0,0-1 0,0 1 0,0 0 0,0 0 0,0 0 0,0 0 0,0 0 0,0 0 0,0 0 0,14 0 0,241-8 0,-116 8 0,11-1 0,-132-1 0,-16 1 0,-13 0 0,-236 6 0,116-1 0,-3 0 0,-166-4 0,226-4 0,18 1 0,35 1 0,-38 3 0,58-1 0,0 0 0,0 0 0,1 0 0,-1 0 0,0 1 0,1-1 0,-1 0 0,1 1 0,-1-1 0,0 0 0,1 1 0,-1 0 0,0-1 0,1 1 0,0-1 0,-1 1 0,1-1 0,-1 1 0,1-1 0,0 1 0,-1-1 0,1 1 0,0 0 0,0-1 0,-1 1 0,1-1 0,0 2 0,0-2 0,0 1 0,0 0 0,0 0 0,1 26 0,-1-22 0,0-4 0,1 0 0,-1 0 0,1-1 0,-1 1 0,1 0 0,-1 0 0,1-1 0,0 1 0,-1 0 0,1-1 0,0 1 0,-1 0 0,1-1 0,0 1 0,-1-1 0,1 1 0,1-1 0,-2 0 0,1 1 0,0-1 0,0 0 0,0 1 0,0-1 0,-1 0 0,3 0 0,26 3 0,-29-3 0,212 1 0,-106-2 0,7-3 0,25 3 0,98 2 0,-70 3 0,-77 1 0,-13-10 0,-66 4 0,-5 1 0,-1 0 0,1 0 0,-1 0 0,7 1 0,-10 0 0,1-1 0,-1 1 0,0-1 0,0 0 0,0 1 0,1-1 0,-1 1 0,0 0 0,-1-1 0,1 1 0,0 0 0,0 0 0,0-1 0,0 1 0,0 1 0,0-2 0,-1 1 0,1 0 0,0 0 0,0 2 0,2 3 0,-2-3 0,1 0 0,-1 0 0,1 0 0,-2 0 0,2 5 0,-2-7 0,0-1 0,1 1 0,-1-1 0,0 0 0,-1 1 0,1-1 0,0 1 0,0-1 0,0 0 0,0 1 0,0-1 0,0 0 0,0 1 0,0-1 0,-1 0 0,1 1 0,0-1 0,0 0 0,-1 0 0,1 1 0,0-1 0,-1 1 0,0-1 0,0 0 0,1 1 0,-1-1 0,0 0 0,1 1 0,-1-1 0,0 0 0,0 0 0,0 0 0,1 0 0,-1 0 0,0 0 0,0 0 0,0-1 0,-43-3 0,-75 4 0,56 1 0,-398-1 0,406-5 0,-3 1 0,-2 0 0,1-1 0,-257 5 0,315 0 0,0 0 0,0 0 0,0 0 0,0 0 0,0 0 0,0 1 0,-1-1 0,1 0 0,0 1 0,0-1 0,1 1 0,-1-1 0,0 1 0,-1-1 0,2 1 0,-1-1 0,0 1 0,0 0 0,0-1 0,1 1 0,-1 0 0,0 0 0,-1 2 0,1 0 0,0 0 0,-1 1 0,1-1 0,0 1 0,-1 6 0,0 15 0,2-20 0,0 0 0,-1 0 0,0 0 0,0-1 0,1 1 0,-4 7 0,2-6 0,0 0 0,1 0 0,-3 10 0,1 5 0,-10 66 0,11-81 0,-3 16 0,4-21 0,1 0 0,-1 0 0,1 0 0,-1 0 0,1 0 0,-1 0 0,0-1 0,1 2 0,-1-2 0,0 1 0,1 0 0,-1 0 0,-1-1 0,2 1 0,-1 0 0,-1 0 0,2-1 0,-1-1 0,1 1 0,0 0 0,0 0 0,0-1 0,0 1 0,0 0 0,0 0 0,-1-1 0,1 1 0,0 0 0,0-1 0,0 1 0,0 0 0,0 0 0,0-1 0,0 1 0,0 0 0,0-1 0,0 1 0,0 0 0,1 0 0,-1-1 0,0 1 0,0-1 0,0 1 0,0 0 0,1-1 0,1-10 0,6-26 0,-7 30 0,0 2 0,0-2 0,1 1 0,-1 1 0,2-1 0,-1 0 0,3-6 0,1 1 0,1 1 0,0-1 0,1 1 0,0 0 0,0 1 0,1 0 0,13-10 0,-20 16 0,1 1 0,-1-1 0,0 1 0,4-6 0,-4 6 0,0 0 0,0 0 0,-1-1 0,2 1 0,2-2 0,-4 3 0,0 0 0,0 1 0,0-1 0,0 1 0,0 0 0,0-1 0,0 1 0,0 0 0,0 0 0,0 0 0,0-1 0,1 1 0,-1 0 0,0 0 0,0 0 0,0 1 0,0-1 0,2 0 0,18 5 0,1-2 0,32 2 0,46-5 0,-43-1 0,3-4 0,-37 4 0,49-5 0,-132 5 0,-19 1 0,-93 0 0,27-4 0,249 7 0,65-2 0,-71-13 0,-59 5 0,64-1 0,107 13 0,-78-1 0,128 1 0,-203-5 0,-50 1 0,-1-1 0,0 2 0,0-1 0,0 1 0,0 0 0,-1 0 0,9 4 0,3 2 0,-14-7 0,-2 1 0,1-1 0,0 0 0,0 0 0,-1 0 0,1 0 0,-1 1 0,1-1 0,-1 1 0,0-1 0,2 3 0,-2-4 0,-1 1 0,0-1 0,0 0 0,0 1 0,1 0 0,-1-1 0,0 0 0,0 1 0,0-1 0,0 1 0,0-1 0,0 0 0,0 1 0,0-1 0,0 1 0,0-1 0,0 0 0,0 1 0,0-1 0,0 0 0,0 1 0,-1 0 0,1-1 0,-1 1 0,0 0 0,1-1 0,-1 0 0,1 1 0,-1-1 0,1 0 0,-1 1 0,0-1 0,1 0 0,-1 0 0,0 1 0,0-1 0,1 0 0,-1 0 0,0 0 0,1 0 0,-2 0 0,-60 0 0,33 0 0,-29 3 0,21 0 0,-50-4 0,30 0 0,-63 2 0,-127-2 0,84-3 0,202-6 0,103-10 0,-112 17 0,41 4 0,-59 0 0,-69 0 0,-95 14 0,143-14 0,-101 13 0,1-10 0,-43 0 0,143-4 0,1 0 0,0 1 0,0 0 0,1 0 0,-11 3 0,15-3 0,0 0 0,0 0 0,0 1 0,0-1 0,0 1 0,1 0 0,-1 0 0,0 0 0,1 0 0,-1 0 0,1 0 0,0 1 0,0-1 0,0 1 0,-2 3 0,1-1 0,0 0 0,1 0 0,0 0 0,0 0 0,-2 7 0,1-2 0,1 0 0,1-1 0,0 1 0,0 13 0,1-13 0,0-7 0,-1-1 0,1 1 0,1-1 0,-1 1 0,0 0 0,2 5 0,-2-8 0,0 1 0,1 0 0,-1-1 0,1 1 0,0 0 0,-1-1 0,1 1 0,-1 0 0,1-1 0,-1 1 0,1-1 0,0 1 0,-1-1 0,1 1 0,0-1 0,0 0 0,0 1 0,-1-1 0,1 0 0,0 0 0,0 1 0,-1-1 0,1 0 0,0 0 0,0 0 0,0 0 0,1 0 0,188-1 0,-104-3 0,82-1 0,-139 5 0,166 5 0,-98-1 0,55-3 0,-77-2 0,21-3 0,-91 4 0,8 0 0,-1 0 0,1 0 0,-1-2 0,18-3 0,-14 2 0,1 0 0,0 2 0,0 0 0,27 2 0,-8 0 0,-24 1 0,-11-2 0,0 0 0,0 1 0,0 0 0,1-1 0,-1 0 0,0 0 0,1 0 0,-1 0 0,1 0 0,0 0 0,-2 0 0,0-1 0,1 1 0,-1-1 0,0 1 0,0 0 0,0 0 0,0-1 0,0 1 0,0 0 0,0 0 0,0-1 0,0 1 0,0 0 0,0 0 0,0-1 0,0 1 0,0 0 0,0 0 0,0-1 0,-1 1 0,1 0 0,0 0 0,0-1 0,0 1 0,0 0 0,0 0 0,-1 0 0,1-1 0,0 1 0,0 0 0,-8-12 0,5 9 0,-23-35 0,26 37 0,-3-4 0,0 1 0,0-1 0,1 0 0,0-1 0,0 1 0,0 0 0,1-1 0,-2-9 0,2 14 0,1 0 0,0 0 0,0 0 0,-1 0 0,1 0 0,0 0 0,-1 0 0,1 0 0,-1-1 0,0 2 0,1-1 0,-1 0 0,1 0 0,-1 0 0,0 1 0,0-1 0,1 0 0,-1 1 0,-1-1 0,2 0 0,-1 0 0,0 1 0,0-1 0,0 1 0,0 0 0,0-1 0,0 1 0,0 0 0,0 0 0,-2-1 0,-4 1 0,0-1 0,0 1 0,-14 1 0,7 0 0,-57 3 0,-2 1 0,-11-10 0,29 1 0,-21 0 0,-29-1 0,-57 1 0,-60 3 0,113 2 0,97-1 0,0 0 0,0 1 0,0 0 0,0 1 0,0 0 0,0 1 0,-16 6 0,-45 23 0,71-32 0,1 1 0,0-1 0,-1 1 0,1 0 0,0 0 0,0 0 0,0-1 0,0 1 0,0 0 0,0 0 0,0 0 0,0 0 0,0 1 0,1-1 0,-1 0 0,0 0 0,0 2 0,0 1 0,0-1 0,1 1 0,0-1 0,-1 1 0,2 5 0,-1-3 0,0-5 0,0 1 0,0 0 0,0 0 0,0 0 0,0-1 0,1 1 0,-1-1 0,1 2 0,-1-2 0,1 1 0,-1-1 0,2 1 0,-2 0 0,1-1 0,0 0 0,0 1 0,2 1 0,-1-2 0,-1 0 0,1 0 0,0 0 0,0 0 0,0 0 0,0-1 0,0 1 0,0-1 0,0 1 0,0-1 0,0 0 0,0 1 0,0-1 0,3-1 0,50 1 0,67-8 0,9 0 0,-80 7 0,196 0 0,-123 6 0,-16-1 0,-55-3 0,42-2 0,-45-5 0,-28 3 0,34-1 0,-53 4 0,-1 0 0,1-1 0,0 1 0,-1-1 0,1 0 0,-1 0 0,0 0 0,1 0 0,-1 0 0,0 0 0,1-1 0,-1 1 0,0-1 0,0 1 0,0-1 0,0 0 0,0 0 0,0 0 0,-1 0 0,1 0 0,0 0 0,-1-1 0,2-3 0,-3 6 0,0 0 0,0-1 0,0 1 0,0 0 0,0-1 0,-1 0 0,1 1 0,0 0 0,0 0 0,0-1 0,0 1 0,0 0 0,-1-1 0,1 1 0,0 0 0,0 0 0,0-1 0,-1 1 0,1 0 0,0 0 0,-1 0 0,1-1 0,0 1 0,0 0 0,-1 0 0,1 0 0,-1 0 0,1 0 0,0 0 0,-1 0 0,1 0 0,0 0 0,-1-1 0,1 1 0,0 0 0,-1 0 0,1 1 0,0-1 0,-1 0 0,-19 0 0,16 0 0,-230 1 0,121-2 0,-10-3 0,-8-1 0,-182 5 0,154 1 0,128 1 0,28-2 0,1 0 0,0 0 0,-1 1 0,1 0 0,0 0 0,-1 0 0,1-1 0,-1 1 0,1 1 0,-3 0 0,5-1 0,0-1 0,-1 0 0,1 1 0,-1-1 0,1 1 0,0-1 0,0 0 0,-1 1 0,1-1 0,0 1 0,0-1 0,-1 1 0,1-1 0,0 0 0,0 1 0,0-1 0,0 1 0,0-1 0,0 1 0,0-1 0,-1 1 0,1-1 0,1 1 0,-1 0 0,0-1 0,0 1 0,0-1 0,0 1 0,0-1 0,0 0 0,0 1 0,1-1 0,-1 1 0,0-1 0,0 1 0,1-1 0,-1 0 0,0 1 0,1-1 0,-1 0 0,0 1 0,1-1 0,-1 0 0,0 1 0,1-1 0,0 0 0,-1 1 0,1-1 0,-1 0 0,0 0 0,1 0 0,0 1 0,2 0 0,0 0 0,0 0 0,0 0 0,0 0 0,0-1 0,0 1 0,4-1 0,223-4 0,-191 3 0,1-3 0,44-7 0,9-1 0,-13 2 0,-67 8 0,26 1 0,-25 1 0,21-2 0,-2-1-1365</inkml:trace>
</inkml:ink>
</file>

<file path=ppt/ink/ink18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00"/>
    </inkml:context>
    <inkml:brush xml:id="br0">
      <inkml:brushProperty name="width" value="0.1" units="cm"/>
      <inkml:brushProperty name="height" value="0.1" units="cm"/>
      <inkml:brushProperty name="color" value="#E71224"/>
    </inkml:brush>
  </inkml:definitions>
  <inkml:trace contextRef="#ctx0" brushRef="#br0">233 40 24575,'-1'-2'0,"-1"0"0,0 1 0,0-1 0,0 1 0,0-1 0,0 1 0,0-1 0,0 1 0,0-1 0,0 1 0,-1 0 0,1 0 0,-1 1 0,1-1 0,0 1 0,-4-1 0,-13-4 0,-1 2 0,0 1 0,-22 0 0,23 2 0,11 0 0,2 1 0,-2-1 0,2 0 0,-1-1 0,0 1 0,0 0 0,1-2 0,-10-2 0,14 3 0</inkml:trace>
</inkml:ink>
</file>

<file path=ppt/ink/ink18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01"/>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1,'0'1742,"0"-1740</inkml:trace>
</inkml:ink>
</file>

<file path=ppt/ink/ink18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702"/>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0,'1130'0,"-1126"0</inkml:trace>
</inkml:ink>
</file>

<file path=ppt/ink/ink18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03"/>
    </inkml:context>
    <inkml:brush xml:id="br0">
      <inkml:brushProperty name="width" value="0.1" units="cm"/>
      <inkml:brushProperty name="height" value="0.1" units="cm"/>
      <inkml:brushProperty name="color" value="#E71224"/>
    </inkml:brush>
  </inkml:definitions>
  <inkml:trace contextRef="#ctx0" brushRef="#br0">1 0 24575,'13'18'0,"-10"-14"0,1 1 0,-1-1 0,4 8 0,-4-7 0,0-1 0,0 1 0,6 5 0,11 9 0,-14-14 0,-1 0 0,1 0 0,0 1 0,7 10 0,16 24 0,-24-34 0,0 0 0,0-1 0,9 8 0,9 9 0,-19-18 0,10 10 0,-3 1 0,19 28 0,-24-28 0,-4-12 0,-1 1 0,1-1 0,0 0 0,0 0 0,-1 0 0,2 0 0,4 5 0,-5-6 0,0 1 0,0-1 0,0 1 0,0 0 0,2 6 0,6 8 0,-7-14 0,-1 1 0,0-1 0,-1 0 0,3 8 0,-3-8 0,1 0 0,0 1 0,-1 0 0,4 3 0,-3-2 0,1-2 0,0 2 0,-1 0 0,1 4 0,6 12 0,4 9 0,-10-24 0,-1 2 0,1-2 0,8 12 0,-5-8 0,9 19 0,-6-11 0,2 2 0,-2-1 0,17 26 0,-15-22 0,-9-18 0,0-2 0,0 2 0,4 6 0,-3-5 0,1 0 0,-1 0 0,-1 1 0,0-2 0,-1 2 0,3 9 0,4 16 0,-2-14 0,-2-8 0,-1 1 0,1-2 0,8 14 0,-11-20 0,1-1 0,-1 1 0,0-1 0,0 1 0,0-1 0,0 4 0,0-3 0,-1-2 0,1 2 0,0 0 0,0-1 0,-1 1 0,2-1 0,0 4 0,1-2 0,0 0 0,0 1 0,-2 0 0,1-1 0,-1 1 0,2 5 0,2 8 0,0 0 0,-5-13 0,2 0 0,-1 0 0,5 6 0,4 26 0,18 24 0,-3-5 0,-22-49 0,-1-5 0,-1 2 0,1-1 0,-1 1 0,2 4 0,-3-6 0,0 0 0,1-1 0,0 2 0,0-2 0,0 1 0,0-1 0,1 2 0,2 1 0,-2-2 0,-1-1 0,0 1 0,0 0 0,0 0 0,0 0 0,0 0 0,2 4 0,-1 2 0,1 0 0,6 13 0,3 8 0,-8-19 0,0-1 0,2 2 0,0-1 0,7 9 0,-10-13 0,0 1 0,0-2 0,4 11 0,2 6 0,13 18 0,-1 0 0,-14-22 0,-7-14 0,1-1 0,1 2 0,0-3 0,0 2 0,0 0 0,2 3 0,-6 9 0,2-15 0,1 0 0,-1-1 0,0 1 0,0 0 0,1-1 0,-1 1 0,1 0 0,0-1 0,0 1 0,-1 0 0,1 0 0,0-1 0,1 1 0,-2-1 0,1 0 0,0 0 0,-1 1 0,1-1 0,-1 1 0,1-1 0,0 1 0,-1-1 0,1 1 0,-1-1 0,0 1 0,0 0 0,1 0 0,-1-1 0,0 1 0,1 0 0,-1-1 0,0 1 0,0 0 0,0 0 0,1 2 0,0-1 0,0 1 0,0-1 0,0 1 0,0 0 0,1-2 0,-1 2 0,1-1 0,-1 0 0,0 0 0,3 2 0,-1-1 0,-1-1 0,0 1 0,0-1 0,-1 0 0,0 0 0,1 1 0,-1-1 0,0 1 0,1 3 0,12 33 0,-14-39-40,0 1 0,1-1 0,-1 1 0,0-1-1,1 1 1,-1-1 0,0 0 0,0 0 0,1 0 0,-1 1 0,0-1-1,1 1 1,0-1 0,-1 0 0,0 1 0,1-1 0,-1 0-1,0 1 1,0-1 0,1 1 0,-1-1 0,1 0 0,0 0 0,-1 0-1,1 0 1,-1 1 0,1-1 0,0 0 0,-1 0 0,1 0-1,-1 0 1,1 0 0,1 0 0</inkml:trace>
</inkml:ink>
</file>

<file path=ppt/ink/ink18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704"/>
    </inkml:context>
    <inkml:brush xml:id="br0">
      <inkml:brushProperty name="width" value="0.2" units="cm"/>
      <inkml:brushProperty name="height" value="0.2" units="cm"/>
      <inkml:brushProperty name="color" value="#E71224"/>
    </inkml:brush>
  </inkml:definitions>
  <inkml:trace contextRef="#ctx0" brushRef="#br0">36 1 24575,'1'1'0,"0"0"0,1 0 0,-1 1 0,1-2 0,-1 1 0,1 0 0,0-1 0,0 1 0,-1 0 0,0 0 0,5 0 0,-5-1 0,46 15 0,-29-9 0,-18-6 0,2 0 0,-2 1 0,1-1 0,0 0 0,0 1 0,-1 0 0,1-1 0,0 0 0,0 0 0,-1 0 0,1 1 0,-1 0 0,1-1 0,-1 1 0,0-1 0,1 1 0,-1 0 0,0-1 0,2 2 0,-4-1 0,1 0 0,0 0 0,0-1 0,0 1 0,-1-1 0,1 1 0,0-1 0,-1 0 0,1 0 0,-1 1 0,1-1 0,0 0 0,-2 0 0,1 0 0,-13 1 0,11-1 0,0 1 0,-1 0 0,1 0 0,-1 0 0,-5 2 0,8-2 0,1-1 0,0 1 0,-1 1 0,0-1 0,1 0 0,0 0 0,-1-1 0,1 1 0,0 1 0,-1-1 0,1 1 0,0-1 0,1 1 0,-1-1 0,1 1 0,-2 2 0,1-3 0,1-1 0,0 1 0,-1 0 0,0 0 0,1 0 0,0 0 0,0 0 0,0 0 0,0 0 0,0 0 0,0-1 0,0 1 0,0 0 0,0-1 0,0 1 0,0 0 0,1 0 0,-1 0 0,1 0 0,-1-1 0,1 2 0,0-1 0,0 0 0,0-1 0,-1 1 0,1-1 0,0 1 0,1 0 0,-1-1 0,0 1 0,0-1 0,0 1 0,1-1 0,-1 0 0,0 0 0,0 0 0,0 0 0,0 0 0,2 0 0,84 0 0,-71-2 0,-14 1 0,1 0 0,-1 1 0,1 0 0,0-1 0,0 1 0,0 0 0,-2 0 0,2 0 0,0 1 0,0-1 0,-1 1 0,0 0 0,1-1 0,0 1 0,0 0 0,-1-1 0,1 1 0,-2 0 0,6 4 0,-3-2 0,0 0 0,0 0 0,0 0 0,0 2 0,-1-1 0,0-1 0,1 1 0,-1 1 0,-2-2 0,2 2 0,2 4 0,-5-8 0,0-1 0,0 0 0,0 1 0,0-1 0,0 0 0,0 0 0,0 1 0,0-1 0,0 0 0,0 1 0,-1-1 0,1 0 0,0 0 0,0 1 0,0-1 0,0 0 0,0 0 0,0 1 0,-1-1 0,1 0 0,0 0 0,-1 0 0,1 1 0,0-1 0,0 1 0,0-1 0,-1 0 0,1 0 0,-1 0 0,-11 3 0,-16-4 0,26 1 0,-75-5 0,63 5 0,4-1 0,-1 1 0,0 1 0,1 0 0,0 0 0,-14 4 0,23-5 0,-1 1 0,1-1 0,0 1 0,0 1 0,0-1 0,0 0 0,-1 1 0,1-1 0,0 0 0,0 0 0,0 1 0,1 0 0,-1-2 0,0 2 0,0-1 0,1 1 0,0 0 0,-1-1 0,1 4 0,0-4 0,0 0 0,-1 0 0,1 0 0,0 0 0,0 1 0,-1-1 0,1 0 0,1 1 0,-1-1 0,0 1 0,1-1 0,-1-1 0,0 1 0,0 0 0,1 1 0,-1-1 0,1 0 0,-1 1 0,1-1 0,0 0 0,0 0 0,0 0 0,0 0 0,2 1 0,1-1 0,1 0 0,0 0 0,-1-1 0,1 1 0,0-1 0,-1 0 0,1 0 0,9-1 0,5 0 0,96 5 0,-67 1 0,-30-3 0,21-1 0,-38-1 0,1 0 0,1 1 0,-2-1 0,0 0 0,2 1 0,-2-1 0,1 1 0,0-1 0,0 1 0,0 0 0,0-1 0,-1 1 0,0 0 0,1 1 0,0-1 0,-1 0 0,1 0 0,-1 0 0,1-1 0,-1 2 0,0 0 0,-1-1 0,1 0 0,0 1 0,0-1 0,1 4 0,-2-5 0,0 0 0,-1 1 0,1 0 0,0-1 0,0 1 0,0-1 0,-1 1 0,1-1 0,0 1 0,-1 0 0,1 0 0,-1-1 0,1 1 0,-1-1 0,1 1 0,0-1 0,-1 0 0,1 1 0,-1-1 0,1 1 0,-1-1 0,0 0 0,1 0 0,-1 1 0,1-1 0,-2 0 0,2 0 0,-1 0 0,1 1 0,-2-1 0,1 0 0,-25 2 0,-46 2 0,27-3 0,-42-2 0,20-3 0,67 4 0,-2 0 0,0 0 0,0 0 0,-1 0 0,2 0 0,-2 0 0,2 1 0,-1-1 0,0 0 0,-3 2 0,5-2 0,-1 1 0,1-1 0,-1 1 0,0 0 0,1-1 0,-1 1 0,1 0 0,-1 0 0,1 0 0,0-1 0,0 1 0,0 0 0,-1 0 0,1-1 0,0 0 0,0 1 0,-1 0 0,1 0 0,0-1 0,0 2 0,1-2 0,-1 1 0,0 1 0,1-1 0,-1-1 0,0 1 0,0 0 0,0-1 0,0 1 0,0 0 0,0 0 0,0-1 0,1 0 0,-1 1 0,0-1 0,1 1 0,-1-1 0,1 1 0,0 0 0,-1-1 0,1 1 0,-1-1 0,1 0 0,0 1 0,2 1 0,-2-1 0,1 0 0,0-1 0,0 1 0,0 0 0,0-1 0,4 1 0,3 0 0,-1-1 0,18 1 0,-23-1 0,39-1 0,53 2 0,-87-1 0,0 1 0,1 0 0,-1 1 0,1-1 0,-1 1 0,-1 1 0,2 0 0,-2-1 0,2 2 0,11 6 0,-11-7 0,-1 1 0,1-1 0,1-1 0,-1-1 0,17 3 0,-25-4 0,-82-4 0,49 2 0,0 1 0,-41 3 0,33-2 0,32 0 0,1 0 0,0 0 0,0 0 0,0 2 0,0-1 0,-1 0 0,-11 4 0,8-1 0,7-3 0,-1 0 0,0 1 0,1 0 0,-1 0 0,-5 5 0,9-7 0,1 1 0,-1-1 0,1 0 0,-1 0 0,0 1 0,1-1 0,-1 1 0,1-1 0,0 1 0,-1-1 0,1 1 0,-1 0 0,1-1 0,0 1 0,0 0 0,0 0 0,0-1 0,-1 2 0,2-1 0,-1-1 0,0 1 0,0 0 0,1 0 0,-1-1 0,1 1 0,-1 0 0,0 0 0,1 0 0,-1-1 0,1 1 0,0 0 0,0 0 0,-1-1 0,1 1 0,1 1 0,-1-1 0,2 0 0,-2 0 0,1 0 0,1-1 0,-2 1 0,2-1 0,-2 1 0,1 0 0,0-1 0,0 0 0,1 1 0,2-1 0,32-1 0,-18 0 0,158 6 0,-162-5 0,0 0 0,0 1 0,20 5 0,-9-4 0,6 3 0,-32-4 0,1-1 0,0 0 0,0 0 0,0 0 0,-1 0 0,2 1 0,-2-1 0,1 0 0,-1 1 0,1-1 0,-1 1 0,1-1 0,-1 1 0,1-1 0,0 1 0,0-1 0,-1 1 0,0-1 0,1 0 0,0 0 0,-1 2 0,1-2 0,-1 1 0,1 0 0,-1-1 0,0 1 0,0 0 0,1-1 0,-1 1 0,0 0 0,0 0 0,0-1 0,0 3 0,-1-2 0,1 0 0,0-1 0,-1 1 0,0 0 0,0 0 0,0 1 0,1-1 0,-1 0 0,0 0 0,0-1 0,0 1 0,0 0 0,1 0 0,-1 0 0,-1-1 0,1 1 0,0 0 0,0-1 0,0 0 0,-2 1 0,-5 1 0,-1-1 0,0 1 0,1-1 0,-1 0 0,0-1 0,0 0 0,-9-2 0,-10 1 0,-74-3 0,-1 0 0,86 4 0,10-1 0,1 1 0,-1 0 0,1 0 0,-1 0 0,0 1 0,1 0 0,-1 1 0,-6 0 0,12-1 0,0-1 0,1 0 0,-1 1 0,-1-1 0,2 0 0,-1 1 0,0-1 0,0 1 0,0-1 0,1 1 0,-2 0 0,2-1 0,-1 1 0,1 0 0,-1-1 0,0 1 0,1 0 0,-1 0 0,1-1 0,-1 1 0,1-1 0,0 1 0,0 0 0,0 0 0,0 0 0,-1 0 0,1-1 0,0 1 0,0 0 0,0 0 0,0 0 0,0 0 0,0 0 0,1 0 0,-1 0 0,0 0 0,0-1 0,0 0 0,0 1 0,1 0 0,-1 0 0,0-1 0,1 2 0,-1-2 0,2 2 0,0 0 0,0 0 0,0 0 0,0-1 0,0 0 0,-1 1 0,2-1 0,-1 0 0,0 1 0,1-1 0,-1 0 0,0 0 0,0 0 0,1 0 0,-1 0 0,1-1 0,4 1 0,143 2 0,-138-2 0,-1 0 0,19 4 0,-20-3 0,1 0 0,-1-2 0,14 2 0,-5-3 0,1 2 0,35 4 0,-46-4 0,-1 0 0,-1-1 0,13 0 0,-13-1 0,1 1 0,-2 1 0,2-1 0,10 2 0,-18-2 0,1 0 0,-1 0 0,0 0 0,1 0 0,-1 0 0,0 0 0,0 0 0,1 1 0,-1-1 0,0 0 0,0 0 0,1 0 0,-1 0 0,1 0 0,-1 1 0,0-1 0,1 0 0,-1 0 0,0 0 0,0 1 0,0-1 0,1 0 0,-1 0 0,1 0 0,-1 0 0,0 1 0,0-1 0,0 0 0,0 1 0,0-1 0,0 0 0,1 1 0,-2 0 0,1-1 0,0 1 0,-1 0 0,0-1 0,1 1 0,0-1 0,-1 1 0,1 0 0,-1-1 0,0 1 0,1-1 0,-1 0 0,1 1 0,-1 0 0,-26 9 0,16-6 0,-2-2 0,1-1 0,0 1 0,0-1 0,0-1 0,0 0 0,-17-2 0,-9 1 0,-201 1 0,223-1 0,15 1 0,1 0 0,-1 0 0,-1-1 0,1 1 0,-1 0 0,1 0 0,0 0 0,0 0 0,0 0 0,-1 0 0,1 0 0,0 0 0,0 1 0,0-1 0,0 0 0,0 0 0,-1 0 0,1 0 0,0 1 0,0-1 0,0 1 0,0-1 0,0 1 0,-1 2 0,-3 1 0,3-2 0,-1 0 0,1-1 0,0 2 0,1-1 0,-1 1 0,-1-1 0,0 4 0,2-5 0,1 0 0,0 0 0,0 0 0,0 0 0,0 0 0,0 0 0,0 1 0,0-1 0,0 0 0,0-1 0,0 1 0,1 0 0,-1 0 0,0 0 0,1 0 0,0 0 0,-1 0 0,1 0 0,-1 0 0,1 0 0,0 0 0,0-1 0,-1 1 0,1 0 0,1 0 0,-1 0 0,1 1 0,0-1 0,0 0 0,1 1 0,-2-1 0,2 0 0,-2 0 0,2 0 0,-1 0 0,0-1 0,1 1 0,-1-1 0,0 1 0,4-1 0,4 0 0,1 0 0,11 0 0,13 0 0,55 4 0,8 2 0,-14-1 0,-20-5 0,10 0 0,-73 0 0,0 0 0,-1 0 0,2 0 0,-2 1 0,1-1 0,0 0 0,0 0 0,0 0 0,-1 1 0,2-1 0,-2 0 0,0 1 0,0-1 0,2 1 0,-2-1 0,1 1 0,-1 0 0,1-1 0,0 1 0,-1-1 0,1 1 0,-1 0 0,1 0 0,0 1 0,0 0 0,0 0 0,0 0 0,-1 1 0,0-1 0,1 2 0,-1 0 0,0-3 0,0-1 0,0 1 0,0 0 0,0-1 0,0 1 0,0 0 0,-1-1 0,1 1 0,0-1 0,0 1 0,0 0 0,-1 0 0,0-1 0,1 1 0,0-1 0,-1 0 0,1 0 0,-1 1 0,0-1 0,1 1 0,-1-1 0,1 0 0,-1 1 0,0-1 0,1 0 0,-1 1 0,1-1 0,-1 0 0,0 0 0,1 1 0,0-1 0,-1 0 0,0 0 0,0 0 0,-1 0 0,-4 1 0,0 0 0,0-1 0,-8-1 0,7 0 0,-24 1 0,1-2 0,-55-9 0,53 5 0,1 0 0,-1 2 0,-46 0 0,62 4 0,5 0 0,2-1 0,-1 2 0,0-1 0,1 0 0,0 2 0,-2-1 0,2 1 0,-18 7 0,14-4 0,8-4 0,2 1 0,-1 0 0,-1 0 0,1 0 0,-3 2 0,6-3 0,-1 1 0,1-1 0,0 0 0,0 0 0,0 0 0,0 1 0,1-1 0,-1 0 0,1 0 0,-1 1 0,0-1 0,1 1 0,-1-1 0,1 1 0,0 0 0,0-1 0,-1 2 0,1-1 0,0-1 0,0 1 0,0-1 0,0 1 0,0-1 0,1 1 0,-1-1 0,0 0 0,1 0 0,-1 0 0,1 1 0,0-1 0,-1 1 0,1-1 0,-1 0 0,1 0 0,0 0 0,0 0 0,0 0 0,0 0 0,1 0 0,-1 0 0,2 1 0,0-1 0,-1 0 0,2 1 0,-1-2 0,0 2 0,0-2 0,0 1 0,0 0 0,1-1 0,-1 0 0,5 0 0,445 0 0,-448 0 0,1 0 0,-1 0 0,1 1 0,0-1 0,-1 1 0,11 3 0,-13-3 0,-1 0 0,1 0 0,-2 0 0,1 1 0,1-1 0,-1 1 0,1-2 0,-2 2 0,2 0 0,-2-1 0,0 2 0,1-1 0,0 0 0,0 0 0,-1-1 0,2 4 0,-2-3 0,0-1 0,-1 1 0,0 0 0,1-1 0,-1 0 0,1 0 0,-1 1 0,0 0 0,0-1 0,1 1 0,-2 3 0,1-5 0,0 1 0,-1-1 0,1 1 0,-1 0 0,1 0 0,0 0 0,-1-1 0,1 1 0,-2 0 0,2 0 0,-1-1 0,0 1 0,0 0 0,0-1 0,0 1 0,0-1 0,0 0 0,0 1 0,0-1 0,0 0 0,-1 1 0,-5 0 0,1 1 0,-2 0 0,2-1 0,-2 0 0,2 0 0,-2-1 0,-12 0 0,8-1 0,-1 0 0,0-2 0,-16-3 0,18 4 0,1-1 0,-1 2 0,-17-1 0,-14 0 0,16-1 0,-31 1 0,8 0 0,-51-3 0,87 4 0,-64 2 0,77-1 0,-1 0 0,-1 1 0,2-1 0,-1 1 0,-1 0 0,2-1 0,-1 1 0,0-1 0,0 1 0,1 0 0,-1-1 0,0 1 0,0 0 0,1-1 0,-1 1 0,1 0 0,-1 0 0,1 0 0,0-1 0,0 1 0,0 0 0,-1-1 0,1 1 0,0 0 0,0 0 0,0 2 0,-3 25 0,2-25 0,1-1 0,1-1 0,-1 2 0,0-1 0,0 0 0,1 0 0,-1 0 0,1 1 0,0-2 0,0 1 0,-1 0 0,1 0 0,0 0 0,1 0 0,-1 0 0,1-1 0,-1 0 0,1 1 0,-1-1 0,1 1 0,0 0 0,-1-1 0,1 0 0,1 1 0,-1-1 0,0 0 0,0-1 0,0 1 0,0 0 0,0-1 0,1 1 0,-1 0 0,1-1 0,-1 0 0,4 1 0,278-2 0,-227-3 0,-38 2 0,22 0 0,5 2 0,33 0 0,-75 1 0,1-1 0,-1 1 0,0 0 0,0 0 0,0 0 0,0 0 0,0 0 0,0 1 0,0 0 0,5 3 0,-7-3 0,1-2 0,-2 3 0,1-2 0,0 1 0,0 0 0,-1 0 0,1 1 0,0-2 0,0 1 0,-1 0 0,-1 1 0,1-1 0,1 1 0,-2-1 0,1 0 0,1 5 0,2 7 0,-3-11 0,0-1 0,0-1 0,-1 2 0,1 0 0,-1-1 0,0 1 0,0-1 0,0 0 0,0 4 0,0-5 0,0-1 0,0 0 0,-1 1 0,1-1 0,0 1 0,-1-1 0,1 0 0,-1 0 0,0 1 0,1-1 0,0 0 0,-1 0 0,1 1 0,-1-1 0,0 0 0,1 0 0,-1 0 0,1 0 0,-1 0 0,0 0 0,1 0 0,-1 0 0,1 0 0,-1 0 0,0 0 0,1 0 0,-1 0 0,1 0 0,-22-4 0,17 3 0,-69-8 0,27 3 0,-43 0 0,82 6 0,-44-3 0,-14-2 0,4 1 0,-3 0 0,33 4 0,-43 0 0,49-7 0,23 6 0,0 0 0,1 0 0,-1 0 0,0 0 0,0 1 0,0-1 0,1 1 0,-1 0 0,0 0 0,0 0 0,0 0 0,0 0 0,-4 1 0,6-1 0,0 0 0,1 1 0,-1-1 0,1 1 0,-1-1 0,0 1 0,1-1 0,0 1 0,0-1 0,0 1 0,0-1 0,0 1 0,-1 0 0,1 0 0,-1-1 0,1 1 0,0 0 0,0-1 0,0 1 0,0 0 0,0-1 0,0 1 0,1 20 0,0-14 0,-1-4 0,-1 0 0,1 0 0,0 0 0,1-1 0,-1 2 0,0-1 0,0 0 0,1 0 0,0-1 0,0 1 0,1 0 0,-1 0 0,1 0 0,-1-1 0,1 0 0,0 1 0,4 4 0,-5-6 0,1-1 0,0 1 0,-1 0 0,1 1 0,-1-1 0,1 0 0,0-1 0,0 1 0,0-1 0,0 1 0,1-1 0,-2 1 0,1-1 0,0 0 0,0 0 0,0 0 0,0 0 0,2 0 0,8-1 0,-2 0 0,14-4 0,-7 3 0,29-6 0,-35 7 0,-2-1 0,2 1 0,0 1 0,0-1 0,15 3 0,6-1 0,82-5 0,-92 4 0,2 2 0,41 7 0,-33-5 0,-18-1 0,-1 0 0,17 5 0,-20-6 0,0 0 0,-1 0 0,2-1 0,-2 0 0,20-1 0,11 1 0,-38-1 0,-1 0 0,1 1 0,-1-1 0,0 0 0,-1 1 0,2-1 0,-1 1 0,0 0 0,1-1 0,-1 0 0,0 1 0,0 0 0,0 0 0,0 0 0,0-1 0,0 1 0,0 0 0,-1 0 0,1 0 0,0 1 0,-1-1 0,1 0 0,-1 0 0,1 0 0,-1-1 0,1 2 0,-1 1 0,1-2 0,-1 0 0,0 0 0,0-1 0,0 1 0,0 0 0,0 0 0,0 0 0,0 0 0,0 0 0,-1-1 0,1 1 0,0-1 0,0 1 0,-1 0 0,1-1 0,-1 1 0,1 0 0,-1-1 0,1 2 0,-1-2 0,0 1 0,1-1 0,0 1 0,-1-1 0,1 1 0,-1 0 0,0-1 0,0 0 0,0 1 0,1-1 0,-2 1 0,2-1 0,-1 0 0,0 0 0,0 1 0,0-1 0,0 0 0,0 0 0,0 0 0,1 0 0,-2 0 0,-66 3 0,-94-1 0,85-3 0,-221 1 0,246 4 0,51-4 0,0 0 0,0 0 0,0 0 0,-1 0 0,1 0 0,-1 1 0,1-1 0,0 0 0,0 1 0,0 0 0,0-1 0,0 1 0,0-1 0,0 1 0,0-1 0,-1 1 0,2 0 0,-1-1 0,-1 0 0,2 1 0,-1 0 0,0 1 0,0-2 0,1 1 0,-1 0 0,1 0 0,-1 0 0,1 0 0,0 0 0,0 1 0,-1-1 0,1 0 0,0-1 0,0 1 0,0 0 0,0 1 0,0-1 0,0 0 0,0 2 0,0-1 0,0 0 0,1 0 0,-1 0 0,0 0 0,0 0 0,1 0 0,0 0 0,0 0 0,0-1 0,0 1 0,0 0 0,1 0 0,-1 0 0,0 0 0,1-1 0,0 1 0,-1-1 0,0 0 0,1 1 0,4 1 0,1 0 0,2 0 0,-1-1 0,0 0 0,1 0 0,-1 0 0,2-1 0,14 0 0,65-5 0,-59 2 0,69-2 0,-41-3 0,-6 2 0,4-1 0,-36 3 0,0 1 0,0 0 0,1 2 0,-2 0 0,40 6 0,-15 6 0,-15-3 0,-23-7 0,10 1 0,-16-3 0,1 0 0,-1 0 0,1 0 0,0 0 0,-1 0 0,0 1 0,1-1 0,-1 0 0,0 0 0,1 0 0,0 1 0,-1-1 0,0 0 0,0 0 0,1 1 0,-1-1 0,0 0 0,1 0 0,-1 1 0,0 0 0,1-1 0,-1 0 0,0 1 0,0 0 0,0 0 0,-1-1 0,0 1 0,1-1 0,-1 0 0,1 0 0,-1 1 0,0-1 0,1 1 0,-1-1 0,1 1 0,-2 0 0,2-1 0,-1 0 0,1 1 0,-2-1 0,2 0 0,-16 6 0,4-4 0,2-1 0,-1 0 0,0-1 0,1 1 0,-18-3 0,-4 2 0,-189-5 0,213 5 0,2 0 0,-2-1 0,-9-2 0,2-1 0,-1 3 0,0 0 0,-1 1 0,-19 1 0,-2-1 0,19 1 0,1 1 0,-37 8 0,2-2 0,45-7 0,-25 5 0,32-6 0,-2 0 0,1 1 0,0 0 0,0 0 0,-1 0 0,2 0 0,-1 0 0,0 0 0,1 0 0,-2 1 0,-2 2 0,5-4 0,-1 1 0,1 0 0,0 0 0,-1 0 0,1 0 0,0 0 0,0 0 0,0 0 0,-1 0 0,1 0 0,0 0 0,0 0 0,0 1 0,0-2 0,0 1 0,1 0 0,-1 0 0,0 0 0,0 0 0,0 0 0,1 2 0,0-5 0,-1 1 0,0 0 0,1-1 0,0 1 0,-1 0 0,0 0 0,0 1 0,0-2 0,0 1 0,0 0 0,0-2 0,-7-11 0,7 14 0,0 0 0,0-1 0,0 1 0,-1 0 0,1 0 0,0-1 0,0 1 0,0 0 0,0 0 0,-1-1 0,1 1 0,0 0 0,-1 0 0,1 0 0,0-1 0,0 1 0,-1 0 0,1 0 0,0 0 0,-1 0 0,1 0 0,-1-1 0,1 1 0,0 0 0,0 0 0,-1 0 0,1 0 0,0 0 0,-1 0 0,1 0 0,-1 0 0,1 0 0,0 0 0,-1 0 0,1 0 0,0 0 0,0 1 0,-1-1 0,1 0 0,0 0 0,0 0 0,0 0 0,-1 0 0,1 1 0,-1-1 0,1 1 0,0 1 0,0-1 0,0 1 0,0-1 0,0 1 0,0-1 0,0 0 0,0 0 0,1 0 0,0 1 0,-1 0 0,1 1 0,3 9 0,-5-11 0,1 0 0,0 0 0,1 1 0,-1-1 0,0-1 0,0 2 0,0-1 0,1 0 0,0 0 0,-1 0 0,1 0 0,-1 0 0,1 0 0,0 1 0,-1-1 0,1 0 0,2 0 0,-3 0 0,2-1 0,0 1 0,-1 0 0,1-1 0,-1 1 0,1 0 0,0-1 0,0 0 0,-1 0 0,0 1 0,1-1 0,0 0 0,2-1 0,61 2 0,70-2 0,-24-12 0,159 9 0,-200 4 0,-61 0 0,-1 1 0,1 0 0,11 3 0,-12-1 0,1-2 0,-1 1 0,12-2 0,-18 0 0,-1 0 0,1 0 0,-1 0 0,1 0 0,0 1 0,-1-1 0,1 0 0,0 1 0,-1-1 0,1 1 0,-1-1 0,0 1 0,0 0 0,1 0 0,1 0 0,-1 1 0,-1 0 0,1-1 0,-1 1 0,0 0 0,0-1 0,0 1 0,-1 1 0,2-1 0,-2 0 0,1 1 0,1 1 0,-1 0 0,0 0 0,1-1 0,0 1 0,-1 0 0,1 0 0,1-2 0,-1 2 0,6 5 0,-6-7 0,0 0 0,0 0 0,-1 0 0,1 0 0,0 0 0,1 3 0,-3-5 0,0 0 0,0 0 0,0 1 0,0-1 0,0 1 0,0-1 0,0 0 0,0 0 0,0 1 0,0-1 0,0 0 0,0 0 0,0 0 0,0 1 0,0-1 0,0 0 0,0 0 0,-1 1 0,1-1 0,0 0 0,0 0 0,0 0 0,0 1 0,0-1 0,0 0 0,0 0 0,-1 1 0,0-1 0,0 1 0,0-1 0,1 0 0,-2 0 0,2 1 0,-1-1 0,0 0 0,0 0 0,0 0 0,0 0 0,-1 0 0,-21 0 0,-23-2 0,16-1 0,-3-1 0,-6 0 0,-303 4 0,270 5 0,40-1 0,-7-1 0,-66-2 0,97-2 0,1 0 0,-13-3 0,15 1 0,-1 2 0,-1 0 0,1 0 0,0 0 0,-6 1 0,11 0 0,0 0 0,0 1 0,0-1 0,1 0 0,-1 1 0,0-1 0,0 1 0,1-1 0,-2 1 0,2-1 0,-1 1 0,1 0 0,-2 0 0,2-1 0,-1 1 0,1 0 0,-1-1 0,0 1 0,1 0 0,0 0 0,-1-1 0,1 1 0,0 0 0,0-1 0,-1 1 0,1 0 0,0 0 0,0 1 0,-1 25 0,1-23 0,0-1 0,0 0 0,0 0 0,0 0 0,1 1 0,0-1 0,0-1 0,1 2 0,-1-1 0,1 1 0,1 1 0,-1-3 0,-1 0 0,1 0 0,0-1 0,-1 1 0,2-1 0,-1 0 0,0 1 0,0-1 0,0 0 0,0 0 0,1 0 0,-1 0 0,0 0 0,1 0 0,-1 0 0,6 0 0,10 1 0,0-1 0,0-1 0,1 0 0,32-2 0,-20-2 0,47-2 0,36 3 0,149 3 0,-255 0 0,-2 1 0,15 1 0,-15 0 0,1-1 0,-1 0 0,10 0 0,44-1 0,46-1 0,-95 0 0,3 0 0,-13 1 0,-1 0 0,0 0 0,1 1 0,-1-1 0,0 0 0,1 1 0,-1-1 0,1 0 0,-1 1 0,1-1 0,-1 0 0,1 1 0,-1-1 0,0 1 0,0 0 0,1-1 0,-1 1 0,1-1 0,-1 1 0,0-1 0,0 1 0,0-1 0,0 1 0,1-1 0,2 11 0,-2-10 0,0 0 0,-1 0 0,0 0 0,1 0 0,-1 0 0,0 1 0,0-1 0,0 1 0,0-1 0,0 2 0,0-3 0,-1 1 0,1 0 0,0-1 0,-1 1 0,0-1 0,1 1 0,-1 0 0,1-1 0,-1 1 0,0-1 0,0 1 0,1-1 0,-1 1 0,0-1 0,0 0 0,1 1 0,-2-1 0,2 0 0,-1 1 0,1-1 0,-2 0 0,-13 4 0,0-2 0,0-1 0,0 0 0,0 0 0,0-1 0,-15-2 0,-10 1 0,-61-2 0,3-2 0,-134 1 0,223 4 0,0 1 0,-17 3 0,12-1 0,-1 0 0,-8 0 0,0 0 0,-36 1 0,-15 1 0,60-5 0,9 0 0,0 0 0,1 0 0,-2 0 0,2 0 0,-1 0 0,0-1 0,1-1 0,-7 0 0,10 1 0,-1 0 0,2 1 0,-2-1 0,1 1 0,-1 0 0,1-1 0,-1 1 0,1 0 0,-1 0 0,1 0 0,-1-1 0,2 1 0,-2 1 0,1-1 0,-1 0 0,1 0 0,-1 0 0,1 1 0,-2 0 0,2-1 0,0 1 0,1 0 0,0-1 0,-2 1 0,2 0 0,-1 0 0,1 0 0,-1 0 0,0-1 0,1 0 0,0 1 0,-1 0 0,1 0 0,0 0 0,-1 0 0,1 0 0,0 0 0,0 0 0,0 0 0,0 0 0,0 0 0,0 0 0,0 0 0,0 0 0,1 1 0,-1-1 0,0 0 0,0 0 0,0-1 0,0 1 0,1 0 0,-1 0 0,0 1 0,0-1 0,1-1 0,0 1 0,-1 0 0,1 0 0,-1-1 0,1 1 0,0-1 0,-1 1 0,0 0 0,1 0 0,0 0 0,0-1 0,0 1 0,0-1 0,0 1 0,1 0 0,1 0 0,0-1 0,-1 0 0,2 1 0,-1-1 0,0 0 0,-1 0 0,6 0 0,3-1 0,-2 1 0,0 1 0,13 3 0,-12-3 0,-2 0 0,14 0 0,438-1 0,-397-4 0,47 0 0,-102 4 0,-2-1 0,15-2 0,-15 1 0,2 1 0,-1 0 0,8 0 0,-6 1 0,83 4 0,-49-3 33,-25-1-1431</inkml:trace>
</inkml:ink>
</file>

<file path=ppt/ink/ink18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98"/>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1,'0'1767,"0"-1921,0 314,0-174,0 6</inkml:trace>
</inkml:ink>
</file>

<file path=ppt/ink/ink18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99"/>
    </inkml:context>
    <inkml:brush xml:id="br0">
      <inkml:brushProperty name="width" value="0.1" units="cm"/>
      <inkml:brushProperty name="height" value="0.1" units="cm"/>
      <inkml:brushProperty name="color" value="#E71224"/>
    </inkml:brush>
  </inkml:definitions>
  <inkml:trace contextRef="#ctx0" brushRef="#br0">1 1 24575,'7'1'0,"-1"-1"0,1 1 0,-1 0 0,1 1 0,-1 0 0,0-2 0,11 7 0,-10-3 0,1-1 0,0-2 0,13 5 0,-1-4-93,-14-1-23,-1-1 0,1 1 1,-1 0-1,1 0 1,0 0-1,-2 0 0,2 1 1,-1 0-1,0 1 1,5 2-1</inkml:trace>
</inkml:ink>
</file>

<file path=ppt/ink/ink18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93"/>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0,'212'694,"-211"-691</inkml:trace>
</inkml:ink>
</file>

<file path=ppt/ink/ink18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94"/>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0,'1165'0,"-1164"0</inkml:trace>
</inkml:ink>
</file>

<file path=ppt/ink/ink18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95"/>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1,'1398'0,"-1391"0</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476"/>
    </inkml:context>
    <inkml:brush xml:id="br0">
      <inkml:brushProperty name="width" value="0.05" units="cm"/>
      <inkml:brushProperty name="height" value="0.05" units="cm"/>
    </inkml:brush>
  </inkml:definitions>
  <inkml:trace contextRef="#ctx0" brushRef="#br0">34 729 24575,'1'-31'0,"6"-41"0,-4 49 0,1 1 0,2-1 0,-1 1 0,3 0 0,14-33 0,3 1 0,-15 31 0,28-44 0,31-25 0,-55 76 0,2 1 0,-1 0 0,26-17 0,32-12 0,-60 37 0,0 1 0,0 0 0,1 1 0,26-5 0,20-9 0,-51 16 0,1 0 0,-1 1 0,1 0 0,0 1 0,14-1 0,-2 1 0,30 4 0,-40-1 0,-1 0 0,0 1 0,0 1 0,13 5 0,-23-8 0,30 13 0,44 26 0,-44-21 0,42 27 0,11 7 0,-37-24 0,-34-20 0,1-1 0,27 14 0,-27-17 0,22 16 0,-3-2 0,133 54 0,-144-64 0,6 3 0,-16-6 0,1-1 0,25 7 0,146 27 0,-143-31 0,21 4 0,2 0 0,-16-3 0,-34-5 0,0 0 0,-1 1 0,0 0 0,0 1 0,-1 0 0,21 14 0,-13-6 0,0-1 0,18 16 0,-27-19 0,39 31 0,26 16 0,-71-53-1365,0 1-5461</inkml:trace>
</inkml:ink>
</file>

<file path=ppt/ink/ink18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96"/>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1,'0'738,"0"-733</inkml:trace>
</inkml:ink>
</file>

<file path=ppt/ink/ink18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97"/>
    </inkml:context>
    <inkml:brush xml:id="br0">
      <inkml:brushProperty name="width" value="0.2" units="cm"/>
      <inkml:brushProperty name="height" value="0.2" units="cm"/>
      <inkml:brushProperty name="color" value="#FFC114"/>
    </inkml:brush>
  </inkml:definitions>
  <inkml:trace contextRef="#ctx0" brushRef="#br0">7 1 24575,'9'7'0,"25"21"0,-31-26 0,0 0 0,-1-1 0,1 1 0,-1 0 0,0-1 0,1 0 0,0 0 0,0 0 0,0-1 0,-1 1 0,1 0 0,6 0 0,-9-1 0,0 0 0,0 0 0,0 0 0,0 0 0,0 0 0,0 0 0,0 0 0,0 0 0,0 0 0,0 0 0,0 0 0,0 0 0,1 0 0,-1 0 0,0-1 0,0 1 0,0 0 0,0 0 0,0 0 0,0 0 0,0 0 0,0 0 0,0 0 0,0 0 0,1 0 0,-1 0 0,0 0 0,0 0 0,0-1 0,0 1 0,0 0 0,0 0 0,0 0 0,0-1 0,0 1 0,0 0 0,0 0 0,0 0 0,0 0 0,0 0 0,0 0 0,0 0 0,0 0 0,-2-6 0,-8-5 0,10 10 0,-2 1 0,2-1 0,-1 0 0,1 1 0,-1-1 0,1 0 0,0 1 0,-1-1 0,1 0 0,-1 0 0,1 0 0,-1 1 0,1-1 0,0 0 0,0 1 0,-1-1 0,1 1 0,0-1 0,0 0 0,0-2 0,1 2 0,-1 1 0,0-1 0,0 1 0,1 0 0,0-1 0,-1 1 0,1-1 0,-1 1 0,0-1 0,0 1 0,1 0 0,-1-1 0,1 1 0,-1 0 0,2 0 0,-2-1 0,1 1 0,-1 0 0,1-1 0,0 1 0,0 0 0,5 0 0,-2 0 0,1 0 0,0 0 0,0 0 0,0 0 0,7 2 0,-1 1 0,-1-1 0,2 0 0,-1 0 0,1-1 0,-1-1 0,0 0 0,1 0 0,16-3 0,-11 0 0,-1 0 0,1 1 0,17 1 0,31-5 0,-25 5 0,59 2 0,-26 11 0,-28-6 0,-27-4 0,1 0 0,22 1 0,-6-3 0,27 0 0,-27-6 0,-27 4 0,-1 0 0,1 1 0,11-1 0,52-4 0,-55 6 0,-10-1 0,-1 1 0,-1 0 0,2 0 0,-1 0 0,0 0 0,0 1 0,9 2 0,-13-3 0,0 1 0,0-1 0,0 1 0,-1-1 0,1 1 0,-1 0 0,1-1 0,-1 1 0,1 0 0,0 0 0,-1 0 0,1 0 0,-1-1 0,0 1 0,1 0 0,0-1 0,-1 1 0,0 0 0,0 0 0,0 0 0,0 0 0,0 1 0,0 23 0,-1-15 0,1-6 0,1 2 0,-1-2 0,1 1 0,1 1 0,-1-2 0,1 1 0,-1 0 0,1-1 0,6 8 0,-5-6 0,-3-6 0,0 0 0,0 0 0,1 1 0,-1-1 0,0 0 0,0 0 0,0 0 0,0 0 0,0 1 0,0-1 0,0 0 0,0 0 0,0 0 0,0 0 0,0 0 0,0 1 0,0-1 0,0 0 0,0 1 0,0-1 0,-1 0 0,1 0 0,0 0 0,0 0 0,0 0 0,0 1 0,0-1 0,0 0 0,0 0 0,0 0 0,0 0 0,-1 0 0,1 0 0,0 0 0,-1 1 0,1-1 0,0 0 0,0 0 0,-11 2 0,-10-3 0,0-2 0,10 1 0,1 1 0,-12-1 0,-322 3 0,261-7 0,-332 6 0,404-1 0,0 1 0,-18-5 0,19 2 0,0 1 0,-1 1 0,-9 0 0,18 1 0,1 0 0,-1 0 0,1 0 0,-1 0 0,2 0 0,-1 0 0,0 0 0,-1 1 0,1-1 0,0 0 0,-1 1 0,1-1 0,0 1 0,0-1 0,0 1 0,-1-1 0,2 2 0,-3 0 0,3-1 0,-1 0 0,0 0 0,1 0 0,0 0 0,-1 0 0,1 0 0,0 0 0,0 0 0,0 0 0,-1 1 0,1-1 0,1 1 0,-1-1 0,0 0 0,0 0 0,0 0 0,1 0 0,-1 2 0,5 12 0,-2 2 0,2 19 0,-5-32 0,0-2 0,0 0 0,0 0 0,1 0 0,-1-1 0,0 1 0,1 0 0,0 0 0,1 4 0,-1-5 0,-1-1 0,0 1 0,1-1 0,0 0 0,0 1 0,-1-1 0,2 1 0,-1-1 0,-1 1 0,2-1 0,-1 0 0,-1 1 0,2-1 0,-1 0 0,0 0 0,0 1 0,-1-1 0,1 0 0,0 0 0,1 0 0,-1 0 0,1-1 0,706 0 0,-691 2 0,31 5 0,-1-1 0,-38-4 0,0-1 0,1-1 0,13-1 0,-4 0 0,-7 1 0,80-6 0,-71 8 0,-11-1 0,0 0 0,16-1 0,-25 1 0,-1 0 0,0-1 0,0 1 0,1 0 0,0 0 0,-1 0 0,0-1 0,0 1 0,1 0 0,-1-1 0,0 1 0,0 0 0,0 0 0,1 0 0,-1 0 0,0 0 0,0-1 0,1 1 0,-1 0 0,0-1 0,0 0 0,0 1 0,0 0 0,0-1 0,0 1 0,0-1 0,0 1 0,0 0 0,0-1 0,0 1 0,0 0 0,-1-1 0,1 1 0,-1-1 0,0-3 0,2 11 0,16 54 0,-15-57 0,-1-1 0,1 1 0,-2-1 0,1 0 0,0 2 0,0-2 0,-1 1 0,0-1 0,0 2 0,0 3 0,0-8 0,0 1 0,-1-1 0,1 0 0,0 1 0,0-1 0,0 0 0,0 0 0,-1 1 0,1-1 0,-1 0 0,1 1 0,0-1 0,0 0 0,0 0 0,0 1 0,0-1 0,-1 0 0,0 0 0,1 0 0,0 0 0,-1 0 0,1 1 0,0-1 0,-1 0 0,0 0 0,-13-2 0,-10-8 0,21 9 0,0 0 0,0 0 0,0 0 0,1 0 0,-1 0 0,0 1 0,0-1 0,0 1 0,-3-1 0,-32 3 0,15-1 0,-949-1 0,972-1 0,0 1 0,-2 0 0,2 0 0,-1 0 0,0 0 0,0 0 0,1 1 0,-1-1 0,0 0 0,0 0 0,1 0 0,-1 1 0,0-1 0,0 1 0,1-1 0,-1 0 0,1 1 0,-1-1 0,0 0 0,1 1 0,0-1 0,0 1 0,-1-1 0,0 1 0,1-1 0,0 1 0,-1 0 0,1-1 0,0 0 0,-1 0 0,1 1 0,-1 0 0,1 0 0,0-1 0,0 1 0,0 0 0,0-1 0,0 1 0,0 1 0,0 3 0,1-1 0,0 1 0,0 0 0,3 8 0,2 6 0,-6 4 0,-1-19 0,1 0 0,-1 0 0,2 1 0,-1-2 0,2 8 0,-2-11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0,0 0 0,0-1 0,0 1 0,7-7 0,-2 1 0,-3 5 0,0 0 0,0 1 0,1-1 0,-1 0 0,1 1 0,-1-1 0,0 1 0,0-1 0,1 1 0,3-1 0,26 3 0,-12-1 0,304-1 0,-237 5 0,-72-4 0,-1 1 0,17 2 0,-15-1 0,-1-2 0,17 1 0,7-2 0,52-1 0,-88 1 0,1-1 0,0 1 0,-1-2 0,2 1 0,5-4 0,-5 3 0,0 0 0,-1 1 0,9-2 0,24-6 0,-26 6 0,0 2 0,0-1 0,1 0 0,17 0 0,2 2 0,-17-1 0,-1 1 0,1 1 0,-1 0 0,1 0 0,20 5 0,-28-5 0,-1 0 0,1-1 0,-1 1 0,2-1 0,-1 0 0,6 0 0,-7-1 0,1 1 0,0 0 0,-1 0 0,1 1 0,10 1 0,-14-1 0,-2 0 0,1-1 0,1 1 0,-1 0 0,0 0 0,1 0 0,-1 0 0,-1 0 0,2-1 0,-1 1 0,-1 0 0,2 0 0,-2 1 0,1-1 0,-1 1 0,0-1 0,1 0 0,-1 0 0,1 1 0,-1-1 0,0 0 0,1 2 0,0 6 0,0-1 0,-1 12 0,0-16 0,3 18 0,-1-19 0,-2-1 0,1 2 0,-1 0 0,1 0 0,-1 4 0,-1-8 0,1 0 0,0 0 0,0 1 0,0-1 0,0 0 0,-1 0 0,1 0 0,0 0 0,0 0 0,-1 0 0,1 0 0,0 0 0,-1 0 0,1 0 0,0 0 0,0 0 0,-1 0 0,1 0 0,0 0 0,0 0 0,0 0 0,-1 0 0,1 0 0,-1 0 0,1 0 0,0 0 0,0 0 0,0 0 0,-1-1 0,-9-3 0,9 4 0,-18-6 0,8 1 0,0 1 0,0 1 0,-1 0 0,1 0 0,-1 0 0,1 1 0,-20-1 0,-18 3 0,-29 1 0,19 7 0,29-3 0,1-2 0,7 1 0,1-1 0,-25-1 0,38-2 0,-19 0 0,0-1 0,-39-5 0,31 1 0,-63-3 0,-38 8 0,55 1 0,61 0 0,1 1 0,-26 4 0,26-2 0,1-1 0,-30 0 0,36-3 0,8-1 0,1 1 0,-1 0 0,0 0 0,0 0 0,-5 1 0,8 0 0,0-1 0,1 1 0,-2-1 0,2 0 0,-1 0 0,0 0 0,0 0 0,1 1 0,0-1 0,0 1 0,-1-1 0,0 1 0,1-1 0,-1 1 0,1-1 0,-1 1 0,0 0 0,1-1 0,0 1 0,-1 0 0,1 0 0,0 0 0,0-1 0,-1 1 0,1 0 0,0-1 0,0 1 0,-1 0 0,1 0 0,2 74 0,-2-74 0,0-1 0,1 1 0,-1 0 0,0-1 0,0 1 0,0 0 0,0-1 0,1 1 0,-1-1 0,1 1 0,-1-1 0,0 1 0,1-1 0,-1 0 0,1 0 0,-1 0 0,1 1 0,-1-1 0,0 1 0,0-1 0,1 1 0,0-1 0,0 1 0,2-1 0,-1 1 0,-1-1 0,2 1 0,-1-1 0,-1 0 0,1 0 0,0 0 0,3 0 0,0 0 0,1-1 0,0 0 0,-1 0 0,1-1 0,5 0 0,-5 0 0,-1 1 0,1 0 0,-1-1 0,1 1 0,0 1 0,-1-1 0,6 1 0,-2 0 0,-2 0 0,15-3 0,-6 1 0,-1 1 0,0 0 0,1 1 0,17 1 0,5 0 0,-23-1 0,-5 0 0,-1 0 0,1 0 0,-1 0 0,0-1 0,1 0 0,-1-1 0,9-3 0,-13 4 0,0-1 0,-1 1 0,2 1 0,-2-1 0,1 1 0,0 0 0,0 0 0,-1 0 0,2 0 0,-2 0 0,8 2 0,-11-1 0,2 0 0,-1 1 0,0-1 0,0 0 0,0 1 0,2 2 0,-2-3 0,-1 0 0,1 0 0,-1 0 0,1 0 0,-1 0 0,1 0 0,0 0 0,-1 0 0,1 0 0,-1-1 0,1 1 0,0 0 0,0-1 0,2 1 0,30 0 0,39-1 0,-20-1 0,213 1 0,-174 5 0,96-5 0,-187 0-91,0 0 0,0 0 0,1 0 0,-1 0 0,0 0 0,0 0 0,0 0 0,-1 0 0,1-1 0,0 1 0,1 0 0,-2-1 0,1 0 0,2 0 0</inkml:trace>
</inkml:ink>
</file>

<file path=ppt/ink/ink18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88"/>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0,'258'740,"-258"-738</inkml:trace>
</inkml:ink>
</file>

<file path=ppt/ink/ink18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8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1,'1669'0,"-1665"0</inkml:trace>
</inkml:ink>
</file>

<file path=ppt/ink/ink18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90"/>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0,'0'765,"0"-762</inkml:trace>
</inkml:ink>
</file>

<file path=ppt/ink/ink18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91"/>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1,'1387'0,"-1384"0</inkml:trace>
</inkml:ink>
</file>

<file path=ppt/ink/ink18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92"/>
    </inkml:context>
    <inkml:brush xml:id="br0">
      <inkml:brushProperty name="width" value="0.1" units="cm"/>
      <inkml:brushProperty name="height" value="0.1" units="cm"/>
      <inkml:brushProperty name="color" value="#66CC00"/>
    </inkml:brush>
  </inkml:definitions>
  <inkml:trace contextRef="#ctx0" brushRef="#br0">1368 7 24575,'3'14'0,"-1"-14"0,-2 2 0,1-1 0,-1 2 0,1-2 0,0 1 0,-1 0 0,1 1 0,0 7 0,0-9 0,-1 1 0,0-1 0,0-1 0,0 2 0,0-1 0,0 0 0,0 1 0,0-1 0,-1 2 0,1-2 0,-1-1 0,1 1 0,0-1 0,-1 0 0,1 1 0,0-1 0,-1 0 0,0 1 0,1-1 0,-1 0 0,1 0 0,-1 0 0,0 0 0,1 0 0,-1 1 0,1-1 0,-1 0 0,0 0 0,1 0 0,0 0 0,0 0 0,-1 0 0,0 0 0,1 0 0,-1 0 0,-1 0 0,1 0 0,0 0 0,0 0 0,0 0 0,-1 0 0,1 0 0,0 0 0,0 0 0,1 0 0,-2-1 0,1 1 0,0 0 0,0 0 0,0 0 0,0 0 0,0-1 0,-2 0 0,3 0 0,-1-1 0,0 1 0,0 0 0,1 0 0,0 0 0,0-1 0,0 1 0,0 0 0,0 0 0,-1 0 0,1-1 0,-1-5 0,1 6 0,0 0 0,-1 0 0,1 0 0,0 0 0,-1 0 0,0 0 0,1-1 0,-1 1 0,0 0 0,0 0 0,1 0 0,-1 0 0,0 0 0,0 0 0,0 0 0,-1 0 0,2 1 0,-1 0 0,0-1 0,0 0 0,-1 1 0,1-1 0,0 1 0,-1-1 0,1 0 0,0 1 0,-3-1 0,-4 0 0,1 1 0,-2-1 0,2 1 0,-10 1 0,10-1 0,1 0 0,-1 0 0,-8-1 0,-21-2 0,30 3 0,-2 0 0,2-1 0,0 0 0,-11-1 0,7 0 0,1 0 0,-2 1 0,2 1 0,-1-1 0,-18 3 0,-2-1 0,7-2 0,9 1 0,0 0 0,0 0 0,0 2 0,-19 1 0,-27 8 0,47-10 0,-1 1 0,0-2 0,-27-1 0,7 0 0,-337 1 0,290 3 0,39-3 0,-55-7 0,75 6 0,1 0 0,-25 2 0,5 0 0,40-1 0,-1 0 0,0 0 0,1 1 0,-1-1 0,1 0 0,-1 1 0,2 0 0,-2-1 0,1 1 0,0 0 0,-1 0 0,1-1 0,0 0 0,0 1 0,-1 0 0,1 0 0,0 0 0,0 0 0,1 0 0,0 1 0,-2-1 0,2 0 0,-1 0 0,1 0 0,-1 1 0,0-2 0,1 2 0,-1-1 0,1 0 0,0 1 0,0-1 0,0 3 0,-1-3 0,1 0 0,0 0 0,0-1 0,0 2 0,0-1 0,0 0 0,1 0 0,-1 1 0,0-1 0,0 0 0,1 1 0,-1-1 0,1 0 0,0 0 0,-1-1 0,1 1 0,-1 0 0,2 0 0,-2 0 0,0-1 0,1 2 0,0-1 0,0-1 0,1 1 0,-2 0 0,1 0 0,1-1 0,-1 1 0,1-1 0,-1 1 0,0-1 0,0 0 0,-1 1 0,2-1 0,-1 0 0,1 1 0,-1-1 0,2 0 0,5 0 0,1 0 0,-1 0 0,0-1 0,0 0 0,0 0 0,1-1 0,8-3 0,-8 3 0,-1 0 0,0 2 0,0 0 0,0-1 0,0 1 0,0 0 0,9 1 0,10-1 0,98 4 0,57 9 0,-153-11 0,97 5 0,-114-7 0,-8 0 0,1 1 0,-1-1 0,-1 0 0,1-1 0,0 1 0,6-2 0,-44-4 0,-37 2 0,-27-3 0,149 4 0,93 8 0,-93-5 0,86 4 0,-2-3 0,-72-2 0,-53 0 0,-9-1 0,-5 1 0,-64 1 0,-2 0 0,70 0 0,0 0 0,0 0 0,0 0 0,-1 0 0,1 0 0,0 0 0,0 0 0,0 0 0,0 0 0,0 0 0,0 0 0,0 0 0,-1 0 0,1 0 0,0 0 0,0 0 0,0 0 0,0-1 0,0 1 0,-1 0 0,1 0 0,0 0 0,0 0 0,0 0 0,0 0 0,0 0 0,0-1 0,0 1 0,0 0 0,-1 0 0,1 0 0,0 0 0,0 0 0,0-1 0,0 1 0,0 0 0,0 0 0,0 0 0,0 0 0,0 0 0,0-1 0,0 1 0,0 0 0,0-1 0,0 1 0,0 0 0,7-9 0,13-6 0,-17 13 0,-2 0 0,2 1 0,0 0 0,0 0 0,1 0 0,-2 1 0,1 0 0,0-1 0,1 1 0,-1-1 0,5 1 0,38 3 0,-20 0 0,18 1 0,-27-1 0,25-1 0,-34-2 0,-1 1 0,1-1 0,12 4 0,-14-3 0,13 1 0,-2 0 0,22 0 0,-114-4 0,-79 2 0,62 1 0,-14 0 0,101 0 0,1 1 0,-2-2 0,1 2 0,1 0 0,-1 1 0,1-1 0,-7 4 0,-3 2 0,6-4 0,0-2 0,0 2 0,0-1 0,0 0 0,0-1 0,-1-1 0,1 1 0,-15 1 0,13-2 0,1 0 0,-14 3 0,72-3 0,227-1 0,-203-4 0,4-1 0,18 2 0,-89 3 0,2 0 0,-2 0 0,1 0 0,-1 1 0,1 0 0,0 0 0,7 4 0,-8-3 0,3 2 0,-9-4 0,-1 0 0,1 0 0,0 1 0,0-1 0,-1 0 0,0 0 0,1 0 0,-1 1 0,1-1 0,-1 0 0,0 0 0,1 0 0,-1 0 0,1 0 0,-1 0 0,0 0 0,1 0 0,-1 0 0,-1 0 0,-4 0 0,-154 1 0,-216-6 0,253 5 0,30 4 0,12-3 0,-73-2 0,55-3 0,20 0 0,51 3 0,-36 1 0,22 1 0,41-1 0,0 0 0,-1 0 0,1 1 0,0-1 0,0 0 0,0 1 0,-1-1 0,1 1 0,0-1 0,0 1 0,0-1 0,-1 1 0,2 0 0,0-1 0,-2 1 0,1 0 0,1-1 0,-1 1 0,0 0 0,0 0 0,1 0 0,-1 0 0,0 1 0,1-1 0,-1 1 0,0 0 0,0-2 0,0 3 0,1-2 0,-1 1 0,1 0 0,-1 0 0,1 0 0,0 0 0,0-1 0,0 1 0,0 0 0,1 0 0,-1 0 0,1 0 0,0 1 0,-1-3 0,1 1 0,0-1 0,-1 1 0,0-1 0,1 1 0,-1-1 0,1 1 0,0-1 0,0 0 0,-1 1 0,1-1 0,0 0 0,-1 0 0,1 1 0,0-1 0,0 0 0,-1 0 0,0 0 0,1 0 0,0 0 0,-1 0 0,2 0 0,21-1 0,-15 1 0,251-4 0,-79 7 0,-128-1 0,-19-2 0,38 6 0,-44-4 0,0-2 0,32 0 0,-10-1 0,20 5 0,2 0 0,232-4 0,-234-4 0,-27 1 0,-42 3 0,1 0 0,-1 0 0,1 0 0,-1 0 0,1 0 0,-1 0 0,0 0 0,1 1 0,0-1 0,-1 0 0,0 0 0,1 1 0,-1-1 0,0 1 0,0-1 0,1 0 0,-1 1 0,1-1 0,-1 0 0,0 1 0,0-1 0,1 0 0,-1 1 0,0-1 0,0 1 0,0-1 0,0 0 0,0 1 0,0-1 0,0 1 0,0-1 0,0 0 0,0 1 0,0-1 0,0 1 0,0 19 0,0-15 0,0 1 0,0-6 0,0 1 0,0-1 0,0 1 0,0-1 0,0 1 0,0 0 0,0-1 0,0 1 0,0-1 0,0 1 0,0-1 0,0 1 0,0-1 0,0 1 0,0-1 0,0 1 0,0-1 0,-1 0 0,1 1 0,0-1 0,0 1 0,-1-1 0,1 0 0,-1 1 0,1 0 0,0-1 0,-1 0 0,1 1 0,-1-1 0,1 0 0,-1 0 0,1 0 0,-1 0 0,1 0 0,-1 0 0,0 1 0,1-1 0,0 0 0,0 0 0,0 0 0,-1 0 0,0 0 0,1 0 0,-1 0 0,1 0 0,-1 0 0,0 0 0,1 0 0,-1 0 0,0 0 0,-246 0 0,111-1 0,46-3 0,-243 3 0,166 2 0,77-5 0,52 4 0,-37-4 0,46 3 0,-41 1 0,27 0 0,41 0 0,1 0 0,-1 0 0,0 0 0,1 0 0,-1 1 0,1-1 0,-1 0 0,0 1 0,1-1 0,-1 1 0,1-1 0,-1 1 0,2 0 0,-2-1 0,1 1 0,-1 0 0,1 0 0,-3 1 0,3 0 0,0-1 0,0 0 0,0 1 0,1 0 0,0 0 0,-1-1 0,0 1 0,1 0 0,0-1 0,-1 1 0,1-1 0,0 1 0,0 0 0,1 3 0,-1 3 0,-1-6 0,1 0 0,0 0 0,0 0 0,1-1 0,-1 1 0,0 0 0,2 3 0,-2-5 0,0 1 0,0-1 0,0 1 0,0-1 0,1 1 0,0-1 0,-1 1 0,1-1 0,-1 1 0,1-1 0,0 0 0,-1 0 0,1 1 0,-1-1 0,1 0 0,0 0 0,-1 1 0,1-1 0,-1 0 0,2 0 0,-2 0 0,1 0 0,-1 0 0,1 0 0,0 0 0,-1 0 0,2 0 0,112 1 0,92-3 0,-111-1 0,-196-4 0,33 2 0,19 1 0,-32-1 0,-15 5 0,117 1 0,22 3 0,8 1 0,92-3 0,91 7 0,-41-6 0,-127-2 0,72-2 0,-94-2 0,26-1 0,-50 3 0,19-3 0,-20 2 0,20 1 0,16 1 0,66 0 0,-62-8 0,-59 8 0,1 0 0,-1 0 0,1 0 0,-1 0 0,1 0 0,0 0 0,-1 1 0,0-1 0,1 0 0,-1 0 0,1 0 0,-1 1 0,1-1 0,-1 0 0,1 1 0,-1-1 0,0 0 0,0 0 0,1 1 0,0-1 0,-1 1 0,0-1 0,0 0 0,0 1 0,1 0 0,-1-1 0,0 0 0,0 1 0,0-1 0,0 0 0,0 0 0,0 1 0,0-1 0,0 1 0,0 0 0,0 22 0,-1-13 0,2-9 0,-1 0 0,0 0 0,0 0 0,0 1 0,1-2 0,-1 1 0,1 0 0,-1 0 0,1-1 0,0 1 0,-1 0 0,1 0 0,1 1 0,4 4 0,-6-6 0,0 0 0,0 0 0,0 0 0,0 0 0,0 0 0,0 0 0,0 0 0,0 0 0,0 0 0,0 0 0,0 0 0,0 0 0,0 0 0,0 0 0,0 0 0,0 0 0,0 0 0,0 0 0,0 0 0,0 0 0,0 1 0,0-1 0,0 0 0,0 0 0,0 0 0,0 0 0,0 1 0,0-1 0,0 0 0,0 0 0,-1 0 0,1 0 0,0 0 0,0 0 0,0 0 0,0 0 0,0 0 0,-1 0 0,1 0 0,0 0 0,0 0 0,0 0 0,0 0 0,0 1 0,-9 0 0,-7 0 0,16-1 0,-90 0 0,-86-1 0,60-7 0,-113 3 0,139 6 0,-328-1 0,337 5 0,54-6 0,6 0 0,0 2 0,0-1 0,-27 5 0,47-5 0,-3 1 0,1 0 0,-1 0 0,1 0 0,-2 0 0,-2 2 0,6-3 0,0 1 0,0 0 0,0 0 0,1-1 0,-2 1 0,2 0 0,-1-1 0,1 0 0,-1 1 0,0 0 0,1-1 0,0 1 0,0 0 0,-1 0 0,1 0 0,-1 0 0,1 0 0,0 0 0,0 0 0,0 0 0,-1 0 0,1-1 0,0 2 0,0-1 0,0 0 0,0 0 0,0 0 0,0 0 0,0-1 0,0 1 0,0 1 0,0-2 0,1 1 0,-1 0 0,0 0 0,0 0 0,1 0 0,0-1 0,-1 1 0,0-1 0,0 2 0,2-2 0,0 1 0,-1-1 0,1 0 0,0 1 0,-1-1 0,1 0 0,0 0 0,-2 0 0,2 0 0,3 0 0,142 0 0,26-1 0,11-2 0,-32 2 0,24-3 0,-40 0 0,155 4 0,-217 4 0,-65-4 0,-4 0 0,0 0 0,-1 0 0,1 0 0,0 0 0,-1 1 0,1 0 0,8 2 0,-12-3 0,0 0 0,0 1 0,0 0 0,0 0 0,0 0 0,0 0 0,-1 0 0,1-1 0,-1 1 0,1 0 0,-1 0 0,1 1 0,0-1 0,-1 2 0,7 16 0,-7-15 0,0-4 0,1 1 0,-1-1 0,0 0 0,0 1 0,0-1 0,0 0 0,0 1 0,0-1 0,0 0 0,0 1 0,0-1 0,0 0 0,0 1 0,0-1 0,0 0 0,-1 0 0,1 0 0,0 1 0,0-1 0,0 0 0,0 1 0,0-1 0,-1 0 0,1 0 0,0 1 0,0-1 0,-1 0 0,0 1 0,0-1 0,1 0 0,-2 1 0,2-1 0,-1 0 0,0 0 0,0 0 0,0 0 0,0 0 0,1 0 0,-1 0 0,0 0 0,-1 0 0,-28-7 0,25 5 0,-4 0 0,1 1 0,-2-1 0,1 2 0,0-1 0,0 1 0,-12 2 0,-9-1 0,-1034-1 0,989 5 0,-42-2 0,116-3 0,0 0 0,0 0 0,0 0 0,0 0 0,0 0 0,0 0 0,0 0 0,-1 1 0,2-1 0,-1 0 0,-1 1 0,2-1 0,-1 0 0,-1 1 0,2-1 0,0 1 0,-1 0 0,0-1 0,0 1 0,1-1 0,-2 1 0,2 0 0,-1 0 0,1 0 0,-1 0 0,0-1 0,1 1 0,-1 0 0,1-1 0,0 1 0,-1 0 0,1 0 0,0-1 0,-1 2 0,1-1 0,0 0 0,0 0 0,0 0 0,0-1 0,0 3 0,1-3 0,0 1 0,0 0 0,-1-1 0,1 0 0,0 0 0,0 1 0,-1-1 0,2 1 0,-2-1 0,1 0 0,0 1 0,0-1 0,-1 0 0,1 0 0,0 0 0,0 0 0,1 1 0,18 0 0,-18-1 0,-1 1 0,65 3 0,130-6 0,-20-14 0,-4 10 0,-27 6 0,55 0 0,-139-3 0,88-3 0,-145 6 0,23 0 0,0 0 0,-1 2 0,35 5 0,-52-5 0,1-1 0,-1-1 0,0 1 0,11-2 0,18 1 0,-37 1 0,0 0 0,1-1 0,-1 1 0,0-1 0,0 1 0,0 0 0,-1-1 0,2 1 0,-2 0 0,1 0 0,-1-1 0,1 1 0,-1 1 0,2-2 0,-2 1 0,0 0 0,1-1 0,-1 1 0,1 0 0,-1 0 0,1 3 0,0-2 0,-1-1 0,1 1 0,-1-1 0,1 1 0,-1 0 0,0 0 0,0-1 0,0 2 0,0-2 0,0 1 0,0-1 0,-2 4 0,2-5 0,-1 1 0,0 0 0,0-1 0,1 1 0,-1-1 0,0 0 0,0 1 0,0-1 0,1 1 0,-1-1 0,1 0 0,-2 0 0,2 1 0,-1-1 0,0 0 0,0 0 0,0 0 0,0 0 0,-1 0 0,-21 0 0,16-1 0,-553 0 0,293 2 0,229-1 0,-11 1 0,-78-9 0,99 5 0,0 2 0,-34 2 0,11 0 0,32-1 0,6-1 0,-1 1 0,0 1 0,1 0 0,-24 5 0,30-5 0,0 0 0,1 0 0,-12 0 0,14-1 0,-2 0 0,0 1 0,1-1 0,-1 0 0,-8 3 0,13-3 0,0 1 0,0-1 0,0 1 0,0-1 0,1 1 0,0 0 0,-1 0 0,0 0 0,0-1 0,1 1 0,-1 0 0,0-1 0,1 1 0,-1 0 0,1 0 0,0-1 0,-1 1 0,0 0 0,1 0 0,0 0 0,0 0 0,0 0 0,0 1 0,-1-1 0,1 0 0,0 0 0,0-1 0,0 1 0,1-1 0,-1 1 0,0 0 0,0-1 0,0 0 0,0 0 0,1 1 0,-1 0 0,1-1 0,-1 1 0,0-1 0,0 1 0,1 0 0,-1-1 0,1 1 0,0-1 0,-1 1 0,0-1 0,1 0 0,-1 1 0,1-1 0,0 0 0,-1 1 0,0-1 0,1 0 0,0 0 0,-1 1 0,1-1 0,-1 0 0,2 0 0,-1 0 0,15 0 0,-1 0 0,23-4 0,-19 1 0,22 1 0,-27 2 0,294-3 0,94-2 0,-294 5 0,-16 7 0,2-1 0,89-2 0,-159-5 0,41-6 0,-62 6 0,-1 1 0,1-1 0,0 1 0,0 0 0,1 0 0,-2 0 0,1 1 0,0-1 0,0 1 0,5 1 0,-7-1 0,1 0 0,-1-1 0,1 1 0,-1 0 0,0 0 0,0 0 0,0 0 0,0 0 0,0 1 0,0-2 0,0 1 0,0 0 0,0 1 0,0-1 0,0 0 0,0 1 0,-1 0 0,1-1 0,-1 0 0,1 3 0,-1-4 0,0 1 0,0-1 0,0 1 0,0-1 0,0 1 0,-1-1 0,1 1 0,0-1 0,0 1 0,0-1 0,0 1 0,-1-1 0,1 1 0,0-1 0,0 1 0,-1-1 0,0 0 0,1 1 0,0 0 0,-1-1 0,1 0 0,0 1 0,-1-1 0,0 0 0,1 1 0,-1-1 0,1 0 0,-1 0 0,0 0 0,1 0 0,-1 0 0,1 0 0,0 0 0,-1 0 0,1 0 0,-1 0 0,1 0 0,-1 0 0,0 0 0,-29 0 0,23 0 0,-628 0 0,330 0 0,-11 0 0,236 4 0,57-5 0,16 1 0,-1-1 0,0 1 0,0 1 0,-11 1 0,17-1 0,0 0 0,0 0 0,1 0 0,0 0 0,-1 0 0,0 1 0,1-1 0,0 0 0,-1 0 0,-1 3 0,2-3 0,0 0 0,0 1 0,1-1 0,-1 0 0,0 0 0,1 0 0,-1 0 0,1 0 0,-1 1 0,0-1 0,1 0 0,0 0 0,-1 1 0,1 2 0,1-3 0,-1-1 0,0 0 0,1 0 0,0 1 0,-1-1 0,0 1 0,1-1 0,-1 1 0,1-1 0,0 0 0,-1 1 0,0-1 0,0 0 0,2 1 0,-2 0 0,1-1 0,-1 0 0,1 0 0,0 0 0,1 1 0,19 1 0,-7 0 0,1 0 0,0 0 0,0-1 0,1 0 0,-1-1 0,16-1 0,7 0 0,66 2 0,110-2 0,-130-7 0,-59 4 0,44 0 0,710 4 0,-776 1 0,1-1 0,-1 0 0,0 0 0,1 1 0,-1 0 0,1 0 0,3 2 0,-7-3 0,2 1 0,-2-1 0,1 0 0,0 0 0,0 1 0,0-1 0,-1 1 0,1-1 0,-1 0 0,1 1 0,-1-1 0,1 1 0,0 0 0,-1-1 0,1 1 0,-1-1 0,1 1 0,-1-1 0,1 1 0,-1 0 0,0-1 0,1 1 0,-1 0 0,0-1 0,0 1 0,0 0 0,0 0 0,0 0 0,1 0 0,-1 0 0,-1-1 0,1 1 0,0 1 0,-1-1 0,1-1 0,-2 1 0,1 1 0,0-1 0,0-1 0,0 1 0,1 0 0,-2 0 0,1 0 0,0-1 0,0 1 0,-1-1 0,1 1 0,-1-1 0,1 1 0,-1 0 0,-1-1 0,-27 4 0,-157-4 0,-170-8 0,232 4 0,-205 0 0,289 4 0,-42 0 0,27 4 0,-66 4 0,16-4 0,96-4 0,5-1 0,1 1 0,0 1 0,-1-1 0,0 0 0,1 1 0,-6 1 0,10-1 0,0-1 0,-2 0 0,2 1 0,-1-1 0,0 1 0,0-1 0,0 1 0,1-1 0,-1 1 0,0-1 0,1 1 0,-1 0 0,1-1 0,-1 1 0,0 0 0,1-1 0,-1 1 0,1-1 0,0 1 0,-1 0 0,1 0 0,0-1 0,-1 1 0,1 0 0,0 0 0,0 0 0,0 0 0,0 0 0,0 0 0,0 0 0,0-1 0,1 1 0,-1 0 0,0-1 0,1 2 0,2 7 0,-1-3 0,0 1 0,-1-2 0,0 2 0,0 9 0,-1-15 0,0 0 0,0 0 0,0 0 0,0-1 0,0 1 0,1 0 0,-1 0 0,1 0 0,-1 0 0,0 1 0,0-1 0,0-1 0,0 1 0,1 0 0,0 0 0,0 0 0,-1 0 0,1-1 0,0 1 0,0-1 0,-1 1 0,2 0 0,-2-1 0,1 1 0,1-1 0,-2 1 0,1-1 0,1 1 0,-2-1 0,1 0 0,0 1 0,2-1 0,4 1 0,-1 0 0,0-1 0,0 0 0,13-1 0,-1 0 0,80-3 0,181 4 0,-205 4 0,62 1 0,338-5 0,-426 3 0,-1 2 0,-23-5 0,-15 1 0,0-1 0,1 0 0,18-2 0,-10-3 0,9-1 0,-1 4 0,44 3 0,-42 0 0,31-2 0,-59 1 0,1 0 0,0 0 0,-1-1 0,1 1 0,-1 0 0,1 0 0,0 0 0,-1-1 0,0 1 0,1 0 0,-1 0 0,1-1 0,0 1 0,-1 0 0,0-1 0,1 1 0,-1 0 0,0-1 0,1 1 0,-1-1 0,1 1 0,-1 0 0,0-1 0,0 1 0,0-1 0,0 1 0,0 0 0,0-1 0,0 1 0,0-1 0,0 1 0,0-1 0,0 0 0,0 1 0,0-1 0,0 1 0,0-1 0,0 0 0,0 1 0,0-1 0,0 1 0,0-1 0,-2-3 0,1-1 0,-2-1 0,-2-4 0,2 5 0,0-3 0,3 6 0,0 1 0,-1 0 0,0 0 0,1-1 0,-1 2 0,1-1 0,-1-1 0,0 1 0,-2-2 0,3 3 0,-1 0 0,0-1 0,0 1 0,1 0 0,0 0 0,-1-1 0,0 1 0,1 0 0,-1 0 0,0 0 0,0 0 0,0 0 0,1 0 0,-1 0 0,0 0 0,0 0 0,1 0 0,-2 1 0,2-1 0,-1 0 0,1 0 0,-2 1 0,2-1 0,-1 1 0,-11 2 0,1 0 0,0-1 0,0 0 0,0-1 0,-1 1 0,1-1 0,-1-1 0,1 0 0,-1-1 0,1-1 0,-14-2 0,-14-1 0,1 1 0,-75-1 0,20 4 0,-102-7 0,124 7 0,-68-4 0,-266 5 0,206 0 0,197 0 0,-1 0 0,1 0 0,-1 1 0,0-1 0,1 1 0,0-1 0,0 1 0,-1 0 0,-4 1 0,7-1 0,0-1 0,-1 0 0,1 1 0,-1 0 0,0-1 0,1 1 0,-1-1 0,1 0 0,0 1 0,-1-1 0,0 1 0,1 0 0,0-1 0,0 1 0,-1-1 0,1 0 0,0 0 0,0 1 0,0 0 0,-1 0 0,1-1 0,0 1 0,0 0 0,0-1 0,0 1 0,0-1 0,0 1 0,1 0 0,-1-1 0,0 1 0,0-1 0,0 1 0,0 0 0,1-1 0,-1 1 0,0 0 0,1-1 0,-1 1 0,2-1 0,0 2 0,0 0 0,1-1 0,0 1 0,0 0 0,0-1 0,-1 0 0,1 0 0,0 0 0,0 0 0,0 0 0,5 0 0,7 3 0,-4-1 0,1 0 0,-1-1 0,2-2 0,-1 1 0,0 0 0,12-1 0,26 2 0,123 1 0,-97-5 0,19 2 0,101 1 0,-168 0 0,200 1 0,-77-6 0,-106 4 0,44 1 0,-66 3-1365</inkml:trace>
</inkml:ink>
</file>

<file path=ppt/ink/ink18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78"/>
    </inkml:context>
    <inkml:brush xml:id="br0">
      <inkml:brushProperty name="width" value="0.1" units="cm"/>
      <inkml:brushProperty name="height" value="0.1" units="cm"/>
      <inkml:brushProperty name="color" value="#00A0D7"/>
      <inkml:brushProperty name="ignorePressure" value="1"/>
    </inkml:brush>
  </inkml:definitions>
  <inkml:trace contextRef="#ctx0" brushRef="#br0">20 43,'21'45,"-16"-35,-4-8,-1-3,-46-98,174 376,-127-272</inkml:trace>
</inkml:ink>
</file>

<file path=ppt/ink/ink18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79"/>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1,'1678'0,"-1669"0</inkml:trace>
</inkml:ink>
</file>

<file path=ppt/ink/ink18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80"/>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1,'1908'0,"-1903"0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1:15:35.520"/>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07"/>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1,'435'0,"-432"0</inkml:trace>
</inkml:ink>
</file>

<file path=ppt/ink/ink19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81"/>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1,'1732'0,"-1727"0</inkml:trace>
</inkml:ink>
</file>

<file path=ppt/ink/ink19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82"/>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0,'8652'0,"-8647"0</inkml:trace>
</inkml:ink>
</file>

<file path=ppt/ink/ink19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83"/>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1,'10'532,"-10"-530</inkml:trace>
</inkml:ink>
</file>

<file path=ppt/ink/ink19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84"/>
    </inkml:context>
    <inkml:brush xml:id="br0">
      <inkml:brushProperty name="width" value="0.1" units="cm"/>
      <inkml:brushProperty name="height" value="0.1" units="cm"/>
      <inkml:brushProperty name="color" value="#00A0D7"/>
    </inkml:brush>
  </inkml:definitions>
  <inkml:trace contextRef="#ctx0" brushRef="#br0">1790 288 24575,'0'2'0,"1"0"0,0 0 0,0 1 0,0-1 0,0 0 0,0-1 0,1 0 0,2 4 0,2 6 0,-1-3 0,-1-1 0,2 2 0,-1-2 0,0 0 0,2-1 0,-2 2 0,10 5 0,-15-13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0,-1 6 0,1 14 0,3-6 0,0 0 0,0 0 0,0-1 0,2 1 0,-2 1 0,2-2 0,0 1 0,0 0 0,5 6 0,10 18 0,-15-24 0,-3-4 0,1 0 0,0 0 0,-1 0 0,0 0 0,1 0 0,-1 0 0,0 0 0,0 0 0,0 0 0,1 1 0,-1-1 0,-1 0 0,1-1 0,0 0 0,0 0 0,-1 0 0,1 0 0,0 1 0,-1-1 0,0 0 0,1 0 0,0 1 0,0-1 0,0 0 0,0 0 0,-1 1 0,0-1 0,1 0 0,-1 0 0,1 0 0,0 0 0,-1 0 0,0 0 0,1 0 0,-1 0 0,1 0 0,-1 0 0,1 0 0,-2 0 0,-15 1 0,-22 2 0,24-1 0,1 0 0,-1-1 0,0 0 0,1-1 0,-1 0 0,-16-3 0,-39-3 0,39 2 0,18 1 0,-1 1 0,-23-1 0,-26-3 0,54 6 0,-1 0 0,-16-4 0,17 2 0,-1 0 0,-18 0 0,11 2 0,8 0 0,2 0 0,-1 0 0,0 1 0,0 0 0,1 0 0,-12 3 0,13-2 0,-1-1 0,0-1 0,0 1 0,0 0 0,0-1 0,-10 0 0,8-1 0,0 2 0,-15 1 0,-49 4 0,52-4 0,1 0 0,-37-3 0,14 0 0,-451 1 0,403-6 0,19 3 0,26 1 0,-125 1 0,88 2 0,81-1 0,1 0 0,-1-1 0,1 1 0,0 0 0,0 0 0,0 0 0,0 0 0,-1 0 0,1-1 0,0 1 0,0-1 0,0 0 0,-1 1 0,1-1 0,1 0 0,-2 0 0,2 0 0,0 1 0,-2-1 0,2 0 0,-1 0 0,0 0 0,0 0 0,1-1 0,-1 2 0,1-1 0,-1 0 0,1 0 0,-1 0 0,1 0 0,0 0 0,0-3 0,-1-3 0,-1-1 0,2 0 0,2-14 0,-2 8 0,7-48 0,-7 53 0,1 1 0,3-15 0,2-5 0,0-62 0,-6 62 0,0-32 0,-1 56 0,0-1 0,0 0 0,-1 2 0,0-2 0,0 1 0,-1 0 0,1 0 0,0-1 0,-1 1 0,0 1 0,-6-8 0,9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7 0,7 79 0,-6-89 0,1 12 0,1 2 0,1-1 0,8 27 0,-11-68 0,1 9 0,-2-19 0,2-37 0,1 61 0,-1 1 0,6-11 0,0-6 0,-6 22 0,-1 0 0,1 0 0,0 1 0,0-1 0,0 1 0,1-2 0,-1 2 0,3-5 0,-3 6 0,1 0 0,-2 0 0,1 1 0,1-1 0,-1 0 0,1 0 0,-1 1 0,0-2 0,0 2 0,0 0 0,1 0 0,0 0 0,-1-1 0,1 1 0,-1 0 0,1-1 0,-1 1 0,0 0 0,0 0 0,3 0 0,9 1 0,0-1 0,0 1 0,1 1 0,13 3 0,-12-1 0,27 0 0,-19-2 0,-16 0 0,17 1 0,34 0 0,5 2 0,27-5 0,-200-11 0,102 11 0,-2-2 0,-13-1 0,23 3 0,0 0 0,0 0 0,1 0 0,-1 0 0,0 0 0,0 0 0,0 0 0,0 0 0,0 0 0,0 0 0,0 0 0,0 0 0,0 0 0,0 0 0,0 0 0,0 0 0,0 0 0,0 0 0,0 0 0,0 0 0,0 0 0,0 0 0,0 0 0,0 0 0,0 0 0,0-1 0,0 1 0,0 0 0,0 0 0,0 0 0,0 0 0,0 0 0,0 0 0,0 0 0,0 0 0,0 0 0,0 0 0,0 0 0,0 0 0,0 0 0,0 0 0,0 0 0,0 0 0,0 0 0,0 0 0,0 0 0,0 0 0,0 0 0,0 0 0,0 0 0,0 0 0,0 0 0,0 0 0,0 0 0,7-2 0,9 0 0,84-3 0,46 4 0,-77 2 0,697-1 0,-707 6 0,-27-7 0,43 2 0,-74-1 0,-1 0 0,1 1 0,0-1 0,0 0 0,0 0 0,-1 1 0,1-1 0,0 1 0,0-1 0,-1 0 0,1 1 0,0-1 0,0 0 0,-1 1 0,1-1 0,-1 1 0,1-1 0,-1 1 0,1 0 0,-1 0 0,0-1 0,0 1 0,1 1 0,6 21 0,-3-9 0,9 27 0,-6-21 0,3-1 0,-1-1 0,15 21 0,26 29 0,-44-58 0,0-1 0,-2 1 0,1 0 0,5 18 0,6 14 0,1 0 0,-16-39 0,0-1 0,0-1 0,0 1 0,0 1 0,-1 0 0,1-1 0,-1 0 0,1 0 0,-1 6 0,0-7 0,0-1 0,0 1 0,-1 0 0,1-1 0,0 1 0,-1 0 0,1 0 0,0-1 0,0 0 0,-1 1 0,1 0 0,0 0 0,-1-1 0,0 1 0,1-1 0,-1 1 0,1 0 0,-1-1 0,0 1 0,1-1 0,-1 1 0,1-1 0,-1 0 0,0 1 0,0-1 0,1 0 0,-2 1 0,2-1 0,0 1 0,-1-1 0,0 0 0,0 0 0,-1 0 0,-82-1 0,47-4 0,28 3 0,0 0 0,-18 1 0,21 0 0,1 1 0,1-1 0,-2 1 0,2-1 0,-2 0 0,1-1 0,-8-3 0,9 4 0,-6-1 0,1 0 0,0 0 0,-2 1 0,-14 0 0,15 0 0,-130 0 0,74 2 0,-18 4 0,-198-5 0,269 1 0,-27 3 0,26-2 0,-25 2 0,-38-4 0,-87-1 0,129-5 0,27 5 0,0 0 0,0 0 0,-10 0 0,6 0 0,-1 0 0,0-1 0,-20-5 0,21 5 0,-1-2 0,1 2 0,-25-1 0,-230 4 0,265-1 0,1 0 0,0-1 0,0 1 0,0 0 0,0 0 0,0 0 0,-1-1 0,1 1 0,-1-1 0,1 1 0,0-1 0,0 1 0,0-1 0,0 1 0,1-1 0,-1 1 0,-1-1 0,2 0 0,-1 0 0,0 0 0,0 1 0,0-1 0,1 0 0,-1-1 0,0 1 0,1 0 0,-1 0 0,1 0 0,-1 0 0,1 1 0,-1-1 0,1-3 0,-1-4 0,0 1 0,1 0 0,0 0 0,1-9 0,0 0 0,-1-213 0,5 201 0,-5 26 0,1-1 0,-1 1 0,1-1 0,0 1 0,0 0 0,1 1 0,-1-1 0,0-1 0,3-2 0,-3 4 0,-1 1 0,1-1 0,-1 0 0,1 1 0,-1 0 0,1 0 0,0-1 0,-1 1 0,1 0 0,-1-1 0,1 1 0,0 0 0,0 0 0,-1-1 0,0 1 0,1 0 0,-1 0 0,1 0 0,0 0 0,0 0 0,-1 0 0,1 0 0,0 0 0,0 0 0,0 0 0,-1 0 0,1 0 0,0 0 0,-1 0 0,1 1 0,0-1 0,0 0 0,-1 0 0,1 1 0,-1-1 0,0 0 0,1 1 0,-1-1 0,1 0 0,0 0 0,-1 1 0,1 0 0,0 0 0,0 1 0,0-1 0,1 1 0,-1 1 0,0-1 0,0-1 0,0 1 0,-1 0 0,1 0 0,-1 0 0,0 0 0,1 4 0,-2 38 0,1 53 0,7-39 0,-5-37 0,1 21 0,-3-40 0,0 3 0,0 0 0,0-1 0,1 1 0,-1 0 0,3 7 0,-2-10 0,-1-1 0,0 0 0,1 0 0,0 0 0,0 0 0,-1-1 0,1 1 0,0 0 0,0 1 0,0-1 0,0-1 0,0 1 0,0 0 0,0 0 0,0-1 0,0 1 0,0 0 0,0-1 0,1 1 0,-1-1 0,1 0 0,-1 1 0,0 0 0,1-1 0,-1 0 0,-1 0 0,2 0 0,2 0 0,-1 0 0,0 1 0,0-1 0,1 0 0,-1-1 0,0 1 0,0 0 0,5-2 0,-7 1 0,0 1 0,0 0 0,0-1 0,-1 1 0,1-1 0,0 1 0,-1-1 0,0 1 0,1-1 0,0 1 0,-1-1 0,1 1 0,-1-1 0,1 0 0,-1 0 0,1 0 0,-1 1 0,0-1 0,1 1 0,-1-1 0,0 1 0,0-1 0,0 0 0,1 0 0,-1 1 0,0-2 0,0 2 0,-1-2 0,-5-83 0,5 76 0,0-1 0,0 1 0,-6-15 0,4 15 0,2 0 0,-1 0 0,-1-16 0,3 10 0,2 2 0,-2-1 0,-1 1 0,0 1 0,-1-1 0,-5-19 0,7 32 0,0 0 0,0 0 0,0 0 0,0 0 0,0 0 0,0 0 0,0 0 0,0 0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5 0,1 7 0,-1 159 0,5-93 0,-2-72 0,1 0 0,0 0 0,1 1 0,0-1 0,0 0 0,3 7 0,-5-12 0,1-1 0,-1 1 0,2-1 0,-2 1 0,1 0 0,0-1 0,0 1 0,-1-1 0,1 0 0,0 1 0,0 0 0,-1-1 0,1 0 0,0 0 0,0 1 0,0-1 0,0 0 0,0 0 0,0 0 0,1 0 0,23 0 0,-17-1 0,6 2 0,-11-1 0,2 0 0,-1 0 0,-1 0 0,1 0 0,1-1 0,5-1 0,-9 2 0,-1-1 0,1 0 0,-1 1 0,1-1 0,0 1 0,-1-1 0,1 0 0,-1 1 0,1-1 0,-1 0 0,1 1 0,-1-2 0,0 2 0,1-1 0,-1 0 0,0 1 0,0 0 0,0-1 0,0 0 0,0 0 0,0 1 0,0-1 0,0 0 0,0 0 0,0 0 0,0-1 0,-6-20 0,6 21 0,-16-44 0,-1-43 0,6 4 0,8 64 0,2 17 0,-1-2 0,2 1 0,0 1 0,0-1 0,0 0 0,0 0 0,0 0 0,0 0 0,0 0 0,2-5 0,-2 9 0,0 0 0,0 0 0,1 0 0,-1 0 0,0-1 0,0 1 0,0-1 0,0 1 0,0 0 0,0 0 0,0-1 0,0 1 0,0 0 0,0 0 0,0 0 0,0-1 0,0 1 0,0 0 0,0 0 0,0-1 0,0 1 0,0 0 0,0 0 0,0 0 0,0-1 0,0 1 0,0 0 0,-1 0 0,1 0 0,-8 0 0,4 0 0,-17-1 0,20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 0 0,0 0 0,1 0 0,2-2 0,-1 1 0,1-1 0,-1 1 0,0-1 0,1 1 0,0 0 0,0 0 0,-1 0 0,1 0 0,6 0 0,30-2 0,-25 2 0,-10 1 0,0 0 0,0-1 0,1 1 0,-2 0 0,2 1 0,-1-1 0,0 1 0,0-1 0,1 1 0,-1 1 0,4 0 0,-30-22 0,22 19 0,-2 0 0,0-1 0,-1 0 0,1 1 0,-1 0 0,1-1 0,0 2 0,0-2 0,-1 1 0,0 1 0,0-1 0,1 0 0,-1 1 0,0-1 0,0 1 0,0 0 0,-3-1 0,-3 2 0,1-1 0,0 1 0,-1 0 0,1 1 0,-1 0 0,1 0 0,1 0 0,-1 1 0,0 1 0,-8 3 0,12-5 0,0 0 0,2-1 0,-1 2 0,0-1 0,0 0 0,0 0 0,1 0 0,0 2 0,-1-2 0,1 0 0,0 1 0,0 0 0,0 0 0,1 1 0,0-2 0,-1 1 0,1 1 0,0-1 0,0 0 0,0 0 0,1 1 0,0-1 0,-1 1 0,2 5 0,-1-8 0,0-1 0,1 2 0,-1-2 0,0 1 0,1-1 0,-1 1 0,1-1 0,-1 0 0,1 1 0,-1-1 0,1 1 0,0-1 0,-1 1 0,1-1 0,0 1 0,-1-1 0,0 0 0,1 1 0,0-1 0,0 1 0,-1-1 0,1 0 0,0 0 0,0 0 0,0 0 0,-1 1 0,2-1 0,0 0 0,28 0 0,-24 0 0,1-1 0,0 0 0,-1 0 0,0 0 0,2-1 0,-3 1 0,9-3 0,-2 0 0,3 1 0,-1 0 0,1 1 0,1 0 0,26-1 0,-24 3 0,84-5 0,242 5 0,-354-1 0,-1 0 0,1 0 0,0 0 0,-14-5 0,14 2 0,-1 2 0,1 1 0,1-1 0,-19 0 0,-99 2 0,463 0 0,-203 5 0,-10 1 0,-45-1 0,49-5 0,-64 0 0,-7-4 0,-30 2 0,0-1 0,-14 2 0,1 0 0,25 1 0,-38 0 0,1 0 0,-1 0 0,1 1 0,0-1 0,0 0 0,-1 0 0,1 0 0,0 1 0,-1-1 0,1 0 0,-1 1 0,1-1 0,-1 1 0,1-1 0,-1 0 0,0 1 0,0 0 0,0-1 0,1 1 0,0-1 0,-1 1 0,0-1 0,0 1 0,0-1 0,1 1 0,-1 0 0,0-1 0,0 1 0,0-1 0,0 1 0,0-1 0,0 1 0,0 0 0,0 0 0,0 0 0,0-1 0,0 1 0,0 0 0,0 0 0,0-1 0,-1 1 0,1 0 0,0 0 0,0-1 0,-1 1 0,0 0 0,1-1 0,0 1 0,0 0 0,0-1 0,-1 1 0,0-1 0,1 0 0,-1 0 0,1 1 0,-1-1 0,0 0 0,0 1 0,1 0 0,-1-1 0,0 0 0,-1 1 0,-22 1 0,18-2 0,1 0 0,0 0 0,-10 3 0,-3 0 0,1-1 0,-2-1 0,1 0 0,-35-2 0,8 0 0,-160 7 0,-79-12 0,-67 6 0,185 0 0,155 0 0,1 1 0,-18 4 0,1 0 0,22-4 0,-1 0 0,2 0 0,-2 0 0,0 1 0,2-1 0,-10 6 0,14-7 0,0 0 0,0 0 0,0 0 0,0 0 0,0 0 0,0 0 0,0 0 0,0 0 0,-1 0 0,1 0 0,0 0 0,0 1 0,0-1 0,0 0 0,0 0 0,0 0 0,0 0 0,0 0 0,0 0 0,0 0 0,0 0 0,0 0 0,-1 0 0,1 0 0,0 0 0,0 1 0,0-1 0,0 0 0,0 0 0,0 0 0,0 0 0,0 0 0,0 0 0,0 0 0,0 0 0,0 0 0,0 1 0,0-1 0,0 0 0,0 0 0,0 0 0,0 0 0,0 0 0,0 0 0,0 0 0,0 0 0,0 0 0,1 0 0,-1 0 0,0 0 0,0 0 0,0 0 0,0 0 0,0 0 0,0 0 0,8 3 0,13-2 0,759-2 0,-660 7 0,341-6 0,-461 0 0,1 0 0,-1 0 0,0 0 0,1 0 0,-1 0 0,1 0 0,0 0 0,0 0 0,-1 0 0,1 0 0,-1 0 0,1 0 0,0 1 0,-1-1 0,1 0 0,-1 0 0,1 1 0,0-1 0,-1 1 0,1-1 0,-1 1 0,0-1 0,1 0 0,0 1 0,-1-1 0,0 0 0,0 1 0,1 0 0,-1-1 0,0 1 0,0-1 0,0 1 0,0 0 0,-1 0 0,1-1 0,0 1 0,0 0 0,0-1 0,0 1 0,-1-1 0,1 1 0,-1 0 0,1-1 0,-1 1 0,-1 1 0,1 0 0,-1 0 0,-1 0 0,2 1 0,-1-1 0,0 0 0,-1-1 0,0 0 0,-3 3 0,-7 0 0,1 0 0,-1-3 0,1 1 0,-1 0 0,-18 0 0,2 1 0,-27 0 0,-55-4 0,39 0 0,-458 1 0,380-6 0,-121 7 0,270-1 0,0 0 0,0 0 0,0 0 0,1 0 0,-1 0 0,0 0 0,0 0 0,0 0 0,1 1 0,-1-1 0,0 1 0,0-1 0,0 0 0,0 1 0,1-1 0,-2 1 0,2-1 0,-1 1 0,1-1 0,0 0 0,0 1 0,-1-1 0,1 1 0,0-1 0,0 0 0,0 1 0,0-1 0,-1 1 0,1-1 0,0 0 0,0 0 0,0 1 0,0-1 0,0 1 0,0-1 0,0 0 0,0 1 0,1 0 0,-1 0 0,0 0 0,1 0 0,-1 0 0,1 1 0,0-1 0,-1 0 0,1-1 0,0 1 0,0 0 0,0-1 0,0 1 0,0 0 0,0-1 0,0 1 0,0 0 0,0 0 0,0-1 0,0 1 0,0-1 0,3 1 0,15 3 0,0-1 0,1-1 0,34 0 0,-38-2 0,323 2 0,-175-3 0,26-4 0,-23-1 0,24 1 0,-55 1 0,-121 3 0,-12 1 0,4 0 0,0 0 0,0 0 0,11 1 0,-17-1 0,0 0 0,0 0 0,0 0 0,0 1 0,0-1 0,-1 0 0,2 0 0,-2 0 0,1 0 0,-1 0 0,1 0 0,0 1 0,0-1 0,-1 1 0,1-1 0,0 1 0,0 0 0,-1-1 0,1 1 0,-1-1 0,1 1 0,0 0 0,-1-1 0,1 1 0,-1 0 0,0-1 0,1 1 0,-1 0 0,1 0 0,-1 0 0,0 0 0,0-1 0,0 0 0,0 1 0,0 0 0,0 0 0,0 1 0,0-1 0,0 0 0,-1 0 0,1 0 0,-1-1 0,1 1 0,-1 0 0,1 0 0,0-1 0,-1 1 0,0 0 0,0-1 0,1 0 0,-1 1 0,0-1 0,1 1 0,-1-1 0,0 1 0,0-1 0,0 1 0,1-1 0,-1 0 0,0 1 0,0-1 0,0 0 0,1 0 0,-3 1 0,-3 0 0,1-1 0,-1 0 0,-8 0 0,-1 1 0,-55 4 0,-74-5 0,63-1 0,-563 1 0,498 5 0,13 6 0,78-6 0,28-3 0,16-2 0,1 1 0,-2 0 0,2 1 0,0 0 0,-20 5 0,29-7 0,0 1 0,1-1 0,-1 0 0,1 0 0,-1 1 0,0-1 0,1 0 0,-1 1 0,1 0 0,-1-1 0,0 0 0,1 1 0,0-1 0,0 1 0,0 0 0,0-1 0,0 0 0,-1 0 0,1 1 0,0-1 0,0 0 0,0 0 0,0 0 0,1 0 0,-1 0 0,0 0 0,0 0 0,0 0 0,0 0 0,0 1 0,0-1 0,0 0 0,0 0 0,0 0 0,0 0 0,0 1 0,0-1 0,0 0 0,0 0 0,0 0 0,0 0 0,0 0 0,0 1 0,1-1 0,1 1 0,0 0 0,-1-1 0,1 1 0,-1 0 0,1-1 0,0 0 0,-1 1 0,1-1 0,3 0 0,185 1 0,-90-2 0,1082 1 0,-1182 0 0,1 0 0,0 0 0,-1 0 0,1 0 0,-1 0 0,1 0 0,-1 0 0,1 0 0,-1 0 0,1 0 0,-1 0 0,1 0 0,-1 0 0,0 1 0,0-1 0,1 0 0,-1 0 0,1 0 0,0 1 0,-1-1 0,0 0 0,1 1 0,-1-1 0,0 0 0,1 1 0,-1-1 0,0 1 0,0 0 0,0-1 0,0 0 0,0 0 0,0 0 0,-1 0 0,1 1 0,0-1 0,0 0 0,0 1 0,0-1 0,0 0 0,-1 1 0,1-1 0,0 0 0,0 0 0,-1 1 0,1-1 0,-1 0 0,1 0 0,0 1 0,-1-1 0,1 1 0,-1-1 0,1 1 0,-1 0 0,0-1 0,0 0 0,0 1 0,1-1 0,-1 0 0,0 1 0,0-1 0,0 0 0,0 0 0,0 0 0,0 0 0,0 1 0,0-1 0,1 0 0,-1 0 0,1-1 0,-1 1 0,-1 0 0,2 0 0,-1 0 0,0 0 0,0-1 0,0 1 0,0 0 0,0-1 0,1 1 0,-3-2 0,2 1 0,1-1 0,-1 0 0,0 1 0,0-1 0,0 1 0,0-1 0,1 0 0,-2-3 0,2 3 0,-1 1 0,0-1 0,0 0 0,1 0 0,-1 0 0,-2-3 0,12 19 0,-1 0 0,0-1 0,10 29 0,-18-40 0,3 4 0,0 1 0,0 0 0,-1 0 0,0-1 0,-2 2 0,2 8 0,-2-16 0,0 0 0,0 1 0,0-1 0,0 0 0,0 0 0,0 1 0,0-1 0,0 0 0,-1 0 0,1 0 0,0 1 0,0-1 0,0 0 0,0 1 0,0-1 0,0 0 0,-1 0 0,1 0 0,0 1 0,0-1 0,0 0 0,0 0 0,0 0 0,0 0 0,-1 0 0,1 0 0,0 0 0,0 1 0,0-1 0,-1 0 0,1 0 0,0 0 0,0 0 0,-1 0 0,1 0 0,0 0 0,-1 0 0,1 0 0,0 0 0,0 0 0,-1 0 0,1 0 0,0-1 0,-15-4 0,7 3 0,-17-3 0,1 1 0,-52 0 0,-484 3 0,277 2 0,187-7 0,-1 3 0,48 1 0,17 1 0,10 1 0,-27-2 0,33 0 0,12 2 0,-1 0 0,0-1 0,1 1 0,0-1 0,-1 0 0,1 0 0,-1-1 0,1 1 0,-5-3 0,8 3 0,1 1 0,-1 0 0,0 0 0,1-1 0,-1 1 0,1-1 0,0 1 0,-1-1 0,0 0 0,1 1 0,0-1 0,-1 0 0,1 0 0,0 1 0,0-1 0,0 0 0,0 1 0,0-1 0,-1 0 0,1 0 0,0 1 0,1-1 0,-1 0 0,0 1 0,0-1 0,0 1 0,0-1 0,0 0 0,1 1 0,0-2 0,0 1 0,-1-1 0,1 1 0,-1 0 0,2 0 0,-2 0 0,1 0 0,1 0 0,-2 0 0,1 1 0,0-1 0,0 0 0,0 0 0,0 1 0,0-1 0,1 0 0,2 0 0,13-3 0,0 1 0,1 1 0,23-1 0,55 4 0,-37 0 0,92-2 0,155 2 0,-251 1 0,39 0 0,25 4 0,-23 0 0,74-6 0,-86 0 0,-65 2 0,-19-2 0,1 0 0,-1 1 0,1-1 0,0 0 0,0 0 0,-1 1 0,1-1 0,0 0 0,-1 1 0,1-1 0,-1 0 0,0 1 0,1-1 0,-1 1 0,0 0 0,1-1 0,-1 1 0,0-1 0,0 1 0,1-1 0,-1 1 0,1-1 0,-1 1 0,0 0 0,0 0 0,0-1 0,-1 1 0,1-1 0,-1 0 0,1 1 0,0-1 0,-1 0 0,1 1 0,0-1 0,0 1 0,-1-1 0,1 0 0,-1 0 0,1 1 0,-1-1 0,0 0 0,1 0 0,-1 1 0,1-1 0,-1 0 0,0 0 0,0 0 0,-16 3 0,15-3 0,-26 3 0,1-1 0,-36-3 0,12 0 0,-327 4 0,173 3 0,-33-5 0,131-1 0,39 6 0,-3-2 0,64-4-1365</inkml:trace>
</inkml:ink>
</file>

<file path=ppt/ink/ink19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85"/>
    </inkml:context>
    <inkml:brush xml:id="br0">
      <inkml:brushProperty name="width" value="0.1" units="cm"/>
      <inkml:brushProperty name="height" value="0.1" units="cm"/>
      <inkml:brushProperty name="color" value="#00A0D7"/>
    </inkml:brush>
  </inkml:definitions>
  <inkml:trace contextRef="#ctx0" brushRef="#br0">1 467 24575,'0'-6'0,"0"1"0,0 1 0,2-8 0,-1 10 0,0 1 0,-1-1 0,1 0 0,0 0 0,0 0 0,-1 1 0,2 0 0,-1 0 0,1-1 0,-1 0 0,4-2 0,-4 3 0,1 0 0,-1-1 0,1 1 0,0-1 0,-1 0 0,0 1 0,1-2 0,-1 1 0,0 1 0,0-1 0,0 1 0,0-2 0,-1 1 0,0 0 0,1 0 0,-1-1 0,0 2 0,1-1 0,-1 0 0,0-1 0,-1 1 0,1-4 0,1-1 0,0-1 0,1-1 0,0 2 0,1-2 0,0 2 0,-1-2 0,11-12 0,-6 5 0,-4 11 0,-1 1 0,0 0 0,-1-1 0,0 1 0,1-1 0,-1 0 0,-1 1 0,1-2 0,-1-4 0,0 1 0,-1 7 0,1 0 0,0-2 0,0 1 0,0 0 0,1 1 0,-1-1 0,1-1 0,0 1 0,0 1 0,0-1 0,2-4 0,9-24 0,-8 22 0,1 1 0,-1-2 0,-1 1 0,2-14 0,-3 17 0,-2 2 0,1 1 0,0-1 0,0 0 0,1 0 0,0 1 0,-1-1 0,3-4 0,-2 7 0,-2-1 0,1 0 0,0-1 0,0 1 0,-1 0 0,1 0 0,-1 0 0,0-3 0,0 3 0,0-1 0,0 1 0,1 1 0,0-2 0,-1 1 0,2-4 0,-2 5 0,0 0 0,1 1 0,-1 0 0,1-1 0,0 1 0,-1-1 0,1 1 0,0-1 0,0 1 0,-1-1 0,1 1 0,0 0 0,0-1 0,0 1 0,-1 0 0,1-1 0,0 1 0,0 0 0,0 0 0,-1 0 0,1-1 0,0 1 0,1 0 0,7 1 0,0-1 0,-1 1 0,17 3 0,-15-3 0,-1 1 0,17 1 0,4-3 0,42-1 0,-49-4 0,-18 4 0,-1 0 0,1 0 0,-2 0 0,1 1 0,5-1 0,268 1 0,-211 6 0,72-2 0,308-4 0,-434 1 0,0 0 0,14 3 0,-14-2 0,-1 0 0,17-1 0,-21-2 0,14 1 0,0 1 0,27 3 0,23 1 0,-61-3 0,14 1 0,-19-2 0,-7-1 0,-14 1 0,9-1 0,1 1 0,1-1 0,-1 0 0,0-1 0,-9-1 0,14 2 0,1 0 0,-1 0 0,1 0 0,0 0 0,-1 0 0,1 0 0,0 0 0,0 0 0,-1-1 0,1 1 0,-1 0 0,1 0 0,0 0 0,0 0 0,-1 0 0,1 0 0,0 0 0,0 0 0,0 0 0,-1 0 0,1-1 0,0 1 0,-1-1 0,1 1 0,0 0 0,0 0 0,0-1 0,0 1 0,0 0 0,0 0 0,0-1 0,0 1 0,0 0 0,0-1 0,0 1 0,0 0 0,0 0 0,0-1 0,0 1 0,0 0 0,0-1 0,0 1 0,0 0 0,0 0 0,0-1 0,0 1 0,0 0 0,1 0 0,-1-1 0,0 1 0,1 0 0,-1-1 0,1 0 0,-1 0 0,2 1 0,-2-1 0,1 0 0,1 1 0,-1 0 0,-1-1 0,2 1 0,-2-1 0,1 1 0,0-1 0,3 0 0,6 0 0,1 0 0,19 1 0,-17 0 0,22-2 0,-32 2 0,11-2 0,-24 2 0,-4 2 0,-19 5 0,23-6 0,-2 1 0,1 0 0,-18 0 0,14-1 0,10-1 0,0 1 0,0-1 0,1-1 0,-1 1 0,0 0 0,-5-2 0,10 2 0,0 0 0,0 0 0,-1 0 0,1 0 0,0 0 0,-1 0 0,1 0 0,0 0 0,0 0 0,0-1 0,-1 1 0,1 0 0,0 0 0,0-1 0,0 1 0,0 0 0,-1 0 0,1 0 0,0 0 0,0 0 0,-1-1 0,1 1 0,0 0 0,0 0 0,0 0 0,0-1 0,0 1 0,0 0 0,0 0 0,0 0 0,0-1 0,0 1 0,0 0 0,0 0 0,0 0 0,0 0 0,7-7 0,-4 6 0,-1-1 0,0 1 0,1 0 0,0 0 0,5-1 0,11 1 0,2 1 0,28 2 0,-27-2 0,39 4 0,225-4 0,-284 0 0,0 1 0,-1-1 0,0 0 0,1 0 0,0 1 0,-1-1 0,1 1 0,0 0 0,1 0 0,-2-1 0,-1 1 0,1 0 0,0-1 0,0 1 0,0-1 0,0 0 0,0 0 0,0 1 0,0-1 0,0 0 0,0 0 0,0 0 0,0 0 0,0 0 0,0 0 0,-1 0 0,1 0 0,0 0 0,0 0 0,0-1 0,0 1 0,0 0 0,0-1 0,0 1 0,0 0 0,0-1 0,1-1 0,-2 2 0,0 0 0,1 0 0,-1 0 0,0 0 0,0 0 0,0 0 0,0 0 0,0 0 0,0-1 0,1 1 0,-1 0 0,0 0 0,0 0 0,0 0 0,0 0 0,0 0 0,0 0 0,0 0 0,0 0 0,1 0 0,-1 0 0,0 0 0,0 0 0,0 0 0,0 0 0,0 0 0,1 1 0,-1-1 0,0 0 0,0 0 0,1 0 0,-1 0 0,3 6 0,-2 16 0,0-3 0,2-7 0,-1-1 0,-1 1 0,-1-1 0,-1 24 0,0-4 0,1-29 0,0 1 0,0 0 0,0 0 0,0 0 0,1-1 0,-1 0 0,1 1 0,-1 0 0,1 0 0,1-1 0,1 3 0,-1-1 0,-1 0 0,1-1 0,-1 2 0,0-2 0,1 8 0,-2-6 0,1-1 0,0 0 0,0 1 0,4 5 0,-3-4 0,0-1 0,-1 2 0,-1-2 0,2 2 0,-2-2 0,0 2 0,0 0 0,-2 7 0,2 9 0,0-16 0,0-6 0,-1 1 0,1-1 0,0 1 0,0-1 0,0 1 0,0-1 0,0 0 0,1 0 0,-1 1 0,0-1 0,0 0 0,0 1 0,0-1 0,1 0 0,0 0 0,0 1 0,-1-1 0,2 0 0,-2 0 0,1 0 0,1 0 0,0 1 0,0 0 0,0-1 0,-2 1 0,2-1 0,0 1 0,-1 0 0,0-1 0,1 1 0,-1 0 0,0 0 0,0 0 0,0 0 0,-1 0 0,1 0 0,0 3 0,-1 3 0,1-1 0,-1 13 0,0-24 0,-1-1 0,1 1 0,0-1 0,-4-5 0,2 4 0,0 1 0,1 0 0,-1-12 0,1 10 0,1 0 0,-2-1 0,-1-11 0,1 19 0,0 5 0,-2 9 0,4-9 0,-2 3 0,1-1 0,1 2 0,-1 9 0,1-15 0,1 1 0,-1-1 0,0-1 0,0 2 0,1-1 0,0 0 0,0-1 0,1 1 0,-1 0 0,1 0 0,3 3 0,-2-2 0,-1-2 0,-1 0 0,1 1 0,0-2 0,-1 1 0,3 4 0,-4-6 0,0 0 0,0 0 0,0 1 0,0-1 0,0 0 0,0 0 0,0 0 0,0 0 0,0 1 0,0-1 0,0 0 0,0 0 0,0 0 0,0 0 0,0 1 0,0-1 0,0 0 0,0 0 0,0 0 0,0 0 0,0 0 0,-1 1 0,1-1 0,0 0 0,0 0 0,0 0 0,-1 0 0,1 0 0,0 0 0,0 1 0,0-1 0,-1 0 0,-11 0 0,-14-4 0,1 1 0,-42-1 0,-30 10 0,-587-6 0,670-1 0,-25-4 0,25 4 0,-21-3 0,-428 3 0,228 3 0,-141-2 0,374 0 0,1 0 0,0 0 0,0 0 0,0 0 0,-1 0 0,2 0 0,-1 0 0,-1 0 0,1-1 0,0 1 0,1-1 0,-1 1 0,-1-1 0,1 0 0,1 1 0,0-1 0,0 0 0,0 1 0,-1-1 0,2 0 0,-1 1 0,0-1 0,0 0 0,0 0 0,1 1 0,-1 0 0,0-1 0,0 0 0,0 1 0,1-1 0,-1 0 0,0 1 0,2-2 0,13-23 0,-11 19 0,0 1 0,0-1 0,-2 0 0,1 0 0,3-7 0,12-39 0,-5-5 0,-8 42 0,-2 7 0,0 2 0,1-13 0,-1 7 0,0 1 0,1-1 0,0 1 0,11-20 0,-1 3 0,5-12 0,-19 39 0,0 0 0,1-1 0,0 2 0,-1-1 0,1-1 0,-1 1 0,2 0 0,-2 0 0,1 0 0,0 0 0,0-1 0,-1 1 0,1 1 0,0-1 0,0 0 0,1 0 0,-1 1 0,0 0 0,0-1 0,2 0 0,0 0 0,1 0 0,0 0 0,-1 1 0,0 0 0,1 0 0,6 0 0,-4 0 0,491 2 0,-256-4 0,627 2 0,-859 1 0,0 0 0,1 1 0,17 2 0,12 5 0,-7-5 0,-26-2 0,2 0 0,-2-1 0,2 0 0,-2 0 0,2-1 0,-2 0 0,13-2 0,-20 1 0,0 0 0,0 0 0,-1 0 0,1-1 0,-1 1 0,1 1 0,0-1 0,0 0 0,-3-1 0,-4-2 0,8 4 0,2 3 0,0 1 0,0 0 0,-1 0 0,0 1 0,0-1 0,-1 1 0,1 0 0,-1-2 0,0 2 0,0 0 0,-1 5 0,-1 7 0,1 19 0,0-13 0,1-1 0,5 32 0,-2-40 0,-1-1 0,0 0 0,1 21 0,-3-30 0,0-1 0,1 2 0,0-1 0,0-1 0,1 2 0,1 5 0,-1-6 0,0 0 0,-1 0 0,0 0 0,1 0 0,-1 0 0,0 6 0,-2-5 0,1-4 0,0 1 0,0-2 0,-1 2 0,1-1 0,0 1 0,1 0 0,-1-1 0,0 0 0,0 1 0,0-1 0,1 1 0,0-1 0,0 1 0,-1-2 0,1 0 0,-1 0 0,0 0 0,0 0 0,0 0 0,0 0 0,1 0 0,-1 0 0,0 0 0,0-1 0,1 1 0,-1 0 0,1 0 0,-1 0 0,0 0 0,0-1 0,1 1 0,-1 0 0,0 0 0,0-1 0,0 1 0,0 0 0,1 0 0,-1 0 0,0 0 0,0 0 0,1 0 0,-1-1 0,0 1 0,0-1 0,0 1 0,0 0 0,0-1 0,0 1 0,0 0 0,0-1 0,2-11 0,3-57 0,-3 38 0,-2-51 0,-1 31 0,0 42 0,0 0 0,-1 1 0,-1-1 0,0 0 0,0 1 0,-8-15 0,6 10 0,1 7 0,0-1 0,1 1 0,0-1 0,-2 2 0,0-2 0,-8-7 0,13 14 0,-1-1 0,0 1 0,1-1 0,-1 1 0,1-1 0,-1 0 0,1 1 0,-1 0 0,0 0 0,0 0 0,1 0 0,-1 0 0,0-1 0,0 1 0,0 0 0,0 0 0,0 0 0,0 0 0,1 0 0,-2 0 0,2 0 0,-1 0 0,0 0 0,1 0 0,-1 0 0,0 1 0,0-1 0,0 0 0,1 0 0,-1 0 0,0 0 0,0 1 0,1-1 0,-1 1 0,0-1 0,0 1 0,1-1 0,-1 1 0,0 0 0,0 0 0,-1 2 0,0 0 0,-1-1 0,1 0 0,-1 2 0,2-1 0,-1 0 0,-1 5 0,3-7 0,-1 1 0,0-1 0,1 0 0,0 0 0,0 1 0,0-2 0,0 1 0,0 1 0,0-1 0,0 1 0,0-1 0,1 2 0,0-3 0,-1 1 0,0 0 0,0-1 0,0 0 0,1 1 0,-1-1 0,0 0 0,1 1 0,-1-1 0,1 0 0,-1 0 0,0 0 0,0 0 0,0 0 0,0 0 0,1 0 0,0 1 0,-1-1 0,1 0 0,-1 0 0,0 0 0,1 0 0,0 0 0,-1 0 0,1 0 0,-1 0 0,0 0 0,1 0 0,0 0 0,-1 0 0,1 0 0,0 0 0,-1 0 0,0 0 0,1 0 0,-1-1 0,0 1 0,1 0 0,0 0 0,0 0 0,-1 0 0,0 0 0,0 0 0,0 0 0,0 0 0,0 0 0,0 0 0,1 0 0,-1 0 0,0 0 0,0 0 0,0 0 0,0 0 0,0 0 0,1 0 0,-1-1 0,0 1 0,0 0 0,0 0 0,0 0 0,0 0 0,0 0 0,1 0 0,-1 0 0,0-1 0,0 1 0,0 0 0,0 0 0,1 0 0,-1 0 0,0 0 0,0-1 0,0 1 0,0 0 0,0-1 0,0 1 0,0 0 0,0 0 0,0 0 0,0 0 0,0 0 0,0-1 0,0 1 0,0 0 0,0 0 0,-10-3 0,-13 0 0,-75 9 0,-636-6 0,556 5 0,0 1 0,105-5 0,-71-2 0,102-5 0,29 5 0,0-1 0,-14 0 0,-147 2 0,172 0 0,0 0 0,0 0 0,1 1 0,0-1 0,0 0 0,-1 0 0,0 1 0,1 0 0,-1-1 0,0 1 0,1 0 0,-1-1 0,1 0 0,0 1 0,0 0 0,0 0 0,-1 0 0,1 0 0,0 1 0,0-1 0,-2 1 0,0 2 0,1 1 0,-1 0 0,1-1 0,-3 9 0,3-6 0,-50 104 0,48-102 0,1 0 0,-1 1 0,-1 14 0,2-11 0,-1-1 0,-8 18 0,-3 8 0,14-34 0,0-3 0,0 0 0,1 0 0,-1 1 0,1-1 0,0 1 0,0-1 0,0 1 0,0 0 0,0 0 0,0-1 0,0-1 0,1 1 0,-1-1 0,0 1 0,1-1 0,-1 0 0,1 1 0,-1 0 0,1-1 0,-1 0 0,1 1 0,-1-1 0,1 0 0,-1 1 0,1-1 0,-1 0 0,1 0 0,-1 1 0,1-1 0,-1 0 0,1 0 0,0 0 0,-1 0 0,1 0 0,-1 0 0,2 0 0,-2 0 0,1 0 0,0 0 0,117 0 0,-48-1 0,-7-5 0,39 2 0,856 4 0,-488 0 0,-462-1 0,0 0 0,-1 0 0,12-3 0,10 0 0,-28 4 0,0-1 0,0 1 0,0 0 0,0-1 0,-1 1 0,1 0 0,0-1 0,0 1 0,0-1 0,0 1 0,-1-1 0,1 0 0,0 1 0,0-1 0,-1 0 0,1 0 0,0 0 0,-1 1 0,1-1 0,-1 0 0,0 0 0,1 0 0,0 1 0,-1 0 0,0-1 0,0 0 0,0 0 0,1 0 0,-1-2 0,0-3 0,0 0 0,0-1 0,0-7 0,-1 5 0,0-7 0,-6-28 0,2 17 0,0-32 0,5 12 0,-1 46 0,1 0 0,0 1 0,0-1 0,-1 1 0,1-1 0,0 1 0,-1-1 0,1 0 0,-1 0 0,1 1 0,-1-1 0,1 1 0,-1 0 0,0-1 0,1 1 0,-1-1 0,1 1 0,-1 0 0,1-1 0,0 1 0,-1 0 0,1 0 0,-2 0 0,2 0 0,-1 0 0,1 0 0,-2 0 0,2 0 0,-1 0 0,-1 0 0,-26 0 0,21 0 0,-209 0 0,117 0 0,5-5 0,-65 1 0,131 3 0,2 1 0,0-1 0,0-1 0,-31-4 0,28 1 0,0 2 0,-54-1 0,-41-1 0,80 5 0,-154 4 0,29 1 0,71 4 0,32-4 0,-25 7 0,156-11 0,1015-1 0,-1009 6 0,32-1 0,-16 0 0,147-5 0,-230 0 0,0 0 0,0 1 0,0-1 0,1 1 0,-2 0 0,0 0 0,8 4 0,-11-5 0,2 1 0,-1-1 0,1 1 0,-1-1 0,1 1 0,-1-1 0,0 1 0,0 0 0,0 0 0,1 0 0,-2 0 0,1 0 0,0 0 0,0 1 0,-1-1 0,2 0 0,-2 1 0,1-1 0,-1-1 0,1 1 0,0 1 0,-1 2 0,0-4 0,0 0 0,0 1 0,0-1 0,0 1 0,0-1 0,0 1 0,-1-1 0,1 0 0,0 1 0,-1-1 0,1 1 0,0-1 0,-1 0 0,1 1 0,0-1 0,-1 0 0,1 1 0,-1-1 0,1 0 0,-1 0 0,1 0 0,0 0 0,-1 1 0,0-1 0,1 0 0,0 0 0,0 0 0,0 0 0,-1 0 0,0 0 0,0 0 0,-22 2 0,12-1 0,-41 7 0,-33 5 0,74-11 0,-1-1 0,-24 1 0,3 0 0,-83 0 0,66-3 0,0-1 0,-81-12 0,135 14 0,0 0 0,-1 0 0,1-1 0,7 0 0,6 0 0,358-11 0,-356 11 0,-18 2 0,-12-1 0,-151 6 0,48 1 0,61-4 0,-98 2 0,-207-5 0,409-11 0,34-3 0,140-9 0,-63 8 0,-307 30 0,-163 7 0,-161-21 0,231-2 0,236 1 0,-1 0 0,0 0 0,1 0 0,-1 0 0,1 1 0,-1-1 0,0 1 0,1-1 0,-1 1 0,1 0 0,-1 0 0,0 0 0,-2 2 0,4-2 0,-1 0 0,1 1 0,0-1 0,0 1 0,-1-1 0,1-1 0,1 2 0,-2 0 0,2 0 0,0-1 0,0 1 0,-1-1 0,0 1 0,1 0 0,0-1 0,0 1 0,-1-1 0,1 1 0,1 3 0,-1 5 0,0 1 0,-1 0 0,0 0 0,-7 21 0,6-23 0,-1-1 0,-7 11 0,9-15 0,-1-2 0,0 1 0,0 1 0,-1-1 0,1-1 0,-1 1 0,1 0 0,-7 4 0,9-7 0,0 0 0,0 0 0,0 0 0,-1 0 0,1 0 0,0 1 0,0-1 0,0 0 0,0 0 0,0 0 0,0 0 0,0 0 0,-1 0 0,1 0 0,0 0 0,-1 0 0,1 0 0,0 0 0,0 0 0,0 0 0,0 0 0,0 0 0,0 0 0,0 0 0,0 0 0,0 0 0,0 0 0,0 0 0,0 0 0,0 0 0,-1 0 0,1 0 0,0 0 0,0 0 0,-1 0 0,1 0 0,0-1 0,0 1 0,0 0 0,0 0 0,0 0 0,0 0 0,0 0 0,0 0 0,0 0 0,-1 0 0,1-1 0,0 1 0,0 0 0,0 0 0,0 0 0,0 0 0,0 0 0,0-1 0,0 1 0,0 0 0,0 0 0,0 0 0,0 0 0,0 0 0,0 0 0,0-1 0,0 1 0,0 0 0,0-1 0,0 1 0,0 0 0,0 0 0,1 0 0,1-13 0,-2 11 0,5-16 0,8-24 0,-11 37 0,1-1 0,0 1 0,-1 0 0,1 0 0,2 0 0,-2 0 0,0 1 0,9-8 0,-12 12 0,0 0 0,1 0 0,-1 0 0,0 0 0,0 0 0,0 0 0,0 0 0,0 0 0,1 0 0,-1-1 0,0 1 0,0 0 0,0 0 0,0 0 0,0 0 0,0 0 0,0 0 0,0 0 0,0 0 0,0 0 0,0 0 0,0 0 0,0 0 0,0 0 0,0 0 0,0 0 0,0 0 0,0 0 0,0 0 0,1 0 0,-1 0 0,0 0 0,0 0 0,0 0 0,0 1 0,1-1 0,-1 0 0,0 0 0,0 0 0,0 0 0,0 0 0,0 0 0,0 0 0,0 0 0,0 0 0,0 0 0,0 0 0,0 0 0,0 1 0,0-1 0,0 0 0,0 1 0,3 7 0,-3 11 0,-4 1 0,3-14 0,0 1 0,0-2 0,1 2 0,0 9 0,0-15 0,0 0 0,1 2 0,0-2 0,-1 1 0,0-1 0,0 1 0,1-1 0,0 1 0,0-1 0,0 0 0,0 1 0,1-1 0,-1 0 0,0 1 0,0-1 0,1 1 0,-1-1 0,0 0 0,1 0 0,0-1 0,2 2 0,1 0 0,0 0 0,0 0 0,0-1 0,0 1 0,1-1 0,-1-1 0,8 2 0,41-3 0,-22 0 0,74 0 0,109 2 0,-201 0 0,-14-1 0,0 0 0,0 0 0,0 0 0,0 0 0,0 1 0,0-1 0,-1 0 0,1 0 0,0 0 0,0 0 0,0 0 0,0 0 0,0 0 0,0 0 0,0 0 0,0 0 0,0 0 0,0 0 0,0 0 0,0 0 0,0 0 0,0 0 0,0 0 0,0 0 0,0 0 0,0 0 0,0 0 0,0 0 0,0 1 0,0-1 0,0 0 0,0 0 0,0 0 0,0 0 0,0 0 0,0 0 0,0 0 0,0 0 0,0 0 0,0 0 0,0 0 0,0 0 0,0 0 0,0 0 0,0 0 0,0 0 0,0 0 0,0 0 0,0 0 0,0 0 0,0 0 0,0 0 0,0 0 0,0 0 0,1 0 0,-1 0 0,0 0 0,0 0 0,0 0 0,0 0 0,0 0 0,0 0 0,0 0 0,0 0 0,0 0 0,0 0 0,-23 5 0,-53 2 0,-129-5 0,102-3 0,20 1 0,364-6 0,5 0 0,755 6 0,-1028 0 0,0-1 0,13-2 0,-16 0 0,1 2 0,-1 0 0,0 0 0,14 1 0,-22 0 0,-1 1 0,1-1 0,-1 1 0,0 0 0,1-1 0,-1 1 0,0 0 0,0 0 0,-1 0 0,1-1 0,0 1 0,1 0 0,-2-1 0,1 1 0,1 2 0,12 18 0,-12-18 0,5 14 0,-7-16 0,1 0 0,-1 0 0,1 0 0,-1 1 0,0-1 0,0 0 0,0 0 0,0 0 0,0 0 0,0 0 0,-1 0 0,1 0 0,-1 0 0,1 1 0,-2-3 0,2 1 0,-1-1 0,-1 0 0,1 0 0,0 0 0,0 0 0,0 1 0,0-2 0,-1-1 0,2 3 0,-7-12 0,-1 0 0,-6-17 0,0 1 0,11 20 0,1 1 0,-1-2 0,1 2 0,0-2 0,-1-14 0,-2-18 0,4 40 0,0 0 0,1 0 0,0 1 0,-1-1 0,1 0 0,-1 0 0,0 1 0,1-1 0,-1 1 0,0-1 0,0 1 0,1-1 0,-1 1 0,0-1 0,0 1 0,1 0 0,-1-1 0,0 1 0,0 0 0,1-1 0,-2 1 0,1 0 0,1 0 0,-2 0 0,1-1 0,1 1 0,-2 0 0,1 0 0,0 0 0,0 1 0,0-1 0,-7 1 0,1-1 0,-15 4 0,16-2 0,-31 3 0,0 0 0,0-3 0,-64-3 0,34 0 0,-82 2 0,-152-2 0,250 0 0,-126-3 0,84 0 0,60 2 0,-172 1 0,105 2 0,42-1 0,-63 1 0,120-2 0,0 1 0,0 1 0,0-1 0,-1 0 0,1 0 0,0 0 0,0 1 0,-1-1 0,1 0 0,-1 1 0,1-1 0,0 1 0,1-1 0,-1 1 0,0-1 0,0 1 0,0 0 0,0 0 0,0 0 0,0 0 0,0 0 0,0-1 0,0 1 0,-1 1 0,2-1 0,0 1 0,0-1 0,0 0 0,0 0 0,0 1 0,0-1 0,0 0 0,0 1 0,0-1 0,1-1 0,-1 1 0,1 0 0,-1 0 0,1 0 0,-1 0 0,1 1 0,0-1 0,0 0 0,-1 0 0,1 0 0,0-1 0,0 1 0,2 1 0,-3-2 0,5 5 0,1 0 0,-1-1 0,7 5 0,-9-8 0,0 1 0,0 0 0,0-2 0,-1 1 0,2 0 0,-1-1 0,0 1 0,0 0 0,0-1 0,4 0 0,106-2 0,-30 0 0,133-4 0,-14 1 0,118 5 0,-217 5 0,28 1 0,-32-1 0,-11 0 0,119-5 0,-207 0 0,1 0 0,0 0 0,0 0 0,0 0 0,0-1 0,0 1 0,0 0 0,0-1 0,0 1 0,-1 0 0,2-1 0,-2 0 0,1 1 0,0-1 0,0 0 0,-1 1 0,0-1 0,0 1 0,1-1 0,0 0 0,-1 0 0,1 1 0,-1 0 0,0-1 0,1 0 0,0 0 0,-1 0 0,0 1 0,0-1 0,0 0 0,0 0 0,0 0 0,0 0 0,0-1 0,0 1 0,0 0 0,0 0 0,0 1 0,0-1 0,0 0 0,0 1 0,0-1 0,0 0 0,0-1 0,-1 2 0,0-1 0,1 0 0,0 0 0,-1 0 0,1 1 0,-1-1 0,0 0 0,1 1 0,0-1 0,-1 0 0,0 1 0,1 0 0,-1-1 0,0 1 0,0-1 0,0 1 0,1-1 0,-2 1 0,1-1 0,1 1 0,-2 0 0,1 0 0,-1-1 0,-3 1 0,-1 1 0,1-1 0,-1 1 0,1 0 0,0 0 0,-1 0 0,2 0 0,-1 1 0,-1 0 0,2 0 0,-8 4 0,-18 7 0,25-11 0,-1-2 0,1 0 0,-1 1 0,1-1 0,0 0 0,-10 0 0,-14 0 0,-203 27 0,178-24 0,-78-3 0,59-1 0,-841 1 0,913 0 0,0 1 0,1-1 0,-2 0 0,2 0 0,-1 0 0,1 0 0,-1-1 0,0 1 0,1 0 0,-2 0 0,2 0 0,-1 0 0,0-1 0,0 1 0,1 0 0,-1-1 0,0 1 0,0 0 0,1 0 0,-1 0 0,0-1 0,1 1 0,-1-1 0,1 0 0,-1 1 0,1-1 0,0 0 0,0 1 0,-1-2 0,1 1 0,0-1 0,0 0 0,0 0 0,0 2 0,0-2 0,0 1 0,0-1 0,0 1 0,1-1 0,-1 0 0,0 1 0,2-2 0,-1 0 0,1-1 0,0-1 0,0 2 0,1-1 0,-1 0 0,3-3 0,-4 6 0,0 0 0,1 0 0,-1 0 0,1 0 0,-1-1 0,0 1 0,0 0 0,1 1 0,0-1 0,-1 0 0,1 1 0,0-1 0,0 1 0,-1 0 0,0 0 0,1 0 0,0 0 0,2 0 0,29 0 0,59 5 0,-58-1 0,124-2 0,-88-3 0,-56 1 0,1 1 0,-1 0 0,29 5 0,-30-3 0,0-2 0,1 1 0,15-1 0,12 0 0,36 8 0,-42-4 0,65 1 0,0-6-1365</inkml:trace>
</inkml:ink>
</file>

<file path=ppt/ink/ink19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86"/>
    </inkml:context>
    <inkml:brush xml:id="br0">
      <inkml:brushProperty name="width" value="0.1" units="cm"/>
      <inkml:brushProperty name="height" value="0.1" units="cm"/>
      <inkml:brushProperty name="color" value="#00A0D7"/>
    </inkml:brush>
  </inkml:definitions>
  <inkml:trace contextRef="#ctx0" brushRef="#br0">120 0 24575,'0'2'0,"0"15"0,1-1 0,3 19 0,-3-34 0,-1 1 0,0-1 0,0 1 0,0-1 0,0 1 0,0-1 0,0 1 0,0-1 0,-1 2 0,1-2 0,-1 1 0,0-1 0,1 0 0,-1 0 0,0 1 0,0-1 0,0 1 0,1-1 0,-3 2 0,-6 10 0,8-11 0,0 0 0,0 0 0,1 1 0,-1-1 0,0 1 0,1 0 0,0-1 0,0 1 0,0-1 0,0 5 0,0-5 0,1 0 0,-1 0 0,0 1 0,0 0 0,-1-1 0,1 0 0,-1 1 0,1-1 0,-1 1 0,0-1 0,-2 4 0,2-3 0,-1 0 0,1-1 0,0 2 0,0-2 0,1 1 0,-2 4 0,2-4 0,-1 0 0,0 0 0,0 0 0,0 0 0,-1-1 0,-1 5 0,2-4 0,0 0 0,0-2 0,0 2 0,0 0 0,1 0 0,-1 0 0,0 2 0,1-2 0,-1 1 0,0-1 0,1-1 0,-4 7 0,-11 32 0,9-12 0,4-21 0,-1 1 0,1-2 0,-5 11 0,5-13 0,-1 2 0,1-1 0,-1 8 0,2-8 0,0 0 0,-1-2 0,0 2 0,0 0 0,-4 6 0,5-10 0,0 0 0,0 0 0,0 1 0,0-1 0,1 1 0,-1-1 0,1-1 0,0 2 0,-1-1 0,2 6 0,-1-8 0,0 1 0,0-1 0,0 1 0,0 0 0,0 0 0,0 0 0,0-1 0,1 1 0,-1 1 0,0-2 0,1 1 0,0 0 0,-1-1 0,0 1 0,1 0 0,-1-1 0,1 1 0,0 0 0,-1-1 0,0 0 0,1 0 0,0 1 0,0 0 0,-1-1 0,2 1 0,-2-1 0,1 0 0,0 1 0,0-1 0,0 0 0,0 0 0,1 1 0,14-1 0,-1-1 0,31-3 0,-34 1 0,0 2 0,1 0 0,0 0 0,-1 1 0,20 2 0,8 1 0,-30-2 0,2-1 0,18 5 0,-17-3 0,1 0 0,0 0 0,-1-2 0,26-1 0,-6 0 0,-23 1 0,0-1 0,15-3 0,-15 2 0,-1 0 0,17 1 0,400 1 0,-419 0 0,-2-1 0,1 0 0,12-3 0,-12 2 0,0 1 0,-1 0 0,14-1 0,87-2 0,-81 4 0,85 4 0,-25 2 0,-51-4 0,40-3 0,21 1 0,-83 1 0,92 3 0,159-4 0,-204 5 0,-27-5 0,26 0 0,-51-1 0,0 0 0,-1-1 0,8 0 0,-15 0 0,1 0 0,-1 0 0,1 1 0,-2-1 0,2 0 0,-1 1 0,0 0 0,-2-3 0,-3-5 0,-2-4 0,7 12 0,-1-2 0,1 1 0,-1-1 0,1 1 0,-1 0 0,2 0 0,-1-1 0,1 1 0,-1-1 0,0-3 0,-5-19 0,4 22 0,1-2 0,0 0 0,-1-9 0,2 11 0,-1 0 0,1 0 0,-1-1 0,0 1 0,-1 0 0,1 1 0,-4-7 0,-3-7 0,3 2 0,0 1 0,-14-21 0,16 30 0,2-1 0,-1 2 0,1-2 0,0 1 0,-1-6 0,1 4 0,0 2 0,-1-1 0,-3-8 0,-1 1 0,5 8 0,-1 0 0,0 2 0,1-2 0,-1 0 0,-1 1 0,2 1 0,-2-1 0,-2-4 0,2 4 0,0 0 0,1-1 0,-1 0 0,0 0 0,1 1 0,0-2 0,1 1 0,-1 1 0,1-2 0,0 1 0,0 0 0,0-1 0,1 1 0,-1-7 0,0 7 0,0 0 0,-1 1 0,0-1 0,1 0 0,-1 1 0,-1-1 0,-4-6 0,-3-5 0,9 14 0,-1-2 0,1 0 0,-1 0 0,1 1 0,0 1 0,-1-2 0,-4-3 0,5 6 0,-1-2 0,1 2 0,0-1 0,0 0 0,0 1 0,-1-1 0,0 1 0,1 0 0,-1 0 0,1 0 0,-1 0 0,1 0 0,0 0 0,0 0 0,-4 0 0,-57-1 0,-25 2 0,65 1 0,-24 1 0,-42 3 0,35-7 0,-72 2 0,105 0 0,-47 2 0,11-3 0,-74 1 0,123-1 0,-102 5 0,64-4 0,-44-3 0,65 0 0,-17-1 0,30 3 0,-1-1 0,1 0 0,-15-4 0,13 2 0,-26-2 0,-19 5 0,30 0 0,-28-3 0,10 0 0,-63 3 0,44 1 0,36-2 0,19 0 0,0 0 0,-2 1 0,2 1 0,-14 2 0,21-2 0,0 0 0,1 0 0,-1 0 0,1-1 0,-1 2 0,0-1 0,1 1 0,1 0 0,-2 0 0,1-1 0,0 1 0,0 0 0,0 0 0,0 0 0,1 0 0,-1 1 0,1-1 0,0 1 0,0-2 0,-1 2 0,1-1 0,1 1 0,-1 0 0,0-1 0,0 3 0,1-4 0,0-1 0,0 1 0,0-1 0,1 0 0,-1 1 0,0-1 0,0 1 0,0-1 0,0 1 0,0-1 0,0 1 0,1-1 0,-1 0 0,1 1 0,-1-1 0,0 1 0,1-1 0,-1 0 0,0 1 0,1-1 0,-1 0 0,1 0 0,-1 0 0,1 1 0,-1-1 0,0 0 0,1 0 0,0 0 0,-1 1 0,1-1 0,-1 0 0,0 0 0,1 0 0,-1 0 0,0 0 0,1 0 0,-1 0 0,2 0 0,25 0 0,-20 0 0,94-8 0,-64 3 0,40 2 0,148-3 0,956 6 0,-1180 0 0,1 0 0,-1 1 0,0-1 0,0 0 0,0 0 0,1 0 0,-1 1 0,-1 0 0,1-1 0,0 1 0,1-1 0,-1 1 0,0-1 0,0 1 0,0-1 0,0 0 0,0 1 0,0 0 0,-1-1 0,2 1 0,-2 0 0,1 1 0,-1-2 0,1 1 0,-1 0 0,0 0 0,1 0 0,-1 0 0,1 0 0,-1 0 0,1 0 0,-1 0 0,0 0 0,0 0 0,0 0 0,0 0 0,0 0 0,0 0 0,-1 3 0,1-4 0,-1 1 0,1-1 0,0 1 0,0-1 0,-1 1 0,1-1 0,-1 0 0,1 0 0,0 0 0,0 1 0,-1-1 0,1 0 0,-1 1 0,0 0 0,1-1 0,0 0 0,-1 0 0,0 1 0,0-1 0,1 0 0,-1 0 0,1 0 0,-1 0 0,0 0 0,1 0 0,-2 0 0,-19 0 0,14 0 0,-93 5 0,8 0 0,-679-5 0,397 0 0,353 0 0,1 2 0,-31 6 0,30-4 0,-42 2 0,47-4 0,1 0 0,-16 2 0,15-1 0,-25 2 0,40-5 0,-1 0 0,0 0 0,1-1 0,-1 1 0,1 0 0,-1-1 0,2 1 0,-4-2 0,-8-2 0,12 4 0,-1 0 0,1 0 0,-1 0 0,1 0 0,0 0 0,-1 0 0,1 0 0,0 0 0,-1 1 0,1-1 0,-1 0 0,1 0 0,0 0 0,-1 1 0,1-1 0,0 1 0,0-1 0,-1 0 0,1 0 0,0 1 0,-1-1 0,1 0 0,0 1 0,0-1 0,0 0 0,0 1 0,0-1 0,-1 0 0,1 1 0,0-1 0,0 1 0,-2 5 0,1-3 0,0 1 0,0-1 0,0 0 0,0 0 0,1 0 0,-1 5 0,2-7 0,-1-1 0,0 0 0,0 0 0,1 1 0,0-1 0,-1 1 0,0 0 0,1-1 0,-1 1 0,1-1 0,-1 1 0,0-1 0,1 0 0,-1 1 0,1-1 0,0 0 0,-1 1 0,1-1 0,0 0 0,0 0 0,-1 1 0,1-1 0,-1 0 0,2 0 0,-2 0 0,1 0 0,1 0 0,22 1 0,-20-2 0,82-7 0,-59 5 0,44-2 0,-12 2 0,-27 1 0,121-3 0,554 5 0,-587 5 0,-87-4 0,57 8 0,-65-7 0,0-1 0,32-2 0,-10 0 0,-36 1 0,3 0 0,1 0 0,-1 0 0,0-2 0,1 1 0,23-7 0,19-1 0,-57 7 0,-5 0 0,-5 0 0,-134 1 0,80 2 0,-68-1 0,381-6 0,-245 6 0,1 0 0,-2 1 0,2-1 0,-1 1 0,-1 0 0,2 0 0,0 0 0,4 2 0,30 17 0,-23-11 0,-11-8 0,-2 1 0,0 1 0,1-1 0,-1 1 0,1-2 0,-1 2 0,-1 0 0,4 3 0,-6-6 0,0 0 0,0 1 0,0-1 0,-1 0 0,1 0 0,0 0 0,-1 0 0,1 0 0,0 0 0,0 0 0,0 0 0,0 1 0,-1-1 0,1 0 0,0 0 0,0 0 0,0 0 0,-1 0 0,1 0 0,-1 0 0,1 0 0,0 0 0,0 0 0,0 0 0,-1 0 0,1 0 0,0 0 0,0 0 0,-1 0 0,-9 0 0,10 0 0,-604 0 0,469 5 0,-13 1 0,130-6 0,-27 4 0,24-1 0,-20 0 0,-131 6 0,137-7 0,-39-2 0,28-1 0,21 0 0,-37-6 0,38 4 0,-40-2 0,-167 5 0,218-1 0,12 0 0,7 0 0,320-37 0,-155 21 0,-113 13 0,-32 1 0,28 0 0,7 2 0,44 2 0,-96 1 0,1-1 0,-1 1 0,0 0 0,9 3 0,-18-5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0,-6 5 0,-11 0 0,-6-3 0,-35 1 0,9-1 0,27-1 0,-50 5 0,-61 4 0,117-8 0,1-1 0,-17 5 0,3 0 0,2-3 0,-42-1 0,27 0 0,-49 5 0,62-4 0,25-3 0,-1 0 0,1 0 0,0 0 0,-1 1 0,2 0 0,-1 0 0,-1 0 0,2 1 0,-2 0 0,2 0 0,-1 0 0,-5 2 0,-9 8 0,11-7 0,1-1 0,-9 8 0,13-11 0,2 1 0,-1 0 0,0 0 0,1 0 0,-1 0 0,1 0 0,-1 0 0,1 1 0,0-1 0,0-1 0,-2 6 0,2-1 0,5-13 0,2-6 0,8-9 0,-13 19 0,0 1 0,0 0 0,-1 0 0,1 0 0,-1 0 0,0 1 0,1-1 0,-1-1 0,0 1 0,0-3 0,0 5 0,0 0 0,0 0 0,0-1 0,0 1 0,0 0 0,0 0 0,0 0 0,0 0 0,0 0 0,0-1 0,0 1 0,0 0 0,-1 0 0,1 0 0,0-1 0,0 1 0,0 0 0,0 0 0,0 0 0,0 0 0,0 0 0,0-1 0,0 1 0,-1 0 0,1 0 0,0 0 0,0 0 0,0 0 0,-1 0 0,1 0 0,0 0 0,0 0 0,0-1 0,-2 1 0,-7 4 0,-5 10 0,13-14 0,1 0 0,-1 1 0,1 0 0,-1-1 0,1 2 0,-1-2 0,0 1 0,1 0 0,0 0 0,-1 0 0,1 0 0,0-1 0,-1 1 0,1 0 0,-1 1 0,1-2 0,0 1 0,0-1 0,0 1 0,0 0 0,0 0 0,0 0 0,1 0 0,0 2 0,-1-3 0,1 1 0,1 0 0,-1 0 0,-1-1 0,1 1 0,0 0 0,0-1 0,0 1 0,0-1 0,1 0 0,-1 0 0,1 1 0,-1-1 0,0 0 0,0 0 0,1 0 0,-2 0 0,1 0 0,3 0 0,134-1 0,-114 0 0,37-9 0,-6 1 0,18 3 0,108 5 0,-90 2 0,902-1 0,-908-4 0,-54 3 0,27 2 0,-58-1 0,2 0 0,-1 1 0,1-1 0,-1 1 0,0-1 0,0 0 0,0 1 0,1-1 0,-1 1 0,-1 1 0,2-2 0,-2 1 0,0 0 0,2 0 0,-2 0 0,1 0 0,-1 0 0,2 0 0,-1 2 0,-1-3 0,0 0 0,1 1 0,0 0 0,-1-1 0,0 1 0,0-1 0,0 1 0,1 0 0,-1-1 0,0 1 0,0 0 0,0 0 0,0-1 0,0 1 0,0 0 0,0-1 0,0 1 0,0 0 0,-1-1 0,1 1 0,0 0 0,0-1 0,0 0 0,-1 1 0,0-1 0,1 1 0,0 0 0,-1-1 0,1 1 0,0-1 0,-1 1 0,0-1 0,1 1 0,-2 0 0,-7 2 0,1-1 0,-2 0 0,1-1 0,0 1 0,-1-1 0,1 0 0,-13-1 0,-7 1 0,-41 1 0,-9 1 0,-32 1 0,46-3 0,12 1 0,-57 4 0,-65 4 0,168-10 0,-158 5 0,-9-5 0,352-11 0,-12 0 0,-53 12 0,-47 0 0,96-8 0,-152 5 0,-12 1 0,-18-1 0,-472 1 0,242 2 0,-363-1 0,602-1 0,10 1 0,1 0 0,-1 0 0,0-1 0,1 1 0,-1 0 0,0 0 0,0 0 0,1 0 0,-1 0 0,1 0 0,-1 0 0,1 0 0,-1 0 0,0 0 0,0 0 0,1 1 0,-1-1 0,1 0 0,-1 0 0,0 1 0,0-1 0,1 0 0,-1 0 0,0 1 0,1-1 0,0 1 0,-1-1 0,1 0 0,-1 1 0,0-1 0,1 1 0,0-1 0,-1 1 0,1-1 0,0 1 0,0 0 0,0-1 0,0 0 0,-1 1 0,1-1 0,0 1 0,0 0 0,0 0 0,-4 14 0,1 0 0,1 1 0,0 19 0,0 4 0,2-36 0,-1-2 0,1 1 0,-1 0 0,0 1 0,0-1 0,0 0 0,0 0 0,0-1 0,-1 1 0,1 0 0,-1 0 0,1-1 0,0 1 0,-1 0 0,-3 1 0,119-106 0,-109 96 0,-2 5 0,-1 0 0,0 2 0,0-3 0,0 1 0,1 0 0,-3 0 0,2-1 0,-1 1 0,1 0 0,-1-1 0,1 1 0,-1-5 0,-1 7 0,0 0 0,0 0 0,0 0 0,0 0 0,0 0 0,0 0 0,0 0 0,0-1 0,0 1 0,0 0 0,0 0 0,0 0 0,0 0 0,-1 0 0,1-1 0,0 1 0,0 0 0,0 0 0,0 0 0,0 0 0,-1 0 0,1 0 0,0 0 0,-1 0 0,1-1 0,0 1 0,0 0 0,0 0 0,0 0 0,-1 0 0,1 0 0,0 0 0,0 0 0,0 0 0,-1 0 0,1 0 0,0 0 0,-1 0 0,1 0 0,0 0 0,0 0 0,0 1 0,0-1 0,-1 0 0,1 0 0,0 0 0,0 0 0,0 0 0,0 0 0,-1 0 0,1 0 0,0 1 0,0-1 0,-1 0 0,1 0 0,-11 6 0,3 2 0,-2-1 0,1 1 0,-13 17 0,21-25 0,1 1 0,-1 0 0,1 0 0,-1-1 0,1 0 0,-1 1 0,1 0 0,0 0 0,0 0 0,0 0 0,0 0 0,-1 0 0,1 0 0,0 0 0,0 0 0,1 0 0,-1 0 0,0-1 0,0 2 0,0-1 0,1-1 0,-1 0 0,0 1 0,1 0 0,-1 0 0,1 0 0,0 1 0,3 2 0,-1-1 0,0 0 0,1 0 0,6 5 0,1 0 0,-9-7 0,-1 0 0,1 0 0,1 0 0,-2 0 0,1 1 0,0-2 0,1 1 0,-2-1 0,2 1 0,-1-1 0,1 1 0,-2-1 0,6 1 0,32-2 0,-18 0 0,33 2 0,-22 0 0,61-5 0,-71 1 0,-5 1 0,27-1 0,284 3 0,-607 13 0,26 0 0,75-13 0,178 0 0,0 0 0,-1 0 0,1 0 0,0 0 0,-1 0 0,1 0 0,-1 0 0,1 0 0,0 0 0,-1 0 0,1 0 0,0 0 0,0 0 0,0 0 0,-1 0 0,1 0 0,0-1 0,0 1 0,-1 0 0,1 0 0,0 0 0,0 0 0,-1-1 0,1 1 0,-1 0 0,1 0 0,0-1 0,0 1 0,0-1 0,-1 1 0,1 0 0,0 0 0,0 0 0,0-1 0,0 0 0,0 0 0,0 1 0,1-1 0,-1 0 0,0 0 0,0 1 0,1-2 0,0 2 0,-1-1 0,1 0 0,-1 1 0,1-2 0,26-22 0,-21 19 0,-2 2 0,1 0 0,0-1 0,1 1 0,-1 1 0,1 0 0,7-4 0,-6 4 0,-2-1 0,1 1 0,-1 0 0,1-1 0,8-7 0,-11 8 0,-1 0 0,-1 1 0,1-1 0,1 0 0,0 0 0,-1 1 0,1 0 0,-1 1 0,1-2 0,-1 1 0,1 0 0,0 0 0,-1 1 0,1-1 0,0 1 0,1-1 0,-1 1 0,3 0 0,60 1 0,161-2 0,-159-5 0,17 2 0,-53 4 0,28 0 0,-60 0 0,1 0 0,0 0 0,0 0 0,-1 0 0,1 1 0,-1-1 0,0 0 0,1 0 0,0 0 0,-1 1 0,1-1 0,0 0 0,-1 0 0,1 1 0,-1-1 0,2 0 0,-2 0 0,0 1 0,0-1 0,0 0 0,0 1 0,1-1 0,-1 0 0,0 0 0,0 1 0,0-1 0,0 0 0,0 1 0,0-1 0,0 1 0,0-1 0,0 0 0,0 1 0,0-1 0,0 0 0,0 1 0,0-1 0,-1 0 0,1 1 0,0 0 0,-2 0 0,2 0 0,-1 0 0,0 1 0,0-2 0,0 1 0,0 0 0,0 0 0,0 0 0,0 0 0,0-1 0,-2 2 0,-22 8 0,0 0 0,-41 8 0,35-9 0,21-7 0,1-1 0,0 0 0,-1-1 0,0 1 0,1-1 0,-11-2 0,-10 1 0,-52-4 0,-4-1 0,47 5 0,22 0 0,-1 1 0,1 0 0,-1 2 0,-23 4 0,86-7 0,186-4 0,-221 5 0,1-1 0,14-2 0,12-2 0,85-2 0,-79 3 0,-19 1 0,26 0 0,58 4 0,134-2 0,-167-4 0,24 0 0,400 5 0,-452-6 0,-45 6 0,-2 0 0,1 0 0,-1 0 0,1-1 0,0 1 0,-1 0 0,0-1 0,1 1 0,0 0 0,-1-1 0,1 1 0,-1 0 0,1 0 0,-1 0 0,1-1 0,-1 0 0,1 1 0,-1-1 0,0 1 0,1-1 0,-1 1 0,1-1 0,-1 1 0,0-1 0,0 0 0,0 1 0,1-1 0,-1 1 0,0-1 0,0 0 0,0 0 0,0 1 0,0-1 0,0 0 0,0 1 0,-1-1 0,1 1 0,0-1 0,0 0 0,0 0 0,0 0 0,0 0 0,0 0 0,0 1 0,1-1 0,-1 0 0,0 0 0,1 1 0,-1-1 0,0 0 0,1 1 0,-1-1 0,0 0 0,1 0 0,0 1 0,-1 0 0,1-1 0,-1 1 0,1-2 0,0 2 0,-1 0 0,1 0 0,0 0 0,-1 0 0,1 0 0,-1 0 0,0 0 0,1 0 0,0 0 0,-1 0 0,1 1 0,-1-1 0,1 0 0,0 0 0,-1 0 0,0 0 0,1 1 0,-1-1 0,1 0 0,-1 0 0,1 1 0,-1-1 0,0 0 0,1 0 0,-1 0 0,0 0 0,0 1 0,0 0 0,1-1 0,-1 0 0,0 1 0,0-1 0,0 1 0,1 0 0,6 15 0,-5-8 0,-2-6 0,1 0 0,-1 1 0,1 0 0,-1-1 0,0-1 0,0 2 0,-1 4 0,0-6 0,1 0 0,0 0 0,-1-1 0,1 1 0,-1-1 0,0 0 0,1 1 0,-1-1 0,1 1 0,-1 0 0,0-1 0,0 1 0,1 0 0,-1-1 0,0 0 0,0 1 0,0-1 0,1 0 0,-1 1 0,1-1 0,-2 0 0,2 0 0,-1 0 0,-1 1 0,2-1 0,-1 0 0,-2 0 0,-29 1 0,-63-4 0,10-2 0,-354 5 0,350 6 0,17-1 0,11-3 0,-113 1 0,162-3 0,-13-1 0,25 1 0,-1 0 0,-1 0 0,1 0 0,-1 0 0,1 0 0,0 1 0,0-1 0,-1 0 0,1 1 0,0-1 0,0 1 0,0-1 0,-1 1 0,1 1 0,1-2 0,-1 1 0,0 0 0,1 0 0,-1 0 0,1 0 0,-1 0 0,0-1 0,1 1 0,0 0 0,0 0 0,0 0 0,-1 0 0,1 0 0,0 0 0,0 0 0,0 0 0,0 0 0,0 0 0,1 0 0,-1 0 0,0 0 0,0 0 0,1-1 0,0 1 0,0 1 0,0 1 0,0-2 0,0 1 0,0-1 0,0 1 0,0 0 0,0-2 0,0 2 0,1-1 0,0 0 0,-1 1 0,1-1 0,0 0 0,2 2 0,2-2 0,0 0 0,0 0 0,1-1 0,-2 0 0,2 1 0,-2-1 0,2-1 0,5 1 0,11-1 0,40 2 0,63-2 0,-95-1 0,32-1 0,-39 2 0,23-4 0,-23 3 0,25-1 0,114-2 0,175 5 0,-332 0 0,0 0 0,1 1 0,-1 0 0,0 0 0,0 0 0,-1 1 0,1 0 0,-1-1 0,9 6 0,-9-6 0,0 1 0,-1 0 0,1-1 0,5 1 0,-9-2 0,-1 0 0,2 1 0,-1-1 0,0 0 0,0 0 0,0 0 0,0 0 0,0 0 0,0-1 0,0 1 0,0 0 0,1-1 0,-2 1 0,0 0 0,0-1 0,1 1 0,-1 0 0,0 0 0,0 0 0,0 0 0,1 0 0,-1 0 0,1-1 0,-1 1 0,0 0 0,0-1 0,0 1 0,0 0 0,0-1 0,0 1 0,0 0 0,0-1 0,0 1 0,0 0 0,0-1 0,0 1 0,0 0 0,0-1 0,0 1 0,0 0 0,0-1 0,0 1 0,0-1 0,0 1 0,-1-1 0,0 0 0,0 0 0,1 0 0,-1-1 0,1 2 0,-1-1 0,-1 0 0,2 0 0,-1 0 0,-1 0 0,1 0 0,-1 0 0,1 1 0,0-1 0,-1 0 0,1 1 0,1-1 0,-2 0 0,1 1 0,-1-1 0,0 1 0,1 0 0,-4-1 0,-3 0 0,-1 1 0,-16 0 0,15 0 0,-61-5 0,70 5 0,-26 1 0,0-1 0,1-2 0,-43-6 0,8-9 0,46 14-77,9 1-181,-1 0 1,0 0-1,0 1 0,-8 0 1</inkml:trace>
</inkml:ink>
</file>

<file path=ppt/ink/ink19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87"/>
    </inkml:context>
    <inkml:brush xml:id="br0">
      <inkml:brushProperty name="width" value="0.1" units="cm"/>
      <inkml:brushProperty name="height" value="0.1" units="cm"/>
      <inkml:brushProperty name="color" value="#00A0D7"/>
    </inkml:brush>
  </inkml:definitions>
  <inkml:trace contextRef="#ctx0" brushRef="#br0">1 492 24575,'0'-4'0,"0"-7"0,0 0 0,1 0 0,0 0 0,4-14 0,9-5 0,-12 26 0,0-2 0,0 1 0,1 0 0,-1-1 0,-1 1 0,1-1 0,-2 0 0,1-5 0,-1 8 0,1 0 0,-1 2 0,1-1 0,0-1 0,-1 0 0,1 1 0,1 0 0,-1 1 0,0-2 0,1 1 0,-1 0 0,1 0 0,2-3 0,9-13 0,-1-8 0,-6 14 0,1-1 0,8-14 0,33-37 0,-34 47 0,19-19 0,-24 26 0,-7 8 0,0-1 0,1 1 0,-2-1 0,2 1 0,-1-1 0,1 2 0,0-1 0,-1 0 0,1 0 0,1 1 0,-1-1 0,1 1 0,3-2 0,2 0 0,0 0 0,-1-1 0,15-6 0,-19 7 0,2-1 0,-1 2 0,1 0 0,1-1 0,-1 1 0,0 0 0,0 0 0,0 0 0,0 2 0,9-2 0,81-3 0,-86 6 0,0-1 0,1 1 0,-1 0 0,16 4 0,-6-1 0,1-1 0,-1-1 0,1-1 0,40-2 0,-15 0 0,-17 0 0,30 2 0,-56 0 0,0 0 0,-1 0 0,1 0 0,0 0 0,0-1 0,0 2 0,-2-1 0,2 1 0,0 0 0,-1 0 0,0-1 0,2 4 0,13 8 0,50 32 0,-48-34 0,-13-10 0,-2 2 0,2 0 0,-2 0 0,1 0 0,6 4 0,-11-5 0,1 0 0,1-1 0,-1 0 0,1 1 0,0-2 0,-1 1 0,1 0 0,0 0 0,-1 0 0,1 0 0,-1 0 0,1-1 0,1 1 0,-2 0 0,2-1 0,-1 0 0,-1 1 0,4-1 0,-3 1 0,1-1 0,0 2 0,-1-2 0,0 1 0,1 0 0,0-1 0,-1 2 0,0-1 0,0 0 0,0 1 0,1 0 0,-2-1 0,4 3 0,-4-2 0,1 0 0,1 0 0,-1-1 0,1 2 0,0-2 0,-1 1 0,1-1 0,0 0 0,-1-1 0,4 3 0,1-2 0,-2 0 0,0 0 0,0 0 0,0 0 0,-1 1 0,2-1 0,-1 1 0,-2-1 0,2 2 0,0-1 0,-1 1 0,5 3 0,-1 0 0,2 0 0,-1 0 0,1-1 0,12 5 0,-19-9 0,24 7 0,-23-7 0,1-1 0,-2 1 0,0 1 0,2-1 0,-1 0 0,-2 1 0,6 2 0,5 4 0,26 12 0,-5-9 0,2-1 0,64 27 0,-89-33 0,0 0 0,1-1 0,0 0 0,21 1 0,-45-4 0,10 0 0,0 0 0,0 0 0,-1 0 0,1 0 0,-1 0 0,1 0 0,0-1 0,0 1 0,-1 0 0,1-1 0,0 0 0,0 1 0,-1-1 0,2 1 0,-1-2 0,0 1 0,-3-1 0,5 2 0,0 0 0,0 0 0,0 0 0,0-1 0,0 1 0,0 0 0,0 0 0,0 0 0,0 0 0,0 0 0,0 0 0,0 0 0,-1 0 0,1-1 0,0 1 0,0 0 0,0 0 0,0 0 0,0 0 0,0 0 0,0 0 0,0 0 0,0-1 0,0 1 0,0 0 0,0 0 0,0 0 0,0 0 0,0 0 0,1 0 0,-1 0 0,0 0 0,0-1 0,0 1 0,0 0 0,0 0 0,0 0 0,0 0 0,0 0 0,0 0 0,0 0 0,0 0 0,9-3 0,6 2 0,-15 1 0,6 1 0,0-1 0,-1 1 0,1 1 0,-1-1 0,9 3 0,-8-2 0,0 0 0,-2-2 0,2 1 0,0 0 0,9 1 0,-11-2 0,-1 1 0,2-1 0,-3 1 0,2 0 0,-1 0 0,1 0 0,4 2 0,-3-1 0,-2-1 0,2 1 0,0-1 0,4 1 0,19 3 0,-18-3 0,2-1 0,21 1 0,-23-2 0,1 1 0,-2 1 0,17 3 0,-16-3 0,1 1 0,-1-3 0,16 3 0,-21-3 0,0 0 0,-1 0 0,1 1 0,0 0 0,-1 0 0,1 0 0,0 1 0,-2-1 0,2 1 0,5 2 0,0 1 0,-2 1 0,0 0 0,13 10 0,-17-13 0,-1-1 0,0 0 0,2 0 0,-1 0 0,6 2 0,14 8 0,-20-9 0,3 2 0,0-2 0,0 2 0,10 3 0,-11-5 0,-1 0 0,0 0 0,1 0 0,-2 0 0,9 8 0,-13-11 0,0 0 0,-1 1 0,1-1 0,0 0 0,0 0 0,-1 0 0,0 0 0,1 1 0,0-1 0,0 0 0,0 0 0,0 0 0,0 0 0,-1 0 0,1 0 0,-1 0 0,1 0 0,0 0 0,-1 0 0,1 0 0,0 0 0,-1 0 0,0 0 0,1 0 0,-1 0 0,-12-1 0,-13-3 0,5-1 0,-23-1 0,25 5 0,-34-3 0,-4 1 0,43 1 0,-56-2 0,48 3 0,-36 1 0,-12 0 0,49-2 0,-41-1 0,-583 3 0,560 5 0,-18 0 0,-501-5 0,579 3 0,23-2 0,-1 0 0,-1-1 0,1 1 0,0 0 0,0-1 0,0 0 0,-1 0 0,1 0 0,1-1 0,-8-1 0,9 2 0,0-1 0,0 0 0,1 1 0,0-1 0,-1 0 0,0 0 0,0 0 0,1 1 0,0-2 0,-1 2 0,1-1 0,-1 1 0,1-1 0,-1 0 0,1 0 0,0 0 0,0 0 0,0-1 0,0 1 0,0 0 0,0 0 0,0-1 0,3-22 0,1 14 0,0 1 0,11-19 0,-13 24 0,0 1 0,-1-1 0,0 1 0,0 1 0,0-2 0,-1 1 0,0 0 0,0-4 0,0 3 0,1 0 0,-1 1 0,1-1 0,1-5 0,2 1 0,-3 3 0,1 2 0,0-2 0,-1 1 0,2 1 0,3-7 0,-3 7 0,-1 0 0,-1-1 0,1-1 0,2-2 0,2-7 0,40-69 0,-39 73 0,0 1 0,1 1 0,9-10 0,-1 1 0,-7 8 0,-1 0 0,18-13 0,-22 19 0,1 0 0,-1 1 0,1 0 0,0 0 0,-1-1 0,1 1 0,1 0 0,-2 1 0,10-2 0,26-1 0,1 2 0,42 1 0,-67 1 0,-24 1 0,-13-2 0,21 1 0,-1 0 0,0-1 0,0 1 0,0 0 0,1 0 0,-1 0 0,0-1 0,1 1 0,-1 0 0,0-1 0,0 1 0,1-1 0,-1 1 0,1 0 0,0-1 0,-1 1 0,0 0 0,1 0 0,-1-1 0,1 0 0,0 1 0,0-1 0,-1-1 0,1 1 0,0 1 0,0-1 0,-1 0 0,1 1 0,0-1 0,-1 1 0,1-1 0,-1 1 0,1-1 0,-1 0 0,1 1 0,-1 0 0,0-1 0,1 0 0,-1 1 0,0 0 0,1 0 0,-1 0 0,0-1 0,0 1 0,1 0 0,-1 0 0,0-1 0,0 1 0,-21 0 0,3 0 0,37-4 0,-7 3 0,0 0 0,0 1 0,0 0 0,0 2 0,0-1 0,17 4 0,-14-3 0,0 0 0,-1 0 0,0-1 0,18 0 0,11 0 0,-10 4 0,-25-4 0,-1 1 0,2-1 0,-2-1 0,7 2 0,-6-3 0,-2 1 0,2 0 0,-1 0 0,0 1 0,0 0 0,0 0 0,0 0 0,0 0 0,0 1 0,9 3 0,-4 4 0,8 2 0,5 0 0,-2 0 0,40 26 0,-8-7 0,-36-20 0,36 16 0,27 6 0,26 15 0,8-6 0,-78-29 0,30 9 0,-60-18 0,1-1 0,-1 0 0,1-1 0,11 2 0,-10-2 0,0 1 0,15 4 0,-18-4 0,1-2 0,-1 1 0,0 0 0,9 0 0,-9 0 0,0-1 0,0 1 0,1 1 0,6 1 0,41 9 0,-29-6 0,-2-3 0,41 6 0,-53-7 0,22 3 0,-23-2 0,0-1 0,17 2 0,-21-4 0,1 0 0,-1 1 0,14 3 0,-20-4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0,-8 0 0,-9 1 0,-381-2 0,192-1 0,124-4 0,-103 1 0,128 3 0,36 1 0,1-1 0,-1 0 0,-22-6 0,29 5 0,0 1 0,-1 0 0,1 1 0,-16 1 0,-6 0 0,-565-1 0,597 0 0,2 1 0,1-1 0,0 0 0,0 0 0,0 0 0,-1-1 0,1 1 0,0 0 0,-1 0 0,1-1 0,-3 0 0,4 1 0,0 0 0,0 0 0,-1-1 0,1 0 0,0 1 0,-1-1 0,1 1 0,0-1 0,0 1 0,0-1 0,-1 0 0,1 1 0,0-1 0,0 1 0,0-1 0,0 0 0,0 1 0,0-1 0,0 0 0,0 0 0,0 1 0,0-1 0,1 1 0,-1-1 0,3-12 0,2 0 0,0 0 0,1 1 0,0 0 0,15-22 0,0 1 0,7-9 0,-25 38 0,13-28 0,-14 25 0,2-1 0,0 1 0,0-1 0,-1 2 0,2-2 0,0 3 0,0-3 0,1 3 0,-1-2 0,10-7 0,-9 10 0,0 1 0,-1-1 0,1 1 0,0 0 0,0 1 0,-1 0 0,2 0 0,11-4 0,-5 3 0,0 1 0,1-2 0,-1 2 0,1 1 0,20-1 0,92-3 0,-78 5 0,47 1 0,-30 9 0,-58-8 0,1 0 0,0 0 0,0 1 0,-1 0 0,0 0 0,0 1 0,0-1 0,8 8 0,-6-7 0,16 16 0,-10-7 0,4 1 0,0 0 0,2-1 0,24 12 0,86 30 0,-113-46 0,4 1 0,34 20 0,-46-26 0,-2 1 0,1-1 0,2 0 0,13 4 0,16 6 0,28 12 0,-21-9 0,-32-11 0,-1-3 0,2 1 0,-1-1 0,0 0 0,24 0 0,-36-3 0,-27-1 0,-44 4 0,0 1 0,64-4 0,-162-4 0,2-3 0,123 6 0,-51-9 0,61 7 0,-7-3 0,-60 0 0,-361 7 0,426-1 0,-55 9 0,76-5 0,-1-2 0,1 2 0,0 0 0,0 1 0,-21 9 0,29-11 0,7-5 0,9-5 0,-5 1 0,5-4 0,0 0 0,-1-1 0,11-14 0,33-46 0,-47 60 0,0-1 0,10-21 0,-6 9 0,-8 17 0,1-1 0,0 0 0,10-12 0,-13 17 0,2 1 0,0-1 0,-1 0 0,0 0 0,2 1 0,-1-1 0,0 2 0,-1-1 0,10-4 0,3 1 0,-13 3 0,2 1 0,-2-1 0,1 1 0,0 0 0,1 0 0,4-1 0,-8 2 0,156-10 0,-19 15 0,-124-4 0,12-1 0,-20 0 0,2 0 0,-2 0 0,2 0 0,-2 1 0,2 0 0,-2 0 0,1 1 0,0 0 0,0 0 0,7 3 0,29 22 0,-33-22 0,19 11 0,48 19 0,-25-12 0,-41-17 0,16 10 0,-20-10 0,1-1 0,0-1 0,0 1 0,11 3 0,2 1 0,-11-6 0,20 8 0,-18-8 0,1 0 0,15 9 0,-1 0 0,-19-9 0,0 0 0,-1 1 0,1 1 0,10 6 0,-18-11 0,1 0 0,-1 0 0,0 1 0,0-1 0,1 0 0,-1 0 0,0 0 0,1 0 0,-1 1 0,0-1 0,0 1 0,0-1 0,0 0 0,1 0 0,-1 0 0,0 1 0,0-1 0,0 0 0,0 0 0,0 0 0,0 0 0,0 0 0,0 1 0,0-1 0,0 0 0,0 0 0,0 1 0,0-1 0,0 0 0,0 1 0,0-1 0,0 0 0,0 1 0,-1-1 0,1 0 0,-1 1 0,0-1 0,1 1 0,-1-1 0,1 1 0,-1-1 0,0 0 0,0 0 0,1 0 0,-1 1 0,0-1 0,0 0 0,-30 0 0,27 0 0,-31 0 0,-82-4 0,16 1 0,2 1 0,-116 0 0,119 3 0,-144-1 0,217-2 0,0 0 0,-32-6 0,53 8 0,-2 0 0,1-1 0,0 0 0,0 1 0,0-1 0,-1 0 0,1-1 0,-2-1 0,4 3 0,0-1 0,1 1 0,0 0 0,-1-1 0,1 1 0,0 0 0,-1-1 0,0 1 0,1-1 0,0 1 0,0 0 0,0-1 0,-1 0 0,1 1 0,0 0 0,-1 0 0,1-1 0,0 1 0,0-1 0,0-1 0,0 1 0,1 0 0,-1 0 0,1 0 0,-1 0 0,0 0 0,1 0 0,0 0 0,-1 0 0,1 0 0,-1 1 0,2-3 0,17-18 0,-12 14 0,0-2 0,6-7 0,-9 11 0,1-1 0,0 2 0,-1-1 0,7-3 0,2-5 0,0 1 0,-9 7 0,2 0 0,-1-1 0,1 2 0,0-1 0,11-5 0,-6 5 0,20-5 0,-17 6 0,7-1 0,0 0 0,2 1 0,-1 0 0,31 1 0,101-3 0,-143 6 0,0 1 0,0-1 0,0 2 0,0 0 0,0 0 0,0-1 0,14 8 0,-3-2 0,-9-3 0,1 1 0,-1 0 0,0 0 0,16 11 0,20 13 0,36 17 0,-20-7 0,-60-36 0,-3-3 0,1 1 0,0 1 0,-1-1 0,-1 1 0,1-1 0,1 1 0,-2 0 0,5 2 0,-7-4 0,1 1 0,0-1 0,-1 0 0,1 0 0,0 1 0,-1-1 0,0 0 0,1 0 0,0 0 0,-1 0 0,0 1 0,1-1 0,-1 0 0,1 0 0,0 0 0,-1 0 0,0 0 0,1 0 0,-1 0 0,0 0 0,-12 0 0,13 0 0,-15 0 0,-123 4 0,-14 1 0,-214 2 0,246-8 0,91 0 0,27 0 0,0 1 0,-1 0 0,1-1 0,0 1 0,0-1 0,0 0 0,-1 1 0,1-1 0,-3-2 0,4 2 0,0 1 0,0-1 0,1-1 0,-1 2 0,0-1 0,1 0 0,-1 0 0,1 0 0,-1 0 0,1 0 0,-1 1 0,1-1 0,0 0 0,0-1 0,0 1 0,0 0 0,0 0 0,0 0 0,0 0 0,0 0 0,0 0 0,0 0 0,1 0 0,-1 0 0,1 0 0,1-4 0,0 2 0,0-1 0,0 1 0,0 0 0,4-5 0,-1 2 0,2-1 0,0 2 0,1-1 0,-1 0 0,2 1 0,-2 0 0,2 1 0,0-1 0,-1 1 0,2 0 0,10-3 0,11-2 0,61-13 0,-75 19 0,1 2 0,1-1 0,23 2 0,165 0 0,-200 1 0,2 0 0,-2-1 0,1 2 0,-1 0 0,1 1 0,-2-1 0,2 1 0,9 6 0,8 1 0,-24-10 0,11 5 0,0 1 0,16 8 0,-26-13 0,1 0 0,-1 1 0,0 0 0,0 0 0,1 0 0,-1 0 0,0 0 0,-1-1 0,1 2 0,-1-1 0,1 0 0,0 1 0,-1-1 0,0 0 0,0 0 0,0 1 0,1 3 0,-2-4 0,0-2 0,-1 1 0,0-1 0,1 1 0,-1 0 0,1 0 0,-1 0 0,0-1 0,1 1 0,-1 0 0,0 0 0,0 0 0,1-1 0,-2 1 0,2-1 0,-1 1 0,0-1 0,0 1 0,1-1 0,-2 1 0,-22 8 0,-28 4 0,33-9 0,10-3 0,-1 1 0,0-2 0,-11 0 0,10 0 0,0 0 0,-11 3 0,-216 19 0,83-21 0,83-2 0,71 2 0,0-1 0,1 0 0,-1 0 0,1 0 0,0 0 0,-1 0 0,1 0 0,-1 0 0,0 0 0,0 0 0,1 0 0,-1-1 0,1 1 0,-1 0 0,0 0 0,1 0 0,-1-1 0,1 1 0,-1-1 0,0 1 0,1 0 0,0-1 0,-1 1 0,1 0 0,-1-1 0,1 1 0,-1-1 0,1 1 0,0 0 0,-1-1 0,1 1 0,0-1 0,0 1 0,0-1 0,0 1 0,0-1 0,-1 1 0,1-1 0,0 0 0,0 1 0,0 0 0,0-1 0,0 1 0,0-1 0,0 1 0,0-1 0,1 1 0,-1-1 0,0 1 0,0-1 0,0 1 0,0-1 0,0 1 0,0-1 0,1 0 0,1-2 0,-1 0 0,1 1 0,0 0 0,0 0 0,0-1 0,0 1 0,0 0 0,0 1 0,6-5 0,1 2 0,1 0 0,2 0 0,-2 0 0,18-2 0,-10 1 0,19-3 0,-25 7 0,1-2 0,12-4 0,-20 5 0,1 1 0,-2 0 0,10 0 0,-9 1 0,0-1 0,1 0 0,8-2 0,-7 1 0,-2 0 0,1 1 0,-1 1 0,1-1 0,7 1 0,14-2 0,-5 0 0,24 0 0,-2 0 0,18-4 0,-58 6 0,2-1 0,-1 1 0,-1-1 0,7 0 0,-52 0 0,-125 10 0,124-6 0,20-2 0,0 2 0,-29 4 0,39-4 0,-23 1 0,24-4 0,-1 1 0,-17 5 0,25-5 0,1 0 0,0 0 0,0 1 0,-1-1 0,2 0 0,-1 0 0,-6 5 0,9-6 0,0 1 0,-1-1 0,1 0 0,0 1 0,0-1 0,0 0 0,0 1 0,0-1 0,-1 0 0,1 1 0,0-1 0,0 0 0,0 1 0,0-1 0,0 1 0,-1-1 0,1 1 0,0-1 0,0 0 0,0 0 0,0 0 0,0 1 0,0-1 0,1 1 0,-1 0 0,1 0 0,-1-1 0,0 1 0,1 0 0,-1-1 0,1 1 0,0 0 0,0-1 0,-1 1 0,1-1 0,0 1 0,0-1 0,0 0 0,0 1 0,0-1 0,2 1 0,6 1 0,1 0 0,0 0 0,0-1 0,15 1 0,43-2 0,-26-1 0,17 1 0,-10 1 0,95-8 0,-125 4 0,83-10 0,-94 12 0,-13-1 0,-15-1 0,15 2 0,-18-2 0,0 1 0,0 2 0,-28 1 0,3 0 0,-47 5 0,95-6 0,-22 0 0,1 2 0,0 0 0,-30 8 0,17-6 47,20-3-1459</inkml:trace>
</inkml:ink>
</file>

<file path=ppt/ink/ink19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72"/>
    </inkml:context>
    <inkml:brush xml:id="br0">
      <inkml:brushProperty name="width" value="0.1" units="cm"/>
      <inkml:brushProperty name="height" value="0.1" units="cm"/>
      <inkml:brushProperty name="color" value="#66CC00"/>
      <inkml:brushProperty name="ignorePressure" value="1"/>
    </inkml:brush>
  </inkml:definitions>
  <inkml:trace contextRef="#ctx0" brushRef="#br0">1 176,'96'-173,"-94"170</inkml:trace>
</inkml:ink>
</file>

<file path=ppt/ink/ink19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73"/>
    </inkml:context>
    <inkml:brush xml:id="br0">
      <inkml:brushProperty name="width" value="0.1" units="cm"/>
      <inkml:brushProperty name="height" value="0.1" units="cm"/>
      <inkml:brushProperty name="color" value="#66CC00"/>
      <inkml:brushProperty name="ignorePressure" value="1"/>
    </inkml:brush>
  </inkml:definitions>
  <inkml:trace contextRef="#ctx0" brushRef="#br0">0 174,'104'-171,"-103"169</inkml:trace>
</inkml:ink>
</file>

<file path=ppt/ink/ink19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74"/>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1,'1908'0,"-1905"0</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509"/>
    </inkml:context>
    <inkml:brush xml:id="br0">
      <inkml:brushProperty name="width" value="0.025" units="cm"/>
      <inkml:brushProperty name="height" value="0.025" units="cm"/>
      <inkml:brushProperty name="color" value="#66CC00"/>
    </inkml:brush>
  </inkml:definitions>
  <inkml:trace contextRef="#ctx0" brushRef="#br0">0 57 24575,'3'0'0,"-1"0"0,0 0 0,1 0 0,-1-1 0,1 1 0,-1 0 0,0-1 0,0 1 0,1-2 0,-1 2 0,4-3 0,-6 3 0,3-2 0,0 1 0,0-1 0,0 1 0,-1 0 0,2 0 0,-1 0 0,0 0 0,0 1 0,0-1 0,5 1 0,-3-1 0,-1 0 0,0 0 0,1 0 0,-2 0 0,9-4 0,3-1 0,10 3 0,-9 2 0,5-4 0,-15 4 0,-1-1 0,1 1 0,0 1 0,7-1 0,1 1 0,0 1 0,23 3 0,-28 0 0,-9-4 0,0 1 0,1-1 0,-1 0 0,1 1 0,-1-1 0,1 0 0,-1 0 0,2 0 0,-2 1 0,1-1 0,-1 0 0,1 0 0,-1 0 0,1 0 0,-1 0 0,1 0 0,0 0 0,0 0 0,0-1 0,0 1 0,0 0 0,0 0 0,0 1 0,1-1 0,-1 0 0,0 0 0,0 1 0,0-1 0,0 0 0,2 2 0,5 0 0,-22-6 0,15 4 0,8 4 0,10 4 0,-14-7 0,0 1 0,0 0 0,-1 0 0,1 1 0,7 4 0,-10-6 0,1 0 0,-1 1 0,1-1 0,-1-1 0,1 1 0,-1-1 0,1 1 0,0-1 0,-1 0 0,1 0 0,-1 0 0,1 0 0,4-1 0,3 1 0,-13-1 0,0 0 0,0 1 0,-1-2 0,1 1 0,0 0 0,0 0 0,0-1 0,0 1 0,-3-4 0,-19-7 0,8 5 0,-2 1 0,1 2 0,0-1 0,0 2 0,-34-1 0,44 4 0,2-1 0,0 1 0,-1 0 0,1 1 0,0 0 0,-1 0 0,1 0 0,0 0 0,-9 5 0,-57 22 0,72-28 0,-1 0 0,1 0 0,0 0 0,0 0 0,0 0 0,-1 1 0,1-1 0,0 0 0,0 0 0,-1 0 0,1 0 0,0 0 0,0 0 0,0 0 0,0 1 0,-1-1 0,1 0 0,0 0 0,0 0 0,0 0 0,0 1 0,-1-1 0,1 0 0,0 0 0,0 0 0,0 1 0,0-1 0,0 0 0,0 0 0,0 1 0,0-1 0,0 0 0,0 0 0,0 1 0,9 2 0,25-3 0,-27 0 0,19 0 0,-24 0 0,-17 0 0,-6-1 0,11 1 0,1 0 0,0 0 0,0 0 0,0 1 0,-11 3 0,25-5 0,-1 1 0,1-1 0,0 1 0,7 1 0,4 0 0,29 0 0,46-2 0,-61-3 0,-19 2 0,0 0 0,12 1 0,-11 1 0,-9-1 0,1 1 0,-1 0 0,1 0 0,-1 1 0,7 0 0,-10-1 0,0 0 0,1 0 0,-1 0 0,0 0 0,0 0 0,0 0 0,0 0 0,0 0 0,0 0 0,0 0 0,1 0 0,-1 0 0,0 0 0,0 1 0,0-1 0,0 0 0,0 0 0,0 0 0,0 0 0,0 1 0,0-1 0,0 0 0,0 0 0,1 0 0,-1 0 0,0 0 0,0 0 0,0 0 0,0 0 0,0 1 0,0-1 0,0 0 0,0 0 0,0 0 0,0 0 0,0 0 0,0 1 0,-4 2 0,-7 2 0,-30-4 0,24-1 0,14 0 0,5 0 0,78 0 0,-121-9 0,19 5 0,14 2 0,1 1 0,-1 0 0,-9 0 0,-14 2 0,-50-2 0,81 1 0,0 0 0,0 0 0,0 0 0,0 0 0,1 0 0,-1 0 0,0-1 0,0 1 0,0 0 0,0 0 0,0 0 0,0 0 0,0 0 0,0 0 0,0 0 0,0-1 0,0 1 0,0 0 0,0 0 0,0 0 0,0 0 0,0 0 0,0 0 0,0-1 0,0 1 0,0 0 0,0 0 0,0-1 0,0 1 0,0 0 0,0 0 0,0 0 0,0 0 0,0 0 0,0 0 0,0-1 0,0 1 0,0 0 0,0 0 0,0 0 0,0 0 0,0 0 0,-1 0 0,1 0 0,0 0 0,0 0 0,0-1 0,0 1 0,0 0 0,0 0 0,0 0 0,-1 0 0,1 0 0,0 0 0,0 0 0,-1 0 0,1 0 0,0 0 0,0 0 0,0 0 0,2-2 0,-11 2 0,1 1 0,6-1 0,-1 0 0,1 0 0,0 1 0,0-1 0,0 1 0,0-1 0,-1 1 0,-2 2 0,25-2 0,27-10 0,18 5 0,-48 2 0,-9 1 0,1 1 0,11-1 0,-17 1 0,-1 1 0,1-1 0,-1 0 0,0 1 0,1 0 0,-1-1 0,0 1 0,1 1 0,-1-1 0,0 0 0,1 0 0,2 2 0,-5-3 0,0 0 0,0 0 0,0 0 0,0 0 0,0 0 0,1 0 0,-1 0 0,0 1 0,0-1 0,0 0 0,0 0 0,0 0 0,0 0 0,0 0 0,0 0 0,0 0 0,0 0 0,0 0 0,0 0 0,0 0 0,0 0 0,0 0 0,0 0 0,0 0 0,0 0 0,0 1 0,0-1 0,0 0 0,0 0 0,0 0 0,0 0 0,0 0 0,0 0 0,0 1 0,0-1 0,0 0 0,0 0 0,0 0 0,0 0 0,0 0 0,0 0 0,0 0 0,0 0 0,0 0 0,0 0 0,0 0 0,0 0 0,0 0 0,-1 0 0,1 0 0,0 0 0,0 0 0,0 0 0,0 0 0,0 0 0,0 0 0,0 0 0,0 1 0,-8 0 0,-7 0 0,-8-1 0,-1 1 0,-28 4 0,34-3 6,0-1 0,-30-1 0,12-1-1389,33 1-5443</inkml:trace>
</inkml:ink>
</file>

<file path=ppt/ink/ink19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75"/>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1,'1146'0,"-1144"0</inkml:trace>
</inkml:ink>
</file>

<file path=ppt/ink/ink19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76"/>
    </inkml:context>
    <inkml:brush xml:id="br0">
      <inkml:brushProperty name="width" value="0.1" units="cm"/>
      <inkml:brushProperty name="height" value="0.1" units="cm"/>
      <inkml:brushProperty name="color" value="#66CC00"/>
      <inkml:brushProperty name="ignorePressure" value="1"/>
    </inkml:brush>
  </inkml:definitions>
  <inkml:trace contextRef="#ctx0" brushRef="#br0">1 394,'136'-390,"-135"386</inkml:trace>
</inkml:ink>
</file>

<file path=ppt/ink/ink19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77"/>
    </inkml:context>
    <inkml:brush xml:id="br0">
      <inkml:brushProperty name="width" value="0.1" units="cm"/>
      <inkml:brushProperty name="height" value="0.1" units="cm"/>
      <inkml:brushProperty name="color" value="#66CC00"/>
    </inkml:brush>
  </inkml:definitions>
  <inkml:trace contextRef="#ctx0" brushRef="#br0">1472 1 24575,'0'1'0,"1"-1"0,0 0 0,-1 1 0,0-1 0,1 0 0,-1 1 0,1-1 0,-1 1 0,1-1 0,-1 1 0,0-1 0,1 1 0,-1-1 0,0 1 0,0-1 0,0 0 0,0 1 0,1 0 0,-1-1 0,0 2 0,1 11 0,0-8 0,1 12 0,-2-16 0,1-1 0,-1 1 0,1-1 0,-1 1 0,0-1 0,0 0 0,1 0 0,-1 0 0,0 1 0,1-1 0,0 1 0,-1-1 0,0 0 0,1 1 0,-1-1 0,1 0 0,0 1 0,-1-1 0,1 0 0,-1 0 0,1 0 0,-1 0 0,0 1 0,1-1 0,-1 0 0,1 0 0,0 0 0,-1 0 0,1 0 0,-1 0 0,0 0 0,0 0 0,0 0 0,0 0 0,0 0 0,-1 0 0,1 0 0,0 0 0,0 0 0,0 0 0,0 0 0,0 0 0,-1 0 0,1 0 0,0 0 0,0 0 0,-1 0 0,1 0 0,0 0 0,0 0 0,0 0 0,0 0 0,0 0 0,0 0 0,-1 0 0,1 0 0,0 0 0,0-1 0,0 1 0,0 0 0,0 0 0,0 0 0,0 0 0,0 0 0,0 0 0,0 0 0,0 0 0,0-1 0,0 1 0,0 0 0,0 0 0,0 0 0,0 0 0,3-5 0,3-2 0,-6 7 0,0 1 0,0-1 0,0 1 0,0 0 0,0-1 0,0 1 0,0 0 0,0-1 0,0 1 0,0-1 0,0 1 0,1-1 0,-1 1 0,0-1 0,0 1 0,1-1 0,-1 0 0,1 0 0,-1 1 0,0 0 0,1 0 0,12 9 0,-4-3 0,-6-5 0,-1 0 0,0 0 0,0 0 0,-1 1 0,1-1 0,0 0 0,0 1 0,-1 0 0,0-1 0,0 1 0,1 0 0,-2-1 0,0 2 0,1-3 0,0 8 0,0-7 0,-1 0 0,1 0 0,0 0 0,0-1 0,1 1 0,-1 0 0,0 0 0,1 0 0,0 0 0,6 7 0,3 5 0,-10-13 0,1 1 0,0-1 0,-1 1 0,1-1 0,-1 1 0,-1 0 0,2 0 0,-1 0 0,0 0 0,0 0 0,0 3 0,1 0 0,0 0 0,0 1 0,0-1 0,1 0 0,0 0 0,0 1 0,7 7 0,-6-9 0,0 1 0,-1-1 0,0 0 0,0 1 0,0 0 0,-1-1 0,0 2 0,2 4 0,0 1 0,10 17 0,-9-19 0,-2-1 0,1 1 0,4 12 0,-6-14 0,0-2 0,0 1 0,1-1 0,4 9 0,-4-10 0,0 1 0,0 0 0,-1 0 0,-1 1 0,4 6 0,-4-7 0,1 0 0,-1 0 0,1-1 0,3 7 0,-2-8 0,-2 2 0,2-1 0,-1 1 0,-1-1 0,1 6 0,8 28 0,-10-36 0,1 0 0,0 2 0,0-1 0,-1 0 0,2 0 0,0-1 0,3 5 0,-3-3 0,1-1 0,-2 0 0,1 1 0,1 4 0,14 46 0,-4 8 0,-7-32 0,-4-20 0,-3-14 0,0-20 0,2 20 0,0 1 0,-1-1 0,-1 0 0,1 1 0,-1 0 0,1-5 0,-5 17 0,1 6 0,4-14 0,0-1 0,0 0 0,0 1 0,0 0 0,0 1 0,-1-1 0,0 0 0,1-1 0,0 1 0,-1 0 0,1 0 0,-1 0 0,0 0 0,1-1 0,0 2 0,0-2 0,-1 1 0,0-1 0,0 0 0,0 1 0,0-1 0,0 1 0,1-1 0,-3 2 0,-1-1 0,1-1 0,-1 2 0,1-2 0,-2 1 0,-4-1 0,-17 3 0,13 0 0,0-2 0,0 1 0,-1-1 0,1-1 0,0 0 0,-22-2 0,-15 0 0,-30-2 0,45 4 0,-69 7 0,53-2 0,16-5 0,19 0 0,-22 3 0,25-1 0,-1-2 0,0 0 0,0 0 0,1-1 0,-20-4 0,8-2 0,22 5 0,0 1 0,-1 0 0,0 0 0,1 0 0,0 0 0,-1 0 0,0 0 0,-4 1 0,-46-1 0,-45 2 0,65 4 0,21-4 0,-23 2 0,-31-3 0,-46 0 0,55-6 0,38 2 0,1 2 0,-1 1 0,-27 1 0,-94 4 0,133-3 0,-1 0 0,-11 2 0,12-2 0,-1 1 0,-14-1 0,-56-7 0,9-1 0,55 6 0,-21 2 0,31 0 0,1 0 0,-2-1 0,2 1 0,0 1 0,-1 0 0,0-1 0,1 1 0,-7 3 0,11-5 0,0 0 0,0 0 0,0 0 0,0 0 0,0 1 0,0-1 0,0 0 0,0 0 0,-1 0 0,1 0 0,0 0 0,-1 0 0,1 0 0,0 0 0,0 0 0,0 0 0,0 0 0,-1 1 0,1-1 0,0 0 0,0 0 0,0 0 0,0 0 0,-1 0 0,1 0 0,-1-1 0,1 1 0,0 0 0,0 0 0,0 0 0,0 0 0,-1 0 0,1 0 0,0 0 0,0 0 0,0 0 0,0 0 0,-1-1 0,2-6 0,5-10 0,27-47 0,-27 52 0,4-20 0,-7 21 0,1-2 0,7-13 0,2 6 0,-9 13 0,0 1 0,-1 0 0,1 0 0,-1-1 0,1-8 0,-1 6 0,0-1 0,4-10 0,25-53 0,-18 44 0,10-33 0,-20 49 0,-1 4 0,0 1 0,0-1 0,7-10 0,5-5 0,-3 5 0,10-23 0,-17 32 0,-1 2 0,-2 1 0,3 0 0,7-13 0,-1 4 0,-9 12 0,0 0 0,0 1 0,1 1 0,4-8 0,3 2 0,-8 5 0,1-1 0,1 2 0,-1-1 0,0 0 0,0 0 0,2 0 0,-1 1 0,-1 0 0,1 0 0,0 0 0,0 0 0,1 0 0,8-2 0,-13 4 0,24-2 0,41-3 0,768 5 0,-819 1 0,0 0 0,0 1 0,19 5 0,-23-5 0,-8-2 0,0 1 0,0-1 0,-1 0 0,1 0 0,0 1 0,0-1 0,-2 1 0,2 0 0,0 0 0,-1-1 0,1 1 0,-1 0 0,1 0 0,-1-1 0,0 1 0,0 0 0,0 0 0,0 1 0,0-1 0,0 0 0,0 0 0,0 1 0,1 0 0,-2-1 0,0 0 0,0-1 0,1 0 0,-1 0 0,0 0 0,0 1 0,0-1 0,1 0 0,-1 1 0,0-1 0,1 1 0,-1-1 0,0 1 0,0-1 0,0 0 0,0 1 0,0-1 0,0 1 0,0-1 0,0 1 0,0 0 0,-1-1 0,1 1 0,0-1 0,-1 0 0,1 1 0,0 0 0,-1-1 0,1 1 0,-2-1 0,2 1 0,-1 0 0,0-1 0,0 0 0,0 0 0,0 0 0,1 1 0,-1-1 0,0 1 0,0-1 0,-1 0 0,-6 1 0,2 0 0,-1-1 0,-9 0 0,14 0 0,-30 0 0,-115-4 0,34 1 0,0-2 0,-25 4 0,69 2 0,-35 6 0,34-2 0,-50-1 0,37-4 0,81 1 0,0-1 0,0 1 0,1 0 0,-2-1 0,1 1 0,1 0 0,-1 0 0,0-1 0,0 0 0,1 2 0,0-1 0,-1 0 0,1 0 0,-3 2 0,3-2 0,0 0 0,0 0 0,0 0 0,0 0 0,1 0 0,-1 0 0,1 0 0,-1 0 0,1 0 0,-1 1 0,0-1 0,1 1 0,0-1 0,0 0 0,-1 0 0,1 1 0,0-2 0,0 1 0,0 1 0,1 1 0,-1-2 0,0 0 0,1-1 0,0 1 0,-1 0 0,1-1 0,-1 1 0,1 0 0,-1-1 0,0 1 0,1-1 0,0 1 0,0-1 0,-1 0 0,1 0 0,0 1 0,0-1 0,0 0 0,-1 0 0,2 1 0,-2-1 0,1 0 0,0 0 0,0 0 0,0 0 0,0 0 0,-1 0 0,1 0 0,0 0 0,0 0 0,1-1 0,29-4 0,-30 4 0,13-1 0,-1-1 0,1 2 0,14-2 0,-9 3 0,25-2 0,-22 2 0,26-5 0,-18 3 0,0 0 0,43 3 0,-19 0 0,-33-1 0,163 6 0,-45 2 0,-62-5 0,-8-1 0,-31 0 0,40-3 0,-48-3 0,-25 3 0,2 0 0,-1 1 0,12-1 0,-15 1 0,0 1 0,-1-1 0,0 0 0,1 1 0,-1 0 0,1-1 0,-1 1 0,1 0 0,-2 0 0,2 1 0,-2-1 0,2 0 0,2 2 0,3 6 0,-8-9 0,1 1 0,-1-1 0,0 0 0,0 0 0,0 1 0,0-1 0,0 0 0,0 0 0,0 0 0,0 0 0,0 0 0,0 1 0,0-1 0,0 0 0,0 0 0,0 1 0,0-1 0,0 0 0,0 0 0,0 1 0,0-1 0,0 1 0,-1-1 0,-1 1 0,2 0 0,-1-1 0,-1 1 0,1 0 0,0 0 0,0-1 0,0 1 0,0-1 0,-1 0 0,1 1 0,0-1 0,-3 0 0,-9 3 0,0-2 0,-1 2 0,-24-1 0,-9-2 0,-123-6 0,-60-5 0,19 15 0,17-2 0,98-4 0,-18 7 0,111-5 0,-2 0 0,2 0 0,0 0 0,-1 1 0,0-1 0,0 1 0,2-1 0,-3 0 0,2 2 0,-1-1 0,1 1 0,0-1 0,0 1 0,-1-1 0,-2 4 0,5-5 0,1 0 0,0 0 0,-1 0 0,1 0 0,0 0 0,0 1 0,0-1 0,-1 0 0,1 1 0,-1-1 0,1 0 0,0 1 0,0-1 0,0 0 0,0 1 0,0-1 0,-1 0 0,1 1 0,0 0 0,0-1 0,0 0 0,0 1 0,0-1 0,0 0 0,0 1 0,0-1 0,0 1 0,1 0 0,-1-1 0,1 1 0,0 0 0,-1-1 0,1 1 0,-1-1 0,1 1 0,0-1 0,0 0 0,-1 1 0,2-1 0,-2 0 0,2 1 0,25 7 0,11-4 0,1-3 0,59-1 0,-36-1 0,128 6 0,-182-5 0,0 1 0,12 2 0,14 2 0,288-5 0,-159 0 0,-72-5 0,-62 5 0,35 0 0,-49-3 0,-12 3 0,0-1 0,0 1 0,-1-1 0,1 1 0,-1 0 0,1 0 0,0 0 0,0 0 0,-1 0 0,1 1 0,3 0 0,-6-1 0,1 0 0,-1 0 0,0 1 0,1-1 0,0 0 0,-1 1 0,0-1 0,0 0 0,0 1 0,0-1 0,0 1 0,1-1 0,-1 1 0,1-1 0,-1 1 0,0-1 0,0 1 0,0-1 0,0 1 0,1-1 0,-1 0 0,0 0 0,0 2 0,-1 14 0,1-3 0,0-13 0,0 1 0,0-1 0,1 0 0,-1 0 0,0 1 0,0-1 0,0 0 0,0 0 0,-1 1 0,1-1 0,0 0 0,0 1 0,0-1 0,0 0 0,0 0 0,0 1 0,0-1 0,0 0 0,0 0 0,-1 0 0,1 1 0,0-1 0,-1 0 0,1 0 0,0 0 0,0 1 0,0-1 0,-12 3 0,-17-3 0,20-1 0,-61 1 0,-239-7 0,56 4 0,141 5 0,-161-6 0,148 0 0,114 3 0,3 0 0,0 1 0,0 0 0,-14 3 0,20-3 0,1 0 0,-1 1 0,0-1 0,1 1 0,-1-1 0,0 1 0,1-1 0,0 0 0,0 1 0,-1 0 0,1-1 0,0 2 0,0-1 0,-1 0 0,1 0 0,0 0 0,0 0 0,0 0 0,0 0 0,1 1 0,-1-1 0,1 0 0,-2 0 0,1 3 0,-3 5 0,3-7 0,0 0 0,0 0 0,0 1 0,0-1 0,1 0 0,-1 3 0,1-5 0,0 1 0,0-1 0,0 1 0,0-1 0,1 1 0,-1-1 0,0 1 0,0-1 0,0 0 0,0 1 0,1-1 0,-1 1 0,0-1 0,1 0 0,-1 1 0,1 0 0,-1-1 0,0 0 0,1 0 0,-1 1 0,0-1 0,1 0 0,0 0 0,-1 0 0,1 0 0,-1 0 0,0 0 0,1 0 0,0 0 0,-1 0 0,1 1 0,-1-1 0,1 0 0,0 0 0,0 0 0,32 1 0,38-2 0,-18 0 0,890 1 0,-839 5 0,-75-5 0,30 0 0,-47-2 0,-9 1 0,-1 1 0,1-1 0,0 1 0,0 0 0,-1 0 0,6 0 0,-7 0 0,0 1 0,0-1 0,0 0 0,-1 0 0,1 1 0,-1-1 0,1 1 0,0-1 0,0 1 0,-1-1 0,1 1 0,-1 0 0,1-1 0,0 1 0,-1-1 0,1 1 0,-1 0 0,1-1 0,-1 1 0,1 0 0,-1-1 0,0 1 0,1 0 0,-1-1 0,0 1 0,0 0 0,3 9 0,-2-8 0,0 1 0,0 0 0,0 0 0,0-1 0,-1 5 0,0-6 0,0-1 0,0 1 0,0-1 0,0 1 0,0 0 0,0-1 0,0 1 0,0-1 0,-1 1 0,1-1 0,0 0 0,0 1 0,-1-1 0,1 1 0,-1-1 0,1 1 0,0-1 0,-1 0 0,1 1 0,0-1 0,-1 0 0,1 0 0,0 0 0,-1 0 0,1 0 0,0 1 0,-1-1 0,0 0 0,1 1 0,-1-1 0,1 0 0,-1 0 0,0 0 0,1 0 0,-2 0 0,-23 1 0,0 0 0,-30-4 0,13-2 0,29 3 0,1-1 0,-19 1 0,-195-1 0,-280 3 0,391 3 0,-87-10 0,173 5 0,-48 4 0,76-2 0,-1 1 0,1-1 0,-1 0 0,1 1 0,0 0 0,0 0 0,0-1 0,0 0 0,-1 1 0,1 0 0,0 0 0,0 0 0,0 0 0,0 0 0,0 0 0,-2 2 0,2 0 0,-1 0 0,0 0 0,0 0 0,0 0 0,-1 5 0,3-8 0,0 1 0,0-1 0,0 0 0,0 1 0,0-1 0,0 0 0,0 1 0,1-1 0,-1 0 0,0 1 0,0-1 0,0 0 0,0 0 0,1 1 0,-1-1 0,1 0 0,-1 0 0,0 1 0,0-1 0,1 0 0,-1 0 0,0 1 0,0-1 0,1 0 0,0 0 0,-1 0 0,0 0 0,1 0 0,-1 1 0,0-1 0,1 0 0,-1 0 0,1 0 0,-1 0 0,0 0 0,1 0 0,-1 0 0,1 0 0,19 1 0,-17-1 0,1118-1 0,-1042 4 0,-52-3 0,-1 0 0,0 0 0,31 6 0,-47-5 0,16 4 0,-24-5 0,-1 1 0,1 0 0,-1 0 0,0-1 0,0 1 0,0 0 0,0 0 0,1 0 0,-1 0 0,0 0 0,0 0 0,0 0 0,0 1 0,0-1 0,1 1 0,1 6 0,-2-7 0,0 0 0,0 0 0,-1 0 0,1 0 0,-1-1 0,1 2 0,-1-1 0,1 0 0,-1 2 0,0-2 0,0-1 0,0 1 0,0-1 0,-1 0 0,1 1 0,-1-1 0,1 0 0,0 1 0,0-1 0,-1 0 0,1 1 0,0-1 0,-1 0 0,0 0 0,1 1 0,0-1 0,-1 0 0,1 0 0,-1 0 0,1 0 0,0 1 0,0-1 0,-1 0 0,1 0 0,-1 0 0,0 0 0,1 0 0,0 0 0,-1 0 0,1 0 0,-1 0 0,0-1 0,-123 1 0,13-3 0,49 2 0,-139-4 0,121 6 0,-84-2 0,54-3 0,-30 4 0,-123 0 0,80 4 0,183-4 0,-1 0 0,0 0 0,1 1 0,-1-1 0,1 0 0,-1 0 0,0 0 0,0 0 0,1 1 0,-1-1 0,0 1 0,1-1 0,-1 0 0,1 1 0,0-1 0,-1 0 0,0 1 0,1-1 0,-1 1 0,1-1 0,0 0 0,-1 1 0,1-1 0,-1 1 0,1-1 0,0 1 0,0-1 0,0 1 0,0-1 0,0 1 0,0 0 0,-2 21 0,2-17 0,0-5 0,0 1 0,1-1 0,-1 0 0,1 1 0,-1-1 0,0 0 0,0 1 0,0-1 0,0 0 0,0 1 0,1-1 0,-1 0 0,1 0 0,-1 1 0,0-1 0,1 0 0,-1 0 0,1 0 0,0 1 0,-1-1 0,0 0 0,1 1 0,-1-1 0,1 0 0,0 0 0,-1 0 0,0 0 0,2 0 0,16 0 0,-15 0 0,57 1 0,59 1 0,109 0 0,-123-3 0,203 5 0,-262-4 0,339 4 0,-302-5 0,30 2 0,-112-1 0,0 1 0,0-1 0,0 1 0,-1-1 0,1 1 0,0-1 0,0 1 0,-1 0 0,1 0 0,-1-1 0,1 1 0,-1 0 0,1-1 0,-1 0 0,1 1 0,-1 0 0,0-1 0,1 1 0,-1 2 0,6 17 0,-7-20 0,1 1 0,0-1 0,0 0 0,0 1 0,-1-1 0,1 0 0,-1 0 0,1 0 0,0 1 0,0 0 0,-1-1 0,1 0 0,0 1 0,-1-1 0,0 0 0,1 0 0,0 1 0,-1-1 0,1 0 0,-1 0 0,0 0 0,1 1 0,0-1 0,-1 0 0,1 0 0,0 0 0,-1 0 0,1 0 0,-1 0 0,0 0 0,-22 0 0,18 0 0,-506 4 0,342-4 0,37-7 0,16 2 0,-88 0 0,-29 5 0,120 0 0,112 0 0,0 0 0,0 0 0,0 0 0,0 0 0,1 0 0,-1 0 0,0 0 0,0 1 0,0-1 0,0 1 0,1-1 0,-2 0 0,2 1 0,-1-1 0,0 1 0,0-1 0,0 1 0,1-1 0,-1 1 0,0-1 0,1 1 0,-1-1 0,1 1 0,0-1 0,-1 0 0,1 2 0,-1-2 0,1 1 0,0 0 0,-2 1 0,2 1 0,-1 1 0,1-2 0,0 2 0,0-1 0,0 0 0,1 5 0,-1-7 0,0-1 0,1 2 0,0-2 0,-1 1 0,0 0 0,1-1 0,-1 1 0,0-1 0,1 1 0,-1 0 0,0-1 0,1 1 0,0-1 0,0 0 0,-1 0 0,1 0 0,0 1 0,0 0 0,-1-1 0,1 0 0,0 0 0,0 1 0,0-1 0,-1 0 0,2 0 0,-2 0 0,1 0 0,0 0 0,29 1 0,-23-1 0,172-4 0,25 0 0,614 4 0,-809 0 0,-1 1 0,0 0 0,1 1 0,-1-1 0,15 6 0,-16-5 0,1 1 0,0-2 0,0 1 0,0-1 0,16 2 0,37-2 0,50-2 0,-110 1 0,0 0 0,-1-1 0,1 1 0,-1 0 0,1-1 0,-1 1 0,0 0 0,0-1 0,1 1 0,-1 0 0,1 0 0,-1-1 0,1 1 0,-1-1 0,0 1 0,1 0 0,-1-1 0,0 1 0,0 0 0,1 0 0,-1-1 0,1 1 0,-1 0 0,0-1 0,0 1 0,0-1 0,0 0 0,0 1 0,0-1 0,0 1 0,0-1 0,0 1 0,0-1 0,0 0 0,0 0 0,0-1 0,0 1 0,-1-1 0,1 2 0,-1-1 0,1-1 0,0 1 0,-1 0 0,1 0 0,-2-1 0,1-1 0,1 3 0,0 0 0,0 0 0,0 0 0,-1 0 0,1 0 0,0 0 0,0 0 0,0 0 0,0 0 0,0 1 0,0-1 0,0 0 0,-1 0 0,1 0 0,0 0 0,0 0 0,0 0 0,0 1 0,0-1 0,0 0 0,0 0 0,0 0 0,0 0 0,0 0 0,0 1 0,0-1 0,0 0 0,0 0 0,0 0 0,0 0 0,0 1 0,0-1 0,0 0 0,0 0 0,0 1 0,0-1 0,0 0 0,0 0 0,0 8 0,2 2 0,1 0 0,5 13 0,-8-23 0,0 0 0,0 0 0,0 1 0,-1-1 0,1 0 0,0 0 0,0 1 0,0-1 0,0 0 0,0 0 0,0 0 0,0 1 0,-1-1 0,1 0 0,0 0 0,0 0 0,0 1 0,-1-1 0,1 0 0,-1 0 0,1 0 0,0 0 0,0 0 0,0 0 0,-1 1 0,1-1 0,0 0 0,0 0 0,-1 0 0,1 0 0,-1 0 0,1 0 0,0 0 0,0 0 0,-1 0 0,1 0 0,0 0 0,0 0 0,-2-1 0,-14 1 0,13 0 0,-18 0 0,1 1 0,-20 4 0,19-3 0,-36 2 0,-102-4 0,-40-1 0,36-7 0,50 1 0,-143 5 0,134 3 0,-248-1 0,369 0 0,0 0 0,-1 0 0,1 0 0,0 1 0,0-1 0,0 0 0,-1 0 0,1 0 0,1 1 0,-1-1 0,0 1 0,-1-1 0,1 1 0,1-1 0,-2 1 0,0 0 0,2 0 0,-1-1 0,1 1 0,0-1 0,-1 1 0,1 0 0,0-1 0,0 1 0,-1 0 0,1-1 0,0 0 0,0 0 0,-1 1 0,1 0 0,0-1 0,0 1 0,0-1 0,1 1 0,-1 0 0,0 0 0,0-1 0,1 1 0,-1 0 0,0-1 0,0 1 0,0-1 0,1 1 0,-1-1 0,0 1 0,2 0 0,-2 0 0,1-1 0,-1 1 0,1-1 0,0 0 0,0 1 0,-1-1 0,1 0 0,0 1 0,0-1 0,0 0 0,-1 1 0,0-1 0,1 0 0,0 0 0,0 0 0,0 1 0,0-1 0,1 0 0,19 0 0,-15 0 0,292 3 0,64 2 0,-130-10 0,115 5 0,-333 0 0,19 5 0,6-2 0,-34-3 0,6 0 0,1 1 0,-1 0 0,0 1 0,0 0 0,-1 0 0,13 3 0,-18-3 0,2-1 0,0 0 0,-2 0 0,1 0 0,0-1 0,1 0 0,10-2 0,4 1 0,-16 1 0,1-1 0,0 0 0,7-1 0,-9 1 0,-2 0 0,2 0 0,-1 0 0,1 1 0,-1-1 0,0 1 0,1 0 0,-1 0 0,1 0 0,-1 0 0,0 1 0,5 0 0,-8-1 0,0 1 0,1-1 0,-1 1 0,0-1 0,1 0 0,-1 0 0,1 1 0,-1-1 0,0 0 0,0 1 0,1-1 0,-1 0 0,0 0 0,1 0 0,-1 0 0,0 1 0,0-1 0,0 1 0,0-1 0,0 0 0,0 1 0,0-1 0,0 0 0,0 1 0,0-1 0,0 2 0,-2 12 0,0 2 0,2-16 0,0 1 0,1 0 0,-1 0 0,1 0 0,-1 0 0,0 0 0,0-1 0,0 1 0,0 0 0,0 0 0,0 0 0,0-1 0,-1 4 0,0-4 0,1 0 0,-1 1 0,1-1 0,0 1 0,-1-1 0,0 0 0,1 0 0,-2 1 0,2-1 0,-1 0 0,0 0 0,0 0 0,0 1 0,1-1 0,-2 0 0,2 0 0,-1 0 0,-1-1 0,-19 1 0,0-1 0,-22-5 0,-27 1 0,-453 0 0,449 5 0,-2-4 0,20 0 0,-331 0 0,204 0 0,163 3 0,-2 0 0,-41-8 0,52 8 0,2 0 0,0 0 0,-1 1 0,-14 2 0,23-2 0,1 0 0,-1 0 0,0 0 0,0 0 0,1 0 0,-1 0 0,1 0 0,-1 1 0,1-1 0,-1 0 0,0 0 0,1 0 0,-1 1 0,1-1 0,-1 0 0,0 1 0,1-1 0,-1 0 0,1 1 0,-1-1 0,0 1 0,1-1 0,-1 1 0,1-1 0,0 0 0,-1 1 0,1-1 0,-1 1 0,1-1 0,0 1 0,0 0 0,0-1 0,0 1 0,-1-1 0,1 1 0,0 0 0,0-1 0,0 1 0,0 0 0,0-1 0,0 1 0,0 0 0,1-1 0,-1 1 0,0-1 0,0 1 0,0 0 0,1-1 0,-1 0 0,1 0 0,-1 1 0,0-1 0,1 1 0,-1-1 0,1 1 0,-1 0 0,1-1 0,-1 0 0,1 1 0,-1-1 0,1 0 0,0 1 0,-1-1 0,1 0 0,1 1 0,6 2 0,0 0 0,2-2 0,-1 1 0,-1 0 0,2-1 0,-1 0 0,0 0 0,16-1 0,38 4 0,-14-1 0,276 2 0,62-5 0,-370 0 0,18 4 0,-18-2 0,21 1 0,91-1 0,-122-1-96,2-1-115,1 0-1,1-1 0,-1 0 1,0 0-1,10-2 1</inkml:trace>
</inkml:ink>
</file>

<file path=ppt/ink/ink19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68"/>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1,'1718'0,"-1715"0</inkml:trace>
</inkml:ink>
</file>

<file path=ppt/ink/ink19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6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1,'1263'0,"-1260"0</inkml:trace>
</inkml:ink>
</file>

<file path=ppt/ink/ink19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70"/>
    </inkml:context>
    <inkml:brush xml:id="br0">
      <inkml:brushProperty name="width" value="0.1" units="cm"/>
      <inkml:brushProperty name="height" value="0.1" units="cm"/>
      <inkml:brushProperty name="color" value="#66CC00"/>
      <inkml:brushProperty name="ignorePressure" value="1"/>
    </inkml:brush>
  </inkml:definitions>
  <inkml:trace contextRef="#ctx0" brushRef="#br0">138 1,'-136'762,"135"-760</inkml:trace>
</inkml:ink>
</file>

<file path=ppt/ink/ink19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71"/>
    </inkml:context>
    <inkml:brush xml:id="br0">
      <inkml:brushProperty name="width" value="0.1" units="cm"/>
      <inkml:brushProperty name="height" value="0.1" units="cm"/>
      <inkml:brushProperty name="color" value="#66CC00"/>
    </inkml:brush>
  </inkml:definitions>
  <inkml:trace contextRef="#ctx0" brushRef="#br0">1367 1 24575,'0'5'0,"1"0"0,0 0 0,2 7 0,-1-7 0,-1 0 0,0 1 0,1 8 0,-3-7 0,0-4 0,1 0 0,0 0 0,0 0 0,0-1 0,1 1 0,-1 0 0,1 0 0,0 0 0,-1-1 0,2 1 0,-2 0 0,1-1 0,3 4 0,-1-2 0,-1 0 0,1 0 0,-2 0 0,0 1 0,1 0 0,-1-1 0,2 9 0,-2-7 0,0-1 0,1 0 0,0 1 0,-1-2 0,4 9 0,11 14 0,-15-26 0,0 0 0,0 2 0,-1-1 0,1 0 0,-1 0 0,0 0 0,1 0 0,-1 3 0,0-2 0,0-1 0,1 0 0,-1 0 0,0 0 0,1 1 0,-1-1 0,1 3 0,4 11 0,-5-15 0,0 1 0,1 0 0,-1 0 0,0 0 0,1-1 0,-1 1 0,2 0 0,-2-1 0,3 3 0,-1 0 0,-1 0 0,2-2 0,-1 2 0,-1 0 0,1 0 0,-1-1 0,0 1 0,-1 0 0,1 4 0,4 16 0,6 3 0,-6-16 0,-1-1 0,7 12 0,1 1 0,-2-7 0,-8-14 0,-1 0 0,1 0 0,-1 1 0,1-1 0,-1 0 0,0 1 0,0-1 0,0 0 0,0 1 0,-1 0 0,0 3 0,0-2 0,1-1 0,0 1 0,-1-1 0,1 0 0,0 0 0,3 5 0,2 14 0,-5-16 0,0 2 0,0-1 0,2 0 0,-1-1 0,4 9 0,-6-14 0,2 1 0,-1 0 0,1 0 0,-1-1 0,1 1 0,3 1 0,-4-2 0,0 0 0,1 0 0,0 1 0,-1-1 0,0 0 0,0 1 0,1 0 0,-1-1 0,2 3 0,7 15 0,-8-16 0,0 1 0,-1-1 0,2 0 0,-2 1 0,1-1 0,1 7 0,-2-6 0,0-1 0,1 0 0,-1 1 0,0 0 0,1-1 0,1 0 0,-1 0 0,1 1 0,2 1 0,-1 0 0,0 0 0,-1-2 0,4 10 0,-6-13 0,-1 1 0,0-1 0,1 0 0,-1 1 0,0-1 0,1 1 0,-1-1 0,0 1 0,0-1 0,0 0 0,0 1 0,0-1 0,0 1 0,0-1 0,0 1 0,0-1 0,0 0 0,0 1 0,0 0 0,0-1 0,0 1 0,0-1 0,0 1 0,0-1 0,0 0 0,-1 1 0,1-1 0,-1 1 0,1-1 0,0 0 0,-1 0 0,-1 0 0,1 0 0,0 0 0,0 0 0,-1 0 0,2 0 0,-1 0 0,-1 0 0,1 0 0,0 0 0,0 0 0,-2 0 0,-63-14 0,37 11 0,-1 2 0,-36 1 0,-28 0 0,6-9 0,87 9 0,-39-2 0,-68 1 0,86 4 0,17-2 0,1 0 0,-1 0 0,1 0 0,-7 0 0,-422-2 0,353 6 0,12-4 0,-58-2 0,53-4 0,56 5 0,-20-4 0,21 3 0,-23-1 0,-57 5 0,85-2 0,1 0 0,-1-1 0,-21-2 0,31 2 0,0-1 0,0 1 0,0 0 0,0 0 0,0 0 0,1 0 0,-1-1 0,0 1 0,0-1 0,1 0 0,0 1 0,-1-1 0,0 0 0,1 1 0,0-1 0,-1 0 0,1 1 0,-1-1 0,0 0 0,1 1 0,0-1 0,0 0 0,-1 0 0,1 0 0,0 0 0,0 1 0,0 0 0,0-2 0,0-4 0,-1 0 0,2-11 0,0 6 0,-1 6 0,0-3 0,0 1 0,0-1 0,1 0 0,1 1 0,2-13 0,2 0 0,-5 16 0,0-1 0,1 0 0,0 1 0,-1-1 0,6-7 0,-5 8 0,0 0 0,0-1 0,0 0 0,0 1 0,1-11 0,-2 8 0,1 1 0,4-12 0,0 4 0,5-18 0,2-6 0,-7 22 0,-2 1 0,5-24 0,-4 15 0,8-25 0,-11 37 0,0-2 0,0-13 0,-1 15 0,0-1 0,6-19 0,7-13 0,-10 35 0,-1-1 0,-1 0 0,0 1 0,0-13 0,-2 21 0,0 1 0,0 0 0,0 0 0,0-1 0,0 0 0,-1 1 0,1 0 0,0 0 0,-1 0 0,0 0 0,1 0 0,-1-1 0,0 1 0,0 0 0,0 0 0,1 0 0,-3-2 0,0 1 0,3 2 0,0 0 0,0 0 0,0-1 0,0 1 0,0 0 0,0 0 0,0 0 0,0 0 0,0 0 0,0 0 0,0 0 0,0-1 0,0 1 0,0 0 0,0 0 0,0 0 0,0 0 0,-1 0 0,1 0 0,0 0 0,0-1 0,1 1 0,-1 0 0,0 0 0,0 0 0,0 0 0,0 0 0,0 0 0,0 0 0,0-1 0,0 1 0,0 0 0,0 0 0,0 0 0,0 0 0,0 0 0,0 0 0,0 0 0,0 0 0,0 0 0,0-1 0,9-1 0,10 2 0,-16 0 0,404 1 0,-209-1 0,-91 4 0,-1-1 0,-43 2 0,51-1 0,-68-5 0,47 2 0,-92 0 0,0-1 0,0 1 0,1-1 0,-1 1 0,0-1 0,0 1 0,0-1 0,0 1 0,0-1 0,0 1 0,0 0 0,-1 0 0,1 0 0,0 0 0,-1 0 0,1 0 0,-1 0 0,1 0 0,0 3 0,8 19 0,-9-22 0,0 0 0,0-1 0,0 0 0,0 1 0,0-1 0,0 1 0,0-1 0,0 1 0,0-1 0,0 0 0,0 0 0,0 0 0,0 0 0,0 1 0,0-1 0,0 1 0,-1-1 0,1 0 0,-1 1 0,1-1 0,0 0 0,0 1 0,-1-1 0,0 1 0,-13 4 0,-20-4 0,30-1 0,-93 4 0,54-5 0,0-1 0,-46-9 0,72 10 0,-5-1 0,-3 1 0,-25 2 0,5 0 0,-474-1 0,434-5 0,82 5 0,-1 0 0,-1 0 0,0 0 0,1 1 0,-1-1 0,0 1 0,-6 2 0,9-2 0,1-1 0,1 0 0,-2 1 0,1-1 0,0 1 0,0 0 0,0 0 0,0 0 0,0 0 0,0 0 0,0 0 0,0 0 0,0 0 0,1 0 0,-1 1 0,0-1 0,1-1 0,0 2 0,0-1 0,0 0 0,-1 0 0,1 0 0,0 1 0,-1-1 0,1 1 0,1 1 0,-2-2 0,1 2 0,0-1 0,0 0 0,0 1 0,1 0 0,0-2 0,-1 6 0,1-6 0,0 0 0,-1-1 0,1 1 0,-1 0 0,1-1 0,0 1 0,0 0 0,-1-1 0,2 0 0,-2 1 0,1-1 0,0 1 0,0-1 0,0 0 0,0 1 0,0-1 0,-1 0 0,1 0 0,0 1 0,0-1 0,0 0 0,0 0 0,0 0 0,2 0 0,18 1 0,2-2 0,-2 1 0,2-2 0,31-6 0,-33 4 0,1 1 0,-1 2 0,2 1 0,30 0 0,-5 1 0,76-4 0,-76 2 0,47 2 0,-45 2 0,30 2 0,6-1 0,2 0 0,121-4 0,-207 0 0,-1 0 0,1 0 0,0 1 0,0-1 0,0 1 0,0 0 0,0-1 0,0 1 0,-2 0 0,2 0 0,2 2 0,-3-3 0,0 1 0,-1-1 0,1 1 0,0-1 0,0 1 0,-1 0 0,1-1 0,0 1 0,0-1 0,-1 0 0,0 1 0,0 0 0,0 0 0,1 0 0,-1 0 0,1 0 0,-1-1 0,0 1 0,0 0 0,0 0 0,1 0 0,-1 0 0,0 0 0,0 1 0,-1-2 0,1 0 0,0 0 0,-1 1 0,1-1 0,-1 0 0,1 1 0,0-1 0,0 0 0,0 1 0,-1-1 0,0 0 0,1 1 0,-1-1 0,1 0 0,-1 0 0,0 0 0,1 0 0,-1 1 0,1-1 0,-1 0 0,0 0 0,1 0 0,-1 0 0,-18 1 0,8-1 0,-220 7 0,210-7 0,-65 0 0,-90 0 0,56-12 0,77 6 0,18 1 0,-33-1 0,37 5 0,-156-2 0,98 11 0,39-4 0,20-2 0,-19 0 0,37-2 0,1 0 0,0 0 0,-1 0 0,1-1 0,-1 1 0,1-1 0,0 1 0,-1-1 0,1 1 0,-1-1 0,1 0 0,0 1 0,0-1 0,0 0 0,0 0 0,0 0 0,0 0 0,0 1 0,0-1 0,0 0 0,0 0 0,0-1 0,1 1 0,-2-2 0,-1-4 0,0-1 0,0 2 0,-2-11 0,-2-7 0,3 13 0,3 9 0,1 9 0,2-1 0,0-1 0,0 1 0,0-1 0,0 1 0,0 0 0,8 9 0,4 9 0,-11-19 0,-2 1 0,1 0 0,0-1 0,-1 1 0,0 0 0,1 7 0,-2-13 0,0 1 0,0 0 0,0-1 0,1 1 0,-1-1 0,0 1 0,1-1 0,-1 0 0,1 1 0,-1-1 0,0 1 0,1-1 0,-1 0 0,1 1 0,-1-1 0,0 0 0,0 1 0,1-1 0,-1 0 0,1 0 0,0 1 0,-1-1 0,1 0 0,0 0 0,0 0 0,-1 0 0,1 0 0,0 0 0,-1 0 0,1 0 0,0 0 0,25 0 0,-17-1 0,150 7 0,-114-3 0,56-3 0,-38-1 0,42 0 0,106 2 0,-94 4 0,-41-1 0,-61-4 0,19 4 0,-21-3 0,25 2 0,7-4 0,80 2 0,-123-1 0,-1 0 0,1 0 0,-1 0 0,0 1 0,0-1 0,0 0 0,1 1 0,-1-1 0,0 1 0,0 0 0,-1-1 0,1 1 0,0 0 0,0-1 0,0 1 0,0 0 0,0-1 0,0 1 0,0-1 0,-1 1 0,1 1 0,0-1 0,-1 0 0,1 0 0,-1 0 0,2 1 0,-2 2 0,1-2 0,-1 1 0,1 0 0,-1 1 0,0-2 0,0 2 0,0 5 0,-1-8 0,1-1 0,0 0 0,0 0 0,0 0 0,0 1 0,0-1 0,0 0 0,0 1 0,0-1 0,-1 0 0,1 1 0,0 0 0,0-1 0,-1 0 0,0 0 0,1 1 0,0-1 0,-1 0 0,1 0 0,0 1 0,-1-1 0,0 0 0,1 0 0,0 0 0,-1 1 0,0-1 0,1 0 0,0 0 0,-1 0 0,1 0 0,-1 0 0,0 0 0,1 0 0,-1 0 0,1 0 0,0 0 0,-2 0 0,-21-6 0,13 5 0,-18-1 0,-49 2 0,29 1 0,-4-1 0,-75-10 0,21 3 0,101 7 0,-191-4 0,82 0 0,-220 4 0,327 0 0,-2 1 0,-11 2 0,12-1 0,0-1 0,-13 1 0,19-2 0,-1-1 0,1 1 0,0 1 0,0-1 0,0 0 0,0 0 0,0 1 0,0-1 0,0 1 0,0-1 0,0 1 0,-2 1 0,3-2 0,0 1 0,0 0 0,0 0 0,0 0 0,1 0 0,-1 0 0,1 0 0,-1 0 0,0 0 0,1 0 0,-1 0 0,1 0 0,0-1 0,0 2 0,0-1 0,-1 0 0,1 0 0,0 0 0,0 1 0,1 1 0,-1-2 0,0 0 0,0-1 0,0 1 0,1-1 0,-1 0 0,0 1 0,0 0 0,1-1 0,0 1 0,-1-1 0,0 1 0,1 0 0,-1-1 0,1 1 0,0 0 0,-1-1 0,1 1 0,0-1 0,0 0 0,-1 1 0,1-1 0,0 0 0,-1 1 0,0-1 0,1 0 0,0 0 0,0 0 0,0 1 0,-1-1 0,2 0 0,-2 0 0,2 0 0,5 0 0,1 0 0,12-1 0,-6 0 0,892 1 0,-831 5 0,1-2 0,-48-4 0,-19 0 0,1 1 0,0 0 0,-1 0 0,1 1 0,15 3 0,-22-3 0,-1 0 0,0 1 0,0-1 0,0 0 0,0 1 0,1-2 0,-1 2 0,-1 0 0,0 0 0,1 0 0,0 0 0,-1-1 0,1 2 0,-1-2 0,0 1 0,0 0 0,0 1 0,0-1 0,0 0 0,-1 0 0,0 0 0,1 0 0,-1 1 0,0-1 0,0 1 0,0-1 0,-1 3 0,1-5 0,0 1 0,0-1 0,0 1 0,0-1 0,0 1 0,-1-1 0,1 1 0,0-1 0,-1 1 0,0-1 0,1 0 0,0 1 0,-1-1 0,1 1 0,-1-1 0,0 0 0,1 1 0,-1-1 0,1 1 0,-1-1 0,0 0 0,1 0 0,-1 0 0,0 0 0,0 0 0,1 0 0,-1 0 0,1 0 0,-1 0 0,1 0 0,-2 0 0,-24-3 0,15 1 0,-20 1 0,-56 2 0,-41 3 0,-107-8 0,175 3 0,20 0 0,-69-7 0,94 6 0,-8-2 0,23 4 0,0 0 0,0 0 0,0 0 0,0 0 0,0 0 0,0 0 0,0 0 0,0 0 0,0 0 0,0 0 0,0 0 0,0 0 0,0 0 0,0 0 0,0 0 0,0 0 0,0 0 0,0 0 0,0 0 0,0 0 0,0 0 0,0 0 0,0 0 0,0-1 0,0 1 0,0 0 0,0 0 0,0 0 0,0 0 0,0 0 0,0 0 0,0 0 0,14 0 0,251-7 0,-120 7 0,10-1 0,-136-1 0,-18 1 0,-12 0 0,-245 6 0,120-2 0,-4 1 0,-171-4 0,234-4 0,18 2 0,38 0 0,-41 3 0,61-1 0,1 0 0,-1 0 0,0 0 0,0 0 0,1 1 0,-1-1 0,0 0 0,1 0 0,-1 0 0,1 0 0,-1 1 0,1 0 0,-1-1 0,1 1 0,0-1 0,-1 1 0,0-1 0,1 1 0,-1-1 0,1 1 0,0-1 0,0 1 0,-1 0 0,1-1 0,-1 1 0,1-1 0,0 2 0,0-2 0,0 1 0,0 0 0,0 0 0,1 24 0,0-21 0,-1-3 0,0 0 0,1 0 0,-1-1 0,1 1 0,0 0 0,-1 0 0,1-1 0,-1 1 0,1 0 0,-1-1 0,1 1 0,-1 0 0,2-1 0,-2 1 0,1-1 0,0 1 0,0-1 0,0 0 0,0 1 0,0-1 0,0 0 0,0 1 0,0-1 0,0 0 0,1 0 0,28 2 0,-30-2 0,221 1 0,-111-2 0,6-2 0,28 2 0,101 2 0,-72 2 0,-80 2 0,-14-10 0,-70 4 0,-4 1 0,0 0 0,0 0 0,0 0 0,6 1 0,-10 0 0,1-1 0,-1 1 0,0-1 0,0 0 0,1 1 0,-1-1 0,0 1 0,0 0 0,-1-1 0,1 1 0,1 0 0,-1 0 0,-1-1 0,2 1 0,-1 1 0,-1-2 0,1 1 0,0-1 0,0 1 0,0 2 0,2 3 0,-2-3 0,1-1 0,-1 1 0,1 0 0,-2 0 0,3 4 0,-3-6 0,0-1 0,0 1 0,0-1 0,0 0 0,0 1 0,0-1 0,0 1 0,0-1 0,0 0 0,0 1 0,-1-1 0,1 0 0,0 1 0,0-1 0,-1 0 0,1 1 0,0-1 0,0 0 0,-1 0 0,1 1 0,0-1 0,-2 1 0,2-1 0,-1 0 0,1 1 0,-2-1 0,2 0 0,-1 1 0,0-1 0,1 0 0,-1 0 0,1 0 0,-1 0 0,0 0 0,0 0 0,0 0 0,-1-1 0,-43-3 0,-79 4 0,59 1 0,-414-1 0,421-5 0,-2 1 0,-1 1 0,-1-2 0,-267 5 0,329 0 0,-1 0 0,0 0 0,-1 0 0,1 0 0,0 0 0,0 1 0,0-1 0,-1 0 0,1 1 0,0-1 0,0 0 0,0 1 0,1 0 0,-1-1 0,0 1 0,0-1 0,0 1 0,0 0 0,0-1 0,0 0 0,1 1 0,-1 0 0,-1 2 0,0 0 0,1 0 0,0 0 0,0 0 0,0 1 0,-1 5 0,-1 15 0,3-20 0,0 1 0,-1 0 0,1-1 0,-2 0 0,2 1 0,-4 6 0,2-5 0,0-1 0,0 1 0,-1 9 0,-1 4 0,-10 62 0,13-75 0,-5 15 0,6-20 0,-1-1 0,1 1 0,0 0 0,-1 0 0,0 0 0,0 0 0,1-1 0,-1 2 0,0-2 0,0 1 0,1 0 0,-1 0 0,0-1 0,1 1 0,-2 0 0,0 0 0,2-1 0,-1-1 0,1 1 0,0 0 0,0 0 0,0-1 0,0 1 0,0 0 0,0 0 0,-1-1 0,1 1 0,0 0 0,0-1 0,0 1 0,0 0 0,0 0 0,0-1 0,0 1 0,0 0 0,0-1 0,0 1 0,0 0 0,1 0 0,-1-1 0,0 1 0,0-1 0,0 1 0,0 0 0,1-1 0,2-9 0,5-25 0,-7 29 0,0 1 0,0-1 0,1 0 0,0 1 0,-1 0 0,1-1 0,4-5 0,0 1 0,2 0 0,-1 0 0,1 1 0,0-1 0,1 2 0,0 0 0,13-10 0,-19 15 0,0 1 0,0-1 0,-1 2 0,4-7 0,-4 6 0,0 0 0,0 1 0,0-2 0,0 1 0,3-2 0,-4 3 0,0 0 0,0 1 0,0-1 0,1 1 0,-1 0 0,0-1 0,0 1 0,-1 0 0,2 0 0,-1 0 0,0-1 0,0 1 0,0 0 0,1 0 0,-1 0 0,0 1 0,0-1 0,2 0 0,19 5 0,0-2 0,34 2 0,49-5 0,-45-1 0,1-4 0,-36 4 0,49-5 0,-136 5 0,-20 1 0,-97 0 0,28-3 0,259 6 0,68-3 0,-74-11 0,-62 5 0,67-2 0,111 13 0,-80-1 0,132 0 0,-211-4 0,-51 1 0,-3-1 0,2 2 0,-2-1 0,2 1 0,-1 0 0,0 0 0,8 3 0,5 3 0,-17-7 0,-1 1 0,1-2 0,0 1 0,0 0 0,0 0 0,-1 0 0,1 1 0,-1-1 0,0 1 0,0-1 0,2 3 0,-2-4 0,-1 0 0,1 0 0,-1 0 0,0 1 0,0 0 0,0-1 0,0 0 0,0 1 0,1-1 0,-1 1 0,0-1 0,0 0 0,0 1 0,0-1 0,0 1 0,0-1 0,0 0 0,0 1 0,-1-1 0,1 0 0,0 1 0,0 0 0,-1-1 0,0 1 0,1 0 0,-1-1 0,1 0 0,-1 1 0,0-1 0,1 0 0,-1 1 0,1-1 0,-1 0 0,1 0 0,-1 1 0,0-1 0,0 0 0,0 0 0,1 0 0,-1 0 0,-1 0 0,-62 0 0,34 0 0,-30 2 0,21 1 0,-52-4 0,33 0 0,-68 2 0,-130-2 0,86-2 0,211-7 0,106-8 0,-115 15 0,41 4 0,-60 0 0,-72 0 0,-99 13 0,149-14 0,-106 14 0,2-11 0,-45 1 0,149-4 0,1 0 0,-1 1 0,1 0 0,0 0 0,-10 3 0,15-4 0,0 1 0,0 0 0,0 1 0,-1-1 0,1 1 0,0 0 0,1 0 0,-1 0 0,1-1 0,-1 1 0,0 0 0,2 1 0,-1-1 0,0 1 0,-3 2 0,1 0 0,2 0 0,0-1 0,0 1 0,-1 0 0,-1 6 0,2-2 0,0 0 0,0 0 0,1 0 0,1 13 0,-1-13 0,1-6 0,-1-1 0,1 0 0,1 0 0,-1 1 0,1 0 0,0 4 0,0-7 0,-1 1 0,1 0 0,-1-1 0,1 1 0,-1 0 0,1-1 0,-1 1 0,0 0 0,1-1 0,-1 1 0,1-1 0,0 1 0,0-1 0,-1 1 0,2-1 0,-2 0 0,1 1 0,0-1 0,0 0 0,0 0 0,0 1 0,0-1 0,0 0 0,-1 0 0,1 0 0,-1 0 0,3 0 0,194-1 0,-107-3 0,84-1 0,-144 5 0,174 5 0,-104-1 0,58-3 0,-80-2 0,22-3 0,-95 4 0,7 0 0,1 0 0,1 0 0,-1-2 0,18-3 0,-14 3 0,0-1 0,1 2 0,-1 0 0,29 2 0,-9 0 0,-24 1 0,-12-2 0,-1 0 0,2 1 0,-1 0 0,1-1 0,-1 0 0,1 0 0,-1 0 0,1 0 0,-1 0 0,1 0 0,-2 0 0,0-1 0,1 1 0,-1-1 0,0 1 0,0 0 0,0 0 0,0-1 0,0 1 0,0 0 0,0 0 0,0-1 0,0 1 0,0 0 0,0 0 0,0-1 0,0 1 0,0 0 0,0 0 0,0-1 0,-1 1 0,1 0 0,0 0 0,0-1 0,0 1 0,0 0 0,0 0 0,0 0 0,0-1 0,0 1 0,0 0 0,-9-11 0,6 8 0,-24-32 0,27 34 0,-3-4 0,0 1 0,0 0 0,1-1 0,-1-1 0,1 2 0,1-1 0,-1-1 0,-1-8 0,3 14 0,0-1 0,0 0 0,-1 0 0,0 0 0,1 0 0,0 0 0,-1 0 0,1 0 0,-1-1 0,0 2 0,1-1 0,-1 0 0,1 0 0,-2 0 0,2 1 0,-1 0 0,1-1 0,-1 1 0,0-1 0,0 0 0,0 0 0,0 1 0,-1-1 0,1 1 0,0 0 0,0-1 0,0 1 0,0 0 0,0 0 0,-1-1 0,-6 1 0,1-1 0,-1 1 0,-13 1 0,6 0 0,-59 3 0,-2 0 0,-11-8 0,31 0 0,-24 0 0,-29 0 0,-59 0 0,-62 3 0,116 2 0,102-1 0,-1 0 0,0 1 0,0 0 0,1 1 0,0-1 0,0 2 0,-18 6 0,-46 20 0,75-29 0,0 1 0,0-1 0,-1 1 0,1 0 0,0 0 0,-1 0 0,1-1 0,0 1 0,0 0 0,0 0 0,0 0 0,0 0 0,1 1 0,-1-1 0,0 0 0,1-1 0,-2 3 0,1 1 0,0-1 0,1 1 0,0-2 0,-1 2 0,2 4 0,-1-2 0,0-5 0,0 1 0,0 0 0,0 0 0,0-1 0,0 0 0,1 1 0,-1-1 0,1 2 0,0-2 0,-1 1 0,1-1 0,0 1 0,0-1 0,-1 0 0,1 0 0,0 1 0,2 1 0,-1-2 0,0 0 0,0 0 0,0 0 0,-1 0 0,1 0 0,1-1 0,-2 1 0,2-1 0,-1 0 0,0 0 0,-1 0 0,2 1 0,-1-1 0,4-1 0,51 1 0,69-7 0,11 0 0,-85 6 0,205 0 0,-128 5 0,-16 0 0,-59-3 0,46-2 0,-49-5 0,-28 4 0,35-2 0,-55 4 0,0 0 0,0-1 0,-1 1 0,0-1 0,1 0 0,0 0 0,-1 0 0,1 0 0,-1 0 0,0 0 0,1 0 0,0 0 0,-1-1 0,0 1 0,-1-1 0,2 0 0,-2 0 0,1 0 0,0 1 0,0-1 0,0 0 0,-1-1 0,2-3 0,-3 6 0,0 0 0,0-1 0,0 1 0,0 0 0,0 0 0,-1-1 0,1 1 0,0 0 0,0 0 0,-1-1 0,1 1 0,0 0 0,0-1 0,0 1 0,-1 0 0,1 0 0,0-1 0,0 1 0,0 0 0,0 0 0,-1 0 0,1-1 0,0 1 0,0 0 0,-1 0 0,1 0 0,0 0 0,-1 0 0,1 0 0,-1 0 0,1 0 0,0 0 0,-1-1 0,0 1 0,1 0 0,0 0 0,-1 1 0,1-1 0,-1 0 0,-19 0 0,16 0 0,-240 1 0,127-2 0,-10-3 0,-10-1 0,-188 5 0,159 1 0,135 1 0,28-2 0,0 0 0,1 0 0,-1 1 0,1 0 0,0 0 0,-1 0 0,1-1 0,-1 1 0,1 1 0,-3 0 0,5-1 0,0-1 0,-1 0 0,1 1 0,-1-1 0,1 0 0,-1 0 0,1 0 0,0 1 0,0-1 0,-1 1 0,1-1 0,0 1 0,0-1 0,0 0 0,-1 1 0,1-1 0,0 1 0,0-1 0,0 1 0,0-1 0,-1 1 0,1-1 0,1 1 0,-1 0 0,0-1 0,0 1 0,0-1 0,0 1 0,1-1 0,-1 0 0,0 1 0,0-1 0,0 1 0,1-1 0,-1 1 0,0-1 0,0 0 0,1 0 0,0 0 0,-1 0 0,0 1 0,1-1 0,-1 0 0,0 1 0,1-1 0,0 0 0,-1 1 0,1-1 0,-1 0 0,0 0 0,0 0 0,2 1 0,1 0 0,0 0 0,0 0 0,0 0 0,0 0 0,1-1 0,-1 1 0,3-1 0,234-4 0,-200 3 0,1-3 0,47-6 0,8-1 0,-13 2 0,-69 7 0,27 1 0,-27 1 0,23-2 0,-4-1-1365</inkml:trace>
</inkml:ink>
</file>

<file path=ppt/ink/ink19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33"/>
    </inkml:context>
    <inkml:brush xml:id="br0">
      <inkml:brushProperty name="width" value="0.05" units="cm"/>
      <inkml:brushProperty name="height" value="0.05" units="cm"/>
    </inkml:brush>
  </inkml:definitions>
  <inkml:trace contextRef="#ctx0" brushRef="#br0">34 683 24575,'1'-29'0,"6"-38"0,-3 45 0,0 2 0,1-2 0,1 2 0,2-1 0,15-30 0,3 0 0,-15 30 0,27-42 0,35-23 0,-59 71 0,2 1 0,1 0 0,25-15 0,34-12 0,-63 34 0,1 1 0,0 1 0,1 0 0,26-4 0,21-9 0,-52 15 0,-1 0 0,1 2 0,0-1 0,1 1 0,14-1 0,-2 1 0,30 4 0,-40-1 0,-1 0 0,-1 0 0,0 2 0,14 4 0,-23-7 0,30 12 0,45 25 0,-44-20 0,42 24 0,13 8 0,-39-23 0,-35-19 0,0 0 0,28 12 0,-28-15 0,24 15 0,-3-3 0,136 52 0,-147-61 0,5 3 0,-16-5 0,0-2 0,26 8 0,152 24 0,-148-28 0,22 3 0,1 0 0,-16-3 0,-36-4 0,0 0 0,0 0 0,0 1 0,0 1 0,-1-1 0,20 14 0,-12-6 0,-1-1 0,19 15 0,-26-17 0,38 28 0,28 15 0,-73-49-1365,-1 0-5461</inkml:trace>
</inkml:ink>
</file>

<file path=ppt/ink/ink19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64"/>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9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66"/>
    </inkml:context>
    <inkml:brush xml:id="br0">
      <inkml:brushProperty name="width" value="0.025" units="cm"/>
      <inkml:brushProperty name="height" value="0.025" units="cm"/>
      <inkml:brushProperty name="color" value="#66CC00"/>
    </inkml:brush>
  </inkml:definitions>
  <inkml:trace contextRef="#ctx0" brushRef="#br0">0 53 24575,'3'0'0,"-1"0"0,0 0 0,1 0 0,-1-1 0,1 1 0,0 0 0,-1-1 0,-1 1 0,2-2 0,0 2 0,3-2 0,-5 2 0,1-2 0,1 1 0,0-1 0,1 1 0,-1 0 0,-1 0 0,2 0 0,-1 0 0,1 1 0,-2-1 0,7 1 0,-5-1 0,1 1 0,0-1 0,-1 0 0,0 0 0,8-4 0,4-1 0,9 4 0,-8 1 0,5-4 0,-16 4 0,0-1 0,0 1 0,0 1 0,7-1 0,2 1 0,-1 1 0,25 3 0,-30 0 0,-9-4 0,0 1 0,1-1 0,-1 0 0,1 1 0,-1-1 0,1 0 0,0 0 0,0 0 0,-1 1 0,1-1 0,0 0 0,-1 0 0,1 0 0,-1 0 0,1 0 0,0 0 0,0 0 0,-1 0 0,2-1 0,-1 1 0,0 0 0,0 0 0,0 1 0,1-1 0,-1 0 0,0 0 0,1 1 0,-1-1 0,0 0 0,2 1 0,4 1 0,-21-5 0,15 3 0,8 3 0,12 5 0,-17-7 0,2 1 0,-1-1 0,-1 1 0,1 1 0,7 4 0,-9-6 0,0-1 0,-1 2 0,1-1 0,-1-1 0,1 1 0,0-1 0,0 1 0,0-1 0,-2 0 0,2 0 0,0 0 0,0 0 0,4-1 0,4 1 0,-14-1 0,-1 0 0,1 1 0,-1-2 0,1 2 0,0-1 0,0 0 0,0-1 0,0 1 0,-3-4 0,-21-6 0,9 4 0,-1 2 0,1 1 0,-2-1 0,2 3 0,-36-2 0,46 4 0,1-1 0,1 1 0,-1 0 0,0 1 0,1 0 0,0 0 0,-1 0 0,1 0 0,-10 4 0,-59 21 0,75-26 0,-1 0 0,1 0 0,0 0 0,0 0 0,0 0 0,-1 1 0,1-1 0,-1 0 0,1 0 0,0 0 0,0 0 0,0 0 0,-1 0 0,1 0 0,0 1 0,0-1 0,0 0 0,0 0 0,-1 0 0,1 0 0,0 1 0,0-1 0,0 0 0,0 0 0,0 0 0,0 1 0,0-1 0,0 0 0,0 0 0,0 1 0,0-1 0,0 0 0,0 0 0,0 1 0,10 2 0,24-3 0,-26 0 0,19 0 0,-25 0 0,-17 0 0,-8-1 0,14 1 0,-1 0 0,0 0 0,1 0 0,0 1 0,-13 3 0,28-5 0,-1 1 0,0-1 0,0 1 0,7 1 0,5 0 0,29-1 0,50 0 0,-66-4 0,-18 2 0,0 0 0,11 1 0,-11 1 0,-8-1 0,0 1 0,-1 0 0,1 0 0,-1 1 0,7 0 0,-10-1 0,0 0 0,1 0 0,-1 0 0,0 0 0,0 0 0,0 0 0,0 0 0,0 0 0,0 0 0,0 0 0,1 0 0,-1 0 0,0 0 0,0 1 0,0-1 0,0 0 0,1 0 0,-1 0 0,0 0 0,0 1 0,0-1 0,0 0 0,0 0 0,0 0 0,0 0 0,0 0 0,0 0 0,0 0 0,0 0 0,0 1 0,0-1 0,0 0 0,0 0 0,0 0 0,0 0 0,0 0 0,0 1 0,-4 2 0,-7 1 0,-32-3 0,26-1 0,14 0 0,5 0 0,81 0 0,-125-8 0,18 4 0,17 2 0,-2 1 0,2 0 0,-11 0 0,-14 2 0,-53-2 0,86 1 0,-1 0 0,0 0 0,0 0 0,0 0 0,0 0 0,0 0 0,0-1 0,0 1 0,0 0 0,0 0 0,0 0 0,0 0 0,0 0 0,0 0 0,0 0 0,0 0 0,0 0 0,0 0 0,0 0 0,0 0 0,0 0 0,0 0 0,0 0 0,0-1 0,0 1 0,0 0 0,0 0 0,0-1 0,0 1 0,0 0 0,0 0 0,0 0 0,0 0 0,0 0 0,0 0 0,0-1 0,0 1 0,0 0 0,0 0 0,0 0 0,0 0 0,0 0 0,0 0 0,0 0 0,0 0 0,0 0 0,0-1 0,-1 1 0,1 0 0,0 0 0,0 0 0,0 0 0,0 0 0,0 0 0,0 0 0,-1 0 0,1 0 0,0 0 0,0 0 0,0 0 0,1-2 0,-10 2 0,1 1 0,5-1 0,1 0 0,0 0 0,-1 1 0,2-1 0,-2 1 0,1-1 0,0 1 0,-4 1 0,26-1 0,29-9 0,20 4 0,-53 2 0,-6 1 0,-2 1 0,13 0 0,-18 0 0,-1 0 0,1 0 0,-1 0 0,1 1 0,0 0 0,-1-1 0,0 1 0,1 1 0,0-1 0,-1 0 0,0 0 0,3 2 0,-5-3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0 0,-7 1 0,-9 0 0,-8-1 0,-1 1 0,-29 4 0,36-3 6,-2-1 0,-30-1 0,13-1-1389,33 1-5443</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10"/>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1,'435'0,"-432"0</inkml:trace>
</inkml:ink>
</file>

<file path=ppt/ink/ink19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67"/>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9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65"/>
    </inkml:context>
    <inkml:brush xml:id="br0">
      <inkml:brushProperty name="width" value="0.025" units="cm"/>
      <inkml:brushProperty name="height" value="0.025" units="cm"/>
      <inkml:brushProperty name="color" value="#66CC00"/>
    </inkml:brush>
  </inkml:definitions>
  <inkml:trace contextRef="#ctx0" brushRef="#br0">1 1 24575,'325'0'0,"-284"4"-1365,-37-4-5461</inkml:trace>
</inkml:ink>
</file>

<file path=ppt/ink/ink19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59"/>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0,'195'0,"-414"0,1160 0,-938 0</inkml:trace>
</inkml:ink>
</file>

<file path=ppt/ink/ink19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60"/>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1,'1271'0,"-1266"0</inkml:trace>
</inkml:ink>
</file>

<file path=ppt/ink/ink19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61"/>
    </inkml:context>
    <inkml:brush xml:id="br0">
      <inkml:brushProperty name="width" value="0.1" units="cm"/>
      <inkml:brushProperty name="height" value="0.1" units="cm"/>
      <inkml:brushProperty name="color" value="#FFC114"/>
      <inkml:brushProperty name="ignorePressure" value="1"/>
    </inkml:brush>
  </inkml:definitions>
  <inkml:trace contextRef="#ctx0" brushRef="#br0">174 1,'-173'717,"172"-713</inkml:trace>
</inkml:ink>
</file>

<file path=ppt/ink/ink19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62"/>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0,'128'708,"-128"-706</inkml:trace>
</inkml:ink>
</file>

<file path=ppt/ink/ink19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63"/>
    </inkml:context>
    <inkml:brush xml:id="br0">
      <inkml:brushProperty name="width" value="0.2" units="cm"/>
      <inkml:brushProperty name="height" value="0.2" units="cm"/>
      <inkml:brushProperty name="color" value="#FFC114"/>
    </inkml:brush>
  </inkml:definitions>
  <inkml:trace contextRef="#ctx0" brushRef="#br0">162 12 24575,'0'39'0,"-1"40"0,0-73 0,-1 0 0,0 0 0,0 0 0,-1 0 0,-3 7 0,-4 5 0,-2 6 0,9-18 0,-1 0 0,1 0 0,-3 10 0,-5 32 0,-9 25 0,17-64 0,-1 0 0,-5 12 0,6-15 0,0 0 0,0 1 0,1-1 0,0 2 0,1-3 0,-1 3 0,0 5 0,1-8 0,1 1 0,-1 0 0,-1-1 0,-1 7 0,-4 15 0,6-21 0,-1-1 0,1-1 0,-1 1 0,-2 6 0,2-7 0,0 0 0,0 0 0,0 1 0,1-1 0,0 0 0,0 8 0,1-6 0,-1 0 0,0-1 0,-2 10 0,2-12 0,1-3 0,0 0 0,0 0 0,1 1 0,-1-1 0,0 0 0,0 0 0,0 0 0,1 0 0,-1 0 0,0 1 0,0-1 0,0 0 0,1 0 0,-1 0 0,1 0 0,-1 0 0,0 0 0,0 0 0,0 0 0,1 0 0,-1 0 0,0 0 0,0 0 0,1 0 0,-1 0 0,1 0 0,-1 0 0,0 0 0,0 0 0,0 0 0,0 0 0,0 0 0,0 0 0,1-1 0,12-1 0,-13 2 0,24-7 0,-17 6 0,1-1 0,0 0 0,0 0 0,0 1 0,13 0 0,19 2 0,67-2 0,-84-2 0,17 0 0,-28 3 0,25 0 0,40 5 0,-59-4 0,39-1 0,4 0 0,-33 4 0,17-1 0,-11-4 0,51 2 0,-58 1 0,30 2 0,-14-5 0,61 2 0,-74 5 0,-25-4 0,-1-1 0,0 0 0,-1-1 0,2 1 0,-1 0 0,-1-1 0,1 0 0,0 1 0,1-1 0,-2-1 0,2 1 0,5-2 0,-9 2 0,-1 0 0,1 0 0,-1 0 0,1 0 0,-1 0 0,1-1 0,-1 1 0,1-1 0,-1 1 0,0-1 0,1 0 0,0 1 0,-1-1 0,0 1 0,0-1 0,1 1 0,-1-1 0,0 1 0,0-1 0,0 1 0,0-1 0,1 0 0,-1 1 0,0-1 0,0 1 0,0-1 0,0 0 0,0 0 0,-1 1 0,1 0 0,0 0 0,0-1 0,0 0 0,-1 0 0,-12-24 0,8 17 0,3 2 0,-1 0 0,2-1 0,0 2 0,-1-3 0,0-8 0,1 8 0,0 0 0,-5-16 0,4 17 0,0-2 0,-1-10 0,0 1 0,-11-54 0,8 9 0,4 52 0,1 0 0,1-12 0,0 15 0,0 1 0,0-1 0,-1 0 0,0 1 0,-1-1 0,-3-8 0,4 10 0,-1-1 0,1 1 0,-2-13 0,-2-13 0,0 5 0,5 23 0,-1-2 0,1 0 0,-2 2 0,1-1 0,-5-8 0,4 6 0,0 2 0,-1-1 0,2 1 0,-1-2 0,1 2 0,-1-11 0,2 15 0,-1 0 0,1 0 0,0 0 0,-1 0 0,0 0 0,1 0 0,0 0 0,-1 1 0,0-1 0,0 0 0,0 0 0,0 0 0,0 1 0,0 0 0,0-1 0,0 1 0,0-1 0,0 1 0,-1-1 0,1 1 0,1 0 0,-1-1 0,0 1 0,-1 0 0,1 0 0,0 0 0,-2 0 0,-6-2 0,-1 2 0,-11-1 0,18 1 0,-227 1 0,169 5 0,-130-6 0,128 6 0,11-10 0,33 2 0,15 2 0,0 0 0,0 0 0,0 0 0,1 0 0,-1 0 0,0 0 0,0 1 0,1 0 0,-1 0 0,0 0 0,0 1 0,1-1 0,-6 3 0,8-2 0,-1-1 0,0-1 0,0 2 0,0-1 0,0 1 0,1 0 0,-1 0 0,0-1 0,1 1 0,0 0 0,0 0 0,0 0 0,-1 0 0,2 0 0,-1 0 0,0 0 0,0 0 0,1 0 0,-1 0 0,1 1 0,0 3 0,0-5 0,0 1 0,0 0 0,0 0 0,0 0 0,0 0 0,1 0 0,-1 0 0,1-1 0,0 1 0,0-1 0,-1 1 0,2 0 0,-1 0 0,0 0 0,0-1 0,-1 0 0,2 0 0,2 3 0,-2-3 0,1 1 0,-1-1 0,-1 0 0,2 0 0,0 0 0,0 0 0,-1 0 0,1-1 0,-1 0 0,1 0 0,0 0 0,0 1 0,-1-1 0,3-1 0,125 7 0,-85-5 0,41-2 0,-59-2 0,16 0 0,49-3 0,33 11 0,-118-4 0,0-1 0,0 0 0,-1 1 0,1 1 0,-1 0 0,1 0 0,-2 0 0,2 1 0,-1-1 0,-1 1 0,2 0 0,7 5 0,-12-5 0,-1-1 0,2 0 0,-1 1 0,0 0 0,0-2 0,0 2 0,-1 0 0,0 0 0,0 0 0,1-1 0,-2 1 0,1 0 0,0 0 0,0 0 0,-1-1 0,0 1 0,1 0 0,-1 0 0,-1 1 0,1-2 0,0 1 0,-1 0 0,-1 4 0,2-7 0,-2 1 0,2 0 0,-1 0 0,1 0 0,-1 0 0,1 0 0,-1-1 0,-1 1 0,2 0 0,-1 0 0,-1 0 0,1-1 0,0 1 0,0-1 0,0 1 0,-1-1 0,1 1 0,1-1 0,-1 0 0,0 1 0,-1-1 0,1 0 0,-2 0 0,-4 0 0,-1 0 0,-12 0 0,9 0 0,-5 0 0,-1 0 0,-32 8 0,49-8 0,-25 3 0,0-1 0,-1-1 0,-26-3 0,3 1 0,37 0 0,1 0 0,-1 0 0,-18-6 0,18 5 0,1 0 0,0 0 0,-21-1 0,-32-3 0,62 6 0,-21 0 0,-1 0 0,-32 5 0,46-4 0,4 0 0,2 0 0,-2 0 0,-7 3 0,11-3 0,0-1 0,1 0 0,-1 1 0,2-1 0,-2 1 0,1 0 0,0 0 0,0 0 0,0 0 0,-1 0 0,1 0 0,1 0 0,-2 0 0,1 1 0,1-1 0,-1 0 0,0 2 0,-7 12 0,6-12 0,0 0 0,0 0 0,2 0 0,-2 0 0,1 0 0,0 1 0,0 2 0,1-5 0,0 1 0,0-1 0,0 0 0,0 0 0,0 0 0,1 0 0,0 0 0,-1 0 0,0-1 0,1 1 0,-1 0 0,1 0 0,0 0 0,-1 0 0,0 0 0,1 0 0,0-1 0,0 1 0,0 0 0,0 0 0,0 0 0,0-1 0,0 1 0,0-1 0,1 1 0,-1-1 0,1 1 0,6 1 0,-2 1 0,3-1 0,-1 0 0,0 0 0,0-1 0,15 1 0,52-2 0,-32-1 0,427 1 0,-466 1 0,2 0 0,-1 0 0,-1 1 0,2-1 0,-2 2 0,1-1 0,0 0 0,-1 0 0,8 6 0,-3-2 0,-7-6 0,-1 1 0,1 0 0,-1 1 0,0-1 0,0 0 0,1 1 0,-1-1 0,0 0 0,0 0 0,0 1 0,0-1 0,0 0 0,-1 1 0,1-1 0,0 1 0,-1 0 0,1 1 0,-1-2 0,0 0 0,0 0 0,0 0 0,0-1 0,0 1 0,0-1 0,-1 1 0,1 0 0,0 0 0,0-1 0,0 1 0,-1 0 0,0 0 0,1-1 0,0 1 0,-1 0 0,1 0 0,-1-1 0,0 1 0,1-1 0,-1 1 0,0-1 0,0 1 0,1-1 0,-2 1 0,2-1 0,-1 0 0,1 0 0,-1 0 0,0 0 0,1 1 0,-2-1 0,2 0 0,-1 0 0,0 0 0,-2 0 0,-16 2 0,1-1 0,-27-3 0,3 1 0,-91 5 0,-10-1 0,-8 4 0,70-2 0,-6-6 0,-13 3 0,99-2 0,-1 0 0,1 0 0,-1 0 0,0 1 0,0-1 0,1 0 0,-1 1 0,1-1 0,0 1 0,-1 0 0,1-1 0,0 1 0,-1 0 0,1 0 0,0-1 0,0 1 0,-1 0 0,1 0 0,0 2 0,1-2 0,-1-1 0,1 1 0,-1 0 0,1 0 0,0 0 0,0 0 0,0-1 0,0 1 0,0 0 0,0-1 0,0 1 0,0-1 0,0 1 0,0 0 0,0 0 0,0 0 0,1 0 0,-1-1 0,1 1 0,-1 0 0,0 0 0,1-1 0,-1 1 0,0 0 0,1-1 0,-1 1 0,1-1 0,0 1 0,-1 0 0,1-1 0,0 0 0,0 0 0,0 1 0,1 0 0,2 0 0,-2 1 0,2-1 0,0 1 0,0-1 0,0 0 0,-1-1 0,1 1 0,0-1 0,6 1 0,15 1 0,0 3 0,1-2 0,39 3 0,53-7 0,-48 0 0,325 1 0,-393 1 0,1-1 0,-1 0 0,0 1 0,0-1 0,0 0 0,1 1 0,-1 0 0,0 0 0,0 0 0,-1 0 0,2 1 0,-2-1 0,1 0 0,0 1 0,0-1 0,0 1 0,1 2 0,5 5 0,-2-1 0,8 13 0,-8-11 0,-5-10 0,0 1 0,-1-1 0,0 1 0,1-1 0,-1 0 0,0 1 0,0-1 0,1 1 0,-1-1 0,1 0 0,-1 0 0,0 1 0,0 0 0,0 0 0,0-1 0,0 1 0,0-1 0,0 1 0,0-1 0,0 1 0,0-1 0,0 1 0,0-1 0,0 1 0,-1-1 0,1 1 0,0 0 0,-1-1 0,1 0 0,0 1 0,-1 0 0,1 0 0,-2 0 0,0-1 0,1 0 0,-1 1 0,0 0 0,1-1 0,-1 1 0,0-1 0,0 1 0,1-1 0,-4 0 0,-21 3 0,-1-2 0,0-1 0,1-2 0,-29-4 0,-55-1 0,-406 8-1365</inkml:trace>
</inkml:ink>
</file>

<file path=ppt/ink/ink19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56"/>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1,'1105'0,"-1118"0,7 0</inkml:trace>
</inkml:ink>
</file>

<file path=ppt/ink/ink19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57"/>
    </inkml:context>
    <inkml:brush xml:id="br0">
      <inkml:brushProperty name="width" value="0.1" units="cm"/>
      <inkml:brushProperty name="height" value="0.1" units="cm"/>
      <inkml:brushProperty name="color" value="#FFC114"/>
    </inkml:brush>
  </inkml:definitions>
  <inkml:trace contextRef="#ctx0" brushRef="#br0">1 209 24575,'1'0'0,"0"0"0,0-1 0,0 1 0,0-1 0,0 0 0,0 1 0,-1-1 0,1 0 0,0 1 0,0-1 0,-1 1 0,1-1 0,0 0 0,-1 0 0,1 0 0,-1 0 0,1 0 0,0 0 0,-1-2 0,9-8 0,0 4 0,-1 0 0,0-1 0,0 1 0,-2-1 0,2-1 0,5-10 0,25-27 0,-36 43 0,0 0 0,1 1 0,0 1 0,-2-1 0,2 0 0,0 0 0,0 1 0,4-3 0,14-8 0,-17 9 0,0 0 0,1 1 0,1-1 0,-3 1 0,3-1 0,-1 1 0,0 1 0,8-3 0,22-8 0,-34 12 0,0-1 0,0 1 0,-1 0 0,1-1 0,0 1 0,1-1 0,-1 1 0,0 0 0,0 0 0,0 0 0,0 0 0,0-1 0,0 1 0,1 0 0,-1 1 0,-1-1 0,2 0 0,0 1 0,-1-1 0,1 1 0,-1 0 0,0-1 0,0 1 0,0 0 0,0 0 0,0-1 0,0 1 0,-1 0 0,1 0 0,0 0 0,1 2 0,1 1 0,1-1 0,-1 0 0,1 1 0,0 0 0,1-1 0,-2-1 0,2 1 0,0 0 0,-1-1 0,8 2 0,-5 0 0,0-1 0,13 10 0,-14-11 0,-3 1 0,3-1 0,-1 0 0,9 2 0,-9-2 0,3 1 0,-5-3 0,-2 1 0,1 0 0,0 0 0,1-1 0,-2 1 0,2-1 0,-1 1 0,-1 1 0,1-1 0,2 3 0,6 5 0,2 2 0,0 0 0,0-2 0,1 0 0,-1 0 0,27 13 0,3-2 0,-42-20 0,0 0 0,1 0 0,-1 0 0,0 0 0,0 0 0,0 0 0,0 0 0,0 0 0,0 0 0,0 0 0,1 0 0,-1 0 0,0 0 0,0 0 0,0 1 0,0-1 0,0 0 0,0 0 0,0 0 0,0 0 0,0 0 0,0 0 0,0 0 0,0 0 0,1 1 0,-1-1 0,0 0 0,0 0 0,0 0 0,0 0 0,0 0 0,0 0 0,0 1 0,0-1 0,0 0 0,0 0 0,0 0 0,0 0 0,0 0 0,-1 1 0,-5 2 0,-8 0 0,-5-2 0,-1 0 0,-26-3 0,20 0 0,-18-2 0,-49-1 0,50-1 0,25 3 0,1 2 0,-22-2 0,11 4 0,-42-2 0,69 1 0,1 0 0,-1 0 0,0 0 0,0 0 0,1 0 0,-1-1 0,1 1 0,-2 0 0,2 0 0,-1 0 0,1-1 0,-1 1 0,0 0 0,1-1 0,-1 1 0,1-1 0,-1 1 0,0 0 0,1-1 0,0 1 0,-1-1 0,1 1 0,0-1 0,0 1 0,0-1 0,-1 0 0,1 0 0,0 1 0,0 0 0,0 0 0,-1-1 0,1 1 0,0-1 0,0 0 0,0 1 0,0-1 0,0 0 0,0 1 0,0-1 0,1 0 0,-1 1 0,0-1 0,0 0 0,0 1 0,0-1 0,1 0 0,-1-1 0,1 0 0,1 0 0,-1-1 0,1 1 0,-1-1 0,1 1 0,-1 1 0,1-1 0,0 0 0,2-2 0,9-7 0,-12 9 0,1 0 0,0 0 0,0 0 0,1 1 0,-2 0 0,1-1 0,5-1 0,26-19 0,0 10 0,-19 8 0,-11 3 0,0 0 0,0 0 0,0 0 0,0 0 0,1 0 0,-1 1 0,0-1 0,0 1 0,0-1 0,1 1 0,-1 0 0,0 1 0,6 0 0,0 2 0,1 1 0,0-1 0,-1 2 0,0 0 0,10 5 0,-4-2 0,-7-3 0,-1-1 0,0 1 0,0-1 0,-1 2 0,0-1 0,0 1 0,9 11 0,-14-17 0,1 1 0,-1 0 0,0-1 0,0 1 0,1 0 0,-1-1 0,0 1 0,1-1 0,-1 1 0,2 0 0,1 0 0,-12-1 0,-19 0 0,7 0 0,-1-1 0,1 0 0,-36-7 0,47 6 0,1 1 0,0 1 0,-1-1 0,1 1 0,-11 1 0,-22-1 0,41 0 0,-1 1 0,1-1 0,0 0 0,-1 0 0,0-1 0,1 1 0,-1 0 0,1 0 0,0 0 0,-1 0 0,0 0 0,1 0 0,0 0 0,0-1 0,0 1 0,0 0 0,-1 0 0,0 0 0,1-1 0,0 0 0,0 1 0,-1 0 0,1 0 0,0-1 0,0 1 0,-1 0 0,0-1 0,1 0 0,0 1 0,1-1 0,-1 1 0,0 0 0,0 0 0,1-1 0,-1 0 0,0 1 0,0-1 0,0 0 0,1 1 0,-1-1 0,0 1 0,1 0 0,-1-1 0,1 0 0,24-18 0,-22 17 0,0 1 0,0-1 0,0 1 0,0 0 0,-1 0 0,2 0 0,-1 1 0,1-1 0,-1 0 0,0 1 0,0-1 0,1 1 0,-1 0 0,0 0 0,0 1 0,0 0 0,1-1 0,3 2 0,-4-1 0,-1-1 0,0 1 0,0 0 0,-1-1 0,1 1 0,0 0 0,0 0 0,-1 0 0,1 0 0,0 0 0,0 0 0,0 3 0,0-3 0,-2 0 0,1 0 0,-1 0 0,1 1 0,0-2 0,-1 1 0,0 0 0,1 1 0,-1-1 0,0 0 0,0 0 0,0 0 0,0 0 0,0 1 0,0-1 0,0 0 0,0 0 0,0 0 0,0 0 0,-1 0 0,0 2 0,0-1 0,0-1 0,0 1 0,0-1 0,0 0 0,0 0 0,0 1 0,0-1 0,-1 0 0,1 0 0,-1 0 0,1 0 0,-1 1 0,0-1 0,1-1 0,0 1 0,-1 0 0,-2 0 0,-5 1 0,0 1 0,-12 1 0,2 1 0,7-4-4,-1 1-1,0-1 1,-1 0-1,2-1 1,-21-1-1,-2 0-1333</inkml:trace>
</inkml:ink>
</file>

<file path=ppt/ink/ink19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58"/>
    </inkml:context>
    <inkml:brush xml:id="br0">
      <inkml:brushProperty name="width" value="0.1" units="cm"/>
      <inkml:brushProperty name="height" value="0.1" units="cm"/>
      <inkml:brushProperty name="color" value="#FFC114"/>
    </inkml:brush>
  </inkml:definitions>
  <inkml:trace contextRef="#ctx0" brushRef="#br0">217 51 24575,'-2'-2'0,"1"2"0,-1-2 0,0 1 0,0 0 0,0 0 0,1 0 0,-1-1 0,0 1 0,1 0 0,-2 1 0,-2-2 0,2 1 0,0 0 0,-1-2 0,0 1 0,1 0 0,-1-1 0,-4-3 0,-8-6 0,15 11 0,-1 0 0,0 0 0,0 1 0,1-1 0,-2 0 0,1 1 0,1-1 0,-1 1 0,0 0 0,0 0 0,0-1 0,-1 1 0,1 0 0,1 0 0,-1 1 0,0-1 0,-4 1 0,2 0 0,2 0 0,-2 0 0,1 0 0,0 0 0,1-1 0,-1 2 0,0 0 0,0 0 0,0-1 0,-2 4 0,2-3 0,-1 0 0,1 0 0,0 0 0,-1 0 0,1 0 0,-1-1 0,0 0 0,-4 1 0,3-1 0,1 1 0,-1 0 0,1-1 0,0 2 0,-7 2 0,11-5 0,0 0 0,-1 0 0,1 0 0,0 0 0,0 1 0,-1-1 0,1 0 0,0 0 0,-1 1 0,1-1 0,0 0 0,0 0 0,0 0 0,0 0 0,-1 1 0,1-1 0,0 0 0,0 0 0,0 0 0,0 1 0,0-1 0,0 0 0,0 0 0,0 0 0,-1 1 0,1-1 0,0 0 0,0 0 0,0 1 0,0-1 0,0 0 0,0 0 0,0 0 0,0 1 0,0-1 0,1 0 0,8 2 0,17-6 0,-16 2 45,0 1-1,12-1 1,13 0-1544</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508"/>
    </inkml:context>
    <inkml:brush xml:id="br0">
      <inkml:brushProperty name="width" value="0.025" units="cm"/>
      <inkml:brushProperty name="height" value="0.025" units="cm"/>
      <inkml:brushProperty name="color" value="#66CC00"/>
    </inkml:brush>
  </inkml:definitions>
  <inkml:trace contextRef="#ctx0" brushRef="#br0">1 1 24575,'312'0'0,"-272"4"-1365,-36-4-5461</inkml:trace>
</inkml:ink>
</file>

<file path=ppt/ink/ink19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40"/>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0,'956'0,"-952"0</inkml:trace>
</inkml:ink>
</file>

<file path=ppt/ink/ink19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41"/>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0,-1 0,-1 0,2 0,-1 0,1 0,0 0,-1 0,1 0,-1 0</inkml:trace>
</inkml:ink>
</file>

<file path=ppt/ink/ink19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42"/>
    </inkml:context>
    <inkml:brush xml:id="br0">
      <inkml:brushProperty name="width" value="0.05" units="cm"/>
      <inkml:brushProperty name="height" value="0.05" units="cm"/>
      <inkml:brushProperty name="color" value="#E71224"/>
    </inkml:brush>
  </inkml:definitions>
  <inkml:trace contextRef="#ctx0" brushRef="#br0">0 13 24575,'184'0'0,"-179"-1"0,-1 1 0,1-1 0,0 0 0,8-2 0,16-3 0,-10 6 0,32 3 0,-39-3 0,12 2 0,53 2 0,-26-6 0,-33 1 0,39 1 0,27 2 0,86 5 0,-158-8 0,-2 1 0,11-3 0,-12 1 0,3 1 13,-1 0-1,20 2 0,-7 0-1414</inkml:trace>
</inkml:ink>
</file>

<file path=ppt/ink/ink19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43"/>
    </inkml:context>
    <inkml:brush xml:id="br0">
      <inkml:brushProperty name="width" value="0.2" units="cm"/>
      <inkml:brushProperty name="height" value="0.2" units="cm"/>
      <inkml:brushProperty name="color" value="#E71224"/>
    </inkml:brush>
  </inkml:definitions>
  <inkml:trace contextRef="#ctx0" brushRef="#br0">1 1229 24575,'0'-2'0,"1"1"0,-1-1 0,1 0 0,-1 0 0,2 0 0,-2 0 0,1 0 0,1 1 0,-2-1 0,1 0 0,0 1 0,4-4 0,7-11 0,-2-13 0,-7 22 0,-1 1 0,1-1 0,0 0 0,7-11 0,-7 13 0,0 1 0,-1 0 0,0-1 0,-1 0 0,1 1 0,0-2 0,-1 1 0,0 1 0,0-11 0,0 13 0,-1 0 0,1-1 0,-1 0 0,1 1 0,0 1 0,0-2 0,0 1 0,0 0 0,4-4 0,-4 6 0,1-2 0,-1 0 0,0-1 0,0 1 0,-1 0 0,2 0 0,-1 0 0,-1 0 0,1 0 0,0 0 0,-1-5 0,0 6 0,0 0 0,0-1 0,0 0 0,0 0 0,0 1 0,0-1 0,0 0 0,1 1 0,-1-1 0,1 1 0,0-1 0,-1 0 0,1 1 0,0-1 0,0 1 0,0-1 0,0 1 0,0 0 0,0 0 0,2-2 0,-2 2 0,0 0 0,0 0 0,-1-1 0,1 1 0,-1-1 0,1 1 0,0 1 0,-1-2 0,0 0 0,0 1 0,1 0 0,-1-1 0,0-1 0,0 1 0,0 1 0,0-1 0,0 0 0,0 1 0,1-2 0,-1 2 0,0-1 0,3-2 0,0-2 0,1-1 0,-1 1 0,-1-1 0,0 1 0,0-1 0,0 1 0,-1-1 0,1-10 0,-1 14 0,0-2 0,0 2 0,0 0 0,0-1 0,4-4 0,2-8 0,-3 5 0,0 1 0,9-15 0,-13 24 0,8-13 0,-8 13 0,0 1 0,0 0 0,0-1 0,0 1 0,0-1 0,0 1 0,0 0 0,0-1 0,0 1 0,0-1 0,0 1 0,0 0 0,0-1 0,0 0 0,0 1 0,0-1 0,0 1 0,0 0 0,0-1 0,0 1 0,0 0 0,0 0 0,0 0 0,0-1 0,0 1 0,0 0 0,0-1 0,-1 1 0,1 0 0,-1-1 0,1 1 0,-1 0 0,1 0 0,0 0 0,0 0 0,0 0 0,-1 0 0,1 0 0,0 0 0,-1 0 0,1 0 0,0 0 0,0 0 0,0 0 0,0 0 0,-1 0 0,1 0 0,0 1 0,0-1 0,0 0 0,0 0 0,0 0 0,-1 0 0,1 0 0,0 0 0,0 1 0,0-1 0,-1 0 0,1 0 0,0 0 0,0 0 0,0 1 0,0-1 0,0 0 0,0 0 0,0 0 0,0 0 0,0 0 0,0 0 0,0 0 0,0 0 0,0 0 0,0 1 0,0-1 0,0 0 0,0 0 0,0 0 0,0 0 0,0 1 0,0-1 0,1 0 0,-1 0 0,0 1 0,1-1 0,-1 1 0,0-1 0,0 0 0,0 0 0,0 0 0,0 1 0,0-1 0,0 0 0,1 0 0,-1 0 0,0 0 0,0 1 0,0-1 0,0 0 0,1 0 0,-1 0 0,0 0 0,1 0 0,-1 0 0,0 1 0,0-1 0,0 0 0,1 0 0,-1 0 0,0 0 0,0 0 0,1 0 0,-1 0 0,1 0 0,-1 0 0,0 0 0,0 0 0,0 0 0,0 0 0,0 0 0,0 0 0,0 0 0,1 0 0,-1-1 0,0 1 0,1 0 0,-1 0 0,0 0 0,0 0 0,0 0 0,1 0 0,-1-1 0,0 1 0,0 0 0,0 0 0,0 0 0,0 0 0,1-1 0,-1 1 0,0 0 0,0 0 0,1-1 0,-1 0 0,1 0 0,-1 0 0,1 1 0,0 0 0,-1-1 0,1 0 0,-1 0 0,0 0 0,0 0 0,1 0 0,-1 0 0,1 0 0,-1 0 0,0 0 0,0 0 0,0-2 0,1-8 0,-1 11 0,0-1 0,0 1 0,1 0 0,-1 0 0,0-1 0,1 1 0,-1 0 0,0 0 0,0 0 0,0-1 0,0 1 0,0 0 0,0 0 0,0 0 0,0 0 0,1 0 0,-1 0 0,1 0 0,-1 0 0,0 0 0,0 0 0,1 0 0,-1 0 0,0 0 0,1 0 0,-1 0 0,1 0 0,-1 0 0,0 0 0,0 0 0,1 0 0,-1 0 0,0 0 0,0 0 0,1 0 0,-1 0 0,1 0 0,-1 0 0,1 3 0,-10-1 0,9-2 0,0 0 0,-1 0 0,0 1 0,0-1 0,0 0 0,0-1 0,1 1 0,-1 0 0,0 0 0,0 0 0,0 0 0,0 0 0,-1-1 0,2 1 0,0 0 0,0-1 0,0 1 0,-1 0 0,1 0 0,0 0 0,-1-1 0,1 1 0,0 0 0,0 0 0,0-1 0,0 1 0,0 0 0,0 0 0,0-1 0,0 1 0,0 0 0,0 0 0,0 0 0,0 0 0,0 0 0,0-1 0,0 1 0,0 0 0,0-4 0,1 2 0,0-1 0,0 0 0,1 1 0,2-5 0,4-10 0,-6 13 0,-1-1 0,1 1 0,1 0 0,2-6 0,-4 7 0,2 0 0,-1-1 0,-1 0 0,1 0 0,-1 2 0,1-8 0,-2 8 0,0 0 0,1 0 0,0 0 0,-1 0 0,1 0 0,1 0 0,-2 0 0,1 1 0,1-1 0,1-1 0,4-9 0,-6 10 0,0 0 0,0 1 0,-1-1 0,0-1 0,0 3 0,1-2 0,-1 0 0,-1-4 0,1 4 0,0 0 0,0 1 0,0-1 0,0 0 0,1 0 0,-1 0 0,0 0 0,3-2 0,-1-2 0,0 1 0,-1 0 0,1-1 0,1-5 0,0-2 0,3 2 0,-6 10 0,2 0 0,-2 0 0,1 0 0,-1 0 0,1-1 0,0 1 0,-1 0 0,1 0 0,-1 0 0,0 0 0,0 1 0,1-4 0,0 1 0,-1 0 0,1 0 0,-1 1 0,2-2 0,-2 2 0,1-1 0,0 0 0,0 1 0,1-1 0,4-4 0,-4 4 0,0 1 0,-1-2 0,1 1 0,0 0 0,0 0 0,-1-1 0,2-5 0,-1 2 0,-1 0 0,1-1 0,2 1 0,5-12 0,-1 3 0,0-3 0,-5 12 0,0 0 0,0 1 0,6-10 0,18-30 0,-10 26 0,-9 8 0,-6 11 0,-5 2 0,2-2 0,1 1 0,0 0 0,0-1 0,0 1 0,0 0 0,0 0 0,0-1 0,0 1 0,0 0 0,0 0 0,0 0 0,0-1 0,-1 1 0,1 0 0,0 0 0,0 0 0,0 0 0,0 0 0,-1-1 0,1 1 0,0 0 0,-1 0 0,1-1 0,0 1 0,0 0 0,0 0 0,-1 0 0,1 0 0,0 0 0,0 0 0,-1 0 0,1 0 0,0 0 0,-1 0 0,1 0 0,0 0 0,0 0 0,-1 0 0,1 0 0,0 0 0,0 0 0,0 0 0,-1 0 0,1 0 0,-1 1 0,1-1 0,0 0 0,0 0 0,0 1 0,-1-1 0,1 0 0,0 0 0,0 0 0,0-1 0,0-2 0,1 1 0,0-1 0,0 1 0,0 0 0,0-1 0,0 0 0,1 1 0,2-4 0,-1 2 0,1 0 0,-1 0 0,-1 0 0,1-1 0,-1 1 0,1 0 0,2-8 0,-3 4 0,4-4 0,1 1 0,10-15 0,-6 7 0,-9 16 0,-1 0 0,1 2 0,-1-3 0,0 1 0,1-4 0,-2 5 0,1-1 0,-1 0 0,2 0 0,-2 1 0,1 0 0,0-1 0,0 1 0,3-3 0,0 0-86,-2 2-56,-1 1 0,1 0 0,-2 1 0,2-2 0,0 3-1,0-2 1,0 0 0,3-1 0</inkml:trace>
</inkml:ink>
</file>

<file path=ppt/ink/ink19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53"/>
    </inkml:context>
    <inkml:brush xml:id="br0">
      <inkml:brushProperty name="width" value="0.05" units="cm"/>
      <inkml:brushProperty name="height" value="0.05" units="cm"/>
      <inkml:brushProperty name="color" value="#E71224"/>
    </inkml:brush>
  </inkml:definitions>
  <inkml:trace contextRef="#ctx0" brushRef="#br0">921 12 24575,'-8'1'0,"0"-1"0,-16 5 0,20-4 0,-1 0 0,0 0 0,0-1 0,0 1 0,-1-1 0,2 0 0,-1 0 0,-1 0 0,2 0 0,-1-1 0,-7 0 0,1-3 0,0 2 0,-2 0 0,2 0 0,-1 1 0,1-1 0,0 2 0,-21 2 0,-28-2 0,18-3 0,-28-3 0,-172 6 0,197 4 0,16-1 0,4-1 0,-8 1 0,-123-3-1365</inkml:trace>
</inkml:ink>
</file>

<file path=ppt/ink/ink19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54"/>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19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55"/>
    </inkml:context>
    <inkml:brush xml:id="br0">
      <inkml:brushProperty name="width" value="0.2" units="cm"/>
      <inkml:brushProperty name="height" value="0.2" units="cm"/>
      <inkml:brushProperty name="color" value="#E71224"/>
    </inkml:brush>
  </inkml:definitions>
  <inkml:trace contextRef="#ctx0" brushRef="#br0">0 1134 24575,'14'-4'0,"1"2"0,16-3 0,4-1 0,-22 5 0,-1 0 0,1 0 0,22 3 0,-2-2 0,81 5 0,-37-1 0,19-4 0,17 0 0,-107 1 0,-2 1 0,2-1 0,-1 0 0,-1 0 0,1 1 0,8 4 0,8 2 0,-20-7 0,-1-1 0,2 1 0,-1 0 0,0 0 0,0-1 0,1 1 0,-2 1 0,1-1 0,1-1 0,0 3 0,9 6 0,-12-11 0,-1 1 0,1-1 0,0-1 0,0 2 0,0-1 0,0 0 0,1-1 0,-1 1 0,1 0 0,0 0 0,0 0 0,0-3 0,0 2 0,1 0 0,0 1 0,0 0 0,-1-2 0,1 2 0,-1-1 0,0 0 0,0 1 0,0-1 0,0 0 0,0 0 0,-1 0 0,1 1 0,-3-4 0,1-3 0,0-1 0,-3-18 0,3 17 0,-4-18 0,2 16 0,2 11 0,1-1 0,-1 1 0,2-1 0,-1-1 0,0 2 0,1-1 0,0 0 0,0 0 0,0 0 0,0-4 0,2 11 0,-2-3 0,1 0 0,0-1 0,-1 1 0,0 0 0,1 0 0,-1 0 0,0-1 0,0 1 0,1 0 0,-1 0 0,0 0 0,0-1 0,0 1 0,0 0 0,0-1 0,0 1 0,0 0 0,0 0 0,-1-1 0,1 1 0,0 0 0,-1 1 0,-2 1 0,1 0 0,-1-2 0,-1 2 0,0-1 0,2 1 0,-2-1 0,0 0 0,0 0 0,1-2 0,-8 3 0,-13 8 0,21-10 0,0 0 0,1 0 0,-2 0 0,1 0 0,0 0 0,0-1 0,-1 1 0,-5-1 0,-31 0 0,19-1 0,-1 1 0,-1 0 0,0 0 0,-1 1 0,-30 6 0,-49 8 0,96-15 0,-8 2 0,1-1 0,-1-1 0,0-1 0,1 1 0,-1-2 0,-23-4 0,34 5 0,1 0 0,0 0 0,0 0 0,0-1 0,0 0 0,1 1 0,-1 0 0,0-1 0,0 0 0,-1-2 0,3 3 0,0 0 0,0 1 0,1-1 0,-1 0 0,1 0 0,-1 1 0,0-1 0,1 0 0,-1 0 0,1 0 0,0 0 0,0 1 0,-1-1 0,1 0 0,0 0 0,-1-1 0,1 1 0,0 0 0,0 0 0,1 0 0,-1 1 0,0 0 0,1-1 0,-1 0 0,0-1 0,0 1 0,1 1 0,-1-1 0,1 0 0,0 0 0,-1 0 0,1 0 0,-1 1 0,1-1 0,1-1 0,0 0 0,1-1 0,1 0 0,0 1 0,-2-1 0,2 1 0,0 0 0,0 0 0,0 1 0,0-1 0,0 0 0,5-1 0,3 1 0,0 0 0,20-2 0,-9 2 0,54-11 0,-52 8 0,-20 4 0,-1 0 0,0 0 0,1 0 0,0 1 0,-1-1 0,9 1 0,15 2 0,46-3 0,-44-5 0,-16 2 0,7 2 0,-16 1 0,0 1 0,-1-1 0,1 0 0,1 0 0,-2-1 0,8-2 0,-12 4 0,0 0 0,0 0 0,0 0 0,0 0 0,0 0 0,0 0 0,0 0 0,0 0 0,0 0 0,0 0 0,0 0 0,0 0 0,0 0 0,0 0 0,0 0 0,0 0 0,0 0 0,0-1 0,0 1 0,0 0 0,0 0 0,0 0 0,0 0 0,0 0 0,0 0 0,0 0 0,0 0 0,0 0 0,0 0 0,0 0 0,0 0 0,0 0 0,0-1 0,0 1 0,0 0 0,0 0 0,0 0 0,0 0 0,0 0 0,0 0 0,0-1 0,0 1 0,0 0 0,0 0 0,0 0 0,0 0 0,0 0 0,0 0 0,0 0 0,-6-2 0,-6-2 0,-4 1 0,0 1 0,0 0 0,1 2 0,-1 0 0,1 0 0,-18 3 0,16-1 0,-9 1 0,-30 0 0,24-4 0,-42-7 0,61 7 0,9 1 0,1 0 0,-1 0 0,-1-1 0,3 1 0,-7-2 0,8 2 0,0 0 0,0 0 0,1 0 0,0-1 0,-1 0 0,0 1 0,1 0 0,-1-1 0,0 1 0,1-1 0,-1 1 0,1-1 0,-1 0 0,0 1 0,1-1 0,0 1 0,-1-1 0,1 0 0,0 1 0,0-1 0,-1 0 0,1 0 0,-1 0 0,1 1 0,0-1 0,0 1 0,0 0 0,0-1 0,0-1 0,0-52 0,-1 31 0,4-31 0,1 28 0,5-36 0,0 30 0,2 0 0,16-35 0,7-17 0,-30 74 0,-1 2 0,2-17 0,3-10 0,-8 35 0,0 0 0,0 0 0,0 1 0,0-1 0,0 0 0,0 0 0,0 0 0,0 0 0,1 0 0,-1 0 0,0 0 0,0 0 0,0 0 0,0 0 0,0 0 0,0 0 0,0 0 0,0 0 0,0 0 0,0 0 0,0 0 0,0 0 0,0 0 0,0 0 0,0 0 0,0 0 0,1 0 0,-1 0 0,0 0 0,0-1 0,0 9 0,-2 9 0,-9 48 0,0 120 0,11-160 0,2-1 0,3 1 0,10 41 0,-10-47 0,-3 3 0,1-3 0,-1 24 0,17-123 0,-12 55 0,0 0 0,-3-2 0,3-36 0,-6 8 0,-3-65 0,-1 71 0,-1-29 0,7 27 0,-2 46 0,0-2 0,0 1 0,1 0 0,0 0 0,0 0 0,4-7 0,-4 14 0,-1 5 0,-1 7 0,2 87 0,29 180 0,-8-176 0,-16-81 0,1 0 0,15 33 0,-13-35 0,3 3 0,-10-40 0,0-147 0,-4 93 0,0 40 0,-10-56 0,-16-29 0,22 91 0,-12-37 0,12 43 0,1-2 0,2 1 0,0-27 0,2 33 0,-1 7 0,1 1 0,0-2 0,1 1 0,-1 0 0,2 0 0,1-10 0,-3 16 0,0 0 0,0 0 0,0 0 0,0 0 0,0 0 0,0 0 0,0 0 0,0 0 0,0 0 0,0 0 0,0 0 0,0 0 0,0 0 0,0 0 0,0 0 0,0 0 0,0 0 0,0 0 0,1 0 0,-1 0 0,0 0 0,0 0 0,0 0 0,0 0 0,0 0 0,0 0 0,0 0 0,0 0 0,0 0 0,1 0 0,-1 0 0,0 0 0,0 0 0,0 0 0,0 0 0,0 0 0,0 0 0,0 0 0,0 0 0,0 0 0,0 0 0,0 0 0,0 0 0,0 0 0,0 0 0,0 0 0,0 0 0,0 0 0,1 0 0,-1 0 0,0 0 0,0 0 0,0 0 0,0 0 0,0 0 0,0 0 0,0 0 0,0 0 0,0 0 0,4 6 0,2 9 0,-5-13 0,54 162 0,-33-91 0,-17-48 0,7 44 0,-8-31 0,9 24 0,13 45 0,-11-49 0,-10-43 0,3 28 0,-9-68 0,-32-165 0,-2-12 0,0 66 0,29 118 0,-28-110 0,31 117 0,-5-26 0,8 35 0,0-1 0,-1 0 0,2 1 0,-1-1 0,0 1 0,0-1 0,1 0 0,-1 1 0,1-1 0,-1 1 0,4-4 0,1-2 0,-2 0 0,0 1 0,4-11 0,3-9 0,-10 27 0,0 0 0,0-1 0,0 1 0,0 0 0,0 0 0,0 0 0,0 0 0,0 0 0,0 0 0,0 0 0,0-1 0,0 1 0,0 0 0,1 0 0,-1 0 0,0 0 0,0 0 0,0 0 0,0 0 0,1 0 0,-1 0 0,0 0 0,0-1 0,0 1 0,0 0 0,0 0 0,0 0 0,0 0 0,0 0 0,1 0 0,-1 0 0,0 0 0,0 0 0,0 0 0,0 0 0,0 0 0,0 0 0,1 0 0,-1 0 0,0 0 0,0 0 0,0 0 0,1 0 0,-1 0 0,4 6 0,2 9 0,-5-15 0,9 26 0,-6-20 0,-1 1 0,0-1 0,-2 1 0,4 13 0,-4-13 0,1-1 0,0 1 0,2 6 0,3 9 0,0 3 0,-3-14 0,3 22 0,-1 2 0,1-2 0,3 20 0,-8-40 0,1 22 0,0-5 0,0 30 0,3-6 0,1-21 0,-3-7 0,3 33 0,-7-58 0,4 30 0,-1-20 0,0 19 0,-3-18 0,1 0 0,1 0 0,0 0 0,0 1 0,1-2 0,7 18 0,-6-17 0,1 2 0,-2-2 0,-2 1 0,3 16 0,-4-22 0,1 0-341,1-1 0,-1 1-1,3 6 1</inkml:trace>
</inkml:ink>
</file>

<file path=ppt/ink/ink19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44"/>
    </inkml:context>
    <inkml:brush xml:id="br0">
      <inkml:brushProperty name="width" value="0.2" units="cm"/>
      <inkml:brushProperty name="height" value="0.2" units="cm"/>
      <inkml:brushProperty name="color" value="#E71224"/>
    </inkml:brush>
  </inkml:definitions>
  <inkml:trace contextRef="#ctx0" brushRef="#br0">1 101 24575,'1'-4'0,"-1"0"0,1 2 0,1-2 0,-1 1 0,0-1 0,0 2 0,1-1 0,0-1 0,0 1 0,0 0 0,4-3 0,-2 1 0,25-36 0,-28 40 0,0 0 0,0 0 0,-1 0 0,1 0 0,0 1 0,0 0 0,0-1 0,0 0 0,0 1 0,-1-1 0,1 0 0,0 1 0,0-1 0,0 1 0,0 0 0,1-1 0,-1 1 0,0 0 0,1-1 0,0 1 0,-2 1 0,1-1 0,-1 0 0,1 0 0,-1 1 0,1-1 0,0 0 0,0 1 0,-1-1 0,1 1 0,-1-1 0,1 1 0,0-1 0,-1 1 0,1-1 0,-1 1 0,0-1 0,1 0 0,0 1 0,-1 0 0,0 0 0,0-1 0,1 1 0,-1 0 0,0-1 0,0 1 0,0 0 0,0-1 0,0 2 0,10 56 0,-7-34 0,1 46 0,-4-67 0,0-2 0,0 1 0,1-1 0,-1 1 0,0 0 0,1 0 0,1 2 0,-2-4 0,0 0 0,0 0 0,0 0 0,0 0 0,0 0 0,0 1 0,0-1 0,0 0 0,0 0 0,0 0 0,0 0 0,0 0 0,0 0 0,0 0 0,0 0 0,0 0 0,0 0 0,1 0 0,-1 0 0,0 0 0,0 0 0,0 1 0,0-1 0,0 0 0,1 0 0,-1 0 0,0 0 0,0 0 0,0 0 0,0 0 0,0 0 0,0 0 0,0 0 0,0 0 0,0 0 0,0 0 0,0 0 0,1 0 0,-1 0 0,0 0 0,0 0 0,0 0 0,0 0 0,0 0 0,0 0 0,0 0 0,0-1 0,3-8 0,-3 10 0,0 4 0,0 0 0,0-1 0,0 1 0,1 0 0,0-1 0,0 0 0,0 1 0,2 4 0,-2-6 0,1 0 0,-1-2 0,-1 2 0,1 0 0,0 0 0,-1 0 0,0-1 0,0 0 0,0 1 0,-1 6 0,0-6 0,1 1 0,0 0 0,0-1 0,2 8 0,-1-6 0,0 1 0,0 0 0,-1 10 0,0-10 0,0 0 0,0-1 0,0 1 0,2 7 0,2-4 0,-3-6 0,0 1 0,0-2 0,0 2 0,0 0 0,-1-1 0,1 5 0,5 45 0,-7-40 0,1 19 0,0-30 0,0 0 0,1 0 0,0 1 0,-1-2 0,1 1 0,-1 0 0,1 0 0,0 0 0,0 1 0,1-1 0,1 1 0,-4-21 0,-1 13 0,1 0 0,0 1 0,0-1 0,-1 0 0,2-8 0,-4-16 0,-3-13 0,6 36 0,-1-2 0,2 2 0,0-13 0,-1-7 0,-1 12 0,2 8 0,-1 2 0,1-3 0,-2-4 0,-3-3 0,1 0 0,1 0 0,2 0 0,-2-25 0,-1 105 0,-2 29 0,6-59 0,0 34 0,1-62 0,2 1 0,-1 0 0,1 0 0,1 0 0,-2-1 0,3 0 0,-1 0 0,1 0 0,8 9 0,-11-13 0,9 9 0,-11-13 0,0 0 0,0 0 0,1 0 0,-1 1 0,0-1 0,0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0,2 7 0,-1 8 0,-1-9 0,-1 1 0,1 1 0,1-1 0,-1 1 0,2-2 0,2 10 0,0-2 0,-1 0 0,-2 0 0,1 19 0,-1-16 0,0 11 0,-1-19 0,0 0 0,0 1 0,5 16 0,-1-7 0,4 33 0,-5-30 0,0 24 0,-3-32 0,5 19 0,-2-20 0,0 19 0,-3-27-195,0-1 0,1 0 0,-1 0 0,2 1 0,-2-1 0,3 3 0</inkml:trace>
</inkml:ink>
</file>

<file path=ppt/ink/ink19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45"/>
    </inkml:context>
    <inkml:brush xml:id="br0">
      <inkml:brushProperty name="width" value="0.2" units="cm"/>
      <inkml:brushProperty name="height" value="0.2" units="cm"/>
      <inkml:brushProperty name="color" value="#E71224"/>
    </inkml:brush>
  </inkml:definitions>
  <inkml:trace contextRef="#ctx0" brushRef="#br0">46 313 24575,'0'-5'0,"0"-1"0,0 1 0,0-1 0,-1 1 0,1 0 0,-2-1 0,-1-5 0,1 5 0,0-2 0,1 1 0,1 0 0,-1 0 0,1-8 0,-2-15 0,2 29 0,0-3 0,-1 0 0,0 0 0,0-1 0,0 1 0,-3-7 0,-1-9 0,2 5 0,2 8 0,0 2 0,0-2 0,1-10 0,0 11 0,0-1 0,-1 1 0,-2-11 0,1-1 51,1 14-334,0 1 0,1-1 0,-1 0-1,-3-6 1</inkml:trace>
</inkml:ink>
</file>

<file path=ppt/ink/ink19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46"/>
    </inkml:context>
    <inkml:brush xml:id="br0">
      <inkml:brushProperty name="width" value="0.2" units="cm"/>
      <inkml:brushProperty name="height" value="0.2" units="cm"/>
      <inkml:brushProperty name="color" value="#E71224"/>
    </inkml:brush>
  </inkml:definitions>
  <inkml:trace contextRef="#ctx0" brushRef="#br0">0 13 24575,'2'-1'0,"1"-1"0,-1 0 0,0 2 0,1-1 0,-1 0 0,0 0 0,1 0 0,-1 0 0,6-1 0,-7 3 0,-1 0 0,0 0 0,1 0 0,0 1 0,-1-1 0,0-1 0,0 1 0,0 1 0,0-1 0,0 2 0,0 4 0,3 3-1365</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02"/>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0,'187'0,"-398"0,1117 0,-903 0</inkml:trace>
</inkml:ink>
</file>

<file path=ppt/ink/ink19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47"/>
    </inkml:context>
    <inkml:brush xml:id="br0">
      <inkml:brushProperty name="width" value="0.1" units="cm"/>
      <inkml:brushProperty name="height" value="0.1" units="cm"/>
      <inkml:brushProperty name="color" value="#E71224"/>
    </inkml:brush>
  </inkml:definitions>
  <inkml:trace contextRef="#ctx0" brushRef="#br0">0 64 24575,'1'0'0,"1"-1"0,-1 0 0,0 1 0,0-2 0,0 2 0,-1-1 0,2 0 0,-2 0 0,1 0 0,0 0 0,1-1 0,6-5 0,-5 4 0,1 0 0,0 1 0,-1 0 0,0-2 0,1 1 0,-1-1 0,0 1 0,-1 0 0,0-1 0,0 1 0,4-8 0,-7 13 0,1 0 0,-1 0 0,0-1 0,0 2 0,1-1 0,0 0 0,0 0 0,-1 1 0,1-1 0,0-1 0,1 1 0,-1 1 0,0-1 0,1 0 0,-1 0 0,1 0 0,0 0 0,0 0 0,0 0 0,0 0 0,2 3 0,5 10 0,-8-15 0,1 1 0,-1-1 0,0 1 0,0-1 0,0 1 0,1-1 0,-1 1 0,0-1 0,0 1 0,0 0 0,0-1 0,0 1 0,0-1 0,0 1 0,0-1 0,0 1 0,0-1 0,0 1 0,0-1 0,-1 1 0,1-1 0,0 1 0,0-1 0,0 1 0,-1-1 0,1 0 0,0 1 0,-1-1 0,1 0 0,-1 1 0,0-2 0,1 0 0,-1-1 0,0 0 0,1 1 0,0-1 0,0 0 0,-1 1 0,1-1 0,1-2 0,-1 4 0,-4-18 131,2 6-1627</inkml:trace>
</inkml:ink>
</file>

<file path=ppt/ink/ink19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48"/>
    </inkml:context>
    <inkml:brush xml:id="br0">
      <inkml:brushProperty name="width" value="0.05" units="cm"/>
      <inkml:brushProperty name="height" value="0.05" units="cm"/>
      <inkml:brushProperty name="color" value="#E71224"/>
    </inkml:brush>
  </inkml:definitions>
  <inkml:trace contextRef="#ctx0" brushRef="#br0">1 1 24575,'7'0'0,"-7"0"0,0 0 0,1 0 0,0-1 0,0 1 0,-1 0 0,1 0 0,0 0 0,-1 0 0,1 0 0,0 0 0,0 0 0,-1 1 0,1-1 0,-1 0 0,1 0 0,0 0 0,-1 0 0,1 1 0,0-1 0,0 0 0,-1 1 0,0-1 0,0 0 0,0 1 0,1-1 0,0 1 0,-1-1 0,0 0 0,1 1 0,-1-1 0,0 1 0,1-1 0,-1 0 0,1 0 0,-1 1 0,0 0 0,0 0 0,0-1 0,0 1 0,1-1 0,-1 1 0,0 1 0,2 8 0,1 2 0,-1 19 0,5 2 0,-3 51 0,-3-77-9,0 2 1,1-1-1,0 1 0,1-2 0,0 1 0,5 11 0,3 3-1294</inkml:trace>
</inkml:ink>
</file>

<file path=ppt/ink/ink19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51"/>
    </inkml:context>
    <inkml:brush xml:id="br0">
      <inkml:brushProperty name="width" value="0.05" units="cm"/>
      <inkml:brushProperty name="height" value="0.05" units="cm"/>
      <inkml:brushProperty name="color" value="#E71224"/>
    </inkml:brush>
  </inkml:definitions>
  <inkml:trace contextRef="#ctx0" brushRef="#br0">61 1 24575,'-1'0'0,"-1"0"0,1 0 0,-1 1 0,1-1 0,-1 0 0,1 1 0,0-1 0,0 1 0,-1-1 0,1 1 0,-1 0 0,1-1 0,-1 1 0,1 0 0,0-1 0,0 1 0,0 0 0,0 0 0,1 0 0,-2 0 0,0 3 0,-2 1 0,1 0 0,0 1 0,-2 9 0,-1-4 0,-4 14-1365</inkml:trace>
</inkml:ink>
</file>

<file path=ppt/ink/ink19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52"/>
    </inkml:context>
    <inkml:brush xml:id="br0">
      <inkml:brushProperty name="width" value="0.05" units="cm"/>
      <inkml:brushProperty name="height" value="0.05" units="cm"/>
      <inkml:brushProperty name="color" value="#E71224"/>
    </inkml:brush>
  </inkml:definitions>
  <inkml:trace contextRef="#ctx0" brushRef="#br0">12 1 24575,'-1'0'0,"0"1"0,0-1 0,-1 1 0,2 1 0,-2-1 0,1 1 0,-1 0 0,2 1 0,-1-1 0,0 0 0</inkml:trace>
</inkml:ink>
</file>

<file path=ppt/ink/ink19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49"/>
    </inkml:context>
    <inkml:brush xml:id="br0">
      <inkml:brushProperty name="width" value="0.05" units="cm"/>
      <inkml:brushProperty name="height" value="0.05" units="cm"/>
      <inkml:brushProperty name="color" value="#E71224"/>
    </inkml:brush>
  </inkml:definitions>
  <inkml:trace contextRef="#ctx0" brushRef="#br0">29 0 24575,'0'1'0,"0"0"0,0-1 0,0 1 0,0-1 0,-1 1 0,1 0 0,0-1 0,-1 1 0,1-1 0,0 1 0,-1-1 0,1 0 0,0 0 0,-1 1 0,0 0 0,1-1 0,0 1 0,-1-1 0,1 0 0,-1 1 0,0-1 0,1 0 0,0 1 0,-2-1 0,2 1 0,-1-1 0,0 1 0,0-1 0,1 1 0,-1 0 0,0-1 0,0 1 0,1 0 0,-1 0 0,1-1 0,-1 2 0,-1 3 0,4-10 0,-1-3 0,-1 8 0,0 0 0,0 0 0,0-1 0,0 1 0,0 0 0,-1 0 0,1 0 0,0 0 0,-1 0 0,1 0 0,0 0 0,0 0 0,0 0 0,0 0 0,0 0 0,-1 0 0,1 0 0,0 0 0,0 0 0,0 0 0,0 0 0,-1 0 0,1 0 0,0 0 0,0 0 0,-1 0 0,1 0 0,0 0 0,0 1 0,0-1 0,0 0 0,0 0 0,0 0 0,0 0 0,0 0 0,0 0 0,0 0 0,0 1 0,0-1 0,0 0 0,0 0 0,0 0 0,0 0 0,0 0 0,0 1 0,-2 0 9,2 0-1,-1 1 1,0-1-1,0 0 1,1-1 0,0 1-1,-1 1 1,1-1-1,0 1 1,0-1-1,-1 0 1,1 0-1,0 3 1,2 15-1494</inkml:trace>
</inkml:ink>
</file>

<file path=ppt/ink/ink19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50"/>
    </inkml:context>
    <inkml:brush xml:id="br0">
      <inkml:brushProperty name="width" value="0.05" units="cm"/>
      <inkml:brushProperty name="height" value="0.05" units="cm"/>
      <inkml:brushProperty name="color" value="#E71224"/>
    </inkml:brush>
  </inkml:definitions>
  <inkml:trace contextRef="#ctx0" brushRef="#br0">22 0 24575,'0'1'0,"-1"0"0,1 0 0,0 0 0,-1 0 0,1 0 0,0 0 0,-1-1 0,1 1 0,-1 0 0,0 0 0,0 1 0,0-2 0,0 1 0,1 0 0,-1 0 0,1 0 0,-1 1 0,1-2 0,-1 1 0,1 0 0,0 0 0,-1 0 0,1 1 0,-4 20 133,-1-5-1631</inkml:trace>
</inkml:ink>
</file>

<file path=ppt/ink/ink19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34"/>
    </inkml:context>
    <inkml:brush xml:id="br0">
      <inkml:brushProperty name="width" value="0.05" units="cm"/>
      <inkml:brushProperty name="height" value="0.05" units="cm"/>
    </inkml:brush>
  </inkml:definitions>
  <inkml:trace contextRef="#ctx0" brushRef="#br0">34 3749 24575,'1'-8'0,"0"-1"0,1 0 0,-1 0 0,1 1 0,6-12 0,-2-1 0,37-120 0,10-67 0,-39 125 0,-7 29 0,31-134 0,19-107 0,-51 260 0,45-259 0,0 71 0,8-38 0,-35 160 0,22-78 0,161-428 0,-156 467 0,63-146 0,-3 83 0,-62 121 0,-34 51 0,3 1 0,2 1 0,34-42 0,-34 46 0,-14 18 0,1-2 0,-1 3 0,1-2 0,0 2 0,1-1 0,0 1 0,13-8 0,-20 14 0,-1 0 0,1-1 0,1 1 0,-1 0 0,-1 0 0,2 0 0,-1-1 0,0 1 0,0 0 0,0 1 0,0-1 0,0 0 0,0 0 0,-1 0 0,1 1 0,0-1 0,0 0 0,0 1 0,0-1 0,0 1 0,0-1 0,0 1 0,-1 0 0,2-1 0,-2 1 0,1-1 0,-1 0 0,2 2 0,-2-2 0,1 1 0,-1 0 0,0 0 0,0 0 0,1 0 0,-1 0 0,1 1 0,2 5 0,1 2 0,-2-2 0,3 14 0,-2-11 0,22 84 0,15 111 0,-16-21 0,-6-43 0,29 185 0,-39-285 0,37 235 0,-5-67 0,0-10 0,1 66 0,-26-173 0,15 69 0,-8-59 0,-10-39 0,-4-33 0,15 36 0,-13-40 0,13 53 0,-19-60 0,2-1 0,-1 0 0,15 24 0,-1 2 0,-3-4 0,23 62 0,-29-74 0,1-2 0,16 28 0,-17-36 0,45 91 0,4 12 0,-15-33 0,2-3 0,-38-68 0,8 27 0,1-2 0,-8-19 0,8 30 0,-12-37 0,1-1 0,0 0 0,1 0 0,9 16 0,-3-6-1365,-10-16-5461</inkml:trace>
</inkml:ink>
</file>

<file path=ppt/ink/ink19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35"/>
    </inkml:context>
    <inkml:brush xml:id="br0">
      <inkml:brushProperty name="width" value="0.05" units="cm"/>
      <inkml:brushProperty name="height" value="0.05" units="cm"/>
    </inkml:brush>
  </inkml:definitions>
  <inkml:trace contextRef="#ctx0" brushRef="#br0">34 1686 24575,'1'-7'0,"0"-2"0,1 1 0,-1 0 0,1 1 0,-1-1 0,1 0 0,1 1 0,0 0 0,0 0 0,6-13 0,8-18 0,68-260 0,-81 280 0,45-130 0,-9 26 0,-20 62 0,44-100 0,-36 97 0,6-8 0,1 2 0,71-104 0,-64 107 0,-14 25 0,38-43 0,-20 28 0,-38 47 0,0 2 0,0-1 0,0 2 0,2 0 0,-2 1 0,0 0 0,15-4 0,21-14 0,-40 21 0,2 0 0,-1 0 0,0 0 0,0 1 0,1 0 0,-1 0 0,1 1 0,-2 0 0,2 0 0,10 4 0,2 2 0,31 19 0,-27-12 0,4 2 0,-18-9 0,2 0 0,12 4 0,-8-4 0,1 2 0,-1 1 0,16 14 0,-5-6 0,3 5 0,-19-14 0,1-1 0,0 0 0,-1-1 0,2-1 0,0 0 0,-2 0 0,14 0 0,77-3 0,-52-4 0,-41 2 0,0-1 0,0-1 0,1 0 0,-1-2 0,9-4 0,18-6 0,-20 8 0,1 1 0,-1 2 0,0 0 0,2 2 0,-2 1 0,1 0 0,23 6 0,-29-3 0,1 1 0,-1 1 0,0-1 0,0 2 0,0 0 0,-1 1 0,0 1 0,1 0 0,10 16 0,10 11 0,33 44 0,-16-21 0,-35-41 0,16 28 0,-3-3 0,0-3 0,-1 1 0,-2 1 0,23 60 0,-5 11 0,-24-74 0,-1 1 0,-3 1 0,0 1 0,-1 1 0,0 0 0,8 88 0,-17-117 0,2 12 0,0-1 0,0 1 0,11 44 0,-10-48 0,5 31 0,2 7 0,-7-39 0,-2 2 0,4 31 0,0 5 0,-6-56-124,1-1 0,-1 1 0,0 0 0,1 0 0,-1 0 0,1 0-1,0 0 1,-1-1 0,1 0 0,1 4 0,4 1-6702</inkml:trace>
</inkml:ink>
</file>

<file path=ppt/ink/ink19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36"/>
    </inkml:context>
    <inkml:brush xml:id="br0">
      <inkml:brushProperty name="width" value="0.05" units="cm"/>
      <inkml:brushProperty name="height" value="0.05" units="cm"/>
    </inkml:brush>
  </inkml:definitions>
  <inkml:trace contextRef="#ctx0" brushRef="#br0">34 34 24575,'10'1'0,"1"0"0,13 2 0,15 1 0,5-4 0,-24 0 0,29 2 0,-43-1 0,1 0 0,0 0 0,-1 1 0,2 0 0,-3 0 0,2-1 0,-2 2 0,8 4 0,13 9 0,-2 0 0,-1 3 0,34 33 0,-47-43 0,35 38 0,73 98 0,-99-115 0,25 48 0,-8-12 0,49 95 0,-33-59 0,-39-73 0,-1 0 0,10 39 0,-19-56 0,34 94 0,1 0 0,-21-57 0,40 73 0,-31-66 0,-2-5 0,33 67 0,47 115 0,-64-113 0,-6-12 0,38 128 0,-36-106 0,-15-62 0,21 83 0,-30-86 0,44 129 0,-31-127 0,8 23 0,2 9 0,-13-28 0,-3-15 0,10 27 0,34 70 0,-52-122 0,20 38 0,-24-57 0,6 12 0,18 45 0,-22-46 0,1-1 0,2-1 0,1 1 0,1-2 0,22 28 0,-35-46 0,7 6 0,0 0 0,-3 2 0,3-2 0,-3 2 0,0 0 0,7 16 0,27 75 0,-38-100-72,-1 0 1,1 0-1,0 0 0,-1-1 0,1 1 0,-1 0 0,2 0 0,-2 0 1,2-1-1,-2 1 0,1 0 0,0 0 0,0 0 0,0-1 0,0 1 1,-1-1-1,1 1 0,2-1 0,5 2-6754</inkml:trace>
</inkml:ink>
</file>

<file path=ppt/ink/ink19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37"/>
    </inkml:context>
    <inkml:brush xml:id="br0">
      <inkml:brushProperty name="width" value="0.1" units="cm"/>
      <inkml:brushProperty name="height" value="0.1" units="cm"/>
      <inkml:brushProperty name="ignorePressure" value="1"/>
    </inkml:brush>
  </inkml:definitions>
  <inkml:trace contextRef="#ctx0" brushRef="#br0">0 4052,'0'-4045,"0"4038</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03"/>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1,'1224'0,"-1220"0</inkml:trace>
</inkml:ink>
</file>

<file path=ppt/ink/ink19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38"/>
    </inkml:context>
    <inkml:brush xml:id="br0">
      <inkml:brushProperty name="width" value="0.1" units="cm"/>
      <inkml:brushProperty name="height" value="0.1" units="cm"/>
      <inkml:brushProperty name="ignorePressure" value="1"/>
    </inkml:brush>
  </inkml:definitions>
  <inkml:trace contextRef="#ctx0" brushRef="#br0">0 0,'8725'0,"-8719"0</inkml:trace>
</inkml:ink>
</file>

<file path=ppt/ink/ink19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39"/>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19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28"/>
    </inkml:context>
    <inkml:brush xml:id="br0">
      <inkml:brushProperty name="width" value="0.1" units="cm"/>
      <inkml:brushProperty name="height" value="0.1" units="cm"/>
      <inkml:brushProperty name="color" value="#E71224"/>
    </inkml:brush>
  </inkml:definitions>
  <inkml:trace contextRef="#ctx0" brushRef="#br0">233 40 24575,'-1'-2'0,"-1"0"0,0 1 0,0-1 0,0 1 0,0-1 0,0 1 0,0-1 0,0 1 0,0-1 0,0 1 0,-1 0 0,1 0 0,-1 1 0,1-1 0,0 1 0,-4-1 0,-13-4 0,-1 2 0,0 1 0,-22 0 0,23 2 0,11 0 0,2 1 0,-2-1 0,2 0 0,-1-1 0,0 1 0,0 0 0,1-2 0,-10-2 0,14 3 0</inkml:trace>
</inkml:ink>
</file>

<file path=ppt/ink/ink19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29"/>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1,'0'1742,"0"-1740</inkml:trace>
</inkml:ink>
</file>

<file path=ppt/ink/ink19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30"/>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0,'1130'0,"-1126"0</inkml:trace>
</inkml:ink>
</file>

<file path=ppt/ink/ink19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31"/>
    </inkml:context>
    <inkml:brush xml:id="br0">
      <inkml:brushProperty name="width" value="0.1" units="cm"/>
      <inkml:brushProperty name="height" value="0.1" units="cm"/>
      <inkml:brushProperty name="color" value="#E71224"/>
    </inkml:brush>
  </inkml:definitions>
  <inkml:trace contextRef="#ctx0" brushRef="#br0">1 0 24575,'13'18'0,"-10"-14"0,1 1 0,-1-1 0,4 8 0,-4-7 0,0-1 0,0 1 0,6 5 0,11 9 0,-14-14 0,-1 0 0,1 0 0,0 1 0,7 10 0,16 24 0,-24-34 0,0 0 0,0-1 0,9 8 0,9 9 0,-19-18 0,10 10 0,-3 1 0,19 28 0,-24-28 0,-4-12 0,-1 1 0,1-1 0,0 0 0,0 0 0,-1 0 0,2 0 0,4 5 0,-5-6 0,0 1 0,0-1 0,0 1 0,0 0 0,2 6 0,6 8 0,-7-14 0,-1 1 0,0-1 0,-1 0 0,3 8 0,-3-8 0,1 0 0,0 1 0,-1 0 0,4 3 0,-3-2 0,1-2 0,0 2 0,-1 0 0,1 4 0,6 12 0,4 9 0,-10-24 0,-1 2 0,1-2 0,8 12 0,-5-8 0,9 19 0,-6-11 0,2 2 0,-2-1 0,17 26 0,-15-22 0,-9-18 0,0-2 0,0 2 0,4 6 0,-3-5 0,1 0 0,-1 0 0,-1 1 0,0-2 0,-1 2 0,3 9 0,4 16 0,-2-14 0,-2-8 0,-1 1 0,1-2 0,8 14 0,-11-20 0,1-1 0,-1 1 0,0-1 0,0 1 0,0-1 0,0 4 0,0-3 0,-1-2 0,1 2 0,0 0 0,0-1 0,-1 1 0,2-1 0,0 4 0,1-2 0,0 0 0,0 1 0,-2 0 0,1-1 0,-1 1 0,2 5 0,2 8 0,0 0 0,-5-13 0,2 0 0,-1 0 0,5 6 0,4 26 0,18 24 0,-3-5 0,-22-49 0,-1-5 0,-1 2 0,1-1 0,-1 1 0,2 4 0,-3-6 0,0 0 0,1-1 0,0 2 0,0-2 0,0 1 0,0-1 0,1 2 0,2 1 0,-2-2 0,-1-1 0,0 1 0,0 0 0,0 0 0,0 0 0,0 0 0,2 4 0,-1 2 0,1 0 0,6 13 0,3 8 0,-8-19 0,0-1 0,2 2 0,0-1 0,7 9 0,-10-13 0,0 1 0,0-2 0,4 11 0,2 6 0,13 18 0,-1 0 0,-14-22 0,-7-14 0,1-1 0,1 2 0,0-3 0,0 2 0,0 0 0,2 3 0,-6 9 0,2-15 0,1 0 0,-1-1 0,0 1 0,0 0 0,1-1 0,-1 1 0,1 0 0,0-1 0,0 1 0,-1 0 0,1 0 0,0-1 0,1 1 0,-2-1 0,1 0 0,0 0 0,-1 1 0,1-1 0,-1 1 0,1-1 0,0 1 0,-1-1 0,1 1 0,-1-1 0,0 1 0,0 0 0,1 0 0,-1-1 0,0 1 0,1 0 0,-1-1 0,0 1 0,0 0 0,0 0 0,1 2 0,0-1 0,0 1 0,0-1 0,0 1 0,0 0 0,1-2 0,-1 2 0,1-1 0,-1 0 0,0 0 0,3 2 0,-1-1 0,-1-1 0,0 1 0,0-1 0,-1 0 0,0 0 0,1 1 0,-1-1 0,0 1 0,1 3 0,12 33 0,-14-39-40,0 1 0,1-1 0,-1 1 0,0-1-1,1 1 1,-1-1 0,0 0 0,0 0 0,1 0 0,-1 1 0,0-1-1,1 1 1,0-1 0,-1 0 0,0 1 0,1-1 0,-1 0-1,0 1 1,0-1 0,1 1 0,-1-1 0,1 0 0,0 0 0,-1 0-1,1 0 1,-1 1 0,1-1 0,0 0 0,-1 0 0,1 0-1,-1 0 1,1 0 0,1 0 0</inkml:trace>
</inkml:ink>
</file>

<file path=ppt/ink/ink19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32"/>
    </inkml:context>
    <inkml:brush xml:id="br0">
      <inkml:brushProperty name="width" value="0.2" units="cm"/>
      <inkml:brushProperty name="height" value="0.2" units="cm"/>
      <inkml:brushProperty name="color" value="#E71224"/>
    </inkml:brush>
  </inkml:definitions>
  <inkml:trace contextRef="#ctx0" brushRef="#br0">36 1 24575,'1'1'0,"0"0"0,1 0 0,-1 1 0,1-2 0,-1 1 0,1 0 0,0-1 0,0 1 0,-1 0 0,0 0 0,5 0 0,-5-1 0,46 15 0,-29-9 0,-18-6 0,2 0 0,-2 1 0,1-1 0,0 0 0,0 1 0,-1 0 0,1-1 0,0 0 0,0 0 0,-1 0 0,1 1 0,-1 0 0,1-1 0,-1 1 0,0-1 0,1 1 0,-1 0 0,0-1 0,2 2 0,-4-1 0,1 0 0,0 0 0,0-1 0,0 1 0,-1-1 0,1 1 0,0-1 0,-1 0 0,1 0 0,-1 1 0,1-1 0,0 0 0,-2 0 0,1 0 0,-13 1 0,11-1 0,0 1 0,-1 0 0,1 0 0,-1 0 0,-5 2 0,8-2 0,1-1 0,0 1 0,-1 1 0,0-1 0,1 0 0,0 0 0,-1-1 0,1 1 0,0 1 0,-1-1 0,1 1 0,0-1 0,1 1 0,-1-1 0,1 1 0,-2 2 0,1-3 0,1-1 0,0 1 0,-1 0 0,0 0 0,1 0 0,0 0 0,0 0 0,0 0 0,0 0 0,0 0 0,0-1 0,0 1 0,0 0 0,0-1 0,0 1 0,0 0 0,1 0 0,-1 0 0,1 0 0,-1-1 0,1 2 0,0-1 0,0 0 0,0-1 0,-1 1 0,1-1 0,0 1 0,1 0 0,-1-1 0,0 1 0,0-1 0,0 1 0,1-1 0,-1 0 0,0 0 0,0 0 0,0 0 0,0 0 0,2 0 0,84 0 0,-71-2 0,-14 1 0,1 0 0,-1 1 0,1 0 0,0-1 0,0 1 0,0 0 0,-2 0 0,2 0 0,0 1 0,0-1 0,-1 1 0,0 0 0,1-1 0,0 1 0,0 0 0,-1-1 0,1 1 0,-2 0 0,6 4 0,-3-2 0,0 0 0,0 0 0,0 0 0,0 2 0,-1-1 0,0-1 0,1 1 0,-1 1 0,-2-2 0,2 2 0,2 4 0,-5-8 0,0-1 0,0 0 0,0 1 0,0-1 0,0 0 0,0 0 0,0 1 0,0-1 0,0 0 0,0 1 0,-1-1 0,1 0 0,0 0 0,0 1 0,0-1 0,0 0 0,0 0 0,0 1 0,-1-1 0,1 0 0,0 0 0,-1 0 0,1 1 0,0-1 0,0 1 0,0-1 0,-1 0 0,1 0 0,-1 0 0,-11 3 0,-16-4 0,26 1 0,-75-5 0,63 5 0,4-1 0,-1 1 0,0 1 0,1 0 0,0 0 0,-14 4 0,23-5 0,-1 1 0,1-1 0,0 1 0,0 1 0,0-1 0,0 0 0,-1 1 0,1-1 0,0 0 0,0 0 0,0 1 0,1 0 0,-1-2 0,0 2 0,0-1 0,1 1 0,0 0 0,-1-1 0,1 4 0,0-4 0,0 0 0,-1 0 0,1 0 0,0 0 0,0 1 0,-1-1 0,1 0 0,1 1 0,-1-1 0,0 1 0,1-1 0,-1-1 0,0 1 0,0 0 0,1 1 0,-1-1 0,1 0 0,-1 1 0,1-1 0,0 0 0,0 0 0,0 0 0,0 0 0,2 1 0,1-1 0,1 0 0,0 0 0,-1-1 0,1 1 0,0-1 0,-1 0 0,1 0 0,9-1 0,5 0 0,96 5 0,-67 1 0,-30-3 0,21-1 0,-38-1 0,1 0 0,1 1 0,-2-1 0,0 0 0,2 1 0,-2-1 0,1 1 0,0-1 0,0 1 0,0 0 0,0-1 0,-1 1 0,0 0 0,1 1 0,0-1 0,-1 0 0,1 0 0,-1 0 0,1-1 0,-1 2 0,0 0 0,-1-1 0,1 0 0,0 1 0,0-1 0,1 4 0,-2-5 0,0 0 0,-1 1 0,1 0 0,0-1 0,0 1 0,0-1 0,-1 1 0,1-1 0,0 1 0,-1 0 0,1 0 0,-1-1 0,1 1 0,-1-1 0,1 1 0,0-1 0,-1 0 0,1 1 0,-1-1 0,1 1 0,-1-1 0,0 0 0,1 0 0,-1 1 0,1-1 0,-2 0 0,2 0 0,-1 0 0,1 1 0,-2-1 0,1 0 0,-25 2 0,-46 2 0,27-3 0,-42-2 0,20-3 0,67 4 0,-2 0 0,0 0 0,0 0 0,-1 0 0,2 0 0,-2 0 0,2 1 0,-1-1 0,0 0 0,-3 2 0,5-2 0,-1 1 0,1-1 0,-1 1 0,0 0 0,1-1 0,-1 1 0,1 0 0,-1 0 0,1 0 0,0-1 0,0 1 0,0 0 0,-1 0 0,1-1 0,0 0 0,0 1 0,-1 0 0,1 0 0,0-1 0,0 2 0,1-2 0,-1 1 0,0 1 0,1-1 0,-1-1 0,0 1 0,0 0 0,0-1 0,0 1 0,0 0 0,0 0 0,0-1 0,1 0 0,-1 1 0,0-1 0,1 1 0,-1-1 0,1 1 0,0 0 0,-1-1 0,1 1 0,-1-1 0,1 0 0,0 1 0,2 1 0,-2-1 0,1 0 0,0-1 0,0 1 0,0 0 0,0-1 0,4 1 0,3 0 0,-1-1 0,18 1 0,-23-1 0,39-1 0,53 2 0,-87-1 0,0 1 0,1 0 0,-1 1 0,1-1 0,-1 1 0,-1 1 0,2 0 0,-2-1 0,2 2 0,11 6 0,-11-7 0,-1 1 0,1-1 0,1-1 0,-1-1 0,17 3 0,-25-4 0,-82-4 0,49 2 0,0 1 0,-41 3 0,33-2 0,32 0 0,1 0 0,0 0 0,0 0 0,0 2 0,0-1 0,-1 0 0,-11 4 0,8-1 0,7-3 0,-1 0 0,0 1 0,1 0 0,-1 0 0,-5 5 0,9-7 0,1 1 0,-1-1 0,1 0 0,-1 0 0,0 1 0,1-1 0,-1 1 0,1-1 0,0 1 0,-1-1 0,1 1 0,-1 0 0,1-1 0,0 1 0,0 0 0,0 0 0,0-1 0,-1 2 0,2-1 0,-1-1 0,0 1 0,0 0 0,1 0 0,-1-1 0,1 1 0,-1 0 0,0 0 0,1 0 0,-1-1 0,1 1 0,0 0 0,0 0 0,-1-1 0,1 1 0,1 1 0,-1-1 0,2 0 0,-2 0 0,1 0 0,1-1 0,-2 1 0,2-1 0,-2 1 0,1 0 0,0-1 0,0 0 0,1 1 0,2-1 0,32-1 0,-18 0 0,158 6 0,-162-5 0,0 0 0,0 1 0,20 5 0,-9-4 0,6 3 0,-32-4 0,1-1 0,0 0 0,0 0 0,0 0 0,-1 0 0,2 1 0,-2-1 0,1 0 0,-1 1 0,1-1 0,-1 1 0,1-1 0,-1 1 0,1-1 0,0 1 0,0-1 0,-1 1 0,0-1 0,1 0 0,0 0 0,-1 2 0,1-2 0,-1 1 0,1 0 0,-1-1 0,0 1 0,0 0 0,1-1 0,-1 1 0,0 0 0,0 0 0,0-1 0,0 3 0,-1-2 0,1 0 0,0-1 0,-1 1 0,0 0 0,0 0 0,0 1 0,1-1 0,-1 0 0,0 0 0,0-1 0,0 1 0,0 0 0,1 0 0,-1 0 0,-1-1 0,1 1 0,0 0 0,0-1 0,0 0 0,-2 1 0,-5 1 0,-1-1 0,0 1 0,1-1 0,-1 0 0,0-1 0,0 0 0,-9-2 0,-10 1 0,-74-3 0,-1 0 0,86 4 0,10-1 0,1 1 0,-1 0 0,1 0 0,-1 0 0,0 1 0,1 0 0,-1 1 0,-6 0 0,12-1 0,0-1 0,1 0 0,-1 1 0,-1-1 0,2 0 0,-1 1 0,0-1 0,0 1 0,0-1 0,1 1 0,-2 0 0,2-1 0,-1 1 0,1 0 0,-1-1 0,0 1 0,1 0 0,-1 0 0,1-1 0,-1 1 0,1-1 0,0 1 0,0 0 0,0 0 0,0 0 0,-1 0 0,1-1 0,0 1 0,0 0 0,0 0 0,0 0 0,0 0 0,0 0 0,1 0 0,-1 0 0,0 0 0,0-1 0,0 0 0,0 1 0,1 0 0,-1 0 0,0-1 0,1 2 0,-1-2 0,2 2 0,0 0 0,0 0 0,0 0 0,0-1 0,0 0 0,-1 1 0,2-1 0,-1 0 0,0 1 0,1-1 0,-1 0 0,0 0 0,0 0 0,1 0 0,-1 0 0,1-1 0,4 1 0,143 2 0,-138-2 0,-1 0 0,19 4 0,-20-3 0,1 0 0,-1-2 0,14 2 0,-5-3 0,1 2 0,35 4 0,-46-4 0,-1 0 0,-1-1 0,13 0 0,-13-1 0,1 1 0,-2 1 0,2-1 0,10 2 0,-18-2 0,1 0 0,-1 0 0,0 0 0,1 0 0,-1 0 0,0 0 0,0 0 0,1 1 0,-1-1 0,0 0 0,0 0 0,1 0 0,-1 0 0,1 0 0,-1 1 0,0-1 0,1 0 0,-1 0 0,0 0 0,0 1 0,0-1 0,1 0 0,-1 0 0,1 0 0,-1 0 0,0 1 0,0-1 0,0 0 0,0 1 0,0-1 0,0 0 0,1 1 0,-2 0 0,1-1 0,0 1 0,-1 0 0,0-1 0,1 1 0,0-1 0,-1 1 0,1 0 0,-1-1 0,0 1 0,1-1 0,-1 0 0,1 1 0,-1 0 0,-26 9 0,16-6 0,-2-2 0,1-1 0,0 1 0,0-1 0,0-1 0,0 0 0,-17-2 0,-9 1 0,-201 1 0,223-1 0,15 1 0,1 0 0,-1 0 0,-1-1 0,1 1 0,-1 0 0,1 0 0,0 0 0,0 0 0,0 0 0,-1 0 0,1 0 0,0 0 0,0 1 0,0-1 0,0 0 0,0 0 0,-1 0 0,1 0 0,0 1 0,0-1 0,0 1 0,0-1 0,0 1 0,-1 2 0,-3 1 0,3-2 0,-1 0 0,1-1 0,0 2 0,1-1 0,-1 1 0,-1-1 0,0 4 0,2-5 0,1 0 0,0 0 0,0 0 0,0 0 0,0 0 0,0 0 0,0 1 0,0-1 0,0 0 0,0-1 0,0 1 0,1 0 0,-1 0 0,0 0 0,1 0 0,0 0 0,-1 0 0,1 0 0,-1 0 0,1 0 0,0 0 0,0-1 0,-1 1 0,1 0 0,1 0 0,-1 0 0,1 1 0,0-1 0,0 0 0,1 1 0,-2-1 0,2 0 0,-2 0 0,2 0 0,-1 0 0,0-1 0,1 1 0,-1-1 0,0 1 0,4-1 0,4 0 0,1 0 0,11 0 0,13 0 0,55 4 0,8 2 0,-14-1 0,-20-5 0,10 0 0,-73 0 0,0 0 0,-1 0 0,2 0 0,-2 1 0,1-1 0,0 0 0,0 0 0,0 0 0,-1 1 0,2-1 0,-2 0 0,0 1 0,0-1 0,2 1 0,-2-1 0,1 1 0,-1 0 0,1-1 0,0 1 0,-1-1 0,1 1 0,-1 0 0,1 0 0,0 1 0,0 0 0,0 0 0,0 0 0,-1 1 0,0-1 0,1 2 0,-1 0 0,0-3 0,0-1 0,0 1 0,0 0 0,0-1 0,0 1 0,0 0 0,-1-1 0,1 1 0,0-1 0,0 1 0,0 0 0,-1 0 0,0-1 0,1 1 0,0-1 0,-1 0 0,1 0 0,-1 1 0,0-1 0,1 1 0,-1-1 0,1 0 0,-1 1 0,0-1 0,1 0 0,-1 1 0,1-1 0,-1 0 0,0 0 0,1 1 0,0-1 0,-1 0 0,0 0 0,0 0 0,-1 0 0,-4 1 0,0 0 0,0-1 0,-8-1 0,7 0 0,-24 1 0,1-2 0,-55-9 0,53 5 0,1 0 0,-1 2 0,-46 0 0,62 4 0,5 0 0,2-1 0,-1 2 0,0-1 0,1 0 0,0 2 0,-2-1 0,2 1 0,-18 7 0,14-4 0,8-4 0,2 1 0,-1 0 0,-1 0 0,1 0 0,-3 2 0,6-3 0,-1 1 0,1-1 0,0 0 0,0 0 0,0 0 0,0 1 0,1-1 0,-1 0 0,1 0 0,-1 1 0,0-1 0,1 1 0,-1-1 0,1 1 0,0 0 0,0-1 0,-1 2 0,1-1 0,0-1 0,0 1 0,0-1 0,0 1 0,0-1 0,1 1 0,-1-1 0,0 0 0,1 0 0,-1 0 0,1 1 0,0-1 0,-1 1 0,1-1 0,-1 0 0,1 0 0,0 0 0,0 0 0,0 0 0,0 0 0,1 0 0,-1 0 0,2 1 0,0-1 0,-1 0 0,2 1 0,-1-2 0,0 2 0,0-2 0,0 1 0,0 0 0,1-1 0,-1 0 0,5 0 0,445 0 0,-448 0 0,1 0 0,-1 0 0,1 1 0,0-1 0,-1 1 0,11 3 0,-13-3 0,-1 0 0,1 0 0,-2 0 0,1 1 0,1-1 0,-1 1 0,1-2 0,-2 2 0,2 0 0,-2-1 0,0 2 0,1-1 0,0 0 0,0 0 0,-1-1 0,2 4 0,-2-3 0,0-1 0,-1 1 0,0 0 0,1-1 0,-1 0 0,1 0 0,-1 1 0,0 0 0,0-1 0,1 1 0,-2 3 0,1-5 0,0 1 0,-1-1 0,1 1 0,-1 0 0,1 0 0,0 0 0,-1-1 0,1 1 0,-2 0 0,2 0 0,-1-1 0,0 1 0,0 0 0,0-1 0,0 1 0,0-1 0,0 0 0,0 1 0,0-1 0,0 0 0,-1 1 0,-5 0 0,1 1 0,-2 0 0,2-1 0,-2 0 0,2 0 0,-2-1 0,-12 0 0,8-1 0,-1 0 0,0-2 0,-16-3 0,18 4 0,1-1 0,-1 2 0,-17-1 0,-14 0 0,16-1 0,-31 1 0,8 0 0,-51-3 0,87 4 0,-64 2 0,77-1 0,-1 0 0,-1 1 0,2-1 0,-1 1 0,-1 0 0,2-1 0,-1 1 0,0-1 0,0 1 0,1 0 0,-1-1 0,0 1 0,0 0 0,1-1 0,-1 1 0,1 0 0,-1 0 0,1 0 0,0-1 0,0 1 0,0 0 0,-1-1 0,1 1 0,0 0 0,0 0 0,0 2 0,-3 25 0,2-25 0,1-1 0,1-1 0,-1 2 0,0-1 0,0 0 0,1 0 0,-1 0 0,1 1 0,0-2 0,0 1 0,-1 0 0,1 0 0,0 0 0,1 0 0,-1 0 0,1-1 0,-1 0 0,1 1 0,-1-1 0,1 1 0,0 0 0,-1-1 0,1 0 0,1 1 0,-1-1 0,0 0 0,0-1 0,0 1 0,0 0 0,0-1 0,1 1 0,-1 0 0,1-1 0,-1 0 0,4 1 0,278-2 0,-227-3 0,-38 2 0,22 0 0,5 2 0,33 0 0,-75 1 0,1-1 0,-1 1 0,0 0 0,0 0 0,0 0 0,0 0 0,0 0 0,0 1 0,0 0 0,5 3 0,-7-3 0,1-2 0,-2 3 0,1-2 0,0 1 0,0 0 0,-1 0 0,1 1 0,0-2 0,0 1 0,-1 0 0,-1 1 0,1-1 0,1 1 0,-2-1 0,1 0 0,1 5 0,2 7 0,-3-11 0,0-1 0,0-1 0,-1 2 0,1 0 0,-1-1 0,0 1 0,0-1 0,0 0 0,0 4 0,0-5 0,0-1 0,0 0 0,-1 1 0,1-1 0,0 1 0,-1-1 0,1 0 0,-1 0 0,0 1 0,1-1 0,0 0 0,-1 0 0,1 1 0,-1-1 0,0 0 0,1 0 0,-1 0 0,1 0 0,-1 0 0,0 0 0,1 0 0,-1 0 0,1 0 0,-1 0 0,0 0 0,1 0 0,-1 0 0,1 0 0,-22-4 0,17 3 0,-69-8 0,27 3 0,-43 0 0,82 6 0,-44-3 0,-14-2 0,4 1 0,-3 0 0,33 4 0,-43 0 0,49-7 0,23 6 0,0 0 0,1 0 0,-1 0 0,0 0 0,0 1 0,0-1 0,1 1 0,-1 0 0,0 0 0,0 0 0,0 0 0,0 0 0,-4 1 0,6-1 0,0 0 0,1 1 0,-1-1 0,1 1 0,-1-1 0,0 1 0,1-1 0,0 1 0,0-1 0,0 1 0,0-1 0,0 1 0,-1 0 0,1 0 0,-1-1 0,1 1 0,0 0 0,0-1 0,0 1 0,0 0 0,0-1 0,0 1 0,1 20 0,0-14 0,-1-4 0,-1 0 0,1 0 0,0 0 0,1-1 0,-1 2 0,0-1 0,0 0 0,1 0 0,0-1 0,0 1 0,1 0 0,-1 0 0,1 0 0,-1-1 0,1 0 0,0 1 0,4 4 0,-5-6 0,1-1 0,0 1 0,-1 0 0,1 1 0,-1-1 0,1 0 0,0-1 0,0 1 0,0-1 0,0 1 0,1-1 0,-2 1 0,1-1 0,0 0 0,0 0 0,0 0 0,0 0 0,2 0 0,8-1 0,-2 0 0,14-4 0,-7 3 0,29-6 0,-35 7 0,-2-1 0,2 1 0,0 1 0,0-1 0,15 3 0,6-1 0,82-5 0,-92 4 0,2 2 0,41 7 0,-33-5 0,-18-1 0,-1 0 0,17 5 0,-20-6 0,0 0 0,-1 0 0,2-1 0,-2 0 0,20-1 0,11 1 0,-38-1 0,-1 0 0,1 1 0,-1-1 0,0 0 0,-1 1 0,2-1 0,-1 1 0,0 0 0,1-1 0,-1 0 0,0 1 0,0 0 0,0 0 0,0 0 0,0-1 0,0 1 0,0 0 0,-1 0 0,1 0 0,0 1 0,-1-1 0,1 0 0,-1 0 0,1 0 0,-1-1 0,1 2 0,-1 1 0,1-2 0,-1 0 0,0 0 0,0-1 0,0 1 0,0 0 0,0 0 0,0 0 0,0 0 0,0 0 0,-1-1 0,1 1 0,0-1 0,0 1 0,-1 0 0,1-1 0,-1 1 0,1 0 0,-1-1 0,1 2 0,-1-2 0,0 1 0,1-1 0,0 1 0,-1-1 0,1 1 0,-1 0 0,0-1 0,0 0 0,0 1 0,1-1 0,-2 1 0,2-1 0,-1 0 0,0 0 0,0 1 0,0-1 0,0 0 0,0 0 0,0 0 0,1 0 0,-2 0 0,-66 3 0,-94-1 0,85-3 0,-221 1 0,246 4 0,51-4 0,0 0 0,0 0 0,0 0 0,-1 0 0,1 0 0,-1 1 0,1-1 0,0 0 0,0 1 0,0 0 0,0-1 0,0 1 0,0-1 0,0 1 0,0-1 0,-1 1 0,2 0 0,-1-1 0,-1 0 0,2 1 0,-1 0 0,0 1 0,0-2 0,1 1 0,-1 0 0,1 0 0,-1 0 0,1 0 0,0 0 0,0 1 0,-1-1 0,1 0 0,0-1 0,0 1 0,0 0 0,0 1 0,0-1 0,0 0 0,0 2 0,0-1 0,0 0 0,1 0 0,-1 0 0,0 0 0,0 0 0,1 0 0,0 0 0,0 0 0,0-1 0,0 1 0,0 0 0,1 0 0,-1 0 0,0 0 0,1-1 0,0 1 0,-1-1 0,0 0 0,1 1 0,4 1 0,1 0 0,2 0 0,-1-1 0,0 0 0,1 0 0,-1 0 0,2-1 0,14 0 0,65-5 0,-59 2 0,69-2 0,-41-3 0,-6 2 0,4-1 0,-36 3 0,0 1 0,0 0 0,1 2 0,-2 0 0,40 6 0,-15 6 0,-15-3 0,-23-7 0,10 1 0,-16-3 0,1 0 0,-1 0 0,1 0 0,0 0 0,-1 0 0,0 1 0,1-1 0,-1 0 0,0 0 0,1 0 0,0 1 0,-1-1 0,0 0 0,0 0 0,1 1 0,-1-1 0,0 0 0,1 0 0,-1 1 0,0 0 0,1-1 0,-1 0 0,0 1 0,0 0 0,0 0 0,-1-1 0,0 1 0,1-1 0,-1 0 0,1 0 0,-1 1 0,0-1 0,1 1 0,-1-1 0,1 1 0,-2 0 0,2-1 0,-1 0 0,1 1 0,-2-1 0,2 0 0,-16 6 0,4-4 0,2-1 0,-1 0 0,0-1 0,1 1 0,-18-3 0,-4 2 0,-189-5 0,213 5 0,2 0 0,-2-1 0,-9-2 0,2-1 0,-1 3 0,0 0 0,-1 1 0,-19 1 0,-2-1 0,19 1 0,1 1 0,-37 8 0,2-2 0,45-7 0,-25 5 0,32-6 0,-2 0 0,1 1 0,0 0 0,0 0 0,-1 0 0,2 0 0,-1 0 0,0 0 0,1 0 0,-2 1 0,-2 2 0,5-4 0,-1 1 0,1 0 0,0 0 0,-1 0 0,1 0 0,0 0 0,0 0 0,0 0 0,-1 0 0,1 0 0,0 0 0,0 0 0,0 1 0,0-2 0,0 1 0,1 0 0,-1 0 0,0 0 0,0 0 0,0 0 0,1 2 0,0-5 0,-1 1 0,0 0 0,1-1 0,0 1 0,-1 0 0,0 0 0,0 1 0,0-2 0,0 1 0,0 0 0,0-2 0,-7-11 0,7 14 0,0 0 0,0-1 0,0 1 0,-1 0 0,1 0 0,0-1 0,0 1 0,0 0 0,0 0 0,-1-1 0,1 1 0,0 0 0,-1 0 0,1 0 0,0-1 0,0 1 0,-1 0 0,1 0 0,0 0 0,-1 0 0,1 0 0,-1-1 0,1 1 0,0 0 0,0 0 0,-1 0 0,1 0 0,0 0 0,-1 0 0,1 0 0,-1 0 0,1 0 0,0 0 0,-1 0 0,1 0 0,0 0 0,0 1 0,-1-1 0,1 0 0,0 0 0,0 0 0,0 0 0,-1 0 0,1 1 0,-1-1 0,1 1 0,0 1 0,0-1 0,0 1 0,0-1 0,0 1 0,0-1 0,0 0 0,0 0 0,1 0 0,0 1 0,-1 0 0,1 1 0,3 9 0,-5-11 0,1 0 0,0 0 0,1 1 0,-1-1 0,0-1 0,0 2 0,0-1 0,1 0 0,0 0 0,-1 0 0,1 0 0,-1 0 0,1 0 0,0 1 0,-1-1 0,1 0 0,2 0 0,-3 0 0,2-1 0,0 1 0,-1 0 0,1-1 0,-1 1 0,1 0 0,0-1 0,0 0 0,-1 0 0,0 1 0,1-1 0,0 0 0,2-1 0,61 2 0,70-2 0,-24-12 0,159 9 0,-200 4 0,-61 0 0,-1 1 0,1 0 0,11 3 0,-12-1 0,1-2 0,-1 1 0,12-2 0,-18 0 0,-1 0 0,1 0 0,-1 0 0,1 0 0,0 1 0,-1-1 0,1 0 0,0 1 0,-1-1 0,1 1 0,-1-1 0,0 1 0,0 0 0,1 0 0,1 0 0,-1 1 0,-1 0 0,1-1 0,-1 1 0,0 0 0,0-1 0,0 1 0,-1 1 0,2-1 0,-2 0 0,1 1 0,1 1 0,-1 0 0,0 0 0,1-1 0,0 1 0,-1 0 0,1 0 0,1-2 0,-1 2 0,6 5 0,-6-7 0,0 0 0,0 0 0,-1 0 0,1 0 0,0 0 0,1 3 0,-3-5 0,0 0 0,0 0 0,0 1 0,0-1 0,0 1 0,0-1 0,0 0 0,0 0 0,0 1 0,0-1 0,0 0 0,0 0 0,0 0 0,0 1 0,0-1 0,0 0 0,0 0 0,-1 1 0,1-1 0,0 0 0,0 0 0,0 0 0,0 1 0,0-1 0,0 0 0,0 0 0,-1 1 0,0-1 0,0 1 0,0-1 0,1 0 0,-2 0 0,2 1 0,-1-1 0,0 0 0,0 0 0,0 0 0,0 0 0,-1 0 0,-21 0 0,-23-2 0,16-1 0,-3-1 0,-6 0 0,-303 4 0,270 5 0,40-1 0,-7-1 0,-66-2 0,97-2 0,1 0 0,-13-3 0,15 1 0,-1 2 0,-1 0 0,1 0 0,0 0 0,-6 1 0,11 0 0,0 0 0,0 1 0,0-1 0,1 0 0,-1 1 0,0-1 0,0 1 0,1-1 0,-2 1 0,2-1 0,-1 1 0,1 0 0,-2 0 0,2-1 0,-1 1 0,1 0 0,-1-1 0,0 1 0,1 0 0,0 0 0,-1-1 0,1 1 0,0 0 0,0-1 0,-1 1 0,1 0 0,0 0 0,0 1 0,-1 25 0,1-23 0,0-1 0,0 0 0,0 0 0,0 0 0,1 1 0,0-1 0,0-1 0,1 2 0,-1-1 0,1 1 0,1 1 0,-1-3 0,-1 0 0,1 0 0,0-1 0,-1 1 0,2-1 0,-1 0 0,0 1 0,0-1 0,0 0 0,0 0 0,1 0 0,-1 0 0,0 0 0,1 0 0,-1 0 0,6 0 0,10 1 0,0-1 0,0-1 0,1 0 0,32-2 0,-20-2 0,47-2 0,36 3 0,149 3 0,-255 0 0,-2 1 0,15 1 0,-15 0 0,1-1 0,-1 0 0,10 0 0,44-1 0,46-1 0,-95 0 0,3 0 0,-13 1 0,-1 0 0,0 0 0,1 1 0,-1-1 0,0 0 0,1 1 0,-1-1 0,1 0 0,-1 1 0,1-1 0,-1 0 0,1 1 0,-1-1 0,0 1 0,0 0 0,1-1 0,-1 1 0,1-1 0,-1 1 0,0-1 0,0 1 0,0-1 0,0 1 0,1-1 0,2 11 0,-2-10 0,0 0 0,-1 0 0,0 0 0,1 0 0,-1 0 0,0 1 0,0-1 0,0 1 0,0-1 0,0 2 0,0-3 0,-1 1 0,1 0 0,0-1 0,-1 1 0,0-1 0,1 1 0,-1 0 0,1-1 0,-1 1 0,0-1 0,0 1 0,1-1 0,-1 1 0,0-1 0,0 0 0,1 1 0,-2-1 0,2 0 0,-1 1 0,1-1 0,-2 0 0,-13 4 0,0-2 0,0-1 0,0 0 0,0 0 0,0-1 0,-15-2 0,-10 1 0,-61-2 0,3-2 0,-134 1 0,223 4 0,0 1 0,-17 3 0,12-1 0,-1 0 0,-8 0 0,0 0 0,-36 1 0,-15 1 0,60-5 0,9 0 0,0 0 0,1 0 0,-2 0 0,2 0 0,-1 0 0,0-1 0,1-1 0,-7 0 0,10 1 0,-1 0 0,2 1 0,-2-1 0,1 1 0,-1 0 0,1-1 0,-1 1 0,1 0 0,-1 0 0,1 0 0,-1-1 0,2 1 0,-2 1 0,1-1 0,-1 0 0,1 0 0,-1 0 0,1 1 0,-2 0 0,2-1 0,0 1 0,1 0 0,0-1 0,-2 1 0,2 0 0,-1 0 0,1 0 0,-1 0 0,0-1 0,1 0 0,0 1 0,-1 0 0,1 0 0,0 0 0,-1 0 0,1 0 0,0 0 0,0 0 0,0 0 0,0 0 0,0 0 0,0 0 0,0 0 0,0 0 0,1 1 0,-1-1 0,0 0 0,0 0 0,0-1 0,0 1 0,1 0 0,-1 0 0,0 1 0,0-1 0,1-1 0,0 1 0,-1 0 0,1 0 0,-1-1 0,1 1 0,0-1 0,-1 1 0,0 0 0,1 0 0,0 0 0,0-1 0,0 1 0,0-1 0,0 1 0,1 0 0,1 0 0,0-1 0,-1 0 0,2 1 0,-1-1 0,0 0 0,-1 0 0,6 0 0,3-1 0,-2 1 0,0 1 0,13 3 0,-12-3 0,-2 0 0,14 0 0,438-1 0,-397-4 0,47 0 0,-102 4 0,-2-1 0,15-2 0,-15 1 0,2 1 0,-1 0 0,8 0 0,-6 1 0,83 4 0,-49-3 33,-25-1-1431</inkml:trace>
</inkml:ink>
</file>

<file path=ppt/ink/ink19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26"/>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1,'0'1767,"0"-1921,0 314,0-174,0 6</inkml:trace>
</inkml:ink>
</file>

<file path=ppt/ink/ink19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27"/>
    </inkml:context>
    <inkml:brush xml:id="br0">
      <inkml:brushProperty name="width" value="0.1" units="cm"/>
      <inkml:brushProperty name="height" value="0.1" units="cm"/>
      <inkml:brushProperty name="color" value="#E71224"/>
    </inkml:brush>
  </inkml:definitions>
  <inkml:trace contextRef="#ctx0" brushRef="#br0">1 1 24575,'7'1'0,"-1"-1"0,1 1 0,-1 0 0,1 1 0,-1 0 0,0-2 0,11 7 0,-10-3 0,1-1 0,0-2 0,13 5 0,-1-4-93,-14-1-23,-1-1 0,1 1 1,-1 0-1,1 0 1,0 0-1,-2 0 0,2 1 1,-1 0-1,0 1 1,5 2-1</inkml:trace>
</inkml:ink>
</file>

<file path=ppt/ink/ink19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21"/>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0,'212'694,"-211"-691</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04"/>
    </inkml:context>
    <inkml:brush xml:id="br0">
      <inkml:brushProperty name="width" value="0.1" units="cm"/>
      <inkml:brushProperty name="height" value="0.1" units="cm"/>
      <inkml:brushProperty name="color" value="#FFC114"/>
      <inkml:brushProperty name="ignorePressure" value="1"/>
    </inkml:brush>
  </inkml:definitions>
  <inkml:trace contextRef="#ctx0" brushRef="#br0">168 1,'-167'768,"166"-764</inkml:trace>
</inkml:ink>
</file>

<file path=ppt/ink/ink19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22"/>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0,'1165'0,"-1164"0</inkml:trace>
</inkml:ink>
</file>

<file path=ppt/ink/ink19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23"/>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1,'1398'0,"-1391"0</inkml:trace>
</inkml:ink>
</file>

<file path=ppt/ink/ink19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24"/>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1,'0'738,"0"-733</inkml:trace>
</inkml:ink>
</file>

<file path=ppt/ink/ink19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25"/>
    </inkml:context>
    <inkml:brush xml:id="br0">
      <inkml:brushProperty name="width" value="0.2" units="cm"/>
      <inkml:brushProperty name="height" value="0.2" units="cm"/>
      <inkml:brushProperty name="color" value="#FFC114"/>
    </inkml:brush>
  </inkml:definitions>
  <inkml:trace contextRef="#ctx0" brushRef="#br0">7 1 24575,'9'7'0,"25"21"0,-31-26 0,0 0 0,-1-1 0,1 1 0,-1 0 0,0-1 0,1 0 0,0 0 0,0 0 0,0-1 0,-1 1 0,1 0 0,6 0 0,-9-1 0,0 0 0,0 0 0,0 0 0,0 0 0,0 0 0,0 0 0,0 0 0,0 0 0,0 0 0,0 0 0,0 0 0,0 0 0,1 0 0,-1 0 0,0-1 0,0 1 0,0 0 0,0 0 0,0 0 0,0 0 0,0 0 0,0 0 0,0 0 0,0 0 0,1 0 0,-1 0 0,0 0 0,0 0 0,0-1 0,0 1 0,0 0 0,0 0 0,0 0 0,0-1 0,0 1 0,0 0 0,0 0 0,0 0 0,0 0 0,0 0 0,0 0 0,0 0 0,0 0 0,-2-6 0,-8-5 0,10 10 0,-2 1 0,2-1 0,-1 0 0,1 1 0,-1-1 0,1 0 0,0 1 0,-1-1 0,1 0 0,-1 0 0,1 0 0,-1 1 0,1-1 0,0 0 0,0 1 0,-1-1 0,1 1 0,0-1 0,0 0 0,0-2 0,1 2 0,-1 1 0,0-1 0,0 1 0,1 0 0,0-1 0,-1 1 0,1-1 0,-1 1 0,0-1 0,0 1 0,1 0 0,-1-1 0,1 1 0,-1 0 0,2 0 0,-2-1 0,1 1 0,-1 0 0,1-1 0,0 1 0,0 0 0,5 0 0,-2 0 0,1 0 0,0 0 0,0 0 0,0 0 0,7 2 0,-1 1 0,-1-1 0,2 0 0,-1 0 0,1-1 0,-1-1 0,0 0 0,1 0 0,16-3 0,-11 0 0,-1 0 0,1 1 0,17 1 0,31-5 0,-25 5 0,59 2 0,-26 11 0,-28-6 0,-27-4 0,1 0 0,22 1 0,-6-3 0,27 0 0,-27-6 0,-27 4 0,-1 0 0,1 1 0,11-1 0,52-4 0,-55 6 0,-10-1 0,-1 1 0,-1 0 0,2 0 0,-1 0 0,0 0 0,0 1 0,9 2 0,-13-3 0,0 1 0,0-1 0,0 1 0,-1-1 0,1 1 0,-1 0 0,1-1 0,-1 1 0,1 0 0,0 0 0,-1 0 0,1 0 0,-1-1 0,0 1 0,1 0 0,0-1 0,-1 1 0,0 0 0,0 0 0,0 0 0,0 0 0,0 1 0,0 23 0,-1-15 0,1-6 0,1 2 0,-1-2 0,1 1 0,1 1 0,-1-2 0,1 1 0,-1 0 0,1-1 0,6 8 0,-5-6 0,-3-6 0,0 0 0,0 0 0,1 1 0,-1-1 0,0 0 0,0 0 0,0 0 0,0 0 0,0 1 0,0-1 0,0 0 0,0 0 0,0 0 0,0 0 0,0 0 0,0 1 0,0-1 0,0 0 0,0 1 0,0-1 0,-1 0 0,1 0 0,0 0 0,0 0 0,0 0 0,0 1 0,0-1 0,0 0 0,0 0 0,0 0 0,0 0 0,-1 0 0,1 0 0,0 0 0,-1 1 0,1-1 0,0 0 0,0 0 0,-11 2 0,-10-3 0,0-2 0,10 1 0,1 1 0,-12-1 0,-322 3 0,261-7 0,-332 6 0,404-1 0,0 1 0,-18-5 0,19 2 0,0 1 0,-1 1 0,-9 0 0,18 1 0,1 0 0,-1 0 0,1 0 0,-1 0 0,2 0 0,-1 0 0,0 0 0,-1 1 0,1-1 0,0 0 0,-1 1 0,1-1 0,0 1 0,0-1 0,0 1 0,-1-1 0,2 2 0,-3 0 0,3-1 0,-1 0 0,0 0 0,1 0 0,0 0 0,-1 0 0,1 0 0,0 0 0,0 0 0,0 0 0,-1 1 0,1-1 0,1 1 0,-1-1 0,0 0 0,0 0 0,0 0 0,1 0 0,-1 2 0,5 12 0,-2 2 0,2 19 0,-5-32 0,0-2 0,0 0 0,0 0 0,1 0 0,-1-1 0,0 1 0,1 0 0,0 0 0,1 4 0,-1-5 0,-1-1 0,0 1 0,1-1 0,0 0 0,0 1 0,-1-1 0,2 1 0,-1-1 0,-1 1 0,2-1 0,-1 0 0,-1 1 0,2-1 0,-1 0 0,0 0 0,0 1 0,-1-1 0,1 0 0,0 0 0,1 0 0,-1 0 0,1-1 0,706 0 0,-691 2 0,31 5 0,-1-1 0,-38-4 0,0-1 0,1-1 0,13-1 0,-4 0 0,-7 1 0,80-6 0,-71 8 0,-11-1 0,0 0 0,16-1 0,-25 1 0,-1 0 0,0-1 0,0 1 0,1 0 0,0 0 0,-1 0 0,0-1 0,0 1 0,1 0 0,-1-1 0,0 1 0,0 0 0,0 0 0,1 0 0,-1 0 0,0 0 0,0-1 0,1 1 0,-1 0 0,0-1 0,0 0 0,0 1 0,0 0 0,0-1 0,0 1 0,0-1 0,0 1 0,0 0 0,0-1 0,0 1 0,0 0 0,-1-1 0,1 1 0,-1-1 0,0-3 0,2 11 0,16 54 0,-15-57 0,-1-1 0,1 1 0,-2-1 0,1 0 0,0 2 0,0-2 0,-1 1 0,0-1 0,0 2 0,0 3 0,0-8 0,0 1 0,-1-1 0,1 0 0,0 1 0,0-1 0,0 0 0,0 0 0,-1 1 0,1-1 0,-1 0 0,1 1 0,0-1 0,0 0 0,0 0 0,0 1 0,0-1 0,-1 0 0,0 0 0,1 0 0,0 0 0,-1 0 0,1 1 0,0-1 0,-1 0 0,0 0 0,-13-2 0,-10-8 0,21 9 0,0 0 0,0 0 0,0 0 0,1 0 0,-1 0 0,0 1 0,0-1 0,0 1 0,-3-1 0,-32 3 0,15-1 0,-949-1 0,972-1 0,0 1 0,-2 0 0,2 0 0,-1 0 0,0 0 0,0 0 0,1 1 0,-1-1 0,0 0 0,0 0 0,1 0 0,-1 1 0,0-1 0,0 1 0,1-1 0,-1 0 0,1 1 0,-1-1 0,0 0 0,1 1 0,0-1 0,0 1 0,-1-1 0,0 1 0,1-1 0,0 1 0,-1 0 0,1-1 0,0 0 0,-1 0 0,1 1 0,-1 0 0,1 0 0,0-1 0,0 1 0,0 0 0,0-1 0,0 1 0,0 1 0,0 3 0,1-1 0,0 1 0,0 0 0,3 8 0,2 6 0,-6 4 0,-1-19 0,1 0 0,-1 0 0,2 1 0,-1-2 0,2 8 0,-2-11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0,0 0 0,0-1 0,0 1 0,7-7 0,-2 1 0,-3 5 0,0 0 0,0 1 0,1-1 0,-1 0 0,1 1 0,-1-1 0,0 1 0,0-1 0,1 1 0,3-1 0,26 3 0,-12-1 0,304-1 0,-237 5 0,-72-4 0,-1 1 0,17 2 0,-15-1 0,-1-2 0,17 1 0,7-2 0,52-1 0,-88 1 0,1-1 0,0 1 0,-1-2 0,2 1 0,5-4 0,-5 3 0,0 0 0,-1 1 0,9-2 0,24-6 0,-26 6 0,0 2 0,0-1 0,1 0 0,17 0 0,2 2 0,-17-1 0,-1 1 0,1 1 0,-1 0 0,1 0 0,20 5 0,-28-5 0,-1 0 0,1-1 0,-1 1 0,2-1 0,-1 0 0,6 0 0,-7-1 0,1 1 0,0 0 0,-1 0 0,1 1 0,10 1 0,-14-1 0,-2 0 0,1-1 0,1 1 0,-1 0 0,0 0 0,1 0 0,-1 0 0,-1 0 0,2-1 0,-1 1 0,-1 0 0,2 0 0,-2 1 0,1-1 0,-1 1 0,0-1 0,1 0 0,-1 0 0,1 1 0,-1-1 0,0 0 0,1 2 0,0 6 0,0-1 0,-1 12 0,0-16 0,3 18 0,-1-19 0,-2-1 0,1 2 0,-1 0 0,1 0 0,-1 4 0,-1-8 0,1 0 0,0 0 0,0 1 0,0-1 0,0 0 0,-1 0 0,1 0 0,0 0 0,0 0 0,-1 0 0,1 0 0,0 0 0,-1 0 0,1 0 0,0 0 0,0 0 0,-1 0 0,1 0 0,0 0 0,0 0 0,0 0 0,-1 0 0,1 0 0,-1 0 0,1 0 0,0 0 0,0 0 0,0 0 0,-1-1 0,-9-3 0,9 4 0,-18-6 0,8 1 0,0 1 0,0 1 0,-1 0 0,1 0 0,-1 0 0,1 1 0,-20-1 0,-18 3 0,-29 1 0,19 7 0,29-3 0,1-2 0,7 1 0,1-1 0,-25-1 0,38-2 0,-19 0 0,0-1 0,-39-5 0,31 1 0,-63-3 0,-38 8 0,55 1 0,61 0 0,1 1 0,-26 4 0,26-2 0,1-1 0,-30 0 0,36-3 0,8-1 0,1 1 0,-1 0 0,0 0 0,0 0 0,-5 1 0,8 0 0,0-1 0,1 1 0,-2-1 0,2 0 0,-1 0 0,0 0 0,0 0 0,1 1 0,0-1 0,0 1 0,-1-1 0,0 1 0,1-1 0,-1 1 0,1-1 0,-1 1 0,0 0 0,1-1 0,0 1 0,-1 0 0,1 0 0,0 0 0,0-1 0,-1 1 0,1 0 0,0-1 0,0 1 0,-1 0 0,1 0 0,2 74 0,-2-74 0,0-1 0,1 1 0,-1 0 0,0-1 0,0 1 0,0 0 0,0-1 0,1 1 0,-1-1 0,1 1 0,-1-1 0,0 1 0,1-1 0,-1 0 0,1 0 0,-1 0 0,1 1 0,-1-1 0,0 1 0,0-1 0,1 1 0,0-1 0,0 1 0,2-1 0,-1 1 0,-1-1 0,2 1 0,-1-1 0,-1 0 0,1 0 0,0 0 0,3 0 0,0 0 0,1-1 0,0 0 0,-1 0 0,1-1 0,5 0 0,-5 0 0,-1 1 0,1 0 0,-1-1 0,1 1 0,0 1 0,-1-1 0,6 1 0,-2 0 0,-2 0 0,15-3 0,-6 1 0,-1 1 0,0 0 0,1 1 0,17 1 0,5 0 0,-23-1 0,-5 0 0,-1 0 0,1 0 0,-1 0 0,0-1 0,1 0 0,-1-1 0,9-3 0,-13 4 0,0-1 0,-1 1 0,2 1 0,-2-1 0,1 1 0,0 0 0,0 0 0,-1 0 0,2 0 0,-2 0 0,8 2 0,-11-1 0,2 0 0,-1 1 0,0-1 0,0 0 0,0 1 0,2 2 0,-2-3 0,-1 0 0,1 0 0,-1 0 0,1 0 0,-1 0 0,1 0 0,0 0 0,-1 0 0,1 0 0,-1-1 0,1 1 0,0 0 0,0-1 0,2 1 0,30 0 0,39-1 0,-20-1 0,213 1 0,-174 5 0,96-5 0,-187 0-91,0 0 0,0 0 0,1 0 0,-1 0 0,0 0 0,0 0 0,0 0 0,-1 0 0,1-1 0,0 1 0,1 0 0,-2-1 0,1 0 0,2 0 0</inkml:trace>
</inkml:ink>
</file>

<file path=ppt/ink/ink19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16"/>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0,'258'740,"-258"-738</inkml:trace>
</inkml:ink>
</file>

<file path=ppt/ink/ink19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17"/>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1,'1669'0,"-1665"0</inkml:trace>
</inkml:ink>
</file>

<file path=ppt/ink/ink19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18"/>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0,'0'765,"0"-762</inkml:trace>
</inkml:ink>
</file>

<file path=ppt/ink/ink19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1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1,'1387'0,"-1384"0</inkml:trace>
</inkml:ink>
</file>

<file path=ppt/ink/ink19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20"/>
    </inkml:context>
    <inkml:brush xml:id="br0">
      <inkml:brushProperty name="width" value="0.1" units="cm"/>
      <inkml:brushProperty name="height" value="0.1" units="cm"/>
      <inkml:brushProperty name="color" value="#66CC00"/>
    </inkml:brush>
  </inkml:definitions>
  <inkml:trace contextRef="#ctx0" brushRef="#br0">1368 7 24575,'3'14'0,"-1"-14"0,-2 2 0,1-1 0,-1 2 0,1-2 0,0 1 0,-1 0 0,1 1 0,0 7 0,0-9 0,-1 1 0,0-1 0,0-1 0,0 2 0,0-1 0,0 0 0,0 1 0,0-1 0,-1 2 0,1-2 0,-1-1 0,1 1 0,0-1 0,-1 0 0,1 1 0,0-1 0,-1 0 0,0 1 0,1-1 0,-1 0 0,1 0 0,-1 0 0,0 0 0,1 0 0,-1 1 0,1-1 0,-1 0 0,0 0 0,1 0 0,0 0 0,0 0 0,-1 0 0,0 0 0,1 0 0,-1 0 0,-1 0 0,1 0 0,0 0 0,0 0 0,0 0 0,-1 0 0,1 0 0,0 0 0,0 0 0,1 0 0,-2-1 0,1 1 0,0 0 0,0 0 0,0 0 0,0 0 0,0-1 0,-2 0 0,3 0 0,-1-1 0,0 1 0,0 0 0,1 0 0,0 0 0,0-1 0,0 1 0,0 0 0,0 0 0,-1 0 0,1-1 0,-1-5 0,1 6 0,0 0 0,-1 0 0,1 0 0,0 0 0,-1 0 0,0 0 0,1-1 0,-1 1 0,0 0 0,0 0 0,1 0 0,-1 0 0,0 0 0,0 0 0,0 0 0,-1 0 0,2 1 0,-1 0 0,0-1 0,0 0 0,-1 1 0,1-1 0,0 1 0,-1-1 0,1 0 0,0 1 0,-3-1 0,-4 0 0,1 1 0,-2-1 0,2 1 0,-10 1 0,10-1 0,1 0 0,-1 0 0,-8-1 0,-21-2 0,30 3 0,-2 0 0,2-1 0,0 0 0,-11-1 0,7 0 0,1 0 0,-2 1 0,2 1 0,-1-1 0,-18 3 0,-2-1 0,7-2 0,9 1 0,0 0 0,0 0 0,0 2 0,-19 1 0,-27 8 0,47-10 0,-1 1 0,0-2 0,-27-1 0,7 0 0,-337 1 0,290 3 0,39-3 0,-55-7 0,75 6 0,1 0 0,-25 2 0,5 0 0,40-1 0,-1 0 0,0 0 0,1 1 0,-1-1 0,1 0 0,-1 1 0,2 0 0,-2-1 0,1 1 0,0 0 0,-1 0 0,1-1 0,0 0 0,0 1 0,-1 0 0,1 0 0,0 0 0,0 0 0,1 0 0,0 1 0,-2-1 0,2 0 0,-1 0 0,1 0 0,-1 1 0,0-2 0,1 2 0,-1-1 0,1 0 0,0 1 0,0-1 0,0 3 0,-1-3 0,1 0 0,0 0 0,0-1 0,0 2 0,0-1 0,0 0 0,1 0 0,-1 1 0,0-1 0,0 0 0,1 1 0,-1-1 0,1 0 0,0 0 0,-1-1 0,1 1 0,-1 0 0,2 0 0,-2 0 0,0-1 0,1 2 0,0-1 0,0-1 0,1 1 0,-2 0 0,1 0 0,1-1 0,-1 1 0,1-1 0,-1 1 0,0-1 0,0 0 0,-1 1 0,2-1 0,-1 0 0,1 1 0,-1-1 0,2 0 0,5 0 0,1 0 0,-1 0 0,0-1 0,0 0 0,0 0 0,1-1 0,8-3 0,-8 3 0,-1 0 0,0 2 0,0 0 0,0-1 0,0 1 0,0 0 0,9 1 0,10-1 0,98 4 0,57 9 0,-153-11 0,97 5 0,-114-7 0,-8 0 0,1 1 0,-1-1 0,-1 0 0,1-1 0,0 1 0,6-2 0,-44-4 0,-37 2 0,-27-3 0,149 4 0,93 8 0,-93-5 0,86 4 0,-2-3 0,-72-2 0,-53 0 0,-9-1 0,-5 1 0,-64 1 0,-2 0 0,70 0 0,0 0 0,0 0 0,0 0 0,-1 0 0,1 0 0,0 0 0,0 0 0,0 0 0,0 0 0,0 0 0,0 0 0,0 0 0,-1 0 0,1 0 0,0 0 0,0 0 0,0 0 0,0-1 0,0 1 0,-1 0 0,1 0 0,0 0 0,0 0 0,0 0 0,0 0 0,0 0 0,0-1 0,0 1 0,0 0 0,-1 0 0,1 0 0,0 0 0,0 0 0,0-1 0,0 1 0,0 0 0,0 0 0,0 0 0,0 0 0,0 0 0,0-1 0,0 1 0,0 0 0,0-1 0,0 1 0,0 0 0,7-9 0,13-6 0,-17 13 0,-2 0 0,2 1 0,0 0 0,0 0 0,1 0 0,-2 1 0,1 0 0,0-1 0,1 1 0,-1-1 0,5 1 0,38 3 0,-20 0 0,18 1 0,-27-1 0,25-1 0,-34-2 0,-1 1 0,1-1 0,12 4 0,-14-3 0,13 1 0,-2 0 0,22 0 0,-114-4 0,-79 2 0,62 1 0,-14 0 0,101 0 0,1 1 0,-2-2 0,1 2 0,1 0 0,-1 1 0,1-1 0,-7 4 0,-3 2 0,6-4 0,0-2 0,0 2 0,0-1 0,0 0 0,0-1 0,-1-1 0,1 1 0,-15 1 0,13-2 0,1 0 0,-14 3 0,72-3 0,227-1 0,-203-4 0,4-1 0,18 2 0,-89 3 0,2 0 0,-2 0 0,1 0 0,-1 1 0,1 0 0,0 0 0,7 4 0,-8-3 0,3 2 0,-9-4 0,-1 0 0,1 0 0,0 1 0,0-1 0,-1 0 0,0 0 0,1 0 0,-1 1 0,1-1 0,-1 0 0,0 0 0,1 0 0,-1 0 0,1 0 0,-1 0 0,0 0 0,1 0 0,-1 0 0,-1 0 0,-4 0 0,-154 1 0,-216-6 0,253 5 0,30 4 0,12-3 0,-73-2 0,55-3 0,20 0 0,51 3 0,-36 1 0,22 1 0,41-1 0,0 0 0,-1 0 0,1 1 0,0-1 0,0 0 0,0 1 0,-1-1 0,1 1 0,0-1 0,0 1 0,0-1 0,-1 1 0,2 0 0,0-1 0,-2 1 0,1 0 0,1-1 0,-1 1 0,0 0 0,0 0 0,1 0 0,-1 0 0,0 1 0,1-1 0,-1 1 0,0 0 0,0-2 0,0 3 0,1-2 0,-1 1 0,1 0 0,-1 0 0,1 0 0,0 0 0,0-1 0,0 1 0,0 0 0,1 0 0,-1 0 0,1 0 0,0 1 0,-1-3 0,1 1 0,0-1 0,-1 1 0,0-1 0,1 1 0,-1-1 0,1 1 0,0-1 0,0 0 0,-1 1 0,1-1 0,0 0 0,-1 0 0,1 1 0,0-1 0,0 0 0,-1 0 0,0 0 0,1 0 0,0 0 0,-1 0 0,2 0 0,21-1 0,-15 1 0,251-4 0,-79 7 0,-128-1 0,-19-2 0,38 6 0,-44-4 0,0-2 0,32 0 0,-10-1 0,20 5 0,2 0 0,232-4 0,-234-4 0,-27 1 0,-42 3 0,1 0 0,-1 0 0,1 0 0,-1 0 0,1 0 0,-1 0 0,0 0 0,1 1 0,0-1 0,-1 0 0,0 0 0,1 1 0,-1-1 0,0 1 0,0-1 0,1 0 0,-1 1 0,1-1 0,-1 0 0,0 1 0,0-1 0,1 0 0,-1 1 0,0-1 0,0 1 0,0-1 0,0 0 0,0 1 0,0-1 0,0 1 0,0-1 0,0 0 0,0 1 0,0-1 0,0 1 0,0 19 0,0-15 0,0 1 0,0-6 0,0 1 0,0-1 0,0 1 0,0-1 0,0 1 0,0 0 0,0-1 0,0 1 0,0-1 0,0 1 0,0-1 0,0 1 0,0-1 0,0 1 0,0-1 0,0 1 0,0-1 0,-1 0 0,1 1 0,0-1 0,0 1 0,-1-1 0,1 0 0,-1 1 0,1 0 0,0-1 0,-1 0 0,1 1 0,-1-1 0,1 0 0,-1 0 0,1 0 0,-1 0 0,1 0 0,-1 0 0,0 1 0,1-1 0,0 0 0,0 0 0,0 0 0,-1 0 0,0 0 0,1 0 0,-1 0 0,1 0 0,-1 0 0,0 0 0,1 0 0,-1 0 0,0 0 0,-246 0 0,111-1 0,46-3 0,-243 3 0,166 2 0,77-5 0,52 4 0,-37-4 0,46 3 0,-41 1 0,27 0 0,41 0 0,1 0 0,-1 0 0,0 0 0,1 0 0,-1 1 0,1-1 0,-1 0 0,0 1 0,1-1 0,-1 1 0,1-1 0,-1 1 0,2 0 0,-2-1 0,1 1 0,-1 0 0,1 0 0,-3 1 0,3 0 0,0-1 0,0 0 0,0 1 0,1 0 0,0 0 0,-1-1 0,0 1 0,1 0 0,0-1 0,-1 1 0,1-1 0,0 1 0,0 0 0,1 3 0,-1 3 0,-1-6 0,1 0 0,0 0 0,0 0 0,1-1 0,-1 1 0,0 0 0,2 3 0,-2-5 0,0 1 0,0-1 0,0 1 0,0-1 0,1 1 0,0-1 0,-1 1 0,1-1 0,-1 1 0,1-1 0,0 0 0,-1 0 0,1 1 0,-1-1 0,1 0 0,0 0 0,-1 1 0,1-1 0,-1 0 0,2 0 0,-2 0 0,1 0 0,-1 0 0,1 0 0,0 0 0,-1 0 0,2 0 0,112 1 0,92-3 0,-111-1 0,-196-4 0,33 2 0,19 1 0,-32-1 0,-15 5 0,117 1 0,22 3 0,8 1 0,92-3 0,91 7 0,-41-6 0,-127-2 0,72-2 0,-94-2 0,26-1 0,-50 3 0,19-3 0,-20 2 0,20 1 0,16 1 0,66 0 0,-62-8 0,-59 8 0,1 0 0,-1 0 0,1 0 0,-1 0 0,1 0 0,0 0 0,-1 1 0,0-1 0,1 0 0,-1 0 0,1 0 0,-1 1 0,1-1 0,-1 0 0,1 1 0,-1-1 0,0 0 0,0 0 0,1 1 0,0-1 0,-1 1 0,0-1 0,0 0 0,0 1 0,1 0 0,-1-1 0,0 0 0,0 1 0,0-1 0,0 0 0,0 0 0,0 1 0,0-1 0,0 1 0,0 0 0,0 22 0,-1-13 0,2-9 0,-1 0 0,0 0 0,0 0 0,0 1 0,1-2 0,-1 1 0,1 0 0,-1 0 0,1-1 0,0 1 0,-1 0 0,1 0 0,1 1 0,4 4 0,-6-6 0,0 0 0,0 0 0,0 0 0,0 0 0,0 0 0,0 0 0,0 0 0,0 0 0,0 0 0,0 0 0,0 0 0,0 0 0,0 0 0,0 0 0,0 0 0,0 0 0,0 0 0,0 0 0,0 0 0,0 0 0,0 1 0,0-1 0,0 0 0,0 0 0,0 0 0,0 0 0,0 1 0,0-1 0,0 0 0,0 0 0,-1 0 0,1 0 0,0 0 0,0 0 0,0 0 0,0 0 0,0 0 0,-1 0 0,1 0 0,0 0 0,0 0 0,0 0 0,0 0 0,0 1 0,-9 0 0,-7 0 0,16-1 0,-90 0 0,-86-1 0,60-7 0,-113 3 0,139 6 0,-328-1 0,337 5 0,54-6 0,6 0 0,0 2 0,0-1 0,-27 5 0,47-5 0,-3 1 0,1 0 0,-1 0 0,1 0 0,-2 0 0,-2 2 0,6-3 0,0 1 0,0 0 0,0 0 0,1-1 0,-2 1 0,2 0 0,-1-1 0,1 0 0,-1 1 0,0 0 0,1-1 0,0 1 0,0 0 0,-1 0 0,1 0 0,-1 0 0,1 0 0,0 0 0,0 0 0,0 0 0,-1 0 0,1-1 0,0 2 0,0-1 0,0 0 0,0 0 0,0 0 0,0 0 0,0-1 0,0 1 0,0 1 0,0-2 0,1 1 0,-1 0 0,0 0 0,0 0 0,1 0 0,0-1 0,-1 1 0,0-1 0,0 2 0,2-2 0,0 1 0,-1-1 0,1 0 0,0 1 0,-1-1 0,1 0 0,0 0 0,-2 0 0,2 0 0,3 0 0,142 0 0,26-1 0,11-2 0,-32 2 0,24-3 0,-40 0 0,155 4 0,-217 4 0,-65-4 0,-4 0 0,0 0 0,-1 0 0,1 0 0,0 0 0,-1 1 0,1 0 0,8 2 0,-12-3 0,0 0 0,0 1 0,0 0 0,0 0 0,0 0 0,0 0 0,-1 0 0,1-1 0,-1 1 0,1 0 0,-1 0 0,1 1 0,0-1 0,-1 2 0,7 16 0,-7-15 0,0-4 0,1 1 0,-1-1 0,0 0 0,0 1 0,0-1 0,0 0 0,0 1 0,0-1 0,0 0 0,0 1 0,0-1 0,0 0 0,0 1 0,0-1 0,0 0 0,-1 0 0,1 0 0,0 1 0,0-1 0,0 0 0,0 1 0,0-1 0,-1 0 0,1 0 0,0 1 0,0-1 0,-1 0 0,0 1 0,0-1 0,1 0 0,-2 1 0,2-1 0,-1 0 0,0 0 0,0 0 0,0 0 0,0 0 0,1 0 0,-1 0 0,0 0 0,-1 0 0,-28-7 0,25 5 0,-4 0 0,1 1 0,-2-1 0,1 2 0,0-1 0,0 1 0,-12 2 0,-9-1 0,-1034-1 0,989 5 0,-42-2 0,116-3 0,0 0 0,0 0 0,0 0 0,0 0 0,0 0 0,0 0 0,0 0 0,-1 1 0,2-1 0,-1 0 0,-1 1 0,2-1 0,-1 0 0,-1 1 0,2-1 0,0 1 0,-1 0 0,0-1 0,0 1 0,1-1 0,-2 1 0,2 0 0,-1 0 0,1 0 0,-1 0 0,0-1 0,1 1 0,-1 0 0,1-1 0,0 1 0,-1 0 0,1 0 0,0-1 0,-1 2 0,1-1 0,0 0 0,0 0 0,0 0 0,0-1 0,0 3 0,1-3 0,0 1 0,0 0 0,-1-1 0,1 0 0,0 0 0,0 1 0,-1-1 0,2 1 0,-2-1 0,1 0 0,0 1 0,0-1 0,-1 0 0,1 0 0,0 0 0,0 0 0,1 1 0,18 0 0,-18-1 0,-1 1 0,65 3 0,130-6 0,-20-14 0,-4 10 0,-27 6 0,55 0 0,-139-3 0,88-3 0,-145 6 0,23 0 0,0 0 0,-1 2 0,35 5 0,-52-5 0,1-1 0,-1-1 0,0 1 0,11-2 0,18 1 0,-37 1 0,0 0 0,1-1 0,-1 1 0,0-1 0,0 1 0,0 0 0,-1-1 0,2 1 0,-2 0 0,1 0 0,-1-1 0,1 1 0,-1 1 0,2-2 0,-2 1 0,0 0 0,1-1 0,-1 1 0,1 0 0,-1 0 0,1 3 0,0-2 0,-1-1 0,1 1 0,-1-1 0,1 1 0,-1 0 0,0 0 0,0-1 0,0 2 0,0-2 0,0 1 0,0-1 0,-2 4 0,2-5 0,-1 1 0,0 0 0,0-1 0,1 1 0,-1-1 0,0 0 0,0 1 0,0-1 0,1 1 0,-1-1 0,1 0 0,-2 0 0,2 1 0,-1-1 0,0 0 0,0 0 0,0 0 0,0 0 0,-1 0 0,-21 0 0,16-1 0,-553 0 0,293 2 0,229-1 0,-11 1 0,-78-9 0,99 5 0,0 2 0,-34 2 0,11 0 0,32-1 0,6-1 0,-1 1 0,0 1 0,1 0 0,-24 5 0,30-5 0,0 0 0,1 0 0,-12 0 0,14-1 0,-2 0 0,0 1 0,1-1 0,-1 0 0,-8 3 0,13-3 0,0 1 0,0-1 0,0 1 0,0-1 0,1 1 0,0 0 0,-1 0 0,0 0 0,0-1 0,1 1 0,-1 0 0,0-1 0,1 1 0,-1 0 0,1 0 0,0-1 0,-1 1 0,0 0 0,1 0 0,0 0 0,0 0 0,0 0 0,0 1 0,-1-1 0,1 0 0,0 0 0,0-1 0,0 1 0,1-1 0,-1 1 0,0 0 0,0-1 0,0 0 0,0 0 0,1 1 0,-1 0 0,1-1 0,-1 1 0,0-1 0,0 1 0,1 0 0,-1-1 0,1 1 0,0-1 0,-1 1 0,0-1 0,1 0 0,-1 1 0,1-1 0,0 0 0,-1 1 0,0-1 0,1 0 0,0 0 0,-1 1 0,1-1 0,-1 0 0,2 0 0,-1 0 0,15 0 0,-1 0 0,23-4 0,-19 1 0,22 1 0,-27 2 0,294-3 0,94-2 0,-294 5 0,-16 7 0,2-1 0,89-2 0,-159-5 0,41-6 0,-62 6 0,-1 1 0,1-1 0,0 1 0,0 0 0,1 0 0,-2 0 0,1 1 0,0-1 0,0 1 0,5 1 0,-7-1 0,1 0 0,-1-1 0,1 1 0,-1 0 0,0 0 0,0 0 0,0 0 0,0 0 0,0 1 0,0-2 0,0 1 0,0 0 0,0 1 0,0-1 0,0 0 0,0 1 0,-1 0 0,1-1 0,-1 0 0,1 3 0,-1-4 0,0 1 0,0-1 0,0 1 0,0-1 0,0 1 0,-1-1 0,1 1 0,0-1 0,0 1 0,0-1 0,0 1 0,-1-1 0,1 1 0,0-1 0,0 1 0,-1-1 0,0 0 0,1 1 0,0 0 0,-1-1 0,1 0 0,0 1 0,-1-1 0,0 0 0,1 1 0,-1-1 0,1 0 0,-1 0 0,0 0 0,1 0 0,-1 0 0,1 0 0,0 0 0,-1 0 0,1 0 0,-1 0 0,1 0 0,-1 0 0,0 0 0,-29 0 0,23 0 0,-628 0 0,330 0 0,-11 0 0,236 4 0,57-5 0,16 1 0,-1-1 0,0 1 0,0 1 0,-11 1 0,17-1 0,0 0 0,0 0 0,1 0 0,0 0 0,-1 0 0,0 1 0,1-1 0,0 0 0,-1 0 0,-1 3 0,2-3 0,0 0 0,0 1 0,1-1 0,-1 0 0,0 0 0,1 0 0,-1 0 0,1 0 0,-1 1 0,0-1 0,1 0 0,0 0 0,-1 1 0,1 2 0,1-3 0,-1-1 0,0 0 0,1 0 0,0 1 0,-1-1 0,0 1 0,1-1 0,-1 1 0,1-1 0,0 0 0,-1 1 0,0-1 0,0 0 0,2 1 0,-2 0 0,1-1 0,-1 0 0,1 0 0,0 0 0,1 1 0,19 1 0,-7 0 0,1 0 0,0 0 0,0-1 0,1 0 0,-1-1 0,16-1 0,7 0 0,66 2 0,110-2 0,-130-7 0,-59 4 0,44 0 0,710 4 0,-776 1 0,1-1 0,-1 0 0,0 0 0,1 1 0,-1 0 0,1 0 0,3 2 0,-7-3 0,2 1 0,-2-1 0,1 0 0,0 0 0,0 1 0,0-1 0,-1 1 0,1-1 0,-1 0 0,1 1 0,-1-1 0,1 1 0,0 0 0,-1-1 0,1 1 0,-1-1 0,1 1 0,-1-1 0,1 1 0,-1 0 0,0-1 0,1 1 0,-1 0 0,0-1 0,0 1 0,0 0 0,0 0 0,0 0 0,1 0 0,-1 0 0,-1-1 0,1 1 0,0 1 0,-1-1 0,1-1 0,-2 1 0,1 1 0,0-1 0,0-1 0,0 1 0,1 0 0,-2 0 0,1 0 0,0-1 0,0 1 0,-1-1 0,1 1 0,-1-1 0,1 1 0,-1 0 0,-1-1 0,-27 4 0,-157-4 0,-170-8 0,232 4 0,-205 0 0,289 4 0,-42 0 0,27 4 0,-66 4 0,16-4 0,96-4 0,5-1 0,1 1 0,0 1 0,-1-1 0,0 0 0,1 1 0,-6 1 0,10-1 0,0-1 0,-2 0 0,2 1 0,-1-1 0,0 1 0,0-1 0,0 1 0,1-1 0,-1 1 0,0-1 0,1 1 0,-1 0 0,1-1 0,-1 1 0,0 0 0,1-1 0,-1 1 0,1-1 0,0 1 0,-1 0 0,1 0 0,0-1 0,-1 1 0,1 0 0,0 0 0,0 0 0,0 0 0,0 0 0,0 0 0,0 0 0,0-1 0,1 1 0,-1 0 0,0-1 0,1 2 0,2 7 0,-1-3 0,0 1 0,-1-2 0,0 2 0,0 9 0,-1-15 0,0 0 0,0 0 0,0 0 0,0-1 0,0 1 0,1 0 0,-1 0 0,1 0 0,-1 0 0,0 1 0,0-1 0,0-1 0,0 1 0,1 0 0,0 0 0,0 0 0,-1 0 0,1-1 0,0 1 0,0-1 0,-1 1 0,2 0 0,-2-1 0,1 1 0,1-1 0,-2 1 0,1-1 0,1 1 0,-2-1 0,1 0 0,0 1 0,2-1 0,4 1 0,-1 0 0,0-1 0,0 0 0,13-1 0,-1 0 0,80-3 0,181 4 0,-205 4 0,62 1 0,338-5 0,-426 3 0,-1 2 0,-23-5 0,-15 1 0,0-1 0,1 0 0,18-2 0,-10-3 0,9-1 0,-1 4 0,44 3 0,-42 0 0,31-2 0,-59 1 0,1 0 0,0 0 0,-1-1 0,1 1 0,-1 0 0,1 0 0,0 0 0,-1-1 0,0 1 0,1 0 0,-1 0 0,1-1 0,0 1 0,-1 0 0,0-1 0,1 1 0,-1 0 0,0-1 0,1 1 0,-1-1 0,1 1 0,-1 0 0,0-1 0,0 1 0,0-1 0,0 1 0,0 0 0,0-1 0,0 1 0,0-1 0,0 1 0,0-1 0,0 0 0,0 1 0,0-1 0,0 1 0,0-1 0,0 0 0,0 1 0,0-1 0,0 1 0,0-1 0,-2-3 0,1-1 0,-2-1 0,-2-4 0,2 5 0,0-3 0,3 6 0,0 1 0,-1 0 0,0 0 0,1-1 0,-1 2 0,1-1 0,-1-1 0,0 1 0,-2-2 0,3 3 0,-1 0 0,0-1 0,0 1 0,1 0 0,0 0 0,-1-1 0,0 1 0,1 0 0,-1 0 0,0 0 0,0 0 0,0 0 0,1 0 0,-1 0 0,0 0 0,0 0 0,1 0 0,-2 1 0,2-1 0,-1 0 0,1 0 0,-2 1 0,2-1 0,-1 1 0,-11 2 0,1 0 0,0-1 0,0 0 0,0-1 0,-1 1 0,1-1 0,-1-1 0,1 0 0,-1-1 0,1-1 0,-14-2 0,-14-1 0,1 1 0,-75-1 0,20 4 0,-102-7 0,124 7 0,-68-4 0,-266 5 0,206 0 0,197 0 0,-1 0 0,1 0 0,-1 1 0,0-1 0,1 1 0,0-1 0,0 1 0,-1 0 0,-4 1 0,7-1 0,0-1 0,-1 0 0,1 1 0,-1 0 0,0-1 0,1 1 0,-1-1 0,1 0 0,0 1 0,-1-1 0,0 1 0,1 0 0,0-1 0,0 1 0,-1-1 0,1 0 0,0 0 0,0 1 0,0 0 0,-1 0 0,1-1 0,0 1 0,0 0 0,0-1 0,0 1 0,0-1 0,0 1 0,1 0 0,-1-1 0,0 1 0,0-1 0,0 1 0,0 0 0,1-1 0,-1 1 0,0 0 0,1-1 0,-1 1 0,2-1 0,0 2 0,0 0 0,1-1 0,0 1 0,0 0 0,0-1 0,-1 0 0,1 0 0,0 0 0,0 0 0,0 0 0,5 0 0,7 3 0,-4-1 0,1 0 0,-1-1 0,2-2 0,-1 1 0,0 0 0,12-1 0,26 2 0,123 1 0,-97-5 0,19 2 0,101 1 0,-168 0 0,200 1 0,-77-6 0,-106 4 0,44 1 0,-66 3-1365</inkml:trace>
</inkml:ink>
</file>

<file path=ppt/ink/ink19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06"/>
    </inkml:context>
    <inkml:brush xml:id="br0">
      <inkml:brushProperty name="width" value="0.1" units="cm"/>
      <inkml:brushProperty name="height" value="0.1" units="cm"/>
      <inkml:brushProperty name="color" value="#00A0D7"/>
      <inkml:brushProperty name="ignorePressure" value="1"/>
    </inkml:brush>
  </inkml:definitions>
  <inkml:trace contextRef="#ctx0" brushRef="#br0">20 43,'21'45,"-16"-35,-4-8,-1-3,-46-98,174 376,-127-272</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505"/>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0,'123'759,"-123"-757</inkml:trace>
</inkml:ink>
</file>

<file path=ppt/ink/ink19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07"/>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1,'1678'0,"-1669"0</inkml:trace>
</inkml:ink>
</file>

<file path=ppt/ink/ink19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08"/>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1,'1908'0,"-1903"0</inkml:trace>
</inkml:ink>
</file>

<file path=ppt/ink/ink19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09"/>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1,'1732'0,"-1727"0</inkml:trace>
</inkml:ink>
</file>

<file path=ppt/ink/ink19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10"/>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0,'8652'0,"-8647"0</inkml:trace>
</inkml:ink>
</file>

<file path=ppt/ink/ink19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11"/>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1,'10'532,"-10"-530</inkml:trace>
</inkml:ink>
</file>

<file path=ppt/ink/ink19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12"/>
    </inkml:context>
    <inkml:brush xml:id="br0">
      <inkml:brushProperty name="width" value="0.1" units="cm"/>
      <inkml:brushProperty name="height" value="0.1" units="cm"/>
      <inkml:brushProperty name="color" value="#00A0D7"/>
    </inkml:brush>
  </inkml:definitions>
  <inkml:trace contextRef="#ctx0" brushRef="#br0">1790 288 24575,'0'2'0,"1"0"0,0 0 0,0 1 0,0-1 0,0 0 0,0-1 0,1 0 0,2 4 0,2 6 0,-1-3 0,-1-1 0,2 2 0,-1-2 0,0 0 0,2-1 0,-2 2 0,10 5 0,-15-13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0,-1 6 0,1 14 0,3-6 0,0 0 0,0 0 0,0-1 0,2 1 0,-2 1 0,2-2 0,0 1 0,0 0 0,5 6 0,10 18 0,-15-24 0,-3-4 0,1 0 0,0 0 0,-1 0 0,0 0 0,1 0 0,-1 0 0,0 0 0,0 0 0,0 0 0,1 1 0,-1-1 0,-1 0 0,1-1 0,0 0 0,0 0 0,-1 0 0,1 0 0,0 1 0,-1-1 0,0 0 0,1 0 0,0 1 0,0-1 0,0 0 0,0 0 0,-1 1 0,0-1 0,1 0 0,-1 0 0,1 0 0,0 0 0,-1 0 0,0 0 0,1 0 0,-1 0 0,1 0 0,-1 0 0,1 0 0,-2 0 0,-15 1 0,-22 2 0,24-1 0,1 0 0,-1-1 0,0 0 0,1-1 0,-1 0 0,-16-3 0,-39-3 0,39 2 0,18 1 0,-1 1 0,-23-1 0,-26-3 0,54 6 0,-1 0 0,-16-4 0,17 2 0,-1 0 0,-18 0 0,11 2 0,8 0 0,2 0 0,-1 0 0,0 1 0,0 0 0,1 0 0,-12 3 0,13-2 0,-1-1 0,0-1 0,0 1 0,0 0 0,0-1 0,-10 0 0,8-1 0,0 2 0,-15 1 0,-49 4 0,52-4 0,1 0 0,-37-3 0,14 0 0,-451 1 0,403-6 0,19 3 0,26 1 0,-125 1 0,88 2 0,81-1 0,1 0 0,-1-1 0,1 1 0,0 0 0,0 0 0,0 0 0,0 0 0,-1 0 0,1-1 0,0 1 0,0-1 0,0 0 0,-1 1 0,1-1 0,1 0 0,-2 0 0,2 0 0,0 1 0,-2-1 0,2 0 0,-1 0 0,0 0 0,0 0 0,1-1 0,-1 2 0,1-1 0,-1 0 0,1 0 0,-1 0 0,1 0 0,0 0 0,0-3 0,-1-3 0,-1-1 0,2 0 0,2-14 0,-2 8 0,7-48 0,-7 53 0,1 1 0,3-15 0,2-5 0,0-62 0,-6 62 0,0-32 0,-1 56 0,0-1 0,0 0 0,-1 2 0,0-2 0,0 1 0,-1 0 0,1 0 0,0-1 0,-1 1 0,0 1 0,-6-8 0,9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7 0,7 79 0,-6-89 0,1 12 0,1 2 0,1-1 0,8 27 0,-11-68 0,1 9 0,-2-19 0,2-37 0,1 61 0,-1 1 0,6-11 0,0-6 0,-6 22 0,-1 0 0,1 0 0,0 1 0,0-1 0,0 1 0,1-2 0,-1 2 0,3-5 0,-3 6 0,1 0 0,-2 0 0,1 1 0,1-1 0,-1 0 0,1 0 0,-1 1 0,0-2 0,0 2 0,0 0 0,1 0 0,0 0 0,-1-1 0,1 1 0,-1 0 0,1-1 0,-1 1 0,0 0 0,0 0 0,3 0 0,9 1 0,0-1 0,0 1 0,1 1 0,13 3 0,-12-1 0,27 0 0,-19-2 0,-16 0 0,17 1 0,34 0 0,5 2 0,27-5 0,-200-11 0,102 11 0,-2-2 0,-13-1 0,23 3 0,0 0 0,0 0 0,1 0 0,-1 0 0,0 0 0,0 0 0,0 0 0,0 0 0,0 0 0,0 0 0,0 0 0,0 0 0,0 0 0,0 0 0,0 0 0,0 0 0,0 0 0,0 0 0,0 0 0,0 0 0,0 0 0,0 0 0,0 0 0,0 0 0,0 0 0,0-1 0,0 1 0,0 0 0,0 0 0,0 0 0,0 0 0,0 0 0,0 0 0,0 0 0,0 0 0,0 0 0,0 0 0,0 0 0,0 0 0,0 0 0,0 0 0,0 0 0,0 0 0,0 0 0,0 0 0,0 0 0,0 0 0,0 0 0,0 0 0,0 0 0,0 0 0,0 0 0,0 0 0,0 0 0,7-2 0,9 0 0,84-3 0,46 4 0,-77 2 0,697-1 0,-707 6 0,-27-7 0,43 2 0,-74-1 0,-1 0 0,1 1 0,0-1 0,0 0 0,0 0 0,-1 1 0,1-1 0,0 1 0,0-1 0,-1 0 0,1 1 0,0-1 0,0 0 0,-1 1 0,1-1 0,-1 1 0,1-1 0,-1 1 0,1 0 0,-1 0 0,0-1 0,0 1 0,1 1 0,6 21 0,-3-9 0,9 27 0,-6-21 0,3-1 0,-1-1 0,15 21 0,26 29 0,-44-58 0,0-1 0,-2 1 0,1 0 0,5 18 0,6 14 0,1 0 0,-16-39 0,0-1 0,0-1 0,0 1 0,0 1 0,-1 0 0,1-1 0,-1 0 0,1 0 0,-1 6 0,0-7 0,0-1 0,0 1 0,-1 0 0,1-1 0,0 1 0,-1 0 0,1 0 0,0-1 0,0 0 0,-1 1 0,1 0 0,0 0 0,-1-1 0,0 1 0,1-1 0,-1 1 0,1 0 0,-1-1 0,0 1 0,1-1 0,-1 1 0,1-1 0,-1 0 0,0 1 0,0-1 0,1 0 0,-2 1 0,2-1 0,0 1 0,-1-1 0,0 0 0,0 0 0,-1 0 0,-82-1 0,47-4 0,28 3 0,0 0 0,-18 1 0,21 0 0,1 1 0,1-1 0,-2 1 0,2-1 0,-2 0 0,1-1 0,-8-3 0,9 4 0,-6-1 0,1 0 0,0 0 0,-2 1 0,-14 0 0,15 0 0,-130 0 0,74 2 0,-18 4 0,-198-5 0,269 1 0,-27 3 0,26-2 0,-25 2 0,-38-4 0,-87-1 0,129-5 0,27 5 0,0 0 0,0 0 0,-10 0 0,6 0 0,-1 0 0,0-1 0,-20-5 0,21 5 0,-1-2 0,1 2 0,-25-1 0,-230 4 0,265-1 0,1 0 0,0-1 0,0 1 0,0 0 0,0 0 0,0 0 0,-1-1 0,1 1 0,-1-1 0,1 1 0,0-1 0,0 1 0,0-1 0,0 1 0,1-1 0,-1 1 0,-1-1 0,2 0 0,-1 0 0,0 0 0,0 1 0,0-1 0,1 0 0,-1-1 0,0 1 0,1 0 0,-1 0 0,1 0 0,-1 0 0,1 1 0,-1-1 0,1-3 0,-1-4 0,0 1 0,1 0 0,0 0 0,1-9 0,0 0 0,-1-213 0,5 201 0,-5 26 0,1-1 0,-1 1 0,1-1 0,0 1 0,0 0 0,1 1 0,-1-1 0,0-1 0,3-2 0,-3 4 0,-1 1 0,1-1 0,-1 0 0,1 1 0,-1 0 0,1 0 0,0-1 0,-1 1 0,1 0 0,-1-1 0,1 1 0,0 0 0,0 0 0,-1-1 0,0 1 0,1 0 0,-1 0 0,1 0 0,0 0 0,0 0 0,-1 0 0,1 0 0,0 0 0,0 0 0,0 0 0,-1 0 0,1 0 0,0 0 0,-1 0 0,1 1 0,0-1 0,0 0 0,-1 0 0,1 1 0,-1-1 0,0 0 0,1 1 0,-1-1 0,1 0 0,0 0 0,-1 1 0,1 0 0,0 0 0,0 1 0,0-1 0,1 1 0,-1 1 0,0-1 0,0-1 0,0 1 0,-1 0 0,1 0 0,-1 0 0,0 0 0,1 4 0,-2 38 0,1 53 0,7-39 0,-5-37 0,1 21 0,-3-40 0,0 3 0,0 0 0,0-1 0,1 1 0,-1 0 0,3 7 0,-2-10 0,-1-1 0,0 0 0,1 0 0,0 0 0,0 0 0,-1-1 0,1 1 0,0 0 0,0 1 0,0-1 0,0-1 0,0 1 0,0 0 0,0 0 0,0-1 0,0 1 0,0 0 0,0-1 0,1 1 0,-1-1 0,1 0 0,-1 1 0,0 0 0,1-1 0,-1 0 0,-1 0 0,2 0 0,2 0 0,-1 0 0,0 1 0,0-1 0,1 0 0,-1-1 0,0 1 0,0 0 0,5-2 0,-7 1 0,0 1 0,0 0 0,0-1 0,-1 1 0,1-1 0,0 1 0,-1-1 0,0 1 0,1-1 0,0 1 0,-1-1 0,1 1 0,-1-1 0,1 0 0,-1 0 0,1 0 0,-1 1 0,0-1 0,1 1 0,-1-1 0,0 1 0,0-1 0,0 0 0,1 0 0,-1 1 0,0-2 0,0 2 0,-1-2 0,-5-83 0,5 76 0,0-1 0,0 1 0,-6-15 0,4 15 0,2 0 0,-1 0 0,-1-16 0,3 10 0,2 2 0,-2-1 0,-1 1 0,0 1 0,-1-1 0,-5-19 0,7 32 0,0 0 0,0 0 0,0 0 0,0 0 0,0 0 0,0 0 0,0 0 0,0 0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5 0,1 7 0,-1 159 0,5-93 0,-2-72 0,1 0 0,0 0 0,1 1 0,0-1 0,0 0 0,3 7 0,-5-12 0,1-1 0,-1 1 0,2-1 0,-2 1 0,1 0 0,0-1 0,0 1 0,-1-1 0,1 0 0,0 1 0,0 0 0,-1-1 0,1 0 0,0 0 0,0 1 0,0-1 0,0 0 0,0 0 0,0 0 0,1 0 0,23 0 0,-17-1 0,6 2 0,-11-1 0,2 0 0,-1 0 0,-1 0 0,1 0 0,1-1 0,5-1 0,-9 2 0,-1-1 0,1 0 0,-1 1 0,1-1 0,0 1 0,-1-1 0,1 0 0,-1 1 0,1-1 0,-1 0 0,1 1 0,-1-2 0,0 2 0,1-1 0,-1 0 0,0 1 0,0 0 0,0-1 0,0 0 0,0 0 0,0 1 0,0-1 0,0 0 0,0 0 0,0 0 0,0-1 0,-6-20 0,6 21 0,-16-44 0,-1-43 0,6 4 0,8 64 0,2 17 0,-1-2 0,2 1 0,0 1 0,0-1 0,0 0 0,0 0 0,0 0 0,0 0 0,0 0 0,2-5 0,-2 9 0,0 0 0,0 0 0,1 0 0,-1 0 0,0-1 0,0 1 0,0-1 0,0 1 0,0 0 0,0 0 0,0-1 0,0 1 0,0 0 0,0 0 0,0 0 0,0-1 0,0 1 0,0 0 0,0 0 0,0-1 0,0 1 0,0 0 0,0 0 0,0 0 0,0-1 0,0 1 0,0 0 0,-1 0 0,1 0 0,-8 0 0,4 0 0,-17-1 0,20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 0 0,0 0 0,1 0 0,2-2 0,-1 1 0,1-1 0,-1 1 0,0-1 0,1 1 0,0 0 0,0 0 0,-1 0 0,1 0 0,6 0 0,30-2 0,-25 2 0,-10 1 0,0 0 0,0-1 0,1 1 0,-2 0 0,2 1 0,-1-1 0,0 1 0,0-1 0,1 1 0,-1 1 0,4 0 0,-30-22 0,22 19 0,-2 0 0,0-1 0,-1 0 0,1 1 0,-1 0 0,1-1 0,0 2 0,0-2 0,-1 1 0,0 1 0,0-1 0,1 0 0,-1 1 0,0-1 0,0 1 0,0 0 0,-3-1 0,-3 2 0,1-1 0,0 1 0,-1 0 0,1 1 0,-1 0 0,1 0 0,1 0 0,-1 1 0,0 1 0,-8 3 0,12-5 0,0 0 0,2-1 0,-1 2 0,0-1 0,0 0 0,0 0 0,1 0 0,0 2 0,-1-2 0,1 0 0,0 1 0,0 0 0,0 0 0,1 1 0,0-2 0,-1 1 0,1 1 0,0-1 0,0 0 0,0 0 0,1 1 0,0-1 0,-1 1 0,2 5 0,-1-8 0,0-1 0,1 2 0,-1-2 0,0 1 0,1-1 0,-1 1 0,1-1 0,-1 0 0,1 1 0,-1-1 0,1 1 0,0-1 0,-1 1 0,1-1 0,0 1 0,-1-1 0,0 0 0,1 1 0,0-1 0,0 1 0,-1-1 0,1 0 0,0 0 0,0 0 0,0 0 0,-1 1 0,2-1 0,0 0 0,28 0 0,-24 0 0,1-1 0,0 0 0,-1 0 0,0 0 0,2-1 0,-3 1 0,9-3 0,-2 0 0,3 1 0,-1 0 0,1 1 0,1 0 0,26-1 0,-24 3 0,84-5 0,242 5 0,-354-1 0,-1 0 0,1 0 0,0 0 0,-14-5 0,14 2 0,-1 2 0,1 1 0,1-1 0,-19 0 0,-99 2 0,463 0 0,-203 5 0,-10 1 0,-45-1 0,49-5 0,-64 0 0,-7-4 0,-30 2 0,0-1 0,-14 2 0,1 0 0,25 1 0,-38 0 0,1 0 0,-1 0 0,1 1 0,0-1 0,0 0 0,-1 0 0,1 0 0,0 1 0,-1-1 0,1 0 0,-1 1 0,1-1 0,-1 1 0,1-1 0,-1 0 0,0 1 0,0 0 0,0-1 0,1 1 0,0-1 0,-1 1 0,0-1 0,0 1 0,0-1 0,1 1 0,-1 0 0,0-1 0,0 1 0,0-1 0,0 1 0,0-1 0,0 1 0,0 0 0,0 0 0,0 0 0,0-1 0,0 1 0,0 0 0,0 0 0,0-1 0,-1 1 0,1 0 0,0 0 0,0-1 0,-1 1 0,0 0 0,1-1 0,0 1 0,0 0 0,0-1 0,-1 1 0,0-1 0,1 0 0,-1 0 0,1 1 0,-1-1 0,0 0 0,0 1 0,1 0 0,-1-1 0,0 0 0,-1 1 0,-22 1 0,18-2 0,1 0 0,0 0 0,-10 3 0,-3 0 0,1-1 0,-2-1 0,1 0 0,-35-2 0,8 0 0,-160 7 0,-79-12 0,-67 6 0,185 0 0,155 0 0,1 1 0,-18 4 0,1 0 0,22-4 0,-1 0 0,2 0 0,-2 0 0,0 1 0,2-1 0,-10 6 0,14-7 0,0 0 0,0 0 0,0 0 0,0 0 0,0 0 0,0 0 0,0 0 0,0 0 0,-1 0 0,1 0 0,0 0 0,0 1 0,0-1 0,0 0 0,0 0 0,0 0 0,0 0 0,0 0 0,0 0 0,0 0 0,0 0 0,0 0 0,-1 0 0,1 0 0,0 0 0,0 1 0,0-1 0,0 0 0,0 0 0,0 0 0,0 0 0,0 0 0,0 0 0,0 0 0,0 0 0,0 0 0,0 1 0,0-1 0,0 0 0,0 0 0,0 0 0,0 0 0,0 0 0,0 0 0,0 0 0,0 0 0,0 0 0,1 0 0,-1 0 0,0 0 0,0 0 0,0 0 0,0 0 0,0 0 0,0 0 0,8 3 0,13-2 0,759-2 0,-660 7 0,341-6 0,-461 0 0,1 0 0,-1 0 0,0 0 0,1 0 0,-1 0 0,1 0 0,0 0 0,0 0 0,-1 0 0,1 0 0,-1 0 0,1 0 0,0 1 0,-1-1 0,1 0 0,-1 0 0,1 1 0,0-1 0,-1 1 0,1-1 0,-1 1 0,0-1 0,1 0 0,0 1 0,-1-1 0,0 0 0,0 1 0,1 0 0,-1-1 0,0 1 0,0-1 0,0 1 0,0 0 0,-1 0 0,1-1 0,0 1 0,0 0 0,0-1 0,0 1 0,-1-1 0,1 1 0,-1 0 0,1-1 0,-1 1 0,-1 1 0,1 0 0,-1 0 0,-1 0 0,2 1 0,-1-1 0,0 0 0,-1-1 0,0 0 0,-3 3 0,-7 0 0,1 0 0,-1-3 0,1 1 0,-1 0 0,-18 0 0,2 1 0,-27 0 0,-55-4 0,39 0 0,-458 1 0,380-6 0,-121 7 0,270-1 0,0 0 0,0 0 0,0 0 0,1 0 0,-1 0 0,0 0 0,0 0 0,0 0 0,1 1 0,-1-1 0,0 1 0,0-1 0,0 0 0,0 1 0,1-1 0,-2 1 0,2-1 0,-1 1 0,1-1 0,0 0 0,0 1 0,-1-1 0,1 1 0,0-1 0,0 0 0,0 1 0,0-1 0,-1 1 0,1-1 0,0 0 0,0 0 0,0 1 0,0-1 0,0 1 0,0-1 0,0 0 0,0 1 0,1 0 0,-1 0 0,0 0 0,1 0 0,-1 0 0,1 1 0,0-1 0,-1 0 0,1-1 0,0 1 0,0 0 0,0-1 0,0 1 0,0 0 0,0-1 0,0 1 0,0 0 0,0 0 0,0-1 0,0 1 0,0-1 0,3 1 0,15 3 0,0-1 0,1-1 0,34 0 0,-38-2 0,323 2 0,-175-3 0,26-4 0,-23-1 0,24 1 0,-55 1 0,-121 3 0,-12 1 0,4 0 0,0 0 0,0 0 0,11 1 0,-17-1 0,0 0 0,0 0 0,0 0 0,0 1 0,0-1 0,-1 0 0,2 0 0,-2 0 0,1 0 0,-1 0 0,1 0 0,0 1 0,0-1 0,-1 1 0,1-1 0,0 1 0,0 0 0,-1-1 0,1 1 0,-1-1 0,1 1 0,0 0 0,-1-1 0,1 1 0,-1 0 0,0-1 0,1 1 0,-1 0 0,1 0 0,-1 0 0,0 0 0,0-1 0,0 0 0,0 1 0,0 0 0,0 0 0,0 1 0,0-1 0,0 0 0,-1 0 0,1 0 0,-1-1 0,1 1 0,-1 0 0,1 0 0,0-1 0,-1 1 0,0 0 0,0-1 0,1 0 0,-1 1 0,0-1 0,1 1 0,-1-1 0,0 1 0,0-1 0,0 1 0,1-1 0,-1 0 0,0 1 0,0-1 0,0 0 0,1 0 0,-3 1 0,-3 0 0,1-1 0,-1 0 0,-8 0 0,-1 1 0,-55 4 0,-74-5 0,63-1 0,-563 1 0,498 5 0,13 6 0,78-6 0,28-3 0,16-2 0,1 1 0,-2 0 0,2 1 0,0 0 0,-20 5 0,29-7 0,0 1 0,1-1 0,-1 0 0,1 0 0,-1 1 0,0-1 0,1 0 0,-1 1 0,1 0 0,-1-1 0,0 0 0,1 1 0,0-1 0,0 1 0,0 0 0,0-1 0,0 0 0,-1 0 0,1 1 0,0-1 0,0 0 0,0 0 0,0 0 0,1 0 0,-1 0 0,0 0 0,0 0 0,0 0 0,0 0 0,0 1 0,0-1 0,0 0 0,0 0 0,0 0 0,0 0 0,0 1 0,0-1 0,0 0 0,0 0 0,0 0 0,0 0 0,0 0 0,0 1 0,1-1 0,1 1 0,0 0 0,-1-1 0,1 1 0,-1 0 0,1-1 0,0 0 0,-1 1 0,1-1 0,3 0 0,185 1 0,-90-2 0,1082 1 0,-1182 0 0,1 0 0,0 0 0,-1 0 0,1 0 0,-1 0 0,1 0 0,-1 0 0,1 0 0,-1 0 0,1 0 0,-1 0 0,1 0 0,-1 0 0,0 1 0,0-1 0,1 0 0,-1 0 0,1 0 0,0 1 0,-1-1 0,0 0 0,1 1 0,-1-1 0,0 0 0,1 1 0,-1-1 0,0 1 0,0 0 0,0-1 0,0 0 0,0 0 0,0 0 0,-1 0 0,1 1 0,0-1 0,0 0 0,0 1 0,0-1 0,0 0 0,-1 1 0,1-1 0,0 0 0,0 0 0,-1 1 0,1-1 0,-1 0 0,1 0 0,0 1 0,-1-1 0,1 1 0,-1-1 0,1 1 0,-1 0 0,0-1 0,0 0 0,0 1 0,1-1 0,-1 0 0,0 1 0,0-1 0,0 0 0,0 0 0,0 0 0,0 0 0,0 1 0,0-1 0,1 0 0,-1 0 0,1-1 0,-1 1 0,-1 0 0,2 0 0,-1 0 0,0 0 0,0-1 0,0 1 0,0 0 0,0-1 0,1 1 0,-3-2 0,2 1 0,1-1 0,-1 0 0,0 1 0,0-1 0,0 1 0,0-1 0,1 0 0,-2-3 0,2 3 0,-1 1 0,0-1 0,0 0 0,1 0 0,-1 0 0,-2-3 0,12 19 0,-1 0 0,0-1 0,10 29 0,-18-40 0,3 4 0,0 1 0,0 0 0,-1 0 0,0-1 0,-2 2 0,2 8 0,-2-16 0,0 0 0,0 1 0,0-1 0,0 0 0,0 0 0,0 1 0,0-1 0,0 0 0,-1 0 0,1 0 0,0 1 0,0-1 0,0 0 0,0 1 0,0-1 0,0 0 0,-1 0 0,1 0 0,0 1 0,0-1 0,0 0 0,0 0 0,0 0 0,0 0 0,-1 0 0,1 0 0,0 0 0,0 1 0,0-1 0,-1 0 0,1 0 0,0 0 0,0 0 0,-1 0 0,1 0 0,0 0 0,-1 0 0,1 0 0,0 0 0,0 0 0,-1 0 0,1 0 0,0-1 0,-15-4 0,7 3 0,-17-3 0,1 1 0,-52 0 0,-484 3 0,277 2 0,187-7 0,-1 3 0,48 1 0,17 1 0,10 1 0,-27-2 0,33 0 0,12 2 0,-1 0 0,0-1 0,1 1 0,0-1 0,-1 0 0,1 0 0,-1-1 0,1 1 0,-5-3 0,8 3 0,1 1 0,-1 0 0,0 0 0,1-1 0,-1 1 0,1-1 0,0 1 0,-1-1 0,0 0 0,1 1 0,0-1 0,-1 0 0,1 0 0,0 1 0,0-1 0,0 0 0,0 1 0,0-1 0,-1 0 0,1 0 0,0 1 0,1-1 0,-1 0 0,0 1 0,0-1 0,0 1 0,0-1 0,0 0 0,1 1 0,0-2 0,0 1 0,-1-1 0,1 1 0,-1 0 0,2 0 0,-2 0 0,1 0 0,1 0 0,-2 0 0,1 1 0,0-1 0,0 0 0,0 0 0,0 1 0,0-1 0,1 0 0,2 0 0,13-3 0,0 1 0,1 1 0,23-1 0,55 4 0,-37 0 0,92-2 0,155 2 0,-251 1 0,39 0 0,25 4 0,-23 0 0,74-6 0,-86 0 0,-65 2 0,-19-2 0,1 0 0,-1 1 0,1-1 0,0 0 0,0 0 0,-1 1 0,1-1 0,0 0 0,-1 1 0,1-1 0,-1 0 0,0 1 0,1-1 0,-1 1 0,0 0 0,1-1 0,-1 1 0,0-1 0,0 1 0,1-1 0,-1 1 0,1-1 0,-1 1 0,0 0 0,0 0 0,0-1 0,-1 1 0,1-1 0,-1 0 0,1 1 0,0-1 0,-1 0 0,1 1 0,0-1 0,0 1 0,-1-1 0,1 0 0,-1 0 0,1 1 0,-1-1 0,0 0 0,1 0 0,-1 1 0,1-1 0,-1 0 0,0 0 0,0 0 0,-16 3 0,15-3 0,-26 3 0,1-1 0,-36-3 0,12 0 0,-327 4 0,173 3 0,-33-5 0,131-1 0,39 6 0,-3-2 0,64-4-1365</inkml:trace>
</inkml:ink>
</file>

<file path=ppt/ink/ink19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13"/>
    </inkml:context>
    <inkml:brush xml:id="br0">
      <inkml:brushProperty name="width" value="0.1" units="cm"/>
      <inkml:brushProperty name="height" value="0.1" units="cm"/>
      <inkml:brushProperty name="color" value="#00A0D7"/>
    </inkml:brush>
  </inkml:definitions>
  <inkml:trace contextRef="#ctx0" brushRef="#br0">1 467 24575,'0'-6'0,"0"1"0,0 1 0,2-8 0,-1 10 0,0 1 0,-1-1 0,1 0 0,0 0 0,0 0 0,-1 1 0,2 0 0,-1 0 0,1-1 0,-1 0 0,4-2 0,-4 3 0,1 0 0,-1-1 0,1 1 0,0-1 0,-1 0 0,0 1 0,1-2 0,-1 1 0,0 1 0,0-1 0,0 1 0,0-2 0,-1 1 0,0 0 0,1 0 0,-1-1 0,0 2 0,1-1 0,-1 0 0,0-1 0,-1 1 0,1-4 0,1-1 0,0-1 0,1-1 0,0 2 0,1-2 0,0 2 0,-1-2 0,11-12 0,-6 5 0,-4 11 0,-1 1 0,0 0 0,-1-1 0,0 1 0,1-1 0,-1 0 0,-1 1 0,1-2 0,-1-4 0,0 1 0,-1 7 0,1 0 0,0-2 0,0 1 0,0 0 0,1 1 0,-1-1 0,1-1 0,0 1 0,0 1 0,0-1 0,2-4 0,9-24 0,-8 22 0,1 1 0,-1-2 0,-1 1 0,2-14 0,-3 17 0,-2 2 0,1 1 0,0-1 0,0 0 0,1 0 0,0 1 0,-1-1 0,3-4 0,-2 7 0,-2-1 0,1 0 0,0-1 0,0 1 0,-1 0 0,1 0 0,-1 0 0,0-3 0,0 3 0,0-1 0,0 1 0,1 1 0,0-2 0,-1 1 0,2-4 0,-2 5 0,0 0 0,1 1 0,-1 0 0,1-1 0,0 1 0,-1-1 0,1 1 0,0-1 0,0 1 0,-1-1 0,1 1 0,0 0 0,0-1 0,0 1 0,-1 0 0,1-1 0,0 1 0,0 0 0,0 0 0,-1 0 0,1-1 0,0 1 0,1 0 0,7 1 0,0-1 0,-1 1 0,17 3 0,-15-3 0,-1 1 0,17 1 0,4-3 0,42-1 0,-49-4 0,-18 4 0,-1 0 0,1 0 0,-2 0 0,1 1 0,5-1 0,268 1 0,-211 6 0,72-2 0,308-4 0,-434 1 0,0 0 0,14 3 0,-14-2 0,-1 0 0,17-1 0,-21-2 0,14 1 0,0 1 0,27 3 0,23 1 0,-61-3 0,14 1 0,-19-2 0,-7-1 0,-14 1 0,9-1 0,1 1 0,1-1 0,-1 0 0,0-1 0,-9-1 0,14 2 0,1 0 0,-1 0 0,1 0 0,0 0 0,-1 0 0,1 0 0,0 0 0,0 0 0,-1-1 0,1 1 0,-1 0 0,1 0 0,0 0 0,0 0 0,-1 0 0,1 0 0,0 0 0,0 0 0,0 0 0,-1 0 0,1-1 0,0 1 0,-1-1 0,1 1 0,0 0 0,0 0 0,0-1 0,0 1 0,0 0 0,0 0 0,0-1 0,0 1 0,0 0 0,0-1 0,0 1 0,0 0 0,0 0 0,0-1 0,0 1 0,0 0 0,0-1 0,0 1 0,0 0 0,0 0 0,0-1 0,0 1 0,0 0 0,1 0 0,-1-1 0,0 1 0,1 0 0,-1-1 0,1 0 0,-1 0 0,2 1 0,-2-1 0,1 0 0,1 1 0,-1 0 0,-1-1 0,2 1 0,-2-1 0,1 1 0,0-1 0,3 0 0,6 0 0,1 0 0,19 1 0,-17 0 0,22-2 0,-32 2 0,11-2 0,-24 2 0,-4 2 0,-19 5 0,23-6 0,-2 1 0,1 0 0,-18 0 0,14-1 0,10-1 0,0 1 0,0-1 0,1-1 0,-1 1 0,0 0 0,-5-2 0,10 2 0,0 0 0,0 0 0,-1 0 0,1 0 0,0 0 0,-1 0 0,1 0 0,0 0 0,0 0 0,0-1 0,-1 1 0,1 0 0,0 0 0,0-1 0,0 1 0,0 0 0,-1 0 0,1 0 0,0 0 0,0 0 0,-1-1 0,1 1 0,0 0 0,0 0 0,0 0 0,0-1 0,0 1 0,0 0 0,0 0 0,0 0 0,0-1 0,0 1 0,0 0 0,0 0 0,0 0 0,0 0 0,7-7 0,-4 6 0,-1-1 0,0 1 0,1 0 0,0 0 0,5-1 0,11 1 0,2 1 0,28 2 0,-27-2 0,39 4 0,225-4 0,-284 0 0,0 1 0,-1-1 0,0 0 0,1 0 0,0 1 0,-1-1 0,1 1 0,0 0 0,1 0 0,-2-1 0,-1 1 0,1 0 0,0-1 0,0 1 0,0-1 0,0 0 0,0 0 0,0 1 0,0-1 0,0 0 0,0 0 0,0 0 0,0 0 0,0 0 0,0 0 0,-1 0 0,1 0 0,0 0 0,0 0 0,0-1 0,0 1 0,0 0 0,0-1 0,0 1 0,0 0 0,0-1 0,1-1 0,-2 2 0,0 0 0,1 0 0,-1 0 0,0 0 0,0 0 0,0 0 0,0 0 0,0 0 0,0-1 0,1 1 0,-1 0 0,0 0 0,0 0 0,0 0 0,0 0 0,0 0 0,0 0 0,0 0 0,0 0 0,1 0 0,-1 0 0,0 0 0,0 0 0,0 0 0,0 0 0,0 0 0,1 1 0,-1-1 0,0 0 0,0 0 0,1 0 0,-1 0 0,3 6 0,-2 16 0,0-3 0,2-7 0,-1-1 0,-1 1 0,-1-1 0,-1 24 0,0-4 0,1-29 0,0 1 0,0 0 0,0 0 0,0 0 0,1-1 0,-1 0 0,1 1 0,-1 0 0,1 0 0,1-1 0,1 3 0,-1-1 0,-1 0 0,1-1 0,-1 2 0,0-2 0,1 8 0,-2-6 0,1-1 0,0 0 0,0 1 0,4 5 0,-3-4 0,0-1 0,-1 2 0,-1-2 0,2 2 0,-2-2 0,0 2 0,0 0 0,-2 7 0,2 9 0,0-16 0,0-6 0,-1 1 0,1-1 0,0 1 0,0-1 0,0 1 0,0-1 0,0 0 0,1 0 0,-1 1 0,0-1 0,0 0 0,0 1 0,0-1 0,1 0 0,0 0 0,0 1 0,-1-1 0,2 0 0,-2 0 0,1 0 0,1 0 0,0 1 0,0 0 0,0-1 0,-2 1 0,2-1 0,0 1 0,-1 0 0,0-1 0,1 1 0,-1 0 0,0 0 0,0 0 0,0 0 0,-1 0 0,1 0 0,0 3 0,-1 3 0,1-1 0,-1 13 0,0-24 0,-1-1 0,1 1 0,0-1 0,-4-5 0,2 4 0,0 1 0,1 0 0,-1-12 0,1 10 0,1 0 0,-2-1 0,-1-11 0,1 19 0,0 5 0,-2 9 0,4-9 0,-2 3 0,1-1 0,1 2 0,-1 9 0,1-15 0,1 1 0,-1-1 0,0-1 0,0 2 0,1-1 0,0 0 0,0-1 0,1 1 0,-1 0 0,1 0 0,3 3 0,-2-2 0,-1-2 0,-1 0 0,1 1 0,0-2 0,-1 1 0,3 4 0,-4-6 0,0 0 0,0 0 0,0 1 0,0-1 0,0 0 0,0 0 0,0 0 0,0 0 0,0 1 0,0-1 0,0 0 0,0 0 0,0 0 0,0 0 0,0 1 0,0-1 0,0 0 0,0 0 0,0 0 0,0 0 0,0 0 0,-1 1 0,1-1 0,0 0 0,0 0 0,0 0 0,-1 0 0,1 0 0,0 0 0,0 1 0,0-1 0,-1 0 0,-11 0 0,-14-4 0,1 1 0,-42-1 0,-30 10 0,-587-6 0,670-1 0,-25-4 0,25 4 0,-21-3 0,-428 3 0,228 3 0,-141-2 0,374 0 0,1 0 0,0 0 0,0 0 0,0 0 0,-1 0 0,2 0 0,-1 0 0,-1 0 0,1-1 0,0 1 0,1-1 0,-1 1 0,-1-1 0,1 0 0,1 1 0,0-1 0,0 0 0,0 1 0,-1-1 0,2 0 0,-1 1 0,0-1 0,0 0 0,0 0 0,1 1 0,-1 0 0,0-1 0,0 0 0,0 1 0,1-1 0,-1 0 0,0 1 0,2-2 0,13-23 0,-11 19 0,0 1 0,0-1 0,-2 0 0,1 0 0,3-7 0,12-39 0,-5-5 0,-8 42 0,-2 7 0,0 2 0,1-13 0,-1 7 0,0 1 0,1-1 0,0 1 0,11-20 0,-1 3 0,5-12 0,-19 39 0,0 0 0,1-1 0,0 2 0,-1-1 0,1-1 0,-1 1 0,2 0 0,-2 0 0,1 0 0,0 0 0,0-1 0,-1 1 0,1 1 0,0-1 0,0 0 0,1 0 0,-1 1 0,0 0 0,0-1 0,2 0 0,0 0 0,1 0 0,0 0 0,-1 1 0,0 0 0,1 0 0,6 0 0,-4 0 0,491 2 0,-256-4 0,627 2 0,-859 1 0,0 0 0,1 1 0,17 2 0,12 5 0,-7-5 0,-26-2 0,2 0 0,-2-1 0,2 0 0,-2 0 0,2-1 0,-2 0 0,13-2 0,-20 1 0,0 0 0,0 0 0,-1 0 0,1-1 0,-1 1 0,1 1 0,0-1 0,0 0 0,-3-1 0,-4-2 0,8 4 0,2 3 0,0 1 0,0 0 0,-1 0 0,0 1 0,0-1 0,-1 1 0,1 0 0,-1-2 0,0 2 0,0 0 0,-1 5 0,-1 7 0,1 19 0,0-13 0,1-1 0,5 32 0,-2-40 0,-1-1 0,0 0 0,1 21 0,-3-30 0,0-1 0,1 2 0,0-1 0,0-1 0,1 2 0,1 5 0,-1-6 0,0 0 0,-1 0 0,0 0 0,1 0 0,-1 0 0,0 6 0,-2-5 0,1-4 0,0 1 0,0-2 0,-1 2 0,1-1 0,0 1 0,1 0 0,-1-1 0,0 0 0,0 1 0,0-1 0,1 1 0,0-1 0,0 1 0,-1-2 0,1 0 0,-1 0 0,0 0 0,0 0 0,0 0 0,0 0 0,1 0 0,-1 0 0,0 0 0,0-1 0,1 1 0,-1 0 0,1 0 0,-1 0 0,0 0 0,0-1 0,1 1 0,-1 0 0,0 0 0,0-1 0,0 1 0,0 0 0,1 0 0,-1 0 0,0 0 0,0 0 0,1 0 0,-1-1 0,0 1 0,0-1 0,0 1 0,0 0 0,0-1 0,0 1 0,0 0 0,0-1 0,2-11 0,3-57 0,-3 38 0,-2-51 0,-1 31 0,0 42 0,0 0 0,-1 1 0,-1-1 0,0 0 0,0 1 0,-8-15 0,6 10 0,1 7 0,0-1 0,1 1 0,0-1 0,-2 2 0,0-2 0,-8-7 0,13 14 0,-1-1 0,0 1 0,1-1 0,-1 1 0,1-1 0,-1 0 0,1 1 0,-1 0 0,0 0 0,0 0 0,1 0 0,-1 0 0,0-1 0,0 1 0,0 0 0,0 0 0,0 0 0,0 0 0,1 0 0,-2 0 0,2 0 0,-1 0 0,0 0 0,1 0 0,-1 0 0,0 1 0,0-1 0,0 0 0,1 0 0,-1 0 0,0 0 0,0 1 0,1-1 0,-1 1 0,0-1 0,0 1 0,1-1 0,-1 1 0,0 0 0,0 0 0,-1 2 0,0 0 0,-1-1 0,1 0 0,-1 2 0,2-1 0,-1 0 0,-1 5 0,3-7 0,-1 1 0,0-1 0,1 0 0,0 0 0,0 1 0,0-2 0,0 1 0,0 1 0,0-1 0,0 1 0,0-1 0,1 2 0,0-3 0,-1 1 0,0 0 0,0-1 0,0 0 0,1 1 0,-1-1 0,0 0 0,1 1 0,-1-1 0,1 0 0,-1 0 0,0 0 0,0 0 0,0 0 0,0 0 0,1 0 0,0 1 0,-1-1 0,1 0 0,-1 0 0,0 0 0,1 0 0,0 0 0,-1 0 0,1 0 0,-1 0 0,0 0 0,1 0 0,0 0 0,-1 0 0,1 0 0,0 0 0,-1 0 0,0 0 0,1 0 0,-1-1 0,0 1 0,1 0 0,0 0 0,0 0 0,-1 0 0,0 0 0,0 0 0,0 0 0,0 0 0,0 0 0,0 0 0,1 0 0,-1 0 0,0 0 0,0 0 0,0 0 0,0 0 0,0 0 0,1 0 0,-1-1 0,0 1 0,0 0 0,0 0 0,0 0 0,0 0 0,0 0 0,1 0 0,-1 0 0,0-1 0,0 1 0,0 0 0,0 0 0,1 0 0,-1 0 0,0 0 0,0-1 0,0 1 0,0 0 0,0-1 0,0 1 0,0 0 0,0 0 0,0 0 0,0 0 0,0 0 0,0-1 0,0 1 0,0 0 0,0 0 0,-10-3 0,-13 0 0,-75 9 0,-636-6 0,556 5 0,0 1 0,105-5 0,-71-2 0,102-5 0,29 5 0,0-1 0,-14 0 0,-147 2 0,172 0 0,0 0 0,0 0 0,1 1 0,0-1 0,0 0 0,-1 0 0,0 1 0,1 0 0,-1-1 0,0 1 0,1 0 0,-1-1 0,1 0 0,0 1 0,0 0 0,0 0 0,-1 0 0,1 0 0,0 1 0,0-1 0,-2 1 0,0 2 0,1 1 0,-1 0 0,1-1 0,-3 9 0,3-6 0,-50 104 0,48-102 0,1 0 0,-1 1 0,-1 14 0,2-11 0,-1-1 0,-8 18 0,-3 8 0,14-34 0,0-3 0,0 0 0,1 0 0,-1 1 0,1-1 0,0 1 0,0-1 0,0 1 0,0 0 0,0 0 0,0-1 0,0-1 0,1 1 0,-1-1 0,0 1 0,1-1 0,-1 0 0,1 1 0,-1 0 0,1-1 0,-1 0 0,1 1 0,-1-1 0,1 0 0,-1 1 0,1-1 0,-1 0 0,1 0 0,-1 1 0,1-1 0,-1 0 0,1 0 0,0 0 0,-1 0 0,1 0 0,-1 0 0,2 0 0,-2 0 0,1 0 0,0 0 0,117 0 0,-48-1 0,-7-5 0,39 2 0,856 4 0,-488 0 0,-462-1 0,0 0 0,-1 0 0,12-3 0,10 0 0,-28 4 0,0-1 0,0 1 0,0 0 0,0-1 0,-1 1 0,1 0 0,0-1 0,0 1 0,0-1 0,0 1 0,-1-1 0,1 0 0,0 1 0,0-1 0,-1 0 0,1 0 0,0 0 0,-1 1 0,1-1 0,-1 0 0,0 0 0,1 0 0,0 1 0,-1 0 0,0-1 0,0 0 0,0 0 0,1 0 0,-1-2 0,0-3 0,0 0 0,0-1 0,0-7 0,-1 5 0,0-7 0,-6-28 0,2 17 0,0-32 0,5 12 0,-1 46 0,1 0 0,0 1 0,0-1 0,-1 1 0,1-1 0,0 1 0,-1-1 0,1 0 0,-1 0 0,1 1 0,-1-1 0,1 1 0,-1 0 0,0-1 0,1 1 0,-1-1 0,1 1 0,-1 0 0,1-1 0,0 1 0,-1 0 0,1 0 0,-2 0 0,2 0 0,-1 0 0,1 0 0,-2 0 0,2 0 0,-1 0 0,-1 0 0,-26 0 0,21 0 0,-209 0 0,117 0 0,5-5 0,-65 1 0,131 3 0,2 1 0,0-1 0,0-1 0,-31-4 0,28 1 0,0 2 0,-54-1 0,-41-1 0,80 5 0,-154 4 0,29 1 0,71 4 0,32-4 0,-25 7 0,156-11 0,1015-1 0,-1009 6 0,32-1 0,-16 0 0,147-5 0,-230 0 0,0 0 0,0 1 0,0-1 0,1 1 0,-2 0 0,0 0 0,8 4 0,-11-5 0,2 1 0,-1-1 0,1 1 0,-1-1 0,1 1 0,-1-1 0,0 1 0,0 0 0,0 0 0,1 0 0,-2 0 0,1 0 0,0 0 0,0 1 0,-1-1 0,2 0 0,-2 1 0,1-1 0,-1-1 0,1 1 0,0 1 0,-1 2 0,0-4 0,0 0 0,0 1 0,0-1 0,0 1 0,0-1 0,0 1 0,-1-1 0,1 0 0,0 1 0,-1-1 0,1 1 0,0-1 0,-1 0 0,1 1 0,0-1 0,-1 0 0,1 1 0,-1-1 0,1 0 0,-1 0 0,1 0 0,0 0 0,-1 1 0,0-1 0,1 0 0,0 0 0,0 0 0,0 0 0,-1 0 0,0 0 0,0 0 0,-22 2 0,12-1 0,-41 7 0,-33 5 0,74-11 0,-1-1 0,-24 1 0,3 0 0,-83 0 0,66-3 0,0-1 0,-81-12 0,135 14 0,0 0 0,-1 0 0,1-1 0,7 0 0,6 0 0,358-11 0,-356 11 0,-18 2 0,-12-1 0,-151 6 0,48 1 0,61-4 0,-98 2 0,-207-5 0,409-11 0,34-3 0,140-9 0,-63 8 0,-307 30 0,-163 7 0,-161-21 0,231-2 0,236 1 0,-1 0 0,0 0 0,1 0 0,-1 0 0,1 1 0,-1-1 0,0 1 0,1-1 0,-1 1 0,1 0 0,-1 0 0,0 0 0,-2 2 0,4-2 0,-1 0 0,1 1 0,0-1 0,0 1 0,-1-1 0,1-1 0,1 2 0,-2 0 0,2 0 0,0-1 0,0 1 0,-1-1 0,0 1 0,1 0 0,0-1 0,0 1 0,-1-1 0,1 1 0,1 3 0,-1 5 0,0 1 0,-1 0 0,0 0 0,-7 21 0,6-23 0,-1-1 0,-7 11 0,9-15 0,-1-2 0,0 1 0,0 1 0,-1-1 0,1-1 0,-1 1 0,1 0 0,-7 4 0,9-7 0,0 0 0,0 0 0,0 0 0,-1 0 0,1 0 0,0 1 0,0-1 0,0 0 0,0 0 0,0 0 0,0 0 0,0 0 0,-1 0 0,1 0 0,0 0 0,-1 0 0,1 0 0,0 0 0,0 0 0,0 0 0,0 0 0,0 0 0,0 0 0,0 0 0,0 0 0,0 0 0,0 0 0,0 0 0,0 0 0,0 0 0,-1 0 0,1 0 0,0 0 0,0 0 0,-1 0 0,1 0 0,0-1 0,0 1 0,0 0 0,0 0 0,0 0 0,0 0 0,0 0 0,0 0 0,0 0 0,-1 0 0,1-1 0,0 1 0,0 0 0,0 0 0,0 0 0,0 0 0,0 0 0,0-1 0,0 1 0,0 0 0,0 0 0,0 0 0,0 0 0,0 0 0,0 0 0,0-1 0,0 1 0,0 0 0,0-1 0,0 1 0,0 0 0,0 0 0,1 0 0,1-13 0,-2 11 0,5-16 0,8-24 0,-11 37 0,1-1 0,0 1 0,-1 0 0,1 0 0,2 0 0,-2 0 0,0 1 0,9-8 0,-12 12 0,0 0 0,1 0 0,-1 0 0,0 0 0,0 0 0,0 0 0,0 0 0,0 0 0,1 0 0,-1-1 0,0 1 0,0 0 0,0 0 0,0 0 0,0 0 0,0 0 0,0 0 0,0 0 0,0 0 0,0 0 0,0 0 0,0 0 0,0 0 0,0 0 0,0 0 0,0 0 0,0 0 0,0 0 0,0 0 0,1 0 0,-1 0 0,0 0 0,0 0 0,0 0 0,0 1 0,1-1 0,-1 0 0,0 0 0,0 0 0,0 0 0,0 0 0,0 0 0,0 0 0,0 0 0,0 0 0,0 0 0,0 0 0,0 0 0,0 1 0,0-1 0,0 0 0,0 1 0,3 7 0,-3 11 0,-4 1 0,3-14 0,0 1 0,0-2 0,1 2 0,0 9 0,0-15 0,0 0 0,1 2 0,0-2 0,-1 1 0,0-1 0,0 1 0,1-1 0,0 1 0,0-1 0,0 0 0,0 1 0,1-1 0,-1 0 0,0 1 0,0-1 0,1 1 0,-1-1 0,0 0 0,1 0 0,0-1 0,2 2 0,1 0 0,0 0 0,0 0 0,0-1 0,0 1 0,1-1 0,-1-1 0,8 2 0,41-3 0,-22 0 0,74 0 0,109 2 0,-201 0 0,-14-1 0,0 0 0,0 0 0,0 0 0,0 0 0,0 1 0,0-1 0,-1 0 0,1 0 0,0 0 0,0 0 0,0 0 0,0 0 0,0 0 0,0 0 0,0 0 0,0 0 0,0 0 0,0 0 0,0 0 0,0 0 0,0 0 0,0 0 0,0 0 0,0 0 0,0 0 0,0 0 0,0 0 0,0 0 0,0 1 0,0-1 0,0 0 0,0 0 0,0 0 0,0 0 0,0 0 0,0 0 0,0 0 0,0 0 0,0 0 0,0 0 0,0 0 0,0 0 0,0 0 0,0 0 0,0 0 0,0 0 0,0 0 0,0 0 0,0 0 0,0 0 0,0 0 0,0 0 0,0 0 0,0 0 0,1 0 0,-1 0 0,0 0 0,0 0 0,0 0 0,0 0 0,0 0 0,0 0 0,0 0 0,0 0 0,0 0 0,0 0 0,-23 5 0,-53 2 0,-129-5 0,102-3 0,20 1 0,364-6 0,5 0 0,755 6 0,-1028 0 0,0-1 0,13-2 0,-16 0 0,1 2 0,-1 0 0,0 0 0,14 1 0,-22 0 0,-1 1 0,1-1 0,-1 1 0,0 0 0,1-1 0,-1 1 0,0 0 0,0 0 0,-1 0 0,1-1 0,0 1 0,1 0 0,-2-1 0,1 1 0,1 2 0,12 18 0,-12-18 0,5 14 0,-7-16 0,1 0 0,-1 0 0,1 0 0,-1 1 0,0-1 0,0 0 0,0 0 0,0 0 0,0 0 0,0 0 0,-1 0 0,1 0 0,-1 0 0,1 1 0,-2-3 0,2 1 0,-1-1 0,-1 0 0,1 0 0,0 0 0,0 0 0,0 1 0,0-2 0,-1-1 0,2 3 0,-7-12 0,-1 0 0,-6-17 0,0 1 0,11 20 0,1 1 0,-1-2 0,1 2 0,0-2 0,-1-14 0,-2-18 0,4 40 0,0 0 0,1 0 0,0 1 0,-1-1 0,1 0 0,-1 0 0,0 1 0,1-1 0,-1 1 0,0-1 0,0 1 0,1-1 0,-1 1 0,0-1 0,0 1 0,1 0 0,-1-1 0,0 1 0,0 0 0,1-1 0,-2 1 0,1 0 0,1 0 0,-2 0 0,1-1 0,1 1 0,-2 0 0,1 0 0,0 0 0,0 1 0,0-1 0,-7 1 0,1-1 0,-15 4 0,16-2 0,-31 3 0,0 0 0,0-3 0,-64-3 0,34 0 0,-82 2 0,-152-2 0,250 0 0,-126-3 0,84 0 0,60 2 0,-172 1 0,105 2 0,42-1 0,-63 1 0,120-2 0,0 1 0,0 1 0,0-1 0,-1 0 0,1 0 0,0 0 0,0 1 0,-1-1 0,1 0 0,-1 1 0,1-1 0,0 1 0,1-1 0,-1 1 0,0-1 0,0 1 0,0 0 0,0 0 0,0 0 0,0 0 0,0 0 0,0-1 0,0 1 0,-1 1 0,2-1 0,0 1 0,0-1 0,0 0 0,0 0 0,0 1 0,0-1 0,0 0 0,0 1 0,0-1 0,1-1 0,-1 1 0,1 0 0,-1 0 0,1 0 0,-1 0 0,1 1 0,0-1 0,0 0 0,-1 0 0,1 0 0,0-1 0,0 1 0,2 1 0,-3-2 0,5 5 0,1 0 0,-1-1 0,7 5 0,-9-8 0,0 1 0,0 0 0,0-2 0,-1 1 0,2 0 0,-1-1 0,0 1 0,0 0 0,0-1 0,4 0 0,106-2 0,-30 0 0,133-4 0,-14 1 0,118 5 0,-217 5 0,28 1 0,-32-1 0,-11 0 0,119-5 0,-207 0 0,1 0 0,0 0 0,0 0 0,0 0 0,0-1 0,0 1 0,0 0 0,0-1 0,0 1 0,-1 0 0,2-1 0,-2 0 0,1 1 0,0-1 0,0 0 0,-1 1 0,0-1 0,0 1 0,1-1 0,0 0 0,-1 0 0,1 1 0,-1 0 0,0-1 0,1 0 0,0 0 0,-1 0 0,0 1 0,0-1 0,0 0 0,0 0 0,0 0 0,0 0 0,0-1 0,0 1 0,0 0 0,0 0 0,0 1 0,0-1 0,0 0 0,0 1 0,0-1 0,0 0 0,0-1 0,-1 2 0,0-1 0,1 0 0,0 0 0,-1 0 0,1 1 0,-1-1 0,0 0 0,1 1 0,0-1 0,-1 0 0,0 1 0,1 0 0,-1-1 0,0 1 0,0-1 0,0 1 0,1-1 0,-2 1 0,1-1 0,1 1 0,-2 0 0,1 0 0,-1-1 0,-3 1 0,-1 1 0,1-1 0,-1 1 0,1 0 0,0 0 0,-1 0 0,2 0 0,-1 1 0,-1 0 0,2 0 0,-8 4 0,-18 7 0,25-11 0,-1-2 0,1 0 0,-1 1 0,1-1 0,0 0 0,-10 0 0,-14 0 0,-203 27 0,178-24 0,-78-3 0,59-1 0,-841 1 0,913 0 0,0 1 0,1-1 0,-2 0 0,2 0 0,-1 0 0,1 0 0,-1-1 0,0 1 0,1 0 0,-2 0 0,2 0 0,-1 0 0,0-1 0,0 1 0,1 0 0,-1-1 0,0 1 0,0 0 0,1 0 0,-1 0 0,0-1 0,1 1 0,-1-1 0,1 0 0,-1 1 0,1-1 0,0 0 0,0 1 0,-1-2 0,1 1 0,0-1 0,0 0 0,0 0 0,0 2 0,0-2 0,0 1 0,0-1 0,0 1 0,1-1 0,-1 0 0,0 1 0,2-2 0,-1 0 0,1-1 0,0-1 0,0 2 0,1-1 0,-1 0 0,3-3 0,-4 6 0,0 0 0,1 0 0,-1 0 0,1 0 0,-1-1 0,0 1 0,0 0 0,1 1 0,0-1 0,-1 0 0,1 1 0,0-1 0,0 1 0,-1 0 0,0 0 0,1 0 0,0 0 0,2 0 0,29 0 0,59 5 0,-58-1 0,124-2 0,-88-3 0,-56 1 0,1 1 0,-1 0 0,29 5 0,-30-3 0,0-2 0,1 1 0,15-1 0,12 0 0,36 8 0,-42-4 0,65 1 0,0-6-1365</inkml:trace>
</inkml:ink>
</file>

<file path=ppt/ink/ink19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14"/>
    </inkml:context>
    <inkml:brush xml:id="br0">
      <inkml:brushProperty name="width" value="0.1" units="cm"/>
      <inkml:brushProperty name="height" value="0.1" units="cm"/>
      <inkml:brushProperty name="color" value="#00A0D7"/>
    </inkml:brush>
  </inkml:definitions>
  <inkml:trace contextRef="#ctx0" brushRef="#br0">120 0 24575,'0'2'0,"0"15"0,1-1 0,3 19 0,-3-34 0,-1 1 0,0-1 0,0 1 0,0-1 0,0 1 0,0-1 0,0 1 0,0-1 0,-1 2 0,1-2 0,-1 1 0,0-1 0,1 0 0,-1 0 0,0 1 0,0-1 0,0 1 0,1-1 0,-3 2 0,-6 10 0,8-11 0,0 0 0,0 0 0,1 1 0,-1-1 0,0 1 0,1 0 0,0-1 0,0 1 0,0-1 0,0 5 0,0-5 0,1 0 0,-1 0 0,0 1 0,0 0 0,-1-1 0,1 0 0,-1 1 0,1-1 0,-1 1 0,0-1 0,-2 4 0,2-3 0,-1 0 0,1-1 0,0 2 0,0-2 0,1 1 0,-2 4 0,2-4 0,-1 0 0,0 0 0,0 0 0,0 0 0,-1-1 0,-1 5 0,2-4 0,0 0 0,0-2 0,0 2 0,0 0 0,1 0 0,-1 0 0,0 2 0,1-2 0,-1 1 0,0-1 0,1-1 0,-4 7 0,-11 32 0,9-12 0,4-21 0,-1 1 0,1-2 0,-5 11 0,5-13 0,-1 2 0,1-1 0,-1 8 0,2-8 0,0 0 0,-1-2 0,0 2 0,0 0 0,-4 6 0,5-10 0,0 0 0,0 0 0,0 1 0,0-1 0,1 1 0,-1-1 0,1-1 0,0 2 0,-1-1 0,2 6 0,-1-8 0,0 1 0,0-1 0,0 1 0,0 0 0,0 0 0,0 0 0,0-1 0,1 1 0,-1 1 0,0-2 0,1 1 0,0 0 0,-1-1 0,0 1 0,1 0 0,-1-1 0,1 1 0,0 0 0,-1-1 0,0 0 0,1 0 0,0 1 0,0 0 0,-1-1 0,2 1 0,-2-1 0,1 0 0,0 1 0,0-1 0,0 0 0,0 0 0,1 1 0,14-1 0,-1-1 0,31-3 0,-34 1 0,0 2 0,1 0 0,0 0 0,-1 1 0,20 2 0,8 1 0,-30-2 0,2-1 0,18 5 0,-17-3 0,1 0 0,0 0 0,-1-2 0,26-1 0,-6 0 0,-23 1 0,0-1 0,15-3 0,-15 2 0,-1 0 0,17 1 0,400 1 0,-419 0 0,-2-1 0,1 0 0,12-3 0,-12 2 0,0 1 0,-1 0 0,14-1 0,87-2 0,-81 4 0,85 4 0,-25 2 0,-51-4 0,40-3 0,21 1 0,-83 1 0,92 3 0,159-4 0,-204 5 0,-27-5 0,26 0 0,-51-1 0,0 0 0,-1-1 0,8 0 0,-15 0 0,1 0 0,-1 0 0,1 1 0,-2-1 0,2 0 0,-1 1 0,0 0 0,-2-3 0,-3-5 0,-2-4 0,7 12 0,-1-2 0,1 1 0,-1-1 0,1 1 0,-1 0 0,2 0 0,-1-1 0,1 1 0,-1-1 0,0-3 0,-5-19 0,4 22 0,1-2 0,0 0 0,-1-9 0,2 11 0,-1 0 0,1 0 0,-1-1 0,0 1 0,-1 0 0,1 1 0,-4-7 0,-3-7 0,3 2 0,0 1 0,-14-21 0,16 30 0,2-1 0,-1 2 0,1-2 0,0 1 0,-1-6 0,1 4 0,0 2 0,-1-1 0,-3-8 0,-1 1 0,5 8 0,-1 0 0,0 2 0,1-2 0,-1 0 0,-1 1 0,2 1 0,-2-1 0,-2-4 0,2 4 0,0 0 0,1-1 0,-1 0 0,0 0 0,1 1 0,0-2 0,1 1 0,-1 1 0,1-2 0,0 1 0,0 0 0,0-1 0,1 1 0,-1-7 0,0 7 0,0 0 0,-1 1 0,0-1 0,1 0 0,-1 1 0,-1-1 0,-4-6 0,-3-5 0,9 14 0,-1-2 0,1 0 0,-1 0 0,1 1 0,0 1 0,-1-2 0,-4-3 0,5 6 0,-1-2 0,1 2 0,0-1 0,0 0 0,0 1 0,-1-1 0,0 1 0,1 0 0,-1 0 0,1 0 0,-1 0 0,1 0 0,0 0 0,0 0 0,-4 0 0,-57-1 0,-25 2 0,65 1 0,-24 1 0,-42 3 0,35-7 0,-72 2 0,105 0 0,-47 2 0,11-3 0,-74 1 0,123-1 0,-102 5 0,64-4 0,-44-3 0,65 0 0,-17-1 0,30 3 0,-1-1 0,1 0 0,-15-4 0,13 2 0,-26-2 0,-19 5 0,30 0 0,-28-3 0,10 0 0,-63 3 0,44 1 0,36-2 0,19 0 0,0 0 0,-2 1 0,2 1 0,-14 2 0,21-2 0,0 0 0,1 0 0,-1 0 0,1-1 0,-1 2 0,0-1 0,1 1 0,1 0 0,-2 0 0,1-1 0,0 1 0,0 0 0,0 0 0,0 0 0,1 0 0,-1 1 0,1-1 0,0 1 0,0-2 0,-1 2 0,1-1 0,1 1 0,-1 0 0,0-1 0,0 3 0,1-4 0,0-1 0,0 1 0,0-1 0,1 0 0,-1 1 0,0-1 0,0 1 0,0-1 0,0 1 0,0-1 0,0 1 0,1-1 0,-1 0 0,1 1 0,-1-1 0,0 1 0,1-1 0,-1 0 0,0 1 0,1-1 0,-1 0 0,1 0 0,-1 0 0,1 1 0,-1-1 0,0 0 0,1 0 0,0 0 0,-1 1 0,1-1 0,-1 0 0,0 0 0,1 0 0,-1 0 0,0 0 0,1 0 0,-1 0 0,2 0 0,25 0 0,-20 0 0,94-8 0,-64 3 0,40 2 0,148-3 0,956 6 0,-1180 0 0,1 0 0,-1 1 0,0-1 0,0 0 0,0 0 0,1 0 0,-1 1 0,-1 0 0,1-1 0,0 1 0,1-1 0,-1 1 0,0-1 0,0 1 0,0-1 0,0 0 0,0 1 0,0 0 0,-1-1 0,2 1 0,-2 0 0,1 1 0,-1-2 0,1 1 0,-1 0 0,0 0 0,1 0 0,-1 0 0,1 0 0,-1 0 0,1 0 0,-1 0 0,0 0 0,0 0 0,0 0 0,0 0 0,0 0 0,0 0 0,-1 3 0,1-4 0,-1 1 0,1-1 0,0 1 0,0-1 0,-1 1 0,1-1 0,-1 0 0,1 0 0,0 0 0,0 1 0,-1-1 0,1 0 0,-1 1 0,0 0 0,1-1 0,0 0 0,-1 0 0,0 1 0,0-1 0,1 0 0,-1 0 0,1 0 0,-1 0 0,0 0 0,1 0 0,-2 0 0,-19 0 0,14 0 0,-93 5 0,8 0 0,-679-5 0,397 0 0,353 0 0,1 2 0,-31 6 0,30-4 0,-42 2 0,47-4 0,1 0 0,-16 2 0,15-1 0,-25 2 0,40-5 0,-1 0 0,0 0 0,1-1 0,-1 1 0,1 0 0,-1-1 0,2 1 0,-4-2 0,-8-2 0,12 4 0,-1 0 0,1 0 0,-1 0 0,1 0 0,0 0 0,-1 0 0,1 0 0,0 0 0,-1 1 0,1-1 0,-1 0 0,1 0 0,0 0 0,-1 1 0,1-1 0,0 1 0,0-1 0,-1 0 0,1 0 0,0 1 0,-1-1 0,1 0 0,0 1 0,0-1 0,0 0 0,0 1 0,0-1 0,-1 0 0,1 1 0,0-1 0,0 1 0,-2 5 0,1-3 0,0 1 0,0-1 0,0 0 0,0 0 0,1 0 0,-1 5 0,2-7 0,-1-1 0,0 0 0,0 0 0,1 1 0,0-1 0,-1 1 0,0 0 0,1-1 0,-1 1 0,1-1 0,-1 1 0,0-1 0,1 0 0,-1 1 0,1-1 0,0 0 0,-1 1 0,1-1 0,0 0 0,0 0 0,-1 1 0,1-1 0,-1 0 0,2 0 0,-2 0 0,1 0 0,1 0 0,22 1 0,-20-2 0,82-7 0,-59 5 0,44-2 0,-12 2 0,-27 1 0,121-3 0,554 5 0,-587 5 0,-87-4 0,57 8 0,-65-7 0,0-1 0,32-2 0,-10 0 0,-36 1 0,3 0 0,1 0 0,-1 0 0,0-2 0,1 1 0,23-7 0,19-1 0,-57 7 0,-5 0 0,-5 0 0,-134 1 0,80 2 0,-68-1 0,381-6 0,-245 6 0,1 0 0,-2 1 0,2-1 0,-1 1 0,-1 0 0,2 0 0,0 0 0,4 2 0,30 17 0,-23-11 0,-11-8 0,-2 1 0,0 1 0,1-1 0,-1 1 0,1-2 0,-1 2 0,-1 0 0,4 3 0,-6-6 0,0 0 0,0 1 0,0-1 0,-1 0 0,1 0 0,0 0 0,-1 0 0,1 0 0,0 0 0,0 0 0,0 0 0,0 1 0,-1-1 0,1 0 0,0 0 0,0 0 0,0 0 0,-1 0 0,1 0 0,-1 0 0,1 0 0,0 0 0,0 0 0,0 0 0,-1 0 0,1 0 0,0 0 0,0 0 0,-1 0 0,-9 0 0,10 0 0,-604 0 0,469 5 0,-13 1 0,130-6 0,-27 4 0,24-1 0,-20 0 0,-131 6 0,137-7 0,-39-2 0,28-1 0,21 0 0,-37-6 0,38 4 0,-40-2 0,-167 5 0,218-1 0,12 0 0,7 0 0,320-37 0,-155 21 0,-113 13 0,-32 1 0,28 0 0,7 2 0,44 2 0,-96 1 0,1-1 0,-1 1 0,0 0 0,9 3 0,-18-5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0,-6 5 0,-11 0 0,-6-3 0,-35 1 0,9-1 0,27-1 0,-50 5 0,-61 4 0,117-8 0,1-1 0,-17 5 0,3 0 0,2-3 0,-42-1 0,27 0 0,-49 5 0,62-4 0,25-3 0,-1 0 0,1 0 0,0 0 0,-1 1 0,2 0 0,-1 0 0,-1 0 0,2 1 0,-2 0 0,2 0 0,-1 0 0,-5 2 0,-9 8 0,11-7 0,1-1 0,-9 8 0,13-11 0,2 1 0,-1 0 0,0 0 0,1 0 0,-1 0 0,1 0 0,-1 0 0,1 1 0,0-1 0,0-1 0,-2 6 0,2-1 0,5-13 0,2-6 0,8-9 0,-13 19 0,0 1 0,0 0 0,-1 0 0,1 0 0,-1 0 0,0 1 0,1-1 0,-1-1 0,0 1 0,0-3 0,0 5 0,0 0 0,0 0 0,0-1 0,0 1 0,0 0 0,0 0 0,0 0 0,0 0 0,0 0 0,0-1 0,0 1 0,0 0 0,-1 0 0,1 0 0,0-1 0,0 1 0,0 0 0,0 0 0,0 0 0,0 0 0,0 0 0,0-1 0,0 1 0,-1 0 0,1 0 0,0 0 0,0 0 0,0 0 0,-1 0 0,1 0 0,0 0 0,0 0 0,0-1 0,-2 1 0,-7 4 0,-5 10 0,13-14 0,1 0 0,-1 1 0,1 0 0,-1-1 0,1 2 0,-1-2 0,0 1 0,1 0 0,0 0 0,-1 0 0,1 0 0,0-1 0,-1 1 0,1 0 0,-1 1 0,1-2 0,0 1 0,0-1 0,0 1 0,0 0 0,0 0 0,0 0 0,1 0 0,0 2 0,-1-3 0,1 1 0,1 0 0,-1 0 0,-1-1 0,1 1 0,0 0 0,0-1 0,0 1 0,0-1 0,1 0 0,-1 0 0,1 1 0,-1-1 0,0 0 0,0 0 0,1 0 0,-2 0 0,1 0 0,3 0 0,134-1 0,-114 0 0,37-9 0,-6 1 0,18 3 0,108 5 0,-90 2 0,902-1 0,-908-4 0,-54 3 0,27 2 0,-58-1 0,2 0 0,-1 1 0,1-1 0,-1 1 0,0-1 0,0 0 0,0 1 0,1-1 0,-1 1 0,-1 1 0,2-2 0,-2 1 0,0 0 0,2 0 0,-2 0 0,1 0 0,-1 0 0,2 0 0,-1 2 0,-1-3 0,0 0 0,1 1 0,0 0 0,-1-1 0,0 1 0,0-1 0,0 1 0,1 0 0,-1-1 0,0 1 0,0 0 0,0 0 0,0-1 0,0 1 0,0 0 0,0-1 0,0 1 0,0 0 0,-1-1 0,1 1 0,0 0 0,0-1 0,0 0 0,-1 1 0,0-1 0,1 1 0,0 0 0,-1-1 0,1 1 0,0-1 0,-1 1 0,0-1 0,1 1 0,-2 0 0,-7 2 0,1-1 0,-2 0 0,1-1 0,0 1 0,-1-1 0,1 0 0,-13-1 0,-7 1 0,-41 1 0,-9 1 0,-32 1 0,46-3 0,12 1 0,-57 4 0,-65 4 0,168-10 0,-158 5 0,-9-5 0,352-11 0,-12 0 0,-53 12 0,-47 0 0,96-8 0,-152 5 0,-12 1 0,-18-1 0,-472 1 0,242 2 0,-363-1 0,602-1 0,10 1 0,1 0 0,-1 0 0,0-1 0,1 1 0,-1 0 0,0 0 0,0 0 0,1 0 0,-1 0 0,1 0 0,-1 0 0,1 0 0,-1 0 0,0 0 0,0 0 0,1 1 0,-1-1 0,1 0 0,-1 0 0,0 1 0,0-1 0,1 0 0,-1 0 0,0 1 0,1-1 0,0 1 0,-1-1 0,1 0 0,-1 1 0,0-1 0,1 1 0,0-1 0,-1 1 0,1-1 0,0 1 0,0 0 0,0-1 0,0 0 0,-1 1 0,1-1 0,0 1 0,0 0 0,0 0 0,-4 14 0,1 0 0,1 1 0,0 19 0,0 4 0,2-36 0,-1-2 0,1 1 0,-1 0 0,0 1 0,0-1 0,0 0 0,0 0 0,0-1 0,-1 1 0,1 0 0,-1 0 0,1-1 0,0 1 0,-1 0 0,-3 1 0,119-106 0,-109 96 0,-2 5 0,-1 0 0,0 2 0,0-3 0,0 1 0,1 0 0,-3 0 0,2-1 0,-1 1 0,1 0 0,-1-1 0,1 1 0,-1-5 0,-1 7 0,0 0 0,0 0 0,0 0 0,0 0 0,0 0 0,0 0 0,0 0 0,0-1 0,0 1 0,0 0 0,0 0 0,0 0 0,0 0 0,-1 0 0,1-1 0,0 1 0,0 0 0,0 0 0,0 0 0,0 0 0,-1 0 0,1 0 0,0 0 0,-1 0 0,1-1 0,0 1 0,0 0 0,0 0 0,0 0 0,-1 0 0,1 0 0,0 0 0,0 0 0,0 0 0,-1 0 0,1 0 0,0 0 0,-1 0 0,1 0 0,0 0 0,0 0 0,0 1 0,0-1 0,-1 0 0,1 0 0,0 0 0,0 0 0,0 0 0,0 0 0,-1 0 0,1 0 0,0 1 0,0-1 0,-1 0 0,1 0 0,-11 6 0,3 2 0,-2-1 0,1 1 0,-13 17 0,21-25 0,1 1 0,-1 0 0,1 0 0,-1-1 0,1 0 0,-1 1 0,1 0 0,0 0 0,0 0 0,0 0 0,0 0 0,-1 0 0,1 0 0,0 0 0,0 0 0,1 0 0,-1 0 0,0-1 0,0 2 0,0-1 0,1-1 0,-1 0 0,0 1 0,1 0 0,-1 0 0,1 0 0,0 1 0,3 2 0,-1-1 0,0 0 0,1 0 0,6 5 0,1 0 0,-9-7 0,-1 0 0,1 0 0,1 0 0,-2 0 0,1 1 0,0-2 0,1 1 0,-2-1 0,2 1 0,-1-1 0,1 1 0,-2-1 0,6 1 0,32-2 0,-18 0 0,33 2 0,-22 0 0,61-5 0,-71 1 0,-5 1 0,27-1 0,284 3 0,-607 13 0,26 0 0,75-13 0,178 0 0,0 0 0,-1 0 0,1 0 0,0 0 0,-1 0 0,1 0 0,-1 0 0,1 0 0,0 0 0,-1 0 0,1 0 0,0 0 0,0 0 0,0 0 0,-1 0 0,1 0 0,0-1 0,0 1 0,-1 0 0,1 0 0,0 0 0,0 0 0,-1-1 0,1 1 0,-1 0 0,1 0 0,0-1 0,0 1 0,0-1 0,-1 1 0,1 0 0,0 0 0,0 0 0,0-1 0,0 0 0,0 0 0,0 1 0,1-1 0,-1 0 0,0 0 0,0 1 0,1-2 0,0 2 0,-1-1 0,1 0 0,-1 1 0,1-2 0,26-22 0,-21 19 0,-2 2 0,1 0 0,0-1 0,1 1 0,-1 1 0,1 0 0,7-4 0,-6 4 0,-2-1 0,1 1 0,-1 0 0,1-1 0,8-7 0,-11 8 0,-1 0 0,-1 1 0,1-1 0,1 0 0,0 0 0,-1 1 0,1 0 0,-1 1 0,1-2 0,-1 1 0,1 0 0,0 0 0,-1 1 0,1-1 0,0 1 0,1-1 0,-1 1 0,3 0 0,60 1 0,161-2 0,-159-5 0,17 2 0,-53 4 0,28 0 0,-60 0 0,1 0 0,0 0 0,0 0 0,-1 0 0,1 1 0,-1-1 0,0 0 0,1 0 0,0 0 0,-1 1 0,1-1 0,0 0 0,-1 0 0,1 1 0,-1-1 0,2 0 0,-2 0 0,0 1 0,0-1 0,0 0 0,0 1 0,1-1 0,-1 0 0,0 0 0,0 1 0,0-1 0,0 0 0,0 1 0,0-1 0,0 1 0,0-1 0,0 0 0,0 1 0,0-1 0,0 0 0,0 1 0,0-1 0,-1 0 0,1 1 0,0 0 0,-2 0 0,2 0 0,-1 0 0,0 1 0,0-2 0,0 1 0,0 0 0,0 0 0,0 0 0,0 0 0,0-1 0,-2 2 0,-22 8 0,0 0 0,-41 8 0,35-9 0,21-7 0,1-1 0,0 0 0,-1-1 0,0 1 0,1-1 0,-11-2 0,-10 1 0,-52-4 0,-4-1 0,47 5 0,22 0 0,-1 1 0,1 0 0,-1 2 0,-23 4 0,86-7 0,186-4 0,-221 5 0,1-1 0,14-2 0,12-2 0,85-2 0,-79 3 0,-19 1 0,26 0 0,58 4 0,134-2 0,-167-4 0,24 0 0,400 5 0,-452-6 0,-45 6 0,-2 0 0,1 0 0,-1 0 0,1-1 0,0 1 0,-1 0 0,0-1 0,1 1 0,0 0 0,-1-1 0,1 1 0,-1 0 0,1 0 0,-1 0 0,1-1 0,-1 0 0,1 1 0,-1-1 0,0 1 0,1-1 0,-1 1 0,1-1 0,-1 1 0,0-1 0,0 0 0,0 1 0,1-1 0,-1 1 0,0-1 0,0 0 0,0 0 0,0 1 0,0-1 0,0 0 0,0 1 0,-1-1 0,1 1 0,0-1 0,0 0 0,0 0 0,0 0 0,0 0 0,0 0 0,0 1 0,1-1 0,-1 0 0,0 0 0,1 1 0,-1-1 0,0 0 0,1 1 0,-1-1 0,0 0 0,1 0 0,0 1 0,-1 0 0,1-1 0,-1 1 0,1-2 0,0 2 0,-1 0 0,1 0 0,0 0 0,-1 0 0,1 0 0,-1 0 0,0 0 0,1 0 0,0 0 0,-1 0 0,1 1 0,-1-1 0,1 0 0,0 0 0,-1 0 0,0 0 0,1 1 0,-1-1 0,1 0 0,-1 0 0,1 1 0,-1-1 0,0 0 0,1 0 0,-1 0 0,0 0 0,0 1 0,0 0 0,1-1 0,-1 0 0,0 1 0,0-1 0,0 1 0,1 0 0,6 15 0,-5-8 0,-2-6 0,1 0 0,-1 1 0,1 0 0,-1-1 0,0-1 0,0 2 0,-1 4 0,0-6 0,1 0 0,0 0 0,-1-1 0,1 1 0,-1-1 0,0 0 0,1 1 0,-1-1 0,1 1 0,-1 0 0,0-1 0,0 1 0,1 0 0,-1-1 0,0 0 0,0 1 0,0-1 0,1 0 0,-1 1 0,1-1 0,-2 0 0,2 0 0,-1 0 0,-1 1 0,2-1 0,-1 0 0,-2 0 0,-29 1 0,-63-4 0,10-2 0,-354 5 0,350 6 0,17-1 0,11-3 0,-113 1 0,162-3 0,-13-1 0,25 1 0,-1 0 0,-1 0 0,1 0 0,-1 0 0,1 0 0,0 1 0,0-1 0,-1 0 0,1 1 0,0-1 0,0 1 0,0-1 0,-1 1 0,1 1 0,1-2 0,-1 1 0,0 0 0,1 0 0,-1 0 0,1 0 0,-1 0 0,0-1 0,1 1 0,0 0 0,0 0 0,0 0 0,-1 0 0,1 0 0,0 0 0,0 0 0,0 0 0,0 0 0,0 0 0,1 0 0,-1 0 0,0 0 0,0 0 0,1-1 0,0 1 0,0 1 0,0 1 0,0-2 0,0 1 0,0-1 0,0 1 0,0 0 0,0-2 0,0 2 0,1-1 0,0 0 0,-1 1 0,1-1 0,0 0 0,2 2 0,2-2 0,0 0 0,0 0 0,1-1 0,-2 0 0,2 1 0,-2-1 0,2-1 0,5 1 0,11-1 0,40 2 0,63-2 0,-95-1 0,32-1 0,-39 2 0,23-4 0,-23 3 0,25-1 0,114-2 0,175 5 0,-332 0 0,0 0 0,1 1 0,-1 0 0,0 0 0,0 0 0,-1 1 0,1 0 0,-1-1 0,9 6 0,-9-6 0,0 1 0,-1 0 0,1-1 0,5 1 0,-9-2 0,-1 0 0,2 1 0,-1-1 0,0 0 0,0 0 0,0 0 0,0 0 0,0 0 0,0-1 0,0 1 0,0 0 0,1-1 0,-2 1 0,0 0 0,0-1 0,1 1 0,-1 0 0,0 0 0,0 0 0,0 0 0,1 0 0,-1 0 0,1-1 0,-1 1 0,0 0 0,0-1 0,0 1 0,0 0 0,0-1 0,0 1 0,0 0 0,0-1 0,0 1 0,0 0 0,0-1 0,0 1 0,0 0 0,0-1 0,0 1 0,0 0 0,0-1 0,0 1 0,0-1 0,0 1 0,-1-1 0,0 0 0,0 0 0,1 0 0,-1-1 0,1 2 0,-1-1 0,-1 0 0,2 0 0,-1 0 0,-1 0 0,1 0 0,-1 0 0,1 1 0,0-1 0,-1 0 0,1 1 0,1-1 0,-2 0 0,1 1 0,-1-1 0,0 1 0,1 0 0,-4-1 0,-3 0 0,-1 1 0,-16 0 0,15 0 0,-61-5 0,70 5 0,-26 1 0,0-1 0,1-2 0,-43-6 0,8-9 0,46 14-77,9 1-181,-1 0 1,0 0-1,0 1 0,-8 0 1</inkml:trace>
</inkml:ink>
</file>

<file path=ppt/ink/ink19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15"/>
    </inkml:context>
    <inkml:brush xml:id="br0">
      <inkml:brushProperty name="width" value="0.1" units="cm"/>
      <inkml:brushProperty name="height" value="0.1" units="cm"/>
      <inkml:brushProperty name="color" value="#00A0D7"/>
    </inkml:brush>
  </inkml:definitions>
  <inkml:trace contextRef="#ctx0" brushRef="#br0">1 492 24575,'0'-4'0,"0"-7"0,0 0 0,1 0 0,0 0 0,4-14 0,9-5 0,-12 26 0,0-2 0,0 1 0,1 0 0,-1-1 0,-1 1 0,1-1 0,-2 0 0,1-5 0,-1 8 0,1 0 0,-1 2 0,1-1 0,0-1 0,-1 0 0,1 1 0,1 0 0,-1 1 0,0-2 0,1 1 0,-1 0 0,1 0 0,2-3 0,9-13 0,-1-8 0,-6 14 0,1-1 0,8-14 0,33-37 0,-34 47 0,19-19 0,-24 26 0,-7 8 0,0-1 0,1 1 0,-2-1 0,2 1 0,-1-1 0,1 2 0,0-1 0,-1 0 0,1 0 0,1 1 0,-1-1 0,1 1 0,3-2 0,2 0 0,0 0 0,-1-1 0,15-6 0,-19 7 0,2-1 0,-1 2 0,1 0 0,1-1 0,-1 1 0,0 0 0,0 0 0,0 0 0,0 2 0,9-2 0,81-3 0,-86 6 0,0-1 0,1 1 0,-1 0 0,16 4 0,-6-1 0,1-1 0,-1-1 0,1-1 0,40-2 0,-15 0 0,-17 0 0,30 2 0,-56 0 0,0 0 0,-1 0 0,1 0 0,0 0 0,0-1 0,0 2 0,-2-1 0,2 1 0,0 0 0,-1 0 0,0-1 0,2 4 0,13 8 0,50 32 0,-48-34 0,-13-10 0,-2 2 0,2 0 0,-2 0 0,1 0 0,6 4 0,-11-5 0,1 0 0,1-1 0,-1 0 0,1 1 0,0-2 0,-1 1 0,1 0 0,0 0 0,-1 0 0,1 0 0,-1 0 0,1-1 0,1 1 0,-2 0 0,2-1 0,-1 0 0,-1 1 0,4-1 0,-3 1 0,1-1 0,0 2 0,-1-2 0,0 1 0,1 0 0,0-1 0,-1 2 0,0-1 0,0 0 0,0 1 0,1 0 0,-2-1 0,4 3 0,-4-2 0,1 0 0,1 0 0,-1-1 0,1 2 0,0-2 0,-1 1 0,1-1 0,0 0 0,-1-1 0,4 3 0,1-2 0,-2 0 0,0 0 0,0 0 0,0 0 0,-1 1 0,2-1 0,-1 1 0,-2-1 0,2 2 0,0-1 0,-1 1 0,5 3 0,-1 0 0,2 0 0,-1 0 0,1-1 0,12 5 0,-19-9 0,24 7 0,-23-7 0,1-1 0,-2 1 0,0 1 0,2-1 0,-1 0 0,-2 1 0,6 2 0,5 4 0,26 12 0,-5-9 0,2-1 0,64 27 0,-89-33 0,0 0 0,1-1 0,0 0 0,21 1 0,-45-4 0,10 0 0,0 0 0,0 0 0,-1 0 0,1 0 0,-1 0 0,1 0 0,0-1 0,0 1 0,-1 0 0,1-1 0,0 0 0,0 1 0,-1-1 0,2 1 0,-1-2 0,0 1 0,-3-1 0,5 2 0,0 0 0,0 0 0,0 0 0,0-1 0,0 1 0,0 0 0,0 0 0,0 0 0,0 0 0,0 0 0,0 0 0,0 0 0,-1 0 0,1-1 0,0 1 0,0 0 0,0 0 0,0 0 0,0 0 0,0 0 0,0 0 0,0 0 0,0-1 0,0 1 0,0 0 0,0 0 0,0 0 0,0 0 0,0 0 0,1 0 0,-1 0 0,0 0 0,0-1 0,0 1 0,0 0 0,0 0 0,0 0 0,0 0 0,0 0 0,0 0 0,0 0 0,0 0 0,9-3 0,6 2 0,-15 1 0,6 1 0,0-1 0,-1 1 0,1 1 0,-1-1 0,9 3 0,-8-2 0,0 0 0,-2-2 0,2 1 0,0 0 0,9 1 0,-11-2 0,-1 1 0,2-1 0,-3 1 0,2 0 0,-1 0 0,1 0 0,4 2 0,-3-1 0,-2-1 0,2 1 0,0-1 0,4 1 0,19 3 0,-18-3 0,2-1 0,21 1 0,-23-2 0,1 1 0,-2 1 0,17 3 0,-16-3 0,1 1 0,-1-3 0,16 3 0,-21-3 0,0 0 0,-1 0 0,1 1 0,0 0 0,-1 0 0,1 0 0,0 1 0,-2-1 0,2 1 0,5 2 0,0 1 0,-2 1 0,0 0 0,13 10 0,-17-13 0,-1-1 0,0 0 0,2 0 0,-1 0 0,6 2 0,14 8 0,-20-9 0,3 2 0,0-2 0,0 2 0,10 3 0,-11-5 0,-1 0 0,0 0 0,1 0 0,-2 0 0,9 8 0,-13-11 0,0 0 0,-1 1 0,1-1 0,0 0 0,0 0 0,-1 0 0,0 0 0,1 1 0,0-1 0,0 0 0,0 0 0,0 0 0,0 0 0,-1 0 0,1 0 0,-1 0 0,1 0 0,0 0 0,-1 0 0,1 0 0,0 0 0,-1 0 0,0 0 0,1 0 0,-1 0 0,-12-1 0,-13-3 0,5-1 0,-23-1 0,25 5 0,-34-3 0,-4 1 0,44 1 0,-58-2 0,49 3 0,-36 1 0,-12 0 0,49-2 0,-41-1 0,-583 3 0,560 5 0,-18 0 0,-501-5 0,579 3 0,23-2 0,-1 0 0,-1-1 0,1 1 0,0 0 0,0-1 0,0 0 0,-1 0 0,1 0 0,1-1 0,-8-1 0,9 2 0,0-1 0,0 0 0,1 1 0,0-1 0,-1 0 0,0 0 0,0 0 0,1 1 0,0-2 0,-1 2 0,1-1 0,-1 1 0,1-1 0,-1 0 0,1 0 0,0 0 0,0 0 0,0-1 0,0 1 0,0 0 0,0 0 0,0-1 0,3-22 0,1 14 0,0 1 0,11-19 0,-13 24 0,0 1 0,-1-1 0,0 1 0,0 1 0,0-2 0,-1 1 0,0 0 0,0-4 0,0 3 0,1 0 0,-1 1 0,1-1 0,1-5 0,2 1 0,-3 3 0,1 2 0,0-2 0,-1 1 0,2 1 0,3-7 0,-3 7 0,-1 0 0,-1-1 0,1-1 0,2-2 0,2-7 0,40-69 0,-39 73 0,0 1 0,1 1 0,9-10 0,-1 1 0,-7 8 0,-1 0 0,18-13 0,-22 19 0,1 0 0,-1 1 0,1 0 0,0 0 0,-1-1 0,1 1 0,1 0 0,-2 1 0,10-2 0,26-1 0,1 2 0,42 1 0,-67 1 0,-24 1 0,-13-2 0,21 1 0,-1 0 0,0-1 0,0 1 0,0 0 0,1 0 0,-1 0 0,0-1 0,1 1 0,-1 0 0,0-1 0,0 1 0,1-1 0,-1 1 0,1 0 0,0-1 0,-1 1 0,0 0 0,1 0 0,-1-1 0,1 0 0,0 1 0,0-1 0,-1-1 0,1 1 0,0 1 0,0-1 0,-1 0 0,1 1 0,0-1 0,-1 1 0,1-1 0,-1 1 0,1-1 0,-1 0 0,1 1 0,-1 0 0,0-1 0,1 0 0,-1 1 0,0 0 0,1 0 0,-1 0 0,0-1 0,0 1 0,1 0 0,-1 0 0,0-1 0,0 1 0,-21 0 0,3 0 0,37-4 0,-7 3 0,0 0 0,0 1 0,0 0 0,0 2 0,0-1 0,17 4 0,-14-3 0,0 0 0,-1 0 0,0-1 0,18 0 0,11 0 0,-10 4 0,-25-4 0,-1 1 0,2-1 0,-2-1 0,7 2 0,-6-3 0,-2 1 0,2 0 0,-1 0 0,0 1 0,0 0 0,0 0 0,0 0 0,0 0 0,0 1 0,9 3 0,-4 4 0,8 2 0,5 0 0,-2 0 0,40 26 0,-8-7 0,-36-20 0,36 16 0,27 6 0,26 15 0,8-6 0,-78-29 0,30 9 0,-60-18 0,1-1 0,-1 0 0,1-1 0,11 2 0,-10-2 0,0 1 0,15 4 0,-18-4 0,1-2 0,-1 1 0,0 0 0,9 0 0,-9 0 0,0-1 0,0 1 0,1 1 0,6 1 0,41 9 0,-29-6 0,-2-3 0,41 6 0,-53-7 0,22 3 0,-23-2 0,1-1 0,15 2 0,-20-4 0,1 0 0,-1 1 0,14 3 0,-20-4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0,-8 0 0,-9 1 0,-381-2 0,192-1 0,124-4 0,-103 1 0,128 3 0,36 1 0,1-1 0,-1 0 0,-22-6 0,29 5 0,0 1 0,-1 0 0,1 1 0,-16 1 0,-6 0 0,-565-1 0,597 0 0,2 1 0,1-1 0,0 0 0,0 0 0,0 0 0,-1-1 0,1 1 0,0 0 0,-1 0 0,1-1 0,-3 0 0,4 1 0,0 0 0,0 0 0,-1-1 0,1 0 0,0 1 0,-1-1 0,1 1 0,0-1 0,0 1 0,0-1 0,-1 0 0,1 1 0,0-1 0,0 1 0,0-1 0,0 0 0,0 1 0,0-1 0,0 0 0,0 0 0,0 1 0,0-1 0,1 1 0,-1-1 0,3-12 0,2 0 0,0 0 0,1 1 0,0 0 0,15-22 0,0 1 0,7-9 0,-25 38 0,13-28 0,-14 25 0,2-1 0,0 1 0,0-1 0,-1 2 0,2-2 0,0 3 0,0-3 0,1 3 0,-1-2 0,10-7 0,-9 10 0,0 1 0,-1-1 0,1 1 0,0 0 0,0 1 0,-1 0 0,2 0 0,11-4 0,-5 3 0,0 1 0,1-2 0,-1 2 0,1 1 0,20-1 0,92-3 0,-78 5 0,47 1 0,-30 9 0,-58-8 0,1 0 0,0 0 0,0 1 0,-1 0 0,0 0 0,0 1 0,0-1 0,8 8 0,-6-7 0,16 16 0,-10-7 0,4 1 0,0 0 0,2-1 0,24 12 0,86 30 0,-113-46 0,4 1 0,34 20 0,-46-26 0,-2 1 0,1-1 0,2 0 0,13 4 0,16 6 0,28 12 0,-21-9 0,-32-11 0,-1-3 0,2 1 0,-1-1 0,0 0 0,24 0 0,-36-3 0,-27-1 0,-44 4 0,0 1 0,64-4 0,-162-4 0,2-3 0,123 6 0,-51-9 0,61 7 0,-7-3 0,-60 0 0,-361 7 0,426-1 0,-55 9 0,76-5 0,-1-2 0,1 2 0,0 0 0,0 1 0,-21 9 0,29-11 0,7-5 0,9-5 0,-5 1 0,5-4 0,0 0 0,-1-1 0,11-14 0,33-46 0,-47 60 0,0-1 0,10-21 0,-6 9 0,-8 17 0,1-1 0,0 0 0,10-12 0,-13 17 0,2 1 0,0-1 0,-1 0 0,0 0 0,2 1 0,-1-1 0,0 2 0,-1-1 0,10-4 0,3 1 0,-13 3 0,2 1 0,-2-1 0,1 1 0,0 0 0,1 0 0,4-1 0,-8 2 0,156-10 0,-19 15 0,-124-4 0,12-1 0,-20 0 0,2 0 0,-2 0 0,2 0 0,-2 1 0,2 0 0,-2 0 0,1 1 0,0 0 0,0 0 0,7 3 0,29 22 0,-33-22 0,19 11 0,48 19 0,-25-12 0,-41-17 0,16 10 0,-20-10 0,1-1 0,0-1 0,0 1 0,11 3 0,2 1 0,-11-6 0,20 8 0,-18-8 0,1 0 0,15 9 0,-1 0 0,-19-9 0,0 0 0,-1 1 0,1 1 0,10 6 0,-18-11 0,1 0 0,-1 0 0,0 1 0,0-1 0,1 0 0,-1 0 0,0 0 0,1 0 0,-1 1 0,0-1 0,0 1 0,0-1 0,0 0 0,1 0 0,-1 0 0,0 1 0,0-1 0,0 0 0,0 0 0,0 0 0,0 0 0,0 0 0,0 1 0,0-1 0,0 0 0,0 0 0,0 1 0,0-1 0,0 0 0,0 1 0,0-1 0,0 0 0,0 1 0,-1-1 0,1 0 0,-1 1 0,0-1 0,1 1 0,-1-1 0,1 1 0,-1-1 0,0 0 0,0 0 0,1 0 0,-1 1 0,0-1 0,0 0 0,-30 0 0,27 0 0,-31 0 0,-82-4 0,16 1 0,2 1 0,-116 0 0,119 3 0,-144-1 0,217-2 0,0 0 0,-32-6 0,53 8 0,-2 0 0,1-1 0,0 0 0,0 1 0,0-1 0,-1 0 0,1-1 0,-2-1 0,4 3 0,0-1 0,1 1 0,0 0 0,-1-1 0,1 1 0,0 0 0,-1-1 0,0 1 0,1-1 0,0 1 0,0 0 0,0-1 0,-1 0 0,1 1 0,0 0 0,-1 0 0,1-1 0,0 1 0,0-1 0,0-1 0,0 1 0,1 0 0,-1 0 0,1 0 0,-1 0 0,0 0 0,1 0 0,0 0 0,-1 0 0,1 0 0,-1 1 0,2-3 0,17-18 0,-12 14 0,0-2 0,6-7 0,-9 11 0,1-1 0,0 2 0,-1-1 0,7-3 0,2-5 0,0 1 0,-9 7 0,2 0 0,-1-1 0,1 2 0,0-1 0,11-5 0,-6 5 0,20-5 0,-17 6 0,7-1 0,0 0 0,2 1 0,-1 0 0,31 1 0,101-3 0,-143 6 0,0 1 0,0-1 0,0 2 0,0 0 0,0 0 0,0-1 0,14 8 0,-3-2 0,-9-3 0,1 1 0,-1 0 0,0 0 0,16 11 0,20 13 0,36 17 0,-20-7 0,-60-36 0,-3-3 0,1 1 0,0 1 0,-1-1 0,-1 1 0,1-1 0,1 1 0,-2 0 0,5 2 0,-7-4 0,1 1 0,0-1 0,-1 0 0,1 0 0,0 1 0,-1-1 0,0 0 0,1 0 0,0 0 0,-1 0 0,0 1 0,1-1 0,-1 0 0,1 0 0,0 0 0,-1 0 0,0 0 0,1 0 0,-1 0 0,0 0 0,-12 0 0,13 0 0,-15 0 0,-123 4 0,-14 1 0,-214 2 0,246-8 0,91 0 0,27 0 0,0 1 0,-1 0 0,1-1 0,0 1 0,0-1 0,0 0 0,-1 1 0,1-1 0,-3-2 0,4 2 0,0 1 0,0-1 0,1-1 0,-1 2 0,0-1 0,1 0 0,-1 0 0,1 0 0,-1 0 0,1 0 0,-1 1 0,1-1 0,0 0 0,0-1 0,0 1 0,0 0 0,0 0 0,0 0 0,0 0 0,0 0 0,0 0 0,0 0 0,1 0 0,-1 0 0,1 0 0,1-4 0,0 2 0,0-1 0,0 1 0,0 0 0,4-5 0,-1 2 0,2-1 0,0 2 0,1-1 0,-1 0 0,2 1 0,-2 0 0,2 1 0,0-1 0,-1 1 0,2 0 0,10-3 0,11-2 0,61-13 0,-75 19 0,1 2 0,1-1 0,23 2 0,165 0 0,-200 1 0,2 0 0,-2-1 0,1 2 0,-1 0 0,1 1 0,-2-1 0,2 1 0,9 6 0,8 1 0,-24-10 0,11 5 0,0 1 0,16 8 0,-26-13 0,1 0 0,-1 1 0,0 0 0,0 0 0,1 0 0,-1 0 0,0 0 0,-1-1 0,1 2 0,-1-1 0,1 0 0,0 1 0,-1-1 0,0 0 0,0 0 0,0 1 0,1 3 0,-2-4 0,0-2 0,-1 1 0,0-1 0,1 1 0,-1 0 0,1 0 0,-1 0 0,0-1 0,1 1 0,-1 0 0,0 0 0,0 0 0,1-1 0,-2 1 0,2-1 0,-1 1 0,0-1 0,0 1 0,1-1 0,-2 1 0,-22 8 0,-28 4 0,33-9 0,10-3 0,-1 1 0,0-2 0,-11 0 0,10 0 0,0 0 0,-11 3 0,-216 19 0,83-21 0,83-2 0,71 2 0,0-1 0,1 0 0,-1 0 0,1 0 0,0 0 0,-1 0 0,1 0 0,-1 0 0,0 0 0,0 0 0,1 0 0,-1-1 0,1 1 0,-1 0 0,0 0 0,1 0 0,-1-1 0,1 1 0,-1-1 0,0 1 0,1 0 0,0-1 0,-1 1 0,1 0 0,-1-1 0,1 1 0,-1-1 0,1 1 0,0 0 0,-1-1 0,1 1 0,0-1 0,0 1 0,0-1 0,0 1 0,0-1 0,-1 1 0,1-1 0,0 0 0,0 1 0,0 0 0,0-1 0,0 1 0,0-1 0,0 1 0,0-1 0,1 1 0,-1-1 0,0 1 0,0-1 0,0 1 0,0-1 0,0 1 0,0-1 0,1 0 0,1-2 0,-1 0 0,1 1 0,0 0 0,0 0 0,0-1 0,0 1 0,0 0 0,0 1 0,6-5 0,1 2 0,1 0 0,2 0 0,-2 0 0,18-2 0,-10 1 0,19-3 0,-25 7 0,1-2 0,12-4 0,-20 5 0,1 1 0,-2 0 0,10 0 0,-9 1 0,0-1 0,1 0 0,8-2 0,-7 1 0,-2 0 0,1 1 0,-1 1 0,1-1 0,7 1 0,14-2 0,-5 0 0,24 0 0,-2 0 0,18-4 0,-58 6 0,2-1 0,-1 1 0,-1-1 0,7 0 0,-52 0 0,-125 10 0,124-6 0,20-2 0,0 2 0,-29 4 0,39-4 0,-23 1 0,24-4 0,-1 1 0,-17 5 0,25-5 0,1 0 0,0 0 0,0 1 0,-1-1 0,2 0 0,-1 0 0,-6 5 0,9-6 0,0 1 0,-1-1 0,1 0 0,0 1 0,0-1 0,0 0 0,0 1 0,0-1 0,-1 0 0,1 1 0,0-1 0,0 0 0,0 1 0,0-1 0,0 1 0,-1-1 0,1 1 0,0-1 0,0 0 0,0 0 0,0 0 0,0 1 0,0-1 0,1 1 0,-1 0 0,1 0 0,-1-1 0,0 1 0,1 0 0,-1-1 0,1 1 0,0 0 0,0-1 0,-1 1 0,1-1 0,0 1 0,0-1 0,0 0 0,0 1 0,0-1 0,2 1 0,6 1 0,1 0 0,0 0 0,0-1 0,15 1 0,43-2 0,-26-1 0,17 1 0,-10 1 0,95-8 0,-125 4 0,83-10 0,-94 12 0,-13-1 0,-15-1 0,15 2 0,-18-2 0,0 1 0,0 2 0,-28 1 0,3 0 0,-47 5 0,95-6 0,-22 0 0,1 2 0,0 0 0,-30 8 0,17-6 47,20-3-1459</inkml:trace>
</inkml:ink>
</file>

<file path=ppt/ink/ink19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00"/>
    </inkml:context>
    <inkml:brush xml:id="br0">
      <inkml:brushProperty name="width" value="0.1" units="cm"/>
      <inkml:brushProperty name="height" value="0.1" units="cm"/>
      <inkml:brushProperty name="color" value="#66CC00"/>
      <inkml:brushProperty name="ignorePressure" value="1"/>
    </inkml:brush>
  </inkml:definitions>
  <inkml:trace contextRef="#ctx0" brushRef="#br0">1 176,'96'-173,"-94"170</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506"/>
    </inkml:context>
    <inkml:brush xml:id="br0">
      <inkml:brushProperty name="width" value="0.2" units="cm"/>
      <inkml:brushProperty name="height" value="0.2" units="cm"/>
      <inkml:brushProperty name="color" value="#FFC114"/>
    </inkml:brush>
  </inkml:definitions>
  <inkml:trace contextRef="#ctx0" brushRef="#br0">156 13 24575,'0'42'0,"-1"42"0,0-77 0,-1-1 0,0 1 0,0-1 0,-1 0 0,-3 8 0,-2 6 0,-4 5 0,8-18 0,1-1 0,0 1 0,-3 10 0,-4 34 0,-10 27 0,17-68 0,0 0 0,-6 12 0,6-15 0,0-1 0,0 1 0,1 0 0,0 1 0,1-2 0,-1 2 0,0 6 0,2-8 0,-1 0 0,0 1 0,0-2 0,-3 8 0,-2 16 0,5-23 0,0-1 0,0 0 0,-1 0 0,-3 7 0,3-8 0,0 1 0,1-1 0,-1 1 0,1-1 0,0 1 0,-1 8 0,2-7 0,0 0 0,-1 0 0,-2 10 0,2-13 0,1-3 0,0 0 0,0 0 0,1 1 0,-1-1 0,0 0 0,0 0 0,0 0 0,1 0 0,-1 0 0,0 1 0,0-1 0,0 0 0,1 0 0,-1 0 0,0 0 0,0 0 0,0 0 0,1 0 0,-1 0 0,0 0 0,0 0 0,1 0 0,-1 0 0,0 0 0,0 0 0,1 0 0,-1 0 0,0 0 0,0 0 0,1 0 0,-1 0 0,0 0 0,1 0 0,-1-1 0,13-1 0,-13 2 0,22-7 0,-15 5 0,1 0 0,-1 0 0,1 0 0,0 1 0,12 0 0,18 2 0,65-2 0,-80-2 0,15-1 0,-27 4 0,26 0 0,36 6 0,-55-5 0,37-1 0,4 0 0,-32 4 0,15-1 0,-9-4 0,49 2 0,-56 2 0,29 1 0,-14-5 0,59 2 0,-70 5 0,-26-4 0,0-1 0,-1 0 0,1 0 0,0 0 0,0 0 0,0-1 0,0 0 0,-1 1 0,2-1 0,-2-1 0,1 1 0,7-2 0,-11 2 0,1 0 0,-1 0 0,1-1 0,-1 1 0,0 0 0,1-1 0,-1 1 0,1-1 0,-1 1 0,0-1 0,1 0 0,-1 1 0,0-1 0,1 1 0,-1-1 0,1 1 0,-1-1 0,0 1 0,0-1 0,0 1 0,0-1 0,1 0 0,-1 1 0,0-1 0,0 1 0,0-1 0,0 0 0,0 0 0,-1 1 0,1-1 0,0 1 0,0-1 0,0 0 0,-1 0 0,-11-25 0,7 17 0,3 3 0,-1-1 0,1 0 0,1 1 0,0-2 0,-1-9 0,1 8 0,0 0 0,-5-16 0,4 17 0,1-1 0,-2-12 0,0 2 0,-10-58 0,6 9 0,6 57 0,-1-1 0,2-13 0,0 17 0,0 0 0,0-1 0,-1 1 0,0 0 0,0 0 0,-4-9 0,4 10 0,-1 0 0,0 0 0,0-13 0,-3-14 0,1 5 0,3 24 0,1-1 0,-1 0 0,-1 1 0,1 0 0,-4-9 0,3 7 0,0 1 0,-1 0 0,2 0 0,0-1 0,0 1 0,-1-11 0,1 16 0,1 0 0,0 0 0,-1 0 0,1 0 0,-1 0 0,0 0 0,1 0 0,-1 1 0,0-1 0,0 0 0,0 0 0,1 0 0,-1 1 0,0-1 0,0 0 0,0 1 0,0-1 0,0 1 0,0-1 0,0 1 0,0 0 0,0-1 0,0 1 0,-1 0 0,1 0 0,0 0 0,-1 0 0,-8-2 0,2 2 0,-13-1 0,18 1 0,-219 1 0,164 5 0,-126-6 0,123 7 0,11-11 0,32 1 0,14 3 0,0 0 0,1 0 0,-1 0 0,1 0 0,-1 1 0,0-1 0,0 1 0,1 0 0,-1 0 0,1 0 0,-1 1 0,1-1 0,-5 3 0,6-2 0,0-1 0,0 0 0,0 1 0,1-1 0,-1 1 0,0 0 0,1 0 0,-1-1 0,1 1 0,0 1 0,-1-1 0,1 0 0,0 0 0,1 0 0,-1 0 0,0 0 0,1 1 0,-1-1 0,1 0 0,0 1 0,-1 3 0,1-4 0,0 0 0,0 0 0,0 0 0,1 0 0,-1 0 0,0 0 0,1 0 0,-1 0 0,1 0 0,0-1 0,-1 1 0,1 0 0,0 0 0,1 0 0,-1-1 0,0 1 0,0-1 0,3 3 0,-2-3 0,0 1 0,0-1 0,0 0 0,1 0 0,-1 0 0,1 0 0,-1 0 0,1-1 0,-1 1 0,1-1 0,-1 0 0,1 1 0,-1-1 0,3-1 0,120 7 0,-81-5 0,38-2 0,-56-2 0,15-1 0,48-2 0,32 11 0,-115-4 0,1-1 0,-1 1 0,1 0 0,-1 1 0,0 0 0,0 0 0,0 0 0,0 1 0,0 0 0,0 0 0,0 0 0,6 6 0,-9-6 0,-1-1 0,0 0 0,0 1 0,0 0 0,-1-1 0,1 1 0,0 0 0,-1 0 0,0 0 0,0 0 0,0 0 0,0 0 0,0 0 0,-1 0 0,1 0 0,-1 0 0,0 0 0,0 0 0,0 1 0,0-1 0,-1 0 0,1 0 0,-2 4 0,1-6 0,0 0 0,1 0 0,-1 0 0,1 0 0,-1 0 0,0 0 0,0-1 0,0 1 0,0 0 0,0 0 0,0 0 0,0-1 0,0 1 0,0-1 0,0 1 0,0-1 0,0 1 0,0-1 0,0 0 0,-1 1 0,1-1 0,0 0 0,-1 0 0,-6 1 0,1-1 0,-13-1 0,10 1 0,-6 0 0,0 1 0,-31 7 0,47-8 0,-24 3 0,0-1 0,-1-1 0,-24-3 0,1 1 0,36 0 0,1 0 0,0 0 0,-18-6 0,18 4 0,0 1 0,0 0 0,-19-1 0,-32-4 0,60 7 0,-20 0 0,0 0 0,-33 6 0,46-5 0,3 0 0,2 0 0,-2 0 0,-7 3 0,12-3 0,-1-1 0,1 1 0,0 0 0,-1-1 0,1 1 0,0 0 0,0 0 0,0 0 0,0 0 0,0 0 0,0 0 0,0 0 0,0 0 0,0 1 0,0-1 0,1 1 0,-2 1 0,-5 13 0,5-13 0,0 0 0,1 0 0,-1 1 0,1-1 0,0 0 0,0 1 0,0 3 0,1-6 0,0 1 0,0-1 0,0 0 0,0 0 0,0 0 0,1 0 0,-1 0 0,0 0 0,1 0 0,-1 0 0,1 0 0,0 0 0,-1 0 0,1 0 0,0 0 0,-1 0 0,1-1 0,0 1 0,0 0 0,0-1 0,0 2 0,0-2 0,0 1 0,0-1 0,0 1 0,0-1 0,1 1 0,6 2 0,-1 0 0,0-1 0,1 0 0,0 0 0,0-1 0,14 2 0,50-3 0,-31-2 0,411 2 0,-447 1 0,0 1 0,0-1 0,0 1 0,-1-1 0,1 2 0,0-1 0,-1 0 0,1 1 0,6 5 0,-2-1 0,-8-7 0,0 1 0,1 0 0,-1 1 0,0-1 0,1 0 0,-1 1 0,0-1 0,0 0 0,0 0 0,0 1 0,-1 0 0,1-1 0,0 1 0,-1-1 0,1 1 0,-1 0 0,1 1 0,-1-2 0,0 0 0,0 0 0,0 0 0,0-1 0,0 2 0,0-2 0,-1 1 0,1 0 0,0 0 0,0-1 0,0 1 0,-1 0 0,1 0 0,-1-1 0,1 1 0,0 0 0,-1 0 0,1-1 0,-1 1 0,1-1 0,-1 1 0,0-1 0,0 1 0,1-1 0,-1 1 0,0-1 0,1 1 0,-1-1 0,0 0 0,0 0 0,1 1 0,-2-1 0,2 0 0,-1 0 0,0 0 0,-1 0 0,-16 2 0,0-1 0,-25-3 0,2 1 0,-88 5 0,-8-1 0,-9 5 0,70-3 0,-8-6 0,-13 3 0,95-2 0,1 0 0,0 0 0,-1 0 0,0 1 0,1-1 0,0 0 0,-1 1 0,1-1 0,-1 1 0,1 0 0,0-1 0,0 1 0,-1 0 0,1 0 0,0 0 0,0 0 0,0 0 0,0 0 0,-2 2 0,3-2 0,0-1 0,0 1 0,-1 0 0,1 0 0,0 0 0,0 0 0,0-1 0,0 1 0,0 0 0,0 0 0,0 0 0,0-1 0,0 1 0,0 0 0,0 0 0,0 0 0,1 0 0,-1-1 0,0 1 0,1 0 0,-1 0 0,1-1 0,-1 1 0,1 0 0,-1-1 0,1 1 0,-1-1 0,1 1 0,-1 0 0,1-1 0,0 1 0,-1-1 0,2 1 0,-1 0 0,3 0 0,-1 1 0,0-1 0,1 1 0,0-1 0,0 0 0,-1-1 0,1 1 0,0-1 0,5 1 0,15 1 0,0 4 0,1-3 0,37 3 0,52-7 0,-46 0 0,312 1 0,-378 1 0,0-1 0,1 0 0,-1 1 0,0-1 0,0 1 0,0 0 0,0 0 0,0 0 0,0 0 0,0 0 0,0 1 0,0-1 0,-1 0 0,1 1 0,-1-1 0,1 1 0,2 3 0,3 4 0,0 0 0,6 13 0,-7-11 0,-6-11 0,1 1 0,-1-1 0,0 1 0,1-1 0,-1 0 0,0 1 0,0-1 0,1 1 0,-1-1 0,1 1 0,-1-1 0,0 1 0,0 0 0,0 0 0,0-1 0,0 1 0,0-1 0,0 1 0,0-1 0,0 1 0,0-1 0,0 1 0,0-1 0,0 1 0,-1-1 0,1 1 0,0 0 0,-1-1 0,1 0 0,0 1 0,-1 0 0,1 0 0,-2 0 0,1 0 0,0-1 0,-1 1 0,0 0 0,1-1 0,-2 1 0,2-1 0,-1 1 0,1-1 0,-3 0 0,-22 3 0,0-2 0,1-1 0,-1-2 0,-27-4 0,-53-2 0,-390 9-1365</inkml:trace>
</inkml:ink>
</file>

<file path=ppt/ink/ink19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01"/>
    </inkml:context>
    <inkml:brush xml:id="br0">
      <inkml:brushProperty name="width" value="0.1" units="cm"/>
      <inkml:brushProperty name="height" value="0.1" units="cm"/>
      <inkml:brushProperty name="color" value="#66CC00"/>
      <inkml:brushProperty name="ignorePressure" value="1"/>
    </inkml:brush>
  </inkml:definitions>
  <inkml:trace contextRef="#ctx0" brushRef="#br0">0 174,'104'-171,"-103"169</inkml:trace>
</inkml:ink>
</file>

<file path=ppt/ink/ink19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02"/>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1,'1908'0,"-1905"0</inkml:trace>
</inkml:ink>
</file>

<file path=ppt/ink/ink19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03"/>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1,'1146'0,"-1144"0</inkml:trace>
</inkml:ink>
</file>

<file path=ppt/ink/ink19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604"/>
    </inkml:context>
    <inkml:brush xml:id="br0">
      <inkml:brushProperty name="width" value="0.1" units="cm"/>
      <inkml:brushProperty name="height" value="0.1" units="cm"/>
      <inkml:brushProperty name="color" value="#66CC00"/>
      <inkml:brushProperty name="ignorePressure" value="1"/>
    </inkml:brush>
  </inkml:definitions>
  <inkml:trace contextRef="#ctx0" brushRef="#br0">1 394,'136'-390,"-135"386</inkml:trace>
</inkml:ink>
</file>

<file path=ppt/ink/ink19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605"/>
    </inkml:context>
    <inkml:brush xml:id="br0">
      <inkml:brushProperty name="width" value="0.1" units="cm"/>
      <inkml:brushProperty name="height" value="0.1" units="cm"/>
      <inkml:brushProperty name="color" value="#66CC00"/>
    </inkml:brush>
  </inkml:definitions>
  <inkml:trace contextRef="#ctx0" brushRef="#br0">1472 1 24575,'0'1'0,"1"-1"0,0 0 0,-1 1 0,0-1 0,1 0 0,-1 1 0,1-1 0,-1 1 0,1-1 0,-1 1 0,0-1 0,1 1 0,-1-1 0,0 1 0,0-1 0,0 0 0,0 1 0,1 0 0,-1-1 0,0 2 0,1 11 0,0-8 0,1 12 0,-2-16 0,1-1 0,-1 1 0,1-1 0,-1 1 0,0-1 0,0 0 0,1 0 0,-1 0 0,0 1 0,1-1 0,0 1 0,-1-1 0,0 0 0,1 1 0,-1-1 0,1 0 0,0 1 0,-1-1 0,1 0 0,-1 0 0,1 0 0,-1 0 0,0 1 0,1-1 0,-1 0 0,1 0 0,0 0 0,-1 0 0,1 0 0,-1 0 0,0 0 0,0 0 0,0 0 0,0 0 0,0 0 0,-1 0 0,1 0 0,0 0 0,0 0 0,0 0 0,0 0 0,0 0 0,-1 0 0,1 0 0,0 0 0,0 0 0,-1 0 0,1 0 0,0 0 0,0 0 0,0 0 0,0 0 0,0 0 0,0 0 0,-1 0 0,1 0 0,0 0 0,0-1 0,0 1 0,0 0 0,0 0 0,0 0 0,0 0 0,0 0 0,0 0 0,0 0 0,0 0 0,0-1 0,0 1 0,0 0 0,0 0 0,0 0 0,0 0 0,3-5 0,3-2 0,-6 7 0,0 1 0,0-1 0,0 1 0,0 0 0,0-1 0,0 1 0,0 0 0,0-1 0,0 1 0,0-1 0,0 1 0,1-1 0,-1 1 0,0-1 0,0 1 0,1-1 0,-1 0 0,1 0 0,-1 1 0,0 0 0,1 0 0,12 9 0,-4-3 0,-6-5 0,-1 0 0,0 0 0,0 0 0,-1 1 0,1-1 0,0 0 0,0 1 0,-1 0 0,0-1 0,0 1 0,1 0 0,-2-1 0,0 2 0,1-3 0,0 8 0,0-7 0,-1 0 0,1 0 0,0 0 0,0-1 0,1 1 0,-1 0 0,0 0 0,1 0 0,0 0 0,6 7 0,3 5 0,-10-13 0,1 1 0,0-1 0,-1 1 0,1-1 0,-1 1 0,-1 0 0,2 0 0,-1 0 0,0 0 0,0 0 0,0 3 0,1 0 0,0 0 0,0 1 0,0-1 0,1 0 0,0 0 0,0 1 0,7 7 0,-6-9 0,0 1 0,-1-1 0,0 0 0,0 1 0,0 0 0,-1-1 0,0 2 0,2 4 0,0 1 0,10 17 0,-9-19 0,-2-1 0,1 1 0,4 12 0,-6-14 0,0-2 0,0 1 0,1-1 0,4 9 0,-4-10 0,0 1 0,0 0 0,-1 0 0,-1 1 0,4 6 0,-4-7 0,1 0 0,-1 0 0,1-1 0,3 7 0,-2-8 0,-2 2 0,2-1 0,-1 1 0,-1-1 0,1 6 0,8 28 0,-10-36 0,1 0 0,0 2 0,0-1 0,-1 0 0,2 0 0,0-1 0,3 5 0,-3-3 0,1-1 0,-2 0 0,1 1 0,1 4 0,14 46 0,-4 8 0,-7-32 0,-4-20 0,-3-14 0,0-20 0,2 20 0,0 1 0,-1-1 0,-1 0 0,1 1 0,-1 0 0,1-5 0,-5 17 0,1 6 0,4-14 0,0-1 0,0 0 0,0 1 0,0 0 0,0 1 0,-1-1 0,0 0 0,1-1 0,0 1 0,-1 0 0,1 0 0,-1 0 0,0 0 0,1-1 0,0 2 0,0-2 0,-1 1 0,0-1 0,0 0 0,0 1 0,0-1 0,0 1 0,1-1 0,-3 2 0,-1-1 0,1-1 0,-1 2 0,1-2 0,-2 1 0,-4-1 0,-17 3 0,13 0 0,0-2 0,0 1 0,-1-1 0,1-1 0,0 0 0,-22-2 0,-15 0 0,-30-2 0,45 4 0,-69 7 0,53-2 0,16-5 0,19 0 0,-22 3 0,25-1 0,-1-2 0,0 0 0,0 0 0,1-1 0,-20-4 0,8-2 0,22 5 0,0 1 0,-1 0 0,0 0 0,1 0 0,0 0 0,-1 0 0,0 0 0,-4 1 0,-46-1 0,-45 2 0,65 4 0,21-4 0,-23 2 0,-31-3 0,-46 0 0,55-6 0,38 2 0,1 2 0,-1 1 0,-27 1 0,-94 4 0,133-3 0,-1 0 0,-11 2 0,12-2 0,-1 1 0,-14-1 0,-56-7 0,9-1 0,55 6 0,-21 2 0,31 0 0,1 0 0,-2-1 0,2 1 0,0 1 0,-1 0 0,0-1 0,1 1 0,-7 3 0,11-5 0,0 0 0,0 0 0,0 0 0,0 0 0,0 1 0,0-1 0,0 0 0,0 0 0,-1 0 0,1 0 0,0 0 0,-1 0 0,1 0 0,0 0 0,0 0 0,0 0 0,0 0 0,-1 1 0,1-1 0,0 0 0,0 0 0,0 0 0,0 0 0,-1 0 0,1 0 0,-1-1 0,1 1 0,0 0 0,0 0 0,0 0 0,0 0 0,-1 0 0,1 0 0,0 0 0,0 0 0,0 0 0,0 0 0,-1-1 0,2-6 0,5-10 0,27-47 0,-27 52 0,4-20 0,-7 21 0,1-2 0,7-13 0,2 6 0,-9 13 0,0 1 0,-1 0 0,1 0 0,-1-1 0,1-8 0,-1 6 0,0-1 0,4-10 0,25-53 0,-18 44 0,10-33 0,-20 49 0,-1 4 0,0 1 0,0-1 0,7-10 0,5-5 0,-3 5 0,10-23 0,-17 32 0,-1 2 0,-2 1 0,3 0 0,7-13 0,-1 4 0,-9 12 0,0 0 0,0 1 0,1 1 0,4-8 0,3 2 0,-8 5 0,1-1 0,1 2 0,-1-1 0,0 0 0,0 0 0,2 0 0,-1 1 0,-1 0 0,1 0 0,0 0 0,0 0 0,1 0 0,8-2 0,-13 4 0,24-2 0,41-3 0,768 5 0,-819 1 0,0 0 0,0 1 0,19 5 0,-23-5 0,-8-2 0,0 1 0,0-1 0,-1 0 0,1 0 0,0 1 0,0-1 0,-2 1 0,2 0 0,0 0 0,-1-1 0,1 1 0,-1 0 0,1 0 0,-1-1 0,0 1 0,0 0 0,0 0 0,0 1 0,0-1 0,0 0 0,0 0 0,0 1 0,1 0 0,-2-1 0,0 0 0,0-1 0,1 0 0,-1 0 0,0 0 0,0 1 0,0-1 0,1 0 0,-1 1 0,0-1 0,1 1 0,-1-1 0,0 1 0,0-1 0,0 0 0,0 1 0,0-1 0,0 1 0,0-1 0,0 1 0,0 0 0,-1-1 0,1 1 0,0-1 0,-1 0 0,1 1 0,0 0 0,-1-1 0,1 1 0,-2-1 0,2 1 0,-1 0 0,0-1 0,0 0 0,0 0 0,0 0 0,1 1 0,-1-1 0,0 1 0,0-1 0,-1 0 0,-6 1 0,2 0 0,-1-1 0,-9 0 0,14 0 0,-30 0 0,-115-4 0,34 1 0,0-2 0,-25 4 0,69 2 0,-35 6 0,34-2 0,-50-1 0,37-4 0,81 1 0,0-1 0,0 1 0,1 0 0,-2-1 0,1 1 0,1 0 0,-1 0 0,0-1 0,0 0 0,1 2 0,0-1 0,-1 0 0,1 0 0,-3 2 0,3-2 0,0 0 0,0 0 0,0 0 0,0 0 0,1 0 0,-1 0 0,1 0 0,-1 0 0,1 0 0,-1 1 0,0-1 0,1 1 0,0-1 0,0 0 0,-1 0 0,1 1 0,0-2 0,0 1 0,0 1 0,1 1 0,-1-2 0,0 0 0,1-1 0,0 1 0,-1 0 0,1-1 0,-1 1 0,1 0 0,-1-1 0,0 1 0,1-1 0,0 1 0,0-1 0,-1 0 0,1 0 0,0 1 0,0-1 0,0 0 0,-1 0 0,2 1 0,-2-1 0,1 0 0,0 0 0,0 0 0,0 0 0,0 0 0,-1 0 0,1 0 0,0 0 0,0 0 0,1-1 0,29-4 0,-30 4 0,13-1 0,-1-1 0,1 2 0,14-2 0,-9 3 0,25-2 0,-22 2 0,26-5 0,-18 3 0,0 0 0,43 3 0,-19 0 0,-33-1 0,163 6 0,-45 2 0,-62-5 0,-8-1 0,-31 0 0,40-3 0,-48-3 0,-25 3 0,2 0 0,-1 1 0,12-1 0,-15 1 0,0 1 0,-1-1 0,0 0 0,1 1 0,-1 0 0,1-1 0,-1 1 0,1 0 0,-2 0 0,2 1 0,-2-1 0,2 0 0,2 2 0,3 6 0,-8-9 0,1 1 0,-1-1 0,0 0 0,0 0 0,0 1 0,0-1 0,0 0 0,0 0 0,0 0 0,0 0 0,0 0 0,0 1 0,0-1 0,0 0 0,0 0 0,0 1 0,0-1 0,0 0 0,0 0 0,0 1 0,0-1 0,0 1 0,-1-1 0,-1 1 0,2 0 0,-1-1 0,-1 1 0,1 0 0,0 0 0,0-1 0,0 1 0,0-1 0,-1 0 0,1 1 0,0-1 0,-3 0 0,-9 3 0,0-2 0,-1 2 0,-24-1 0,-9-2 0,-123-6 0,-60-5 0,19 15 0,17-2 0,98-4 0,-18 7 0,111-5 0,-2 0 0,2 0 0,0 0 0,-1 1 0,0-1 0,0 1 0,2-1 0,-3 0 0,2 2 0,-1-1 0,1 1 0,0-1 0,0 1 0,-1-1 0,-2 4 0,5-5 0,1 0 0,0 0 0,-1 0 0,1 0 0,0 0 0,0 1 0,0-1 0,-1 0 0,1 1 0,-1-1 0,1 0 0,0 1 0,0-1 0,0 0 0,0 1 0,0-1 0,-1 0 0,1 1 0,0 0 0,0-1 0,0 0 0,0 1 0,0-1 0,0 0 0,0 1 0,0-1 0,0 1 0,1 0 0,-1-1 0,1 1 0,0 0 0,-1-1 0,1 1 0,-1-1 0,1 1 0,0-1 0,0 0 0,-1 1 0,2-1 0,-2 0 0,2 1 0,25 7 0,11-4 0,1-3 0,59-1 0,-36-1 0,128 6 0,-182-5 0,0 1 0,12 2 0,14 2 0,288-5 0,-159 0 0,-72-5 0,-62 5 0,35 0 0,-49-3 0,-12 3 0,0-1 0,0 1 0,-1-1 0,1 1 0,-1 0 0,1 0 0,0 0 0,0 0 0,-1 0 0,1 1 0,3 0 0,-6-1 0,1 0 0,-1 0 0,0 1 0,1-1 0,0 0 0,-1 1 0,0-1 0,0 0 0,0 1 0,0-1 0,0 1 0,1-1 0,-1 1 0,1-1 0,-1 1 0,0-1 0,0 1 0,0-1 0,0 1 0,1-1 0,-1 0 0,0 0 0,0 2 0,-1 14 0,1-3 0,0-13 0,0 1 0,0-1 0,1 0 0,-1 0 0,0 1 0,0-1 0,0 0 0,0 0 0,-1 1 0,1-1 0,0 0 0,0 1 0,0-1 0,0 0 0,0 0 0,0 1 0,0-1 0,0 0 0,0 0 0,-1 0 0,1 1 0,0-1 0,-1 0 0,1 0 0,0 0 0,0 1 0,0-1 0,-12 3 0,-17-3 0,20-1 0,-61 1 0,-239-7 0,56 4 0,141 5 0,-161-6 0,148 0 0,114 3 0,3 0 0,0 1 0,0 0 0,-14 3 0,20-3 0,1 0 0,-1 1 0,0-1 0,1 1 0,-1-1 0,0 1 0,1-1 0,0 0 0,0 1 0,-1 0 0,1-1 0,0 2 0,0-1 0,-1 0 0,1 0 0,0 0 0,0 0 0,0 0 0,0 0 0,1 1 0,-1-1 0,1 0 0,-2 0 0,1 3 0,-3 5 0,3-7 0,0 0 0,0 0 0,0 1 0,0-1 0,1 0 0,-1 3 0,1-5 0,0 1 0,0-1 0,0 1 0,0-1 0,1 1 0,-1-1 0,0 1 0,0-1 0,0 0 0,0 1 0,1-1 0,-1 1 0,0-1 0,1 0 0,-1 1 0,1 0 0,-1-1 0,0 0 0,1 0 0,-1 1 0,0-1 0,1 0 0,0 0 0,-1 0 0,1 0 0,-1 0 0,0 0 0,1 0 0,0 0 0,-1 0 0,1 1 0,-1-1 0,1 0 0,0 0 0,0 0 0,32 1 0,38-2 0,-18 0 0,890 1 0,-839 5 0,-75-5 0,30 0 0,-47-2 0,-9 1 0,-1 1 0,1-1 0,0 1 0,0 0 0,-1 0 0,6 0 0,-7 0 0,0 1 0,0-1 0,0 0 0,-1 0 0,1 1 0,-1-1 0,1 1 0,0-1 0,0 1 0,-1-1 0,1 1 0,-1 0 0,1-1 0,0 1 0,-1-1 0,1 1 0,-1 0 0,1-1 0,-1 1 0,1 0 0,-1-1 0,0 1 0,1 0 0,-1-1 0,0 1 0,0 0 0,3 9 0,-2-8 0,0 1 0,0 0 0,0 0 0,0-1 0,-1 5 0,0-6 0,0-1 0,0 1 0,0-1 0,0 1 0,0 0 0,0-1 0,0 1 0,0-1 0,-1 1 0,1-1 0,0 0 0,0 1 0,-1-1 0,1 1 0,-1-1 0,1 1 0,0-1 0,-1 0 0,1 1 0,0-1 0,-1 0 0,1 0 0,0 0 0,-1 0 0,1 0 0,0 1 0,-1-1 0,0 0 0,1 1 0,-1-1 0,1 0 0,-1 0 0,0 0 0,1 0 0,-2 0 0,-23 1 0,0 0 0,-30-4 0,13-2 0,29 3 0,1-1 0,-19 1 0,-195-1 0,-280 3 0,391 3 0,-87-10 0,173 5 0,-48 4 0,76-2 0,-1 1 0,1-1 0,-1 0 0,1 1 0,0 0 0,0 0 0,0-1 0,0 0 0,-1 1 0,1 0 0,0 0 0,0 0 0,0 0 0,0 0 0,0 0 0,-2 2 0,2 0 0,-1 0 0,0 0 0,0 0 0,0 0 0,-1 5 0,3-8 0,0 1 0,0-1 0,0 0 0,0 1 0,0-1 0,0 0 0,0 1 0,1-1 0,-1 0 0,0 1 0,0-1 0,0 0 0,0 0 0,1 1 0,-1-1 0,1 0 0,-1 0 0,0 1 0,0-1 0,1 0 0,-1 0 0,0 1 0,0-1 0,1 0 0,0 0 0,-1 0 0,0 0 0,1 0 0,-1 1 0,0-1 0,1 0 0,-1 0 0,1 0 0,-1 0 0,0 0 0,1 0 0,-1 0 0,1 0 0,19 1 0,-17-1 0,1118-1 0,-1042 4 0,-52-3 0,-1 0 0,0 0 0,31 6 0,-47-5 0,16 4 0,-24-5 0,-1 1 0,1 0 0,-1 0 0,0-1 0,0 1 0,0 0 0,0 0 0,1 0 0,-1 0 0,0 0 0,0 0 0,0 0 0,0 1 0,0-1 0,1 1 0,1 6 0,-2-7 0,0 0 0,0 0 0,-1 0 0,1 0 0,-1-1 0,1 2 0,-1-1 0,1 0 0,-1 2 0,0-2 0,0-1 0,0 1 0,0-1 0,-1 0 0,1 1 0,-1-1 0,1 0 0,0 1 0,0-1 0,-1 0 0,1 1 0,0-1 0,-1 0 0,0 0 0,1 1 0,0-1 0,-1 0 0,1 0 0,-1 0 0,1 0 0,0 1 0,0-1 0,-1 0 0,1 0 0,-1 0 0,0 0 0,1 0 0,0 0 0,-1 0 0,1 0 0,-1 0 0,0-1 0,-123 1 0,13-3 0,49 2 0,-139-4 0,121 6 0,-84-2 0,54-3 0,-30 4 0,-123 0 0,80 4 0,183-4 0,-1 0 0,0 0 0,1 1 0,-1-1 0,1 0 0,-1 0 0,0 0 0,0 0 0,1 1 0,-1-1 0,0 1 0,1-1 0,-1 0 0,1 1 0,0-1 0,-1 0 0,0 1 0,1-1 0,-1 1 0,1-1 0,0 0 0,-1 1 0,1-1 0,-1 1 0,1-1 0,0 1 0,0-1 0,0 1 0,0-1 0,0 1 0,0 0 0,-2 21 0,2-17 0,0-5 0,0 1 0,1-1 0,-1 0 0,1 1 0,-1-1 0,0 0 0,0 1 0,0-1 0,0 0 0,0 1 0,1-1 0,-1 0 0,1 0 0,-1 1 0,0-1 0,1 0 0,-1 0 0,1 0 0,0 1 0,-1-1 0,0 0 0,1 1 0,-1-1 0,1 0 0,0 0 0,-1 0 0,0 0 0,2 0 0,16 0 0,-15 0 0,57 1 0,59 1 0,109 0 0,-123-3 0,203 5 0,-262-4 0,339 4 0,-302-5 0,30 2 0,-112-1 0,0 1 0,0-1 0,0 1 0,-1-1 0,1 1 0,0-1 0,0 1 0,-1 0 0,1 0 0,-1-1 0,1 1 0,-1 0 0,1-1 0,-1 0 0,1 1 0,-1 0 0,0-1 0,1 1 0,-1 2 0,6 17 0,-7-20 0,1 1 0,0-1 0,0 0 0,0 1 0,-1-1 0,1 0 0,-1 0 0,1 0 0,0 1 0,0 0 0,-1-1 0,1 0 0,0 1 0,-1-1 0,0 0 0,1 0 0,0 1 0,-1-1 0,1 0 0,-1 0 0,0 0 0,1 1 0,0-1 0,-1 0 0,1 0 0,0 0 0,-1 0 0,1 0 0,-1 0 0,0 0 0,-22 0 0,18 0 0,-506 4 0,342-4 0,37-7 0,16 2 0,-88 0 0,-29 5 0,120 0 0,112 0 0,0 0 0,0 0 0,0 0 0,0 0 0,1 0 0,-1 0 0,0 0 0,0 1 0,0-1 0,0 1 0,1-1 0,-2 0 0,2 1 0,-1-1 0,0 1 0,0-1 0,0 1 0,1-1 0,-1 1 0,0-1 0,1 1 0,-1-1 0,1 1 0,0-1 0,-1 0 0,1 2 0,-1-2 0,1 1 0,0 0 0,-2 1 0,2 1 0,-1 1 0,1-2 0,0 2 0,0-1 0,0 0 0,1 5 0,-1-7 0,0-1 0,1 2 0,0-2 0,-1 1 0,0 0 0,1-1 0,-1 1 0,0-1 0,1 1 0,-1 0 0,0-1 0,1 1 0,0-1 0,0 0 0,-1 0 0,1 0 0,0 1 0,0 0 0,-1-1 0,1 0 0,0 0 0,0 1 0,0-1 0,-1 0 0,2 0 0,-2 0 0,1 0 0,0 0 0,29 1 0,-23-1 0,172-4 0,25 0 0,614 4 0,-809 0 0,-1 1 0,0 0 0,1 1 0,-1-1 0,15 6 0,-16-5 0,1 1 0,0-2 0,0 1 0,0-1 0,16 2 0,37-2 0,50-2 0,-110 1 0,0 0 0,-1-1 0,1 1 0,-1 0 0,1-1 0,-1 1 0,0 0 0,0-1 0,1 1 0,-1 0 0,1 0 0,-1-1 0,1 1 0,-1-1 0,0 1 0,1 0 0,-1-1 0,0 1 0,0 0 0,1 0 0,-1-1 0,1 1 0,-1 0 0,0-1 0,0 1 0,0-1 0,0 0 0,0 1 0,0-1 0,0 1 0,0-1 0,0 1 0,0-1 0,0 0 0,0 0 0,0-1 0,0 1 0,-1-1 0,1 2 0,-1-1 0,1-1 0,0 1 0,-1 0 0,1 0 0,-2-1 0,1-1 0,1 3 0,0 0 0,0 0 0,0 0 0,-1 0 0,1 0 0,0 0 0,0 0 0,0 0 0,0 0 0,0 1 0,0-1 0,0 0 0,-1 0 0,1 0 0,0 0 0,0 0 0,0 0 0,0 1 0,0-1 0,0 0 0,0 0 0,0 0 0,0 0 0,0 0 0,0 1 0,0-1 0,0 0 0,0 0 0,0 0 0,0 0 0,0 1 0,0-1 0,0 0 0,0 0 0,0 1 0,0-1 0,0 0 0,0 0 0,0 8 0,2 2 0,1 0 0,5 13 0,-8-23 0,0 0 0,0 0 0,0 1 0,-1-1 0,1 0 0,0 0 0,0 1 0,0-1 0,0 0 0,0 0 0,0 0 0,0 1 0,-1-1 0,1 0 0,0 0 0,0 0 0,0 1 0,-1-1 0,1 0 0,-1 0 0,1 0 0,0 0 0,0 0 0,0 0 0,-1 1 0,1-1 0,0 0 0,0 0 0,-1 0 0,1 0 0,-1 0 0,1 0 0,0 0 0,0 0 0,-1 0 0,1 0 0,0 0 0,0 0 0,-2-1 0,-14 1 0,13 0 0,-18 0 0,1 1 0,-20 4 0,19-3 0,-36 2 0,-102-4 0,-40-1 0,36-7 0,50 1 0,-143 5 0,134 3 0,-248-1 0,369 0 0,0 0 0,-1 0 0,1 0 0,0 1 0,0-1 0,0 0 0,-1 0 0,1 0 0,1 1 0,-1-1 0,0 1 0,-1-1 0,1 1 0,1-1 0,-2 1 0,0 0 0,2 0 0,-1-1 0,1 1 0,0-1 0,-1 1 0,1 0 0,0-1 0,0 1 0,-1 0 0,1-1 0,0 0 0,0 0 0,-1 1 0,1 0 0,0-1 0,0 1 0,0-1 0,1 1 0,-1 0 0,0 0 0,0-1 0,1 1 0,-1 0 0,0-1 0,0 1 0,0-1 0,1 1 0,-1-1 0,0 1 0,2 0 0,-2 0 0,1-1 0,-1 1 0,1-1 0,0 0 0,0 1 0,-1-1 0,1 0 0,0 1 0,0-1 0,0 0 0,-1 1 0,0-1 0,1 0 0,0 0 0,0 0 0,0 1 0,0-1 0,1 0 0,19 0 0,-15 0 0,292 3 0,64 2 0,-130-10 0,115 5 0,-333 0 0,19 5 0,6-2 0,-34-3 0,6 0 0,1 1 0,-1 0 0,0 1 0,0 0 0,-1 0 0,13 3 0,-18-3 0,2-1 0,0 0 0,-2 0 0,1 0 0,0-1 0,1 0 0,10-2 0,4 1 0,-16 1 0,1-1 0,0 0 0,7-1 0,-9 1 0,-2 0 0,2 0 0,-1 0 0,1 1 0,-1-1 0,0 1 0,1 0 0,-1 0 0,1 0 0,-1 0 0,0 1 0,5 0 0,-8-1 0,0 1 0,1-1 0,-1 1 0,0-1 0,1 0 0,-1 0 0,1 1 0,-1-1 0,0 0 0,0 1 0,1-1 0,-1 0 0,0 0 0,1 0 0,-1 0 0,0 1 0,0-1 0,0 1 0,0-1 0,0 0 0,0 1 0,0-1 0,0 0 0,0 1 0,0-1 0,0 2 0,-2 12 0,0 2 0,2-16 0,0 1 0,1 0 0,-1 0 0,1 0 0,-1 0 0,0 0 0,0-1 0,0 1 0,0 0 0,0 0 0,0 0 0,0-1 0,-1 4 0,0-4 0,1 0 0,-1 1 0,1-1 0,0 1 0,-1-1 0,0 0 0,1 0 0,-2 1 0,2-1 0,-1 0 0,0 0 0,0 0 0,0 1 0,1-1 0,-2 0 0,2 0 0,-1 0 0,-1-1 0,-19 1 0,0-1 0,-22-5 0,-27 1 0,-453 0 0,449 5 0,-2-4 0,20 0 0,-331 0 0,204 0 0,163 3 0,-2 0 0,-41-8 0,52 8 0,2 0 0,0 0 0,-1 1 0,-14 2 0,23-2 0,1 0 0,-1 0 0,0 0 0,0 0 0,1 0 0,-1 0 0,1 0 0,-1 1 0,1-1 0,-1 0 0,0 0 0,1 0 0,-1 1 0,1-1 0,-1 0 0,0 1 0,1-1 0,-1 0 0,1 1 0,-1-1 0,0 1 0,1-1 0,-1 1 0,1-1 0,0 0 0,-1 1 0,1-1 0,-1 1 0,1-1 0,0 1 0,0 0 0,0-1 0,0 1 0,-1-1 0,1 1 0,0 0 0,0-1 0,0 1 0,0 0 0,0-1 0,0 1 0,0 0 0,1-1 0,-1 1 0,0-1 0,0 1 0,0 0 0,1-1 0,-1 0 0,1 0 0,-1 1 0,0-1 0,1 1 0,-1-1 0,1 1 0,-1 0 0,1-1 0,-1 0 0,1 1 0,-1-1 0,1 0 0,0 1 0,-1-1 0,1 0 0,1 1 0,6 2 0,0 0 0,2-2 0,-1 1 0,-1 0 0,2-1 0,-1 0 0,0 0 0,16-1 0,38 4 0,-14-1 0,276 2 0,62-5 0,-370 0 0,18 4 0,-18-2 0,21 1 0,91-1 0,-122-1-96,2-1-115,1 0-1,1-1 0,-1 0 1,0 0-1,10-2 1</inkml:trace>
</inkml:ink>
</file>

<file path=ppt/ink/ink19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96"/>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1,'1718'0,"-1715"0</inkml:trace>
</inkml:ink>
</file>

<file path=ppt/ink/ink19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97"/>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1,'1263'0,"-1260"0</inkml:trace>
</inkml:ink>
</file>

<file path=ppt/ink/ink19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98"/>
    </inkml:context>
    <inkml:brush xml:id="br0">
      <inkml:brushProperty name="width" value="0.1" units="cm"/>
      <inkml:brushProperty name="height" value="0.1" units="cm"/>
      <inkml:brushProperty name="color" value="#66CC00"/>
      <inkml:brushProperty name="ignorePressure" value="1"/>
    </inkml:brush>
  </inkml:definitions>
  <inkml:trace contextRef="#ctx0" brushRef="#br0">138 1,'-136'762,"135"-760</inkml:trace>
</inkml:ink>
</file>

<file path=ppt/ink/ink19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99"/>
    </inkml:context>
    <inkml:brush xml:id="br0">
      <inkml:brushProperty name="width" value="0.1" units="cm"/>
      <inkml:brushProperty name="height" value="0.1" units="cm"/>
      <inkml:brushProperty name="color" value="#66CC00"/>
    </inkml:brush>
  </inkml:definitions>
  <inkml:trace contextRef="#ctx0" brushRef="#br0">1367 1 24575,'0'5'0,"1"0"0,0 0 0,2 7 0,-1-7 0,-1 0 0,0 1 0,1 8 0,-3-7 0,0-4 0,1 0 0,0 0 0,0 0 0,0-1 0,1 1 0,-1 0 0,1 0 0,0 0 0,-1-1 0,2 1 0,-2 0 0,1-1 0,3 4 0,-1-2 0,-1 0 0,1 0 0,-2 0 0,0 1 0,1 0 0,-1-1 0,2 9 0,-2-7 0,0-1 0,1 0 0,0 1 0,-1-2 0,4 9 0,11 14 0,-15-26 0,0 0 0,0 2 0,-1-1 0,1 0 0,-1 0 0,0 0 0,1 0 0,-1 3 0,0-2 0,0-1 0,1 0 0,-1 0 0,0 0 0,1 1 0,-1-1 0,1 3 0,4 11 0,-5-15 0,0 1 0,1 0 0,-1 0 0,0 0 0,1-1 0,-1 1 0,2 0 0,-2-1 0,3 3 0,-1 0 0,-1 0 0,2-2 0,-1 2 0,-1 0 0,1 0 0,-1-1 0,0 1 0,-1 0 0,1 4 0,4 16 0,6 3 0,-6-16 0,-1-1 0,7 12 0,1 1 0,-2-7 0,-8-14 0,-1 0 0,1 0 0,-1 1 0,1-1 0,-1 0 0,0 1 0,0-1 0,0 0 0,0 1 0,-1 0 0,0 3 0,0-2 0,1-1 0,0 1 0,-1-1 0,1 0 0,0 0 0,3 5 0,2 14 0,-5-16 0,0 2 0,0-1 0,2 0 0,-1-1 0,4 9 0,-6-14 0,2 1 0,-1 0 0,1 0 0,-1-1 0,1 1 0,3 1 0,-4-2 0,0 0 0,1 0 0,0 1 0,-1-1 0,0 0 0,0 1 0,1 0 0,-1-1 0,2 3 0,7 15 0,-8-16 0,0 1 0,-1-1 0,2 0 0,-2 1 0,1-1 0,1 7 0,-2-6 0,0-1 0,1 0 0,-1 1 0,0 0 0,1-1 0,1 0 0,-1 0 0,1 1 0,2 1 0,-1 0 0,0 0 0,-1-2 0,4 10 0,-6-13 0,-1 1 0,0-1 0,1 0 0,-1 1 0,0-1 0,1 1 0,-1-1 0,0 1 0,0-1 0,0 0 0,0 1 0,0-1 0,0 1 0,0-1 0,0 1 0,0-1 0,0 0 0,0 1 0,0 0 0,0-1 0,0 1 0,0-1 0,0 1 0,0-1 0,0 0 0,-1 1 0,1-1 0,-1 1 0,1-1 0,0 0 0,-1 0 0,-1 0 0,1 0 0,0 0 0,0 0 0,-1 0 0,2 0 0,-1 0 0,-1 0 0,1 0 0,0 0 0,0 0 0,-2 0 0,-63-14 0,37 11 0,-1 2 0,-36 1 0,-28 0 0,6-9 0,87 9 0,-39-2 0,-68 1 0,86 4 0,17-2 0,1 0 0,-1 0 0,1 0 0,-7 0 0,-422-2 0,353 6 0,12-4 0,-58-2 0,53-4 0,56 5 0,-20-4 0,21 3 0,-23-1 0,-57 5 0,85-2 0,1 0 0,-1-1 0,-21-2 0,31 2 0,0-1 0,0 1 0,0 0 0,0 0 0,0 0 0,1 0 0,-1-1 0,0 1 0,0-1 0,1 0 0,0 1 0,-1-1 0,0 0 0,1 1 0,0-1 0,-1 0 0,1 1 0,-1-1 0,0 0 0,1 1 0,0-1 0,0 0 0,-1 0 0,1 0 0,0 0 0,0 1 0,0 0 0,0-2 0,0-4 0,-1 0 0,2-11 0,0 6 0,-1 6 0,0-3 0,0 1 0,0-1 0,1 0 0,1 1 0,2-13 0,2 0 0,-5 16 0,0-1 0,1 0 0,0 1 0,-1-1 0,6-7 0,-5 8 0,0 0 0,0-1 0,0 0 0,0 1 0,1-11 0,-2 8 0,1 1 0,4-12 0,0 4 0,5-18 0,2-6 0,-7 22 0,-2 1 0,5-24 0,-4 15 0,8-25 0,-11 37 0,0-2 0,0-13 0,-1 15 0,0-1 0,6-19 0,7-13 0,-10 35 0,-1-1 0,-1 0 0,0 1 0,0-13 0,-2 21 0,0 1 0,0 0 0,0 0 0,0-1 0,0 0 0,-1 1 0,1 0 0,0 0 0,-1 0 0,0 0 0,1 0 0,-1-1 0,0 1 0,0 0 0,0 0 0,1 0 0,-3-2 0,0 1 0,3 2 0,0 0 0,0 0 0,0-1 0,0 1 0,0 0 0,0 0 0,0 0 0,0 0 0,0 0 0,0 0 0,0 0 0,0-1 0,0 1 0,0 0 0,0 0 0,0 0 0,0 0 0,-1 0 0,1 0 0,0 0 0,0-1 0,1 1 0,-1 0 0,0 0 0,0 0 0,0 0 0,0 0 0,0 0 0,0 0 0,0-1 0,0 1 0,0 0 0,0 0 0,0 0 0,0 0 0,0 0 0,0 0 0,0 0 0,0 0 0,0 0 0,0-1 0,9-1 0,10 2 0,-16 0 0,404 1 0,-209-1 0,-91 4 0,-1-1 0,-43 2 0,51-1 0,-68-5 0,47 2 0,-92 0 0,0-1 0,0 1 0,1-1 0,-1 1 0,0-1 0,0 1 0,0-1 0,0 1 0,0-1 0,0 1 0,0 0 0,-1 0 0,1 0 0,0 0 0,-1 0 0,1 0 0,-1 0 0,1 0 0,0 3 0,8 19 0,-9-22 0,0 0 0,0-1 0,0 0 0,0 1 0,0-1 0,0 1 0,0-1 0,0 1 0,0-1 0,0 0 0,0 0 0,0 0 0,0 0 0,0 1 0,0-1 0,0 1 0,-1-1 0,1 0 0,-1 1 0,1-1 0,0 0 0,0 1 0,-1-1 0,0 1 0,-13 4 0,-20-4 0,30-1 0,-93 4 0,54-5 0,0-1 0,-46-9 0,72 10 0,-5-1 0,-3 1 0,-25 2 0,5 0 0,-474-1 0,434-5 0,82 5 0,-1 0 0,-1 0 0,0 0 0,1 1 0,-1-1 0,0 1 0,-6 2 0,9-2 0,1-1 0,1 0 0,-2 1 0,1-1 0,0 1 0,0 0 0,0 0 0,0 0 0,0 0 0,0 0 0,0 0 0,0 0 0,0 0 0,1 0 0,-1 1 0,0-1 0,1-1 0,0 2 0,0-1 0,0 0 0,-1 0 0,1 0 0,0 1 0,-1-1 0,1 1 0,1 1 0,-2-2 0,1 2 0,0-1 0,0 0 0,0 1 0,1 0 0,0-2 0,-1 6 0,1-6 0,0 0 0,-1-1 0,1 1 0,-1 0 0,1-1 0,0 1 0,0 0 0,-1-1 0,2 0 0,-2 1 0,1-1 0,0 1 0,0-1 0,0 0 0,0 1 0,0-1 0,-1 0 0,1 0 0,0 1 0,0-1 0,0 0 0,0 0 0,0 0 0,2 0 0,18 1 0,2-2 0,-2 1 0,2-2 0,31-6 0,-33 4 0,1 1 0,-1 2 0,2 1 0,30 0 0,-5 1 0,76-4 0,-76 2 0,47 2 0,-45 2 0,30 2 0,6-1 0,2 0 0,121-4 0,-207 0 0,-1 0 0,1 0 0,0 1 0,0-1 0,0 1 0,0 0 0,0-1 0,0 1 0,-2 0 0,2 0 0,2 2 0,-3-3 0,0 1 0,-1-1 0,1 1 0,0-1 0,0 1 0,-1 0 0,1-1 0,0 1 0,0-1 0,-1 0 0,0 1 0,0 0 0,0 0 0,1 0 0,-1 0 0,1 0 0,-1-1 0,0 1 0,0 0 0,0 0 0,1 0 0,-1 0 0,0 0 0,0 1 0,-1-2 0,1 0 0,0 0 0,-1 1 0,1-1 0,-1 0 0,1 1 0,0-1 0,0 0 0,0 1 0,-1-1 0,0 0 0,1 1 0,-1-1 0,1 0 0,-1 0 0,0 0 0,1 0 0,-1 1 0,1-1 0,-1 0 0,0 0 0,1 0 0,-1 0 0,-18 1 0,8-1 0,-220 7 0,210-7 0,-65 0 0,-90 0 0,56-12 0,77 6 0,18 1 0,-33-1 0,37 5 0,-156-2 0,98 11 0,39-4 0,20-2 0,-19 0 0,37-2 0,1 0 0,0 0 0,-1 0 0,1-1 0,-1 1 0,1-1 0,0 1 0,-1-1 0,1 1 0,-1-1 0,1 0 0,0 1 0,0-1 0,0 0 0,0 0 0,0 0 0,0 0 0,0 1 0,0-1 0,0 0 0,0 0 0,0-1 0,1 1 0,-2-2 0,-1-4 0,0-1 0,0 2 0,-2-11 0,-2-7 0,3 13 0,3 9 0,1 9 0,2-1 0,0-1 0,0 1 0,0-1 0,0 1 0,0 0 0,8 9 0,4 9 0,-11-19 0,-2 1 0,1 0 0,0-1 0,-1 1 0,0 0 0,1 7 0,-2-13 0,0 1 0,0 0 0,0-1 0,1 1 0,-1-1 0,0 1 0,1-1 0,-1 0 0,1 1 0,-1-1 0,0 1 0,1-1 0,-1 0 0,1 1 0,-1-1 0,0 0 0,0 1 0,1-1 0,-1 0 0,1 0 0,0 1 0,-1-1 0,1 0 0,0 0 0,0 0 0,-1 0 0,1 0 0,0 0 0,-1 0 0,1 0 0,0 0 0,25 0 0,-17-1 0,150 7 0,-114-3 0,56-3 0,-38-1 0,42 0 0,106 2 0,-94 4 0,-41-1 0,-61-4 0,19 4 0,-21-3 0,25 2 0,7-4 0,80 2 0,-123-1 0,-1 0 0,1 0 0,-1 0 0,0 1 0,0-1 0,0 0 0,1 1 0,-1-1 0,0 1 0,0 0 0,-1-1 0,1 1 0,0 0 0,0-1 0,0 1 0,0 0 0,0-1 0,0 1 0,0-1 0,-1 1 0,1 1 0,0-1 0,-1 0 0,1 0 0,-1 0 0,2 1 0,-2 2 0,1-2 0,-1 1 0,1 0 0,-1 1 0,0-2 0,0 2 0,0 5 0,-1-8 0,1-1 0,0 0 0,0 0 0,0 0 0,0 1 0,0-1 0,0 0 0,0 1 0,0-1 0,-1 0 0,1 1 0,0 0 0,0-1 0,-1 0 0,0 0 0,1 1 0,0-1 0,-1 0 0,1 0 0,0 1 0,-1-1 0,0 0 0,1 0 0,0 0 0,-1 1 0,0-1 0,1 0 0,0 0 0,-1 0 0,1 0 0,-1 0 0,0 0 0,1 0 0,-1 0 0,1 0 0,0 0 0,-2 0 0,-21-6 0,13 5 0,-18-1 0,-49 2 0,29 1 0,-4-1 0,-75-10 0,21 3 0,101 7 0,-191-4 0,82 0 0,-220 4 0,327 0 0,-2 1 0,-11 2 0,12-1 0,0-1 0,-13 1 0,19-2 0,-1-1 0,1 1 0,0 1 0,0-1 0,0 0 0,0 0 0,0 1 0,0-1 0,0 1 0,0-1 0,0 1 0,-2 1 0,3-2 0,0 1 0,0 0 0,0 0 0,0 0 0,1 0 0,-1 0 0,1 0 0,-1 0 0,0 0 0,1 0 0,-1 0 0,1 0 0,0-1 0,0 2 0,0-1 0,-1 0 0,1 0 0,0 0 0,0 1 0,1 1 0,-1-2 0,0 0 0,0-1 0,0 1 0,1-1 0,-1 0 0,0 1 0,0 0 0,1-1 0,0 1 0,-1-1 0,0 1 0,1 0 0,-1-1 0,1 1 0,0 0 0,-1-1 0,1 1 0,0-1 0,0 0 0,-1 1 0,1-1 0,0 0 0,-1 1 0,0-1 0,1 0 0,0 0 0,0 0 0,0 1 0,-1-1 0,2 0 0,-2 0 0,2 0 0,5 0 0,1 0 0,12-1 0,-6 0 0,892 1 0,-831 5 0,1-2 0,-48-4 0,-19 0 0,1 1 0,0 0 0,-1 0 0,1 1 0,15 3 0,-22-3 0,-1 0 0,0 1 0,0-1 0,0 0 0,0 1 0,1-2 0,-1 2 0,-1 0 0,0 0 0,1 0 0,0 0 0,-1-1 0,1 2 0,-1-2 0,0 1 0,0 0 0,0 1 0,0-1 0,0 0 0,-1 0 0,0 0 0,1 0 0,-1 1 0,0-1 0,0 1 0,0-1 0,-1 3 0,1-5 0,0 1 0,0-1 0,0 1 0,0-1 0,0 1 0,-1-1 0,1 1 0,0-1 0,-1 1 0,0-1 0,1 0 0,0 1 0,-1-1 0,1 1 0,-1-1 0,0 0 0,1 1 0,-1-1 0,1 1 0,-1-1 0,0 0 0,1 0 0,-1 0 0,0 0 0,0 0 0,1 0 0,-1 0 0,1 0 0,-1 0 0,1 0 0,-2 0 0,-24-3 0,15 1 0,-20 1 0,-56 2 0,-41 3 0,-107-8 0,175 3 0,20 0 0,-69-7 0,94 6 0,-8-2 0,23 4 0,0 0 0,0 0 0,0 0 0,0 0 0,0 0 0,0 0 0,0 0 0,0 0 0,0 0 0,0 0 0,0 0 0,0 0 0,0 0 0,0 0 0,0 0 0,0 0 0,0 0 0,0 0 0,0 0 0,0 0 0,0 0 0,0 0 0,0 0 0,0-1 0,0 1 0,0 0 0,0 0 0,0 0 0,0 0 0,0 0 0,0 0 0,0 0 0,14 0 0,251-7 0,-120 7 0,10-1 0,-136-1 0,-18 1 0,-12 0 0,-245 6 0,120-2 0,-4 1 0,-171-4 0,234-4 0,18 2 0,38 0 0,-41 3 0,61-1 0,1 0 0,-1 0 0,0 0 0,0 0 0,1 1 0,-1-1 0,0 0 0,1 0 0,-1 0 0,1 0 0,-1 1 0,1 0 0,-1-1 0,1 1 0,0-1 0,-1 1 0,0-1 0,1 1 0,-1-1 0,1 1 0,0-1 0,0 1 0,-1 0 0,1-1 0,-1 1 0,1-1 0,0 2 0,0-2 0,0 1 0,0 0 0,0 0 0,1 24 0,0-21 0,-1-3 0,0 0 0,1 0 0,-1-1 0,1 1 0,0 0 0,-1 0 0,1-1 0,-1 1 0,1 0 0,-1-1 0,1 1 0,-1 0 0,2-1 0,-2 1 0,1-1 0,0 1 0,0-1 0,0 0 0,0 1 0,0-1 0,0 0 0,0 1 0,0-1 0,0 0 0,1 0 0,28 2 0,-30-2 0,221 1 0,-111-2 0,6-2 0,28 2 0,101 2 0,-72 2 0,-80 2 0,-14-10 0,-70 4 0,-4 1 0,0 0 0,0 0 0,0 0 0,6 1 0,-10 0 0,1-1 0,-1 1 0,0-1 0,0 0 0,1 1 0,-1-1 0,0 1 0,0 0 0,-1-1 0,1 1 0,1 0 0,-1 0 0,-1-1 0,2 1 0,-1 1 0,-1-2 0,1 1 0,0-1 0,0 1 0,0 2 0,2 3 0,-2-3 0,1-1 0,-1 1 0,1 0 0,-2 0 0,3 4 0,-3-6 0,0-1 0,0 1 0,0-1 0,0 0 0,0 1 0,0-1 0,0 1 0,0-1 0,0 0 0,0 1 0,-1-1 0,1 0 0,0 1 0,0-1 0,-1 0 0,1 1 0,0-1 0,0 0 0,-1 0 0,1 1 0,0-1 0,-2 1 0,2-1 0,-1 0 0,1 1 0,-2-1 0,2 0 0,-1 1 0,0-1 0,1 0 0,-1 0 0,1 0 0,-1 0 0,0 0 0,0 0 0,0 0 0,-1-1 0,-43-3 0,-79 4 0,59 1 0,-414-1 0,421-5 0,-2 1 0,-1 1 0,-1-2 0,-267 5 0,329 0 0,-1 0 0,0 0 0,-1 0 0,1 0 0,0 0 0,0 1 0,0-1 0,-1 0 0,1 1 0,0-1 0,0 0 0,0 1 0,1 0 0,-1-1 0,0 1 0,0-1 0,0 1 0,0 0 0,0-1 0,0 0 0,1 1 0,-1 0 0,-1 2 0,0 0 0,1 0 0,0 0 0,0 0 0,0 1 0,-1 5 0,-1 15 0,3-20 0,0 1 0,-1 0 0,1-1 0,-2 0 0,2 1 0,-4 6 0,2-5 0,0-1 0,0 1 0,-1 9 0,-1 4 0,-10 62 0,13-75 0,-5 15 0,6-20 0,-1-1 0,1 1 0,0 0 0,-1 0 0,0 0 0,0 0 0,1-1 0,-1 2 0,0-2 0,0 1 0,1 0 0,-1 0 0,0-1 0,1 1 0,-2 0 0,0 0 0,2-1 0,-1-1 0,1 1 0,0 0 0,0 0 0,0-1 0,0 1 0,0 0 0,0 0 0,-1-1 0,1 1 0,0 0 0,0-1 0,0 1 0,0 0 0,0 0 0,0-1 0,0 1 0,0 0 0,0-1 0,0 1 0,0 0 0,1 0 0,-1-1 0,0 1 0,0-1 0,0 1 0,0 0 0,1-1 0,2-9 0,5-25 0,-7 29 0,0 1 0,0-1 0,1 0 0,0 1 0,-1 0 0,1-1 0,4-5 0,0 1 0,2 0 0,-1 0 0,1 1 0,0-1 0,1 2 0,0 0 0,13-10 0,-19 15 0,0 1 0,0-1 0,-1 2 0,4-7 0,-4 6 0,0 0 0,0 1 0,0-2 0,0 1 0,3-2 0,-4 3 0,0 0 0,0 1 0,0-1 0,1 1 0,-1 0 0,0-1 0,0 1 0,-1 0 0,2 0 0,-1 0 0,0-1 0,0 1 0,0 0 0,1 0 0,-1 0 0,0 1 0,0-1 0,2 0 0,19 5 0,0-2 0,34 2 0,49-5 0,-45-1 0,1-4 0,-36 4 0,49-5 0,-136 5 0,-20 1 0,-97 0 0,28-3 0,259 6 0,68-3 0,-74-11 0,-62 5 0,67-2 0,111 13 0,-80-1 0,132 0 0,-211-4 0,-51 1 0,-3-1 0,2 2 0,-2-1 0,2 1 0,-1 0 0,0 0 0,8 3 0,5 3 0,-17-7 0,-1 1 0,1-2 0,0 1 0,0 0 0,0 0 0,-1 0 0,1 1 0,-1-1 0,0 1 0,0-1 0,2 3 0,-2-4 0,-1 0 0,1 0 0,-1 0 0,0 1 0,0 0 0,0-1 0,0 0 0,0 1 0,1-1 0,-1 1 0,0-1 0,0 0 0,0 1 0,0-1 0,0 1 0,0-1 0,0 0 0,0 1 0,-1-1 0,1 0 0,0 1 0,0 0 0,-1-1 0,0 1 0,1 0 0,-1-1 0,1 0 0,-1 1 0,0-1 0,1 0 0,-1 1 0,1-1 0,-1 0 0,1 0 0,-1 1 0,0-1 0,0 0 0,0 0 0,1 0 0,-1 0 0,-1 0 0,-62 0 0,34 0 0,-30 2 0,21 1 0,-52-4 0,33 0 0,-68 2 0,-130-2 0,86-2 0,211-7 0,106-8 0,-115 15 0,41 4 0,-60 0 0,-72 0 0,-99 13 0,149-14 0,-106 14 0,2-11 0,-45 1 0,149-4 0,1 0 0,-1 1 0,1 0 0,0 0 0,-10 3 0,15-4 0,0 1 0,0 0 0,0 1 0,-1-1 0,1 1 0,0 0 0,1 0 0,-1 0 0,1-1 0,-1 1 0,0 0 0,2 1 0,-1-1 0,0 1 0,-3 2 0,1 0 0,2 0 0,0-1 0,0 1 0,-1 0 0,-1 6 0,2-2 0,0 0 0,0 0 0,1 0 0,1 13 0,-1-13 0,1-6 0,-1-1 0,1 0 0,1 0 0,-1 1 0,1 0 0,0 4 0,0-7 0,-1 1 0,1 0 0,-1-1 0,1 1 0,-1 0 0,1-1 0,-1 1 0,0 0 0,1-1 0,-1 1 0,1-1 0,0 1 0,0-1 0,-1 1 0,2-1 0,-2 0 0,1 1 0,0-1 0,0 0 0,0 0 0,0 1 0,0-1 0,0 0 0,-1 0 0,1 0 0,-1 0 0,3 0 0,194-1 0,-107-3 0,84-1 0,-144 5 0,174 5 0,-104-1 0,58-3 0,-80-2 0,22-3 0,-95 4 0,7 0 0,1 0 0,1 0 0,-1-2 0,18-3 0,-14 3 0,0-1 0,1 2 0,-1 0 0,29 2 0,-9 0 0,-24 1 0,-12-2 0,-1 0 0,2 1 0,-1 0 0,1-1 0,-1 0 0,1 0 0,-1 0 0,1 0 0,-1 0 0,1 0 0,-2 0 0,0-1 0,1 1 0,-1-1 0,0 1 0,0 0 0,0 0 0,0-1 0,0 1 0,0 0 0,0 0 0,0-1 0,0 1 0,0 0 0,0 0 0,0-1 0,0 1 0,0 0 0,0 0 0,0-1 0,-1 1 0,1 0 0,0 0 0,0-1 0,0 1 0,0 0 0,0 0 0,0 0 0,0-1 0,0 1 0,0 0 0,-9-11 0,6 8 0,-24-32 0,27 34 0,-3-4 0,0 1 0,0 0 0,1-1 0,-1-1 0,1 2 0,1-1 0,-1-1 0,-1-8 0,3 14 0,0-1 0,0 0 0,-1 0 0,0 0 0,1 0 0,0 0 0,-1 0 0,1 0 0,-1-1 0,0 2 0,1-1 0,-1 0 0,1 0 0,-2 0 0,2 1 0,-1 0 0,1-1 0,-1 1 0,0-1 0,0 0 0,0 0 0,0 1 0,-1-1 0,1 1 0,0 0 0,0-1 0,0 1 0,0 0 0,0 0 0,-1-1 0,-6 1 0,1-1 0,-1 1 0,-13 1 0,6 0 0,-59 3 0,-2 0 0,-11-8 0,31 0 0,-24 0 0,-29 0 0,-59 0 0,-62 3 0,116 2 0,102-1 0,-1 0 0,0 1 0,0 0 0,1 1 0,0-1 0,0 2 0,-18 6 0,-46 20 0,75-29 0,0 1 0,0-1 0,-1 1 0,1 0 0,0 0 0,-1 0 0,1-1 0,0 1 0,0 0 0,0 0 0,0 0 0,0 0 0,1 1 0,-1-1 0,0 0 0,1-1 0,-2 3 0,1 1 0,0-1 0,1 1 0,0-2 0,-1 2 0,2 4 0,-1-2 0,0-5 0,0 1 0,0 0 0,0 0 0,0-1 0,0 0 0,1 1 0,-1-1 0,1 2 0,0-2 0,-1 1 0,1-1 0,0 1 0,0-1 0,-1 0 0,1 0 0,0 1 0,2 1 0,-1-2 0,0 0 0,0 0 0,0 0 0,-1 0 0,1 0 0,1-1 0,-2 1 0,2-1 0,-1 0 0,0 0 0,-1 0 0,2 1 0,-1-1 0,4-1 0,51 1 0,69-7 0,11 0 0,-85 6 0,205 0 0,-128 5 0,-16 0 0,-59-3 0,46-2 0,-49-5 0,-28 4 0,35-2 0,-55 4 0,0 0 0,0-1 0,-1 1 0,0-1 0,1 0 0,0 0 0,-1 0 0,1 0 0,-1 0 0,0 0 0,1 0 0,0 0 0,-1-1 0,0 1 0,-1-1 0,2 0 0,-2 0 0,1 0 0,0 1 0,0-1 0,0 0 0,-1-1 0,2-3 0,-3 6 0,0 0 0,0-1 0,0 1 0,0 0 0,0 0 0,-1-1 0,1 1 0,0 0 0,0 0 0,-1-1 0,1 1 0,0 0 0,0-1 0,0 1 0,-1 0 0,1 0 0,0-1 0,0 1 0,0 0 0,0 0 0,-1 0 0,1-1 0,0 1 0,0 0 0,-1 0 0,1 0 0,0 0 0,-1 0 0,1 0 0,-1 0 0,1 0 0,0 0 0,-1-1 0,0 1 0,1 0 0,0 0 0,-1 1 0,1-1 0,-1 0 0,-19 0 0,16 0 0,-240 1 0,127-2 0,-10-3 0,-10-1 0,-188 5 0,159 1 0,135 1 0,28-2 0,0 0 0,1 0 0,-1 1 0,1 0 0,0 0 0,-1 0 0,1-1 0,-1 1 0,1 1 0,-3 0 0,5-1 0,0-1 0,-1 0 0,1 1 0,-1-1 0,1 0 0,-1 0 0,1 0 0,0 1 0,0-1 0,-1 1 0,1-1 0,0 1 0,0-1 0,0 0 0,-1 1 0,1-1 0,0 1 0,0-1 0,0 1 0,0-1 0,-1 1 0,1-1 0,1 1 0,-1 0 0,0-1 0,0 1 0,0-1 0,0 1 0,1-1 0,-1 0 0,0 1 0,0-1 0,0 1 0,1-1 0,-1 1 0,0-1 0,0 0 0,1 0 0,0 0 0,-1 0 0,0 1 0,1-1 0,-1 0 0,0 1 0,1-1 0,0 0 0,-1 1 0,1-1 0,-1 0 0,0 0 0,0 0 0,2 1 0,1 0 0,0 0 0,0 0 0,0 0 0,0 0 0,1-1 0,-1 1 0,3-1 0,234-4 0,-200 3 0,1-3 0,47-6 0,8-1 0,-13 2 0,-69 7 0,27 1 0,-27 1 0,23-2 0,-4-1-1365</inkml:trace>
</inkml:ink>
</file>

<file path=ppt/ink/ink19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61"/>
    </inkml:context>
    <inkml:brush xml:id="br0">
      <inkml:brushProperty name="width" value="0.05" units="cm"/>
      <inkml:brushProperty name="height" value="0.05" units="cm"/>
    </inkml:brush>
  </inkml:definitions>
  <inkml:trace contextRef="#ctx0" brushRef="#br0">34 683 24575,'1'-29'0,"6"-38"0,-3 45 0,0 2 0,1-2 0,1 2 0,2-1 0,15-30 0,3 0 0,-15 30 0,27-42 0,35-23 0,-59 71 0,2 1 0,1 0 0,25-15 0,34-12 0,-63 34 0,1 1 0,0 1 0,1 0 0,26-4 0,21-9 0,-52 15 0,-1 0 0,1 2 0,0-1 0,1 1 0,14-1 0,-2 1 0,30 4 0,-40-1 0,-1 0 0,-1 0 0,0 2 0,14 4 0,-23-7 0,30 12 0,45 25 0,-44-20 0,42 24 0,13 8 0,-39-23 0,-35-19 0,0 0 0,28 12 0,-28-15 0,24 15 0,-3-3 0,136 52 0,-147-61 0,5 3 0,-16-5 0,0-2 0,26 8 0,152 24 0,-148-28 0,22 3 0,1 0 0,-16-3 0,-36-4 0,0 0 0,0 0 0,0 1 0,0 1 0,-1-1 0,20 14 0,-12-6 0,-1-1 0,19 15 0,-26-17 0,38 28 0,28 15 0,-73-49-1365,-1 0-5461</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499"/>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1,'1064'0,"-1077"0,7 0</inkml:trace>
</inkml:ink>
</file>

<file path=ppt/ink/ink19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92"/>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9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94"/>
    </inkml:context>
    <inkml:brush xml:id="br0">
      <inkml:brushProperty name="width" value="0.025" units="cm"/>
      <inkml:brushProperty name="height" value="0.025" units="cm"/>
      <inkml:brushProperty name="color" value="#66CC00"/>
    </inkml:brush>
  </inkml:definitions>
  <inkml:trace contextRef="#ctx0" brushRef="#br0">0 53 24575,'3'0'0,"-1"0"0,0 0 0,1 0 0,-1-1 0,1 1 0,0 0 0,-1-1 0,-1 1 0,2-2 0,0 2 0,3-2 0,-5 2 0,1-2 0,1 1 0,0-1 0,1 1 0,-1 0 0,-1 0 0,2 0 0,-1 0 0,1 1 0,-2-1 0,7 1 0,-5-1 0,1 1 0,0-1 0,-1 0 0,0 0 0,8-4 0,4-1 0,9 4 0,-8 1 0,5-4 0,-16 4 0,0-1 0,0 1 0,0 1 0,7-1 0,2 1 0,-1 1 0,25 3 0,-30 0 0,-9-4 0,0 1 0,1-1 0,-1 0 0,1 1 0,-1-1 0,1 0 0,0 0 0,0 0 0,-1 1 0,1-1 0,0 0 0,-1 0 0,1 0 0,-1 0 0,1 0 0,0 0 0,0 0 0,-1 0 0,2-1 0,-1 1 0,0 0 0,0 0 0,0 1 0,1-1 0,-1 0 0,0 0 0,1 1 0,-1-1 0,0 0 0,2 1 0,4 1 0,-21-5 0,15 3 0,8 3 0,12 5 0,-17-7 0,2 1 0,-1-1 0,-1 1 0,1 1 0,7 4 0,-9-6 0,0-1 0,-1 2 0,1-1 0,-1-1 0,1 1 0,0-1 0,0 1 0,0-1 0,-2 0 0,2 0 0,0 0 0,0 0 0,4-1 0,4 1 0,-14-1 0,-1 0 0,1 1 0,-1-2 0,1 2 0,0-1 0,0 0 0,0-1 0,0 1 0,-3-4 0,-21-6 0,9 4 0,-1 2 0,1 1 0,-2-1 0,2 3 0,-36-2 0,46 4 0,1-1 0,1 1 0,-1 0 0,0 1 0,1 0 0,0 0 0,-1 0 0,1 0 0,-10 4 0,-59 21 0,75-26 0,-1 0 0,1 0 0,0 0 0,0 0 0,0 0 0,-1 1 0,1-1 0,-1 0 0,1 0 0,0 0 0,0 0 0,0 0 0,-1 0 0,1 0 0,0 1 0,0-1 0,0 0 0,0 0 0,-1 0 0,1 0 0,0 1 0,0-1 0,0 0 0,0 0 0,0 0 0,0 1 0,0-1 0,0 0 0,0 0 0,0 1 0,0-1 0,0 0 0,0 0 0,0 1 0,10 2 0,24-3 0,-26 0 0,19 0 0,-25 0 0,-17 0 0,-8-1 0,14 1 0,-1 0 0,0 0 0,1 0 0,0 1 0,-13 3 0,28-5 0,-1 1 0,0-1 0,0 1 0,7 1 0,5 0 0,29-1 0,50 0 0,-66-4 0,-18 2 0,0 0 0,11 1 0,-11 1 0,-8-1 0,0 1 0,-1 0 0,1 0 0,-1 1 0,7 0 0,-10-1 0,0 0 0,1 0 0,-1 0 0,0 0 0,0 0 0,0 0 0,0 0 0,0 0 0,0 0 0,0 0 0,1 0 0,-1 0 0,0 0 0,0 1 0,0-1 0,0 0 0,1 0 0,-1 0 0,0 0 0,0 1 0,0-1 0,0 0 0,0 0 0,0 0 0,0 0 0,0 0 0,0 0 0,0 0 0,0 0 0,0 1 0,0-1 0,0 0 0,0 0 0,0 0 0,0 0 0,0 0 0,0 1 0,-4 2 0,-7 1 0,-32-3 0,26-1 0,14 0 0,5 0 0,81 0 0,-125-8 0,18 4 0,17 2 0,-2 1 0,2 0 0,-11 0 0,-14 2 0,-53-2 0,86 1 0,-1 0 0,0 0 0,0 0 0,0 0 0,0 0 0,0 0 0,0-1 0,0 1 0,0 0 0,0 0 0,0 0 0,0 0 0,0 0 0,0 0 0,0 0 0,0 0 0,0 0 0,0 0 0,0 0 0,0 0 0,0 0 0,0 0 0,0 0 0,0-1 0,0 1 0,0 0 0,0 0 0,0-1 0,0 1 0,0 0 0,0 0 0,0 0 0,0 0 0,0 0 0,0 0 0,0-1 0,0 1 0,0 0 0,0 0 0,0 0 0,0 0 0,0 0 0,0 0 0,0 0 0,0 0 0,0 0 0,0-1 0,-1 1 0,1 0 0,0 0 0,0 0 0,0 0 0,0 0 0,0 0 0,0 0 0,-1 0 0,1 0 0,0 0 0,0 0 0,0 0 0,1-2 0,-10 2 0,1 1 0,5-1 0,1 0 0,0 0 0,-1 1 0,2-1 0,-2 1 0,1-1 0,0 1 0,-4 1 0,26-1 0,29-9 0,20 4 0,-53 2 0,-6 1 0,-2 1 0,13 0 0,-18 0 0,-1 0 0,1 0 0,-1 0 0,1 1 0,0 0 0,-1-1 0,0 1 0,1 1 0,0-1 0,-1 0 0,0 0 0,3 2 0,-5-3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0 0,-7 1 0,-9 0 0,-8-1 0,-1 1 0,-29 4 0,36-3 6,-2-1 0,-30-1 0,13-1-1389,33 1-5443</inkml:trace>
</inkml:ink>
</file>

<file path=ppt/ink/ink19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95"/>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19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93"/>
    </inkml:context>
    <inkml:brush xml:id="br0">
      <inkml:brushProperty name="width" value="0.025" units="cm"/>
      <inkml:brushProperty name="height" value="0.025" units="cm"/>
      <inkml:brushProperty name="color" value="#66CC00"/>
    </inkml:brush>
  </inkml:definitions>
  <inkml:trace contextRef="#ctx0" brushRef="#br0">1 1 24575,'325'0'0,"-284"4"-1365,-37-4-5461</inkml:trace>
</inkml:ink>
</file>

<file path=ppt/ink/ink19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87"/>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0,'195'0,"-414"0,1160 0,-938 0</inkml:trace>
</inkml:ink>
</file>

<file path=ppt/ink/ink19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88"/>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1,'1271'0,"-1266"0</inkml:trace>
</inkml:ink>
</file>

<file path=ppt/ink/ink19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89"/>
    </inkml:context>
    <inkml:brush xml:id="br0">
      <inkml:brushProperty name="width" value="0.1" units="cm"/>
      <inkml:brushProperty name="height" value="0.1" units="cm"/>
      <inkml:brushProperty name="color" value="#FFC114"/>
      <inkml:brushProperty name="ignorePressure" value="1"/>
    </inkml:brush>
  </inkml:definitions>
  <inkml:trace contextRef="#ctx0" brushRef="#br0">174 1,'-173'717,"172"-713</inkml:trace>
</inkml:ink>
</file>

<file path=ppt/ink/ink19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90"/>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0,'128'708,"-128"-706</inkml:trace>
</inkml:ink>
</file>

<file path=ppt/ink/ink19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91"/>
    </inkml:context>
    <inkml:brush xml:id="br0">
      <inkml:brushProperty name="width" value="0.2" units="cm"/>
      <inkml:brushProperty name="height" value="0.2" units="cm"/>
      <inkml:brushProperty name="color" value="#FFC114"/>
    </inkml:brush>
  </inkml:definitions>
  <inkml:trace contextRef="#ctx0" brushRef="#br0">162 12 24575,'0'39'0,"-1"40"0,0-73 0,-1 0 0,0 0 0,0 0 0,-1 0 0,-3 7 0,-4 5 0,-2 6 0,9-18 0,-1 0 0,1 0 0,-3 10 0,-5 32 0,-9 25 0,17-64 0,-1 0 0,-5 12 0,6-15 0,0 0 0,0 1 0,1-1 0,0 2 0,1-3 0,-1 3 0,0 5 0,1-8 0,1 1 0,-1 0 0,-1-1 0,-1 7 0,-4 15 0,6-21 0,-1-1 0,1-1 0,-1 1 0,-2 6 0,2-7 0,0 0 0,0 0 0,0 1 0,1-1 0,0 0 0,0 8 0,1-6 0,-1 0 0,0-1 0,-2 10 0,2-12 0,1-3 0,0 0 0,0 0 0,1 1 0,-1-1 0,0 0 0,0 0 0,0 0 0,1 0 0,-1 0 0,0 1 0,0-1 0,0 0 0,1 0 0,-1 0 0,1 0 0,-1 0 0,0 0 0,0 0 0,0 0 0,1 0 0,-1 0 0,0 0 0,0 0 0,1 0 0,-1 0 0,1 0 0,-1 0 0,0 0 0,0 0 0,0 0 0,0 0 0,0 0 0,0 0 0,1-1 0,12-1 0,-13 2 0,24-7 0,-17 6 0,1-1 0,0 0 0,0 0 0,0 1 0,13 0 0,19 2 0,67-2 0,-84-2 0,17 0 0,-28 3 0,25 0 0,40 5 0,-59-4 0,39-1 0,4 0 0,-33 4 0,17-1 0,-11-4 0,51 2 0,-58 1 0,30 2 0,-14-5 0,61 2 0,-74 5 0,-25-4 0,-1-1 0,0 0 0,-1-1 0,2 1 0,-1 0 0,-1-1 0,1 0 0,0 1 0,1-1 0,-2-1 0,2 1 0,5-2 0,-9 2 0,-1 0 0,1 0 0,-1 0 0,1 0 0,-1 0 0,1-1 0,-1 1 0,1-1 0,-1 1 0,0-1 0,1 0 0,0 1 0,-1-1 0,0 1 0,0-1 0,1 1 0,-1-1 0,0 1 0,0-1 0,0 1 0,0-1 0,1 0 0,-1 1 0,0-1 0,0 1 0,0-1 0,0 0 0,0 0 0,-1 1 0,1 0 0,0 0 0,0-1 0,0 0 0,-1 0 0,-12-24 0,8 17 0,3 2 0,-1 0 0,2-1 0,0 2 0,-1-3 0,0-8 0,1 8 0,0 0 0,-5-16 0,4 17 0,0-2 0,-1-10 0,0 1 0,-11-54 0,8 9 0,4 52 0,1 0 0,1-12 0,0 15 0,0 1 0,0-1 0,-1 0 0,0 1 0,-1-1 0,-3-8 0,4 10 0,-1-1 0,1 1 0,-2-13 0,-2-13 0,0 5 0,5 23 0,-1-2 0,1 0 0,-2 2 0,1-1 0,-5-8 0,4 6 0,0 2 0,-1-1 0,2 1 0,-1-2 0,1 2 0,-1-11 0,2 15 0,-1 0 0,1 0 0,0 0 0,-1 0 0,0 0 0,1 0 0,0 0 0,-1 1 0,0-1 0,0 0 0,0 0 0,0 0 0,0 1 0,0 0 0,0-1 0,0 1 0,0-1 0,0 1 0,-1-1 0,1 1 0,1 0 0,-1-1 0,0 1 0,-1 0 0,1 0 0,0 0 0,-2 0 0,-6-2 0,-1 2 0,-11-1 0,18 1 0,-227 1 0,169 5 0,-130-6 0,128 6 0,11-10 0,33 2 0,15 2 0,0 0 0,0 0 0,0 0 0,1 0 0,-1 0 0,0 0 0,0 1 0,1 0 0,-1 0 0,0 0 0,0 1 0,1-1 0,-6 3 0,8-2 0,-1-1 0,0-1 0,0 2 0,0-1 0,0 1 0,1 0 0,-1 0 0,0-1 0,1 1 0,0 0 0,0 0 0,0 0 0,-1 0 0,2 0 0,-1 0 0,0 0 0,0 0 0,1 0 0,-1 0 0,1 1 0,0 3 0,0-5 0,0 1 0,0 0 0,0 0 0,0 0 0,0 0 0,1 0 0,-1 0 0,1-1 0,0 1 0,0-1 0,-1 1 0,2 0 0,-1 0 0,0 0 0,0-1 0,-1 0 0,2 0 0,2 3 0,-2-3 0,1 1 0,-1-1 0,-1 0 0,2 0 0,0 0 0,0 0 0,-1 0 0,1-1 0,-1 0 0,1 0 0,0 0 0,0 1 0,-1-1 0,3-1 0,125 7 0,-85-5 0,41-2 0,-59-2 0,16 0 0,49-3 0,33 11 0,-118-4 0,0-1 0,0 0 0,-1 1 0,1 1 0,-1 0 0,1 0 0,-2 0 0,2 1 0,-1-1 0,-1 1 0,2 0 0,7 5 0,-12-5 0,-1-1 0,2 0 0,-1 1 0,0 0 0,0-2 0,0 2 0,-1 0 0,0 0 0,0 0 0,1-1 0,-2 1 0,1 0 0,0 0 0,0 0 0,-1-1 0,0 1 0,1 0 0,-1 0 0,-1 1 0,1-2 0,0 1 0,-1 0 0,-1 4 0,2-7 0,-2 1 0,2 0 0,-1 0 0,1 0 0,-1 0 0,1 0 0,-1-1 0,-1 1 0,2 0 0,-1 0 0,-1 0 0,1-1 0,0 1 0,0-1 0,0 1 0,-1-1 0,1 1 0,1-1 0,-1 0 0,0 1 0,-1-1 0,1 0 0,-2 0 0,-4 0 0,-1 0 0,-12 0 0,9 0 0,-5 0 0,-1 0 0,-32 8 0,49-8 0,-25 3 0,0-1 0,-1-1 0,-26-3 0,3 1 0,37 0 0,1 0 0,-1 0 0,-18-6 0,18 5 0,1 0 0,0 0 0,-21-1 0,-32-3 0,62 6 0,-21 0 0,-1 0 0,-32 5 0,46-4 0,4 0 0,2 0 0,-2 0 0,-7 3 0,11-3 0,0-1 0,1 0 0,-1 1 0,2-1 0,-2 1 0,1 0 0,0 0 0,0 0 0,0 0 0,-1 0 0,1 0 0,1 0 0,-2 0 0,1 1 0,1-1 0,-1 0 0,0 2 0,-7 12 0,6-12 0,0 0 0,0 0 0,2 0 0,-2 0 0,1 0 0,0 1 0,0 2 0,1-5 0,0 1 0,0-1 0,0 0 0,0 0 0,0 0 0,1 0 0,0 0 0,-1 0 0,0-1 0,1 1 0,-1 0 0,1 0 0,0 0 0,-1 0 0,0 0 0,1 0 0,0-1 0,0 1 0,0 0 0,0 0 0,0 0 0,0-1 0,0 1 0,0-1 0,1 1 0,-1-1 0,1 1 0,6 1 0,-2 1 0,3-1 0,-1 0 0,0 0 0,0-1 0,15 1 0,52-2 0,-32-1 0,427 1 0,-466 1 0,2 0 0,-1 0 0,-1 1 0,2-1 0,-2 2 0,1-1 0,0 0 0,-1 0 0,8 6 0,-3-2 0,-7-6 0,-1 1 0,1 0 0,-1 1 0,0-1 0,0 0 0,1 1 0,-1-1 0,0 0 0,0 0 0,0 1 0,0-1 0,0 0 0,-1 1 0,1-1 0,0 1 0,-1 0 0,1 1 0,-1-2 0,0 0 0,0 0 0,0 0 0,0-1 0,0 1 0,0-1 0,-1 1 0,1 0 0,0 0 0,0-1 0,0 1 0,-1 0 0,0 0 0,1-1 0,0 1 0,-1 0 0,1 0 0,-1-1 0,0 1 0,1-1 0,-1 1 0,0-1 0,0 1 0,1-1 0,-2 1 0,2-1 0,-1 0 0,1 0 0,-1 0 0,0 0 0,1 1 0,-2-1 0,2 0 0,-1 0 0,0 0 0,-2 0 0,-16 2 0,1-1 0,-27-3 0,3 1 0,-91 5 0,-10-1 0,-8 4 0,70-2 0,-6-6 0,-13 3 0,99-2 0,-1 0 0,1 0 0,-1 0 0,0 1 0,0-1 0,1 0 0,-1 1 0,1-1 0,0 1 0,-1 0 0,1-1 0,0 1 0,-1 0 0,1 0 0,0-1 0,0 1 0,-1 0 0,1 0 0,0 2 0,1-2 0,-1-1 0,1 1 0,-1 0 0,1 0 0,0 0 0,0 0 0,0-1 0,0 1 0,0 0 0,0-1 0,0 1 0,0-1 0,0 1 0,0 0 0,0 0 0,0 0 0,1 0 0,-1-1 0,1 1 0,-1 0 0,0 0 0,1-1 0,-1 1 0,0 0 0,1-1 0,-1 1 0,1-1 0,0 1 0,-1 0 0,1-1 0,0 0 0,0 0 0,0 1 0,1 0 0,2 0 0,-2 1 0,2-1 0,0 1 0,0-1 0,0 0 0,-1-1 0,1 1 0,0-1 0,6 1 0,15 1 0,0 3 0,1-2 0,39 3 0,53-7 0,-48 0 0,325 1 0,-393 1 0,1-1 0,-1 0 0,0 1 0,0-1 0,0 0 0,1 1 0,-1 0 0,0 0 0,0 0 0,-1 0 0,2 1 0,-2-1 0,1 0 0,0 1 0,0-1 0,0 1 0,1 2 0,5 5 0,-2-1 0,8 13 0,-8-11 0,-5-10 0,0 1 0,-1-1 0,0 1 0,1-1 0,-1 0 0,0 1 0,0-1 0,1 1 0,-1-1 0,1 0 0,-1 0 0,0 1 0,0 0 0,0 0 0,0-1 0,0 1 0,0-1 0,0 1 0,0-1 0,0 1 0,0-1 0,0 1 0,0-1 0,0 1 0,-1-1 0,1 1 0,0 0 0,-1-1 0,1 0 0,0 1 0,-1 0 0,1 0 0,-2 0 0,0-1 0,1 0 0,-1 1 0,0 0 0,1-1 0,-1 1 0,0-1 0,0 1 0,1-1 0,-4 0 0,-21 3 0,-1-2 0,0-1 0,1-2 0,-29-4 0,-55-1 0,-406 8-1365</inkml:trace>
</inkml:ink>
</file>

<file path=ppt/ink/ink19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84"/>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1,'1105'0,"-1118"0,7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3T23:50:59.941"/>
    </inkml:context>
    <inkml:brush xml:id="br0">
      <inkml:brushProperty name="width" value="0.07938" units="cm"/>
      <inkml:brushProperty name="height" value="0.07938" units="cm"/>
      <inkml:brushProperty name="ignorePressure" value="1"/>
    </inkml:brush>
  </inkml:definitions>
  <inkml:trace contextRef="#ctx0" brushRef="#br0">1 9260,'0'-9245,"0"9230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1:20:02.752"/>
    </inkml:context>
    <inkml:brush xml:id="br0">
      <inkml:brushProperty name="width" value="0.2" units="cm"/>
      <inkml:brushProperty name="height" value="0.2" units="cm"/>
      <inkml:brushProperty name="color" value="#E71224"/>
    </inkml:brush>
  </inkml:definitions>
  <inkml:trace contextRef="#ctx0" brushRef="#br0">0 2295 24575,'25'-7'0,"1"0"0,30-2 0,7-2 0,-41 8 0,0 0 0,0 2 0,42 4 0,-7-1 0,148 8 0,-68-3 0,34-7 0,29 1 0,-190 0 0,-1 2 0,0-1 0,0 1 0,-1 0 0,1 1 0,14 8 0,13 5 0,-34-16 0,0 0 0,1 1 0,-1-1 0,0 1 0,0-1 0,0 1 0,-1 0 0,1 0 0,0-1 0,2 5 0,16 13 0,-22-23 0,-1 1 0,1-1 0,1 0 0,-1 0 0,0 0 0,1 0 0,0-1 0,0 1 0,0 0 0,1-1 0,-1 1 0,1-7 0,2 6 0,0 0 0,-1-1 0,0 1 0,0-1 0,0 1 0,0-1 0,-1 1 0,0-1 0,0 1 0,-1-1 0,1 1 0,-1-1 0,0 1 0,-3-8 0,-1-5 0,1-1 0,-4-37 0,5 33 0,-8-36 0,3 33 0,5 21 0,1-1 0,0 1 0,1-1 0,-1 0 0,1 1 0,0-1 0,1 0 0,-1 0 0,1 0 0,1-9 0,3 25 0,-3-9 0,0 1 0,0-1 0,-1 0 0,1 1 0,0-1 0,-1 1 0,1-1 0,-1 1 0,1-1 0,-1 1 0,0 0 0,0-1 0,0 1 0,0-1 0,0 1 0,0 0 0,0-1 0,0 1 0,-1-1 0,1 1 0,0-1 0,-2 4 0,-3 0 0,-1 0 0,1 0 0,-1 0 0,0-1 0,0 1 0,0-1 0,-1-1 0,0 1 0,1-1 0,-13 3 0,-23 14 0,37-17 0,-1-1 0,1 0 0,-1 0 0,1 0 0,-1 0 0,0-1 0,0 0 0,-11 0 0,-53-2 0,32 0 0,0 1 0,-4-1 0,0 2 0,1 1 0,-56 11 0,-87 18 0,172-30 0,-14 2 0,0-1 0,0-2 0,0-1 0,0 0 0,0-2 0,-43-11 0,63 12 0,0 0 0,1 0 0,0 0 0,-1-1 0,1 0 0,0 0 0,0 0 0,1-1 0,-1 0 0,-4-4 0,7 6 0,1 1 0,0 0 0,0-1 0,0 1 0,0-1 0,0 0 0,0 1 0,0-1 0,0 0 0,1 0 0,-1 0 0,1 1 0,-1-1 0,1 0 0,0 0 0,-1 0 0,1 0 0,0 0 0,0 0 0,1 0 0,-1 1 0,0-1 0,1 0 0,-1 0 0,1 0 0,-1 0 0,1 1 0,0-1 0,0 0 0,0 1 0,0-1 0,0 0 0,0 1 0,0-1 0,2 0 0,2-4 0,1 0 0,0 1 0,0 0 0,0 0 0,0 0 0,1 1 0,0 0 0,0 1 0,0-1 0,0 1 0,9-2 0,6-1 0,0 2 0,34-3 0,-14 2 0,94-20 0,-91 15 0,-37 7 0,0 1 0,0 0 0,0 0 0,0 1 0,1 0 0,14 0 0,26 5 0,83-6 0,-79-10 0,-28 5 0,13 1 0,-29 5 0,-1 0 0,1-1 0,-1 1 0,1-1 0,-1-1 0,12-5 0,-20 8 0,0 0 0,0 0 0,0 0 0,0 0 0,0 0 0,1 0 0,-1 0 0,0 0 0,0 0 0,0-1 0,0 1 0,0 0 0,0 0 0,0 0 0,0 0 0,0 0 0,0 0 0,1-1 0,-1 1 0,0 0 0,0 0 0,0 0 0,0 0 0,0 0 0,0 0 0,0-1 0,0 1 0,0 0 0,0 0 0,0 0 0,0 0 0,0 0 0,0-1 0,0 1 0,0 0 0,-1 0 0,1 0 0,0 0 0,0 0 0,0 0 0,0-1 0,0 1 0,0 0 0,0 0 0,0 0 0,0 0 0,0 0 0,-1 0 0,1 0 0,-10-7 0,-11-1 0,-7 3 0,0 1 0,0 1 0,0 2 0,0 1 0,0 1 0,-30 4 0,28-1 0,-16 2 0,-54 0 0,43-8 0,-74-13 0,107 13 0,17 2 0,1 0 0,-1-1 0,0 0 0,1 0 0,-9-3 0,14 4 0,-1-1 0,1 0 0,0 1 0,0-1 0,-1 0 0,1 0 0,0 1 0,0-1 0,0 0 0,0 0 0,0 0 0,0 0 0,0-1 0,0 1 0,1 0 0,-1 0 0,0-1 0,1 1 0,-1 0 0,1 0 0,-1-1 0,1 1 0,-1-1 0,1 1 0,0 0 0,0-1 0,0 1 0,0-1 0,0-1 0,0-107 0,-2 65 0,7-65 0,1 58 0,11-74 0,-1 61 0,2 0 0,31-71 0,13-34 0,-56 152 0,-1 0 0,5-33 0,4-18 0,-14 69 0,0 0 0,0 0 0,0 1 0,0-1 0,0 0 0,0 0 0,0 0 0,0 0 0,1 0 0,-1 0 0,0 0 0,0 0 0,0 0 0,0 0 0,0 0 0,0 0 0,0 0 0,0 0 0,0 0 0,0 0 0,0 0 0,0 0 0,0 0 0,0 0 0,0 0 0,0 0 0,1 0 0,-1 0 0,0 0 0,0-1 0,0 15 0,-3 20 0,-16 98 0,-2 243 0,23-325 0,2 1 0,3-1 0,20 83 0,-19-93 0,-2 2 0,-1-1 0,-2 45 0,31-249 0,-21 112 0,-2 0 0,-2-1 0,2-77 0,-10 17 0,-3-131 0,-3 144 0,-2-57 0,12 52 0,-4 92 0,1-1 0,0 1 0,1 0 0,0 0 0,1 0 0,7-15 0,-8 29 0,-1 10 0,-1 15 0,2 176 0,52 364 0,-13-357 0,-31-163 0,3 0 0,28 66 0,-25-71 0,6 6 0,-16-80 0,-2-299 0,-7 191 0,0 78 0,-18-112 0,-27-59 0,36 185 0,-19-74 0,22 83 0,2 0 0,1-1 0,1-52 0,4 66 0,-1 14 0,1 0 0,0-1 0,1 1 0,0 0 0,1 0 0,6-19 0,-8 31 0,0-1 0,0 1 0,0 0 0,0 0 0,0 0 0,0 0 0,0 0 0,0 0 0,0 0 0,0 0 0,0-1 0,0 1 0,0 0 0,0 0 0,0 0 0,0 0 0,0 0 0,0 0 0,1 0 0,-1 0 0,0 0 0,0 0 0,0 0 0,0 0 0,0 0 0,0 0 0,0 0 0,0-1 0,0 1 0,1 0 0,-1 0 0,0 0 0,0 0 0,0 0 0,0 0 0,0 0 0,0 0 0,0 0 0,1 0 0,-1 1 0,0-1 0,0 0 0,0 0 0,0 0 0,0 0 0,0 0 0,0 0 0,0 0 0,1 0 0,-1 0 0,0 0 0,0 0 0,0 0 0,0 0 0,0 0 0,0 1 0,0-1 0,0 0 0,0 0 0,7 11 0,5 19 0,-11-25 0,97 328 0,-60-186 0,-27-96 0,8 88 0,-10-62 0,14 48 0,22 91 0,-17-97 0,-20-88 0,6 56 0,-16-138 0,-56-336 0,-4-21 0,-1 133 0,53 238 0,-52-221 0,57 235 0,-9-51 0,13 68 0,1 1 0,-1 0 0,2 0 0,-1 0 0,0-1 0,1 1 0,0 0 0,0 0 0,1 0 0,-1 0 0,5-8 0,2-2 0,-2-1 0,1 1 0,4-22 0,8-18 0,-19 55 0,0 0 0,0-1 0,0 1 0,0 0 0,0 0 0,0 0 0,0-1 0,0 1 0,0 0 0,0 0 0,0-1 0,0 1 0,0 0 0,1 0 0,-1 0 0,0 0 0,0-1 0,0 1 0,0 0 0,1 0 0,-1 0 0,0 0 0,0-1 0,0 1 0,1 0 0,-1 0 0,0 0 0,0 0 0,0 0 0,1 0 0,-1 0 0,0 0 0,0 0 0,1 0 0,-1 0 0,0 0 0,0 0 0,1 0 0,-1 0 0,0 0 0,0 0 0,0 0 0,1 0 0,-1 0 0,8 12 0,3 18 0,-10-29 0,18 50 0,-13-38 0,-1 1 0,0-1 0,-1 1 0,4 27 0,-6-28 0,1 0 0,0 0 0,6 14 0,3 18 0,0 4 0,-5-25 0,5 41 0,0 7 0,-1-6 0,7 43 0,-14-84 0,1 48 0,-1-13 0,3 61 0,4-12 0,1-42 0,-4-14 0,3 65 0,-11-115 0,9 61 0,-5-43 0,2 38 0,-6-34 0,1 0 0,2 0 0,0 0 0,2 0 0,1-1 0,12 34 0,-11-33 0,0 0 0,-2 1 0,-1-1 0,2 35 0,-5-45 0,1-2-341,0 0 0,0 0-1,5 13 1</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500"/>
    </inkml:context>
    <inkml:brush xml:id="br0">
      <inkml:brushProperty name="width" value="0.1" units="cm"/>
      <inkml:brushProperty name="height" value="0.1" units="cm"/>
      <inkml:brushProperty name="color" value="#FFC114"/>
    </inkml:brush>
  </inkml:definitions>
  <inkml:trace contextRef="#ctx0" brushRef="#br0">1 224 24575,'1'0'0,"0"0"0,0-1 0,0 1 0,0-1 0,-1 0 0,1 1 0,1-1 0,-2 0 0,1 1 0,0-2 0,-1 2 0,1-1 0,-1 0 0,1 0 0,-1 0 0,1 0 0,0 0 0,-1 0 0,1-2 0,7-9 0,0 4 0,0 1 0,0-2 0,0 2 0,-2-2 0,1 0 0,6-12 0,23-28 0,-34 46 0,1 0 0,-1 1 0,0 0 0,1 0 0,-1 0 0,1 0 0,0 1 0,4-3 0,12-9 0,-14 10 0,-1-1 0,0 2 0,1-1 0,-1 1 0,1-1 0,0 1 0,0 0 0,8-2 0,20-9 0,-32 13 0,0-1 0,0 1 0,0 0 0,0-1 0,0 1 0,0-1 0,0 1 0,0 0 0,0 0 0,0 0 0,0 0 0,0-1 0,0 1 0,0 0 0,0 1 0,0-1 0,1 0 0,0 1 0,-1-1 0,0 1 0,0 0 0,0-1 0,0 1 0,0 0 0,0 0 0,0 0 0,0 0 0,0 0 0,-1 0 0,1 0 0,1 2 0,1 1 0,0 0 0,1-1 0,0 1 0,0 0 0,0-1 0,0 0 0,0 0 0,1 0 0,-1-1 0,7 3 0,-4-1 0,0-1 0,12 11 0,-14-12 0,-1 1 0,1-1 0,0 1 0,9 1 0,-10-2 0,4 1 0,-6-3 0,0 1 0,1 0 0,-2 0 0,1-1 0,0 1 0,0 0 0,0 0 0,-1 1 0,2-1 0,0 3 0,8 6 0,-1 2 0,2-1 0,-1-1 0,2 0 0,-1-1 0,25 15 0,4-3 0,-41-21 0,0 0 0,0 0 0,0 0 0,0 0 0,0 0 0,0 0 0,1 0 0,-1 0 0,0 0 0,0 0 0,0 0 0,0 0 0,0 0 0,0 0 0,0 1 0,0-1 0,1 0 0,-1 0 0,0 0 0,0 0 0,0 0 0,0 0 0,0 0 0,0 0 0,0 1 0,0-1 0,0 0 0,0 0 0,0 0 0,0 0 0,0 0 0,0 0 0,0 1 0,0-1 0,0 0 0,0 0 0,0 0 0,0 0 0,0 0 0,0 1 0,-5 3 0,-10-1 0,-3-2 0,-1 0 0,-26-3 0,20 0 0,-18-2 0,-45-2 0,46 0 0,25 3 0,0 1 0,-21-1 0,12 4 0,-42-2 0,68 1 0,-1 0 0,0 0 0,0 0 0,1 0 0,-1 0 0,1-1 0,-1 1 0,0 0 0,1 0 0,-1 0 0,0-1 0,1 1 0,-1 0 0,1-1 0,-1 1 0,1-1 0,-1 1 0,1 0 0,0-1 0,-1 1 0,1-1 0,-1 1 0,1-1 0,0 1 0,0-1 0,-1 0 0,1 0 0,-1 1 0,1-1 0,0 1 0,0-1 0,0 1 0,0-1 0,0 0 0,0 1 0,0-1 0,0 0 0,0 1 0,0-1 0,0 0 0,0 1 0,0-1 0,0 0 0,1 1 0,-1-1 0,1 0 0,0-1 0,0-1 0,0 1 0,0-1 0,0 1 0,1-1 0,-1 1 0,1 0 0,-1 0 0,1 0 0,2-2 0,9-8 0,-12 10 0,1 0 0,0 0 0,0 0 0,0 1 0,0-1 0,0 0 0,4-1 0,25-20 0,2 10 0,-20 8 0,-10 4 0,0 0 0,0 0 0,0 0 0,0 0 0,0 0 0,0 1 0,0-1 0,0 1 0,0-1 0,1 1 0,-1 0 0,0 1 0,5 0 0,1 2 0,0 1 0,1 0 0,-1 1 0,0 0 0,8 6 0,-2-2 0,-7-4 0,-1-1 0,0 2 0,-1-2 0,0 2 0,0 0 0,0 0 0,8 12 0,-12-18 0,-1 1 0,0 1 0,0-2 0,0 1 0,0 0 0,1-1 0,-1 1 0,0-1 0,0 1 0,3 0 0,-1 0 0,-11-1 0,-17 0 0,5 0 0,0-1 0,1 0 0,-35-8 0,46 7 0,0 1 0,0 1 0,-1-1 0,1 1 0,-9 1 0,-23-1 0,40 0 0,-1 1 0,0-1 0,1 0 0,0 0 0,-1-1 0,1 1 0,-1 0 0,1 0 0,0 0 0,-1 0 0,1 0 0,0 0 0,-1 0 0,1-1 0,-1 1 0,1 0 0,0 0 0,-1 0 0,1-1 0,-1 0 0,1 1 0,0 0 0,0 0 0,-1-1 0,1 1 0,0 0 0,-1-1 0,1 0 0,0 1 0,1-1 0,-1 1 0,0-1 0,0 1 0,0-1 0,0 0 0,0 1 0,1-1 0,-1 0 0,0 1 0,0-1 0,1 1 0,0 0 0,-1-1 0,1 0 0,23-19 0,-21 18 0,0 0 0,0 0 0,-1 1 0,2 0 0,-2 0 0,1 0 0,0 1 0,0-1 0,1 0 0,-1 1 0,0-1 0,0 1 0,0 0 0,0 0 0,1 1 0,-2 0 0,2-1 0,3 2 0,-5-1 0,0-1 0,0 1 0,0 0 0,0-1 0,-1 1 0,1 0 0,0 1 0,-1-1 0,1 0 0,0 0 0,-1 0 0,2 3 0,-2-3 0,0 0 0,0 0 0,-1 0 0,1 1 0,-1-1 0,1 0 0,-1 0 0,0 1 0,0-1 0,1 0 0,-1 0 0,0 0 0,0 0 0,0 1 0,0-1 0,0 0 0,0 1 0,-1-1 0,1 0 0,0 0 0,-1 2 0,0-1 0,0-1 0,0 1 0,0-1 0,0 0 0,0 1 0,0 0 0,0-1 0,-1 0 0,1 0 0,-1 0 0,1 0 0,0 1 0,-1-1 0,0-1 0,1 1 0,-1 0 0,-2 0 0,-4 2 0,-1 0 0,-11 1 0,2 1 0,6-3-4,-1 0-1,1-1 1,-1 0-1,0-1 1,-17-1-1,-5 0-1333</inkml:trace>
</inkml:ink>
</file>

<file path=ppt/ink/ink20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85"/>
    </inkml:context>
    <inkml:brush xml:id="br0">
      <inkml:brushProperty name="width" value="0.1" units="cm"/>
      <inkml:brushProperty name="height" value="0.1" units="cm"/>
      <inkml:brushProperty name="color" value="#FFC114"/>
    </inkml:brush>
  </inkml:definitions>
  <inkml:trace contextRef="#ctx0" brushRef="#br0">1 209 24575,'1'0'0,"0"0"0,0-1 0,0 1 0,0-1 0,0 0 0,0 1 0,-1-1 0,1 0 0,0 1 0,0-1 0,-1 1 0,1-1 0,0 0 0,-1 0 0,1 0 0,-1 0 0,1 0 0,0 0 0,-1-2 0,9-8 0,0 4 0,-1 0 0,0-1 0,0 1 0,-2-1 0,2-1 0,5-10 0,25-27 0,-36 43 0,0 0 0,1 1 0,0 1 0,-2-1 0,2 0 0,0 0 0,0 1 0,4-3 0,14-8 0,-17 9 0,0 0 0,1 1 0,1-1 0,-3 1 0,3-1 0,-1 1 0,0 1 0,8-3 0,22-8 0,-34 12 0,0-1 0,0 1 0,-1 0 0,1-1 0,0 1 0,1-1 0,-1 1 0,0 0 0,0 0 0,0 0 0,0 0 0,0-1 0,0 1 0,1 0 0,-1 1 0,-1-1 0,2 0 0,0 1 0,-1-1 0,1 1 0,-1 0 0,0-1 0,0 1 0,0 0 0,0 0 0,0-1 0,0 1 0,-1 0 0,1 0 0,0 0 0,1 2 0,1 1 0,1-1 0,-1 0 0,1 1 0,0 0 0,1-1 0,-2-1 0,2 1 0,0 0 0,-1-1 0,8 2 0,-5 0 0,0-1 0,13 10 0,-14-11 0,-3 1 0,3-1 0,-1 0 0,9 2 0,-9-2 0,3 1 0,-5-3 0,-2 1 0,1 0 0,0 0 0,1-1 0,-2 1 0,2-1 0,-1 1 0,-1 1 0,1-1 0,2 3 0,6 5 0,2 2 0,0 0 0,0-2 0,1 0 0,-1 0 0,27 13 0,3-2 0,-42-20 0,0 0 0,1 0 0,-1 0 0,0 0 0,0 0 0,0 0 0,0 0 0,0 0 0,0 0 0,0 0 0,1 0 0,-1 0 0,0 0 0,0 0 0,0 1 0,0-1 0,0 0 0,0 0 0,0 0 0,0 0 0,0 0 0,0 0 0,0 0 0,0 0 0,1 1 0,-1-1 0,0 0 0,0 0 0,0 0 0,0 0 0,0 0 0,0 0 0,0 1 0,0-1 0,0 0 0,0 0 0,0 0 0,0 0 0,0 0 0,-1 1 0,-5 2 0,-8 0 0,-5-2 0,-1 0 0,-26-3 0,20 0 0,-18-2 0,-49-1 0,50-1 0,25 3 0,1 2 0,-22-2 0,11 4 0,-42-2 0,69 1 0,1 0 0,-1 0 0,0 0 0,0 0 0,1 0 0,-1-1 0,1 1 0,-2 0 0,2 0 0,-1 0 0,1-1 0,-1 1 0,0 0 0,1-1 0,-1 1 0,1-1 0,-1 1 0,0 0 0,1-1 0,0 1 0,-1-1 0,1 1 0,0-1 0,0 1 0,0-1 0,-1 0 0,1 0 0,0 1 0,0 0 0,0 0 0,-1-1 0,1 1 0,0-1 0,0 0 0,0 1 0,0-1 0,0 0 0,0 1 0,0-1 0,1 0 0,-1 1 0,0-1 0,0 0 0,0 1 0,0-1 0,1 0 0,-1-1 0,1 0 0,1 0 0,-1-1 0,1 1 0,-1-1 0,1 1 0,-1 1 0,1-1 0,0 0 0,2-2 0,9-7 0,-12 9 0,1 0 0,0 0 0,0 0 0,1 1 0,-2 0 0,1-1 0,5-1 0,26-19 0,0 10 0,-19 8 0,-11 3 0,0 0 0,0 0 0,0 0 0,0 0 0,1 0 0,-1 1 0,0-1 0,0 1 0,0-1 0,1 1 0,-1 0 0,0 1 0,6 0 0,0 2 0,1 1 0,0-1 0,-1 2 0,0 0 0,10 5 0,-4-2 0,-7-3 0,-1-1 0,0 1 0,0-1 0,-1 2 0,0-1 0,0 1 0,9 11 0,-14-17 0,1 1 0,-1 0 0,0-1 0,0 1 0,1 0 0,-1-1 0,0 1 0,1-1 0,-1 1 0,2 0 0,1 0 0,-12-1 0,-19 0 0,7 0 0,-1-1 0,1 0 0,-36-7 0,47 6 0,1 1 0,0 1 0,-1-1 0,1 1 0,-11 1 0,-22-1 0,41 0 0,-1 1 0,1-1 0,0 0 0,-1 0 0,0-1 0,1 1 0,-1 0 0,1 0 0,0 0 0,-1 0 0,0 0 0,1 0 0,0 0 0,0-1 0,0 1 0,0 0 0,-1 0 0,0 0 0,1-1 0,0 0 0,0 1 0,-1 0 0,1 0 0,0-1 0,0 1 0,-1 0 0,0-1 0,1 0 0,0 1 0,1-1 0,-1 1 0,0 0 0,0 0 0,1-1 0,-1 0 0,0 1 0,0-1 0,0 0 0,1 1 0,-1-1 0,0 1 0,1 0 0,-1-1 0,1 0 0,24-18 0,-22 17 0,0 1 0,0-1 0,0 1 0,0 0 0,-1 0 0,2 0 0,-1 1 0,1-1 0,-1 0 0,0 1 0,0-1 0,1 1 0,-1 0 0,0 0 0,0 1 0,0 0 0,1-1 0,3 2 0,-4-1 0,-1-1 0,0 1 0,0 0 0,-1-1 0,1 1 0,0 0 0,0 0 0,-1 0 0,1 0 0,0 0 0,0 0 0,0 3 0,0-3 0,-2 0 0,1 0 0,-1 0 0,1 1 0,0-2 0,-1 1 0,0 0 0,1 1 0,-1-1 0,0 0 0,0 0 0,0 0 0,0 0 0,0 1 0,0-1 0,0 0 0,0 0 0,0 0 0,0 0 0,-1 0 0,0 2 0,0-1 0,0-1 0,0 1 0,0-1 0,0 0 0,0 0 0,0 1 0,0-1 0,-1 0 0,1 0 0,-1 0 0,1 0 0,-1 1 0,0-1 0,1-1 0,0 1 0,-1 0 0,-2 0 0,-5 1 0,0 1 0,-12 1 0,2 1 0,7-4-4,-1 1-1,0-1 1,-1 0-1,2-1 1,-21-1-1,-2 0-1333</inkml:trace>
</inkml:ink>
</file>

<file path=ppt/ink/ink20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86"/>
    </inkml:context>
    <inkml:brush xml:id="br0">
      <inkml:brushProperty name="width" value="0.1" units="cm"/>
      <inkml:brushProperty name="height" value="0.1" units="cm"/>
      <inkml:brushProperty name="color" value="#FFC114"/>
    </inkml:brush>
  </inkml:definitions>
  <inkml:trace contextRef="#ctx0" brushRef="#br0">217 51 24575,'-2'-2'0,"1"2"0,-1-2 0,0 1 0,0 0 0,0 0 0,1 0 0,-1-1 0,0 1 0,1 0 0,-2 1 0,-2-2 0,2 1 0,0 0 0,-1-2 0,0 1 0,1 0 0,-1-1 0,-4-3 0,-8-6 0,15 11 0,-1 0 0,0 0 0,0 1 0,1-1 0,-2 0 0,1 1 0,1-1 0,-1 1 0,0 0 0,0 0 0,0-1 0,-1 1 0,1 0 0,1 0 0,-1 1 0,0-1 0,-4 1 0,2 0 0,2 0 0,-2 0 0,1 0 0,0 0 0,1-1 0,-1 2 0,0 0 0,0 0 0,0-1 0,-2 4 0,2-3 0,-1 0 0,1 0 0,0 0 0,-1 0 0,1 0 0,-1-1 0,0 0 0,-4 1 0,3-1 0,1 1 0,-1 0 0,1-1 0,0 2 0,-7 2 0,11-5 0,0 0 0,-1 0 0,1 0 0,0 0 0,0 1 0,-1-1 0,1 0 0,0 0 0,-1 1 0,1-1 0,0 0 0,0 0 0,0 0 0,0 0 0,-1 1 0,1-1 0,0 0 0,0 0 0,0 0 0,0 1 0,0-1 0,0 0 0,0 0 0,0 0 0,-1 1 0,1-1 0,0 0 0,0 0 0,0 1 0,0-1 0,0 0 0,0 0 0,0 0 0,0 1 0,0-1 0,1 0 0,8 2 0,17-6 0,-16 2 45,0 1-1,12-1 1,13 0-1544</inkml:trace>
</inkml:ink>
</file>

<file path=ppt/ink/ink20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68"/>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0,'956'0,"-952"0</inkml:trace>
</inkml:ink>
</file>

<file path=ppt/ink/ink20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69"/>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0,-1 0,-1 0,2 0,-1 0,1 0,0 0,-1 0,1 0,-1 0</inkml:trace>
</inkml:ink>
</file>

<file path=ppt/ink/ink20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70"/>
    </inkml:context>
    <inkml:brush xml:id="br0">
      <inkml:brushProperty name="width" value="0.05" units="cm"/>
      <inkml:brushProperty name="height" value="0.05" units="cm"/>
      <inkml:brushProperty name="color" value="#E71224"/>
    </inkml:brush>
  </inkml:definitions>
  <inkml:trace contextRef="#ctx0" brushRef="#br0">0 13 24575,'184'0'0,"-179"-1"0,-1 1 0,1-1 0,0 0 0,8-2 0,16-3 0,-10 6 0,32 3 0,-39-3 0,12 2 0,53 2 0,-26-6 0,-33 1 0,39 1 0,27 2 0,86 5 0,-158-8 0,-2 1 0,11-3 0,-12 1 0,3 1 13,-1 0-1,20 2 0,-7 0-1414</inkml:trace>
</inkml:ink>
</file>

<file path=ppt/ink/ink20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71"/>
    </inkml:context>
    <inkml:brush xml:id="br0">
      <inkml:brushProperty name="width" value="0.2" units="cm"/>
      <inkml:brushProperty name="height" value="0.2" units="cm"/>
      <inkml:brushProperty name="color" value="#E71224"/>
    </inkml:brush>
  </inkml:definitions>
  <inkml:trace contextRef="#ctx0" brushRef="#br0">1 1229 24575,'0'-2'0,"1"1"0,-1-1 0,1 0 0,-1 0 0,2 0 0,-2 0 0,1 0 0,1 1 0,-2-1 0,1 0 0,0 1 0,4-4 0,7-11 0,-2-13 0,-7 22 0,-1 1 0,1-1 0,0 0 0,7-11 0,-7 13 0,0 1 0,-1 0 0,0-1 0,-1 0 0,1 1 0,0-2 0,-1 1 0,0 1 0,0-11 0,0 13 0,-1 0 0,1-1 0,-1 0 0,1 1 0,0 1 0,0-2 0,0 1 0,0 0 0,4-4 0,-4 6 0,1-2 0,-1 0 0,0-1 0,0 1 0,-1 0 0,2 0 0,-1 0 0,-1 0 0,1 0 0,0 0 0,-1-5 0,0 6 0,0 0 0,0-1 0,0 0 0,0 0 0,0 1 0,0-1 0,0 0 0,1 1 0,-1-1 0,1 1 0,0-1 0,-1 0 0,1 1 0,0-1 0,0 1 0,0-1 0,0 1 0,0 0 0,0 0 0,2-2 0,-2 2 0,0 0 0,0 0 0,-1-1 0,1 1 0,-1-1 0,1 1 0,0 1 0,-1-2 0,0 0 0,0 1 0,1 0 0,-1-1 0,0-1 0,0 1 0,0 1 0,0-1 0,0 0 0,0 1 0,1-2 0,-1 2 0,0-1 0,3-2 0,0-2 0,1-1 0,-1 1 0,-1-1 0,0 1 0,0-1 0,0 1 0,-1-1 0,1-10 0,-1 14 0,0-2 0,0 2 0,0 0 0,0-1 0,4-4 0,2-8 0,-3 5 0,0 1 0,9-15 0,-13 24 0,8-13 0,-8 13 0,0 1 0,0 0 0,0-1 0,0 1 0,0-1 0,0 1 0,0 0 0,0-1 0,0 1 0,0-1 0,0 1 0,0 0 0,0-1 0,0 0 0,0 1 0,0-1 0,0 1 0,0 0 0,0-1 0,0 1 0,0 0 0,0 0 0,0 0 0,0-1 0,0 1 0,0 0 0,0-1 0,-1 1 0,1 0 0,-1-1 0,1 1 0,-1 0 0,1 0 0,0 0 0,0 0 0,0 0 0,-1 0 0,1 0 0,0 0 0,-1 0 0,1 0 0,0 0 0,0 0 0,0 0 0,0 0 0,-1 0 0,1 0 0,0 1 0,0-1 0,0 0 0,0 0 0,0 0 0,-1 0 0,1 0 0,0 0 0,0 1 0,0-1 0,-1 0 0,1 0 0,0 0 0,0 0 0,0 1 0,0-1 0,0 0 0,0 0 0,0 0 0,0 0 0,0 0 0,0 0 0,0 0 0,0 0 0,0 0 0,0 1 0,0-1 0,0 0 0,0 0 0,0 0 0,0 0 0,0 1 0,0-1 0,1 0 0,-1 0 0,0 1 0,1-1 0,-1 1 0,0-1 0,0 0 0,0 0 0,0 0 0,0 1 0,0-1 0,0 0 0,1 0 0,-1 0 0,0 0 0,0 1 0,0-1 0,0 0 0,1 0 0,-1 0 0,0 0 0,1 0 0,-1 0 0,0 1 0,0-1 0,0 0 0,1 0 0,-1 0 0,0 0 0,0 0 0,1 0 0,-1 0 0,1 0 0,-1 0 0,0 0 0,0 0 0,0 0 0,0 0 0,0 0 0,0 0 0,0 0 0,1 0 0,-1-1 0,0 1 0,1 0 0,-1 0 0,0 0 0,0 0 0,0 0 0,1 0 0,-1-1 0,0 1 0,0 0 0,0 0 0,0 0 0,0 0 0,1-1 0,-1 1 0,0 0 0,0 0 0,1-1 0,-1 0 0,1 0 0,-1 0 0,1 1 0,0 0 0,-1-1 0,1 0 0,-1 0 0,0 0 0,0 0 0,1 0 0,-1 0 0,1 0 0,-1 0 0,0 0 0,0 0 0,0-2 0,1-8 0,-1 11 0,0-1 0,0 1 0,1 0 0,-1 0 0,0-1 0,1 1 0,-1 0 0,0 0 0,0 0 0,0-1 0,0 1 0,0 0 0,0 0 0,0 0 0,0 0 0,1 0 0,-1 0 0,1 0 0,-1 0 0,0 0 0,0 0 0,1 0 0,-1 0 0,0 0 0,1 0 0,-1 0 0,1 0 0,-1 0 0,0 0 0,0 0 0,1 0 0,-1 0 0,0 0 0,0 0 0,1 0 0,-1 0 0,1 0 0,-1 0 0,1 3 0,-10-1 0,9-2 0,0 0 0,-1 0 0,0 1 0,0-1 0,0 0 0,0-1 0,1 1 0,-1 0 0,0 0 0,0 0 0,0 0 0,0 0 0,-1-1 0,2 1 0,0 0 0,0-1 0,0 1 0,-1 0 0,1 0 0,0 0 0,-1-1 0,1 1 0,0 0 0,0 0 0,0-1 0,0 1 0,0 0 0,0 0 0,0-1 0,0 1 0,0 0 0,0 0 0,0 0 0,0 0 0,0 0 0,0-1 0,0 1 0,0 0 0,0-4 0,1 2 0,0-1 0,0 0 0,1 1 0,2-5 0,4-10 0,-6 13 0,-1-1 0,1 1 0,1 0 0,2-6 0,-4 7 0,2 0 0,-1-1 0,-1 0 0,1 0 0,-1 2 0,1-8 0,-2 8 0,0 0 0,1 0 0,0 0 0,-1 0 0,1 0 0,1 0 0,-2 0 0,1 1 0,1-1 0,1-1 0,4-9 0,-6 10 0,0 0 0,0 1 0,-1-1 0,0-1 0,0 3 0,1-2 0,-1 0 0,-1-4 0,1 4 0,0 0 0,0 1 0,0-1 0,0 0 0,1 0 0,-1 0 0,0 0 0,3-2 0,-1-2 0,0 1 0,-1 0 0,1-1 0,1-5 0,0-2 0,3 2 0,-6 10 0,2 0 0,-2 0 0,1 0 0,-1 0 0,1-1 0,0 1 0,-1 0 0,1 0 0,-1 0 0,0 0 0,0 1 0,1-4 0,0 1 0,-1 0 0,1 0 0,-1 1 0,2-2 0,-2 2 0,1-1 0,0 0 0,0 1 0,1-1 0,4-4 0,-4 4 0,0 1 0,-1-2 0,1 1 0,0 0 0,0 0 0,-1-1 0,2-5 0,-1 2 0,-1 0 0,1-1 0,2 1 0,5-12 0,-1 3 0,0-3 0,-5 12 0,0 0 0,0 1 0,6-10 0,18-30 0,-10 26 0,-9 8 0,-6 11 0,-5 2 0,2-2 0,1 1 0,0 0 0,0-1 0,0 1 0,0 0 0,0 0 0,0-1 0,0 1 0,0 0 0,0 0 0,0 0 0,0-1 0,-1 1 0,1 0 0,0 0 0,0 0 0,0 0 0,0 0 0,-1-1 0,1 1 0,0 0 0,-1 0 0,1-1 0,0 1 0,0 0 0,0 0 0,-1 0 0,1 0 0,0 0 0,0 0 0,-1 0 0,1 0 0,0 0 0,-1 0 0,1 0 0,0 0 0,0 0 0,-1 0 0,1 0 0,0 0 0,0 0 0,0 0 0,-1 0 0,1 0 0,-1 1 0,1-1 0,0 0 0,0 0 0,0 1 0,-1-1 0,1 0 0,0 0 0,0 0 0,0-1 0,0-2 0,1 1 0,0-1 0,0 1 0,0 0 0,0-1 0,0 0 0,1 1 0,2-4 0,-1 2 0,1 0 0,-1 0 0,-1 0 0,1-1 0,-1 1 0,1 0 0,2-8 0,-3 4 0,4-4 0,1 1 0,10-15 0,-6 7 0,-9 16 0,-1 0 0,1 2 0,-1-3 0,0 1 0,1-4 0,-2 5 0,1-1 0,-1 0 0,2 0 0,-2 1 0,1 0 0,0-1 0,0 1 0,3-3 0,0 0-86,-2 2-56,-1 1 0,1 0 0,-2 1 0,2-2 0,0 3-1,0-2 1,0 0 0,3-1 0</inkml:trace>
</inkml:ink>
</file>

<file path=ppt/ink/ink20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81"/>
    </inkml:context>
    <inkml:brush xml:id="br0">
      <inkml:brushProperty name="width" value="0.05" units="cm"/>
      <inkml:brushProperty name="height" value="0.05" units="cm"/>
      <inkml:brushProperty name="color" value="#E71224"/>
    </inkml:brush>
  </inkml:definitions>
  <inkml:trace contextRef="#ctx0" brushRef="#br0">921 12 24575,'-8'1'0,"0"-1"0,-16 5 0,20-4 0,-1 0 0,0 0 0,0-1 0,0 1 0,-1-1 0,2 0 0,-1 0 0,-1 0 0,2 0 0,-1-1 0,-7 0 0,1-3 0,0 2 0,-2 0 0,2 0 0,-1 1 0,1-1 0,0 2 0,-21 2 0,-28-2 0,18-3 0,-28-3 0,-172 6 0,197 4 0,16-1 0,4-1 0,-8 1 0,-123-3-1365</inkml:trace>
</inkml:ink>
</file>

<file path=ppt/ink/ink20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82"/>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20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83"/>
    </inkml:context>
    <inkml:brush xml:id="br0">
      <inkml:brushProperty name="width" value="0.2" units="cm"/>
      <inkml:brushProperty name="height" value="0.2" units="cm"/>
      <inkml:brushProperty name="color" value="#E71224"/>
    </inkml:brush>
  </inkml:definitions>
  <inkml:trace contextRef="#ctx0" brushRef="#br0">0 1134 24575,'14'-4'0,"1"2"0,16-3 0,4-1 0,-22 5 0,-1 0 0,1 0 0,22 3 0,-2-2 0,81 5 0,-37-1 0,19-4 0,17 0 0,-107 1 0,-2 1 0,2-1 0,-1 0 0,-1 0 0,1 1 0,8 4 0,8 2 0,-20-7 0,-1-1 0,2 1 0,-1 0 0,0 0 0,0-1 0,1 1 0,-2 1 0,1-1 0,1-1 0,0 3 0,9 6 0,-12-11 0,-1 1 0,1-1 0,0-1 0,0 2 0,0-1 0,0 0 0,1-1 0,-1 1 0,1 0 0,0 0 0,0 0 0,0-3 0,0 2 0,1 0 0,0 1 0,0 0 0,-1-2 0,1 2 0,-1-1 0,0 0 0,0 1 0,0-1 0,0 0 0,0 0 0,-1 0 0,1 1 0,-3-4 0,1-3 0,0-1 0,-3-18 0,3 17 0,-4-18 0,2 16 0,2 11 0,1-1 0,-1 1 0,2-1 0,-1-1 0,0 2 0,1-1 0,0 0 0,0 0 0,0 0 0,0-4 0,2 11 0,-2-3 0,1 0 0,0-1 0,-1 1 0,0 0 0,1 0 0,-1 0 0,0-1 0,0 1 0,1 0 0,-1 0 0,0 0 0,0-1 0,0 1 0,0 0 0,0-1 0,0 1 0,0 0 0,0 0 0,-1-1 0,1 1 0,0 0 0,-1 1 0,-2 1 0,1 0 0,-1-2 0,-1 2 0,0-1 0,2 1 0,-2-1 0,0 0 0,0 0 0,1-2 0,-8 3 0,-13 8 0,21-10 0,0 0 0,1 0 0,-2 0 0,1 0 0,0 0 0,0-1 0,-1 1 0,-5-1 0,-31 0 0,19-1 0,-1 1 0,-1 0 0,0 0 0,-1 1 0,-30 6 0,-49 8 0,96-15 0,-8 2 0,1-1 0,-1-1 0,0-1 0,1 1 0,-1-2 0,-23-4 0,34 5 0,1 0 0,0 0 0,0 0 0,0-1 0,0 0 0,1 1 0,-1 0 0,0-1 0,0 0 0,-1-2 0,3 3 0,0 0 0,0 1 0,1-1 0,-1 0 0,1 0 0,-1 1 0,0-1 0,1 0 0,-1 0 0,1 0 0,0 0 0,0 1 0,-1-1 0,1 0 0,0 0 0,-1-1 0,1 1 0,0 0 0,0 0 0,1 0 0,-1 1 0,0 0 0,1-1 0,-1 0 0,0-1 0,0 1 0,1 1 0,-1-1 0,1 0 0,0 0 0,-1 0 0,1 0 0,-1 1 0,1-1 0,1-1 0,0 0 0,1-1 0,1 0 0,0 1 0,-2-1 0,2 1 0,0 0 0,0 0 0,0 1 0,0-1 0,0 0 0,5-1 0,3 1 0,0 0 0,20-2 0,-9 2 0,54-11 0,-52 8 0,-20 4 0,-1 0 0,0 0 0,1 0 0,0 1 0,-1-1 0,9 1 0,15 2 0,46-3 0,-44-5 0,-16 2 0,7 2 0,-16 1 0,0 1 0,-1-1 0,1 0 0,1 0 0,-2-1 0,8-2 0,-12 4 0,0 0 0,0 0 0,0 0 0,0 0 0,0 0 0,0 0 0,0 0 0,0 0 0,0 0 0,0 0 0,0 0 0,0 0 0,0 0 0,0 0 0,0 0 0,0 0 0,0 0 0,0-1 0,0 1 0,0 0 0,0 0 0,0 0 0,0 0 0,0 0 0,0 0 0,0 0 0,0 0 0,0 0 0,0 0 0,0 0 0,0 0 0,0 0 0,0-1 0,0 1 0,0 0 0,0 0 0,0 0 0,0 0 0,0 0 0,0 0 0,0-1 0,0 1 0,0 0 0,0 0 0,0 0 0,0 0 0,0 0 0,0 0 0,0 0 0,-6-2 0,-6-2 0,-4 1 0,0 1 0,0 0 0,1 2 0,-1 0 0,1 0 0,-18 3 0,16-1 0,-9 1 0,-30 0 0,24-4 0,-42-7 0,61 7 0,9 1 0,1 0 0,-1 0 0,-1-1 0,3 1 0,-7-2 0,8 2 0,0 0 0,0 0 0,1 0 0,0-1 0,-1 0 0,0 1 0,1 0 0,-1-1 0,0 1 0,1-1 0,-1 1 0,1-1 0,-1 0 0,0 1 0,1-1 0,0 1 0,-1-1 0,1 0 0,0 1 0,0-1 0,-1 0 0,1 0 0,-1 0 0,1 1 0,0-1 0,0 1 0,0 0 0,0-1 0,0-1 0,0-52 0,-1 31 0,4-31 0,1 28 0,5-36 0,0 30 0,2 0 0,16-35 0,7-17 0,-30 74 0,-1 2 0,2-17 0,3-10 0,-8 35 0,0 0 0,0 0 0,0 1 0,0-1 0,0 0 0,0 0 0,0 0 0,0 0 0,1 0 0,-1 0 0,0 0 0,0 0 0,0 0 0,0 0 0,0 0 0,0 0 0,0 0 0,0 0 0,0 0 0,0 0 0,0 0 0,0 0 0,0 0 0,0 0 0,0 0 0,0 0 0,1 0 0,-1 0 0,0 0 0,0-1 0,0 9 0,-2 9 0,-9 48 0,0 120 0,11-160 0,2-1 0,3 1 0,10 41 0,-10-47 0,-3 3 0,1-3 0,-1 24 0,17-123 0,-12 55 0,0 0 0,-3-2 0,3-36 0,-6 8 0,-3-65 0,-1 71 0,-1-29 0,7 27 0,-2 46 0,0-2 0,0 1 0,1 0 0,0 0 0,0 0 0,4-7 0,-4 14 0,-1 5 0,-1 7 0,2 87 0,29 180 0,-8-176 0,-16-81 0,1 0 0,15 33 0,-13-35 0,3 3 0,-10-40 0,0-147 0,-4 93 0,0 40 0,-10-56 0,-16-29 0,22 91 0,-12-37 0,12 43 0,1-2 0,1 1 0,2-27 0,1 33 0,-1 7 0,1 1 0,0-2 0,1 1 0,-1 0 0,1 0 0,3-10 0,-4 16 0,0 0 0,0 0 0,0 0 0,0 0 0,0 0 0,0 0 0,0 0 0,0 0 0,0 0 0,0 0 0,0 0 0,0 0 0,0 0 0,0 0 0,0 0 0,0 0 0,0 0 0,0 0 0,1 0 0,-1 0 0,0 0 0,0 0 0,0 0 0,0 0 0,0 0 0,0 0 0,0 0 0,0 0 0,0 0 0,1 0 0,-1 0 0,0 0 0,0 0 0,0 0 0,0 0 0,0 0 0,0 0 0,0 0 0,0 0 0,0 0 0,0 0 0,0 0 0,0 0 0,0 0 0,0 0 0,0 0 0,0 0 0,0 0 0,1 0 0,-1 0 0,0 0 0,0 0 0,0 0 0,0 0 0,0 0 0,0 0 0,0 0 0,0 0 0,0 0 0,4 6 0,2 9 0,-5-13 0,54 162 0,-33-91 0,-17-48 0,7 44 0,-8-31 0,9 24 0,13 45 0,-11-49 0,-10-43 0,3 28 0,-9-68 0,-32-165 0,-2-12 0,0 66 0,29 118 0,-28-110 0,31 117 0,-5-26 0,8 35 0,0-1 0,-1 0 0,2 1 0,-1-1 0,0 1 0,0-1 0,1 0 0,-1 1 0,1-1 0,-1 1 0,4-4 0,1-2 0,-2 0 0,0 1 0,4-11 0,3-9 0,-10 27 0,0 0 0,0-1 0,0 1 0,0 0 0,0 0 0,0 0 0,0 0 0,0 0 0,0 0 0,0 0 0,0-1 0,0 1 0,0 0 0,1 0 0,-1 0 0,0 0 0,0 0 0,0 0 0,0 0 0,1 0 0,-1 0 0,0 0 0,0-1 0,0 1 0,0 0 0,0 0 0,0 0 0,0 0 0,0 0 0,1 0 0,-1 0 0,0 0 0,0 0 0,0 0 0,0 0 0,0 0 0,0 0 0,1 0 0,-1 0 0,0 0 0,0 0 0,0 0 0,1 0 0,-1 0 0,4 6 0,2 9 0,-5-15 0,9 26 0,-6-20 0,-1 1 0,0-1 0,-2 1 0,4 13 0,-4-13 0,1-1 0,0 1 0,2 6 0,3 9 0,0 3 0,-3-14 0,3 22 0,-1 2 0,1-2 0,3 20 0,-8-40 0,1 22 0,0-5 0,0 30 0,3-6 0,1-21 0,-3-7 0,3 33 0,-7-58 0,4 30 0,-1-20 0,0 19 0,-3-18 0,1 0 0,1 0 0,0 0 0,0 1 0,1-2 0,7 18 0,-6-17 0,1 2 0,-2-2 0,-2 1 0,3 16 0,-4-22 0,1 0-341,1-1 0,-1 1-1,3 6 1</inkml:trace>
</inkml:ink>
</file>

<file path=ppt/ink/ink20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72"/>
    </inkml:context>
    <inkml:brush xml:id="br0">
      <inkml:brushProperty name="width" value="0.2" units="cm"/>
      <inkml:brushProperty name="height" value="0.2" units="cm"/>
      <inkml:brushProperty name="color" value="#E71224"/>
    </inkml:brush>
  </inkml:definitions>
  <inkml:trace contextRef="#ctx0" brushRef="#br0">1 101 24575,'1'-4'0,"-1"0"0,1 2 0,1-2 0,-1 1 0,0-1 0,0 2 0,1-1 0,0-1 0,0 1 0,0 0 0,4-3 0,-2 1 0,25-36 0,-28 40 0,0 0 0,0 0 0,-1 0 0,1 0 0,0 1 0,0 0 0,0-1 0,0 0 0,0 1 0,-1-1 0,1 0 0,0 1 0,0-1 0,0 1 0,0 0 0,1-1 0,-1 1 0,0 0 0,1-1 0,0 1 0,-2 1 0,1-1 0,-1 0 0,1 0 0,-1 1 0,1-1 0,0 0 0,0 1 0,-1-1 0,1 1 0,-1-1 0,1 1 0,0-1 0,-1 1 0,1-1 0,-1 1 0,0-1 0,1 0 0,0 1 0,-1 0 0,0 0 0,0-1 0,1 1 0,-1 0 0,0-1 0,0 1 0,0 0 0,0-1 0,0 2 0,10 56 0,-7-34 0,1 46 0,-4-67 0,0-2 0,0 1 0,1-1 0,-1 1 0,0 0 0,1 0 0,1 2 0,-2-4 0,0 0 0,0 0 0,0 0 0,0 0 0,0 0 0,0 1 0,0-1 0,0 0 0,0 0 0,0 0 0,0 0 0,0 0 0,0 0 0,0 0 0,0 0 0,0 0 0,0 0 0,1 0 0,-1 0 0,0 0 0,0 0 0,0 1 0,0-1 0,0 0 0,1 0 0,-1 0 0,0 0 0,0 0 0,0 0 0,0 0 0,0 0 0,0 0 0,0 0 0,0 0 0,0 0 0,0 0 0,0 0 0,1 0 0,-1 0 0,0 0 0,0 0 0,0 0 0,0 0 0,0 0 0,0 0 0,0 0 0,0-1 0,3-8 0,-3 10 0,0 4 0,0 0 0,0-1 0,0 1 0,1 0 0,0-1 0,0 0 0,0 1 0,2 4 0,-2-6 0,1 0 0,-1-2 0,-1 2 0,1 0 0,0 0 0,-1 0 0,0-1 0,0 0 0,0 1 0,-1 6 0,0-6 0,1 1 0,0 0 0,0-1 0,2 8 0,-1-6 0,0 1 0,0 0 0,-1 10 0,0-10 0,0 0 0,0-1 0,0 1 0,2 7 0,2-4 0,-3-6 0,0 1 0,0-2 0,0 2 0,0 0 0,-1-1 0,1 5 0,5 45 0,-7-40 0,1 19 0,0-30 0,0 0 0,1 0 0,0 1 0,-1-2 0,1 1 0,-1 0 0,1 0 0,0 0 0,0 1 0,1-1 0,1 1 0,-4-21 0,-1 13 0,1 0 0,0 1 0,0-1 0,-1 0 0,2-8 0,-4-16 0,-3-13 0,6 36 0,-1-2 0,2 2 0,0-13 0,-1-7 0,-1 12 0,2 8 0,-1 2 0,1-3 0,-2-4 0,-3-3 0,1 0 0,1 0 0,2 0 0,-2-25 0,-1 105 0,-2 29 0,6-59 0,0 34 0,1-62 0,2 1 0,-1 0 0,1 0 0,1 0 0,-2-1 0,3 0 0,-1 0 0,1 0 0,8 9 0,-11-13 0,9 9 0,-11-13 0,0 0 0,0 0 0,1 0 0,-1 1 0,0-1 0,0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0,2 7 0,-1 8 0,-1-9 0,-1 1 0,1 1 0,1-1 0,-1 1 0,2-2 0,2 10 0,0-2 0,-1 0 0,-2 0 0,1 19 0,-1-16 0,0 11 0,-1-19 0,0 0 0,0 1 0,5 16 0,-1-7 0,4 33 0,-5-30 0,0 24 0,-3-32 0,5 19 0,-2-20 0,0 19 0,-3-27-195,0-1 0,1 0 0,-1 0 0,2 1 0,-2-1 0,3 3 0</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501"/>
    </inkml:context>
    <inkml:brush xml:id="br0">
      <inkml:brushProperty name="width" value="0.1" units="cm"/>
      <inkml:brushProperty name="height" value="0.1" units="cm"/>
      <inkml:brushProperty name="color" value="#FFC114"/>
    </inkml:brush>
  </inkml:definitions>
  <inkml:trace contextRef="#ctx0" brushRef="#br0">208 55 24575,'-2'-2'0,"1"1"0,0-1 0,-1 1 0,1 0 0,-1 0 0,0 0 0,1-1 0,-2 1 0,2 0 0,-1 1 0,-3-2 0,2 1 0,-1-1 0,1-1 0,-1 1 0,1 0 0,-1-1 0,-3-4 0,-8-6 0,14 12 0,-2 0 0,2 0 0,-1 1 0,0-1 0,0 0 0,1 1 0,-1-1 0,0 1 0,0 0 0,0 0 0,0-1 0,0 1 0,0 0 0,0 0 0,0 1 0,0-1 0,-3 1 0,2 0 0,0 0 0,0 0 0,0 0 0,0 0 0,0 0 0,0 1 0,1 0 0,-1 0 0,1-1 0,-4 4 0,3-2 0,0-1 0,0 0 0,-1 0 0,1 0 0,0 0 0,-1-1 0,0 0 0,-3 2 0,2-2 0,1 1 0,-1 0 0,1-1 0,0 2 0,-6 3 0,9-6 0,1 0 0,0 0 0,0 0 0,-1 0 0,1 1 0,0-1 0,0 0 0,0 0 0,-1 1 0,1-1 0,0 0 0,0 0 0,0 0 0,0 0 0,-1 1 0,1-1 0,0 0 0,0 0 0,0 0 0,0 1 0,0-1 0,0 0 0,0 0 0,0 0 0,-1 1 0,1-1 0,0 0 0,0 0 0,0 1 0,0-1 0,0 0 0,0 0 0,0 0 0,0 1 0,0-1 0,1 0 0,8 2 0,16-6 0,-16 2 45,1 1-1,12-1 1,11-1-1544</inkml:trace>
</inkml:ink>
</file>

<file path=ppt/ink/ink20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73"/>
    </inkml:context>
    <inkml:brush xml:id="br0">
      <inkml:brushProperty name="width" value="0.2" units="cm"/>
      <inkml:brushProperty name="height" value="0.2" units="cm"/>
      <inkml:brushProperty name="color" value="#E71224"/>
    </inkml:brush>
  </inkml:definitions>
  <inkml:trace contextRef="#ctx0" brushRef="#br0">46 313 24575,'0'-5'0,"0"-1"0,0 1 0,0-1 0,-1 1 0,1 0 0,-2-1 0,-1-5 0,1 5 0,0-2 0,1 1 0,1 0 0,-1 0 0,1-8 0,-2-15 0,2 29 0,0-3 0,-1 0 0,0 0 0,0-1 0,0 1 0,-3-7 0,-1-9 0,2 5 0,2 8 0,0 2 0,0-2 0,1-10 0,0 11 0,0-1 0,-1 1 0,-2-11 0,1-1 51,1 14-334,0 1 0,1-1 0,-1 0-1,-3-6 1</inkml:trace>
</inkml:ink>
</file>

<file path=ppt/ink/ink20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74"/>
    </inkml:context>
    <inkml:brush xml:id="br0">
      <inkml:brushProperty name="width" value="0.2" units="cm"/>
      <inkml:brushProperty name="height" value="0.2" units="cm"/>
      <inkml:brushProperty name="color" value="#E71224"/>
    </inkml:brush>
  </inkml:definitions>
  <inkml:trace contextRef="#ctx0" brushRef="#br0">0 13 24575,'2'-1'0,"1"-1"0,-1 0 0,0 2 0,1-1 0,-1 0 0,0 0 0,1 0 0,-1 0 0,6-1 0,-7 3 0,-1 0 0,0 0 0,1 0 0,0 1 0,-1-1 0,0-1 0,0 1 0,0 1 0,0-1 0,0 2 0,0 4 0,3 3-1365</inkml:trace>
</inkml:ink>
</file>

<file path=ppt/ink/ink20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75"/>
    </inkml:context>
    <inkml:brush xml:id="br0">
      <inkml:brushProperty name="width" value="0.1" units="cm"/>
      <inkml:brushProperty name="height" value="0.1" units="cm"/>
      <inkml:brushProperty name="color" value="#E71224"/>
    </inkml:brush>
  </inkml:definitions>
  <inkml:trace contextRef="#ctx0" brushRef="#br0">0 64 24575,'1'0'0,"1"-1"0,-1 0 0,0 1 0,0-2 0,0 2 0,-1-1 0,2 0 0,-2 0 0,1 0 0,0 0 0,1-1 0,6-5 0,-5 4 0,1 0 0,0 1 0,-1 0 0,0-2 0,1 1 0,-1-1 0,0 1 0,-1 0 0,0-1 0,0 1 0,4-8 0,-7 13 0,1 0 0,-1 0 0,0-1 0,0 2 0,1-1 0,0 0 0,0 0 0,-1 1 0,1-1 0,0-1 0,1 1 0,-1 1 0,0-1 0,1 0 0,-1 0 0,1 0 0,0 0 0,0 0 0,0 0 0,0 0 0,2 3 0,5 10 0,-8-15 0,1 1 0,-1-1 0,0 1 0,0-1 0,0 1 0,1-1 0,-1 1 0,0-1 0,0 1 0,0 0 0,0-1 0,0 1 0,0-1 0,0 1 0,0-1 0,0 1 0,0-1 0,0 1 0,0-1 0,-1 1 0,1-1 0,0 1 0,0-1 0,0 1 0,-1-1 0,1 0 0,0 1 0,-1-1 0,1 0 0,-1 1 0,0-2 0,1 0 0,-1-1 0,0 0 0,1 1 0,0-1 0,0 0 0,-1 1 0,1-1 0,1-2 0,-1 4 0,-4-18 131,2 6-1627</inkml:trace>
</inkml:ink>
</file>

<file path=ppt/ink/ink20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76"/>
    </inkml:context>
    <inkml:brush xml:id="br0">
      <inkml:brushProperty name="width" value="0.05" units="cm"/>
      <inkml:brushProperty name="height" value="0.05" units="cm"/>
      <inkml:brushProperty name="color" value="#E71224"/>
    </inkml:brush>
  </inkml:definitions>
  <inkml:trace contextRef="#ctx0" brushRef="#br0">1 1 24575,'7'0'0,"-7"0"0,0 0 0,1 0 0,0-1 0,0 1 0,-1 0 0,1 0 0,0 0 0,-1 0 0,1 0 0,0 0 0,0 0 0,-1 1 0,1-1 0,-1 0 0,1 0 0,0 0 0,-1 0 0,1 1 0,0-1 0,0 0 0,-1 1 0,0-1 0,0 0 0,0 1 0,1-1 0,0 1 0,-1-1 0,0 0 0,1 1 0,-1-1 0,0 1 0,1-1 0,-1 0 0,1 0 0,-1 1 0,0 0 0,0 0 0,0-1 0,0 1 0,1-1 0,-1 1 0,0 1 0,2 8 0,1 2 0,-1 19 0,5 2 0,-3 51 0,-3-77-9,0 2 1,1-1-1,0 1 0,1-2 0,0 1 0,5 11 0,3 3-1294</inkml:trace>
</inkml:ink>
</file>

<file path=ppt/ink/ink20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79"/>
    </inkml:context>
    <inkml:brush xml:id="br0">
      <inkml:brushProperty name="width" value="0.05" units="cm"/>
      <inkml:brushProperty name="height" value="0.05" units="cm"/>
      <inkml:brushProperty name="color" value="#E71224"/>
    </inkml:brush>
  </inkml:definitions>
  <inkml:trace contextRef="#ctx0" brushRef="#br0">61 1 24575,'-1'0'0,"-1"0"0,1 0 0,-1 1 0,1-1 0,-1 0 0,1 1 0,0-1 0,0 1 0,-1-1 0,1 1 0,-1 0 0,1-1 0,-1 1 0,1 0 0,0-1 0,0 1 0,0 0 0,0 0 0,1 0 0,-2 0 0,0 3 0,-2 1 0,1 0 0,0 1 0,-2 9 0,-1-4 0,-4 14-1365</inkml:trace>
</inkml:ink>
</file>

<file path=ppt/ink/ink20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80"/>
    </inkml:context>
    <inkml:brush xml:id="br0">
      <inkml:brushProperty name="width" value="0.05" units="cm"/>
      <inkml:brushProperty name="height" value="0.05" units="cm"/>
      <inkml:brushProperty name="color" value="#E71224"/>
    </inkml:brush>
  </inkml:definitions>
  <inkml:trace contextRef="#ctx0" brushRef="#br0">12 1 24575,'-1'0'0,"0"1"0,0-1 0,-1 1 0,2 1 0,-2-1 0,1 1 0,-1 0 0,2 1 0,-1-1 0,0 0 0</inkml:trace>
</inkml:ink>
</file>

<file path=ppt/ink/ink20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77"/>
    </inkml:context>
    <inkml:brush xml:id="br0">
      <inkml:brushProperty name="width" value="0.05" units="cm"/>
      <inkml:brushProperty name="height" value="0.05" units="cm"/>
      <inkml:brushProperty name="color" value="#E71224"/>
    </inkml:brush>
  </inkml:definitions>
  <inkml:trace contextRef="#ctx0" brushRef="#br0">29 0 24575,'0'1'0,"0"0"0,0-1 0,0 1 0,0-1 0,-1 1 0,1 0 0,0-1 0,-1 1 0,1-1 0,0 1 0,-1-1 0,1 0 0,0 0 0,-1 1 0,0 0 0,1-1 0,0 1 0,-1-1 0,1 0 0,-1 1 0,0-1 0,1 0 0,0 1 0,-2-1 0,2 1 0,-1-1 0,0 1 0,0-1 0,1 1 0,-1 0 0,0-1 0,0 1 0,1 0 0,-1 0 0,1-1 0,-1 2 0,-1 3 0,4-10 0,-1-3 0,-1 8 0,0 0 0,0 0 0,0-1 0,0 1 0,0 0 0,-1 0 0,1 0 0,0 0 0,-1 0 0,1 0 0,0 0 0,0 0 0,0 0 0,0 0 0,0 0 0,-1 0 0,1 0 0,0 0 0,0 0 0,0 0 0,0 0 0,-1 0 0,1 0 0,0 0 0,0 0 0,-1 0 0,1 0 0,0 0 0,0 1 0,0-1 0,0 0 0,0 0 0,0 0 0,0 0 0,0 0 0,0 0 0,0 0 0,0 1 0,0-1 0,0 0 0,0 0 0,0 0 0,0 0 0,0 0 0,0 1 0,-2 0 9,2 0-1,-1 1 1,0-1-1,0 0 1,1-1 0,0 1-1,-1 1 1,1-1-1,0 1 1,0-1-1,-1 0 1,1 0-1,0 3 1,2 15-1494</inkml:trace>
</inkml:ink>
</file>

<file path=ppt/ink/ink20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78"/>
    </inkml:context>
    <inkml:brush xml:id="br0">
      <inkml:brushProperty name="width" value="0.05" units="cm"/>
      <inkml:brushProperty name="height" value="0.05" units="cm"/>
      <inkml:brushProperty name="color" value="#E71224"/>
    </inkml:brush>
  </inkml:definitions>
  <inkml:trace contextRef="#ctx0" brushRef="#br0">22 0 24575,'0'1'0,"-1"0"0,1 0 0,0 0 0,-1 0 0,1 0 0,0 0 0,-1-1 0,1 1 0,-1 0 0,0 0 0,0 1 0,0-2 0,0 1 0,1 0 0,-1 0 0,1 0 0,-1 1 0,1-2 0,-1 1 0,1 0 0,0 0 0,-1 0 0,1 1 0,-4 20 133,-1-5-1631</inkml:trace>
</inkml:ink>
</file>

<file path=ppt/ink/ink20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62"/>
    </inkml:context>
    <inkml:brush xml:id="br0">
      <inkml:brushProperty name="width" value="0.05" units="cm"/>
      <inkml:brushProperty name="height" value="0.05" units="cm"/>
    </inkml:brush>
  </inkml:definitions>
  <inkml:trace contextRef="#ctx0" brushRef="#br0">34 3749 24575,'1'-8'0,"0"-1"0,1 0 0,-1 0 0,1 1 0,6-12 0,-2-1 0,37-120 0,10-67 0,-39 125 0,-7 29 0,31-134 0,19-107 0,-51 260 0,45-259 0,0 71 0,8-38 0,-35 160 0,22-78 0,161-428 0,-156 467 0,63-146 0,-3 83 0,-62 121 0,-34 51 0,3 1 0,2 1 0,34-42 0,-34 46 0,-14 18 0,1-2 0,-1 3 0,1-2 0,0 2 0,1-1 0,0 1 0,13-8 0,-20 14 0,-1 0 0,1-1 0,1 1 0,-1 0 0,-1 0 0,2 0 0,-1-1 0,0 1 0,0 0 0,0 1 0,0-1 0,0 0 0,0 0 0,-1 0 0,1 1 0,0-1 0,0 0 0,0 1 0,0-1 0,0 1 0,0-1 0,0 1 0,-1 0 0,2-1 0,-2 1 0,1-1 0,-1 0 0,2 2 0,-2-2 0,1 1 0,-1 0 0,0 0 0,0 0 0,1 0 0,-1 0 0,1 1 0,2 5 0,1 2 0,-2-2 0,3 14 0,-2-11 0,22 84 0,15 111 0,-16-21 0,-6-43 0,29 185 0,-39-285 0,37 235 0,-5-67 0,0-10 0,1 66 0,-26-173 0,15 69 0,-8-59 0,-10-39 0,-4-33 0,15 36 0,-13-40 0,13 53 0,-19-60 0,2-1 0,-1 0 0,15 24 0,-1 2 0,-3-4 0,23 62 0,-29-74 0,1-2 0,16 28 0,-17-36 0,45 91 0,4 12 0,-15-33 0,2-3 0,-38-68 0,8 27 0,1-2 0,-8-19 0,8 30 0,-12-37 0,1-1 0,0 0 0,1 0 0,9 16 0,-3-6-1365,-10-16-5461</inkml:trace>
</inkml:ink>
</file>

<file path=ppt/ink/ink20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63"/>
    </inkml:context>
    <inkml:brush xml:id="br0">
      <inkml:brushProperty name="width" value="0.05" units="cm"/>
      <inkml:brushProperty name="height" value="0.05" units="cm"/>
    </inkml:brush>
  </inkml:definitions>
  <inkml:trace contextRef="#ctx0" brushRef="#br0">34 1686 24575,'1'-7'0,"0"-2"0,1 1 0,-1 0 0,1 1 0,-1-1 0,1 0 0,1 1 0,0 0 0,0 0 0,6-13 0,8-18 0,68-260 0,-81 280 0,45-130 0,-9 26 0,-20 62 0,44-100 0,-36 97 0,6-8 0,1 2 0,71-104 0,-64 107 0,-14 25 0,38-43 0,-20 28 0,-38 47 0,0 2 0,0-1 0,0 2 0,2 0 0,-2 1 0,0 0 0,15-4 0,21-14 0,-40 21 0,2 0 0,-1 0 0,0 0 0,0 1 0,1 0 0,-1 0 0,1 1 0,-2 0 0,2 0 0,10 4 0,2 2 0,31 19 0,-27-12 0,4 2 0,-18-9 0,2 0 0,12 4 0,-8-4 0,1 2 0,-1 1 0,16 14 0,-5-6 0,3 5 0,-19-14 0,1-1 0,0 0 0,-1-1 0,2-1 0,0 0 0,-2 0 0,14 0 0,77-3 0,-52-4 0,-41 2 0,0-1 0,0-1 0,1 0 0,-1-2 0,9-4 0,18-6 0,-20 8 0,1 1 0,-1 2 0,0 0 0,2 2 0,-2 1 0,1 0 0,23 6 0,-29-3 0,1 1 0,-1 1 0,0-1 0,0 2 0,0 0 0,-1 1 0,0 1 0,1 0 0,10 16 0,10 11 0,33 44 0,-16-21 0,-35-41 0,16 28 0,-3-3 0,0-3 0,-1 1 0,-2 1 0,23 60 0,-5 11 0,-24-74 0,-1 1 0,-3 1 0,0 1 0,-1 1 0,0 0 0,8 88 0,-17-117 0,2 12 0,0-1 0,0 1 0,11 44 0,-10-48 0,5 31 0,2 7 0,-7-39 0,-2 2 0,4 31 0,0 5 0,-6-56-124,1-1 0,-1 1 0,0 0 0,1 0 0,-1 0 0,1 0-1,0 0 1,-1-1 0,1 0 0,1 4 0,4 1-6702</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483"/>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0,'920'0,"-916"0</inkml:trace>
</inkml:ink>
</file>

<file path=ppt/ink/ink20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64"/>
    </inkml:context>
    <inkml:brush xml:id="br0">
      <inkml:brushProperty name="width" value="0.05" units="cm"/>
      <inkml:brushProperty name="height" value="0.05" units="cm"/>
    </inkml:brush>
  </inkml:definitions>
  <inkml:trace contextRef="#ctx0" brushRef="#br0">34 34 24575,'10'1'0,"1"0"0,13 2 0,15 1 0,5-4 0,-24 0 0,29 2 0,-43-1 0,1 0 0,0 0 0,-1 1 0,2 0 0,-3 0 0,2-1 0,-2 2 0,8 4 0,13 9 0,-2 0 0,-1 3 0,34 33 0,-47-43 0,35 38 0,73 98 0,-99-115 0,25 48 0,-8-12 0,49 95 0,-33-59 0,-39-73 0,-1 0 0,10 39 0,-19-56 0,34 94 0,1 0 0,-21-57 0,40 73 0,-31-66 0,-2-5 0,33 67 0,47 115 0,-64-113 0,-6-12 0,38 128 0,-36-106 0,-15-62 0,21 83 0,-30-86 0,44 129 0,-31-127 0,8 23 0,2 9 0,-13-28 0,-3-15 0,10 27 0,34 70 0,-52-122 0,20 38 0,-24-57 0,6 12 0,18 45 0,-22-46 0,1-1 0,2-1 0,1 1 0,1-2 0,22 28 0,-35-46 0,7 6 0,0 0 0,-3 2 0,3-2 0,-3 2 0,0 0 0,7 16 0,27 75 0,-38-100-72,-1 0 1,1 0-1,0 0 0,-1-1 0,1 1 0,-1 0 0,2 0 0,-2 0 1,2-1-1,-2 1 0,1 0 0,0 0 0,0 0 0,0-1 0,0 1 1,-1-1-1,1 1 0,2-1 0,5 2-6754</inkml:trace>
</inkml:ink>
</file>

<file path=ppt/ink/ink20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65"/>
    </inkml:context>
    <inkml:brush xml:id="br0">
      <inkml:brushProperty name="width" value="0.1" units="cm"/>
      <inkml:brushProperty name="height" value="0.1" units="cm"/>
      <inkml:brushProperty name="ignorePressure" value="1"/>
    </inkml:brush>
  </inkml:definitions>
  <inkml:trace contextRef="#ctx0" brushRef="#br0">0 4052,'0'-4045,"0"4038</inkml:trace>
</inkml:ink>
</file>

<file path=ppt/ink/ink20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66"/>
    </inkml:context>
    <inkml:brush xml:id="br0">
      <inkml:brushProperty name="width" value="0.1" units="cm"/>
      <inkml:brushProperty name="height" value="0.1" units="cm"/>
      <inkml:brushProperty name="ignorePressure" value="1"/>
    </inkml:brush>
  </inkml:definitions>
  <inkml:trace contextRef="#ctx0" brushRef="#br0">0 0,'8725'0,"-8719"0</inkml:trace>
</inkml:ink>
</file>

<file path=ppt/ink/ink20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67"/>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20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56"/>
    </inkml:context>
    <inkml:brush xml:id="br0">
      <inkml:brushProperty name="width" value="0.1" units="cm"/>
      <inkml:brushProperty name="height" value="0.1" units="cm"/>
      <inkml:brushProperty name="color" value="#E71224"/>
    </inkml:brush>
  </inkml:definitions>
  <inkml:trace contextRef="#ctx0" brushRef="#br0">233 40 24575,'-1'-2'0,"-1"0"0,0 1 0,0-1 0,0 1 0,0-1 0,0 1 0,0-1 0,0 1 0,0-1 0,0 1 0,-1 0 0,1 0 0,-1 1 0,1-1 0,0 1 0,-4-1 0,-13-4 0,-1 2 0,0 1 0,-22 0 0,23 2 0,11 0 0,2 1 0,-2-1 0,2 0 0,-1-1 0,0 1 0,0 0 0,1-2 0,-10-2 0,14 3 0</inkml:trace>
</inkml:ink>
</file>

<file path=ppt/ink/ink20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57"/>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1,'0'1742,"0"-1740</inkml:trace>
</inkml:ink>
</file>

<file path=ppt/ink/ink20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58"/>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0,'1130'0,"-1126"0</inkml:trace>
</inkml:ink>
</file>

<file path=ppt/ink/ink20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59"/>
    </inkml:context>
    <inkml:brush xml:id="br0">
      <inkml:brushProperty name="width" value="0.1" units="cm"/>
      <inkml:brushProperty name="height" value="0.1" units="cm"/>
      <inkml:brushProperty name="color" value="#E71224"/>
    </inkml:brush>
  </inkml:definitions>
  <inkml:trace contextRef="#ctx0" brushRef="#br0">1 0 24575,'13'18'0,"-10"-14"0,1 1 0,-1-1 0,4 8 0,-4-7 0,0-1 0,0 1 0,6 5 0,11 9 0,-14-14 0,-1 0 0,1 0 0,0 1 0,7 10 0,16 24 0,-24-34 0,0 0 0,0-1 0,9 8 0,9 9 0,-19-18 0,10 10 0,-3 1 0,19 28 0,-24-28 0,-4-12 0,-1 1 0,1-1 0,0 0 0,0 0 0,-1 0 0,2 0 0,4 5 0,-5-6 0,0 1 0,0-1 0,0 1 0,0 0 0,2 6 0,6 8 0,-7-14 0,-1 1 0,0-1 0,-1 0 0,3 8 0,-3-8 0,1 0 0,0 1 0,-1 0 0,4 3 0,-3-2 0,1-2 0,0 2 0,-1 0 0,1 4 0,6 12 0,4 9 0,-10-24 0,-1 2 0,1-2 0,8 12 0,-5-8 0,9 19 0,-6-11 0,2 2 0,-2-1 0,17 26 0,-15-22 0,-9-18 0,0-2 0,0 2 0,4 6 0,-3-5 0,1 0 0,-1 0 0,-1 1 0,0-2 0,-1 2 0,3 9 0,4 16 0,-2-14 0,-2-8 0,-1 1 0,1-2 0,8 14 0,-11-20 0,1-1 0,-1 1 0,0-1 0,0 1 0,0-1 0,0 4 0,0-3 0,-1-2 0,1 2 0,0 0 0,0-1 0,-1 1 0,2-1 0,0 4 0,1-2 0,0 0 0,0 1 0,-2 0 0,1-1 0,-1 1 0,2 5 0,2 8 0,0 0 0,-5-13 0,2 0 0,-1 0 0,5 6 0,4 26 0,18 24 0,-3-5 0,-22-49 0,-1-5 0,-1 2 0,1-1 0,-1 1 0,2 4 0,-3-6 0,0 0 0,1-1 0,0 2 0,0-2 0,0 1 0,0-1 0,1 2 0,2 1 0,-2-2 0,-1-1 0,0 1 0,0 0 0,0 0 0,0 0 0,0 0 0,2 4 0,-1 2 0,1 0 0,6 13 0,3 8 0,-8-19 0,0-1 0,2 2 0,0-1 0,7 9 0,-10-13 0,0 1 0,0-2 0,4 11 0,2 6 0,13 18 0,-1 0 0,-14-22 0,-7-14 0,1-1 0,1 2 0,0-3 0,0 2 0,0 0 0,2 3 0,-6 9 0,2-15 0,1 0 0,-1-1 0,0 1 0,0 0 0,1-1 0,-1 1 0,1 0 0,0-1 0,0 1 0,-1 0 0,1 0 0,0-1 0,1 1 0,-2-1 0,1 0 0,0 0 0,-1 1 0,1-1 0,-1 1 0,1-1 0,0 1 0,-1-1 0,1 1 0,-1-1 0,0 1 0,0 0 0,1 0 0,-1-1 0,0 1 0,1 0 0,-1-1 0,0 1 0,0 0 0,0 0 0,1 2 0,0-1 0,0 1 0,0-1 0,0 1 0,0 0 0,1-2 0,-1 2 0,1-1 0,-1 0 0,0 0 0,3 2 0,-1-1 0,-1-1 0,0 1 0,0-1 0,-1 0 0,0 0 0,1 1 0,-1-1 0,0 1 0,1 3 0,12 33 0,-14-39-40,0 1 0,1-1 0,-1 1 0,0-1-1,1 1 1,-1-1 0,0 0 0,0 0 0,1 0 0,-1 1 0,0-1-1,1 1 1,0-1 0,-1 0 0,0 1 0,1-1 0,-1 0-1,0 1 1,0-1 0,1 1 0,-1-1 0,1 0 0,0 0 0,-1 0-1,1 0 1,-1 1 0,1-1 0,0 0 0,-1 0 0,1 0-1,-1 0 1,1 0 0,1 0 0</inkml:trace>
</inkml:ink>
</file>

<file path=ppt/ink/ink20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60"/>
    </inkml:context>
    <inkml:brush xml:id="br0">
      <inkml:brushProperty name="width" value="0.2" units="cm"/>
      <inkml:brushProperty name="height" value="0.2" units="cm"/>
      <inkml:brushProperty name="color" value="#E71224"/>
    </inkml:brush>
  </inkml:definitions>
  <inkml:trace contextRef="#ctx0" brushRef="#br0">36 1 24575,'1'1'0,"0"0"0,1 0 0,-1 1 0,1-2 0,-1 1 0,1 0 0,0-1 0,0 1 0,-1 0 0,0 0 0,5 0 0,-5-1 0,46 15 0,-29-9 0,-18-6 0,2 0 0,-2 1 0,1-1 0,0 0 0,0 1 0,-1 0 0,1-1 0,0 0 0,0 0 0,-1 0 0,1 1 0,-1 0 0,1-1 0,-1 1 0,0-1 0,1 1 0,-1 0 0,0-1 0,2 2 0,-4-1 0,1 0 0,0 0 0,0-1 0,0 1 0,-1-1 0,1 1 0,0-1 0,-1 0 0,1 0 0,-1 1 0,1-1 0,0 0 0,-2 0 0,1 0 0,-13 1 0,11-1 0,0 1 0,-1 0 0,1 0 0,-1 0 0,-5 2 0,8-2 0,1-1 0,0 1 0,-1 1 0,0-1 0,1 0 0,0 0 0,-1-1 0,1 1 0,0 1 0,-1-1 0,1 1 0,0-1 0,1 1 0,-1-1 0,1 1 0,-2 2 0,1-3 0,1-1 0,0 1 0,-1 0 0,0 0 0,1 0 0,0 0 0,0 0 0,0 0 0,0 0 0,0 0 0,0-1 0,0 1 0,0 0 0,0-1 0,0 1 0,0 0 0,1 0 0,-1 0 0,1 0 0,-1-1 0,1 2 0,0-1 0,0 0 0,0-1 0,-1 1 0,1-1 0,0 1 0,1 0 0,-1-1 0,0 1 0,0-1 0,0 1 0,1-1 0,-1 0 0,0 0 0,0 0 0,0 0 0,0 0 0,2 0 0,84 0 0,-71-2 0,-14 1 0,1 0 0,-1 1 0,1 0 0,0-1 0,0 1 0,0 0 0,-2 0 0,2 0 0,0 1 0,0-1 0,-1 1 0,0 0 0,1-1 0,0 1 0,0 0 0,-1-1 0,1 1 0,-2 0 0,6 4 0,-3-2 0,0 0 0,0 0 0,0 0 0,0 2 0,-1-1 0,0-1 0,1 1 0,-1 1 0,-2-2 0,2 2 0,2 4 0,-5-8 0,0-1 0,0 0 0,0 1 0,0-1 0,0 0 0,0 0 0,0 1 0,0-1 0,0 0 0,0 1 0,-1-1 0,1 0 0,0 0 0,0 1 0,0-1 0,0 0 0,0 0 0,0 1 0,-1-1 0,1 0 0,0 0 0,-1 0 0,1 1 0,0-1 0,0 1 0,0-1 0,-1 0 0,1 0 0,-1 0 0,-11 3 0,-16-4 0,26 1 0,-75-5 0,63 5 0,4-1 0,-1 1 0,0 1 0,1 0 0,0 0 0,-14 4 0,23-5 0,-1 1 0,1-1 0,0 1 0,0 1 0,0-1 0,0 0 0,-1 1 0,1-1 0,0 0 0,0 0 0,0 1 0,1 0 0,-1-2 0,0 2 0,0-1 0,1 1 0,0 0 0,-1-1 0,1 4 0,0-4 0,0 0 0,-1 0 0,1 0 0,0 0 0,0 1 0,-1-1 0,1 0 0,1 1 0,-1-1 0,0 1 0,1-1 0,-1-1 0,0 1 0,0 0 0,1 1 0,-1-1 0,1 0 0,-1 1 0,1-1 0,0 0 0,0 0 0,0 0 0,0 0 0,2 1 0,1-1 0,1 0 0,0 0 0,-1-1 0,1 1 0,0-1 0,-1 0 0,1 0 0,9-1 0,5 0 0,96 5 0,-67 1 0,-30-3 0,21-1 0,-38-1 0,1 0 0,1 1 0,-2-1 0,0 0 0,2 1 0,-2-1 0,1 1 0,0-1 0,0 1 0,0 0 0,0-1 0,-1 1 0,0 0 0,1 1 0,0-1 0,-1 0 0,1 0 0,-1 0 0,1-1 0,-1 2 0,0 0 0,-1-1 0,1 0 0,0 1 0,0-1 0,1 4 0,-2-5 0,0 0 0,-1 1 0,1 0 0,0-1 0,0 1 0,0-1 0,-1 1 0,1-1 0,0 1 0,-1 0 0,1 0 0,-1-1 0,1 1 0,-1-1 0,1 1 0,0-1 0,-1 0 0,1 1 0,-1-1 0,1 1 0,-1-1 0,0 0 0,1 0 0,-1 1 0,1-1 0,-2 0 0,2 0 0,-1 0 0,1 1 0,-2-1 0,1 0 0,-25 2 0,-46 2 0,27-3 0,-42-2 0,20-3 0,67 4 0,-2 0 0,0 0 0,0 0 0,-1 0 0,2 0 0,-2 0 0,2 1 0,-1-1 0,0 0 0,-3 2 0,5-2 0,-1 1 0,1-1 0,-1 1 0,0 0 0,1-1 0,-1 1 0,1 0 0,-1 0 0,1 0 0,0-1 0,0 1 0,0 0 0,-1 0 0,1-1 0,0 0 0,0 1 0,-1 0 0,1 0 0,0-1 0,0 2 0,1-2 0,-1 1 0,0 1 0,1-1 0,-1-1 0,0 1 0,0 0 0,0-1 0,0 1 0,0 0 0,0 0 0,0-1 0,1 0 0,-1 1 0,0-1 0,1 1 0,-1-1 0,1 1 0,0 0 0,-1-1 0,1 1 0,-1-1 0,1 0 0,0 1 0,2 1 0,-2-1 0,1 0 0,0-1 0,0 1 0,0 0 0,0-1 0,4 1 0,3 0 0,-1-1 0,18 1 0,-23-1 0,39-1 0,53 2 0,-87-1 0,0 1 0,1 0 0,-1 1 0,1-1 0,-1 1 0,-1 1 0,2 0 0,-2-1 0,2 2 0,11 6 0,-11-7 0,-1 1 0,1-1 0,1-1 0,-1-1 0,17 3 0,-25-4 0,-82-4 0,49 2 0,0 1 0,-41 3 0,33-2 0,32 0 0,1 0 0,0 0 0,0 0 0,0 2 0,0-1 0,-1 0 0,-11 4 0,8-1 0,7-3 0,-1 0 0,0 1 0,1 0 0,-1 0 0,-5 5 0,9-7 0,1 1 0,-1-1 0,1 0 0,-1 0 0,0 1 0,1-1 0,-1 1 0,1-1 0,0 1 0,-1-1 0,1 1 0,-1 0 0,1-1 0,0 1 0,0 0 0,0 0 0,0-1 0,-1 2 0,2-1 0,-1-1 0,0 1 0,0 0 0,1 0 0,-1-1 0,1 1 0,-1 0 0,0 0 0,1 0 0,-1-1 0,1 1 0,0 0 0,0 0 0,-1-1 0,1 1 0,1 1 0,-1-1 0,2 0 0,-2 0 0,1 0 0,1-1 0,-2 1 0,2-1 0,-2 1 0,1 0 0,0-1 0,0 0 0,1 1 0,2-1 0,32-1 0,-18 0 0,158 6 0,-162-5 0,0 0 0,0 1 0,20 5 0,-9-4 0,6 3 0,-32-4 0,1-1 0,0 0 0,0 0 0,0 0 0,-1 0 0,2 1 0,-2-1 0,1 0 0,-1 1 0,1-1 0,-1 1 0,1-1 0,-1 1 0,1-1 0,0 1 0,0-1 0,-1 1 0,0-1 0,1 0 0,0 0 0,-1 2 0,1-2 0,-1 1 0,1 0 0,-1-1 0,0 1 0,0 0 0,1-1 0,-1 1 0,0 0 0,0 0 0,0-1 0,0 3 0,-1-2 0,1 0 0,0-1 0,-1 1 0,0 0 0,0 0 0,0 1 0,1-1 0,-1 0 0,0 0 0,0-1 0,0 1 0,0 0 0,1 0 0,-1 0 0,-1-1 0,1 1 0,0 0 0,0-1 0,0 0 0,-2 1 0,-5 1 0,-1-1 0,0 1 0,1-1 0,-1 0 0,0-1 0,1 0 0,-11-2 0,-9 1 0,-74-3 0,-1 0 0,86 4 0,10-1 0,1 1 0,-1 0 0,1 0 0,-1 0 0,0 1 0,1 0 0,-1 1 0,-6 0 0,12-1 0,0-1 0,1 0 0,-1 1 0,-1-1 0,2 0 0,-1 1 0,0-1 0,0 1 0,0-1 0,1 1 0,-2 0 0,2-1 0,-1 1 0,1 0 0,-1-1 0,0 1 0,1 0 0,-1 0 0,1-1 0,-1 1 0,1-1 0,0 1 0,0 0 0,0 0 0,0 0 0,-1 0 0,1-1 0,0 1 0,0 0 0,0 0 0,0 0 0,0 0 0,0 0 0,1 0 0,-1 0 0,0 0 0,0-1 0,0 0 0,0 1 0,1 0 0,-1 0 0,0-1 0,1 2 0,-1-2 0,2 2 0,0 0 0,0 0 0,0 0 0,0-1 0,0 0 0,-1 1 0,2-1 0,-1 0 0,0 1 0,1-1 0,-1 0 0,0 0 0,0 0 0,1 0 0,-1 0 0,1-1 0,4 1 0,143 2 0,-138-2 0,-1 0 0,19 4 0,-20-3 0,1 0 0,-1-2 0,14 2 0,-5-3 0,1 2 0,35 4 0,-46-4 0,-1 0 0,-1-1 0,13 0 0,-13-1 0,1 1 0,-2 1 0,2-1 0,10 2 0,-18-2 0,1 0 0,-1 0 0,0 0 0,1 0 0,-1 0 0,0 0 0,0 0 0,1 1 0,-1-1 0,0 0 0,0 0 0,1 0 0,-1 0 0,1 0 0,-1 1 0,0-1 0,1 0 0,-1 0 0,0 0 0,0 1 0,0-1 0,1 0 0,-1 0 0,1 0 0,-1 0 0,0 1 0,0-1 0,0 0 0,0 1 0,0-1 0,0 0 0,1 1 0,-2 0 0,1-1 0,0 1 0,-1 0 0,0-1 0,1 1 0,0-1 0,-1 1 0,1 0 0,-1-1 0,0 1 0,1-1 0,-1 0 0,1 1 0,-1 0 0,-26 9 0,16-6 0,-2-2 0,1-1 0,0 1 0,0-1 0,0-1 0,0 0 0,-17-2 0,-9 1 0,-201 1 0,223-1 0,15 1 0,1 0 0,-1 0 0,-1-1 0,1 1 0,-1 0 0,1 0 0,0 0 0,0 0 0,0 0 0,-1 0 0,1 0 0,0 0 0,0 1 0,0-1 0,0 0 0,0 0 0,-1 0 0,1 0 0,0 1 0,0-1 0,0 1 0,0-1 0,0 1 0,-1 2 0,-3 1 0,3-2 0,-1 0 0,1-1 0,0 2 0,1-1 0,-1 1 0,-1-1 0,0 4 0,2-5 0,1 0 0,0 0 0,0 0 0,0 0 0,0 0 0,0 0 0,0 1 0,0-1 0,0 0 0,0-1 0,0 1 0,1 0 0,-1 0 0,0 0 0,1 0 0,0 0 0,-1 0 0,1 0 0,-1 0 0,1 0 0,0 0 0,0-1 0,-1 1 0,1 0 0,1 0 0,-1 0 0,1 1 0,0-1 0,0 0 0,1 1 0,-2-1 0,2 0 0,-2 0 0,2 0 0,-1 0 0,0-1 0,1 1 0,-1-1 0,0 1 0,4-1 0,4 0 0,1 0 0,11 0 0,13 0 0,55 4 0,8 2 0,-14-1 0,-20-5 0,10 0 0,-73 0 0,0 0 0,-1 0 0,2 0 0,-2 1 0,1-1 0,0 0 0,0 0 0,0 0 0,-1 1 0,2-1 0,-2 0 0,0 1 0,0-1 0,2 1 0,-2-1 0,1 1 0,-1 0 0,1-1 0,0 1 0,-1-1 0,1 1 0,-1 0 0,1 0 0,0 1 0,0 0 0,0 0 0,0 0 0,-1 1 0,0-1 0,1 2 0,-1 0 0,0-3 0,0-1 0,0 1 0,0 0 0,0-1 0,0 1 0,0 0 0,-1-1 0,1 1 0,0-1 0,0 1 0,0 0 0,-1 0 0,0-1 0,1 1 0,0-1 0,-1 0 0,1 0 0,-1 1 0,0-1 0,1 1 0,-1-1 0,1 0 0,-1 1 0,0-1 0,1 0 0,-1 1 0,1-1 0,-1 0 0,0 0 0,1 1 0,0-1 0,-1 0 0,0 0 0,0 0 0,-1 0 0,-4 1 0,0 0 0,0-1 0,-8-1 0,7 0 0,-24 1 0,1-2 0,-55-9 0,53 5 0,1 0 0,-1 2 0,-46 0 0,62 4 0,5 0 0,2-1 0,-1 2 0,0-1 0,1 0 0,0 2 0,-2-1 0,2 1 0,-18 7 0,14-4 0,8-4 0,2 1 0,-1 0 0,-1 0 0,1 0 0,-3 2 0,6-3 0,-1 1 0,1-1 0,0 0 0,0 0 0,0 0 0,0 1 0,1-1 0,-1 0 0,1 0 0,-1 1 0,0-1 0,1 1 0,-1-1 0,1 1 0,0 0 0,0-1 0,-1 2 0,1-1 0,0-1 0,0 1 0,0-1 0,0 1 0,0-1 0,1 1 0,-1-1 0,0 0 0,1 0 0,-1 0 0,1 1 0,0-1 0,-1 1 0,1-1 0,-1 0 0,1 0 0,0 0 0,0 0 0,0 0 0,0 0 0,1 0 0,-1 0 0,2 1 0,0-1 0,-1 0 0,2 1 0,-1-2 0,0 2 0,0-2 0,0 1 0,0 0 0,1-1 0,-1 0 0,5 0 0,445 0 0,-448 0 0,1 0 0,-1 0 0,1 1 0,0-1 0,-1 1 0,11 3 0,-13-3 0,-1 0 0,1 0 0,-2 0 0,1 1 0,1-1 0,-1 1 0,1-2 0,-2 2 0,2 0 0,-2-1 0,0 2 0,1-1 0,0 0 0,0 0 0,-1-1 0,2 4 0,-2-3 0,0-1 0,-1 1 0,0 0 0,1-1 0,-1 0 0,1 0 0,-1 1 0,0 0 0,0-1 0,1 1 0,-2 3 0,1-5 0,0 1 0,-1-1 0,1 1 0,-1 0 0,1 0 0,0 0 0,-1-1 0,1 1 0,-2 0 0,2 0 0,-1-1 0,0 1 0,0 0 0,0-1 0,0 1 0,0-1 0,0 0 0,0 1 0,0-1 0,0 0 0,-1 1 0,-5 0 0,1 1 0,-2 0 0,2-1 0,-2 0 0,2 0 0,-2-1 0,-12 0 0,8-1 0,-1 0 0,0-2 0,-16-3 0,18 4 0,1-1 0,-1 2 0,-17-1 0,-14 0 0,16-1 0,-31 1 0,8 0 0,-51-3 0,87 4 0,-64 2 0,77-1 0,-1 0 0,-1 1 0,2-1 0,-1 1 0,-1 0 0,2-1 0,-1 1 0,0-1 0,0 1 0,1 0 0,-1-1 0,0 1 0,0 0 0,1-1 0,-1 1 0,1 0 0,-1 0 0,1 0 0,0-1 0,0 1 0,0 0 0,-1-1 0,1 1 0,0 0 0,0 0 0,0 2 0,-3 25 0,2-25 0,1-1 0,1-1 0,-1 2 0,0-1 0,0 0 0,1 0 0,-1 0 0,1 1 0,0-2 0,0 1 0,-1 0 0,1 0 0,0 0 0,1 0 0,-1 0 0,1-1 0,-1 0 0,1 1 0,-1-1 0,1 1 0,0 0 0,-1-1 0,1 0 0,1 1 0,-1-1 0,0 0 0,0-1 0,0 1 0,0 0 0,0-1 0,1 1 0,-1 0 0,1-1 0,-1 0 0,4 1 0,278-2 0,-227-3 0,-38 2 0,22 0 0,5 2 0,33 0 0,-75 1 0,1-1 0,-1 1 0,0 0 0,0 0 0,0 0 0,0 0 0,0 0 0,0 1 0,0 0 0,5 3 0,-7-3 0,1-2 0,-2 3 0,1-2 0,0 1 0,0 0 0,-1 0 0,1 1 0,0-2 0,0 1 0,-1 0 0,-1 1 0,1-1 0,1 1 0,-2-1 0,1 0 0,1 5 0,2 7 0,-3-11 0,0-1 0,0-1 0,-1 2 0,1 0 0,-1-1 0,0 1 0,0-1 0,0 0 0,0 4 0,0-5 0,0-1 0,0 0 0,-1 1 0,1-1 0,0 1 0,-1-1 0,1 0 0,-1 0 0,0 1 0,1-1 0,0 0 0,-1 0 0,1 1 0,-1-1 0,0 0 0,1 0 0,-1 0 0,1 0 0,-1 0 0,0 0 0,1 0 0,-1 0 0,1 0 0,-1 0 0,0 0 0,1 0 0,-1 0 0,1 0 0,-22-4 0,17 3 0,-69-8 0,27 3 0,-43 0 0,82 6 0,-44-3 0,-14-2 0,4 1 0,-3 0 0,33 4 0,-43 0 0,49-7 0,23 6 0,0 0 0,1 0 0,-1 0 0,0 0 0,0 1 0,0-1 0,1 1 0,-1 0 0,0 0 0,0 0 0,0 0 0,0 0 0,-4 1 0,6-1 0,0 0 0,1 1 0,-1-1 0,1 1 0,-1-1 0,0 1 0,1-1 0,0 1 0,0-1 0,0 1 0,0-1 0,0 1 0,-1 0 0,1 0 0,-1-1 0,1 1 0,0 0 0,0-1 0,0 1 0,0 0 0,0-1 0,0 1 0,1 20 0,0-14 0,-1-4 0,-1 0 0,1 0 0,0 0 0,1-1 0,-1 2 0,0-1 0,0 0 0,1 0 0,0-1 0,0 1 0,1 0 0,-1 0 0,1 0 0,-1-1 0,1 0 0,0 1 0,4 4 0,-5-6 0,1-1 0,0 1 0,-1 0 0,1 1 0,-1-1 0,1 0 0,0-1 0,0 1 0,0-1 0,0 1 0,1-1 0,-2 1 0,1-1 0,0 0 0,0 0 0,0 0 0,0 0 0,2 0 0,8-1 0,-2 0 0,14-4 0,-7 3 0,29-6 0,-35 7 0,-2-1 0,2 1 0,0 1 0,0-1 0,15 3 0,6-1 0,82-5 0,-92 4 0,2 2 0,41 7 0,-33-5 0,-18-1 0,-1 0 0,17 5 0,-20-6 0,0 0 0,-1 0 0,2-1 0,-2 0 0,20-1 0,11 1 0,-38-1 0,-1 0 0,1 1 0,-1-1 0,0 0 0,-1 1 0,2-1 0,-1 1 0,0 0 0,1-1 0,-1 0 0,0 1 0,0 0 0,0 0 0,0 0 0,0-1 0,0 1 0,0 0 0,-1 0 0,1 0 0,0 1 0,-1-1 0,1 0 0,-1 0 0,1 0 0,-1-1 0,1 2 0,-1 1 0,1-2 0,-1 0 0,0 0 0,0-1 0,0 1 0,0 0 0,0 0 0,0 0 0,0 0 0,0 0 0,-1-1 0,1 1 0,0-1 0,0 1 0,-1 0 0,1-1 0,-1 1 0,1 0 0,-1-1 0,1 2 0,-1-2 0,0 1 0,1-1 0,0 1 0,-1-1 0,1 1 0,-1 0 0,0-1 0,0 0 0,0 1 0,1-1 0,-2 1 0,2-1 0,-1 0 0,0 0 0,0 1 0,0-1 0,0 0 0,0 0 0,0 0 0,1 0 0,-2 0 0,-66 3 0,-94-1 0,85-3 0,-221 1 0,246 4 0,51-4 0,0 0 0,0 0 0,0 0 0,-1 0 0,1 0 0,-1 1 0,1-1 0,0 0 0,0 1 0,0 0 0,0-1 0,0 1 0,0-1 0,0 1 0,0-1 0,-1 1 0,2 0 0,-1-1 0,-1 0 0,2 1 0,-1 0 0,0 1 0,0-2 0,1 1 0,-1 0 0,1 0 0,-1 0 0,1 0 0,0 0 0,0 1 0,-1-1 0,1 0 0,0-1 0,0 1 0,0 0 0,0 1 0,0-1 0,0 0 0,0 2 0,0-1 0,0 0 0,1 0 0,-1 0 0,0 0 0,0 0 0,1 0 0,0 0 0,0 0 0,0-1 0,0 1 0,0 0 0,1 0 0,-1 0 0,0 0 0,1-1 0,0 1 0,-1-1 0,0 0 0,1 1 0,4 1 0,1 0 0,2 0 0,-1-1 0,0 0 0,1 0 0,-1 0 0,2-1 0,14 0 0,65-5 0,-59 2 0,69-2 0,-41-3 0,-6 2 0,4-1 0,-36 3 0,0 1 0,0 0 0,1 2 0,-2 0 0,40 6 0,-15 6 0,-15-3 0,-23-7 0,10 1 0,-16-3 0,1 0 0,-1 0 0,1 0 0,0 0 0,-1 0 0,0 1 0,1-1 0,-1 0 0,0 0 0,1 0 0,0 1 0,-1-1 0,0 0 0,0 0 0,1 1 0,-1-1 0,0 0 0,1 0 0,-1 1 0,0 0 0,1-1 0,-1 0 0,0 1 0,0 0 0,0 0 0,-1-1 0,0 1 0,1-1 0,-1 0 0,1 0 0,-1 1 0,0-1 0,1 1 0,-1-1 0,1 1 0,-2 0 0,2-1 0,-1 0 0,1 1 0,-2-1 0,2 0 0,-16 6 0,4-4 0,2-1 0,-1 0 0,0-1 0,1 1 0,-18-3 0,-4 2 0,-189-5 0,213 5 0,2 0 0,-2-1 0,-9-2 0,2-1 0,-1 3 0,0 0 0,-1 1 0,-19 1 0,-2-1 0,19 1 0,1 1 0,-37 8 0,2-2 0,45-7 0,-25 5 0,32-6 0,-2 0 0,1 1 0,0 0 0,0 0 0,-1 0 0,2 0 0,-1 0 0,0 0 0,1 0 0,-2 1 0,-2 2 0,5-4 0,-1 1 0,1 0 0,0 0 0,-1 0 0,1 0 0,0 0 0,0 0 0,0 0 0,-1 0 0,1 0 0,0 0 0,0 0 0,0 1 0,0-2 0,0 1 0,1 0 0,-1 0 0,0 0 0,0 0 0,0 0 0,1 2 0,0-5 0,-1 1 0,0 0 0,1-1 0,0 1 0,-1 0 0,0 0 0,0 1 0,0-2 0,0 1 0,0 0 0,0-2 0,-7-11 0,7 14 0,0 0 0,0-1 0,0 1 0,-1 0 0,1 0 0,0-1 0,0 1 0,0 0 0,0 0 0,-1-1 0,1 1 0,0 0 0,-1 0 0,1 0 0,0-1 0,0 1 0,-1 0 0,1 0 0,0 0 0,-1 0 0,1 0 0,-1-1 0,1 1 0,0 0 0,0 0 0,-1 0 0,1 0 0,0 0 0,-1 0 0,1 0 0,-1 0 0,1 0 0,0 0 0,-1 0 0,1 0 0,0 0 0,0 1 0,-1-1 0,1 0 0,0 0 0,0 0 0,0 0 0,-1 0 0,1 1 0,-1-1 0,1 1 0,0 1 0,0-1 0,0 1 0,0-1 0,0 1 0,0-1 0,0 0 0,0 0 0,1 0 0,0 1 0,-1 0 0,1 1 0,3 9 0,-5-11 0,1 0 0,0 0 0,1 1 0,-1-1 0,0-1 0,0 2 0,0-1 0,1 0 0,0 0 0,-1 0 0,1 0 0,-1 0 0,1 0 0,0 1 0,-1-1 0,1 0 0,2 0 0,-3 0 0,2-1 0,0 1 0,-1 0 0,1-1 0,-1 1 0,1 0 0,0-1 0,0 0 0,-1 0 0,0 1 0,1-1 0,0 0 0,2-1 0,61 2 0,70-2 0,-24-12 0,159 9 0,-200 4 0,-61 0 0,-1 1 0,1 0 0,11 3 0,-12-1 0,1-2 0,-1 1 0,12-2 0,-18 0 0,-1 0 0,1 0 0,-1 0 0,1 0 0,0 1 0,-1-1 0,1 0 0,0 1 0,-1-1 0,1 1 0,-1-1 0,0 1 0,0 0 0,1 0 0,1 0 0,-1 1 0,-1 0 0,1-1 0,-1 1 0,0 0 0,0-1 0,0 1 0,-1 1 0,2-1 0,-2 0 0,1 1 0,1 1 0,-1 0 0,0 0 0,1-1 0,0 1 0,-1 0 0,1 0 0,1-2 0,-1 2 0,6 5 0,-6-7 0,0 0 0,0 0 0,-1 0 0,1 0 0,0 0 0,1 3 0,-3-5 0,0 0 0,0 0 0,0 1 0,0-1 0,0 1 0,0-1 0,0 0 0,0 0 0,0 1 0,0-1 0,0 0 0,0 0 0,0 0 0,0 1 0,0-1 0,0 0 0,0 0 0,-1 1 0,1-1 0,0 0 0,0 0 0,0 0 0,0 1 0,0-1 0,0 0 0,0 0 0,-1 1 0,0-1 0,0 1 0,0-1 0,1 0 0,-2 0 0,2 1 0,-1-1 0,0 0 0,0 0 0,0 0 0,0 0 0,-1 0 0,-21 0 0,-23-2 0,16-1 0,-3-1 0,-6 0 0,-303 4 0,270 5 0,40-1 0,-7-1 0,-66-2 0,97-2 0,1 0 0,-13-3 0,15 1 0,-1 2 0,-1 0 0,1 0 0,0 0 0,-6 1 0,11 0 0,0 0 0,0 1 0,0-1 0,1 0 0,-1 1 0,0-1 0,0 1 0,1-1 0,-2 1 0,2-1 0,-1 1 0,1 0 0,-2 0 0,2-1 0,-1 1 0,1 0 0,-1-1 0,0 1 0,1 0 0,0 0 0,-1-1 0,1 1 0,0 0 0,0-1 0,-1 1 0,1 0 0,0 0 0,0 1 0,-1 25 0,1-23 0,0-1 0,0 0 0,0 0 0,0 0 0,1 1 0,0-1 0,0-1 0,1 2 0,-1-1 0,1 1 0,1 1 0,-1-3 0,-1 0 0,1 0 0,0-1 0,-1 1 0,2-1 0,-1 0 0,0 1 0,0-1 0,0 0 0,0 0 0,1 0 0,-1 0 0,0 0 0,1 0 0,-1 0 0,6 0 0,10 1 0,0-1 0,0-1 0,1 0 0,32-2 0,-20-2 0,47-2 0,36 3 0,149 3 0,-255 0 0,-2 1 0,15 1 0,-15 0 0,1-1 0,-1 0 0,10 0 0,44-1 0,46-1 0,-95 0 0,3 0 0,-13 1 0,-1 0 0,0 0 0,1 1 0,-1-1 0,0 0 0,1 1 0,-1-1 0,1 0 0,-1 1 0,1-1 0,-1 0 0,1 1 0,-1-1 0,0 1 0,0 0 0,1-1 0,-1 1 0,1-1 0,-1 1 0,0-1 0,0 1 0,0-1 0,0 1 0,1-1 0,2 11 0,-2-10 0,0 0 0,-1 0 0,0 0 0,1 0 0,-1 0 0,0 1 0,0-1 0,0 1 0,0-1 0,0 2 0,0-3 0,-1 1 0,1 0 0,0-1 0,-1 1 0,0-1 0,1 1 0,-1 0 0,1-1 0,-1 1 0,0-1 0,0 1 0,1-1 0,-1 1 0,0-1 0,0 0 0,1 1 0,-2-1 0,2 0 0,-1 1 0,1-1 0,-2 0 0,-13 4 0,0-2 0,0-1 0,0 0 0,0 0 0,0-1 0,-15-2 0,-10 1 0,-61-2 0,3-2 0,-134 1 0,223 4 0,0 1 0,-17 3 0,12-1 0,-1 0 0,-8 0 0,0 0 0,-36 1 0,-15 1 0,60-5 0,9 0 0,0 0 0,1 0 0,-2 0 0,2 0 0,-1 0 0,0-1 0,1-1 0,-7 0 0,10 1 0,-1 0 0,2 1 0,-2-1 0,1 1 0,-1 0 0,1-1 0,-1 1 0,1 0 0,-1 0 0,1 0 0,-1-1 0,2 1 0,-2 1 0,1-1 0,-1 0 0,1 0 0,-1 0 0,1 1 0,-2 0 0,2-1 0,0 1 0,1 0 0,0-1 0,-2 1 0,2 0 0,-1 0 0,1 0 0,-1 0 0,0-1 0,1 0 0,0 1 0,-1 0 0,1 0 0,0 0 0,-1 0 0,1 0 0,0 0 0,0 0 0,0 0 0,0 0 0,0 0 0,0 0 0,0 0 0,0 0 0,1 1 0,-1-1 0,0 0 0,0 0 0,0-1 0,0 1 0,1 0 0,-1 0 0,0 1 0,0-1 0,1-1 0,0 1 0,-1 0 0,1 0 0,-1-1 0,1 1 0,0-1 0,-1 1 0,0 0 0,1 0 0,0 0 0,0-1 0,0 1 0,0-1 0,0 1 0,1 0 0,1 0 0,0-1 0,-1 0 0,2 1 0,-1-1 0,0 0 0,-1 0 0,6 0 0,3-1 0,-2 1 0,0 1 0,13 3 0,-12-3 0,-2 0 0,14 0 0,438-1 0,-397-4 0,47 0 0,-102 4 0,-2-1 0,15-2 0,-15 1 0,2 1 0,-1 0 0,8 0 0,-6 1 0,83 4 0,-49-3 33,-25-1-1431</inkml:trace>
</inkml:ink>
</file>

<file path=ppt/ink/ink20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54"/>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1,'0'1767,"0"-1921,0 314,0-174,0 6</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484"/>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0,0 0,2 0,0 0,-2 0,2 0,-1 0,0 0,0 0,1 0,0 0,-1 0</inkml:trace>
</inkml:ink>
</file>

<file path=ppt/ink/ink20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55"/>
    </inkml:context>
    <inkml:brush xml:id="br0">
      <inkml:brushProperty name="width" value="0.1" units="cm"/>
      <inkml:brushProperty name="height" value="0.1" units="cm"/>
      <inkml:brushProperty name="color" value="#E71224"/>
    </inkml:brush>
  </inkml:definitions>
  <inkml:trace contextRef="#ctx0" brushRef="#br0">1 1 24575,'7'1'0,"-1"-1"0,1 1 0,-1 0 0,1 1 0,-1 0 0,0-2 0,11 7 0,-10-3 0,1-1 0,0-2 0,13 5 0,-1-4-93,-14-1-23,-1-1 0,1 1 1,-1 0-1,1 0 1,0 0-1,-2 0 0,2 1 1,-1 0-1,0 1 1,5 2-1</inkml:trace>
</inkml:ink>
</file>

<file path=ppt/ink/ink20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49"/>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0,'212'694,"-211"-691</inkml:trace>
</inkml:ink>
</file>

<file path=ppt/ink/ink20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50"/>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0,'1165'0,"-1164"0</inkml:trace>
</inkml:ink>
</file>

<file path=ppt/ink/ink20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51"/>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1,'1398'0,"-1391"0</inkml:trace>
</inkml:ink>
</file>

<file path=ppt/ink/ink20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52"/>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1,'0'738,"0"-733</inkml:trace>
</inkml:ink>
</file>

<file path=ppt/ink/ink20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53"/>
    </inkml:context>
    <inkml:brush xml:id="br0">
      <inkml:brushProperty name="width" value="0.2" units="cm"/>
      <inkml:brushProperty name="height" value="0.2" units="cm"/>
      <inkml:brushProperty name="color" value="#FFC114"/>
    </inkml:brush>
  </inkml:definitions>
  <inkml:trace contextRef="#ctx0" brushRef="#br0">7 1 24575,'9'7'0,"25"21"0,-31-26 0,0 0 0,-1-1 0,1 1 0,-1 0 0,0-1 0,1 0 0,0 0 0,0 0 0,0-1 0,-1 1 0,1 0 0,6 0 0,-9-1 0,0 0 0,0 0 0,0 0 0,0 0 0,0 0 0,0 0 0,0 0 0,0 0 0,0 0 0,0 0 0,0 0 0,0 0 0,1 0 0,-1 0 0,0-1 0,0 1 0,0 0 0,0 0 0,0 0 0,0 0 0,0 0 0,0 0 0,0 0 0,0 0 0,1 0 0,-1 0 0,0 0 0,0 0 0,0-1 0,0 1 0,0 0 0,0 0 0,0 0 0,0-1 0,0 1 0,0 0 0,0 0 0,0 0 0,0 0 0,0 0 0,0 0 0,0 0 0,0 0 0,-2-6 0,-8-5 0,10 10 0,-2 1 0,2-1 0,-1 0 0,1 1 0,-1-1 0,1 0 0,0 1 0,-1-1 0,1 0 0,-1 0 0,1 0 0,-1 1 0,1-1 0,0 0 0,0 1 0,-1-1 0,1 1 0,0-1 0,0 0 0,0-2 0,1 2 0,-1 1 0,0-1 0,0 1 0,1 0 0,0-1 0,-1 1 0,1-1 0,-1 1 0,0-1 0,0 1 0,1 0 0,-1-1 0,1 1 0,-1 0 0,2 0 0,-2-1 0,1 1 0,-1 0 0,1-1 0,0 1 0,0 0 0,5 0 0,-2 0 0,1 0 0,0 0 0,0 0 0,0 0 0,7 2 0,-1 1 0,-1-1 0,2 0 0,-1 0 0,1-1 0,-1-1 0,0 0 0,1 0 0,16-3 0,-11 0 0,-1 0 0,1 1 0,17 1 0,31-5 0,-25 5 0,59 2 0,-26 11 0,-28-6 0,-27-4 0,1 0 0,22 1 0,-6-3 0,27 0 0,-27-6 0,-27 4 0,-1 0 0,1 1 0,11-1 0,52-4 0,-55 6 0,-10-1 0,-1 1 0,-1 0 0,2 0 0,-1 0 0,0 0 0,0 1 0,9 2 0,-13-3 0,0 1 0,0-1 0,0 1 0,-1-1 0,1 1 0,-1 0 0,1-1 0,-1 1 0,1 0 0,0 0 0,-1 0 0,1 0 0,-1-1 0,0 1 0,1 0 0,0-1 0,-1 1 0,0 0 0,0 0 0,0 0 0,0 0 0,0 1 0,0 23 0,-1-15 0,1-6 0,1 2 0,-1-2 0,1 1 0,1 1 0,-1-2 0,1 1 0,-1 0 0,1-1 0,6 8 0,-5-6 0,-3-6 0,0 0 0,0 0 0,1 1 0,-1-1 0,0 0 0,0 0 0,0 0 0,0 0 0,0 1 0,0-1 0,0 0 0,0 0 0,0 0 0,0 0 0,0 0 0,0 1 0,0-1 0,0 0 0,0 1 0,0-1 0,-1 0 0,1 0 0,0 0 0,0 0 0,0 0 0,0 1 0,0-1 0,0 0 0,0 0 0,0 0 0,0 0 0,-1 0 0,1 0 0,0 0 0,-1 1 0,1-1 0,0 0 0,0 0 0,-11 2 0,-10-3 0,0-2 0,10 1 0,1 1 0,-12-1 0,-322 3 0,261-7 0,-332 6 0,404-1 0,0 1 0,-18-5 0,19 2 0,0 1 0,-1 1 0,-9 0 0,18 1 0,1 0 0,-1 0 0,1 0 0,-1 0 0,2 0 0,-1 0 0,0 0 0,-1 1 0,1-1 0,0 0 0,-1 1 0,1-1 0,0 1 0,0-1 0,0 1 0,-1-1 0,2 2 0,-3 0 0,3-1 0,-1 0 0,0 0 0,1 0 0,0 0 0,-1 0 0,1 0 0,0 0 0,0 0 0,0 0 0,-1 1 0,1-1 0,1 1 0,-1-1 0,0 0 0,0 0 0,0 0 0,1 0 0,-1 2 0,5 12 0,-2 2 0,2 19 0,-5-32 0,0-2 0,0 0 0,0 0 0,1 0 0,-1-1 0,0 1 0,1 0 0,0 0 0,1 4 0,-1-5 0,-1-1 0,0 1 0,1-1 0,0 0 0,0 1 0,-1-1 0,2 1 0,-1-1 0,-1 1 0,2-1 0,-1 0 0,-1 1 0,2-1 0,-1 0 0,0 0 0,0 1 0,-1-1 0,1 0 0,0 0 0,1 0 0,-1 0 0,1-1 0,706 0 0,-691 2 0,31 5 0,-1-1 0,-38-4 0,0-1 0,1-1 0,13-1 0,-4 0 0,-7 1 0,80-6 0,-71 8 0,-11-1 0,0 0 0,16-1 0,-25 1 0,-1 0 0,0-1 0,0 1 0,1 0 0,0 0 0,-1 0 0,0-1 0,0 1 0,1 0 0,-1-1 0,0 1 0,0 0 0,0 0 0,1 0 0,-1 0 0,0 0 0,0-1 0,1 1 0,-1 0 0,0-1 0,0 0 0,0 1 0,0 0 0,0-1 0,0 1 0,0-1 0,0 1 0,0 0 0,0-1 0,0 1 0,0 0 0,-1-1 0,1 1 0,-1-1 0,0-3 0,2 11 0,16 54 0,-15-57 0,-1-1 0,1 1 0,-2-1 0,1 0 0,0 2 0,0-2 0,-1 1 0,0-1 0,0 2 0,0 3 0,0-8 0,0 1 0,-1-1 0,1 0 0,0 1 0,0-1 0,0 0 0,0 0 0,-1 1 0,1-1 0,-1 0 0,1 1 0,0-1 0,0 0 0,0 0 0,0 1 0,0-1 0,-1 0 0,0 0 0,1 0 0,0 0 0,-1 0 0,1 1 0,0-1 0,-1 0 0,0 0 0,-13-2 0,-10-8 0,21 9 0,0 0 0,0 0 0,0 0 0,1 0 0,-1 0 0,0 1 0,0-1 0,0 1 0,-3-1 0,-32 3 0,15-1 0,-949-1 0,972-1 0,0 1 0,-2 0 0,2 0 0,-1 0 0,0 0 0,0 0 0,1 1 0,-1-1 0,0 0 0,0 0 0,1 0 0,-1 1 0,0-1 0,0 1 0,1-1 0,-1 0 0,1 1 0,-1-1 0,0 0 0,1 1 0,0-1 0,0 1 0,-1-1 0,0 1 0,1-1 0,0 1 0,-1 0 0,1-1 0,0 0 0,-1 0 0,1 1 0,-1 0 0,1 0 0,0-1 0,0 1 0,0 0 0,0-1 0,0 1 0,0 1 0,0 3 0,1-1 0,0 1 0,0 0 0,3 8 0,2 6 0,-6 4 0,-1-19 0,1 0 0,-1 0 0,2 1 0,-1-2 0,2 8 0,-2-11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0,0 0 0,0-1 0,0 1 0,7-7 0,-2 1 0,-3 5 0,0 0 0,0 1 0,1-1 0,-1 0 0,1 1 0,-1-1 0,0 1 0,0-1 0,1 1 0,3-1 0,26 3 0,-12-1 0,304-1 0,-237 5 0,-72-4 0,-1 1 0,17 2 0,-15-1 0,-1-2 0,17 1 0,7-2 0,52-1 0,-88 1 0,1-1 0,0 1 0,-1-2 0,2 1 0,5-4 0,-5 3 0,0 0 0,-1 1 0,9-2 0,24-6 0,-26 6 0,0 2 0,0-1 0,1 0 0,17 0 0,2 2 0,-17-1 0,-1 1 0,1 1 0,-1 0 0,1 0 0,20 5 0,-28-5 0,-1 0 0,1-1 0,-1 1 0,2-1 0,-1 0 0,6 0 0,-7-1 0,1 1 0,0 0 0,-1 0 0,1 1 0,10 1 0,-14-1 0,-2 0 0,1-1 0,1 1 0,-1 0 0,0 0 0,1 0 0,-1 0 0,-1 0 0,2-1 0,-1 1 0,-1 0 0,2 0 0,-2 1 0,1-1 0,-1 1 0,0-1 0,1 0 0,-1 0 0,1 1 0,-1-1 0,0 0 0,1 2 0,0 6 0,0-1 0,-1 12 0,0-16 0,3 18 0,-1-19 0,-2-1 0,1 2 0,-1 0 0,1 0 0,-1 4 0,-1-8 0,1 0 0,0 0 0,0 1 0,0-1 0,0 0 0,-1 0 0,1 0 0,0 0 0,0 0 0,-1 0 0,1 0 0,0 0 0,-1 0 0,1 0 0,0 0 0,0 0 0,-1 0 0,1 0 0,0 0 0,0 0 0,0 0 0,-1 0 0,1 0 0,-1 0 0,1 0 0,0 0 0,0 0 0,0 0 0,-1-1 0,-9-3 0,9 4 0,-18-6 0,8 1 0,0 1 0,0 1 0,-1 0 0,1 0 0,-1 0 0,1 1 0,-20-1 0,-18 3 0,-29 1 0,19 7 0,29-3 0,1-2 0,7 1 0,1-1 0,-25-1 0,38-2 0,-19 0 0,0-1 0,-39-5 0,31 1 0,-63-3 0,-38 8 0,55 1 0,61 0 0,1 1 0,-26 4 0,26-2 0,1-1 0,-30 0 0,36-3 0,8-1 0,1 1 0,-1 0 0,0 0 0,0 0 0,-5 1 0,8 0 0,0-1 0,1 1 0,-2-1 0,2 0 0,-1 0 0,0 0 0,0 0 0,1 1 0,0-1 0,0 1 0,-1-1 0,0 1 0,1-1 0,-1 1 0,1-1 0,-1 1 0,0 0 0,1-1 0,0 1 0,-1 0 0,1 0 0,0 0 0,0-1 0,-1 1 0,1 0 0,0-1 0,0 1 0,-1 0 0,1 0 0,2 74 0,-2-74 0,0-1 0,1 1 0,-1 0 0,0-1 0,0 1 0,0 0 0,0-1 0,1 1 0,-1-1 0,1 1 0,-1-1 0,0 1 0,1-1 0,-1 0 0,1 0 0,-1 0 0,1 1 0,-1-1 0,0 1 0,0-1 0,1 1 0,0-1 0,0 1 0,2-1 0,-1 1 0,-1-1 0,2 1 0,-1-1 0,-1 0 0,1 0 0,0 0 0,3 0 0,0 0 0,1-1 0,0 0 0,-1 0 0,1-1 0,5 0 0,-5 0 0,-1 1 0,1 0 0,-1-1 0,1 1 0,0 1 0,-1-1 0,6 1 0,-2 0 0,-2 0 0,15-3 0,-6 1 0,-1 1 0,0 0 0,1 1 0,17 1 0,5 0 0,-23-1 0,-5 0 0,-1 0 0,1 0 0,-1 0 0,0-1 0,1 0 0,-1-1 0,9-3 0,-13 4 0,0-1 0,-1 1 0,2 1 0,-2-1 0,1 1 0,0 0 0,0 0 0,-1 0 0,2 0 0,-2 0 0,8 2 0,-11-1 0,2 0 0,-1 1 0,0-1 0,0 0 0,0 1 0,2 2 0,-2-3 0,-1 0 0,1 0 0,-1 0 0,1 0 0,-1 0 0,1 0 0,0 0 0,-1 0 0,1 0 0,-1-1 0,1 1 0,0 0 0,0-1 0,2 1 0,30 0 0,39-1 0,-20-1 0,213 1 0,-174 5 0,96-5 0,-187 0-91,0 0 0,0 0 0,1 0 0,-1 0 0,0 0 0,0 0 0,0 0 0,-1 0 0,1-1 0,0 1 0,1 0 0,-2-1 0,1 0 0,2 0 0</inkml:trace>
</inkml:ink>
</file>

<file path=ppt/ink/ink20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44"/>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0,'258'740,"-258"-738</inkml:trace>
</inkml:ink>
</file>

<file path=ppt/ink/ink20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45"/>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1,'1669'0,"-1665"0</inkml:trace>
</inkml:ink>
</file>

<file path=ppt/ink/ink20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46"/>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0,'0'765,"0"-762</inkml:trace>
</inkml:ink>
</file>

<file path=ppt/ink/ink20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47"/>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1,'1387'0,"-1384"0</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485"/>
    </inkml:context>
    <inkml:brush xml:id="br0">
      <inkml:brushProperty name="width" value="0.05" units="cm"/>
      <inkml:brushProperty name="height" value="0.05" units="cm"/>
      <inkml:brushProperty name="color" value="#E71224"/>
    </inkml:brush>
  </inkml:definitions>
  <inkml:trace contextRef="#ctx0" brushRef="#br0">0 14 24575,'177'0'0,"-172"-1"0,-1 1 0,1-1 0,-1 0 0,9-3 0,14-2 0,-7 6 0,28 3 0,-37-3 0,13 2 0,50 3 0,-26-8 0,-30 2 0,37 1 0,26 3 0,83 4 0,-153-8 0,-2 1 0,12-3 0,-13 1 0,4 1 13,-1 0-1,18 2 0,-5 0-1414</inkml:trace>
</inkml:ink>
</file>

<file path=ppt/ink/ink20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48"/>
    </inkml:context>
    <inkml:brush xml:id="br0">
      <inkml:brushProperty name="width" value="0.1" units="cm"/>
      <inkml:brushProperty name="height" value="0.1" units="cm"/>
      <inkml:brushProperty name="color" value="#66CC00"/>
    </inkml:brush>
  </inkml:definitions>
  <inkml:trace contextRef="#ctx0" brushRef="#br0">1368 7 24575,'3'14'0,"-1"-14"0,-2 2 0,1-1 0,-1 2 0,1-2 0,0 1 0,-1 0 0,1 1 0,0 7 0,0-9 0,-1 1 0,0-1 0,0-1 0,0 2 0,0-1 0,0 0 0,0 1 0,0-1 0,-1 2 0,1-2 0,-1-1 0,1 1 0,0-1 0,-1 0 0,1 1 0,0-1 0,-1 0 0,0 1 0,1-1 0,-1 0 0,1 0 0,-1 0 0,0 0 0,1 0 0,-1 1 0,1-1 0,-1 0 0,0 0 0,1 0 0,0 0 0,0 0 0,-1 0 0,0 0 0,1 0 0,-1 0 0,-1 0 0,1 0 0,0 0 0,0 0 0,0 0 0,-1 0 0,1 0 0,0 0 0,0 0 0,1 0 0,-2-1 0,1 1 0,0 0 0,0 0 0,0 0 0,0 0 0,0-1 0,-2 0 0,3 0 0,-1-1 0,0 1 0,0 0 0,1 0 0,0 0 0,0-1 0,0 1 0,0 0 0,0 0 0,-1 0 0,1-1 0,-1-5 0,1 6 0,0 0 0,-1 0 0,1 0 0,0 0 0,-1 0 0,0 0 0,1-1 0,-1 1 0,0 0 0,0 0 0,1 0 0,-1 0 0,0 0 0,0 0 0,0 0 0,-1 0 0,2 1 0,-1 0 0,0-1 0,0 0 0,-1 1 0,1-1 0,0 1 0,-1-1 0,1 0 0,0 1 0,-3-1 0,-4 0 0,1 1 0,-2-1 0,2 1 0,-10 1 0,10-1 0,1 0 0,-1 0 0,-8-1 0,-21-2 0,30 3 0,-2 0 0,2-1 0,0 0 0,-11-1 0,7 0 0,1 0 0,-2 1 0,2 1 0,-1-1 0,-18 3 0,-2-1 0,7-2 0,9 1 0,0 0 0,0 0 0,0 2 0,-19 1 0,-27 8 0,47-10 0,-1 1 0,0-2 0,-27-1 0,7 0 0,-337 1 0,290 3 0,39-3 0,-55-7 0,75 6 0,1 0 0,-25 2 0,5 0 0,40-1 0,-1 0 0,0 0 0,1 1 0,-1-1 0,1 0 0,-1 1 0,2 0 0,-2-1 0,1 1 0,0 0 0,-1 0 0,1-1 0,0 0 0,0 1 0,-1 0 0,1 0 0,0 0 0,0 0 0,1 0 0,0 1 0,-2-1 0,2 0 0,-1 0 0,1 0 0,-1 1 0,0-2 0,1 2 0,-1-1 0,1 0 0,0 1 0,0-1 0,0 3 0,-1-3 0,1 0 0,0 0 0,0-1 0,0 2 0,0-1 0,0 0 0,1 0 0,-1 1 0,0-1 0,0 0 0,1 1 0,-1-1 0,1 0 0,0 0 0,-1-1 0,1 1 0,-1 0 0,2 0 0,-2 0 0,0-1 0,1 2 0,0-1 0,0-1 0,1 1 0,-2 0 0,1 0 0,1-1 0,-1 1 0,1-1 0,-1 1 0,0-1 0,0 0 0,-1 1 0,2-1 0,-1 0 0,1 1 0,-1-1 0,2 0 0,5 0 0,1 0 0,-1 0 0,0-1 0,0 0 0,0 0 0,1-1 0,8-3 0,-8 3 0,-1 0 0,0 2 0,0 0 0,0-1 0,0 1 0,0 0 0,9 1 0,10-1 0,98 4 0,57 9 0,-153-11 0,97 5 0,-114-7 0,-8 0 0,1 1 0,-1-1 0,-1 0 0,1-1 0,0 1 0,6-2 0,-44-4 0,-37 2 0,-27-3 0,149 4 0,93 8 0,-93-5 0,86 4 0,-2-3 0,-72-2 0,-53 0 0,-9-1 0,-5 1 0,-64 1 0,-2 0 0,70 0 0,0 0 0,0 0 0,0 0 0,-1 0 0,1 0 0,0 0 0,0 0 0,0 0 0,0 0 0,0 0 0,0 0 0,0 0 0,-1 0 0,1 0 0,0 0 0,0 0 0,0 0 0,0-1 0,0 1 0,-1 0 0,1 0 0,0 0 0,0 0 0,0 0 0,0 0 0,0 0 0,0-1 0,0 1 0,0 0 0,-1 0 0,1 0 0,0 0 0,0 0 0,0-1 0,0 1 0,0 0 0,0 0 0,0 0 0,0 0 0,0 0 0,0-1 0,0 1 0,0 0 0,0-1 0,0 1 0,0 0 0,7-9 0,13-6 0,-17 13 0,-2 0 0,2 1 0,0 0 0,0 0 0,1 0 0,-2 1 0,1 0 0,0-1 0,1 1 0,-1-1 0,5 1 0,38 3 0,-20 0 0,18 1 0,-27-1 0,25-1 0,-34-2 0,-1 1 0,1-1 0,12 4 0,-14-3 0,13 1 0,-2 0 0,22 0 0,-114-4 0,-79 2 0,62 1 0,-14 0 0,101 0 0,1 1 0,-2-2 0,1 2 0,1 0 0,-1 1 0,1-1 0,-7 4 0,-3 2 0,6-4 0,0-2 0,0 2 0,0-1 0,0 0 0,0-1 0,-1-1 0,1 1 0,-15 1 0,13-2 0,1 0 0,-14 3 0,72-3 0,227-1 0,-203-4 0,4-1 0,18 2 0,-89 3 0,2 0 0,-2 0 0,1 0 0,-1 1 0,1 0 0,0 0 0,7 4 0,-8-3 0,3 2 0,-9-4 0,-1 0 0,1 0 0,0 1 0,0-1 0,-1 0 0,0 0 0,1 0 0,-1 1 0,1-1 0,-1 0 0,0 0 0,1 0 0,-1 0 0,1 0 0,-1 0 0,0 0 0,1 0 0,-1 0 0,-1 0 0,-4 0 0,-154 1 0,-216-6 0,253 5 0,30 4 0,12-3 0,-73-2 0,55-3 0,20 0 0,51 3 0,-36 1 0,22 1 0,41-1 0,0 0 0,-1 0 0,1 1 0,0-1 0,0 0 0,0 1 0,-1-1 0,1 1 0,0-1 0,0 1 0,0-1 0,-1 1 0,2 0 0,0-1 0,-2 1 0,1 0 0,1-1 0,-1 1 0,0 0 0,0 0 0,1 0 0,-1 0 0,0 1 0,1-1 0,-1 1 0,0 0 0,0-2 0,0 3 0,1-2 0,-1 1 0,1 0 0,-1 0 0,1 0 0,0 0 0,0-1 0,0 1 0,0 0 0,1 0 0,-1 0 0,1 0 0,0 1 0,-1-3 0,1 1 0,0-1 0,-1 1 0,0-1 0,1 1 0,-1-1 0,1 1 0,0-1 0,0 0 0,-1 1 0,1-1 0,0 0 0,-1 0 0,1 1 0,0-1 0,0 0 0,-1 0 0,0 0 0,1 0 0,0 0 0,-1 0 0,2 0 0,21-1 0,-15 1 0,251-4 0,-79 7 0,-128-1 0,-19-2 0,38 6 0,-44-4 0,0-2 0,32 0 0,-10-1 0,20 5 0,2 0 0,232-4 0,-234-4 0,-27 1 0,-42 3 0,1 0 0,-1 0 0,1 0 0,-1 0 0,1 0 0,-1 0 0,0 0 0,1 1 0,0-1 0,-1 0 0,0 0 0,1 1 0,-1-1 0,0 1 0,0-1 0,1 0 0,-1 1 0,1-1 0,-1 0 0,0 1 0,0-1 0,1 0 0,-1 1 0,0-1 0,0 1 0,0-1 0,0 0 0,0 1 0,0-1 0,0 1 0,0-1 0,0 0 0,0 1 0,0-1 0,0 1 0,0 19 0,0-15 0,0 1 0,0-6 0,0 1 0,0-1 0,0 1 0,0-1 0,0 1 0,0 0 0,0-1 0,0 1 0,0-1 0,0 1 0,0-1 0,0 1 0,0-1 0,0 1 0,0-1 0,0 1 0,0-1 0,-1 0 0,1 1 0,0-1 0,0 1 0,-1-1 0,1 0 0,-1 1 0,1 0 0,0-1 0,-1 0 0,1 1 0,-1-1 0,1 0 0,-1 0 0,1 0 0,-1 0 0,1 0 0,-1 0 0,0 1 0,1-1 0,0 0 0,0 0 0,0 0 0,-1 0 0,0 0 0,1 0 0,-1 0 0,1 0 0,-1 0 0,0 0 0,1 0 0,-1 0 0,0 0 0,-246 0 0,111-1 0,46-3 0,-243 3 0,166 2 0,77-5 0,52 4 0,-37-4 0,46 3 0,-41 1 0,27 0 0,41 0 0,1 0 0,-1 0 0,0 0 0,1 0 0,-1 1 0,1-1 0,-1 0 0,0 1 0,1-1 0,-1 1 0,1-1 0,-1 1 0,2 0 0,-2-1 0,1 1 0,-1 0 0,1 0 0,-3 1 0,3 0 0,0-1 0,0 0 0,0 1 0,1 0 0,0 0 0,-1-1 0,0 1 0,1 0 0,0-1 0,-1 1 0,1-1 0,0 1 0,0 0 0,1 3 0,-1 3 0,-1-6 0,1 0 0,0 0 0,0 0 0,1-1 0,-1 1 0,0 0 0,2 3 0,-2-5 0,0 1 0,0-1 0,0 1 0,0-1 0,1 1 0,0-1 0,-1 1 0,1-1 0,-1 1 0,1-1 0,0 0 0,-1 0 0,1 1 0,-1-1 0,1 0 0,0 0 0,-1 1 0,1-1 0,-1 0 0,2 0 0,-2 0 0,1 0 0,-1 0 0,1 0 0,0 0 0,-1 0 0,2 0 0,112 1 0,92-3 0,-111-1 0,-196-4 0,33 2 0,19 1 0,-32-1 0,-15 5 0,117 1 0,22 3 0,8 1 0,92-3 0,91 7 0,-41-6 0,-127-2 0,72-2 0,-94-2 0,26-1 0,-50 3 0,19-3 0,-20 2 0,20 1 0,16 1 0,66 0 0,-62-8 0,-59 8 0,1 0 0,-1 0 0,1 0 0,-1 0 0,1 0 0,0 0 0,-1 1 0,0-1 0,1 0 0,-1 0 0,1 0 0,-1 1 0,1-1 0,-1 0 0,1 1 0,-1-1 0,0 0 0,0 0 0,1 1 0,0-1 0,-1 1 0,0-1 0,0 0 0,0 1 0,1 0 0,-1-1 0,0 0 0,0 1 0,0-1 0,0 0 0,0 0 0,0 1 0,0-1 0,0 1 0,0 0 0,0 22 0,-1-13 0,2-9 0,-1 0 0,0 0 0,0 0 0,0 1 0,1-2 0,-1 1 0,1 0 0,-1 0 0,1-1 0,0 1 0,-1 0 0,1 0 0,1 1 0,4 4 0,-6-6 0,0 0 0,0 0 0,0 0 0,0 0 0,0 0 0,0 0 0,0 0 0,0 0 0,0 0 0,0 0 0,0 0 0,0 0 0,0 0 0,0 0 0,0 0 0,0 0 0,0 0 0,0 0 0,0 0 0,0 0 0,0 1 0,0-1 0,0 0 0,0 0 0,0 0 0,0 0 0,0 1 0,0-1 0,0 0 0,0 0 0,-1 0 0,1 0 0,0 0 0,0 0 0,0 0 0,0 0 0,0 0 0,-1 0 0,1 0 0,0 0 0,0 0 0,0 0 0,0 0 0,0 1 0,-9 0 0,-7 0 0,16-1 0,-90 0 0,-86-1 0,60-7 0,-113 3 0,139 6 0,-328-1 0,337 5 0,54-6 0,6 0 0,0 2 0,0-1 0,-27 5 0,47-5 0,-3 1 0,1 0 0,-1 0 0,1 0 0,-2 0 0,-2 2 0,6-3 0,0 1 0,0 0 0,0 0 0,1-1 0,-2 1 0,2 0 0,-1-1 0,1 0 0,-1 1 0,0 0 0,1-1 0,0 1 0,0 0 0,-1 0 0,1 0 0,-1 0 0,1 0 0,0 0 0,0 0 0,0 0 0,-1 0 0,1-1 0,0 2 0,0-1 0,0 0 0,0 0 0,0 0 0,0 0 0,0-1 0,0 1 0,0 1 0,0-2 0,1 1 0,-1 0 0,0 0 0,0 0 0,1 0 0,0-1 0,-1 1 0,0-1 0,0 2 0,2-2 0,0 1 0,-1-1 0,1 0 0,0 1 0,-1-1 0,1 0 0,0 0 0,-2 0 0,2 0 0,3 0 0,142 0 0,26-1 0,11-2 0,-32 2 0,24-3 0,-40 0 0,155 4 0,-217 4 0,-65-4 0,-4 0 0,0 0 0,-1 0 0,1 0 0,0 0 0,-1 1 0,1 0 0,8 2 0,-12-3 0,0 0 0,0 1 0,0 0 0,0 0 0,0 0 0,0 0 0,-1 0 0,1-1 0,-1 1 0,1 0 0,-1 0 0,1 1 0,0-1 0,-1 2 0,7 16 0,-7-15 0,0-4 0,1 1 0,-1-1 0,0 0 0,0 1 0,0-1 0,0 0 0,0 1 0,0-1 0,0 0 0,0 1 0,0-1 0,0 0 0,0 1 0,0-1 0,0 0 0,-1 0 0,1 0 0,0 1 0,0-1 0,0 0 0,0 1 0,0-1 0,-1 0 0,1 0 0,0 1 0,0-1 0,-1 0 0,0 1 0,0-1 0,1 0 0,-2 1 0,2-1 0,-1 0 0,0 0 0,0 0 0,0 0 0,0 0 0,1 0 0,-1 0 0,0 0 0,-1 0 0,-28-7 0,25 5 0,-4 0 0,1 1 0,-2-1 0,1 2 0,0-1 0,0 1 0,-12 2 0,-9-1 0,-1034-1 0,989 5 0,-42-2 0,116-3 0,0 0 0,0 0 0,0 0 0,0 0 0,0 0 0,0 0 0,0 0 0,-1 1 0,2-1 0,-1 0 0,-1 1 0,2-1 0,-1 0 0,-1 1 0,2-1 0,0 1 0,-1 0 0,0-1 0,0 1 0,1-1 0,-2 1 0,2 0 0,-1 0 0,1 0 0,-1 0 0,0-1 0,1 1 0,-1 0 0,1-1 0,0 1 0,-1 0 0,1 0 0,0-1 0,-1 2 0,1-1 0,0 0 0,0 0 0,0 0 0,0-1 0,0 3 0,1-3 0,0 1 0,0 0 0,-1-1 0,1 0 0,0 0 0,0 1 0,-1-1 0,2 1 0,-2-1 0,1 0 0,0 1 0,0-1 0,-1 0 0,1 0 0,0 0 0,0 0 0,1 1 0,18 0 0,-18-1 0,-1 1 0,65 3 0,130-6 0,-20-14 0,-4 10 0,-27 6 0,55 0 0,-139-3 0,88-3 0,-145 6 0,23 0 0,0 0 0,-1 2 0,35 5 0,-52-5 0,1-1 0,-1-1 0,0 1 0,11-2 0,18 1 0,-37 1 0,0 0 0,1-1 0,-1 1 0,0-1 0,0 1 0,0 0 0,-1-1 0,2 1 0,-2 0 0,1 0 0,-1-1 0,1 1 0,-1 1 0,2-2 0,-2 1 0,0 0 0,1-1 0,-1 1 0,1 0 0,-1 0 0,1 3 0,0-2 0,-1-1 0,1 1 0,-1-1 0,1 1 0,-1 0 0,0 0 0,0-1 0,0 2 0,0-2 0,0 1 0,0-1 0,-2 4 0,2-5 0,-1 1 0,0 0 0,0-1 0,1 1 0,-1-1 0,0 0 0,0 1 0,0-1 0,1 1 0,-1-1 0,1 0 0,-2 0 0,2 1 0,-1-1 0,0 0 0,0 0 0,0 0 0,0 0 0,-1 0 0,-21 0 0,16-1 0,-553 0 0,293 2 0,229-1 0,-11 1 0,-78-9 0,99 5 0,0 2 0,-34 2 0,11 0 0,32-1 0,6-1 0,-1 1 0,0 1 0,1 0 0,-24 5 0,30-5 0,0 0 0,1 0 0,-12 0 0,14-1 0,-2 0 0,0 1 0,1-1 0,-1 0 0,-8 3 0,13-3 0,0 1 0,0-1 0,0 1 0,0-1 0,1 1 0,0 0 0,-1 0 0,0 0 0,0-1 0,1 1 0,-1 0 0,0-1 0,1 1 0,-1 0 0,1 0 0,0-1 0,-1 1 0,0 0 0,1 0 0,0 0 0,0 0 0,0 0 0,0 1 0,-1-1 0,1 0 0,0 0 0,0-1 0,0 1 0,1-1 0,-1 1 0,0 0 0,0-1 0,0 0 0,0 0 0,1 1 0,-1 0 0,1-1 0,-1 1 0,0-1 0,0 1 0,1 0 0,-1-1 0,1 1 0,0-1 0,-1 1 0,0-1 0,1 0 0,-1 1 0,1-1 0,0 0 0,-1 1 0,0-1 0,1 0 0,0 0 0,-1 1 0,1-1 0,-1 0 0,2 0 0,-1 0 0,15 0 0,-1 0 0,23-4 0,-19 1 0,22 1 0,-27 2 0,294-3 0,94-2 0,-294 5 0,-16 7 0,2-1 0,89-2 0,-159-5 0,41-6 0,-62 6 0,-1 1 0,1-1 0,0 1 0,0 0 0,1 0 0,-2 0 0,1 1 0,0-1 0,0 1 0,5 1 0,-7-1 0,1 0 0,-1-1 0,1 1 0,-1 0 0,0 0 0,0 0 0,0 0 0,0 0 0,0 1 0,0-2 0,0 1 0,0 0 0,0 1 0,0-1 0,0 0 0,0 1 0,-1 0 0,1-1 0,-1 0 0,1 3 0,-1-4 0,0 1 0,0-1 0,0 1 0,0-1 0,0 1 0,-1-1 0,1 1 0,0-1 0,0 1 0,0-1 0,0 1 0,-1-1 0,1 1 0,0-1 0,0 1 0,-1-1 0,0 0 0,1 1 0,0 0 0,-1-1 0,1 0 0,0 1 0,-1-1 0,0 0 0,1 1 0,-1-1 0,1 0 0,-1 0 0,0 0 0,1 0 0,-1 0 0,1 0 0,0 0 0,-1 0 0,1 0 0,-1 0 0,1 0 0,-1 0 0,0 0 0,-29 0 0,23 0 0,-628 0 0,330 0 0,-11 0 0,236 4 0,57-5 0,16 1 0,-1-1 0,0 1 0,0 1 0,-11 1 0,17-1 0,0 0 0,0 0 0,1 0 0,0 0 0,-1 0 0,0 1 0,1-1 0,0 0 0,-1 0 0,-1 3 0,2-3 0,0 0 0,0 1 0,1-1 0,-1 0 0,0 0 0,1 0 0,-1 0 0,1 0 0,-1 1 0,0-1 0,1 0 0,0 0 0,-1 1 0,1 2 0,1-3 0,-1-1 0,0 0 0,1 0 0,0 1 0,-1-1 0,0 1 0,1-1 0,-1 1 0,1-1 0,0 0 0,-1 1 0,0-1 0,0 0 0,2 1 0,-2 0 0,1-1 0,-1 0 0,1 0 0,0 0 0,1 1 0,19 1 0,-7 0 0,1 0 0,0 0 0,0-1 0,1 0 0,-1-1 0,16-1 0,7 0 0,66 2 0,110-2 0,-130-7 0,-59 4 0,44 0 0,710 4 0,-776 1 0,1-1 0,-1 0 0,0 0 0,1 1 0,-1 0 0,1 0 0,3 2 0,-7-3 0,2 1 0,-2-1 0,1 0 0,0 0 0,0 1 0,0-1 0,-1 1 0,1-1 0,-1 0 0,1 1 0,-1-1 0,1 1 0,0 0 0,-1-1 0,1 1 0,-1-1 0,1 1 0,-1-1 0,1 1 0,-1 0 0,0-1 0,1 1 0,-1 0 0,0-1 0,0 1 0,0 0 0,0 0 0,0 0 0,1 0 0,-1 0 0,-1-1 0,1 1 0,0 1 0,-1-1 0,1-1 0,-2 1 0,1 1 0,0-1 0,0-1 0,0 1 0,1 0 0,-2 0 0,1 0 0,0-1 0,0 1 0,-1-1 0,1 1 0,-1-1 0,1 1 0,-1 0 0,-1-1 0,-27 4 0,-157-4 0,-170-8 0,232 4 0,-205 0 0,289 4 0,-42 0 0,27 4 0,-66 4 0,16-4 0,96-4 0,5-1 0,1 1 0,0 1 0,-1-1 0,0 0 0,1 1 0,-6 1 0,10-1 0,0-1 0,-2 0 0,2 1 0,-1-1 0,0 1 0,0-1 0,0 1 0,1-1 0,-1 1 0,0-1 0,1 1 0,-1 0 0,1-1 0,-1 1 0,0 0 0,1-1 0,-1 1 0,1-1 0,0 1 0,-1 0 0,1 0 0,0-1 0,-1 1 0,1 0 0,0 0 0,0 0 0,0 0 0,0 0 0,0 0 0,0 0 0,0-1 0,1 1 0,-1 0 0,0-1 0,1 2 0,2 7 0,-1-3 0,0 1 0,-1-2 0,0 2 0,0 9 0,-1-15 0,0 0 0,0 0 0,0 0 0,0-1 0,0 1 0,1 0 0,-1 0 0,1 0 0,-1 0 0,0 1 0,0-1 0,0-1 0,0 1 0,1 0 0,0 0 0,0 0 0,-1 0 0,1-1 0,0 1 0,0-1 0,-1 1 0,2 0 0,-2-1 0,1 1 0,1-1 0,-2 1 0,1-1 0,1 1 0,-2-1 0,1 0 0,0 1 0,2-1 0,4 1 0,-1 0 0,0-1 0,0 0 0,13-1 0,-1 0 0,80-3 0,181 4 0,-205 4 0,62 1 0,338-5 0,-426 3 0,-1 2 0,-23-5 0,-15 1 0,0-1 0,1 0 0,18-2 0,-10-3 0,9-1 0,-1 4 0,44 3 0,-42 0 0,31-2 0,-59 1 0,1 0 0,0 0 0,-1-1 0,1 1 0,-1 0 0,1 0 0,0 0 0,-1-1 0,0 1 0,1 0 0,-1 0 0,1-1 0,0 1 0,-1 0 0,0-1 0,1 1 0,-1 0 0,0-1 0,1 1 0,-1-1 0,1 1 0,-1 0 0,0-1 0,0 1 0,0-1 0,0 1 0,0 0 0,0-1 0,0 1 0,0-1 0,0 1 0,0-1 0,0 0 0,0 1 0,0-1 0,0 1 0,0-1 0,0 0 0,0 1 0,0-1 0,0 1 0,0-1 0,-2-3 0,1-1 0,-2-1 0,-2-4 0,2 5 0,0-3 0,3 6 0,0 1 0,-1 0 0,0 0 0,1-1 0,-1 2 0,1-1 0,-1-1 0,0 1 0,-2-2 0,3 3 0,-1 0 0,0-1 0,0 1 0,1 0 0,0 0 0,-1-1 0,0 1 0,1 0 0,-1 0 0,0 0 0,0 0 0,0 0 0,1 0 0,-1 0 0,0 0 0,0 0 0,1 0 0,-2 1 0,2-1 0,-1 0 0,1 0 0,-2 1 0,2-1 0,-1 1 0,-11 2 0,1 0 0,0-1 0,0 0 0,0-1 0,-1 1 0,1-1 0,-1-1 0,1 0 0,-1-1 0,1-1 0,-14-2 0,-14-1 0,1 1 0,-75-1 0,20 4 0,-102-7 0,124 7 0,-68-4 0,-266 5 0,206 0 0,197 0 0,-1 0 0,1 0 0,-1 1 0,0-1 0,1 1 0,0-1 0,0 1 0,-1 0 0,-4 1 0,7-1 0,0-1 0,-1 0 0,1 1 0,-1 0 0,0-1 0,1 1 0,-1-1 0,1 0 0,0 1 0,-1-1 0,0 1 0,1 0 0,0-1 0,0 1 0,-1-1 0,1 0 0,0 0 0,0 1 0,0 0 0,-1 0 0,1-1 0,0 1 0,0 0 0,0-1 0,0 1 0,0-1 0,0 1 0,1 0 0,-1-1 0,0 1 0,0-1 0,0 1 0,0 0 0,1-1 0,-1 1 0,0 0 0,1-1 0,-1 1 0,2-1 0,0 2 0,0 0 0,1-1 0,0 1 0,0 0 0,0-1 0,-1 0 0,1 0 0,0 0 0,0 0 0,0 0 0,5 0 0,7 3 0,-4-1 0,1 0 0,-1-1 0,2-2 0,-1 1 0,0 0 0,12-1 0,26 2 0,123 1 0,-97-5 0,19 2 0,101 1 0,-168 0 0,200 1 0,-77-6 0,-106 4 0,44 1 0,-66 3-1365</inkml:trace>
</inkml:ink>
</file>

<file path=ppt/ink/ink20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34"/>
    </inkml:context>
    <inkml:brush xml:id="br0">
      <inkml:brushProperty name="width" value="0.1" units="cm"/>
      <inkml:brushProperty name="height" value="0.1" units="cm"/>
      <inkml:brushProperty name="color" value="#00A0D7"/>
      <inkml:brushProperty name="ignorePressure" value="1"/>
    </inkml:brush>
  </inkml:definitions>
  <inkml:trace contextRef="#ctx0" brushRef="#br0">20 43,'21'45,"-16"-35,-4-8,-1-3,-46-98,174 376,-127-272</inkml:trace>
</inkml:ink>
</file>

<file path=ppt/ink/ink20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35"/>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1,'1678'0,"-1669"0</inkml:trace>
</inkml:ink>
</file>

<file path=ppt/ink/ink20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36"/>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1,'1908'0,"-1903"0</inkml:trace>
</inkml:ink>
</file>

<file path=ppt/ink/ink20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37"/>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1,'1732'0,"-1727"0</inkml:trace>
</inkml:ink>
</file>

<file path=ppt/ink/ink20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38"/>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0,'8652'0,"-8647"0</inkml:trace>
</inkml:ink>
</file>

<file path=ppt/ink/ink20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39"/>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1,'10'532,"-10"-530</inkml:trace>
</inkml:ink>
</file>

<file path=ppt/ink/ink20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40"/>
    </inkml:context>
    <inkml:brush xml:id="br0">
      <inkml:brushProperty name="width" value="0.1" units="cm"/>
      <inkml:brushProperty name="height" value="0.1" units="cm"/>
      <inkml:brushProperty name="color" value="#00A0D7"/>
    </inkml:brush>
  </inkml:definitions>
  <inkml:trace contextRef="#ctx0" brushRef="#br0">1790 288 24575,'0'2'0,"1"0"0,0 0 0,0 1 0,0-1 0,0 0 0,0-1 0,1 0 0,2 4 0,2 6 0,-1-3 0,-1-1 0,2 2 0,-1-2 0,0 0 0,2-1 0,-2 2 0,10 5 0,-15-13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0,-1 6 0,1 14 0,3-6 0,0 0 0,0 0 0,0-1 0,2 1 0,-2 1 0,2-2 0,0 1 0,0 0 0,5 6 0,10 18 0,-15-24 0,-3-4 0,1 0 0,0 0 0,-1 0 0,0 0 0,1 0 0,-1 0 0,0 0 0,0 0 0,0 0 0,1 1 0,-1-1 0,-1 0 0,1-1 0,0 0 0,0 0 0,-1 0 0,1 0 0,0 1 0,-1-1 0,0 0 0,1 0 0,0 1 0,0-1 0,0 0 0,0 0 0,-1 1 0,0-1 0,1 0 0,-1 0 0,1 0 0,0 0 0,-1 0 0,0 0 0,1 0 0,-1 0 0,1 0 0,-1 0 0,1 0 0,-2 0 0,-15 1 0,-22 2 0,24-1 0,1 0 0,-1-1 0,0 0 0,1-1 0,-1 0 0,-16-3 0,-39-3 0,39 2 0,18 1 0,-1 1 0,-23-1 0,-26-3 0,54 6 0,-1 0 0,-16-4 0,17 2 0,-1 0 0,-18 0 0,11 2 0,8 0 0,2 0 0,-1 0 0,0 1 0,0 0 0,1 0 0,-12 3 0,13-2 0,-1-1 0,0-1 0,0 1 0,0 0 0,0-1 0,-10 0 0,8-1 0,0 2 0,-15 1 0,-49 4 0,52-4 0,1 0 0,-37-3 0,14 0 0,-451 1 0,403-6 0,19 3 0,26 1 0,-125 1 0,88 2 0,81-1 0,1 0 0,-1-1 0,1 1 0,0 0 0,0 0 0,0 0 0,0 0 0,-1 0 0,1-1 0,0 1 0,0-1 0,0 0 0,-1 1 0,1-1 0,1 0 0,-2 0 0,2 0 0,0 1 0,-2-1 0,2 0 0,-1 0 0,0 0 0,0 0 0,1-1 0,-1 2 0,1-1 0,-1 0 0,1 0 0,-1 0 0,1 0 0,0 0 0,0-3 0,-1-3 0,-1-1 0,2 0 0,2-14 0,-2 8 0,7-48 0,-7 53 0,1 1 0,3-15 0,2-5 0,0-62 0,-6 62 0,0-32 0,-1 56 0,0-1 0,0 0 0,-1 2 0,0-2 0,0 1 0,-1 0 0,1 0 0,0-1 0,-1 1 0,0 1 0,-6-8 0,9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7 0,7 79 0,-6-89 0,1 12 0,1 2 0,1-1 0,8 27 0,-11-68 0,1 9 0,-2-19 0,2-37 0,1 61 0,-1 1 0,6-11 0,0-6 0,-6 22 0,-1 0 0,1 0 0,0 1 0,0-1 0,0 1 0,1-2 0,-1 2 0,3-5 0,-3 6 0,1 0 0,-2 0 0,1 1 0,1-1 0,-1 0 0,1 0 0,-1 1 0,0-2 0,0 2 0,0 0 0,1 0 0,0 0 0,-1-1 0,1 1 0,-1 0 0,1-1 0,-1 1 0,0 0 0,0 0 0,3 0 0,9 1 0,0-1 0,0 1 0,1 1 0,13 3 0,-12-1 0,27 0 0,-19-2 0,-16 0 0,17 1 0,34 0 0,5 2 0,27-5 0,-200-11 0,102 11 0,-2-2 0,-13-1 0,23 3 0,0 0 0,0 0 0,1 0 0,-1 0 0,0 0 0,0 0 0,0 0 0,0 0 0,0 0 0,0 0 0,0 0 0,0 0 0,0 0 0,0 0 0,0 0 0,0 0 0,0 0 0,0 0 0,0 0 0,0 0 0,0 0 0,0 0 0,0 0 0,0 0 0,0 0 0,0-1 0,0 1 0,0 0 0,0 0 0,0 0 0,0 0 0,0 0 0,0 0 0,0 0 0,0 0 0,0 0 0,0 0 0,0 0 0,0 0 0,0 0 0,0 0 0,0 0 0,0 0 0,0 0 0,0 0 0,0 0 0,0 0 0,0 0 0,0 0 0,0 0 0,0 0 0,0 0 0,0 0 0,0 0 0,7-2 0,9 0 0,84-3 0,46 4 0,-77 2 0,697-1 0,-707 6 0,-27-7 0,43 2 0,-74-1 0,-1 0 0,1 1 0,0-1 0,0 0 0,0 0 0,-1 1 0,1-1 0,0 1 0,0-1 0,-1 0 0,1 1 0,0-1 0,0 0 0,-1 1 0,1-1 0,-1 1 0,1-1 0,-1 1 0,1 0 0,-1 0 0,0-1 0,0 1 0,1 1 0,6 21 0,-3-9 0,9 27 0,-6-21 0,3-1 0,-1-1 0,15 21 0,26 29 0,-44-58 0,0-1 0,-2 1 0,1 0 0,5 18 0,6 14 0,1 0 0,-16-39 0,0-1 0,0-1 0,0 1 0,0 1 0,-1 0 0,1-1 0,-1 0 0,1 0 0,-1 6 0,0-7 0,0-1 0,0 1 0,-1 0 0,1-1 0,0 1 0,-1 0 0,1 0 0,0-1 0,0 0 0,-1 1 0,1 0 0,0 0 0,-1-1 0,0 1 0,1-1 0,-1 1 0,1 0 0,-1-1 0,0 1 0,1-1 0,-1 1 0,1-1 0,-1 0 0,0 1 0,0-1 0,1 0 0,-2 1 0,2-1 0,0 1 0,-1-1 0,0 0 0,0 0 0,-1 0 0,-82-1 0,47-4 0,28 3 0,0 0 0,-18 1 0,21 0 0,1 1 0,1-1 0,-2 1 0,2-1 0,-2 0 0,1-1 0,-8-3 0,9 4 0,-6-1 0,1 0 0,0 0 0,-2 1 0,-14 0 0,15 0 0,-130 0 0,74 2 0,-18 4 0,-198-5 0,269 1 0,-27 3 0,26-2 0,-25 2 0,-38-4 0,-87-1 0,129-5 0,27 5 0,0 0 0,0 0 0,-10 0 0,6 0 0,-1 0 0,0-1 0,-20-5 0,21 5 0,-1-2 0,1 2 0,-25-1 0,-230 4 0,265-1 0,1 0 0,0-1 0,0 1 0,0 0 0,0 0 0,0 0 0,-1-1 0,1 1 0,-1-1 0,1 1 0,0-1 0,0 1 0,0-1 0,0 1 0,1-1 0,-1 1 0,-1-1 0,2 0 0,-1 0 0,0 0 0,0 1 0,0-1 0,1 0 0,-1-1 0,0 1 0,1 0 0,-1 0 0,1 0 0,-1 0 0,1 1 0,-1-1 0,1-3 0,-1-4 0,0 1 0,1 0 0,0 0 0,1-9 0,0 0 0,-1-213 0,5 201 0,-5 26 0,1-1 0,-1 1 0,1-1 0,0 1 0,0 0 0,1 1 0,-1-1 0,0-1 0,3-2 0,-3 4 0,-1 1 0,1-1 0,-1 0 0,1 1 0,-1 0 0,1 0 0,0-1 0,-1 1 0,1 0 0,-1-1 0,1 1 0,0 0 0,0 0 0,-1-1 0,0 1 0,1 0 0,-1 0 0,1 0 0,0 0 0,0 0 0,-1 0 0,1 0 0,0 0 0,0 0 0,0 0 0,-1 0 0,1 0 0,0 0 0,-1 0 0,1 1 0,0-1 0,0 0 0,-1 0 0,1 1 0,-1-1 0,0 0 0,1 1 0,-1-1 0,1 0 0,0 0 0,-1 1 0,1 0 0,0 0 0,0 1 0,0-1 0,1 1 0,-1 1 0,0-1 0,0-1 0,0 1 0,-1 0 0,1 0 0,-1 0 0,0 0 0,1 4 0,-2 38 0,1 53 0,7-39 0,-5-37 0,1 21 0,-3-40 0,0 3 0,0 0 0,0-1 0,1 1 0,-1 0 0,3 7 0,-2-10 0,-1-1 0,0 0 0,1 0 0,0 0 0,0 0 0,-1-1 0,1 1 0,0 0 0,0 1 0,0-1 0,0-1 0,0 1 0,0 0 0,0 0 0,0-1 0,0 1 0,0 0 0,0-1 0,1 1 0,-1-1 0,1 0 0,-1 1 0,0 0 0,1-1 0,-1 0 0,-1 0 0,2 0 0,2 0 0,-1 0 0,0 1 0,0-1 0,1 0 0,-1-1 0,0 1 0,0 0 0,5-2 0,-7 1 0,0 1 0,0 0 0,0-1 0,-1 1 0,1-1 0,0 1 0,-1-1 0,0 1 0,1-1 0,0 1 0,-1-1 0,1 1 0,-1-1 0,1 0 0,-1 0 0,1 0 0,-1 1 0,0-1 0,1 1 0,-1-1 0,0 1 0,0-1 0,0 0 0,1 0 0,-1 1 0,0-2 0,0 2 0,-1-2 0,-5-83 0,5 76 0,0-1 0,0 1 0,-6-15 0,4 15 0,2 0 0,-1 0 0,-1-16 0,3 10 0,2 2 0,-2-1 0,-1 1 0,0 1 0,-1-1 0,-5-19 0,7 32 0,0 0 0,0 0 0,0 0 0,0 0 0,0 0 0,0 0 0,0 0 0,0 0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5 0,1 7 0,-1 159 0,5-93 0,-2-72 0,1 0 0,0 0 0,1 1 0,0-1 0,0 0 0,3 7 0,-5-12 0,1-1 0,-1 1 0,2-1 0,-2 1 0,1 0 0,0-1 0,0 1 0,-1-1 0,1 0 0,0 1 0,0 0 0,-1-1 0,1 0 0,0 0 0,0 1 0,0-1 0,0 0 0,0 0 0,0 0 0,1 0 0,23 0 0,-17-1 0,6 2 0,-11-1 0,2 0 0,-1 0 0,-1 0 0,1 0 0,1-1 0,5-1 0,-9 2 0,-1-1 0,1 0 0,-1 1 0,1-1 0,0 1 0,-1-1 0,1 0 0,-1 1 0,1-1 0,-1 0 0,1 1 0,-1-2 0,0 2 0,1-1 0,-1 0 0,0 1 0,0 0 0,0-1 0,0 0 0,0 0 0,0 1 0,0-1 0,0 0 0,0 0 0,0 0 0,0-1 0,-6-20 0,6 21 0,-16-44 0,-1-43 0,6 4 0,8 64 0,2 17 0,-1-2 0,2 1 0,0 1 0,0-1 0,0 0 0,0 0 0,0 0 0,0 0 0,0 0 0,2-5 0,-2 9 0,0 0 0,0 0 0,1 0 0,-1 0 0,0-1 0,0 1 0,0-1 0,0 1 0,0 0 0,0 0 0,0-1 0,0 1 0,0 0 0,0 0 0,0 0 0,0-1 0,0 1 0,0 0 0,0 0 0,0-1 0,0 1 0,0 0 0,0 0 0,0 0 0,0-1 0,0 1 0,0 0 0,-1 0 0,1 0 0,-8 0 0,4 0 0,-17-1 0,20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 0 0,0 0 0,1 0 0,2-2 0,-1 1 0,1-1 0,-1 1 0,0-1 0,1 1 0,0 0 0,0 0 0,-1 0 0,1 0 0,6 0 0,30-2 0,-25 2 0,-10 1 0,0 0 0,0-1 0,1 1 0,-2 0 0,2 1 0,-1-1 0,0 1 0,0-1 0,1 1 0,-1 1 0,4 0 0,-30-22 0,22 19 0,-2 0 0,0-1 0,-1 0 0,1 1 0,-1 0 0,1-1 0,0 2 0,0-2 0,-1 1 0,0 1 0,0-1 0,1 0 0,-1 1 0,0-1 0,0 1 0,0 0 0,-3-1 0,-3 2 0,1-1 0,0 1 0,-1 0 0,1 1 0,-1 0 0,1 0 0,1 0 0,-1 1 0,0 1 0,-8 3 0,12-5 0,0 0 0,2-1 0,-1 2 0,0-1 0,0 0 0,0 0 0,1 0 0,0 2 0,-1-2 0,1 0 0,0 1 0,0 0 0,0 0 0,1 1 0,0-2 0,-1 1 0,1 1 0,0-1 0,0 0 0,0 0 0,1 1 0,0-1 0,-1 1 0,2 5 0,-1-8 0,0-1 0,1 2 0,-1-2 0,0 1 0,1-1 0,-1 1 0,1-1 0,-1 0 0,1 1 0,-1-1 0,1 1 0,0-1 0,-1 1 0,1-1 0,0 1 0,-1-1 0,0 0 0,1 1 0,0-1 0,0 1 0,-1-1 0,1 0 0,0 0 0,0 0 0,0 0 0,-1 1 0,2-1 0,0 0 0,28 0 0,-24 0 0,1-1 0,0 0 0,-1 0 0,0 0 0,2-1 0,-3 1 0,9-3 0,-2 0 0,3 1 0,-1 0 0,1 1 0,1 0 0,26-1 0,-24 3 0,84-5 0,242 5 0,-354-1 0,-1 0 0,1 0 0,0 0 0,-14-5 0,14 2 0,-1 2 0,1 1 0,1-1 0,-19 0 0,-99 2 0,463 0 0,-203 5 0,-10 1 0,-45-1 0,49-5 0,-64 0 0,-7-4 0,-30 2 0,0-1 0,-14 2 0,1 0 0,25 1 0,-38 0 0,1 0 0,-1 0 0,1 1 0,0-1 0,0 0 0,-1 0 0,1 0 0,0 1 0,-1-1 0,1 0 0,-1 1 0,1-1 0,-1 1 0,1-1 0,-1 0 0,0 1 0,0 0 0,0-1 0,1 1 0,0-1 0,-1 1 0,0-1 0,0 1 0,0-1 0,1 1 0,-1 0 0,0-1 0,0 1 0,0-1 0,0 1 0,0-1 0,0 1 0,0 0 0,0 0 0,0 0 0,0-1 0,0 1 0,0 0 0,0 0 0,0-1 0,-1 1 0,1 0 0,0 0 0,0-1 0,-1 1 0,0 0 0,1-1 0,0 1 0,0 0 0,0-1 0,-1 1 0,0-1 0,1 0 0,-1 0 0,1 1 0,-1-1 0,0 0 0,0 1 0,1 0 0,-1-1 0,0 0 0,-1 1 0,-22 1 0,18-2 0,1 0 0,0 0 0,-10 3 0,-3 0 0,1-1 0,-2-1 0,1 0 0,-35-2 0,8 0 0,-160 7 0,-79-12 0,-67 6 0,185 0 0,155 0 0,1 1 0,-18 4 0,1 0 0,22-4 0,-1 0 0,2 0 0,-2 0 0,0 1 0,2-1 0,-10 6 0,14-7 0,0 0 0,0 0 0,0 0 0,0 0 0,0 0 0,0 0 0,0 0 0,0 0 0,-1 0 0,1 0 0,0 0 0,0 1 0,0-1 0,0 0 0,0 0 0,0 0 0,0 0 0,0 0 0,0 0 0,0 0 0,0 0 0,0 0 0,-1 0 0,1 0 0,0 0 0,0 1 0,0-1 0,0 0 0,0 0 0,0 0 0,0 0 0,0 0 0,0 0 0,0 0 0,0 0 0,0 0 0,0 1 0,0-1 0,0 0 0,0 0 0,0 0 0,0 0 0,0 0 0,0 0 0,0 0 0,0 0 0,0 0 0,1 0 0,-1 0 0,0 0 0,0 0 0,0 0 0,0 0 0,0 0 0,0 0 0,8 3 0,13-2 0,759-2 0,-660 7 0,341-6 0,-461 0 0,1 0 0,-1 0 0,0 0 0,1 0 0,-1 0 0,1 0 0,0 0 0,0 0 0,-1 0 0,1 0 0,-1 0 0,1 0 0,0 1 0,-1-1 0,1 0 0,-1 0 0,1 1 0,0-1 0,-1 1 0,1-1 0,-1 1 0,0-1 0,1 0 0,0 1 0,-1-1 0,0 0 0,0 1 0,1 0 0,-1-1 0,0 1 0,0-1 0,0 1 0,0 0 0,-1 0 0,1-1 0,0 1 0,0 0 0,0-1 0,0 1 0,-1-1 0,1 1 0,-1 0 0,1-1 0,-1 1 0,-1 1 0,1 0 0,-1 0 0,-1 0 0,2 1 0,-1-1 0,0 0 0,-1-1 0,0 0 0,-3 3 0,-7 0 0,1 0 0,-1-3 0,1 1 0,-1 0 0,-18 0 0,2 1 0,-27 0 0,-55-4 0,39 0 0,-458 1 0,380-6 0,-121 7 0,270-1 0,0 0 0,0 0 0,0 0 0,1 0 0,-1 0 0,0 0 0,0 0 0,0 0 0,1 1 0,-1-1 0,0 1 0,0-1 0,0 0 0,0 1 0,1-1 0,-2 1 0,2-1 0,-1 1 0,1-1 0,0 0 0,0 1 0,-1-1 0,1 1 0,0-1 0,0 0 0,0 1 0,0-1 0,-1 1 0,1-1 0,0 0 0,0 0 0,0 1 0,0-1 0,0 1 0,0-1 0,0 0 0,0 1 0,1 0 0,-1 0 0,0 0 0,1 0 0,-1 0 0,1 1 0,0-1 0,-1 0 0,1-1 0,0 1 0,0 0 0,0-1 0,0 1 0,0 0 0,0-1 0,0 1 0,0 0 0,0 0 0,0-1 0,0 1 0,0-1 0,3 1 0,15 3 0,0-1 0,1-1 0,34 0 0,-38-2 0,323 2 0,-175-3 0,26-4 0,-23-1 0,24 1 0,-55 1 0,-121 3 0,-12 1 0,4 0 0,0 0 0,0 0 0,11 1 0,-17-1 0,0 0 0,0 0 0,0 0 0,0 1 0,0-1 0,-1 0 0,2 0 0,-2 0 0,1 0 0,-1 0 0,1 0 0,0 1 0,0-1 0,-1 1 0,1-1 0,0 1 0,0 0 0,-1-1 0,1 1 0,-1-1 0,1 1 0,0 0 0,-1-1 0,1 1 0,-1 0 0,0-1 0,1 1 0,-1 0 0,1 0 0,-1 0 0,0 0 0,0-1 0,0 0 0,0 1 0,0 0 0,0 0 0,0 1 0,0-1 0,0 0 0,-1 0 0,1 0 0,-1-1 0,1 1 0,-1 0 0,1 0 0,0-1 0,-1 1 0,0 0 0,0-1 0,1 0 0,-1 1 0,0-1 0,1 1 0,-1-1 0,0 1 0,0-1 0,0 1 0,1-1 0,-1 0 0,0 1 0,0-1 0,0 0 0,1 0 0,-3 1 0,-3 0 0,1-1 0,-1 0 0,-8 0 0,-1 1 0,-55 4 0,-74-5 0,63-1 0,-563 1 0,498 5 0,13 6 0,78-6 0,28-3 0,16-2 0,1 1 0,-2 0 0,2 1 0,0 0 0,-20 5 0,29-7 0,0 1 0,1-1 0,-1 0 0,1 0 0,-1 1 0,0-1 0,1 0 0,-1 1 0,1 0 0,-1-1 0,0 0 0,1 1 0,0-1 0,0 1 0,0 0 0,0-1 0,0 0 0,-1 0 0,1 1 0,0-1 0,0 0 0,0 0 0,0 0 0,1 0 0,-1 0 0,0 0 0,0 0 0,0 0 0,0 0 0,0 1 0,0-1 0,0 0 0,0 0 0,0 0 0,0 0 0,0 1 0,0-1 0,0 0 0,0 0 0,0 0 0,0 0 0,0 0 0,0 1 0,1-1 0,1 1 0,0 0 0,-1-1 0,1 1 0,-1 0 0,1-1 0,0 0 0,-1 1 0,1-1 0,3 0 0,185 1 0,-90-2 0,1082 1 0,-1182 0 0,1 0 0,0 0 0,-1 0 0,1 0 0,-1 0 0,1 0 0,-1 0 0,1 0 0,-1 0 0,1 0 0,-1 0 0,1 0 0,-1 0 0,0 1 0,0-1 0,1 0 0,-1 0 0,1 0 0,0 1 0,-1-1 0,0 0 0,1 1 0,-1-1 0,0 0 0,1 1 0,-1-1 0,0 1 0,0 0 0,0-1 0,0 0 0,0 0 0,0 0 0,-1 0 0,1 1 0,0-1 0,0 0 0,0 1 0,0-1 0,0 0 0,-1 1 0,1-1 0,0 0 0,0 0 0,-1 1 0,1-1 0,-1 0 0,1 0 0,0 1 0,-1-1 0,1 1 0,-1-1 0,1 1 0,-1 0 0,0-1 0,0 0 0,0 1 0,1-1 0,-1 0 0,0 1 0,0-1 0,0 0 0,0 0 0,0 0 0,0 0 0,0 1 0,0-1 0,1 0 0,-1 0 0,1-1 0,-1 1 0,-1 0 0,2 0 0,-1 0 0,0 0 0,0-1 0,0 1 0,0 0 0,0-1 0,1 1 0,-3-2 0,2 1 0,1-1 0,-1 0 0,0 1 0,0-1 0,0 1 0,0-1 0,1 0 0,-2-3 0,2 3 0,-1 1 0,0-1 0,0 0 0,1 0 0,-1 0 0,-2-3 0,12 19 0,-1 0 0,0-1 0,10 29 0,-18-40 0,3 4 0,0 1 0,0 0 0,-1 0 0,0-1 0,-2 2 0,2 8 0,-2-16 0,0 0 0,0 1 0,0-1 0,0 0 0,0 0 0,0 1 0,0-1 0,0 0 0,-1 0 0,1 0 0,0 1 0,0-1 0,0 0 0,0 1 0,0-1 0,0 0 0,-1 0 0,1 0 0,0 1 0,0-1 0,0 0 0,0 0 0,0 0 0,0 0 0,-1 0 0,1 0 0,0 0 0,0 1 0,0-1 0,-1 0 0,1 0 0,0 0 0,0 0 0,-1 0 0,1 0 0,0 0 0,-1 0 0,1 0 0,0 0 0,0 0 0,-1 0 0,1 0 0,0-1 0,-15-4 0,7 3 0,-17-3 0,1 1 0,-52 0 0,-484 3 0,277 2 0,187-7 0,-1 3 0,48 1 0,17 1 0,10 1 0,-27-2 0,33 0 0,12 2 0,-1 0 0,0-1 0,1 1 0,0-1 0,-1 0 0,1 0 0,-1-1 0,1 1 0,-5-3 0,8 3 0,1 1 0,-1 0 0,0 0 0,1-1 0,-1 1 0,1-1 0,0 1 0,-1-1 0,0 0 0,1 1 0,0-1 0,-1 0 0,1 0 0,0 1 0,0-1 0,0 0 0,0 1 0,0-1 0,-1 0 0,1 0 0,0 1 0,1-1 0,-1 0 0,0 1 0,0-1 0,0 1 0,0-1 0,0 0 0,1 1 0,0-2 0,0 1 0,-1-1 0,1 1 0,-1 0 0,2 0 0,-2 0 0,1 0 0,1 0 0,-2 0 0,1 1 0,0-1 0,0 0 0,0 0 0,0 1 0,0-1 0,1 0 0,2 0 0,13-3 0,0 1 0,1 1 0,23-1 0,55 4 0,-37 0 0,92-2 0,155 2 0,-251 1 0,39 0 0,25 4 0,-23 0 0,74-6 0,-86 0 0,-65 2 0,-19-2 0,1 0 0,-1 1 0,1-1 0,0 0 0,0 0 0,-1 1 0,1-1 0,0 0 0,-1 1 0,1-1 0,-1 0 0,0 1 0,1-1 0,-1 1 0,0 0 0,1-1 0,-1 1 0,0-1 0,0 1 0,1-1 0,-1 1 0,1-1 0,-1 1 0,0 0 0,0 0 0,0-1 0,-1 1 0,1-1 0,-1 0 0,1 1 0,0-1 0,-1 0 0,1 1 0,0-1 0,0 1 0,-1-1 0,1 0 0,-1 0 0,1 1 0,-1-1 0,0 0 0,1 0 0,-1 1 0,1-1 0,-1 0 0,0 0 0,0 0 0,-16 3 0,15-3 0,-26 3 0,1-1 0,-36-3 0,12 0 0,-327 4 0,173 3 0,-33-5 0,131-1 0,39 6 0,-3-2 0,64-4-1365</inkml:trace>
</inkml:ink>
</file>

<file path=ppt/ink/ink20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41"/>
    </inkml:context>
    <inkml:brush xml:id="br0">
      <inkml:brushProperty name="width" value="0.1" units="cm"/>
      <inkml:brushProperty name="height" value="0.1" units="cm"/>
      <inkml:brushProperty name="color" value="#00A0D7"/>
    </inkml:brush>
  </inkml:definitions>
  <inkml:trace contextRef="#ctx0" brushRef="#br0">1 467 24575,'0'-6'0,"0"1"0,0 1 0,2-8 0,-1 10 0,0 1 0,-1-1 0,1 0 0,0 0 0,0 0 0,-1 1 0,2 0 0,-1 0 0,1-1 0,-1 0 0,4-2 0,-4 3 0,1 0 0,-1-1 0,1 1 0,0-1 0,-1 0 0,0 1 0,1-2 0,-1 1 0,0 1 0,0-1 0,0 1 0,0-2 0,-1 1 0,0 0 0,1 0 0,-1-1 0,0 1 0,1 1 0,-1-1 0,0-1 0,-1 1 0,1-4 0,1-1 0,0-1 0,1-1 0,0 2 0,1-2 0,0 2 0,-1-2 0,11-12 0,-6 5 0,-4 11 0,-1 1 0,0 0 0,-1-1 0,0 1 0,1-1 0,-1 0 0,-1 1 0,1-2 0,-1-4 0,0 1 0,-1 7 0,1 0 0,0-2 0,0 1 0,0 0 0,1 1 0,-1-1 0,1-1 0,0 1 0,0 1 0,0-1 0,2-4 0,9-24 0,-8 22 0,1 1 0,-1-2 0,-1 1 0,2-14 0,-3 17 0,-2 2 0,1 1 0,0-1 0,0 0 0,1 0 0,0 1 0,-1-1 0,3-4 0,-2 7 0,-2-1 0,1 0 0,0-1 0,0 1 0,-1 0 0,1 0 0,-1 0 0,0-3 0,0 3 0,0-1 0,0 1 0,1 1 0,0-2 0,-1 1 0,2-4 0,-2 5 0,0 0 0,1 1 0,-1 0 0,1-1 0,0 1 0,-1-1 0,1 1 0,0-1 0,0 1 0,-1-1 0,1 1 0,0 0 0,0-1 0,0 1 0,-1 0 0,1-1 0,0 1 0,0 0 0,0 0 0,-1 0 0,1-1 0,0 1 0,1 0 0,7 1 0,0-1 0,-1 1 0,17 3 0,-15-3 0,-1 1 0,17 1 0,4-3 0,42-1 0,-49-4 0,-18 4 0,-1 0 0,1 0 0,-2 0 0,1 1 0,5-1 0,268 1 0,-211 6 0,72-2 0,308-4 0,-434 1 0,0 0 0,14 3 0,-14-2 0,-1 0 0,17-1 0,-21-2 0,14 1 0,0 1 0,27 3 0,23 1 0,-61-3 0,14 1 0,-19-2 0,-7-1 0,-14 1 0,9-1 0,1 1 0,1-1 0,-1 0 0,0-1 0,-9-1 0,14 2 0,1 0 0,-1 0 0,1 0 0,0 0 0,-1 0 0,1 0 0,0 0 0,0 0 0,-1-1 0,1 1 0,-1 0 0,1 0 0,0 0 0,0 0 0,-1 0 0,1 0 0,0 0 0,0 0 0,0 0 0,-1 0 0,1-1 0,0 1 0,-1-1 0,1 1 0,0 0 0,0 0 0,0-1 0,0 1 0,0 0 0,0 0 0,0-1 0,0 1 0,0 0 0,0-1 0,0 1 0,0 0 0,0 0 0,0-1 0,0 1 0,0 0 0,0-1 0,0 1 0,0 0 0,0 0 0,0-1 0,0 1 0,0 0 0,1 0 0,-1-1 0,0 1 0,1 0 0,-1-1 0,1 0 0,-1 0 0,2 1 0,-2-1 0,1 0 0,1 1 0,-1 0 0,-1-1 0,2 1 0,-2-1 0,1 1 0,0-1 0,3 0 0,6 0 0,1 0 0,19 1 0,-17 0 0,22-2 0,-32 2 0,11-2 0,-24 2 0,-4 2 0,-19 5 0,23-6 0,-2 1 0,1 0 0,-18 0 0,14-1 0,10-1 0,0 1 0,0-1 0,1-1 0,-1 1 0,0 0 0,-5-2 0,10 2 0,0 0 0,0 0 0,-1 0 0,1 0 0,0 0 0,-1 0 0,1 0 0,0 0 0,0 0 0,0-1 0,-1 1 0,1 0 0,0 0 0,0-1 0,0 1 0,0 0 0,-1 0 0,1 0 0,0 0 0,0 0 0,-1-1 0,1 1 0,0 0 0,0 0 0,0 0 0,0-1 0,0 1 0,0 0 0,0 0 0,0 0 0,0-1 0,0 1 0,0 0 0,0 0 0,0 0 0,0 0 0,7-7 0,-4 6 0,-1-1 0,0 1 0,1 0 0,0 0 0,5-1 0,11 1 0,2 1 0,28 2 0,-27-2 0,39 4 0,225-4 0,-284 0 0,0 1 0,-1-1 0,0 0 0,1 0 0,0 1 0,-1-1 0,1 1 0,0 0 0,1 0 0,-2-1 0,-1 1 0,1 0 0,0-1 0,0 1 0,0-1 0,0 0 0,0 0 0,0 1 0,0-1 0,0 0 0,0 0 0,0 0 0,0 0 0,0 0 0,0 0 0,-1 0 0,1 0 0,0 0 0,0 0 0,0-1 0,0 1 0,0 0 0,0-1 0,0 1 0,0 0 0,0-1 0,1-1 0,-2 2 0,0 0 0,1 0 0,-1 0 0,0 0 0,0 0 0,0 0 0,0 0 0,0 0 0,0-1 0,1 1 0,-1 0 0,0 0 0,0 0 0,0 0 0,0 0 0,0 0 0,0 0 0,0 0 0,0 0 0,1 0 0,-1 0 0,0 0 0,0 0 0,0 0 0,0 0 0,0 0 0,1 1 0,-1-1 0,0 0 0,0 0 0,1 0 0,-1 0 0,3 6 0,-2 16 0,0-3 0,2-7 0,-1-1 0,-1 1 0,-1-1 0,-1 24 0,0-4 0,1-29 0,0 1 0,0 0 0,0 0 0,0 0 0,1-1 0,-1 0 0,1 1 0,-1 0 0,1 0 0,1-1 0,1 3 0,-1-1 0,-1 0 0,1-1 0,-1 2 0,0-2 0,1 8 0,-2-6 0,1-1 0,0 0 0,0 1 0,4 5 0,-3-4 0,0-1 0,-1 2 0,-1-2 0,2 2 0,-2-2 0,0 2 0,0 0 0,-2 7 0,2 9 0,0-16 0,0-6 0,-1 1 0,1-1 0,0 1 0,0-1 0,0 1 0,0-1 0,0 0 0,1 0 0,-1 1 0,0-1 0,0 0 0,0 1 0,0-1 0,1 0 0,0 0 0,0 1 0,-1-1 0,2 0 0,-2 0 0,1 0 0,1 0 0,0 1 0,0 0 0,0-1 0,-2 1 0,2-1 0,0 1 0,-1 0 0,0-1 0,1 1 0,-1 0 0,0 0 0,0 0 0,0 0 0,-1 0 0,1 0 0,0 3 0,-1 3 0,1-1 0,-1 13 0,0-24 0,-1-1 0,1 1 0,0-1 0,-4-5 0,2 4 0,0 1 0,1 0 0,-1-12 0,1 9 0,1 2 0,-2-2 0,-1-11 0,1 19 0,0 5 0,-2 9 0,4-9 0,-2 3 0,1-1 0,1 2 0,-1 9 0,1-15 0,1 1 0,-1-1 0,0-1 0,0 2 0,1-1 0,0 0 0,0-1 0,1 1 0,-1 0 0,1 0 0,3 3 0,-2-2 0,-1-2 0,-1 0 0,1 1 0,0-2 0,-1 1 0,3 4 0,-4-6 0,0 0 0,0 0 0,0 1 0,0-1 0,0 0 0,0 0 0,0 0 0,0 0 0,0 1 0,0-1 0,0 0 0,0 0 0,0 0 0,0 0 0,0 1 0,0-1 0,0 0 0,0 0 0,0 0 0,0 0 0,0 0 0,-1 1 0,1-1 0,0 0 0,0 0 0,0 0 0,-1 0 0,1 0 0,0 0 0,0 1 0,0-1 0,-1 0 0,-11 0 0,-14-4 0,1 1 0,-42-1 0,-30 10 0,-587-6 0,670-1 0,-25-4 0,25 4 0,-21-3 0,-428 3 0,228 3 0,-141-2 0,374 0 0,1 0 0,0 0 0,0 0 0,0 0 0,-1 0 0,2 0 0,-1 0 0,-1 0 0,1-1 0,0 1 0,1-1 0,-1 1 0,-1-1 0,1 0 0,1 1 0,0-1 0,0 0 0,0 1 0,-1-1 0,2 0 0,-1 1 0,0-1 0,0 0 0,0 0 0,1 1 0,-1 0 0,0-1 0,0 0 0,0 1 0,1-1 0,-1 0 0,0 1 0,2-2 0,13-23 0,-11 19 0,0 1 0,0-1 0,-2 0 0,1 0 0,3-7 0,12-39 0,-5-5 0,-8 42 0,-2 7 0,0 2 0,1-13 0,-1 7 0,0 1 0,1-1 0,0 1 0,11-20 0,-1 3 0,5-12 0,-19 39 0,0 0 0,1-1 0,0 2 0,-1-1 0,1-1 0,-1 1 0,2 0 0,-2 0 0,1 0 0,0 0 0,0-1 0,-1 1 0,1 1 0,0-1 0,0 0 0,1 0 0,-1 1 0,0 0 0,0-1 0,2 0 0,0 0 0,1 0 0,0 0 0,-1 1 0,0 0 0,1 0 0,6 0 0,-4 0 0,491 2 0,-256-4 0,627 2 0,-859 1 0,0 0 0,1 1 0,17 2 0,12 5 0,-7-5 0,-26-2 0,2 0 0,-2-1 0,2 0 0,-2 0 0,2-1 0,-2 0 0,13-2 0,-20 1 0,0 0 0,0 0 0,-1 0 0,1-1 0,-1 1 0,1 1 0,0-1 0,0 0 0,-3-1 0,-4-2 0,8 4 0,2 3 0,0 1 0,0 0 0,-1 0 0,0 1 0,0-1 0,-1 1 0,1 0 0,-1-2 0,0 2 0,0 0 0,-1 5 0,-1 7 0,1 19 0,0-13 0,1-1 0,5 32 0,-2-40 0,-1-1 0,0 0 0,1 21 0,-3-30 0,0-1 0,1 2 0,0-1 0,0-1 0,1 2 0,1 4 0,-1-4 0,0-1 0,-1 0 0,0 0 0,1 0 0,-1 0 0,0 6 0,-2-5 0,1-4 0,0 1 0,0-2 0,-1 2 0,1-1 0,0 1 0,1 0 0,-1-1 0,0 0 0,0 1 0,0-1 0,1 1 0,0-1 0,0 1 0,-1-2 0,1 0 0,-1 0 0,0 0 0,0 0 0,0 0 0,0 0 0,1 0 0,-1 0 0,0 0 0,0-1 0,1 1 0,-1 0 0,1 0 0,-1 0 0,0 0 0,0-1 0,1 1 0,-1 0 0,0 0 0,0-1 0,0 1 0,0 0 0,1 0 0,-1 0 0,0 0 0,0 0 0,1 0 0,-1-1 0,0 1 0,0-1 0,0 1 0,0 0 0,0-1 0,0 1 0,0 0 0,0-1 0,2-11 0,3-57 0,-3 38 0,-2-51 0,-1 31 0,0 42 0,0 0 0,-1 1 0,-1-1 0,0 0 0,0 1 0,-8-15 0,6 10 0,1 7 0,0-1 0,1 1 0,0-1 0,-2 2 0,0-2 0,-8-7 0,13 14 0,-1-1 0,0 1 0,1-1 0,-1 1 0,1-1 0,-1 0 0,1 1 0,-1 0 0,0 0 0,0 0 0,1 0 0,-1 0 0,0-1 0,0 1 0,0 0 0,0 0 0,0 0 0,0 0 0,1 0 0,-2 0 0,2 0 0,-1 0 0,0 0 0,1 0 0,-1 0 0,0 1 0,0-1 0,0 0 0,1 0 0,-1 0 0,0 0 0,0 1 0,1-1 0,-1 1 0,0-1 0,0 1 0,1-1 0,-1 1 0,0 0 0,0 0 0,-1 2 0,0 0 0,-1-1 0,1 0 0,-1 2 0,2-1 0,-1 0 0,-1 5 0,3-7 0,-1 1 0,0-1 0,1 0 0,0 0 0,0 1 0,0-2 0,0 1 0,0 1 0,0-1 0,0 1 0,0-1 0,1 2 0,0-3 0,-1 1 0,0 0 0,0-1 0,0 0 0,1 1 0,-1-1 0,0 0 0,1 1 0,-1-1 0,1 0 0,-1 0 0,0 0 0,0 0 0,0 0 0,0 0 0,1 0 0,0 1 0,-1-1 0,1 0 0,-1 0 0,0 0 0,1 0 0,0 0 0,-1 0 0,1 0 0,-1 0 0,0 0 0,1 0 0,0 0 0,-1 0 0,1 0 0,0 0 0,-1 0 0,0 0 0,1 0 0,-1-1 0,0 1 0,1 0 0,0 0 0,0 0 0,-1 0 0,0 0 0,0 0 0,0 0 0,0 0 0,0 0 0,0 0 0,1 0 0,-1 0 0,0 0 0,0 0 0,0 0 0,0 0 0,0 0 0,1 0 0,-1-1 0,0 1 0,0 0 0,0 0 0,0 0 0,0 0 0,0 0 0,1 0 0,-1 0 0,0-1 0,0 1 0,0 0 0,0 0 0,1 0 0,-1 0 0,0 0 0,0-1 0,0 1 0,0 0 0,0-1 0,0 1 0,0 0 0,0 0 0,0 0 0,0 0 0,0 0 0,0-1 0,0 1 0,0 0 0,0 0 0,-10-3 0,-13 0 0,-75 9 0,-636-6 0,556 5 0,0 1 0,105-5 0,-71-2 0,102-5 0,29 5 0,0-1 0,-14 0 0,-147 2 0,172 0 0,0 0 0,0 0 0,1 1 0,0-1 0,0 0 0,-1 0 0,0 1 0,1 0 0,-1-1 0,0 1 0,1 0 0,-1-1 0,1 0 0,0 1 0,0 0 0,0 0 0,-1 0 0,1 0 0,0 1 0,0-1 0,-2 1 0,0 2 0,1 1 0,-1 0 0,1-1 0,-3 9 0,3-6 0,-50 104 0,48-102 0,1 0 0,-1 1 0,-1 14 0,2-11 0,-1-1 0,-8 18 0,-3 8 0,14-34 0,0-3 0,0 0 0,1 0 0,-1 1 0,1-1 0,0 1 0,0-1 0,0 1 0,0 0 0,0 0 0,0-1 0,0-1 0,1 1 0,-1-1 0,0 1 0,1-1 0,-1 0 0,1 1 0,-1 0 0,1-1 0,-1 0 0,1 1 0,-1-1 0,1 0 0,-1 1 0,1-1 0,-1 0 0,1 0 0,-1 1 0,1-1 0,-1 0 0,1 0 0,0 0 0,-1 0 0,1 0 0,-1 0 0,2 0 0,-2 0 0,1 0 0,0 0 0,117 0 0,-48-1 0,-7-5 0,39 2 0,856 4 0,-488 0 0,-462-1 0,0 0 0,-1 0 0,12-3 0,10 0 0,-28 4 0,0-1 0,0 1 0,0 0 0,0-1 0,-1 1 0,1 0 0,0-1 0,0 1 0,0-1 0,0 1 0,-1-1 0,1 0 0,0 1 0,0-1 0,-1 0 0,1 0 0,0 0 0,-1 1 0,1-1 0,-1 0 0,0 0 0,1 0 0,0 1 0,-1 0 0,0-1 0,0 0 0,0 0 0,1 0 0,-1-2 0,0-3 0,0 0 0,0-1 0,0-7 0,-1 5 0,0-7 0,-6-28 0,2 17 0,0-32 0,5 12 0,-1 46 0,1 0 0,0 1 0,0-1 0,-1 1 0,1-1 0,0 1 0,-1-1 0,1 0 0,-1 0 0,1 1 0,-1-1 0,1 1 0,-1 0 0,0-1 0,1 1 0,-1-1 0,1 1 0,-1 0 0,1-1 0,0 1 0,-1 0 0,1 0 0,-2 0 0,2 0 0,-1 0 0,1 0 0,-2 0 0,2 0 0,-1 0 0,-1 0 0,-26 0 0,21 0 0,-209 0 0,117 0 0,5-5 0,-65 1 0,131 3 0,2 1 0,0-1 0,0-1 0,-31-4 0,28 1 0,0 2 0,-54-1 0,-41-1 0,80 5 0,-154 4 0,29 1 0,71 4 0,32-4 0,-25 7 0,156-11 0,1015-1 0,-1009 6 0,32-1 0,-16 0 0,147-5 0,-230 0 0,0 0 0,0 1 0,0-1 0,1 1 0,-2 0 0,0 0 0,8 4 0,-11-5 0,2 1 0,-1-1 0,1 1 0,-1-1 0,1 1 0,-1-1 0,0 1 0,0 0 0,0 0 0,1 0 0,-2 0 0,1 0 0,0 0 0,0 1 0,-1-1 0,2 0 0,-2 1 0,1-1 0,-1-1 0,1 1 0,0 1 0,-1 2 0,0-4 0,0 0 0,0 1 0,0-1 0,0 1 0,0-1 0,0 1 0,-1-1 0,1 0 0,0 1 0,-1-1 0,1 1 0,0-1 0,-1 0 0,1 1 0,0-1 0,-1 0 0,1 1 0,-1-1 0,1 0 0,-1 0 0,1 0 0,0 0 0,-1 1 0,0-1 0,1 0 0,0 0 0,0 0 0,0 0 0,-1 0 0,0 0 0,0 0 0,-22 2 0,12-1 0,-41 7 0,-33 5 0,74-11 0,-1-1 0,-24 1 0,3 0 0,-83 0 0,66-3 0,0-1 0,-81-12 0,135 14 0,0 0 0,-1 0 0,1-1 0,7 0 0,6 0 0,358-11 0,-356 11 0,-18 2 0,-12-1 0,-151 6 0,48 1 0,61-4 0,-98 2 0,-207-5 0,409-11 0,34-3 0,140-9 0,-63 8 0,-307 30 0,-163 7 0,-161-21 0,231-2 0,236 1 0,-1 0 0,0 0 0,1 0 0,-1 0 0,1 1 0,-1-1 0,0 1 0,1-1 0,-1 1 0,1 0 0,-1 0 0,0 0 0,-2 2 0,4-2 0,-1 0 0,1 1 0,0-1 0,0 1 0,-1-1 0,1-1 0,1 2 0,-2 0 0,2 0 0,0-1 0,0 1 0,-1-1 0,0 1 0,1 0 0,0-1 0,0 1 0,-1-1 0,1 1 0,1 3 0,-1 5 0,0 1 0,-1 0 0,0 0 0,-7 21 0,6-23 0,-1-1 0,-7 11 0,9-15 0,-1-2 0,0 1 0,0 1 0,-1-1 0,1-1 0,-1 1 0,1 0 0,-7 4 0,9-7 0,0 0 0,0 0 0,0 0 0,-1 0 0,1 0 0,0 1 0,0-1 0,0 0 0,0 0 0,0 0 0,0 0 0,0 0 0,-1 0 0,1 0 0,0 0 0,-1 0 0,1 0 0,0 0 0,0 0 0,0 0 0,0 0 0,0 0 0,0 0 0,0 0 0,0 0 0,0 0 0,0 0 0,0 0 0,0 0 0,0 0 0,-1 0 0,1 0 0,0 0 0,0 0 0,-1 0 0,1 0 0,0-1 0,0 1 0,0 0 0,0 0 0,0 0 0,0 0 0,0 0 0,0 0 0,0 0 0,-1 0 0,1-1 0,0 1 0,0 0 0,0 0 0,0 0 0,0 0 0,0 0 0,0-1 0,0 1 0,0 0 0,0 0 0,0 0 0,0 0 0,0 0 0,0 0 0,0-1 0,0 1 0,0 0 0,0-1 0,0 1 0,0 0 0,0 0 0,1 0 0,1-13 0,-2 11 0,5-16 0,8-24 0,-11 37 0,1-1 0,0 1 0,-1 0 0,1 0 0,2 0 0,-2 0 0,0 1 0,9-8 0,-12 12 0,0 0 0,1 0 0,-1 0 0,0 0 0,0 0 0,0 0 0,0 0 0,0 0 0,1 0 0,-1-1 0,0 1 0,0 0 0,0 0 0,0 0 0,0 0 0,0 0 0,0 0 0,0 0 0,0 0 0,0 0 0,0 0 0,0 0 0,0 0 0,0 0 0,0 0 0,0 0 0,0 0 0,0 0 0,0 0 0,1 0 0,-1 0 0,0 0 0,0 0 0,0 0 0,0 1 0,1-1 0,-1 0 0,0 0 0,0 0 0,0 0 0,0 0 0,0 0 0,0 0 0,0 0 0,0 0 0,0 0 0,0 0 0,0 0 0,0 1 0,0-1 0,0 0 0,0 1 0,3 7 0,-3 11 0,-4 1 0,3-14 0,0 1 0,0-2 0,1 2 0,0 9 0,0-15 0,0 0 0,1 2 0,0-2 0,-1 1 0,0-1 0,0 1 0,1-1 0,0 1 0,0-1 0,0 0 0,0 1 0,1-1 0,-1 0 0,0 1 0,0-1 0,1 1 0,-1-1 0,0 0 0,1 0 0,0-1 0,2 2 0,1 0 0,0 0 0,0 0 0,0-1 0,0 1 0,1-1 0,-1-1 0,8 2 0,41-3 0,-22 0 0,74 0 0,109 2 0,-201 0 0,-14-1 0,0 0 0,0 0 0,0 0 0,0 0 0,0 1 0,0-1 0,-1 0 0,1 0 0,0 0 0,0 0 0,0 0 0,0 0 0,0 0 0,0 0 0,0 0 0,0 0 0,0 0 0,0 0 0,0 0 0,0 0 0,0 0 0,0 0 0,0 0 0,0 0 0,0 0 0,0 0 0,0 0 0,0 0 0,0 0 0,0 0 0,0 0 0,0 0 0,0 0 0,0 0 0,0 0 0,0 0 0,0 0 0,0 0 0,0 0 0,0 0 0,0 0 0,0 0 0,0 0 0,0 0 0,0 0 0,0 0 0,0 0 0,0 0 0,0 0 0,0 1 0,0-1 0,0 0 0,0 0 0,0 0 0,1 0 0,-1 0 0,0 0 0,0 0 0,0 0 0,0 0 0,0 0 0,0 0 0,0 0 0,0 0 0,0 0 0,0 0 0,-23 5 0,-53 2 0,-129-5 0,102-3 0,20 1 0,364-6 0,5 0 0,755 6 0,-1028 0 0,0-1 0,13-2 0,-16 0 0,1 2 0,-1 0 0,0 0 0,14 1 0,-22 0 0,-1 1 0,1-1 0,-1 1 0,0 0 0,1-1 0,-1 1 0,0 0 0,0 0 0,-1 0 0,1-1 0,0 1 0,1-1 0,-2 1 0,1 0 0,1 2 0,12 18 0,-12-18 0,5 14 0,-7-16 0,1 0 0,-1 0 0,1 0 0,-1 1 0,0-1 0,0 0 0,0 0 0,0 0 0,0 0 0,0 0 0,-1 0 0,1 0 0,-1 0 0,1 1 0,-2-3 0,2 1 0,-1-1 0,-1 0 0,1 0 0,0 0 0,0 0 0,0 1 0,0-2 0,-1-1 0,2 3 0,-7-12 0,-1 0 0,-6-17 0,0 1 0,11 20 0,1 1 0,-1-2 0,1 2 0,0-2 0,-1-14 0,-2-18 0,4 40 0,0 0 0,1 0 0,0 1 0,-1-1 0,1 0 0,-1 0 0,0 1 0,1-1 0,-1 1 0,0-1 0,0 1 0,1-1 0,-1 1 0,0-1 0,0 1 0,1 0 0,-1-1 0,0 1 0,0 0 0,1-1 0,-2 1 0,1 0 0,1 0 0,-2 0 0,1-1 0,1 1 0,-2 0 0,1 0 0,0 0 0,0 1 0,0-1 0,-7 1 0,1-1 0,-15 4 0,16-2 0,-31 3 0,0 0 0,0-3 0,-64-3 0,34 0 0,-82 2 0,-152-2 0,250 0 0,-126-3 0,84 0 0,60 2 0,-172 1 0,105 2 0,42-1 0,-63 1 0,120-2 0,0 1 0,0 1 0,0-1 0,-1 0 0,1 0 0,0 0 0,0 1 0,-1-1 0,1 0 0,-1 1 0,1-1 0,0 1 0,1-1 0,-1 1 0,0-1 0,0 1 0,0 0 0,0 0 0,0 0 0,0 0 0,0 0 0,0-1 0,0 1 0,-1 1 0,2-1 0,0 1 0,0-1 0,0 0 0,0 0 0,0 1 0,0-1 0,0 0 0,0 1 0,0-1 0,1-1 0,-1 1 0,1 0 0,-1 0 0,1 0 0,-1 0 0,1 1 0,0-1 0,0 0 0,-1 0 0,1 0 0,0-1 0,0 1 0,2 1 0,-3-2 0,5 5 0,1 0 0,-1-1 0,7 5 0,-9-8 0,0 1 0,0 0 0,0-2 0,-1 1 0,2 0 0,-1-1 0,0 1 0,0 0 0,0-1 0,4 0 0,106-2 0,-30 0 0,133-4 0,-14 1 0,118 5 0,-217 5 0,28 1 0,-32-1 0,-11 0 0,119-5 0,-207 0 0,1 0 0,0 0 0,0 0 0,0 0 0,0-1 0,0 1 0,0 0 0,0-1 0,0 1 0,-1 0 0,2-1 0,-2 0 0,1 1 0,0-1 0,0 0 0,-1 1 0,0-1 0,0 1 0,1-1 0,0 0 0,-1 0 0,1 1 0,-1 0 0,0-1 0,1 0 0,0 0 0,-1 0 0,0 1 0,0-1 0,0 0 0,0 0 0,0 0 0,0 0 0,0-1 0,0 1 0,0 0 0,0 0 0,0 1 0,0-1 0,0 0 0,0 1 0,0-1 0,0 0 0,0-1 0,-1 2 0,0-1 0,1 0 0,0 0 0,-1 0 0,1 1 0,-1-1 0,0 0 0,1 1 0,0-1 0,-1 0 0,0 1 0,1 0 0,-1-1 0,0 1 0,0-1 0,0 1 0,1-1 0,-2 1 0,1-1 0,1 1 0,-2 0 0,1 0 0,-1-1 0,-3 1 0,-1 1 0,1-1 0,-1 1 0,1 0 0,0 0 0,-1 0 0,2 0 0,-1 1 0,-1 0 0,2 0 0,-8 4 0,-18 7 0,25-11 0,-1-2 0,1 0 0,-1 1 0,1-1 0,0 0 0,-10 0 0,-14 0 0,-203 27 0,178-24 0,-78-3 0,59-1 0,-841 1 0,913 0 0,0 1 0,1-1 0,-2 0 0,2 0 0,-1 0 0,1 0 0,-1-1 0,0 1 0,1 0 0,-2 0 0,2 0 0,-1 0 0,0-1 0,0 1 0,1 0 0,-1-1 0,0 1 0,0 0 0,1 0 0,-1 0 0,0-1 0,1 1 0,-1-1 0,1 0 0,-1 1 0,1-1 0,0 0 0,0 1 0,-1-2 0,1 1 0,0-1 0,0 0 0,0 0 0,0 2 0,0-2 0,0 1 0,0-1 0,0 1 0,1-1 0,-1 0 0,0 1 0,2-2 0,-1 0 0,1-1 0,0-1 0,0 2 0,1-1 0,-1 0 0,3-3 0,-4 6 0,0 0 0,1 0 0,-1 0 0,1 0 0,-1-1 0,0 1 0,0 0 0,1 1 0,0-1 0,-1 0 0,1 1 0,0-1 0,0 1 0,-1 0 0,0 0 0,1 0 0,0 0 0,2 0 0,29 0 0,59 5 0,-58-1 0,124-2 0,-88-3 0,-56 1 0,1 1 0,-1 0 0,29 5 0,-30-3 0,0-2 0,1 1 0,15-1 0,12 0 0,36 8 0,-42-4 0,65 1 0,0-6-1365</inkml:trace>
</inkml:ink>
</file>

<file path=ppt/ink/ink20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42"/>
    </inkml:context>
    <inkml:brush xml:id="br0">
      <inkml:brushProperty name="width" value="0.1" units="cm"/>
      <inkml:brushProperty name="height" value="0.1" units="cm"/>
      <inkml:brushProperty name="color" value="#00A0D7"/>
    </inkml:brush>
  </inkml:definitions>
  <inkml:trace contextRef="#ctx0" brushRef="#br0">120 0 24575,'0'2'0,"0"15"0,1-1 0,3 19 0,-3-34 0,-1 1 0,0-1 0,0 1 0,0-1 0,0 1 0,0-1 0,0 1 0,0-1 0,-1 2 0,1-2 0,-1 1 0,0-1 0,1 0 0,-1 0 0,0 1 0,0-1 0,0 1 0,1-1 0,-3 2 0,-6 10 0,8-11 0,0 0 0,0 0 0,1 1 0,-1-1 0,0 1 0,1 0 0,0-1 0,0 1 0,0-1 0,0 5 0,0-5 0,1 0 0,-1 0 0,0 1 0,0 0 0,-1-1 0,1 0 0,-1 1 0,1-1 0,-1 1 0,0-1 0,-2 4 0,2-3 0,-1 0 0,1-1 0,0 2 0,0-2 0,1 1 0,-2 4 0,2-4 0,-1 0 0,0 0 0,0 0 0,0 0 0,-1-1 0,-1 5 0,2-4 0,0 0 0,0-2 0,0 2 0,0 0 0,1 0 0,-1 0 0,0 2 0,1-2 0,-1 1 0,0-1 0,1-1 0,-4 7 0,-11 32 0,9-12 0,4-21 0,-1 1 0,1-2 0,-5 11 0,5-13 0,-1 2 0,1-1 0,-1 8 0,2-8 0,0 0 0,-1-2 0,0 2 0,0 0 0,-4 6 0,5-10 0,0 0 0,0 0 0,0 1 0,0-1 0,1 1 0,-1-1 0,1-1 0,0 2 0,-1-1 0,2 6 0,-1-8 0,0 1 0,0-1 0,0 1 0,0 0 0,0 0 0,0 0 0,0-1 0,1 1 0,-1 1 0,0-2 0,1 1 0,0 0 0,-1-1 0,0 1 0,1 0 0,-1-1 0,1 1 0,0 0 0,-1-1 0,0 0 0,1 0 0,0 1 0,0 0 0,-1-1 0,2 1 0,-2-1 0,1 0 0,0 1 0,0-1 0,0 0 0,0 0 0,1 1 0,14-1 0,-1-1 0,31-3 0,-34 1 0,0 2 0,1 0 0,0 0 0,-1 1 0,20 2 0,8 1 0,-30-2 0,2-1 0,18 5 0,-17-3 0,1 0 0,0 0 0,-1-2 0,26-1 0,-6 0 0,-23 1 0,0-1 0,15-3 0,-15 2 0,-1 0 0,17 1 0,400 1 0,-419 0 0,-2-1 0,1 0 0,12-3 0,-12 2 0,0 1 0,-1 0 0,14-1 0,87-2 0,-81 4 0,85 4 0,-25 2 0,-51-4 0,40-3 0,21 1 0,-83 1 0,92 3 0,159-4 0,-204 5 0,-27-5 0,26 0 0,-51-1 0,0 0 0,-1-1 0,8 0 0,-15 0 0,1 0 0,-1 0 0,1 1 0,-2-1 0,2 0 0,-1 1 0,0 0 0,-2-3 0,-3-5 0,-2-4 0,7 12 0,-1-2 0,1 1 0,-1-1 0,1 1 0,-1 0 0,2 0 0,-1-1 0,1 1 0,-1-1 0,0-3 0,-5-19 0,4 22 0,1-2 0,0 0 0,-1-9 0,2 11 0,-1 0 0,1 0 0,-1-1 0,0 1 0,-1 0 0,1 1 0,-4-7 0,-3-7 0,3 2 0,0 1 0,-14-21 0,16 30 0,2-1 0,-1 2 0,1-2 0,0 1 0,-1-6 0,1 4 0,0 2 0,-1-1 0,-3-8 0,-1 1 0,5 8 0,-1 0 0,0 2 0,1-2 0,-1 0 0,-1 1 0,2 1 0,-2-1 0,-2-4 0,2 4 0,0 0 0,1-1 0,-1 0 0,0 0 0,1 1 0,0-2 0,1 1 0,-1 1 0,1-2 0,0 1 0,0 0 0,0-1 0,1 1 0,-1-7 0,0 7 0,0 0 0,-1 1 0,0-1 0,1 0 0,-1 1 0,-1-1 0,-4-6 0,-3-5 0,9 14 0,-1-2 0,1 0 0,-1 0 0,1 1 0,0 1 0,-1-2 0,-4-3 0,5 6 0,-1-2 0,1 2 0,0-1 0,0 0 0,0 1 0,-1-1 0,0 1 0,1 0 0,-1 0 0,1 0 0,-1 0 0,1 0 0,0 0 0,0 0 0,-4 0 0,-57-1 0,-25 2 0,65 1 0,-24 1 0,-42 3 0,35-7 0,-72 2 0,105 0 0,-47 2 0,11-3 0,-74 1 0,123-1 0,-102 5 0,64-4 0,-44-3 0,65 0 0,-17-1 0,30 3 0,-1-1 0,1 0 0,-15-4 0,13 2 0,-26-2 0,-19 5 0,30 0 0,-28-3 0,10 0 0,-63 3 0,44 1 0,36-2 0,19 0 0,0 0 0,-2 1 0,2 1 0,-14 2 0,21-2 0,0 0 0,1 0 0,-1 0 0,1-1 0,-1 2 0,0-1 0,1 1 0,1 0 0,-2 0 0,1-1 0,0 1 0,0 0 0,0 0 0,0 0 0,1 0 0,-1 1 0,1-1 0,0 1 0,0-2 0,-1 2 0,1-1 0,1 1 0,-1 0 0,0-1 0,0 3 0,1-4 0,0-1 0,0 1 0,0-1 0,1 0 0,-1 1 0,0-1 0,0 1 0,0-1 0,0 1 0,0-1 0,0 1 0,1-1 0,-1 0 0,1 1 0,-1-1 0,0 1 0,1-1 0,-1 0 0,0 1 0,1-1 0,-1 0 0,1 0 0,-1 0 0,1 1 0,-1-1 0,0 0 0,1 0 0,0 0 0,-1 1 0,1-1 0,-1 0 0,0 0 0,1 0 0,-1 0 0,0 0 0,1 0 0,-1 0 0,2 0 0,25 0 0,-20 0 0,94-8 0,-64 3 0,40 2 0,148-3 0,956 6 0,-1180 0 0,1 0 0,-1 1 0,0-1 0,0 0 0,0 0 0,1 0 0,-1 1 0,-1 0 0,1-1 0,0 1 0,1-1 0,-1 1 0,0-1 0,0 1 0,0-1 0,0 0 0,0 1 0,0 0 0,-1-1 0,2 1 0,-2 0 0,1 1 0,-1-2 0,1 1 0,-1 0 0,0 0 0,1 0 0,-1 0 0,1 0 0,-1 0 0,1 0 0,-1 0 0,0 0 0,0 0 0,0 0 0,0 0 0,0 0 0,0 0 0,-1 3 0,1-4 0,-1 1 0,1-1 0,0 1 0,0-1 0,-1 1 0,1-1 0,-1 0 0,1 0 0,0 0 0,0 1 0,-1-1 0,1 0 0,-1 1 0,0 0 0,1-1 0,0 0 0,-1 0 0,0 1 0,0-1 0,1 0 0,-1 0 0,1 0 0,-1 0 0,0 0 0,1 0 0,-2 0 0,-19 0 0,14 0 0,-93 5 0,8 0 0,-679-5 0,397 0 0,353 0 0,1 2 0,-31 6 0,30-4 0,-42 2 0,47-4 0,1 0 0,-16 2 0,15-1 0,-25 2 0,40-5 0,-1 0 0,0 0 0,1-1 0,-1 1 0,1 0 0,-1-1 0,2 1 0,-4-2 0,-8-2 0,12 4 0,-1 0 0,1 0 0,-1 0 0,1 0 0,0 0 0,-1 0 0,1 0 0,0 0 0,-1 1 0,1-1 0,-1 0 0,1 0 0,0 0 0,-1 1 0,1-1 0,0 1 0,0-1 0,-1 0 0,1 0 0,0 1 0,-1-1 0,1 0 0,0 1 0,0-1 0,0 0 0,0 1 0,0-1 0,-1 0 0,1 1 0,0-1 0,0 1 0,-2 5 0,1-3 0,0 1 0,0-1 0,0 0 0,0 0 0,1 0 0,-1 5 0,2-7 0,-1-1 0,0 0 0,0 0 0,1 1 0,0-1 0,-1 1 0,0 0 0,1-1 0,-1 1 0,1-1 0,-1 1 0,0-1 0,1 0 0,-1 1 0,1-1 0,0 0 0,-1 1 0,1-1 0,0 0 0,0 0 0,-1 1 0,1-1 0,-1 0 0,2 0 0,-2 0 0,1 0 0,1 0 0,22 1 0,-20-2 0,82-7 0,-59 5 0,44-2 0,-12 2 0,-27 1 0,121-3 0,554 5 0,-587 5 0,-87-4 0,57 8 0,-65-7 0,0-1 0,32-2 0,-10 0 0,-36 1 0,3 0 0,1 0 0,-1 0 0,0-2 0,1 1 0,23-7 0,19-1 0,-57 7 0,-5 0 0,-5 0 0,-134 1 0,80 2 0,-68-1 0,381-6 0,-245 6 0,1 0 0,-2 1 0,2-1 0,-1 1 0,-1 0 0,2 0 0,0 0 0,4 2 0,30 17 0,-23-11 0,-11-8 0,-2 1 0,0 1 0,1-1 0,-1 1 0,1-2 0,-1 2 0,-1 0 0,4 3 0,-6-6 0,0 0 0,0 1 0,0-1 0,-1 0 0,1 0 0,0 0 0,-1 0 0,1 0 0,0 0 0,0 0 0,0 0 0,0 1 0,-1-1 0,1 0 0,0 0 0,0 0 0,0 0 0,-1 0 0,1 0 0,-1 0 0,1 0 0,0 0 0,0 0 0,0 0 0,-1 0 0,1 0 0,0 0 0,0 0 0,-1 0 0,-9 0 0,10 0 0,-604 0 0,469 5 0,-13 1 0,130-6 0,-27 4 0,24-1 0,-20 0 0,-131 6 0,137-7 0,-39-2 0,28-1 0,21 0 0,-37-6 0,38 4 0,-40-2 0,-167 5 0,218-1 0,12 0 0,7 0 0,320-37 0,-155 21 0,-113 13 0,-32 1 0,28 0 0,7 2 0,44 2 0,-96 1 0,1-1 0,-1 1 0,0 0 0,9 3 0,-18-5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0,-6 5 0,-11 0 0,-6-3 0,-35 1 0,9-1 0,27-1 0,-50 5 0,-61 4 0,117-8 0,1-1 0,-17 5 0,3 0 0,2-3 0,-42-1 0,27 0 0,-49 5 0,62-4 0,25-3 0,-1 0 0,1 0 0,0 0 0,-1 1 0,2 0 0,-1 0 0,-1 0 0,2 1 0,-2 0 0,2 0 0,-1 0 0,-5 2 0,-9 8 0,11-7 0,1-1 0,-9 8 0,13-11 0,2 1 0,-1 0 0,0 0 0,1 0 0,-1 0 0,1 0 0,-1 0 0,1 1 0,0-1 0,0-1 0,-2 6 0,2-1 0,5-13 0,2-6 0,8-9 0,-13 19 0,0 1 0,0 0 0,-1 0 0,1 0 0,-1 0 0,0 1 0,1-1 0,-1-1 0,0 1 0,0-3 0,0 5 0,0 0 0,0 0 0,0-1 0,0 1 0,0 0 0,0 0 0,0 0 0,0 0 0,0 0 0,0-1 0,0 1 0,0 0 0,-1 0 0,1 0 0,0-1 0,0 1 0,0 0 0,0 0 0,0 0 0,0 0 0,0 0 0,0-1 0,0 1 0,-1 0 0,1 0 0,0 0 0,0 0 0,0 0 0,-1 0 0,1 0 0,0 0 0,0 0 0,0-1 0,-2 1 0,-7 4 0,-5 10 0,13-14 0,1 0 0,-1 1 0,1 0 0,-1-1 0,1 2 0,-1-2 0,0 1 0,1 0 0,0 0 0,-1 0 0,1 0 0,0-1 0,-1 1 0,1 0 0,-1 1 0,1-2 0,0 1 0,0-1 0,0 1 0,0 0 0,0 0 0,0 0 0,1 0 0,0 2 0,-1-3 0,1 1 0,1 0 0,-1 0 0,-1-1 0,1 1 0,0 0 0,0-1 0,0 1 0,0-1 0,1 0 0,-1 0 0,1 1 0,-1-1 0,0 0 0,0 0 0,1 0 0,-2 0 0,1 0 0,3 0 0,134-1 0,-114 0 0,37-9 0,-6 1 0,18 3 0,108 5 0,-90 2 0,902-1 0,-908-4 0,-54 3 0,27 2 0,-58-1 0,2 0 0,-1 1 0,1-1 0,-1 1 0,0-1 0,0 0 0,0 1 0,1-1 0,-1 1 0,-1 1 0,2-2 0,-2 1 0,0 0 0,2 0 0,-2 0 0,1 0 0,-1 0 0,2 0 0,-1 2 0,-1-3 0,0 0 0,1 1 0,0 0 0,-1-1 0,0 1 0,0-1 0,0 1 0,1 0 0,-1-1 0,0 1 0,0 0 0,0 0 0,0-1 0,0 1 0,0 0 0,0-1 0,0 1 0,0 0 0,-1-1 0,1 1 0,0 0 0,0-1 0,0 0 0,-1 1 0,0-1 0,1 1 0,0 0 0,-1-1 0,1 1 0,0-1 0,-1 1 0,0-1 0,1 1 0,-2 0 0,-7 2 0,1-1 0,-2 0 0,1-1 0,0 1 0,-1-1 0,1 0 0,-13-1 0,-7 1 0,-41 1 0,-9 1 0,-32 1 0,46-3 0,12 1 0,-57 4 0,-65 4 0,168-10 0,-158 5 0,-9-5 0,352-11 0,-12 0 0,-53 12 0,-47 0 0,96-8 0,-152 5 0,-12 1 0,-18-1 0,-472 1 0,242 2 0,-363-1 0,602-1 0,10 1 0,1 0 0,-1 0 0,0-1 0,1 1 0,-1 0 0,0 0 0,0 0 0,1 0 0,-1 0 0,1 0 0,-1 0 0,1 0 0,-1 0 0,0 0 0,0 0 0,1 1 0,-1-1 0,1 0 0,-1 0 0,0 1 0,0-1 0,1 0 0,-1 0 0,0 1 0,1-1 0,0 1 0,-1-1 0,1 0 0,-1 1 0,0-1 0,1 1 0,0-1 0,-1 1 0,1-1 0,0 1 0,0 0 0,0-1 0,0 0 0,-1 1 0,1-1 0,0 1 0,0 0 0,0 0 0,-4 14 0,1 0 0,1 1 0,0 19 0,0 4 0,2-36 0,-1-2 0,1 1 0,-1 0 0,0 1 0,0-1 0,0 0 0,0 0 0,0-1 0,-1 1 0,1 0 0,-1 0 0,1-1 0,0 1 0,-1 0 0,-3 1 0,119-106 0,-109 96 0,-2 5 0,-1 0 0,0 2 0,0-3 0,0 1 0,1 0 0,-3 0 0,2-1 0,-1 1 0,1 0 0,-1-1 0,1 1 0,-1-5 0,-1 7 0,0 0 0,0 0 0,0 0 0,0 0 0,0 0 0,0 0 0,0 0 0,0-1 0,0 1 0,0 0 0,0 0 0,0 0 0,0 0 0,-1 0 0,1-1 0,0 1 0,0 0 0,0 0 0,0 0 0,0 0 0,-1 0 0,1 0 0,0 0 0,-1 0 0,1-1 0,0 1 0,0 0 0,0 0 0,0 0 0,-1 0 0,1 0 0,0 0 0,0 0 0,0 0 0,-1 0 0,1 0 0,0 0 0,-1 0 0,1 0 0,0 0 0,0 0 0,0 1 0,0-1 0,-1 0 0,1 0 0,0 0 0,0 0 0,0 0 0,0 0 0,-1 0 0,1 0 0,0 1 0,0-1 0,-1 0 0,1 0 0,-11 6 0,3 2 0,-2-1 0,1 1 0,-13 17 0,21-25 0,1 1 0,-1 0 0,1 0 0,-1-1 0,1 0 0,-1 1 0,1 0 0,0 0 0,0 0 0,0 0 0,0 0 0,-1 0 0,1 0 0,0 0 0,0 0 0,1 0 0,-1 0 0,0-1 0,0 2 0,0-1 0,1-1 0,-1 0 0,0 1 0,1 0 0,-1 0 0,1 0 0,0 1 0,3 2 0,-1-1 0,0 0 0,1 0 0,6 5 0,1 0 0,-9-7 0,-1 0 0,1 0 0,1 0 0,-2 0 0,1 1 0,0-2 0,1 1 0,-2-1 0,2 1 0,-1-1 0,1 1 0,-2-1 0,6 1 0,32-2 0,-18 0 0,33 2 0,-22 0 0,61-5 0,-71 1 0,-5 1 0,27-1 0,284 3 0,-607 13 0,26 0 0,75-13 0,178 0 0,0 0 0,-1 0 0,1 0 0,0 0 0,-1 0 0,1 0 0,-1 0 0,1 0 0,0 0 0,-1 0 0,1 0 0,0 0 0,0 0 0,0 0 0,-1 0 0,1 0 0,0-1 0,0 1 0,-1 0 0,1 0 0,0 0 0,0 0 0,-1-1 0,1 1 0,-1 0 0,1 0 0,0-1 0,0 1 0,0-1 0,-1 1 0,1 0 0,0 0 0,0 0 0,0-1 0,0 0 0,0 0 0,0 1 0,1-1 0,-1 0 0,0 0 0,0 1 0,1-2 0,0 2 0,-1-1 0,1 0 0,-1 1 0,1-2 0,26-22 0,-21 19 0,-2 2 0,1 0 0,0-1 0,1 1 0,-1 1 0,1 0 0,7-4 0,-6 4 0,-2-1 0,1 1 0,-1 0 0,1-1 0,8-7 0,-11 8 0,-1 0 0,-1 1 0,1-1 0,1 0 0,0 0 0,-1 1 0,1 0 0,-1 1 0,1-2 0,-1 1 0,1 0 0,0 0 0,-1 1 0,1-1 0,0 1 0,1-1 0,-1 1 0,3 0 0,60 1 0,161-2 0,-159-5 0,17 2 0,-53 4 0,28 0 0,-60 0 0,1 0 0,0 0 0,0 0 0,-1 0 0,1 1 0,-1-1 0,0 0 0,1 0 0,0 0 0,-1 1 0,1-1 0,0 0 0,-1 0 0,1 1 0,-1-1 0,2 0 0,-2 0 0,0 1 0,0-1 0,0 0 0,0 1 0,1-1 0,-1 0 0,0 0 0,0 1 0,0-1 0,0 0 0,0 1 0,0-1 0,0 1 0,0-1 0,0 0 0,0 1 0,0-1 0,0 0 0,0 1 0,0-1 0,-1 0 0,1 1 0,0 0 0,-2 0 0,2 0 0,-1 0 0,0 1 0,0-2 0,0 1 0,0 0 0,0 0 0,0 0 0,0 0 0,0-1 0,-2 2 0,-22 8 0,0 0 0,-41 8 0,35-9 0,21-7 0,1-1 0,0 0 0,-1-1 0,0 1 0,1-1 0,-11-2 0,-10 1 0,-52-4 0,-4-1 0,47 5 0,22 0 0,-1 1 0,1 0 0,-1 2 0,-23 4 0,86-7 0,186-4 0,-221 5 0,1-1 0,14-2 0,12-2 0,85-2 0,-79 3 0,-19 1 0,26 0 0,58 4 0,134-2 0,-167-4 0,24 0 0,400 5 0,-452-6 0,-45 6 0,-2 0 0,1 0 0,-1 0 0,1-1 0,0 1 0,-1 0 0,0-1 0,1 1 0,0 0 0,-1-1 0,1 1 0,-1 0 0,1 0 0,-1 0 0,1-1 0,-1 0 0,1 1 0,-1-1 0,0 1 0,1-1 0,-1 1 0,1-1 0,-1 1 0,0-1 0,0 0 0,0 1 0,1-1 0,-1 1 0,0-1 0,0 0 0,0 0 0,0 1 0,0-1 0,0 0 0,0 1 0,-1-1 0,1 1 0,0-1 0,0 0 0,0 0 0,0 0 0,0 0 0,0 0 0,0 1 0,1-1 0,-1 0 0,0 0 0,1 1 0,-1-1 0,0 0 0,1 1 0,-1-1 0,0 0 0,1 0 0,0 1 0,-1 0 0,1-1 0,-1 1 0,1-2 0,0 2 0,-1 0 0,1 0 0,0 0 0,-1 0 0,1 0 0,-1 0 0,0 0 0,1 0 0,0 0 0,-1 0 0,1 1 0,-1-1 0,1 0 0,0 0 0,-1 0 0,0 0 0,1 1 0,-1-1 0,1 0 0,-1 0 0,1 1 0,-1-1 0,0 0 0,1 0 0,-1 0 0,0 0 0,0 1 0,0 0 0,1-1 0,-1 0 0,0 1 0,0-1 0,0 1 0,1 0 0,6 15 0,-5-8 0,-2-6 0,1 0 0,-1 1 0,1 0 0,-1-1 0,0-1 0,0 2 0,-1 4 0,0-6 0,1 0 0,0 0 0,-1-1 0,1 1 0,-1-1 0,0 0 0,1 1 0,-1-1 0,1 1 0,-1 0 0,0-1 0,0 1 0,1 0 0,-1-1 0,0 0 0,0 1 0,0-1 0,1 0 0,-1 1 0,1-1 0,-2 0 0,2 0 0,-1 0 0,-1 1 0,2-1 0,-1 0 0,-2 0 0,-29 1 0,-63-4 0,10-2 0,-354 5 0,350 6 0,17-1 0,11-3 0,-113 1 0,162-3 0,-13-1 0,25 1 0,-1 0 0,-1 0 0,1 0 0,-1 0 0,1 0 0,0 1 0,0-1 0,-1 0 0,1 1 0,0-1 0,0 1 0,0-1 0,-1 1 0,1 1 0,1-2 0,-1 1 0,0 0 0,1 0 0,-1 0 0,1 0 0,-1 0 0,0-1 0,1 1 0,0 0 0,0 0 0,0 0 0,-1 0 0,1 0 0,0 0 0,0 0 0,0 0 0,0 0 0,0 0 0,1 0 0,-1 0 0,0 0 0,0 0 0,1-1 0,0 1 0,0 1 0,0 1 0,0-2 0,0 1 0,0-1 0,0 1 0,0 0 0,0-2 0,0 2 0,1-1 0,0 0 0,-1 1 0,1-1 0,0 0 0,2 2 0,2-2 0,0 0 0,0 0 0,1-1 0,-2 0 0,2 1 0,-2-1 0,2-1 0,5 1 0,11-1 0,40 2 0,63-2 0,-95-1 0,32-1 0,-39 2 0,23-4 0,-23 3 0,25-1 0,114-2 0,175 5 0,-332 0 0,0 0 0,1 1 0,-1 0 0,0 0 0,0 0 0,-1 1 0,1 0 0,-1-1 0,9 6 0,-9-6 0,0 1 0,-1 0 0,1-1 0,5 1 0,-9-2 0,-1 0 0,2 1 0,-1-1 0,0 0 0,0 0 0,0 0 0,0 0 0,0 0 0,0-1 0,0 1 0,0 0 0,1-1 0,-2 1 0,0 0 0,0-1 0,1 1 0,-1 0 0,0 0 0,0 0 0,0 0 0,1 0 0,-1 0 0,1-1 0,-1 1 0,0 0 0,0-1 0,0 1 0,0 0 0,0-1 0,0 1 0,0 0 0,0-1 0,0 1 0,0 0 0,0-1 0,0 1 0,0 0 0,0-1 0,0 1 0,0 0 0,0-1 0,0 1 0,0-1 0,0 1 0,-1-1 0,0 0 0,0 0 0,1 0 0,-1-1 0,1 2 0,-1-1 0,-1 0 0,2 0 0,-1 0 0,-1 0 0,1 0 0,-1 0 0,1 1 0,0-1 0,-1 0 0,1 1 0,1-1 0,-2 0 0,1 1 0,-1-1 0,0 1 0,1 0 0,-4-1 0,-3 0 0,-1 1 0,-16 0 0,15 0 0,-61-5 0,70 5 0,-26 1 0,0-1 0,1-2 0,-43-6 0,8-9 0,46 14-77,9 1-181,-1 0 1,0 0-1,0 1 0,-8 0 1</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486"/>
    </inkml:context>
    <inkml:brush xml:id="br0">
      <inkml:brushProperty name="width" value="0.2" units="cm"/>
      <inkml:brushProperty name="height" value="0.2" units="cm"/>
      <inkml:brushProperty name="color" value="#E71224"/>
    </inkml:brush>
  </inkml:definitions>
  <inkml:trace contextRef="#ctx0" brushRef="#br0">1 1317 24575,'0'-2'0,"1"0"0,-1 0 0,1 0 0,-1 0 0,1 0 0,0 0 0,0 0 0,0 0 0,0 0 0,0 0 0,0 1 0,4-4 0,6-12 0,-1-14 0,-8 23 0,0 2 0,1-2 0,0 1 0,7-13 0,-7 15 0,-1 1 0,1-1 0,-2 0 0,1 0 0,0 0 0,-1-1 0,0 1 0,0 0 0,0-11 0,-1 14 0,1 0 0,0-1 0,-1 0 0,1 1 0,0 0 0,0-1 0,0 1 0,0 0 0,3-4 0,-3 5 0,1-1 0,-1 0 0,1-1 0,-1 1 0,-1 0 0,1 0 0,0-1 0,0 1 0,0 0 0,-1 0 0,1-5 0,-1 5 0,-1 1 0,1-1 0,0 0 0,0 0 0,1 1 0,-1-1 0,0 0 0,0 0 0,1 0 0,-1 1 0,1-1 0,-1 0 0,1 1 0,0-1 0,0 1 0,0-1 0,0 1 0,0-1 0,0 1 0,2-2 0,-2 2 0,0 0 0,-1 0 0,1-1 0,-1 1 0,1-1 0,-1 1 0,1 0 0,-1-1 0,0 0 0,0 1 0,1 0 0,-1-1 0,0-1 0,0 1 0,0 0 0,0 0 0,1 0 0,-1 1 0,0-2 0,1 2 0,-1-1 0,2-3 0,2-1 0,-1-1 0,-1 0 0,1 0 0,-1 0 0,0 0 0,0 0 0,-1 0 0,0-12 0,0 16 0,0-2 0,1 2 0,-1-1 0,0 0 0,3-4 0,3-9 0,-3 5 0,0 1 0,8-16 0,-11 26 0,5-14 0,-5 14 0,-1 1 0,0 0 0,0-1 0,0 1 0,0-1 0,1 1 0,-1 0 0,0-1 0,0 1 0,0-1 0,0 1 0,0 0 0,0-1 0,0 0 0,0 1 0,0-1 0,0 1 0,0 0 0,0-1 0,-1 1 0,1-1 0,0 1 0,0 0 0,0-1 0,0 1 0,-1 0 0,1-1 0,0 1 0,0 0 0,-1-1 0,0 1 0,1 0 0,0 0 0,-1 0 0,1 0 0,0 0 0,0 0 0,0 0 0,0 0 0,-1 0 0,1 0 0,0 0 0,0 0 0,0 0 0,0 0 0,-1 0 0,1 0 0,0 1 0,0-1 0,0 0 0,0 0 0,0 0 0,-1 0 0,1 0 0,0 0 0,0 1 0,0-1 0,0 0 0,0 0 0,0 0 0,0 0 0,0 1 0,0-1 0,0 0 0,0 0 0,-1 0 0,1 0 0,0 1 0,0-1 0,0 0 0,0 0 0,1 0 0,-1 1 0,0-1 0,0 0 0,0 0 0,0 0 0,0 0 0,0 1 0,0-1 0,0 0 0,0 0 0,0 1 0,1-1 0,-1 1 0,0-1 0,0 0 0,0 0 0,0 0 0,0 1 0,0-1 0,0 0 0,1 0 0,-1 0 0,0 0 0,0 1 0,0-1 0,0 0 0,1 0 0,-1 0 0,0 0 0,0 0 0,0 0 0,1 1 0,-1-1 0,0 0 0,0 0 0,0 0 0,1 0 0,-1 0 0,1 0 0,-1 0 0,0 0 0,0 0 0,0 0 0,1 0 0,-1 0 0,0 0 0,0 0 0,1 0 0,-1 0 0,0 0 0,0-1 0,0 1 0,1 0 0,-1 0 0,0 0 0,0 0 0,0 0 0,1 0 0,-1-1 0,0 1 0,0 0 0,0 0 0,0 0 0,0 0 0,1-1 0,-1 1 0,0 0 0,0 0 0,0-1 0,1 0 0,0 0 0,-1 0 0,1 0 0,-1 1 0,1-1 0,-1 0 0,0 0 0,1 0 0,-1 0 0,0 0 0,0 0 0,1 0 0,-1 0 0,0 0 0,0 0 0,0-2 0,1-9 0,-1 12 0,0-1 0,0 1 0,1 0 0,-1 0 0,0-1 0,1 1 0,-1 0 0,0 0 0,0 0 0,0-1 0,1 1 0,-1 0 0,0 0 0,0 0 0,0 0 0,1-1 0,-1 1 0,0 0 0,0 0 0,1 0 0,-1 0 0,0 0 0,0 0 0,1 0 0,-1 0 0,0 0 0,1 0 0,-1 0 0,1 0 0,-1 0 0,0 0 0,0 0 0,1 0 0,-1 0 0,0 0 0,0 0 0,1 0 0,-1 1 0,1 2 0,-9-1 0,8-2 0,-1 0 0,0 0 0,0 1 0,0-1 0,0 0 0,1-1 0,-1 1 0,0 0 0,1 0 0,-1 0 0,0 0 0,0 0 0,-1-1 0,2 1 0,0 0 0,0-1 0,0 1 0,-1 0 0,1 0 0,0 0 0,0-1 0,0 1 0,0 0 0,0 0 0,-1-1 0,1 1 0,0 0 0,0 0 0,0-1 0,0 1 0,0 0 0,0 0 0,0-1 0,0 1 0,0 0 0,0-1 0,0 1 0,0 0 0,1-4 0,-1 2 0,1-1 0,0 0 0,1 0 0,2-4 0,4-11 0,-6 13 0,-1 0 0,0 1 0,1-1 0,4-5 0,-5 7 0,2-1 0,-2 0 0,1 0 0,-1 0 0,0 1 0,1-7 0,-1 8 0,-1-1 0,1 1 0,-1 0 0,1 0 0,0 0 0,0 0 0,0 0 0,0 0 0,0 0 0,2-1 0,4-10 0,-6 11 0,0 0 0,-1 1 0,0-1 0,1-1 0,-1 2 0,0-1 0,0 0 0,0-4 0,0 4 0,0 0 0,0 0 0,0 0 0,0 0 0,0 0 0,1 0 0,-1 0 0,2-3 0,0-1 0,0 0 0,0 1 0,-1-1 0,2-6 0,0-2 0,3 2 0,-6 11 0,1 0 0,0 0 0,0 0 0,-1 0 0,1-1 0,-1 1 0,1 0 0,-1 0 0,0 0 0,1 0 0,-1 0 0,0-3 0,1 1 0,-1 0 0,1 0 0,-1 0 0,2-1 0,-2 2 0,1-1 0,1 0 0,-1 0 0,1 0 0,2-4 0,-1 4 0,-1 0 0,-1-1 0,1 1 0,0 0 0,-1-1 0,0 0 0,2-6 0,-1 3 0,0-1 0,0 0 0,1 0 0,6-12 0,-2 3 0,1-3 0,-5 12 0,-1 1 0,1 0 0,6-10 0,17-32 0,-10 27 0,-7 10 0,-8 10 0,-3 4 0,1-4 0,1 2 0,0 0 0,-1-1 0,1 1 0,0 0 0,0 0 0,0-1 0,0 1 0,0 0 0,0 0 0,0 0 0,0-1 0,-1 1 0,1 0 0,0 0 0,0 0 0,0 0 0,0 0 0,-1-1 0,1 1 0,0 0 0,0 0 0,0-1 0,0 1 0,-1 0 0,1 0 0,0 0 0,0 0 0,-1 0 0,1 0 0,-1 0 0,1 0 0,0 0 0,0 0 0,0 0 0,-1 0 0,1 0 0,0 0 0,0 0 0,-1 0 0,1 0 0,0 0 0,0 0 0,0 0 0,-1 1 0,1-1 0,0 0 0,0 0 0,0 1 0,-1-1 0,1 0 0,0 0 0,0 0 0,0-1 0,0-2 0,1 1 0,0-1 0,-1 0 0,1 1 0,0-1 0,1 0 0,-1 1 0,3-5 0,0 3 0,-1 0 0,0-1 0,-1 1 0,1-1 0,-1 1 0,0-1 0,3-8 0,-3 5 0,4-5 0,0 1 0,11-16 0,-6 8 0,-9 17 0,-1 0 0,1 1 0,-2-2 0,1 1 0,1-5 0,-1 6 0,-1-1 0,1 0 0,0 0 0,-1 1 0,1-1 0,1 0 0,-1 1 0,2-3 0,1-1-86,-2 3-56,-1 1 0,0 0 0,0 1 0,1-2 0,0 2-1,-1-1 1,1 0 0,3-1 0</inkml:trace>
</inkml:ink>
</file>

<file path=ppt/ink/ink20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43"/>
    </inkml:context>
    <inkml:brush xml:id="br0">
      <inkml:brushProperty name="width" value="0.1" units="cm"/>
      <inkml:brushProperty name="height" value="0.1" units="cm"/>
      <inkml:brushProperty name="color" value="#00A0D7"/>
    </inkml:brush>
  </inkml:definitions>
  <inkml:trace contextRef="#ctx0" brushRef="#br0">1 492 24575,'0'-4'0,"0"-7"0,0 0 0,1 0 0,0 0 0,4-14 0,9-5 0,-12 26 0,0-2 0,0 1 0,1 0 0,-1-1 0,-1 1 0,1-1 0,-2 0 0,1-5 0,-1 8 0,1 0 0,-1 2 0,1-1 0,0-1 0,-1 0 0,1 1 0,1 0 0,-1 1 0,0-2 0,1 1 0,-1 0 0,1 0 0,2-3 0,9-13 0,-1-8 0,-6 14 0,1-1 0,8-14 0,33-37 0,-34 47 0,19-19 0,-24 26 0,-7 8 0,0-1 0,1 1 0,-2-1 0,2 1 0,-1-1 0,1 2 0,0-1 0,-1 0 0,1 0 0,1 1 0,-1-1 0,1 1 0,3-2 0,2 0 0,0 0 0,-1-1 0,15-6 0,-19 7 0,2-1 0,-1 2 0,1 0 0,1-1 0,-1 1 0,0 0 0,0 0 0,0 0 0,0 2 0,9-2 0,81-3 0,-86 6 0,0-1 0,1 1 0,-1 0 0,16 4 0,-6-1 0,1-1 0,-1-1 0,1-1 0,40-2 0,-15 0 0,-17 0 0,30 2 0,-56 0 0,0 0 0,-1 0 0,1 0 0,0 0 0,0-1 0,0 2 0,-2-1 0,2 1 0,0 0 0,-1 0 0,0-1 0,2 4 0,13 8 0,50 32 0,-48-34 0,-13-10 0,-2 2 0,2 0 0,-2 0 0,1 0 0,6 4 0,-11-5 0,1 0 0,1-1 0,-1 0 0,1 1 0,0-2 0,-1 1 0,1 0 0,0 0 0,-1 0 0,1 0 0,-1 0 0,1-1 0,1 1 0,-2 0 0,2-1 0,-1 0 0,-1 1 0,4-1 0,-3 1 0,1-1 0,0 2 0,-1-2 0,0 1 0,1 0 0,0-1 0,-1 2 0,0-1 0,0 0 0,0 1 0,1 0 0,-2-1 0,4 3 0,-4-2 0,1 0 0,1 0 0,-1-1 0,1 2 0,0-2 0,-1 1 0,1-1 0,0 0 0,-1-1 0,4 3 0,1-2 0,-2 0 0,0 0 0,0 0 0,0 0 0,-1 1 0,2-1 0,-1 1 0,-2-1 0,2 2 0,0-1 0,-1 1 0,5 3 0,-1 0 0,2 0 0,-1 0 0,1-1 0,12 5 0,-19-9 0,24 7 0,-23-7 0,1-1 0,-2 1 0,0 1 0,2-1 0,-1 0 0,-2 1 0,6 2 0,5 4 0,26 12 0,-5-9 0,2-1 0,64 27 0,-89-33 0,0 0 0,1-1 0,0 0 0,21 1 0,-45-4 0,10 0 0,0 0 0,0 0 0,-1 0 0,1 0 0,-1 0 0,1 0 0,0-1 0,0 1 0,-1 0 0,1-1 0,0 0 0,0 1 0,-1-1 0,2 1 0,-1-2 0,0 1 0,-3-1 0,5 2 0,0 0 0,0 0 0,0 0 0,0-1 0,0 1 0,0 0 0,0 0 0,0 0 0,0 0 0,0 0 0,0 0 0,0 0 0,-1 0 0,1-1 0,0 1 0,0 0 0,0 0 0,0 0 0,0 0 0,0 0 0,0 0 0,0 0 0,0-1 0,0 1 0,0 0 0,0 0 0,0 0 0,0 0 0,0 0 0,1 0 0,-1 0 0,0 0 0,0-1 0,0 1 0,0 0 0,0 0 0,0 0 0,0 0 0,0 0 0,0 0 0,0 0 0,0 0 0,9-3 0,6 2 0,-15 1 0,6 1 0,0-1 0,-1 1 0,1 1 0,-1-1 0,9 3 0,-8-2 0,0 0 0,-2-2 0,2 1 0,0 0 0,9 1 0,-11-2 0,-1 1 0,2-1 0,-3 1 0,2 0 0,-1 0 0,1 0 0,4 2 0,-3-1 0,-2-1 0,2 1 0,0-1 0,4 1 0,19 3 0,-18-3 0,2-1 0,21 1 0,-23-2 0,1 1 0,-2 1 0,17 3 0,-16-3 0,1 1 0,-1-3 0,16 3 0,-21-3 0,0 0 0,-1 0 0,1 1 0,0 0 0,-1 0 0,1 0 0,0 1 0,-2-1 0,2 1 0,5 2 0,0 1 0,-2 1 0,0 0 0,13 10 0,-17-13 0,-1-1 0,0 0 0,2 0 0,-1 0 0,6 2 0,14 8 0,-20-9 0,3 2 0,0-2 0,0 2 0,10 3 0,-11-5 0,-1 0 0,0 0 0,1 0 0,-2 0 0,9 8 0,-13-11 0,0 0 0,-1 1 0,1-1 0,0 0 0,0 0 0,-1 0 0,0 0 0,1 1 0,0-1 0,0 0 0,0 0 0,0 0 0,0 0 0,-1 0 0,1 0 0,-1 0 0,1 0 0,0 0 0,-1 0 0,1 0 0,0 0 0,-1 0 0,0 0 0,1 0 0,-1 0 0,-12-1 0,-13-3 0,5-1 0,-23-1 0,25 5 0,-34-3 0,-4 1 0,43 1 0,-56-2 0,48 3 0,-36 1 0,-12 0 0,49-2 0,-41-1 0,-583 3 0,560 5 0,-18 0 0,-501-5 0,579 3 0,23-2 0,-1 0 0,-1-1 0,1 1 0,0 0 0,0-1 0,0 0 0,-1 0 0,1 0 0,1-1 0,-8-1 0,9 2 0,0-1 0,0 0 0,1 1 0,0-1 0,-1 0 0,0 0 0,0 0 0,1 1 0,0-2 0,-1 2 0,1-1 0,-1 1 0,1-1 0,-1 0 0,1 0 0,0 0 0,0 0 0,0-1 0,0 1 0,0 0 0,0 0 0,0-1 0,3-22 0,1 14 0,0 1 0,11-19 0,-13 24 0,0 1 0,-1-1 0,0 1 0,0 1 0,0-2 0,-1 1 0,0 0 0,0-4 0,0 3 0,1 0 0,-1 1 0,1-1 0,1-5 0,2 1 0,-3 3 0,1 2 0,0-2 0,-1 1 0,2 1 0,3-7 0,-3 7 0,-1 0 0,-1-1 0,1-1 0,2-2 0,2-7 0,40-69 0,-39 73 0,0 1 0,1 1 0,9-10 0,-1 1 0,-7 8 0,-1 0 0,18-13 0,-22 19 0,1 0 0,-1 1 0,1 0 0,0 0 0,-1-1 0,1 1 0,1 0 0,-2 1 0,10-2 0,26-1 0,1 2 0,42 1 0,-67 1 0,-24 1 0,-13-2 0,21 1 0,-1 0 0,0-1 0,0 1 0,0 0 0,1 0 0,-1 0 0,0-1 0,1 1 0,-1 0 0,0-1 0,0 1 0,1-1 0,-1 1 0,1 0 0,0-1 0,-1 1 0,0 0 0,1 0 0,-1-1 0,1 0 0,0 1 0,0-1 0,-1-1 0,1 1 0,0 1 0,0-1 0,-1 0 0,1 1 0,0-1 0,-1 1 0,1-1 0,-1 1 0,1-1 0,-1 0 0,1 1 0,-1 0 0,0-1 0,1 0 0,-1 1 0,0 0 0,1 0 0,-1 0 0,0-1 0,0 1 0,1 0 0,-1 0 0,0-1 0,0 1 0,-21 0 0,3 0 0,37-4 0,-7 3 0,0 0 0,0 1 0,0 0 0,0 2 0,0-1 0,17 4 0,-14-3 0,0 0 0,-1 0 0,0-1 0,18 0 0,11 0 0,-10 4 0,-25-4 0,-1 1 0,2-1 0,-2-1 0,7 2 0,-6-3 0,-2 1 0,2 0 0,-1 0 0,0 1 0,0 0 0,0 0 0,0 0 0,0 0 0,0 1 0,9 3 0,-4 4 0,8 2 0,5 0 0,-2 0 0,40 26 0,-8-7 0,-36-20 0,36 16 0,27 6 0,26 15 0,8-6 0,-78-29 0,30 9 0,-60-18 0,1-1 0,-1 0 0,1-1 0,11 2 0,-10-2 0,0 1 0,15 4 0,-18-4 0,1-2 0,-1 1 0,0 0 0,9 0 0,-9 0 0,0-1 0,0 1 0,1 1 0,6 1 0,41 9 0,-29-6 0,-2-3 0,41 6 0,-53-7 0,22 3 0,-23-2 0,0-1 0,17 2 0,-21-4 0,1 0 0,-1 1 0,14 3 0,-20-4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0,-8 0 0,-9 1 0,-381-2 0,192-1 0,124-4 0,-103 1 0,128 3 0,36 1 0,1-1 0,-1 0 0,-22-6 0,29 5 0,0 1 0,-1 0 0,1 1 0,-16 1 0,-6 0 0,-565-1 0,597 0 0,2 1 0,1-1 0,0 0 0,0 0 0,0 0 0,-1-1 0,1 1 0,0 0 0,-1 0 0,1-1 0,-3 0 0,4 1 0,0 0 0,0 0 0,-1-1 0,1 0 0,0 1 0,-1-1 0,1 1 0,0-1 0,0 1 0,0-1 0,-1 0 0,1 1 0,0-1 0,0 1 0,0-1 0,0 0 0,0 1 0,0-1 0,0 0 0,0 0 0,0 1 0,0-1 0,1 1 0,-1-1 0,3-12 0,2 0 0,0 0 0,1 1 0,0 0 0,15-22 0,0 1 0,7-9 0,-25 38 0,13-28 0,-14 25 0,2-1 0,0 1 0,0-1 0,-1 2 0,2-2 0,0 3 0,0-3 0,1 3 0,-1-2 0,10-7 0,-9 10 0,0 1 0,-1-1 0,1 1 0,0 0 0,0 1 0,-1 0 0,2 0 0,11-4 0,-5 3 0,0 1 0,1-2 0,-1 2 0,1 1 0,20-1 0,92-3 0,-78 5 0,47 1 0,-30 9 0,-58-8 0,1 0 0,0 0 0,0 1 0,-1 0 0,0 0 0,0 1 0,0-1 0,8 8 0,-6-7 0,16 16 0,-10-7 0,4 1 0,0 0 0,2-1 0,24 12 0,86 30 0,-113-46 0,4 1 0,34 20 0,-46-26 0,-2 1 0,1-1 0,2 0 0,13 4 0,16 6 0,28 12 0,-21-9 0,-32-11 0,-1-3 0,2 1 0,-1-1 0,0 0 0,24 0 0,-36-3 0,-27-1 0,-44 4 0,0 1 0,64-4 0,-162-4 0,2-3 0,123 6 0,-51-9 0,61 7 0,-7-3 0,-60 0 0,-361 7 0,426-1 0,-55 9 0,76-5 0,-1-2 0,1 2 0,0 0 0,0 1 0,-21 9 0,29-11 0,7-5 0,9-5 0,-5 1 0,5-4 0,0 0 0,-1-1 0,11-14 0,33-46 0,-47 60 0,0-1 0,10-21 0,-6 9 0,-8 17 0,1-1 0,0 0 0,10-12 0,-13 17 0,2 1 0,0-1 0,-1 0 0,0 0 0,2 1 0,-1-1 0,0 2 0,-1-1 0,10-4 0,3 1 0,-13 3 0,2 1 0,-2-1 0,1 1 0,0 0 0,1 0 0,4-1 0,-8 2 0,156-10 0,-19 15 0,-124-4 0,12-1 0,-20 0 0,2 0 0,-2 0 0,2 0 0,-2 1 0,2 0 0,-2 0 0,1 1 0,0 0 0,0 0 0,7 3 0,29 22 0,-33-22 0,19 11 0,48 19 0,-25-12 0,-41-17 0,16 10 0,-20-10 0,1-1 0,0-1 0,0 1 0,11 3 0,2 1 0,-11-6 0,20 8 0,-18-8 0,1 0 0,15 9 0,-1 0 0,-19-9 0,0 0 0,-1 1 0,1 1 0,10 6 0,-18-11 0,1 0 0,-1 0 0,0 1 0,0-1 0,1 0 0,-1 0 0,0 0 0,1 0 0,-1 1 0,0-1 0,0 1 0,0-1 0,0 0 0,1 0 0,-1 0 0,0 1 0,0-1 0,0 0 0,0 0 0,0 0 0,0 0 0,0 0 0,0 1 0,0-1 0,0 0 0,0 0 0,0 1 0,0-1 0,0 0 0,0 1 0,0-1 0,0 0 0,0 1 0,-1-1 0,1 0 0,-1 1 0,0-1 0,1 1 0,-1-1 0,1 1 0,-1-1 0,0 0 0,0 0 0,1 0 0,-1 1 0,0-1 0,0 0 0,-30 0 0,27 0 0,-31 0 0,-82-4 0,16 1 0,2 1 0,-116 0 0,119 3 0,-144-1 0,217-2 0,0 0 0,-32-6 0,53 8 0,-2 0 0,1-1 0,0 0 0,0 1 0,0-1 0,-1 0 0,1-1 0,-2-1 0,4 3 0,0-1 0,1 1 0,0 0 0,-1-1 0,1 1 0,0 0 0,-1-1 0,0 1 0,1-1 0,0 1 0,0 0 0,0-1 0,-1 0 0,1 1 0,0 0 0,-1 0 0,1-1 0,0 1 0,0-1 0,0-1 0,0 1 0,1 0 0,-1 0 0,1 0 0,-1 0 0,0 0 0,1 0 0,0 0 0,-1 0 0,1 0 0,-1 1 0,2-3 0,17-18 0,-12 14 0,0-2 0,6-7 0,-9 11 0,1-1 0,0 2 0,-1-1 0,7-3 0,2-5 0,0 1 0,-9 7 0,2 0 0,-1-1 0,1 2 0,0-1 0,11-5 0,-6 5 0,20-5 0,-17 6 0,7-1 0,0 0 0,2 1 0,-1 0 0,31 1 0,101-3 0,-143 6 0,0 1 0,0-1 0,0 2 0,0 0 0,0 0 0,0-1 0,14 8 0,-3-2 0,-9-3 0,1 1 0,-1 0 0,0 0 0,16 11 0,20 13 0,36 17 0,-20-7 0,-60-36 0,-3-3 0,1 1 0,0 1 0,-1-1 0,-1 1 0,1-1 0,1 1 0,-2 0 0,5 2 0,-7-4 0,1 1 0,0-1 0,-1 0 0,1 0 0,0 1 0,-1-1 0,0 0 0,1 0 0,0 0 0,-1 0 0,0 1 0,1-1 0,-1 0 0,1 0 0,0 0 0,-1 0 0,0 0 0,1 0 0,-1 0 0,0 0 0,-12 0 0,13 0 0,-15 0 0,-123 4 0,-14 1 0,-214 2 0,246-8 0,91 0 0,27 0 0,0 1 0,-1 0 0,1-1 0,0 1 0,0-1 0,0 0 0,-1 1 0,1-1 0,-3-2 0,4 2 0,0 1 0,0-1 0,1-1 0,-1 2 0,0-1 0,1 0 0,-1 0 0,1 0 0,-1 0 0,1 0 0,-1 1 0,1-1 0,0 0 0,0-1 0,0 1 0,0 0 0,0 0 0,0 0 0,0 0 0,0 0 0,0 0 0,0 0 0,1 0 0,-1 0 0,1 0 0,1-4 0,0 2 0,0-1 0,0 1 0,0 0 0,4-5 0,-1 2 0,2-1 0,0 2 0,1-1 0,-1 0 0,2 1 0,-2 0 0,2 1 0,0-1 0,-1 1 0,2 0 0,10-3 0,11-2 0,61-13 0,-75 19 0,1 2 0,1-1 0,23 2 0,165 0 0,-200 1 0,2 0 0,-2-1 0,1 2 0,-1 0 0,1 1 0,-2-1 0,2 1 0,9 6 0,8 1 0,-24-10 0,11 5 0,0 1 0,16 8 0,-26-13 0,1 0 0,-1 1 0,0 0 0,0 0 0,1 0 0,-1 0 0,0 0 0,-1-1 0,1 2 0,-1-1 0,1 0 0,0 1 0,-1-1 0,0 0 0,0 0 0,0 1 0,1 3 0,-2-4 0,0-2 0,-1 1 0,0-1 0,1 1 0,-1 0 0,1 0 0,-1 0 0,0-1 0,1 1 0,-1 0 0,0 0 0,0 0 0,1-1 0,-2 1 0,2-1 0,-1 1 0,0-1 0,0 1 0,1-1 0,-2 1 0,-22 8 0,-28 4 0,33-9 0,10-3 0,-1 1 0,0-2 0,-11 0 0,10 0 0,0 0 0,-11 3 0,-216 19 0,83-21 0,83-2 0,71 2 0,0-1 0,1 0 0,-1 0 0,1 0 0,0 0 0,-1 0 0,1 0 0,-1 0 0,0 0 0,0 0 0,1 0 0,-1-1 0,1 1 0,-1 0 0,0 0 0,1 0 0,-1-1 0,1 1 0,-1-1 0,0 1 0,1 0 0,0-1 0,-1 1 0,1 0 0,-1-1 0,1 1 0,-1-1 0,1 1 0,0 0 0,-1-1 0,1 1 0,0-1 0,0 1 0,0-1 0,0 1 0,0-1 0,-1 1 0,1-1 0,0 0 0,0 1 0,0 0 0,0-1 0,0 1 0,0-1 0,0 1 0,0-1 0,1 1 0,-1-1 0,0 1 0,0-1 0,0 1 0,0-1 0,0 1 0,0-1 0,1 0 0,1-2 0,-1 0 0,1 1 0,0 0 0,0 0 0,0-1 0,0 1 0,0 0 0,0 1 0,6-5 0,1 2 0,1 0 0,2 0 0,-2 0 0,18-2 0,-10 1 0,19-3 0,-25 7 0,1-2 0,12-4 0,-20 5 0,1 1 0,-2 0 0,10 0 0,-9 1 0,0-1 0,1 0 0,8-2 0,-7 1 0,-2 0 0,1 1 0,-1 1 0,1-1 0,7 1 0,14-2 0,-5 0 0,24 0 0,-2 0 0,18-4 0,-58 6 0,2-1 0,-1 1 0,-1-1 0,7 0 0,-52 0 0,-125 10 0,124-6 0,20-2 0,0 2 0,-29 4 0,39-4 0,-23 1 0,24-4 0,-1 1 0,-17 5 0,25-5 0,1 0 0,0 0 0,0 1 0,-1-1 0,2 0 0,-1 0 0,-6 5 0,9-6 0,0 1 0,-1-1 0,1 0 0,0 1 0,0-1 0,0 0 0,0 1 0,0-1 0,-1 0 0,1 1 0,0-1 0,0 0 0,0 1 0,0-1 0,0 1 0,-1-1 0,1 1 0,0-1 0,0 0 0,0 0 0,0 0 0,0 1 0,0-1 0,1 1 0,-1 0 0,1 0 0,-1-1 0,0 1 0,1 0 0,-1-1 0,1 1 0,0 0 0,0-1 0,-1 1 0,1-1 0,0 1 0,0-1 0,0 0 0,0 1 0,0-1 0,2 1 0,6 1 0,1 0 0,0 0 0,0-1 0,15 1 0,43-2 0,-26-1 0,17 1 0,-10 1 0,95-8 0,-125 4 0,83-10 0,-94 12 0,-13-1 0,-15-1 0,15 2 0,-18-2 0,0 1 0,0 2 0,-28 1 0,3 0 0,-47 5 0,95-6 0,-22 0 0,1 2 0,0 0 0,-30 8 0,17-6 47,20-3-1459</inkml:trace>
</inkml:ink>
</file>

<file path=ppt/ink/ink20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28"/>
    </inkml:context>
    <inkml:brush xml:id="br0">
      <inkml:brushProperty name="width" value="0.1" units="cm"/>
      <inkml:brushProperty name="height" value="0.1" units="cm"/>
      <inkml:brushProperty name="color" value="#66CC00"/>
      <inkml:brushProperty name="ignorePressure" value="1"/>
    </inkml:brush>
  </inkml:definitions>
  <inkml:trace contextRef="#ctx0" brushRef="#br0">1 176,'96'-173,"-94"170</inkml:trace>
</inkml:ink>
</file>

<file path=ppt/ink/ink20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29"/>
    </inkml:context>
    <inkml:brush xml:id="br0">
      <inkml:brushProperty name="width" value="0.1" units="cm"/>
      <inkml:brushProperty name="height" value="0.1" units="cm"/>
      <inkml:brushProperty name="color" value="#66CC00"/>
      <inkml:brushProperty name="ignorePressure" value="1"/>
    </inkml:brush>
  </inkml:definitions>
  <inkml:trace contextRef="#ctx0" brushRef="#br0">0 174,'104'-171,"-103"169</inkml:trace>
</inkml:ink>
</file>

<file path=ppt/ink/ink20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30"/>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1,'1908'0,"-1905"0</inkml:trace>
</inkml:ink>
</file>

<file path=ppt/ink/ink20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31"/>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1,'1146'0,"-1144"0</inkml:trace>
</inkml:ink>
</file>

<file path=ppt/ink/ink20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32"/>
    </inkml:context>
    <inkml:brush xml:id="br0">
      <inkml:brushProperty name="width" value="0.1" units="cm"/>
      <inkml:brushProperty name="height" value="0.1" units="cm"/>
      <inkml:brushProperty name="color" value="#66CC00"/>
      <inkml:brushProperty name="ignorePressure" value="1"/>
    </inkml:brush>
  </inkml:definitions>
  <inkml:trace contextRef="#ctx0" brushRef="#br0">1 394,'136'-390,"-135"386</inkml:trace>
</inkml:ink>
</file>

<file path=ppt/ink/ink20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33"/>
    </inkml:context>
    <inkml:brush xml:id="br0">
      <inkml:brushProperty name="width" value="0.1" units="cm"/>
      <inkml:brushProperty name="height" value="0.1" units="cm"/>
      <inkml:brushProperty name="color" value="#66CC00"/>
    </inkml:brush>
  </inkml:definitions>
  <inkml:trace contextRef="#ctx0" brushRef="#br0">1472 1 24575,'0'1'0,"1"-1"0,0 0 0,-1 1 0,0-1 0,1 0 0,-1 1 0,1-1 0,-1 1 0,1-1 0,-1 1 0,0-1 0,1 1 0,-1-1 0,0 1 0,0-1 0,0 0 0,0 1 0,1 0 0,-1-1 0,0 2 0,1 11 0,0-8 0,1 12 0,-2-16 0,1-1 0,-1 1 0,1-1 0,-1 1 0,0-1 0,0 0 0,1 0 0,-1 0 0,0 1 0,1-1 0,0 1 0,-1-1 0,0 0 0,1 1 0,-1-1 0,1 0 0,0 1 0,-1-1 0,1 0 0,-1 0 0,1 0 0,-1 0 0,0 1 0,1-1 0,-1 0 0,1 0 0,0 0 0,-1 0 0,1 0 0,-1 0 0,0 0 0,0 0 0,0 0 0,0 0 0,0 0 0,-1 0 0,1 0 0,0 0 0,0 0 0,0 0 0,0 0 0,0 0 0,-1 0 0,1 0 0,0 0 0,0 0 0,-1 0 0,1 0 0,0 0 0,0 0 0,0 0 0,0 0 0,0 0 0,0 0 0,-1 0 0,1 0 0,0 0 0,0-1 0,0 1 0,0 0 0,0 0 0,0 0 0,0 0 0,0 0 0,0 0 0,0 0 0,0 0 0,0-1 0,0 1 0,0 0 0,0 0 0,0 0 0,0 0 0,3-5 0,3-2 0,-6 7 0,0 1 0,0-1 0,0 1 0,0 0 0,0-1 0,0 1 0,0 0 0,0-1 0,0 1 0,0-1 0,0 1 0,1-1 0,-1 1 0,0-1 0,0 1 0,1-1 0,-1 0 0,1 0 0,-1 1 0,0 0 0,1 0 0,12 9 0,-4-3 0,-6-5 0,-1 0 0,0 0 0,0 0 0,-1 1 0,1-1 0,0 0 0,0 1 0,-1 0 0,0-1 0,0 1 0,1 0 0,-2-1 0,0 2 0,1-3 0,0 8 0,0-7 0,-1 0 0,1 0 0,0 0 0,0-1 0,1 1 0,-1 0 0,0 0 0,1 0 0,0 0 0,6 7 0,3 5 0,-10-13 0,1 1 0,0-1 0,-1 1 0,1-1 0,-1 1 0,-1 0 0,2 0 0,-1 0 0,0 0 0,0 0 0,0 3 0,1 0 0,0 0 0,0 1 0,0-1 0,1 0 0,0 0 0,0 1 0,7 7 0,-6-9 0,0 1 0,-1-1 0,0 0 0,0 1 0,0 0 0,-1-1 0,0 2 0,2 4 0,0 1 0,10 17 0,-9-19 0,-2-1 0,1 1 0,4 12 0,-6-14 0,0-2 0,0 1 0,1-1 0,4 9 0,-4-10 0,0 1 0,0 0 0,-1 0 0,-1 1 0,4 6 0,-4-7 0,1 0 0,-1 0 0,1-1 0,3 7 0,-2-8 0,-2 2 0,2-1 0,-1 1 0,-1-1 0,1 6 0,8 28 0,-10-36 0,1 0 0,0 2 0,0-1 0,-1 0 0,2 0 0,0-1 0,3 5 0,-3-3 0,1-1 0,-2 0 0,1 1 0,1 4 0,14 46 0,-4 8 0,-7-32 0,-4-20 0,-3-14 0,0-20 0,2 20 0,0 1 0,-1-1 0,-1 0 0,1 1 0,-1 0 0,1-5 0,-5 17 0,1 6 0,4-14 0,0-1 0,0 0 0,0 1 0,0 0 0,0 1 0,-1-1 0,0 0 0,1-1 0,0 1 0,-1 0 0,1 0 0,-1 0 0,0 0 0,1-1 0,0 2 0,0-2 0,-1 1 0,0-1 0,0 0 0,0 1 0,0-1 0,0 1 0,1-1 0,-3 2 0,-1-1 0,1-1 0,-1 2 0,1-2 0,-2 1 0,-4-1 0,-17 3 0,13 0 0,0-2 0,0 1 0,-1-1 0,1-1 0,0 0 0,-22-2 0,-15 0 0,-30-2 0,45 4 0,-69 7 0,53-2 0,16-5 0,19 0 0,-22 3 0,25-1 0,-1-2 0,0 0 0,0 0 0,1-1 0,-20-4 0,8-2 0,22 5 0,0 1 0,-1 0 0,0 0 0,1 0 0,0 0 0,-1 0 0,0 0 0,-4 1 0,-46-1 0,-45 2 0,65 4 0,21-4 0,-23 2 0,-31-3 0,-46 0 0,55-6 0,38 2 0,1 2 0,-1 1 0,-27 1 0,-94 4 0,133-3 0,-1 0 0,-11 2 0,12-2 0,-1 1 0,-14-1 0,-56-7 0,9-1 0,55 6 0,-21 2 0,31 0 0,1 0 0,-2-1 0,2 1 0,0 1 0,-1 0 0,0-1 0,1 1 0,-7 3 0,11-5 0,0 0 0,0 0 0,0 0 0,0 0 0,0 1 0,0-1 0,0 0 0,0 0 0,-1 0 0,1 0 0,0 0 0,-1 0 0,1 0 0,0 0 0,0 0 0,0 0 0,0 0 0,-1 1 0,1-1 0,0 0 0,0 0 0,0 0 0,0 0 0,-1 0 0,1 0 0,-1-1 0,1 1 0,0 0 0,0 0 0,0 0 0,0 0 0,-1 0 0,1 0 0,0 0 0,0 0 0,0 0 0,0 0 0,-1-1 0,2-6 0,5-10 0,27-47 0,-27 52 0,4-20 0,-7 21 0,1-2 0,7-13 0,2 6 0,-9 13 0,0 1 0,-1 0 0,1 0 0,-1-1 0,1-8 0,-1 6 0,0-1 0,4-10 0,25-53 0,-18 44 0,10-33 0,-20 49 0,-1 4 0,0 1 0,0-1 0,7-10 0,5-5 0,-3 5 0,10-23 0,-17 32 0,-1 2 0,-2 1 0,3 0 0,7-13 0,-1 4 0,-9 12 0,0 0 0,0 1 0,1 1 0,4-8 0,3 2 0,-8 5 0,1-1 0,1 2 0,-1-1 0,0 0 0,0 0 0,2 0 0,-1 1 0,-1 0 0,1 0 0,0 0 0,0 0 0,1 0 0,8-2 0,-13 4 0,24-2 0,41-3 0,768 5 0,-819 1 0,0 0 0,0 1 0,19 5 0,-23-5 0,-8-2 0,0 1 0,0-1 0,-1 0 0,1 0 0,0 1 0,0-1 0,-2 1 0,2 0 0,0 0 0,-1-1 0,1 1 0,-1 0 0,1 0 0,-1-1 0,0 1 0,0 0 0,0 0 0,0 1 0,0-1 0,0 0 0,0 0 0,0 1 0,1 0 0,-2-1 0,0 0 0,0-1 0,1 0 0,-1 0 0,0 0 0,0 1 0,0-1 0,1 0 0,-1 1 0,0-1 0,1 1 0,-1-1 0,0 1 0,0-1 0,0 0 0,0 1 0,0-1 0,0 1 0,0-1 0,0 1 0,0 0 0,-1-1 0,1 1 0,0-1 0,-1 0 0,1 1 0,0 0 0,-1-1 0,1 1 0,-2-1 0,2 1 0,-1 0 0,0-1 0,0 0 0,0 0 0,0 0 0,1 1 0,-1-1 0,0 1 0,0-1 0,-1 0 0,-6 1 0,2 0 0,-1-1 0,-9 0 0,14 0 0,-30 0 0,-115-4 0,34 1 0,0-2 0,-25 4 0,69 2 0,-35 6 0,34-2 0,-50-1 0,37-4 0,81 1 0,0-1 0,0 1 0,1 0 0,-2-1 0,1 1 0,1 0 0,-1 0 0,0-1 0,0 0 0,1 2 0,0-1 0,-1 0 0,1 0 0,-3 2 0,3-2 0,0 0 0,0 0 0,0 0 0,0 0 0,1 0 0,-1 0 0,1 0 0,-1 0 0,1 0 0,-1 1 0,0-1 0,1 1 0,0-1 0,0 0 0,-1 0 0,1 1 0,0-2 0,0 1 0,0 1 0,1 1 0,-1-2 0,0 0 0,1-1 0,0 1 0,-1 0 0,1-1 0,-1 1 0,1 0 0,-1-1 0,0 1 0,1-1 0,0 1 0,0-1 0,-1 0 0,1 0 0,0 1 0,0-1 0,0 0 0,-1 0 0,2 1 0,-2-1 0,1 0 0,0 0 0,0 0 0,0 0 0,0 0 0,-1 0 0,1 0 0,0 0 0,0 0 0,1-1 0,29-4 0,-30 4 0,13-1 0,-1-1 0,1 2 0,14-2 0,-9 3 0,25-2 0,-22 2 0,26-5 0,-18 3 0,0 0 0,43 3 0,-19 0 0,-33-1 0,163 6 0,-45 2 0,-62-5 0,-8-1 0,-31 0 0,40-3 0,-48-3 0,-25 3 0,2 0 0,-1 1 0,12-1 0,-15 1 0,0 1 0,-1-1 0,0 0 0,1 1 0,-1 0 0,1-1 0,-1 1 0,1 0 0,-2 0 0,2 1 0,-2-1 0,2 0 0,2 2 0,3 6 0,-8-9 0,1 1 0,-1-1 0,0 0 0,0 0 0,0 1 0,0-1 0,0 0 0,0 0 0,0 0 0,0 0 0,0 0 0,0 1 0,0-1 0,0 0 0,0 0 0,0 1 0,0-1 0,0 0 0,0 0 0,0 1 0,0-1 0,0 1 0,-1-1 0,-1 1 0,2 0 0,-1-1 0,-1 1 0,1 0 0,0 0 0,0-1 0,0 1 0,0-1 0,-1 0 0,1 1 0,0-1 0,-3 0 0,-9 3 0,0-2 0,-1 2 0,-24-1 0,-9-2 0,-123-6 0,-60-5 0,19 15 0,17-2 0,98-4 0,-18 7 0,111-5 0,-2 0 0,2 0 0,0 0 0,-1 1 0,0-1 0,0 1 0,2-1 0,-3 0 0,2 2 0,-1-1 0,1 1 0,0-1 0,0 1 0,-1-1 0,-2 4 0,5-5 0,1 0 0,0 0 0,-1 0 0,1 0 0,0 0 0,0 1 0,0-1 0,-1 0 0,1 1 0,-1-1 0,1 0 0,0 1 0,0-1 0,0 0 0,0 1 0,0-1 0,-1 0 0,1 1 0,0 0 0,0-1 0,0 0 0,0 1 0,0-1 0,0 0 0,0 1 0,0-1 0,0 1 0,1 0 0,-1-1 0,1 1 0,0 0 0,-1-1 0,1 1 0,-1-1 0,1 1 0,0-1 0,0 0 0,-1 1 0,2-1 0,-2 0 0,2 1 0,25 7 0,11-4 0,1-3 0,59-1 0,-36-1 0,128 6 0,-182-5 0,0 1 0,12 2 0,14 2 0,288-5 0,-159 0 0,-72-5 0,-62 5 0,35 0 0,-49-3 0,-12 3 0,0-1 0,0 1 0,-1-1 0,1 1 0,-1 0 0,1 0 0,0 0 0,0 0 0,-1 0 0,1 1 0,3 0 0,-6-1 0,1 0 0,-1 0 0,0 1 0,1-1 0,0 0 0,-1 1 0,0-1 0,0 0 0,0 1 0,0-1 0,0 1 0,1-1 0,-1 1 0,1-1 0,-1 1 0,0-1 0,0 1 0,0-1 0,0 1 0,1-1 0,-1 0 0,0 0 0,0 2 0,-1 14 0,1-3 0,0-13 0,0 1 0,0-1 0,1 0 0,-1 0 0,0 1 0,0-1 0,0 0 0,0 0 0,-1 1 0,1-1 0,0 0 0,0 1 0,0-1 0,0 0 0,0 0 0,0 1 0,0-1 0,0 0 0,0 0 0,-1 0 0,1 1 0,0-1 0,-1 0 0,1 0 0,0 0 0,0 1 0,0-1 0,-12 3 0,-17-3 0,20-1 0,-61 1 0,-239-7 0,56 4 0,141 5 0,-161-6 0,148 0 0,114 3 0,3 0 0,0 1 0,0 0 0,-14 3 0,20-3 0,1 0 0,-1 1 0,0-1 0,1 1 0,-1-1 0,0 1 0,1-1 0,0 0 0,0 1 0,-1 0 0,1-1 0,0 2 0,0-1 0,-1 0 0,1 0 0,0 0 0,0 0 0,0 0 0,0 0 0,1 1 0,-1-1 0,1 0 0,-2 0 0,1 3 0,-3 5 0,3-7 0,0 0 0,0 0 0,0 1 0,0-1 0,1 0 0,-1 3 0,1-5 0,0 1 0,0-1 0,0 1 0,0-1 0,1 1 0,-1-1 0,0 1 0,0-1 0,0 0 0,0 1 0,1-1 0,-1 1 0,0-1 0,1 0 0,-1 1 0,1 0 0,-1-1 0,0 0 0,1 0 0,-1 1 0,0-1 0,1 0 0,0 0 0,-1 0 0,1 0 0,-1 0 0,0 0 0,1 0 0,0 0 0,-1 0 0,1 1 0,-1-1 0,1 0 0,0 0 0,0 0 0,32 1 0,38-2 0,-18 0 0,890 1 0,-839 5 0,-75-5 0,30 0 0,-47-2 0,-9 1 0,-1 1 0,1-1 0,0 1 0,0 0 0,-1 0 0,6 0 0,-7 0 0,0 1 0,0-1 0,0 0 0,-1 0 0,1 1 0,-1-1 0,1 1 0,0-1 0,0 1 0,-1-1 0,1 1 0,-1 0 0,1-1 0,0 1 0,-1-1 0,1 1 0,-1 0 0,1-1 0,-1 1 0,1 0 0,-1-1 0,0 1 0,1 0 0,-1-1 0,0 1 0,0 0 0,3 9 0,-2-8 0,0 1 0,0 0 0,0 0 0,0-1 0,-1 5 0,0-6 0,0-1 0,0 1 0,0-1 0,0 1 0,0 0 0,0-1 0,0 1 0,0-1 0,-1 1 0,1-1 0,0 0 0,0 1 0,-1-1 0,1 1 0,-1-1 0,1 1 0,0-1 0,-1 0 0,1 1 0,0-1 0,-1 0 0,1 0 0,0 0 0,-1 0 0,1 0 0,0 1 0,-1-1 0,0 0 0,1 1 0,-1-1 0,1 0 0,-1 0 0,0 0 0,1 0 0,-2 0 0,-23 1 0,0 0 0,-30-4 0,13-2 0,29 3 0,1-1 0,-19 1 0,-195-1 0,-280 3 0,391 3 0,-87-10 0,173 5 0,-48 4 0,76-2 0,-1 1 0,1-1 0,-1 0 0,1 1 0,0 0 0,0 0 0,0-1 0,0 0 0,-1 1 0,1 0 0,0 0 0,0 0 0,0 0 0,0 0 0,0 0 0,-2 2 0,2 0 0,-1 0 0,0 0 0,0 0 0,0 0 0,-1 5 0,3-8 0,0 1 0,0-1 0,0 0 0,0 1 0,0-1 0,0 0 0,0 1 0,1-1 0,-1 0 0,0 1 0,0-1 0,0 0 0,0 0 0,1 1 0,-1-1 0,1 0 0,-1 0 0,0 1 0,0-1 0,1 0 0,-1 0 0,0 1 0,0-1 0,1 0 0,0 0 0,-1 0 0,0 0 0,1 0 0,-1 1 0,0-1 0,1 0 0,-1 0 0,1 0 0,-1 0 0,0 0 0,1 0 0,-1 0 0,1 0 0,19 1 0,-17-1 0,1118-1 0,-1042 4 0,-52-3 0,-1 0 0,0 0 0,31 6 0,-47-5 0,16 5 0,-24-6 0,-1 0 0,1 1 0,-1 0 0,0-1 0,0 1 0,0 0 0,0 0 0,1 0 0,-1 0 0,0 0 0,0 0 0,0 0 0,0 1 0,0-1 0,1 1 0,1 6 0,-2-7 0,0 0 0,0 0 0,-1 0 0,1 0 0,-1-1 0,1 2 0,-1-1 0,1 0 0,-1 2 0,0-2 0,0-1 0,0 1 0,0-1 0,-1 0 0,1 1 0,-1-1 0,1 0 0,0 1 0,0-1 0,-1 0 0,1 1 0,0-1 0,-1 0 0,0 0 0,1 1 0,0-1 0,-1 0 0,1 0 0,-1 0 0,1 0 0,0 1 0,0-1 0,-1 0 0,1 0 0,-1 0 0,0 0 0,1 0 0,0 0 0,-1 0 0,1 0 0,-1 0 0,0-1 0,-123 1 0,13-3 0,49 2 0,-139-4 0,121 6 0,-84-2 0,54-3 0,-30 4 0,-123 0 0,80 4 0,183-4 0,-1 0 0,0 0 0,1 1 0,-1-1 0,1 0 0,-1 0 0,0 0 0,0 0 0,1 1 0,-1-1 0,0 1 0,1-1 0,-1 0 0,1 1 0,0-1 0,-1 0 0,0 1 0,1-1 0,-1 1 0,1-1 0,0 0 0,-1 1 0,1-1 0,-1 1 0,1-1 0,0 1 0,0-1 0,0 1 0,0-1 0,0 1 0,0 0 0,-2 21 0,2-17 0,0-5 0,0 1 0,1-1 0,-1 0 0,1 1 0,-1-1 0,0 0 0,0 1 0,0-1 0,0 0 0,0 1 0,1-1 0,-1 0 0,1 0 0,-1 1 0,0-1 0,1 0 0,-1 0 0,1 0 0,0 1 0,-1-1 0,0 0 0,1 1 0,-1-1 0,1 0 0,0 0 0,-1 0 0,0 0 0,2 0 0,16 0 0,-15 0 0,57 1 0,59 1 0,109 0 0,-123-3 0,203 5 0,-262-4 0,339 4 0,-302-5 0,30 2 0,-112-1 0,0 1 0,0-1 0,0 1 0,-1-1 0,1 1 0,0-1 0,0 1 0,-1 0 0,1 0 0,-1-1 0,1 1 0,-1 0 0,1-1 0,-1 0 0,1 1 0,-1 0 0,0-1 0,1 1 0,-1 2 0,6 17 0,-7-20 0,1 1 0,0-1 0,0 0 0,0 1 0,-1-1 0,1 0 0,-1 0 0,1 0 0,0 1 0,0 0 0,-1-1 0,1 0 0,0 1 0,-1-1 0,0 0 0,1 0 0,0 1 0,-1-1 0,1 0 0,-1 0 0,0 0 0,1 1 0,0-1 0,-1 0 0,1 0 0,0 0 0,-1 0 0,1 0 0,-1 0 0,0 0 0,-22 0 0,18 0 0,-506 4 0,342-4 0,37-7 0,16 2 0,-88 0 0,-29 5 0,120 0 0,112 0 0,0 0 0,0 0 0,0 0 0,0 0 0,1 0 0,-1 0 0,0 0 0,0 1 0,0-1 0,0 1 0,1-1 0,-2 0 0,2 1 0,-1-1 0,0 1 0,0-1 0,0 1 0,1-1 0,-1 1 0,0-1 0,1 1 0,-1-1 0,1 1 0,0-1 0,-1 0 0,1 2 0,-1-2 0,1 1 0,0 0 0,-2 1 0,2 1 0,-1 1 0,1-2 0,0 2 0,0-1 0,0 0 0,1 5 0,-1-7 0,0-1 0,1 2 0,0-2 0,-1 1 0,0 0 0,1-1 0,-1 1 0,0-1 0,1 1 0,-1 0 0,0-1 0,1 1 0,0-1 0,0 0 0,-1 0 0,1 0 0,0 1 0,0 0 0,-1-1 0,1 0 0,0 0 0,0 1 0,0-1 0,-1 0 0,2 0 0,-2 0 0,1 0 0,0 0 0,29 1 0,-23-1 0,172-4 0,25 0 0,614 4 0,-809 0 0,-1 1 0,0 0 0,1 1 0,-1-1 0,15 6 0,-16-5 0,1 1 0,0-2 0,0 1 0,0-1 0,16 2 0,37-2 0,50-2 0,-110 1 0,0 0 0,-1-1 0,1 1 0,-1 0 0,1-1 0,-1 1 0,0 0 0,0-1 0,1 1 0,-1 0 0,1 0 0,-1-1 0,1 1 0,-1-1 0,0 1 0,1 0 0,-1-1 0,0 1 0,0 0 0,1 0 0,-1-1 0,1 1 0,-1 0 0,0-1 0,0 1 0,0-1 0,0 0 0,0 1 0,0-1 0,0 1 0,0-1 0,0 1 0,0-1 0,0 0 0,0 0 0,0-1 0,0 1 0,-1-1 0,1 2 0,-1-1 0,1-1 0,0 1 0,-1 0 0,1 0 0,-2-1 0,1-1 0,1 3 0,0 0 0,0 0 0,0 0 0,-1 0 0,1 0 0,0 0 0,0 0 0,0 0 0,0 0 0,0 1 0,0-1 0,0 0 0,-1 0 0,1 0 0,0 0 0,0 0 0,0 0 0,0 1 0,0-1 0,0 0 0,0 0 0,0 0 0,0 0 0,0 0 0,0 1 0,0-1 0,0 0 0,0 0 0,0 0 0,0 0 0,0 1 0,0-1 0,0 0 0,0 0 0,0 1 0,0-1 0,0 0 0,0 0 0,0 8 0,2 2 0,1 0 0,5 13 0,-8-23 0,0 0 0,0 0 0,0 1 0,-1-1 0,1 0 0,0 0 0,0 1 0,0-1 0,0 0 0,0 0 0,0 0 0,0 1 0,-1-1 0,1 0 0,0 0 0,0 0 0,0 1 0,-1-1 0,1 0 0,-1 0 0,1 0 0,0 0 0,0 0 0,0 0 0,-1 1 0,1-1 0,0 0 0,0 0 0,-1 0 0,1 0 0,-1 0 0,1 0 0,0 0 0,0 0 0,-1 0 0,1 0 0,0 0 0,0 0 0,-2-1 0,-14 1 0,13 0 0,-18 0 0,1 1 0,-20 4 0,19-3 0,-36 2 0,-102-4 0,-40-1 0,36-7 0,50 1 0,-143 5 0,134 3 0,-248-1 0,369 0 0,0 0 0,-1 0 0,1 0 0,0 1 0,0-1 0,0 0 0,-1 0 0,1 0 0,1 1 0,-1-1 0,0 1 0,-1-1 0,1 1 0,1-1 0,-2 1 0,0 0 0,2 0 0,-1-1 0,1 1 0,0-1 0,-1 1 0,1 0 0,0-1 0,0 1 0,-1 0 0,1-1 0,0 0 0,0 0 0,-1 1 0,1 0 0,0-1 0,0 1 0,0-1 0,1 1 0,-1 0 0,0 0 0,0-1 0,1 1 0,-1 0 0,0-1 0,0 1 0,0-1 0,1 1 0,-1-1 0,0 1 0,2 0 0,-2 0 0,1-1 0,-1 1 0,1-1 0,0 0 0,0 1 0,-1-1 0,1 0 0,0 1 0,0-1 0,0 0 0,-1 1 0,0-1 0,1 0 0,0 0 0,0 0 0,0 1 0,0-1 0,1 0 0,19 0 0,-15 0 0,292 3 0,64 2 0,-130-10 0,115 5 0,-333 0 0,19 5 0,6-2 0,-34-3 0,6 0 0,1 1 0,-1 0 0,0 1 0,0 0 0,-1 0 0,13 3 0,-18-3 0,2-1 0,0 0 0,-2 0 0,1 0 0,0-1 0,1 0 0,10-2 0,4 1 0,-16 1 0,1-1 0,0 0 0,7-1 0,-9 1 0,-2 0 0,2 0 0,-1 0 0,1 1 0,-1-1 0,0 1 0,1 0 0,-1 0 0,1 0 0,-1 0 0,0 1 0,5 0 0,-8-1 0,0 1 0,1-1 0,-1 1 0,0-1 0,1 0 0,-1 0 0,1 1 0,-1-1 0,0 0 0,0 1 0,1-1 0,-1 0 0,0 0 0,1 0 0,-1 0 0,0 1 0,0-1 0,0 1 0,0-1 0,0 0 0,0 1 0,0-1 0,0 0 0,0 1 0,0-1 0,0 2 0,-2 12 0,0 2 0,2-16 0,0 1 0,1 0 0,-1 0 0,1 0 0,-1 0 0,0 0 0,0-1 0,0 1 0,0 0 0,0 0 0,0 0 0,0-1 0,-1 4 0,0-4 0,1 0 0,-1 1 0,1-1 0,0 1 0,-1-1 0,0 0 0,1 0 0,-2 1 0,2-1 0,-1 0 0,0 0 0,0 0 0,0 1 0,1-1 0,-2 0 0,2 0 0,-1 0 0,-1-1 0,-19 1 0,0-1 0,-22-5 0,-27 1 0,-453 0 0,449 5 0,-2-4 0,20 0 0,-331 0 0,204 0 0,163 3 0,-2 0 0,-41-8 0,52 8 0,2 0 0,0 0 0,-1 1 0,-14 2 0,23-2 0,1 0 0,-1 0 0,0 0 0,0 0 0,1 0 0,-1 0 0,1 0 0,-1 1 0,1-1 0,-1 0 0,0 0 0,1 0 0,-1 1 0,1-1 0,-1 0 0,0 1 0,1-1 0,-1 0 0,1 1 0,-1-1 0,0 1 0,1-1 0,-1 1 0,1-1 0,0 0 0,-1 1 0,1-1 0,-1 1 0,1-1 0,0 1 0,0 0 0,0-1 0,0 1 0,-1-1 0,1 1 0,0 0 0,0-1 0,0 1 0,0 0 0,0-1 0,0 1 0,0 0 0,1-1 0,-1 1 0,0-1 0,0 1 0,0 0 0,1-1 0,-1 0 0,1 0 0,-1 1 0,0-1 0,1 1 0,-1-1 0,1 1 0,-1 0 0,1-1 0,-1 0 0,1 1 0,-1-1 0,1 0 0,0 1 0,-1-1 0,1 0 0,1 1 0,6 2 0,0 0 0,2-2 0,-1 1 0,-1 0 0,2-1 0,-1 0 0,0 0 0,16-1 0,38 4 0,-14-1 0,276 2 0,62-5 0,-370 0 0,18 4 0,-18-2 0,21 1 0,91-1 0,-122-1-96,2-1-115,1 0-1,1-1 0,-1 0 1,0 0-1,10-2 1</inkml:trace>
</inkml:ink>
</file>

<file path=ppt/ink/ink20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24"/>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1,'1718'0,"-1715"0</inkml:trace>
</inkml:ink>
</file>

<file path=ppt/ink/ink20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25"/>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1,'1263'0,"-1260"0</inkml:trace>
</inkml:ink>
</file>

<file path=ppt/ink/ink20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26"/>
    </inkml:context>
    <inkml:brush xml:id="br0">
      <inkml:brushProperty name="width" value="0.1" units="cm"/>
      <inkml:brushProperty name="height" value="0.1" units="cm"/>
      <inkml:brushProperty name="color" value="#66CC00"/>
      <inkml:brushProperty name="ignorePressure" value="1"/>
    </inkml:brush>
  </inkml:definitions>
  <inkml:trace contextRef="#ctx0" brushRef="#br0">138 1,'-136'762,"135"-760</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496"/>
    </inkml:context>
    <inkml:brush xml:id="br0">
      <inkml:brushProperty name="width" value="0.05" units="cm"/>
      <inkml:brushProperty name="height" value="0.05" units="cm"/>
      <inkml:brushProperty name="color" value="#E71224"/>
    </inkml:brush>
  </inkml:definitions>
  <inkml:trace contextRef="#ctx0" brushRef="#br0">887 13 24575,'-8'1'0,"0"-1"0,-15 5 0,19-4 0,-1 0 0,0 0 0,1 0 0,-1 0 0,0-1 0,0 0 0,0 0 0,0 0 0,1 0 0,-1-1 0,-7-1 0,1-2 0,1 2 0,-2 0 0,1 0 0,0 1 0,0-1 0,0 2 0,-19 2 0,-28-2 0,18-4 0,-27-2 0,-167 6 0,190 4 0,16-1 0,6 0 0,-11 0 0,-117-3-1365</inkml:trace>
</inkml:ink>
</file>

<file path=ppt/ink/ink20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27"/>
    </inkml:context>
    <inkml:brush xml:id="br0">
      <inkml:brushProperty name="width" value="0.1" units="cm"/>
      <inkml:brushProperty name="height" value="0.1" units="cm"/>
      <inkml:brushProperty name="color" value="#66CC00"/>
    </inkml:brush>
  </inkml:definitions>
  <inkml:trace contextRef="#ctx0" brushRef="#br0">1367 1 24575,'0'5'0,"1"0"0,0 0 0,2 7 0,-1-7 0,-1 0 0,0 1 0,1 8 0,-3-7 0,0-4 0,1 0 0,0 0 0,0 0 0,0-1 0,1 1 0,-1 0 0,1 0 0,0 0 0,-1-1 0,2 1 0,-2 0 0,1-1 0,3 4 0,-1-2 0,-1 0 0,1 0 0,-2 0 0,0 1 0,1 0 0,-1-1 0,2 9 0,-2-7 0,0-1 0,1 0 0,0 1 0,-1-2 0,4 9 0,11 14 0,-15-26 0,0 0 0,0 2 0,-1-1 0,1 0 0,-1 0 0,0 0 0,1 0 0,-1 3 0,0-2 0,0-1 0,1 0 0,-1 0 0,0 0 0,1 1 0,-1-1 0,1 3 0,4 11 0,-5-15 0,0 1 0,1 0 0,-1 0 0,0 0 0,1-1 0,-1 1 0,2 0 0,-2-1 0,3 3 0,-1 0 0,-1 0 0,2-2 0,-1 2 0,-1 0 0,1 0 0,-1-1 0,0 1 0,-1 0 0,1 4 0,4 16 0,6 3 0,-6-16 0,-1-1 0,7 12 0,1 1 0,-2-7 0,-8-14 0,-1 0 0,1 0 0,-1 1 0,1-1 0,-1 0 0,0 1 0,0-1 0,0 0 0,0 1 0,-1 0 0,0 3 0,0-2 0,1-1 0,0 1 0,-1-1 0,1 0 0,0 0 0,3 5 0,2 14 0,-5-16 0,0 2 0,0-1 0,2 0 0,-1-1 0,4 9 0,-6-14 0,2 1 0,-1 0 0,1 0 0,-1-1 0,1 1 0,3 1 0,-4-2 0,0 0 0,1 0 0,0 1 0,-1-1 0,0 0 0,0 1 0,1 0 0,-1-1 0,2 3 0,7 15 0,-8-16 0,0 1 0,-1-1 0,2 0 0,-2 1 0,1-1 0,1 7 0,-2-6 0,0-1 0,1 0 0,-1 1 0,0 0 0,1-1 0,1 0 0,-1 0 0,1 1 0,2 1 0,-1 0 0,0 0 0,-1-2 0,4 10 0,-6-13 0,-1 1 0,0-1 0,1 0 0,-1 1 0,0-1 0,1 1 0,-1-1 0,0 1 0,0-1 0,0 0 0,0 1 0,0-1 0,0 1 0,0-1 0,0 1 0,0-1 0,0 0 0,0 1 0,0 0 0,0-1 0,0 1 0,0-1 0,0 1 0,0-1 0,0 0 0,-1 1 0,1-1 0,-1 1 0,1-1 0,0 0 0,-1 0 0,-1 0 0,1 0 0,0 0 0,0 0 0,-1 0 0,2 0 0,-1 0 0,-1 0 0,1 0 0,0 0 0,0 0 0,-2 0 0,-63-14 0,37 11 0,-1 2 0,-36 1 0,-28 0 0,6-9 0,87 9 0,-39-2 0,-68 1 0,86 4 0,17-2 0,1 0 0,-1 0 0,1 0 0,-7 0 0,-422-2 0,353 6 0,12-4 0,-58-2 0,53-4 0,56 5 0,-20-4 0,21 3 0,-23-1 0,-57 5 0,85-2 0,1 0 0,-1-1 0,-21-2 0,31 2 0,0-1 0,0 1 0,0 0 0,0 0 0,0 0 0,1 0 0,-1-1 0,0 1 0,0-1 0,1 0 0,0 1 0,-1-1 0,0 0 0,1 1 0,0-1 0,-1 0 0,1 1 0,-1-1 0,0 0 0,1 1 0,0-1 0,0 0 0,-1 0 0,1 0 0,0 0 0,0 1 0,0 0 0,0-2 0,0-4 0,-1 0 0,2-11 0,0 6 0,-1 6 0,0-3 0,0 1 0,0-1 0,1 0 0,1 1 0,2-13 0,2 0 0,-5 16 0,0-1 0,1 0 0,0 1 0,-1-1 0,6-7 0,-5 8 0,0 0 0,0-1 0,0 0 0,0 1 0,1-11 0,-2 8 0,1 1 0,4-12 0,0 4 0,5-18 0,2-6 0,-7 22 0,-2 1 0,5-24 0,-4 15 0,8-25 0,-11 37 0,0-2 0,0-13 0,-1 15 0,0-1 0,6-19 0,7-13 0,-10 35 0,-1-1 0,-1 0 0,0 1 0,0-13 0,-2 21 0,0 1 0,0 0 0,0 0 0,0-1 0,0 0 0,-1 1 0,1 0 0,0 0 0,-1 0 0,0 0 0,1 0 0,-1-1 0,0 1 0,0 0 0,0 0 0,1 0 0,-3-2 0,0 1 0,3 2 0,0 0 0,0 0 0,0-1 0,0 1 0,0 0 0,0 0 0,0 0 0,0 0 0,0 0 0,0 0 0,0 0 0,0-1 0,0 1 0,0 0 0,0 0 0,0 0 0,0 0 0,-1 0 0,1 0 0,0 0 0,0-1 0,1 1 0,-1 0 0,0 0 0,0 0 0,0 0 0,0 0 0,0 0 0,0 0 0,0-1 0,0 1 0,0 0 0,0 0 0,0 0 0,0 0 0,0 0 0,0 0 0,0 0 0,0 0 0,0 0 0,0-1 0,9-1 0,10 2 0,-16 0 0,404 1 0,-209-1 0,-91 4 0,-1-1 0,-43 2 0,51-1 0,-68-5 0,47 2 0,-92 0 0,0-1 0,0 1 0,1-1 0,-1 1 0,0-1 0,0 1 0,0-1 0,0 1 0,0-1 0,0 1 0,0 0 0,-1 0 0,1 0 0,0 0 0,-1 0 0,1 0 0,-1 0 0,1 0 0,0 3 0,8 19 0,-9-22 0,0 0 0,0-1 0,0 0 0,0 1 0,0-1 0,0 1 0,0-1 0,0 1 0,0-1 0,0 0 0,0 0 0,0 0 0,0 0 0,0 1 0,0-1 0,0 1 0,-1-1 0,1 0 0,-1 1 0,1-1 0,0 0 0,0 1 0,-1-1 0,0 1 0,-13 4 0,-20-4 0,30-1 0,-93 4 0,54-5 0,0-1 0,-46-9 0,72 10 0,-5-1 0,-3 1 0,-25 2 0,5 0 0,-474-1 0,434-5 0,82 5 0,-1 0 0,-1 0 0,0 0 0,1 1 0,-1-1 0,0 1 0,-6 2 0,9-2 0,1-1 0,1 0 0,-2 1 0,1-1 0,0 1 0,0 0 0,0 0 0,0 0 0,0 0 0,0 0 0,0 0 0,0 0 0,0 0 0,1 0 0,-1 1 0,0-1 0,1-1 0,0 2 0,0-1 0,0 0 0,-1 0 0,1 0 0,0 1 0,-1-1 0,1 1 0,1 1 0,-2-2 0,1 2 0,0-1 0,0 0 0,0 1 0,1 0 0,0-2 0,-1 6 0,1-6 0,0 0 0,-1-1 0,1 1 0,-1 0 0,1-1 0,0 1 0,0 0 0,-1-1 0,2 0 0,-2 1 0,1-1 0,0 1 0,0-1 0,0 0 0,0 1 0,0-1 0,-1 0 0,1 0 0,0 1 0,0-1 0,0 0 0,0 0 0,0 0 0,2 0 0,18 1 0,2-2 0,-2 1 0,2-2 0,31-6 0,-33 4 0,1 1 0,-1 2 0,2 1 0,30 0 0,-5 1 0,76-4 0,-76 2 0,47 2 0,-45 2 0,30 2 0,6-1 0,2 0 0,121-4 0,-207 0 0,-1 0 0,1 0 0,0 1 0,0-1 0,0 1 0,0 0 0,0-1 0,0 1 0,-2 0 0,2 0 0,2 2 0,-3-3 0,0 1 0,-1-1 0,1 1 0,0-1 0,0 1 0,-1 0 0,1-1 0,0 1 0,0-1 0,-1 0 0,0 1 0,0 0 0,0 0 0,1 0 0,-1 0 0,1 0 0,-1-1 0,0 1 0,0 0 0,0 0 0,1 0 0,-1 0 0,0 0 0,0 1 0,-1-2 0,1 0 0,0 0 0,-1 1 0,1-1 0,-1 0 0,1 1 0,0-1 0,0 0 0,0 1 0,-1-1 0,0 0 0,1 1 0,-1-1 0,1 0 0,-1 0 0,0 0 0,1 0 0,-1 1 0,1-1 0,-1 0 0,0 0 0,1 0 0,-1 0 0,-18 1 0,8-1 0,-220 7 0,210-7 0,-65 0 0,-90 0 0,56-12 0,77 6 0,18 1 0,-33-1 0,37 5 0,-156-2 0,98 11 0,39-4 0,20-2 0,-19 0 0,37-2 0,1 0 0,0 0 0,-1 0 0,1-1 0,-1 1 0,1-1 0,0 1 0,-1-1 0,1 1 0,-1-1 0,1 0 0,0 1 0,0-1 0,0 0 0,0 0 0,0 0 0,0 0 0,0 1 0,0-1 0,0 0 0,0 0 0,0-1 0,1 1 0,-2-2 0,-1-4 0,0-1 0,0 2 0,-2-11 0,-2-7 0,3 13 0,3 9 0,1 9 0,2-1 0,0-1 0,0 1 0,0-1 0,0 1 0,0 0 0,8 9 0,4 9 0,-11-19 0,-2 1 0,1 0 0,0-1 0,-1 1 0,0 0 0,1 7 0,-2-13 0,0 1 0,0 0 0,0-1 0,1 1 0,-1-1 0,0 1 0,1-1 0,-1 0 0,1 1 0,-1-1 0,0 1 0,1-1 0,-1 0 0,1 1 0,-1-1 0,0 0 0,0 1 0,1-1 0,-1 0 0,1 0 0,0 1 0,-1-1 0,1 0 0,0 0 0,0 0 0,-1 0 0,1 0 0,0 0 0,-1 0 0,1 0 0,0 0 0,25 0 0,-17-1 0,150 7 0,-114-3 0,56-3 0,-38-1 0,42 0 0,106 2 0,-94 4 0,-41-1 0,-61-4 0,19 4 0,-21-3 0,25 2 0,7-4 0,80 2 0,-123-1 0,-1 0 0,1 0 0,-1 0 0,0 1 0,0-1 0,0 0 0,1 1 0,-1-1 0,0 1 0,0 0 0,-1-1 0,1 1 0,0 0 0,0-1 0,0 1 0,0 0 0,0-1 0,0 1 0,0-1 0,-1 1 0,1 1 0,0-1 0,-1 0 0,1 0 0,-1 0 0,2 1 0,-2 2 0,1-2 0,-1 1 0,1 0 0,-1 1 0,0-2 0,0 2 0,0 5 0,-1-8 0,1-1 0,0 0 0,0 0 0,0 0 0,0 1 0,0-1 0,0 0 0,0 1 0,0-1 0,-1 0 0,1 1 0,0 0 0,0-1 0,-1 0 0,0 0 0,1 1 0,0-1 0,-1 0 0,1 0 0,0 1 0,-1-1 0,0 0 0,1 0 0,0 0 0,-1 1 0,0-1 0,1 0 0,0 0 0,-1 0 0,1 0 0,-1 0 0,0 0 0,1 0 0,-1 0 0,1 0 0,0 0 0,-2 0 0,-21-6 0,13 5 0,-18-1 0,-49 2 0,29 1 0,-4-1 0,-75-10 0,21 3 0,101 7 0,-191-4 0,82 0 0,-220 4 0,327 0 0,-2 1 0,-11 2 0,12-1 0,0-1 0,-13 1 0,19-2 0,-1-1 0,1 1 0,0 1 0,0-1 0,0 0 0,0 0 0,0 1 0,0-1 0,0 1 0,0-1 0,0 1 0,-2 1 0,3-2 0,0 1 0,0 0 0,0 0 0,0 0 0,1 0 0,-1 0 0,1 0 0,-1 0 0,0 0 0,1 0 0,-1 0 0,1 0 0,0-1 0,0 2 0,0-1 0,-1 0 0,1 0 0,0 0 0,0 1 0,1 1 0,-1-2 0,0 0 0,0-1 0,0 1 0,1-1 0,-1 0 0,0 1 0,0 0 0,1-1 0,0 1 0,-1-1 0,0 1 0,1 0 0,-1-1 0,1 1 0,0 0 0,-1-1 0,1 1 0,0-1 0,0 0 0,-1 1 0,1-1 0,0 0 0,-1 1 0,0-1 0,1 0 0,0 0 0,0 0 0,0 1 0,-1-1 0,2 0 0,-2 0 0,2 0 0,5 0 0,1 0 0,12-1 0,-6 0 0,892 1 0,-831 5 0,1-2 0,-48-4 0,-19 0 0,1 1 0,0 0 0,-1 0 0,1 1 0,15 3 0,-22-3 0,-1 0 0,0 1 0,0-1 0,0 0 0,0 1 0,1-2 0,-1 2 0,-1 0 0,0 0 0,1 0 0,0 0 0,-1-1 0,1 2 0,-1-2 0,0 1 0,0 0 0,0 1 0,0-1 0,0 0 0,-1 0 0,0 0 0,1 0 0,-1 1 0,0-1 0,0 1 0,0-1 0,-1 3 0,1-5 0,0 1 0,0-1 0,0 1 0,0-1 0,0 1 0,-1-1 0,1 1 0,0-1 0,-1 1 0,0-1 0,1 0 0,0 1 0,-1-1 0,1 1 0,-1-1 0,0 0 0,1 1 0,-1-1 0,1 1 0,-1-1 0,0 0 0,1 0 0,-1 0 0,0 0 0,0 0 0,1 0 0,-1 0 0,1 0 0,-1 0 0,1 0 0,-2 0 0,-24-3 0,15 1 0,-20 1 0,-56 2 0,-41 3 0,-107-8 0,175 3 0,20 0 0,-69-7 0,94 6 0,-8-2 0,23 4 0,0 0 0,0 0 0,0 0 0,0 0 0,0 0 0,0 0 0,0 0 0,0 0 0,0 0 0,0 0 0,0 0 0,0 0 0,0 0 0,0 0 0,0 0 0,0 0 0,0 0 0,0 0 0,0 0 0,0 0 0,0 0 0,0 0 0,0 0 0,0-1 0,0 1 0,0 0 0,0 0 0,0 0 0,0 0 0,0 0 0,0 0 0,0 0 0,14 0 0,251-7 0,-120 7 0,10-1 0,-136-1 0,-18 1 0,-12 0 0,-245 6 0,120-2 0,-4 1 0,-171-4 0,234-4 0,18 2 0,38 0 0,-41 3 0,61-1 0,1 0 0,-1 0 0,0 0 0,0 0 0,1 1 0,-1-1 0,0 0 0,1 0 0,-1 0 0,1 0 0,-1 1 0,1 0 0,-1-1 0,1 1 0,0-1 0,-1 1 0,0-1 0,1 1 0,-1-1 0,1 1 0,0-1 0,0 1 0,-1 0 0,1-1 0,-1 1 0,1-1 0,0 2 0,0-2 0,0 1 0,0 0 0,0 0 0,1 24 0,0-21 0,-1-3 0,0 0 0,1 0 0,-1-1 0,1 1 0,0 0 0,-1 0 0,1-1 0,-1 1 0,1 0 0,-1-1 0,1 1 0,-1 0 0,2-1 0,-2 1 0,1-1 0,0 1 0,0-1 0,0 0 0,0 1 0,0-1 0,0 0 0,0 1 0,0-1 0,0 0 0,1 0 0,28 2 0,-30-2 0,221 1 0,-111-2 0,6-2 0,28 2 0,101 2 0,-72 2 0,-80 2 0,-14-10 0,-70 4 0,-4 1 0,0 0 0,0 0 0,0 0 0,6 1 0,-10 0 0,1-1 0,-1 1 0,0-1 0,0 0 0,1 1 0,-1-1 0,0 1 0,0 0 0,-1-1 0,1 1 0,1 0 0,-1 0 0,-1-1 0,2 1 0,-1 1 0,-1-2 0,1 1 0,0-1 0,0 1 0,0 2 0,2 3 0,-2-3 0,1-1 0,-1 1 0,1 0 0,-2 0 0,3 4 0,-3-6 0,0-1 0,0 1 0,0-1 0,0 0 0,0 1 0,0-1 0,0 1 0,0-1 0,0 0 0,0 1 0,-1-1 0,1 0 0,0 1 0,0-1 0,-1 0 0,1 1 0,0-1 0,0 0 0,-1 0 0,1 1 0,0-1 0,-2 1 0,2-1 0,-1 0 0,1 1 0,-2-1 0,2 0 0,-1 1 0,0-1 0,1 0 0,-1 0 0,1 0 0,-1 0 0,0 0 0,0 0 0,0 0 0,-1-1 0,-43-3 0,-79 4 0,59 1 0,-414-1 0,421-5 0,-2 1 0,-1 1 0,-1-2 0,-267 5 0,329 0 0,-1 0 0,0 0 0,-1 0 0,1 0 0,0 0 0,0 1 0,0-1 0,-1 0 0,1 1 0,0-1 0,0 0 0,0 1 0,1 0 0,-1-1 0,0 1 0,0-1 0,0 1 0,0 0 0,0-1 0,0 0 0,1 1 0,-1 0 0,-1 2 0,0 0 0,1 0 0,0 0 0,0 0 0,0 1 0,-1 5 0,-1 15 0,3-20 0,0 1 0,-1 0 0,1-1 0,-2 0 0,2 1 0,-4 6 0,2-5 0,0-1 0,0 1 0,-1 9 0,-1 4 0,-10 62 0,13-75 0,-5 15 0,6-20 0,-1-1 0,1 1 0,0 0 0,-1 0 0,0 0 0,0 0 0,1-1 0,-1 2 0,0-2 0,0 1 0,1 0 0,-1 0 0,0-1 0,1 1 0,-2 0 0,0 0 0,2-1 0,-1-1 0,1 1 0,0 0 0,0 0 0,0-1 0,0 1 0,0 0 0,0 0 0,-1-1 0,1 1 0,0 0 0,0-1 0,0 1 0,0 0 0,0 0 0,0-1 0,0 1 0,0 0 0,0-1 0,0 1 0,0 0 0,1 0 0,-1-1 0,0 1 0,0-1 0,0 1 0,0 0 0,1-1 0,2-9 0,5-25 0,-7 29 0,0 1 0,0-1 0,1 0 0,0 1 0,-1 0 0,1-1 0,4-5 0,0 1 0,2 0 0,-1 0 0,1 1 0,0-1 0,1 2 0,0 0 0,13-10 0,-19 15 0,0 1 0,0-1 0,-1 2 0,4-7 0,-4 6 0,0 0 0,0 1 0,0-2 0,0 1 0,3-2 0,-4 3 0,0 0 0,0 1 0,0-1 0,1 1 0,-1 0 0,0-1 0,0 1 0,-1 0 0,2 0 0,-1 0 0,0-1 0,0 1 0,0 0 0,1 0 0,-1 0 0,0 1 0,0-1 0,2 0 0,19 5 0,0-2 0,34 2 0,49-5 0,-45-1 0,1-4 0,-36 4 0,49-5 0,-136 5 0,-20 1 0,-97 0 0,28-3 0,259 6 0,68-3 0,-74-11 0,-62 5 0,67-2 0,111 13 0,-80-1 0,132 0 0,-211-4 0,-51 1 0,-3-1 0,2 2 0,-2-1 0,2 1 0,-1 0 0,0 0 0,8 3 0,5 3 0,-17-7 0,-1 1 0,1-2 0,0 1 0,0 0 0,0 0 0,-1 0 0,1 1 0,-1-1 0,0 1 0,0-1 0,2 3 0,-2-4 0,-1 0 0,1 0 0,-1 0 0,0 1 0,0 0 0,0-1 0,0 0 0,0 1 0,1-1 0,-1 1 0,0-1 0,0 0 0,0 1 0,0-1 0,0 1 0,0-1 0,0 0 0,0 1 0,-1-1 0,1 0 0,0 1 0,0 0 0,-1-1 0,0 1 0,1 0 0,-1-1 0,1 0 0,-1 1 0,0-1 0,1 0 0,-1 1 0,1-1 0,-1 0 0,1 0 0,-1 1 0,0-1 0,0 0 0,0 0 0,1 0 0,-1 0 0,-1 0 0,-62 0 0,34 0 0,-30 2 0,21 1 0,-52-4 0,33 0 0,-68 2 0,-130-2 0,86-2 0,211-7 0,106-8 0,-115 15 0,41 4 0,-60 0 0,-72 0 0,-99 13 0,149-14 0,-106 14 0,2-11 0,-45 1 0,149-4 0,1 0 0,-1 1 0,1 0 0,0 0 0,-10 3 0,15-4 0,0 1 0,0 0 0,0 1 0,-1-1 0,1 1 0,0 0 0,1 0 0,-1 0 0,1-1 0,-1 1 0,0 0 0,2 1 0,-1-1 0,0 1 0,-3 2 0,1 0 0,2 0 0,0-1 0,0 1 0,-1 0 0,-1 6 0,2-2 0,0 0 0,0 0 0,1 0 0,1 13 0,-1-13 0,1-6 0,-1-1 0,1 0 0,1 0 0,-1 1 0,1 0 0,0 4 0,0-7 0,-1 1 0,1 0 0,-1-1 0,1 1 0,-1 0 0,1-1 0,-1 1 0,0 0 0,1-1 0,-1 1 0,1-1 0,0 1 0,0-1 0,-1 1 0,2-1 0,-2 0 0,1 1 0,0-1 0,0 0 0,0 0 0,0 1 0,0-1 0,0 0 0,-1 0 0,1 0 0,-1 0 0,3 0 0,194-1 0,-107-3 0,84-1 0,-144 5 0,174 5 0,-104-1 0,58-3 0,-80-2 0,22-3 0,-95 4 0,7 0 0,1 0 0,1 0 0,-1-2 0,18-3 0,-14 3 0,0-1 0,1 2 0,-1 0 0,29 2 0,-9 0 0,-24 1 0,-12-2 0,-1 0 0,2 1 0,-1 0 0,1-1 0,-1 0 0,1 0 0,-1 0 0,1 0 0,-1 0 0,1 0 0,-2 0 0,0-1 0,1 1 0,-1-1 0,0 1 0,0 0 0,0 0 0,0-1 0,0 1 0,0 0 0,0 0 0,0-1 0,0 1 0,0 0 0,0 0 0,0-1 0,0 1 0,0 0 0,0 0 0,0-1 0,-1 1 0,1 0 0,0 0 0,0-1 0,0 1 0,0 0 0,0 0 0,0 0 0,0-1 0,0 1 0,0 0 0,-9-11 0,6 8 0,-24-32 0,27 34 0,-3-4 0,0 1 0,0 0 0,1-1 0,-1-1 0,1 2 0,1-1 0,-1-1 0,-1-8 0,3 14 0,0-1 0,0 0 0,-1 0 0,0 0 0,1 0 0,0 0 0,-1 0 0,1 0 0,-1-1 0,0 2 0,1-1 0,-1 0 0,1 0 0,-2 0 0,2 1 0,-1 0 0,1-1 0,-1 1 0,0-1 0,0 0 0,0 0 0,0 1 0,-1-1 0,1 1 0,0 0 0,0-1 0,0 1 0,0 0 0,0 0 0,-1-1 0,-6 1 0,1-1 0,-1 1 0,-13 1 0,6 0 0,-59 3 0,-2 0 0,-11-8 0,31 0 0,-24 0 0,-29 0 0,-59 0 0,-62 3 0,116 2 0,102-1 0,-1 0 0,0 1 0,0 0 0,1 1 0,0-1 0,0 2 0,-18 6 0,-46 20 0,75-29 0,0 1 0,0-1 0,-1 1 0,1 0 0,0 0 0,-1 0 0,1-1 0,0 1 0,0 0 0,0 0 0,0 0 0,0 0 0,1 1 0,-1-1 0,0 0 0,1-1 0,-2 3 0,1 1 0,0-1 0,1 1 0,0-2 0,-1 2 0,2 4 0,-1-2 0,0-5 0,0 1 0,0 0 0,0 0 0,0-1 0,0 0 0,1 1 0,-1-1 0,1 2 0,0-2 0,-1 1 0,1-1 0,0 1 0,0-1 0,-1 0 0,1 0 0,0 1 0,2 1 0,-1-2 0,0 0 0,0 0 0,0 0 0,-1 0 0,1 0 0,1-1 0,-2 1 0,2-1 0,-1 0 0,0 0 0,-1 0 0,2 1 0,-1-1 0,4-1 0,51 1 0,69-7 0,11 0 0,-85 6 0,205 0 0,-128 5 0,-16 0 0,-59-3 0,46-2 0,-49-5 0,-28 4 0,35-2 0,-55 4 0,0 0 0,0-1 0,-1 1 0,0-1 0,1 0 0,0 0 0,-1 0 0,1 0 0,-1 0 0,0 0 0,1 0 0,0 0 0,-1-1 0,0 1 0,-1-1 0,2 0 0,-2 0 0,1 0 0,0 1 0,0-1 0,0 0 0,-1-1 0,2-3 0,-3 6 0,0 0 0,0-1 0,0 1 0,0 0 0,0 0 0,-1-1 0,1 1 0,0 0 0,0 0 0,-1-1 0,1 1 0,0 0 0,0-1 0,0 1 0,-1 0 0,1 0 0,0-1 0,0 1 0,0 0 0,0 0 0,-1 0 0,1-1 0,0 1 0,0 0 0,-1 0 0,1 0 0,0 0 0,-1 0 0,1 0 0,-1 0 0,1 0 0,0 0 0,-1-1 0,0 1 0,1 0 0,0 0 0,-1 1 0,1-1 0,-1 0 0,-19 0 0,16 0 0,-240 1 0,127-2 0,-10-3 0,-10-1 0,-188 5 0,159 1 0,135 1 0,28-2 0,0 0 0,1 0 0,-1 1 0,1 0 0,0 0 0,-1 0 0,1-1 0,-1 1 0,1 1 0,-3 0 0,5-1 0,0-1 0,-1 0 0,1 1 0,-1-1 0,1 0 0,-1 0 0,1 0 0,0 1 0,0-1 0,-1 1 0,1-1 0,0 1 0,0-1 0,0 0 0,-1 1 0,1-1 0,0 1 0,0-1 0,0 1 0,0-1 0,-1 1 0,1-1 0,1 1 0,-1 0 0,0-1 0,0 1 0,0-1 0,0 1 0,1-1 0,-1 0 0,0 1 0,0-1 0,0 1 0,1-1 0,-1 1 0,0-1 0,0 0 0,1 0 0,0 0 0,-1 0 0,0 1 0,1-1 0,-1 0 0,0 1 0,1-1 0,0 0 0,-1 1 0,1-1 0,-1 0 0,0 0 0,0 0 0,2 1 0,1 0 0,0 0 0,0 0 0,0 0 0,0 0 0,1-1 0,-1 1 0,3-1 0,234-4 0,-200 3 0,1-3 0,47-6 0,8-1 0,-13 2 0,-69 7 0,27 1 0,-27 1 0,23-2 0,-4-1-1365</inkml:trace>
</inkml:ink>
</file>

<file path=ppt/ink/ink20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89"/>
    </inkml:context>
    <inkml:brush xml:id="br0">
      <inkml:brushProperty name="width" value="0.05" units="cm"/>
      <inkml:brushProperty name="height" value="0.05" units="cm"/>
    </inkml:brush>
  </inkml:definitions>
  <inkml:trace contextRef="#ctx0" brushRef="#br0">34 683 24575,'1'-29'0,"6"-38"0,-3 45 0,0 2 0,1-2 0,1 2 0,2-1 0,15-30 0,3 0 0,-15 30 0,27-42 0,35-23 0,-59 71 0,2 1 0,1 0 0,25-15 0,34-12 0,-63 34 0,1 1 0,0 1 0,1 0 0,26-4 0,21-9 0,-52 15 0,-1 0 0,1 2 0,0-1 0,1 1 0,14-1 0,-2 1 0,30 4 0,-40-1 0,-1 0 0,-1 0 0,0 2 0,14 4 0,-23-7 0,30 12 0,45 25 0,-44-20 0,42 24 0,13 8 0,-39-23 0,-35-19 0,0 0 0,28 12 0,-28-15 0,24 15 0,-3-3 0,136 52 0,-147-61 0,5 3 0,-16-5 0,0-2 0,26 8 0,152 24 0,-148-28 0,22 3 0,1 0 0,-16-3 0,-36-4 0,0 0 0,0 0 0,0 1 0,0 1 0,-1-1 0,20 14 0,-12-6 0,-1-1 0,19 15 0,-26-17 0,38 28 0,28 15 0,-73-49-1365,-1 0-5461</inkml:trace>
</inkml:ink>
</file>

<file path=ppt/ink/ink20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20"/>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20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22"/>
    </inkml:context>
    <inkml:brush xml:id="br0">
      <inkml:brushProperty name="width" value="0.025" units="cm"/>
      <inkml:brushProperty name="height" value="0.025" units="cm"/>
      <inkml:brushProperty name="color" value="#66CC00"/>
    </inkml:brush>
  </inkml:definitions>
  <inkml:trace contextRef="#ctx0" brushRef="#br0">0 53 24575,'3'0'0,"-1"0"0,0 0 0,1 0 0,-1-1 0,1 1 0,0 0 0,-1-1 0,-1 1 0,2-2 0,0 2 0,3-2 0,-5 2 0,1-2 0,1 1 0,0-1 0,1 1 0,-1 0 0,-1 0 0,2 0 0,-1 0 0,1 1 0,-2-1 0,7 1 0,-5-1 0,1 1 0,0-1 0,-1 0 0,0 0 0,8-4 0,4-1 0,9 4 0,-8 1 0,5-4 0,-16 4 0,0-1 0,0 1 0,0 1 0,7-1 0,2 1 0,-1 1 0,25 3 0,-30 0 0,-9-4 0,0 1 0,1-1 0,-1 0 0,1 1 0,-1-1 0,1 0 0,0 0 0,0 0 0,-1 1 0,1-1 0,0 0 0,-1 0 0,1 0 0,-1 0 0,1 0 0,0 0 0,0 0 0,-1 0 0,2-1 0,-1 1 0,0 0 0,0 0 0,0 1 0,1-1 0,-1 0 0,0 0 0,1 1 0,-1-1 0,0 0 0,2 1 0,4 1 0,-21-5 0,15 3 0,8 3 0,12 5 0,-17-7 0,2 1 0,-1-1 0,-1 1 0,1 1 0,7 4 0,-9-6 0,0-1 0,-1 2 0,1-1 0,-1-1 0,1 1 0,0-1 0,0 1 0,0-1 0,-2 0 0,2 0 0,0 0 0,0 0 0,4-1 0,4 1 0,-14-1 0,-1 0 0,1 1 0,-1-2 0,1 2 0,0-1 0,0 0 0,0-1 0,0 1 0,-3-4 0,-21-6 0,9 4 0,-1 2 0,1 1 0,-2-1 0,2 3 0,-36-2 0,46 4 0,1-1 0,1 1 0,-1 0 0,0 1 0,1 0 0,0 0 0,-1 0 0,1 0 0,-10 4 0,-59 21 0,75-26 0,-1 0 0,1 0 0,0 0 0,0 0 0,0 0 0,-1 1 0,1-1 0,-1 0 0,1 0 0,0 0 0,0 0 0,0 0 0,-1 0 0,1 0 0,0 1 0,0-1 0,0 0 0,0 0 0,-1 0 0,1 0 0,0 1 0,0-1 0,0 0 0,0 0 0,0 0 0,0 1 0,0-1 0,0 0 0,0 0 0,0 1 0,0-1 0,0 0 0,0 0 0,0 1 0,10 2 0,24-3 0,-26 0 0,19 0 0,-25 0 0,-17 0 0,-8-1 0,14 1 0,-1 0 0,0 0 0,1 0 0,0 1 0,-13 3 0,28-5 0,-1 1 0,0-1 0,0 1 0,7 1 0,5 0 0,29-1 0,50 0 0,-66-4 0,-18 2 0,0 0 0,11 1 0,-11 1 0,-8-1 0,0 1 0,-1 0 0,1 0 0,-1 1 0,7 0 0,-10-1 0,0 0 0,1 0 0,-1 0 0,0 0 0,0 0 0,0 0 0,0 0 0,0 0 0,0 0 0,0 0 0,1 0 0,-1 0 0,0 0 0,0 1 0,0-1 0,0 0 0,1 0 0,-1 0 0,0 0 0,0 1 0,0-1 0,0 0 0,0 0 0,0 0 0,0 0 0,0 0 0,0 0 0,0 0 0,0 0 0,0 1 0,0-1 0,0 0 0,0 0 0,0 0 0,0 0 0,0 0 0,0 1 0,-4 2 0,-7 1 0,-32-3 0,26-1 0,14 0 0,5 0 0,81 0 0,-125-8 0,18 4 0,17 2 0,-2 1 0,2 0 0,-11 0 0,-14 2 0,-53-2 0,86 1 0,-1 0 0,0 0 0,0 0 0,0 0 0,0 0 0,0 0 0,0-1 0,0 1 0,0 0 0,0 0 0,0 0 0,0 0 0,0 0 0,0 0 0,0 0 0,0 0 0,0 0 0,0 0 0,0 0 0,0 0 0,0 0 0,0 0 0,0 0 0,0-1 0,0 1 0,0 0 0,0 0 0,0-1 0,0 1 0,0 0 0,0 0 0,0 0 0,0 0 0,0 0 0,0 0 0,0-1 0,0 1 0,0 0 0,0 0 0,0 0 0,0 0 0,0 0 0,0 0 0,0 0 0,0 0 0,0 0 0,0-1 0,-1 1 0,1 0 0,0 0 0,0 0 0,0 0 0,0 0 0,0 0 0,0 0 0,-1 0 0,1 0 0,0 0 0,0 0 0,0 0 0,1-2 0,-10 2 0,1 1 0,5-1 0,1 0 0,0 0 0,-1 1 0,2-1 0,-2 1 0,1-1 0,0 1 0,-4 1 0,26-1 0,29-9 0,20 4 0,-53 2 0,-6 1 0,-2 1 0,13 0 0,-18 0 0,-1 0 0,1 0 0,-1 0 0,1 1 0,0 0 0,-1-1 0,0 1 0,1 1 0,0-1 0,-1 0 0,0 0 0,3 2 0,-5-3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0 0,-7 1 0,-9 0 0,-8-1 0,-1 1 0,-29 4 0,36-3 6,-2-1 0,-30-1 0,13-1-1389,33 1-5443</inkml:trace>
</inkml:ink>
</file>

<file path=ppt/ink/ink20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23"/>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20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21"/>
    </inkml:context>
    <inkml:brush xml:id="br0">
      <inkml:brushProperty name="width" value="0.025" units="cm"/>
      <inkml:brushProperty name="height" value="0.025" units="cm"/>
      <inkml:brushProperty name="color" value="#66CC00"/>
    </inkml:brush>
  </inkml:definitions>
  <inkml:trace contextRef="#ctx0" brushRef="#br0">1 1 24575,'325'0'0,"-284"4"-1365,-37-4-5461</inkml:trace>
</inkml:ink>
</file>

<file path=ppt/ink/ink20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15"/>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0,'195'0,"-414"0,1160 0,-938 0</inkml:trace>
</inkml:ink>
</file>

<file path=ppt/ink/ink20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16"/>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1,'1271'0,"-1266"0</inkml:trace>
</inkml:ink>
</file>

<file path=ppt/ink/ink20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17"/>
    </inkml:context>
    <inkml:brush xml:id="br0">
      <inkml:brushProperty name="width" value="0.1" units="cm"/>
      <inkml:brushProperty name="height" value="0.1" units="cm"/>
      <inkml:brushProperty name="color" value="#FFC114"/>
      <inkml:brushProperty name="ignorePressure" value="1"/>
    </inkml:brush>
  </inkml:definitions>
  <inkml:trace contextRef="#ctx0" brushRef="#br0">174 1,'-173'717,"172"-713</inkml:trace>
</inkml:ink>
</file>

<file path=ppt/ink/ink20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18"/>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0,'128'708,"-128"-706</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497"/>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20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19"/>
    </inkml:context>
    <inkml:brush xml:id="br0">
      <inkml:brushProperty name="width" value="0.2" units="cm"/>
      <inkml:brushProperty name="height" value="0.2" units="cm"/>
      <inkml:brushProperty name="color" value="#FFC114"/>
    </inkml:brush>
  </inkml:definitions>
  <inkml:trace contextRef="#ctx0" brushRef="#br0">162 12 24575,'0'39'0,"-1"40"0,0-73 0,-1 0 0,0 0 0,0 0 0,-1 0 0,-3 7 0,-4 5 0,-2 6 0,9-18 0,-1 0 0,1 0 0,-3 10 0,-5 32 0,-9 25 0,17-64 0,-1 0 0,-5 12 0,6-15 0,0 0 0,0 1 0,1-1 0,0 2 0,1-3 0,-1 3 0,0 5 0,1-8 0,1 1 0,-1 0 0,-1-1 0,-1 7 0,-4 15 0,6-21 0,-1-1 0,1-1 0,-1 1 0,-2 6 0,2-7 0,0 0 0,0 0 0,0 1 0,1-1 0,0 0 0,0 8 0,1-6 0,-1 0 0,0-1 0,-2 10 0,2-12 0,1-3 0,0 0 0,0 0 0,1 1 0,-1-1 0,0 0 0,0 0 0,0 0 0,1 0 0,-1 0 0,0 1 0,0-1 0,0 0 0,1 0 0,-1 0 0,1 0 0,-1 0 0,0 0 0,0 0 0,0 0 0,1 0 0,-1 0 0,0 0 0,0 0 0,1 0 0,-1 0 0,1 0 0,-1 0 0,0 0 0,0 0 0,0 0 0,0 0 0,0 0 0,0 0 0,1-1 0,12-1 0,-13 2 0,24-7 0,-17 6 0,1-1 0,0 0 0,0 0 0,0 1 0,13 0 0,19 2 0,67-2 0,-84-2 0,17 0 0,-28 3 0,25 0 0,40 5 0,-59-4 0,39-1 0,4 0 0,-33 4 0,17-1 0,-11-4 0,51 2 0,-58 1 0,30 2 0,-14-5 0,61 2 0,-74 5 0,-25-4 0,-1-1 0,0 0 0,-1-1 0,2 1 0,-1 0 0,-1-1 0,1 0 0,0 1 0,1-1 0,-2-1 0,2 1 0,5-2 0,-9 2 0,-1 0 0,1 0 0,-1 0 0,1 0 0,-1 0 0,1-1 0,-1 1 0,1-1 0,-1 1 0,0-1 0,1 0 0,0 1 0,-1-1 0,0 1 0,0-1 0,1 1 0,-1-1 0,0 1 0,0-1 0,0 1 0,0-1 0,1 0 0,-1 1 0,0-1 0,0 1 0,0-1 0,0 0 0,0 0 0,-1 1 0,1 0 0,0 0 0,0-1 0,0 0 0,-1 0 0,-12-24 0,8 17 0,3 2 0,-1 0 0,2-1 0,0 2 0,-1-3 0,0-8 0,1 8 0,0 0 0,-5-16 0,4 17 0,0-2 0,-1-10 0,0 1 0,-11-54 0,8 9 0,4 52 0,1 0 0,1-12 0,0 15 0,0 1 0,0-1 0,-1 0 0,0 1 0,-1-1 0,-3-8 0,4 10 0,-1-1 0,1 1 0,-2-13 0,-2-13 0,0 5 0,5 23 0,-1-2 0,1 0 0,-2 2 0,1-1 0,-5-8 0,4 6 0,0 2 0,-1-1 0,2 1 0,-1-2 0,1 2 0,-1-11 0,2 15 0,-1 0 0,1 0 0,0 0 0,-1 0 0,0 0 0,1 0 0,0 0 0,-1 1 0,0-1 0,0 0 0,0 0 0,0 0 0,0 1 0,0 0 0,0-1 0,0 1 0,0-1 0,0 1 0,-1-1 0,1 1 0,1 0 0,-1-1 0,0 1 0,-1 0 0,1 0 0,0 0 0,-2 0 0,-6-2 0,-1 2 0,-11-1 0,18 1 0,-227 1 0,169 5 0,-130-6 0,128 6 0,11-10 0,33 2 0,15 2 0,0 0 0,0 0 0,0 0 0,1 0 0,-1 0 0,0 0 0,0 1 0,1 0 0,-1 0 0,0 0 0,0 1 0,1-1 0,-6 3 0,8-2 0,-1-1 0,0-1 0,0 2 0,0-1 0,0 1 0,1 0 0,-1 0 0,0-1 0,1 1 0,0 0 0,0 0 0,0 0 0,-1 0 0,2 0 0,-1 0 0,0 0 0,0 0 0,1 0 0,-1 0 0,1 1 0,0 3 0,0-5 0,0 1 0,0 0 0,0 0 0,0 0 0,0 0 0,1 0 0,-1 0 0,1-1 0,0 1 0,0-1 0,-1 1 0,2 0 0,-1 0 0,0 0 0,0-1 0,-1 0 0,2 0 0,2 3 0,-2-3 0,1 1 0,-1-1 0,-1 0 0,2 0 0,0 0 0,0 0 0,-1 0 0,1-1 0,-1 0 0,1 0 0,0 0 0,0 1 0,-1-1 0,3-1 0,125 7 0,-85-5 0,41-2 0,-59-2 0,16 0 0,49-3 0,33 11 0,-118-4 0,0-1 0,0 0 0,-1 1 0,1 1 0,-1 0 0,1 0 0,-2 0 0,2 1 0,-1-1 0,-1 1 0,2 0 0,7 5 0,-12-5 0,-1-1 0,2 0 0,-1 1 0,0 0 0,0-2 0,0 2 0,-1 0 0,0 0 0,0 0 0,1-1 0,-2 1 0,1 0 0,0 0 0,0 0 0,-1-1 0,0 1 0,1 0 0,-1 0 0,-1 1 0,1-2 0,0 1 0,-1 0 0,-1 4 0,2-7 0,-2 1 0,2 0 0,-1 0 0,1 0 0,-1 0 0,1 0 0,-1-1 0,-1 1 0,2 0 0,-1 0 0,-1 0 0,1-1 0,0 1 0,0-1 0,0 1 0,-1-1 0,1 1 0,1-1 0,-1 0 0,0 1 0,-1-1 0,1 0 0,-2 0 0,-4 0 0,-1 0 0,-12 0 0,9 0 0,-5 0 0,-1 0 0,-32 8 0,49-8 0,-25 3 0,0-1 0,-1-1 0,-26-3 0,3 1 0,37 0 0,1 0 0,-1 0 0,-18-6 0,18 5 0,1 0 0,0 0 0,-21-1 0,-32-3 0,62 6 0,-20 0 0,-3 0 0,-31 5 0,46-4 0,4 0 0,2 0 0,-2 0 0,-7 3 0,11-3 0,0-1 0,1 0 0,-1 1 0,2-1 0,-2 1 0,1 0 0,0 0 0,0 0 0,0 0 0,-1 0 0,1 0 0,1 0 0,-2 0 0,1 1 0,1-1 0,-1 0 0,0 2 0,-7 12 0,6-12 0,0 0 0,0 0 0,2 0 0,-2 0 0,1 0 0,0 1 0,0 2 0,1-5 0,0 1 0,0-1 0,0 0 0,0 0 0,0 0 0,1 0 0,0 0 0,-1 0 0,0-1 0,1 1 0,-1 0 0,1 0 0,0 0 0,-1 0 0,0 0 0,1 0 0,0-1 0,0 1 0,0 0 0,0 0 0,0 0 0,0-1 0,0 1 0,0-1 0,1 1 0,-1-1 0,1 1 0,6 1 0,-2 1 0,3-1 0,-1 0 0,0 0 0,0-1 0,15 1 0,52-2 0,-32-1 0,427 1 0,-466 1 0,2 0 0,-1 0 0,-1 1 0,2-1 0,-2 2 0,1-1 0,0 0 0,-1 0 0,8 6 0,-3-2 0,-7-6 0,-1 1 0,1 0 0,-1 1 0,0-1 0,0 0 0,1 1 0,-1-1 0,0 0 0,0 0 0,0 1 0,0-1 0,0 0 0,-1 1 0,1-1 0,0 1 0,-1 0 0,1 1 0,-1-2 0,0 0 0,0 0 0,0 0 0,0-1 0,0 1 0,0-1 0,-1 1 0,1 0 0,0 0 0,0-1 0,0 1 0,-1 0 0,0 0 0,1-1 0,0 1 0,-1 0 0,1 0 0,-1-1 0,0 1 0,1-1 0,-1 1 0,0-1 0,0 1 0,1-1 0,-2 1 0,2-1 0,-1 0 0,1 0 0,-1 0 0,0 0 0,1 1 0,-2-1 0,2 0 0,-1 0 0,0 0 0,-2 0 0,-16 2 0,1-1 0,-27-3 0,3 1 0,-91 5 0,-10-1 0,-8 4 0,70-2 0,-6-6 0,-13 3 0,99-2 0,-1 0 0,1 0 0,-1 0 0,0 1 0,0-1 0,1 0 0,-1 1 0,1-1 0,0 1 0,-1 0 0,1-1 0,0 1 0,-1 0 0,1 0 0,0-1 0,0 1 0,-1 0 0,1 0 0,0 2 0,1-2 0,-1-1 0,1 1 0,-1 0 0,1 0 0,0 0 0,0 0 0,0-1 0,0 1 0,0 0 0,0-1 0,0 1 0,0-1 0,0 1 0,0 0 0,0 0 0,0 0 0,1 0 0,-1-1 0,1 1 0,-1 0 0,0 0 0,1-1 0,-1 1 0,0 0 0,1-1 0,-1 1 0,1-1 0,0 1 0,-1 0 0,1-1 0,0 0 0,0 0 0,0 1 0,1 0 0,2 0 0,-2 1 0,2-1 0,0 1 0,0-1 0,0 0 0,-1-1 0,1 1 0,0-1 0,6 1 0,15 1 0,0 3 0,1-2 0,39 3 0,53-7 0,-48 0 0,325 1 0,-393 1 0,1-1 0,-1 0 0,0 1 0,0-1 0,0 0 0,1 1 0,-1 0 0,0 0 0,0 0 0,-1 0 0,2 1 0,-2-1 0,1 0 0,0 1 0,0-1 0,0 1 0,1 2 0,5 5 0,-2-1 0,8 13 0,-8-11 0,-5-10 0,0 1 0,-1-1 0,0 1 0,1-1 0,-1 0 0,0 1 0,0-1 0,1 1 0,-1-1 0,1 0 0,-1 0 0,0 1 0,0 0 0,0 0 0,0-1 0,0 1 0,0-1 0,0 1 0,0-1 0,0 1 0,0-1 0,0 1 0,0-1 0,0 1 0,-1-1 0,1 1 0,0 0 0,-1-1 0,1 0 0,0 1 0,-1 0 0,1 0 0,-2 0 0,0-1 0,1 0 0,-1 1 0,0 0 0,1-1 0,-1 1 0,0-1 0,0 1 0,1-1 0,-4 0 0,-21 3 0,-1-2 0,0-1 0,1-2 0,-29-4 0,-55-1 0,-406 8-1365</inkml:trace>
</inkml:ink>
</file>

<file path=ppt/ink/ink20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512"/>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1,'1105'0,"-1118"0,7 0</inkml:trace>
</inkml:ink>
</file>

<file path=ppt/ink/ink20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13"/>
    </inkml:context>
    <inkml:brush xml:id="br0">
      <inkml:brushProperty name="width" value="0.1" units="cm"/>
      <inkml:brushProperty name="height" value="0.1" units="cm"/>
      <inkml:brushProperty name="color" value="#FFC114"/>
    </inkml:brush>
  </inkml:definitions>
  <inkml:trace contextRef="#ctx0" brushRef="#br0">1 209 24575,'1'0'0,"0"0"0,0-1 0,0 1 0,0-1 0,0 0 0,0 1 0,-1-1 0,1 0 0,0 1 0,0-1 0,-1 1 0,1-1 0,0 0 0,-1 0 0,1 0 0,-1 0 0,1 0 0,0 0 0,-1-2 0,9-8 0,0 4 0,-1 0 0,0-1 0,0 1 0,-2-1 0,2-1 0,5-10 0,25-27 0,-36 43 0,0 0 0,1 1 0,0 1 0,-2-1 0,2 0 0,0 0 0,0 1 0,4-3 0,14-8 0,-17 9 0,0 0 0,1 1 0,1-1 0,-3 1 0,3-1 0,-1 1 0,0 1 0,8-3 0,22-8 0,-34 12 0,0-1 0,0 1 0,-1 0 0,1-1 0,0 1 0,1-1 0,-1 1 0,0 0 0,0 0 0,0 0 0,0 0 0,0-1 0,0 1 0,1 0 0,-1 1 0,-1-1 0,2 0 0,0 1 0,-1-1 0,1 1 0,-1 0 0,0-1 0,0 1 0,0 0 0,0 0 0,0-1 0,0 1 0,-1 0 0,1 0 0,0 0 0,1 2 0,1 1 0,1-1 0,-1 0 0,1 1 0,0 0 0,1-1 0,-2-1 0,2 1 0,0 0 0,-1-1 0,8 2 0,-5 0 0,0-1 0,13 10 0,-14-11 0,-3 1 0,3-1 0,-1 0 0,9 2 0,-9-2 0,3 1 0,-5-3 0,-2 1 0,1 0 0,0 0 0,1-1 0,-2 1 0,2-1 0,-1 1 0,-1 1 0,1-1 0,2 3 0,6 5 0,2 2 0,0 0 0,0-2 0,1 0 0,-1 0 0,27 13 0,3-2 0,-42-20 0,0 0 0,1 0 0,-1 0 0,0 0 0,0 0 0,0 0 0,0 0 0,0 0 0,0 0 0,0 0 0,1 0 0,-1 0 0,0 0 0,0 0 0,0 1 0,0-1 0,0 0 0,0 0 0,0 0 0,0 0 0,0 0 0,0 0 0,0 0 0,0 0 0,1 1 0,-1-1 0,0 0 0,0 0 0,0 0 0,0 0 0,0 0 0,0 0 0,0 1 0,0-1 0,0 0 0,0 0 0,0 0 0,0 0 0,0 0 0,-1 1 0,-5 2 0,-8 0 0,-5-2 0,-1 0 0,-26-3 0,20 0 0,-18-2 0,-49-1 0,50-1 0,25 3 0,1 2 0,-22-2 0,11 4 0,-42-2 0,69 1 0,1 0 0,-1 0 0,0 0 0,0 0 0,1 0 0,-1-1 0,1 1 0,-2 0 0,2 0 0,-1 0 0,1-1 0,-1 1 0,0 0 0,1-1 0,-1 1 0,1-1 0,-1 1 0,0 0 0,1-1 0,0 1 0,-1-1 0,1 1 0,0-1 0,0 1 0,0-1 0,-1 0 0,1 0 0,0 1 0,0 0 0,0 0 0,-1-1 0,1 1 0,0-1 0,0 0 0,0 1 0,0-1 0,0 0 0,0 1 0,0-1 0,1 0 0,-1 1 0,0-1 0,0 0 0,0 1 0,0-1 0,1 0 0,-1-1 0,1 0 0,1 0 0,-1-1 0,1 1 0,-1-1 0,1 1 0,-1 1 0,1-1 0,0 0 0,2-2 0,9-7 0,-12 9 0,1 0 0,0 0 0,0 0 0,1 1 0,-2 0 0,1-1 0,5-1 0,26-19 0,0 10 0,-19 8 0,-11 3 0,0 0 0,0 0 0,0 0 0,0 0 0,1 0 0,-1 1 0,0-1 0,0 1 0,0-1 0,1 1 0,-1 0 0,0 1 0,6 0 0,0 2 0,1 1 0,0-1 0,-1 2 0,0 0 0,10 5 0,-4-2 0,-7-3 0,-1-1 0,0 1 0,0-1 0,-1 2 0,0-1 0,0 1 0,9 11 0,-14-17 0,1 1 0,-1 0 0,0-1 0,0 1 0,1 0 0,-1-1 0,0 1 0,1-1 0,-1 1 0,2 0 0,1 0 0,-12-1 0,-19 0 0,7 0 0,-1-1 0,1 0 0,-36-7 0,47 6 0,1 1 0,0 1 0,-1-1 0,1 1 0,-11 1 0,-22-1 0,41 0 0,-1 1 0,1-1 0,0 0 0,-1 0 0,0-1 0,1 1 0,-1 0 0,1 0 0,0 0 0,-1 0 0,0 0 0,1 0 0,0 0 0,0-1 0,0 1 0,0 0 0,-1 0 0,0 0 0,1-1 0,0 0 0,0 1 0,-1 0 0,1 0 0,0-1 0,0 1 0,-1 0 0,0-1 0,1 0 0,0 1 0,1-1 0,-1 1 0,0 0 0,0 0 0,1-1 0,-1 0 0,0 1 0,0-1 0,0 0 0,1 1 0,-1-1 0,0 1 0,1 0 0,-1-1 0,1 0 0,24-18 0,-22 17 0,0 1 0,0-1 0,0 1 0,0 0 0,-1 0 0,2 0 0,-1 1 0,1-1 0,-1 0 0,0 1 0,0-1 0,1 1 0,-1 0 0,0 0 0,0 1 0,0 0 0,1-1 0,3 2 0,-4-1 0,-1-1 0,0 1 0,0 0 0,-1-1 0,1 1 0,0 0 0,0 0 0,-1 0 0,1 0 0,0 0 0,0 0 0,0 3 0,0-3 0,-2 0 0,1 0 0,-1 0 0,1 1 0,0-2 0,-1 1 0,0 0 0,1 1 0,-1-1 0,0 0 0,0 0 0,0 0 0,0 0 0,0 1 0,0-1 0,0 0 0,0 0 0,0 0 0,0 0 0,-1 0 0,0 2 0,0-1 0,0-1 0,0 1 0,0-1 0,0 0 0,0 0 0,0 1 0,0-1 0,-1 0 0,1 0 0,-1 0 0,1 0 0,-1 1 0,0-1 0,1-1 0,0 1 0,-1 0 0,-2 0 0,-5 1 0,0 1 0,-12 1 0,2 1 0,7-4-4,-1 1-1,0-1 1,-1 0-1,2-1 1,-21-1-1,-2 0-1333</inkml:trace>
</inkml:ink>
</file>

<file path=ppt/ink/ink20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14"/>
    </inkml:context>
    <inkml:brush xml:id="br0">
      <inkml:brushProperty name="width" value="0.1" units="cm"/>
      <inkml:brushProperty name="height" value="0.1" units="cm"/>
      <inkml:brushProperty name="color" value="#FFC114"/>
    </inkml:brush>
  </inkml:definitions>
  <inkml:trace contextRef="#ctx0" brushRef="#br0">217 51 24575,'-2'-2'0,"1"2"0,-1-2 0,0 1 0,0 0 0,0 0 0,1 0 0,-1-1 0,0 1 0,1 0 0,-2 1 0,-2-2 0,2 1 0,0 0 0,-1-2 0,0 1 0,1 0 0,-1-1 0,-4-3 0,-8-6 0,15 11 0,-1 0 0,0 0 0,0 1 0,1-1 0,-2 0 0,1 1 0,1-1 0,-1 1 0,0 0 0,0 0 0,0-1 0,-1 1 0,1 0 0,1 0 0,-1 1 0,0-1 0,-4 1 0,2 0 0,2 0 0,-2 0 0,1 0 0,0 0 0,1-1 0,-1 2 0,0 0 0,0 0 0,0-1 0,-2 4 0,2-3 0,-1 0 0,1 0 0,0 0 0,-1 0 0,1 0 0,-1-1 0,0 0 0,-4 1 0,3-1 0,1 1 0,-1 0 0,1-1 0,0 2 0,-7 2 0,11-5 0,0 0 0,-1 0 0,1 0 0,0 0 0,0 1 0,-1-1 0,1 0 0,0 0 0,-1 1 0,1-1 0,0 0 0,0 0 0,0 0 0,0 0 0,-1 1 0,1-1 0,0 0 0,0 0 0,0 0 0,0 1 0,0-1 0,0 0 0,0 0 0,0 0 0,-1 1 0,1-1 0,0 0 0,0 0 0,0 1 0,0-1 0,0 0 0,0 0 0,0 0 0,0 1 0,0-1 0,1 0 0,8 2 0,17-6 0,-16 2 45,0 1-1,12-1 1,13 0-1544</inkml:trace>
</inkml:ink>
</file>

<file path=ppt/ink/ink20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96"/>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0,'956'0,"-952"0</inkml:trace>
</inkml:ink>
</file>

<file path=ppt/ink/ink20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97"/>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0,-1 0,-1 0,2 0,-1 0,1 0,0 0,-1 0,1 0,-1 0</inkml:trace>
</inkml:ink>
</file>

<file path=ppt/ink/ink20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98"/>
    </inkml:context>
    <inkml:brush xml:id="br0">
      <inkml:brushProperty name="width" value="0.05" units="cm"/>
      <inkml:brushProperty name="height" value="0.05" units="cm"/>
      <inkml:brushProperty name="color" value="#E71224"/>
    </inkml:brush>
  </inkml:definitions>
  <inkml:trace contextRef="#ctx0" brushRef="#br0">0 13 24575,'184'0'0,"-179"-1"0,-1 1 0,1-1 0,0 0 0,8-2 0,16-3 0,-10 6 0,32 3 0,-39-3 0,12 2 0,53 2 0,-26-6 0,-33 1 0,39 1 0,27 2 0,86 5 0,-158-8 0,-2 1 0,11-3 0,-12 1 0,3 1 13,-1 0-1,20 2 0,-7 0-1414</inkml:trace>
</inkml:ink>
</file>

<file path=ppt/ink/ink20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99"/>
    </inkml:context>
    <inkml:brush xml:id="br0">
      <inkml:brushProperty name="width" value="0.2" units="cm"/>
      <inkml:brushProperty name="height" value="0.2" units="cm"/>
      <inkml:brushProperty name="color" value="#E71224"/>
    </inkml:brush>
  </inkml:definitions>
  <inkml:trace contextRef="#ctx0" brushRef="#br0">1 1229 24575,'0'-2'0,"1"1"0,-1-1 0,1 0 0,-1 0 0,2 0 0,-2 0 0,1 0 0,1 1 0,-2-1 0,1 0 0,0 1 0,4-4 0,7-11 0,-2-13 0,-7 22 0,-1 1 0,1-1 0,0 0 0,7-11 0,-7 13 0,0 1 0,-1 0 0,0-1 0,-1 0 0,1 1 0,0-2 0,-1 1 0,0 1 0,0-11 0,0 13 0,-1 0 0,1-1 0,-1 0 0,1 1 0,0 1 0,0-2 0,0 1 0,0 0 0,4-4 0,-4 6 0,1-2 0,-1 0 0,0-1 0,0 1 0,-1 0 0,2 0 0,-1 0 0,-1 0 0,1 0 0,0 0 0,-1-5 0,0 6 0,0 0 0,0-1 0,0 0 0,0 0 0,0 1 0,0-1 0,0 0 0,1 1 0,-1-1 0,1 1 0,0-1 0,-1 0 0,1 1 0,0-1 0,0 1 0,0-1 0,0 1 0,0 0 0,0 0 0,2-2 0,-2 2 0,0 0 0,0 0 0,-1-1 0,1 1 0,-1-1 0,1 1 0,0 1 0,-1-2 0,0 0 0,0 1 0,1 0 0,-1-1 0,0-1 0,0 1 0,0 1 0,0-1 0,0 0 0,0 1 0,1-2 0,-1 2 0,0-1 0,3-2 0,0-2 0,1-1 0,-1 1 0,-1-1 0,0 1 0,0-1 0,0 1 0,-1-1 0,1-10 0,-1 14 0,0-2 0,0 2 0,0 0 0,0-1 0,4-4 0,2-8 0,-3 5 0,0 1 0,9-15 0,-13 24 0,8-13 0,-8 13 0,0 1 0,0 0 0,0-1 0,0 1 0,0-1 0,0 1 0,0 0 0,0-1 0,0 1 0,0-1 0,0 1 0,0 0 0,0-1 0,0 0 0,0 1 0,0-1 0,0 1 0,0 0 0,0-1 0,0 1 0,0 0 0,0 0 0,0 0 0,0-1 0,0 1 0,0 0 0,0-1 0,-1 1 0,1 0 0,-1-1 0,1 1 0,-1 0 0,1 0 0,0 0 0,0 0 0,0 0 0,-1 0 0,1 0 0,0 0 0,-1 0 0,1 0 0,0 0 0,0 0 0,0 0 0,0 0 0,-1 0 0,1 0 0,0 1 0,0-1 0,0 0 0,0 0 0,0 0 0,-1 0 0,1 0 0,0 0 0,0 1 0,0-1 0,-1 0 0,1 0 0,0 0 0,0 0 0,0 1 0,0-1 0,0 0 0,0 0 0,0 0 0,0 0 0,0 0 0,0 0 0,0 0 0,0 0 0,0 0 0,0 1 0,0-1 0,0 0 0,0 0 0,0 0 0,0 0 0,0 1 0,0-1 0,1 0 0,-1 0 0,0 1 0,1-1 0,-1 1 0,0-1 0,0 0 0,0 0 0,0 0 0,0 1 0,0-1 0,0 0 0,1 0 0,-1 0 0,0 0 0,0 1 0,0-1 0,0 0 0,1 0 0,-1 0 0,0 0 0,1 0 0,-1 0 0,0 1 0,0-1 0,0 0 0,1 0 0,-1 0 0,0 0 0,0 0 0,1 0 0,-1 0 0,1 0 0,-1 0 0,0 0 0,0 0 0,0 0 0,0 0 0,0 0 0,0 0 0,0 0 0,1 0 0,-1-1 0,0 1 0,1 0 0,-1 0 0,0 0 0,0 0 0,0 0 0,1 0 0,-1-1 0,0 1 0,0 0 0,0 0 0,0 0 0,0 0 0,1-1 0,-1 1 0,0 0 0,0 0 0,1-1 0,-1 0 0,1 0 0,-1 0 0,1 1 0,0 0 0,-1-1 0,1 0 0,-1 0 0,0 0 0,0 0 0,1 0 0,-1 0 0,1 0 0,-1 0 0,0 0 0,0 0 0,0-2 0,1-8 0,-1 11 0,0-1 0,0 1 0,1 0 0,-1 0 0,0-1 0,1 1 0,-1 0 0,0 0 0,0 0 0,0-1 0,0 1 0,0 0 0,0 0 0,0 0 0,0 0 0,1 0 0,-1 0 0,1 0 0,-1 0 0,0 0 0,0 0 0,1 0 0,-1 0 0,0 0 0,1 0 0,-1 0 0,1 0 0,-1 0 0,0 0 0,0 0 0,1 0 0,-1 0 0,0 0 0,0 0 0,1 0 0,-1 0 0,1 0 0,-1 0 0,1 3 0,-10-1 0,9-2 0,0 0 0,-1 0 0,0 1 0,0-1 0,0 0 0,0-1 0,1 1 0,-1 0 0,0 0 0,0 0 0,0 0 0,0 0 0,-1-1 0,2 1 0,0 0 0,0-1 0,0 1 0,-1 0 0,1 0 0,0 0 0,-1-1 0,1 1 0,0 0 0,0 0 0,0-1 0,0 1 0,0 0 0,0 0 0,0-1 0,0 1 0,0 0 0,0 0 0,0 0 0,0 0 0,0 0 0,0-1 0,0 1 0,0 0 0,0-4 0,1 2 0,0-1 0,0 0 0,1 1 0,2-5 0,4-10 0,-6 13 0,-1-1 0,1 1 0,1 0 0,2-6 0,-4 7 0,2 0 0,-1-1 0,-1 0 0,1 0 0,-1 2 0,1-8 0,-2 8 0,0 0 0,1 0 0,0 0 0,-1 0 0,1 0 0,1 0 0,-2 0 0,1 1 0,1-1 0,1-1 0,4-9 0,-6 10 0,0 0 0,0 1 0,-1-1 0,0-1 0,0 3 0,1-2 0,-1 0 0,-1-4 0,1 4 0,0 0 0,0 1 0,0-1 0,0 0 0,1 0 0,-1 0 0,0 0 0,3-2 0,-1-2 0,0 1 0,-1 0 0,1-1 0,1-5 0,0-2 0,3 2 0,-6 10 0,2 0 0,-2 0 0,1 0 0,-1 0 0,1-1 0,0 1 0,-1 0 0,1 0 0,-1 0 0,0 0 0,0 1 0,1-4 0,0 1 0,-1 0 0,1 0 0,-1 1 0,2-2 0,-2 2 0,1-1 0,0 0 0,0 1 0,1-1 0,4-4 0,-4 4 0,0 1 0,-1-2 0,1 1 0,0 0 0,0 0 0,-1-1 0,2-5 0,-1 2 0,-1 0 0,1-1 0,2 1 0,5-12 0,-1 3 0,0-3 0,-5 12 0,0 0 0,0 1 0,6-10 0,18-30 0,-10 26 0,-9 8 0,-6 11 0,-5 2 0,2-2 0,1 1 0,0 0 0,0-1 0,0 1 0,0 0 0,0 0 0,0-1 0,0 1 0,0 0 0,0 0 0,0 0 0,0-1 0,-1 1 0,1 0 0,0 0 0,0 0 0,0 0 0,0 0 0,-1-1 0,1 1 0,0 0 0,-1 0 0,1-1 0,0 1 0,0 0 0,0 0 0,-1 0 0,1 0 0,0 0 0,0 0 0,-1 0 0,1 0 0,0 0 0,-1 0 0,1 0 0,0 0 0,0 0 0,-1 0 0,1 0 0,0 0 0,0 0 0,0 0 0,-1 0 0,1 0 0,-1 1 0,1-1 0,0 0 0,0 0 0,0 1 0,-1-1 0,1 0 0,0 0 0,0 0 0,0-1 0,0-2 0,1 1 0,0-1 0,0 1 0,0 0 0,0-1 0,0 0 0,1 1 0,2-4 0,-1 2 0,1 0 0,-1 0 0,-1 0 0,1-1 0,-1 1 0,1 0 0,2-8 0,-3 4 0,4-4 0,1 1 0,10-15 0,-6 7 0,-9 16 0,-1 0 0,1 2 0,-1-3 0,0 1 0,1-4 0,-2 5 0,1-1 0,-1 0 0,2 0 0,-2 1 0,1 0 0,0-1 0,0 1 0,3-3 0,0 0-86,-2 2-56,-1 1 0,1 0 0,-2 1 0,2-2 0,0 3-1,0-2 1,0 0 0,3-1 0</inkml:trace>
</inkml:ink>
</file>

<file path=ppt/ink/ink20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09"/>
    </inkml:context>
    <inkml:brush xml:id="br0">
      <inkml:brushProperty name="width" value="0.05" units="cm"/>
      <inkml:brushProperty name="height" value="0.05" units="cm"/>
      <inkml:brushProperty name="color" value="#E71224"/>
    </inkml:brush>
  </inkml:definitions>
  <inkml:trace contextRef="#ctx0" brushRef="#br0">921 12 24575,'-8'1'0,"0"-1"0,-16 5 0,20-4 0,-1 0 0,0 0 0,0-1 0,0 1 0,-1-1 0,2 0 0,-1 0 0,-1 0 0,2 0 0,-1-1 0,-7 0 0,1-3 0,0 2 0,-2 0 0,2 0 0,-1 1 0,1-1 0,0 2 0,-21 2 0,-28-2 0,18-3 0,-28-3 0,-172 6 0,197 4 0,16-1 0,4-1 0,-8 1 0,-123-3-1365</inkml:trace>
</inkml:ink>
</file>

<file path=ppt/ink/ink20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10"/>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498"/>
    </inkml:context>
    <inkml:brush xml:id="br0">
      <inkml:brushProperty name="width" value="0.2" units="cm"/>
      <inkml:brushProperty name="height" value="0.2" units="cm"/>
      <inkml:brushProperty name="color" value="#E71224"/>
    </inkml:brush>
  </inkml:definitions>
  <inkml:trace contextRef="#ctx0" brushRef="#br0">0 1215 24575,'14'-4'0,"0"1"0,16-2 0,4-1 0,-22 4 0,0 1 0,0 0 0,22 3 0,-3-1 0,80 4 0,-37-1 0,18-4 0,16 0 0,-102 1 0,-1 1 0,-1-1 0,1 0 0,0 1 0,0 0 0,7 4 0,7 3 0,-18-8 0,1-1 0,-1 1 0,0 0 0,0 0 0,0-1 0,1 1 0,-2 1 0,1-1 0,0-1 0,1 3 0,9 7 0,-12-12 0,-1 1 0,1-1 0,1-1 0,-1 1 0,0 0 0,0 0 0,1-1 0,-1 1 0,1 0 0,0 0 0,-1-1 0,1-2 0,1 2 0,0 0 0,0 0 0,-1 1 0,1-2 0,-1 2 0,1-1 0,-1 0 0,0 0 0,0 0 0,-1 0 0,1 0 0,0 0 0,-1 0 0,-1-3 0,-1-4 0,1 0 0,-2-20 0,2 18 0,-4-19 0,2 17 0,2 12 0,1-2 0,0 2 0,1-1 0,-1-1 0,0 2 0,1-1 0,0-1 0,-1 1 0,1 0 0,1-5 0,1 13 0,-2-4 0,1 0 0,-1-1 0,0 1 0,1 0 0,-1 0 0,0 0 0,1-1 0,-1 1 0,0 0 0,0 0 0,0 0 0,0-1 0,0 1 0,0 0 0,0 0 0,0 0 0,0 0 0,0 0 0,0-1 0,0 1 0,0 0 0,-1 1 0,-2 1 0,0 0 0,0-1 0,0 1 0,0-1 0,-1 1 0,1-1 0,-1 0 0,1 0 0,-1-1 0,-6 2 0,-13 8 0,21-9 0,-2-1 0,2 0 0,-1 0 0,0 0 0,0 0 0,-1-1 0,1 1 0,-6-1 0,-29 0 0,18-1 0,-1 1 0,-2 0 0,1 0 0,-1 1 0,-29 6 0,-47 10 0,92-17 0,-7 2 0,0-1 0,0-1 0,0-1 0,0 1 0,0-2 0,-24-5 0,35 6 0,0 0 0,0 0 0,1 0 0,-2-1 0,2 0 0,-1 1 0,0-1 0,1 0 0,-1 0 0,-1-2 0,2 3 0,2 0 0,-1 1 0,1-1 0,-1 0 0,1 0 0,-1 0 0,1 0 0,-1 0 0,1 0 0,0 0 0,-1 0 0,1 1 0,-1-1 0,1 0 0,0 0 0,0-1 0,0 1 0,0 0 0,0 0 0,0 0 0,0 1 0,0-1 0,1 0 0,-1 0 0,1-1 0,-1 1 0,0 1 0,1-1 0,-1 0 0,1 0 0,-1 0 0,1 0 0,-1 1 0,1-1 0,1-1 0,0-1 0,1 0 0,1 0 0,-1 1 0,0-1 0,0 1 0,1-1 0,0 1 0,0 1 0,0-1 0,-1 0 0,6-1 0,3 0 0,0 1 0,18-2 0,-7 2 0,50-12 0,-48 9 0,-21 4 0,0 0 0,1-1 0,-1 1 0,0 1 0,1-1 0,7 1 0,15 2 0,44-3 0,-42-5 0,-16 2 0,8 1 0,-16 2 0,-1 1 0,1-1 0,-1 0 0,1 0 0,0-1 0,5-2 0,-10 4 0,0 0 0,0 0 0,0 0 0,0 0 0,0 0 0,1 0 0,-1 0 0,0 0 0,0 0 0,0 0 0,0 0 0,0 0 0,0 0 0,0 0 0,0 0 0,0 0 0,0 0 0,0-1 0,0 1 0,0 0 0,0 0 0,0 0 0,0 0 0,0 0 0,0 0 0,0 0 0,0 0 0,0 0 0,0 0 0,0 0 0,0 0 0,0 0 0,0-1 0,0 1 0,0 0 0,0 0 0,0 0 0,0 0 0,0 0 0,0 0 0,0-1 0,0 1 0,0 0 0,0 0 0,0 0 0,0 0 0,0 0 0,-1 0 0,1 0 0,-5-3 0,-6-1 0,-5 1 0,1 1 0,0 0 0,0 2 0,0 0 0,0 0 0,-17 3 0,16-1 0,-9 1 0,-29 0 0,24-4 0,-41-7 0,58 7 0,9 1 0,1 0 0,-1 0 0,0-1 0,1 1 0,-5-2 0,7 2 0,0-1 0,1 1 0,-1 0 0,1-1 0,-2 0 0,2 1 0,-1 0 0,1-1 0,-1 1 0,1-1 0,-1 1 0,1-1 0,-1 0 0,1 1 0,0-1 0,-1 1 0,1-1 0,0 0 0,-1 1 0,1-1 0,-1 0 0,1 0 0,0 0 0,0 1 0,0-1 0,0 0 0,0 1 0,0-1 0,0-1 0,0-56 0,-1 34 0,4-34 0,0 30 0,6-38 0,0 31 0,0 1 0,18-38 0,6-18 0,-29 80 0,-2 1 0,4-18 0,1-10 0,-7 37 0,0 0 0,0 0 0,0 1 0,0-1 0,0 0 0,0 0 0,0 0 0,0 0 0,1 0 0,-1 0 0,0 0 0,0 0 0,0 0 0,0 0 0,0 0 0,0 0 0,0 0 0,0 0 0,0 0 0,0 0 0,0 0 0,0 0 0,0 0 0,0 0 0,0 0 0,0 0 0,0 0 0,0 0 0,0 0 0,0-1 0,0 9 0,-1 10 0,-10 52 0,0 128 0,12-171 0,1-1 0,2 1 0,11 43 0,-11-49 0,-1 2 0,0-2 0,-1 25 0,16-132 0,-11 59 0,-1 0 0,-1-1 0,1-40 0,-6 9 0,-1-70 0,-1 77 0,-2-31 0,6 28 0,-1 49 0,0-1 0,0 1 0,1-1 0,-1 1 0,2-1 0,3-7 0,-5 15 0,0 6 0,0 7 0,0 93 0,29 193 0,-7-189 0,-17-86 0,1 0 0,16 35 0,-14-38 0,4 4 0,-10-43 0,0-158 0,-4 100 0,0 43 0,-10-60 0,-14-32 0,19 99 0,-10-40 0,11 45 0,2-1 0,0 0 0,1-28 0,2 35 0,0 8 0,0 0 0,0-1 0,0 0 0,1 1 0,0 0 0,3-11 0,-4 17 0,0 0 0,0 0 0,0 0 0,0 0 0,0 0 0,0 0 0,0 0 0,0 0 0,0 0 0,0 0 0,0-1 0,0 1 0,0 0 0,0 0 0,0 0 0,0 0 0,0 0 0,0 0 0,1 0 0,-1 0 0,0 0 0,0 0 0,0 0 0,0 0 0,0 0 0,0 0 0,0 0 0,0 0 0,0 0 0,0 0 0,0 0 0,0 0 0,0 0 0,0 0 0,0 0 0,0 0 0,0 0 0,0 0 0,1 0 0,-1 0 0,0 0 0,0 0 0,0 0 0,0 0 0,0 0 0,0 0 0,0 0 0,0 0 0,0 0 0,0 0 0,0 0 0,0 0 0,0 0 0,0 0 0,0 0 0,0 1 0,0-1 0,0 0 0,0 0 0,4 6 0,3 10 0,-7-14 0,53 174 0,-32-98 0,-15-51 0,4 47 0,-5-34 0,7 27 0,12 47 0,-8-51 0,-12-47 0,3 30 0,-8-73 0,-30-177 0,-3-12 0,0 70 0,29 127 0,-28-118 0,30 125 0,-5-27 0,8 36 0,0 0 0,-1 0 0,2 1 0,-1-1 0,0 0 0,0 0 0,1 0 0,-1 1 0,1-1 0,0 1 0,2-5 0,2-1 0,-2-1 0,1 1 0,2-11 0,4-10 0,-10 29 0,0 0 0,0-1 0,0 1 0,0 0 0,0 0 0,0 0 0,0 0 0,0 0 0,0 0 0,0 0 0,0-1 0,0 1 0,0 0 0,0 0 0,0 0 0,0 0 0,0 0 0,0 0 0,0 0 0,1 0 0,-1 0 0,0 0 0,0-1 0,0 1 0,0 0 0,0 0 0,0 0 0,0 0 0,0 0 0,1 0 0,-1 0 0,0 0 0,0 0 0,0 0 0,0 0 0,0 0 0,0 0 0,1 0 0,-1 0 0,0 0 0,0 0 0,0 0 0,1 0 0,-1 0 0,4 6 0,2 10 0,-6-15 0,11 26 0,-8-20 0,0 0 0,-1 0 0,0 0 0,3 15 0,-4-15 0,0 0 0,1 0 0,3 7 0,1 10 0,1 2 0,-3-14 0,2 23 0,1 3 0,-1-3 0,3 22 0,-6-43 0,-1 24 0,0-6 0,2 32 0,2-6 0,1-23 0,-3-7 0,2 35 0,-6-62 0,5 33 0,-3-23 0,1 21 0,-3-19 0,1 0 0,0 0 0,1 0 0,1 1 0,0-2 0,7 19 0,-7-18 0,1 1 0,-1-1 0,-1 1 0,1 17 0,-2-23 0,0-1-341,0 0 0,0 0-1,3 7 1</inkml:trace>
</inkml:ink>
</file>

<file path=ppt/ink/ink20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11"/>
    </inkml:context>
    <inkml:brush xml:id="br0">
      <inkml:brushProperty name="width" value="0.2" units="cm"/>
      <inkml:brushProperty name="height" value="0.2" units="cm"/>
      <inkml:brushProperty name="color" value="#E71224"/>
    </inkml:brush>
  </inkml:definitions>
  <inkml:trace contextRef="#ctx0" brushRef="#br0">0 1134 24575,'14'-4'0,"1"2"0,16-3 0,4-1 0,-22 4 0,-1 2 0,1-1 0,22 2 0,-2 0 0,81 4 0,-37-1 0,19-4 0,17 0 0,-107 1 0,-2 1 0,2-1 0,-1 0 0,-1 0 0,1 1 0,8 4 0,8 2 0,-20-7 0,-1-1 0,2 1 0,-1 0 0,0 0 0,0-1 0,1 1 0,-2 1 0,1-1 0,1-1 0,0 3 0,9 6 0,-12-11 0,-1 1 0,1-1 0,0-1 0,0 2 0,0-1 0,0 0 0,1-1 0,-1 1 0,1 0 0,0 0 0,0 0 0,0-3 0,0 2 0,1 0 0,0 1 0,0 0 0,-1-2 0,1 2 0,-1-1 0,0 0 0,0 1 0,0-1 0,0 0 0,0 0 0,-1 0 0,1 1 0,-3-4 0,1-3 0,0-1 0,-3-18 0,3 17 0,-4-18 0,2 16 0,2 11 0,1-1 0,-1 1 0,2-1 0,-1-1 0,0 2 0,1-1 0,0 0 0,0 0 0,0 0 0,0-4 0,2 11 0,-2-3 0,1 0 0,0-1 0,-1 1 0,0 0 0,1 0 0,-1 0 0,0-1 0,0 1 0,1 0 0,-1 0 0,0 0 0,0-1 0,0 1 0,0 0 0,0-1 0,0 1 0,0 0 0,0 0 0,-1-1 0,1 1 0,0 0 0,-1 1 0,-2 1 0,1 0 0,-1-2 0,-1 2 0,0-1 0,2 1 0,-2-1 0,0 0 0,0 0 0,1-2 0,-8 3 0,-13 8 0,21-10 0,0 0 0,1 0 0,-2 0 0,1 0 0,0 0 0,0-1 0,-1 1 0,-5-1 0,-31 0 0,19-1 0,-1 1 0,-1 0 0,0 0 0,-1 1 0,-30 6 0,-49 8 0,96-15 0,-8 2 0,1-1 0,-1-1 0,0-1 0,1 1 0,-1-2 0,-23-4 0,34 5 0,1 0 0,0 0 0,0 0 0,0-1 0,0 0 0,1 1 0,-1 0 0,0-1 0,0 0 0,-1-2 0,3 3 0,0 0 0,0 1 0,1-1 0,-1 0 0,1 0 0,-1 1 0,0-1 0,1 0 0,-1 0 0,1 0 0,0 0 0,0 1 0,-1-1 0,1 0 0,0 0 0,-1-1 0,1 1 0,0 0 0,0 0 0,1 0 0,-1 1 0,0 0 0,1-1 0,-1 0 0,0-1 0,0 1 0,1 1 0,-1-1 0,1 0 0,0 0 0,-1 0 0,1 0 0,-1 1 0,1-1 0,1-1 0,0 0 0,1-1 0,1 0 0,0 1 0,-2-1 0,2 1 0,0 0 0,0 0 0,0 1 0,0-1 0,0 0 0,5-1 0,3 1 0,0 0 0,20-2 0,-9 2 0,54-11 0,-52 8 0,-20 4 0,-1 0 0,0 0 0,1 0 0,0 1 0,-1-1 0,9 1 0,15 2 0,46-3 0,-44-5 0,-16 2 0,7 2 0,-16 1 0,0 1 0,-1-1 0,1 0 0,1 0 0,-2-1 0,8-2 0,-12 4 0,0 0 0,0 0 0,0 0 0,0 0 0,0 0 0,0 0 0,0 0 0,0 0 0,0 0 0,0 0 0,0 0 0,0 0 0,0 0 0,0 0 0,0 0 0,0 0 0,0 0 0,0-1 0,0 1 0,0 0 0,0 0 0,0 0 0,0 0 0,0 0 0,0 0 0,0 0 0,0 0 0,0 0 0,0 0 0,0 0 0,0 0 0,0 0 0,0-1 0,0 1 0,0 0 0,0 0 0,0 0 0,0 0 0,0 0 0,0 0 0,0-1 0,0 1 0,0 0 0,0 0 0,0 0 0,0 0 0,0 0 0,0 0 0,0 0 0,-6-2 0,-6-2 0,-4 1 0,0 1 0,0 0 0,1 2 0,-1 0 0,1 0 0,-18 3 0,16-1 0,-9 1 0,-30 0 0,24-4 0,-42-7 0,61 7 0,9 1 0,1 0 0,-1 0 0,-1-1 0,3 1 0,-7-2 0,8 2 0,0 0 0,0 0 0,1 0 0,0-1 0,-1 0 0,0 1 0,1 0 0,-1-1 0,0 1 0,1-1 0,-1 1 0,1-1 0,-1 0 0,0 1 0,1-1 0,0 1 0,-1-1 0,1 0 0,0 1 0,0-1 0,-1 0 0,1 0 0,-1 0 0,1 1 0,0-1 0,0 1 0,0 0 0,0-1 0,0-1 0,0-52 0,-1 31 0,4-31 0,1 28 0,5-36 0,0 30 0,2 0 0,16-35 0,7-17 0,-30 74 0,-1 2 0,2-17 0,3-10 0,-8 35 0,0 0 0,0 0 0,0 1 0,0-1 0,0 0 0,0 0 0,0 0 0,0 0 0,1 0 0,-1 0 0,0 0 0,0 0 0,0 0 0,0 0 0,0 0 0,0 0 0,0 0 0,0 0 0,0 0 0,0 0 0,0 0 0,0 0 0,0 0 0,0 0 0,0 0 0,0 0 0,1 0 0,-1 0 0,0 0 0,0-1 0,0 9 0,-2 9 0,-9 48 0,0 120 0,11-160 0,2-1 0,3 1 0,10 41 0,-10-47 0,-3 3 0,1-3 0,-1 24 0,17-123 0,-12 55 0,0 0 0,-3-2 0,3-36 0,-6 8 0,-3-65 0,-1 71 0,-1-29 0,7 27 0,-2 46 0,0-2 0,0 1 0,1 0 0,0 0 0,0 0 0,4-7 0,-4 14 0,-1 5 0,-1 7 0,2 87 0,29 180 0,-8-176 0,-16-81 0,1 0 0,15 33 0,-13-35 0,3 3 0,-10-40 0,0-147 0,-4 93 0,0 40 0,-10-56 0,-16-29 0,22 91 0,-12-37 0,12 43 0,1-2 0,2 1 0,0-27 0,2 33 0,-1 7 0,1 1 0,0-2 0,1 1 0,-1 0 0,2 0 0,1-10 0,-3 16 0,0 0 0,0 0 0,0 0 0,0 0 0,0 0 0,0 0 0,0 0 0,0 0 0,0 0 0,0 0 0,0 0 0,0 0 0,0 0 0,0 0 0,0 0 0,0 0 0,0 0 0,0 0 0,1 0 0,-1 0 0,0 0 0,0 0 0,0 0 0,0 0 0,0 0 0,0 0 0,0 0 0,0 0 0,0 0 0,1 0 0,-1 0 0,0 0 0,0 0 0,0 0 0,0 0 0,0 0 0,0 0 0,0 0 0,0 0 0,0 0 0,0 0 0,0 0 0,0 0 0,0 0 0,0 0 0,0 0 0,0 0 0,0 0 0,1 0 0,-1 0 0,0 0 0,0 0 0,0 0 0,0 0 0,0 0 0,0 0 0,0 0 0,0 0 0,0 0 0,4 6 0,2 9 0,-5-13 0,54 162 0,-33-91 0,-17-48 0,7 44 0,-8-31 0,9 24 0,13 45 0,-11-49 0,-10-43 0,3 28 0,-9-68 0,-32-165 0,-2-12 0,0 66 0,29 118 0,-28-110 0,31 117 0,-5-26 0,8 35 0,0-1 0,-1 0 0,2 1 0,-1-1 0,0 1 0,0-1 0,1 0 0,-1 1 0,1-1 0,-1 1 0,4-4 0,1-2 0,-2 0 0,0 1 0,4-11 0,3-9 0,-10 27 0,0 0 0,0-1 0,0 1 0,0 0 0,0 0 0,0 0 0,0 0 0,0 0 0,0 0 0,0 0 0,0-1 0,0 1 0,0 0 0,1 0 0,-1 0 0,0 0 0,0 0 0,0 0 0,0 0 0,1 0 0,-1 0 0,0 0 0,0-1 0,0 1 0,0 0 0,0 0 0,0 0 0,0 0 0,0 0 0,1 0 0,-1 0 0,0 0 0,0 0 0,0 0 0,0 0 0,0 0 0,0 0 0,1 0 0,-1 0 0,0 0 0,0 0 0,0 0 0,1 0 0,-1 0 0,4 6 0,2 9 0,-5-15 0,9 26 0,-6-20 0,-1 1 0,0-1 0,-2 1 0,4 13 0,-4-13 0,1-1 0,0 1 0,2 6 0,3 9 0,0 3 0,-3-14 0,3 22 0,-1 2 0,1-2 0,3 20 0,-8-40 0,1 22 0,0-5 0,0 30 0,3-6 0,1-21 0,-3-7 0,3 33 0,-7-58 0,4 30 0,-1-20 0,0 19 0,-3-18 0,1 0 0,1 0 0,0 0 0,0 1 0,1-2 0,7 18 0,-6-17 0,1 2 0,-2-2 0,-2 1 0,3 16 0,-4-22 0,1 0-341,1-1 0,-1 1-1,3 6 1</inkml:trace>
</inkml:ink>
</file>

<file path=ppt/ink/ink20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00"/>
    </inkml:context>
    <inkml:brush xml:id="br0">
      <inkml:brushProperty name="width" value="0.2" units="cm"/>
      <inkml:brushProperty name="height" value="0.2" units="cm"/>
      <inkml:brushProperty name="color" value="#E71224"/>
    </inkml:brush>
  </inkml:definitions>
  <inkml:trace contextRef="#ctx0" brushRef="#br0">1 101 24575,'1'-4'0,"-1"0"0,1 2 0,1-2 0,-1 1 0,0-1 0,0 2 0,1-1 0,0-1 0,0 1 0,0 0 0,4-3 0,-2 1 0,25-36 0,-28 40 0,0 0 0,0 0 0,-1 0 0,1 0 0,0 1 0,0 0 0,0-1 0,0 0 0,0 1 0,-1-1 0,1 0 0,0 1 0,0-1 0,0 1 0,0 0 0,1-1 0,-1 1 0,0 0 0,1-1 0,0 1 0,-2 1 0,1-1 0,-1 0 0,1 0 0,-1 1 0,1-1 0,0 0 0,0 1 0,-1-1 0,1 1 0,-1-1 0,1 1 0,0-1 0,-1 1 0,1-1 0,-1 1 0,0-1 0,1 0 0,0 1 0,-1 0 0,0 0 0,0-1 0,1 1 0,-1 0 0,0-1 0,0 1 0,0 0 0,0-1 0,0 2 0,10 56 0,-7-34 0,1 46 0,-4-67 0,0-2 0,0 1 0,1-1 0,-1 1 0,0 0 0,1 0 0,1 2 0,-2-4 0,0 0 0,0 0 0,0 0 0,0 0 0,0 0 0,0 1 0,0-1 0,0 0 0,0 0 0,0 0 0,0 0 0,0 0 0,0 0 0,0 0 0,0 0 0,0 0 0,0 0 0,1 0 0,-1 0 0,0 0 0,0 0 0,0 1 0,0-1 0,0 0 0,1 0 0,-1 0 0,0 0 0,0 0 0,0 0 0,0 0 0,0 0 0,0 0 0,0 0 0,0 0 0,0 0 0,0 0 0,0 0 0,1 0 0,-1 0 0,0 0 0,0 0 0,0 0 0,0 0 0,0 0 0,0 0 0,0 0 0,0-1 0,3-8 0,-3 10 0,0 4 0,0 0 0,0-1 0,0 1 0,1 0 0,0-1 0,0 0 0,0 1 0,2 4 0,-2-6 0,1 0 0,-1-2 0,-1 2 0,1 0 0,0 0 0,-1 0 0,0-1 0,0 0 0,0 1 0,-1 6 0,0-6 0,1 1 0,0 0 0,0-1 0,2 8 0,-1-6 0,0 1 0,0 0 0,-1 10 0,0-10 0,0 0 0,0-1 0,0 1 0,2 7 0,2-4 0,-3-6 0,0 1 0,0-2 0,0 2 0,0 0 0,-1-1 0,1 5 0,5 45 0,-7-40 0,1 19 0,0-30 0,0 0 0,1 0 0,0 1 0,-1-2 0,1 1 0,-1 0 0,1 0 0,0 0 0,0 1 0,1-1 0,1 1 0,-4-21 0,-1 13 0,1 0 0,0 1 0,0-1 0,-1 0 0,2-8 0,-4-16 0,-3-13 0,6 36 0,-1-2 0,2 2 0,0-13 0,-1-7 0,-1 12 0,2 8 0,-1 2 0,1-3 0,-2-4 0,-3-3 0,1 0 0,1 0 0,2 0 0,-2-25 0,-1 105 0,-2 29 0,6-59 0,0 34 0,1-62 0,2 1 0,-1 0 0,1 0 0,1 0 0,-2-1 0,3 0 0,-1 0 0,1 0 0,8 9 0,-11-13 0,9 9 0,-11-13 0,0 0 0,0 0 0,1 0 0,-1 1 0,0-1 0,0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0,2 7 0,-1 8 0,-1-9 0,-1 1 0,1 1 0,1-1 0,-1 1 0,2-2 0,2 10 0,0-2 0,-1 0 0,-2 0 0,1 19 0,-1-16 0,0 11 0,-1-19 0,0 0 0,0 1 0,5 16 0,-1-7 0,4 33 0,-5-30 0,0 24 0,-3-32 0,5 19 0,-2-20 0,0 19 0,-3-27-195,0-1 0,1 0 0,-1 0 0,2 1 0,-2-1 0,3 3 0</inkml:trace>
</inkml:ink>
</file>

<file path=ppt/ink/ink20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01"/>
    </inkml:context>
    <inkml:brush xml:id="br0">
      <inkml:brushProperty name="width" value="0.2" units="cm"/>
      <inkml:brushProperty name="height" value="0.2" units="cm"/>
      <inkml:brushProperty name="color" value="#E71224"/>
    </inkml:brush>
  </inkml:definitions>
  <inkml:trace contextRef="#ctx0" brushRef="#br0">46 313 24575,'0'-5'0,"0"-1"0,0 1 0,0-1 0,-1 1 0,1 0 0,-2-1 0,-1-5 0,1 5 0,0-2 0,1 1 0,1 0 0,-1 0 0,1-8 0,-2-15 0,2 29 0,0-3 0,-1 0 0,0 0 0,0-1 0,0 1 0,-3-7 0,-1-9 0,2 5 0,2 8 0,0 2 0,0-2 0,1-10 0,0 11 0,0-1 0,-1 1 0,-2-11 0,1-1 51,1 14-334,0 1 0,1-1 0,-1 0-1,-3-6 1</inkml:trace>
</inkml:ink>
</file>

<file path=ppt/ink/ink20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02"/>
    </inkml:context>
    <inkml:brush xml:id="br0">
      <inkml:brushProperty name="width" value="0.2" units="cm"/>
      <inkml:brushProperty name="height" value="0.2" units="cm"/>
      <inkml:brushProperty name="color" value="#E71224"/>
    </inkml:brush>
  </inkml:definitions>
  <inkml:trace contextRef="#ctx0" brushRef="#br0">0 13 24575,'2'-1'0,"1"-1"0,-1 0 0,0 2 0,1-1 0,-1 0 0,0 0 0,1 0 0,-1 0 0,6-1 0,-7 3 0,-1 0 0,0 0 0,1 0 0,0 1 0,-1-1 0,0-1 0,0 1 0,0 1 0,0-1 0,0 2 0,0 4 0,3 3-1365</inkml:trace>
</inkml:ink>
</file>

<file path=ppt/ink/ink20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03"/>
    </inkml:context>
    <inkml:brush xml:id="br0">
      <inkml:brushProperty name="width" value="0.1" units="cm"/>
      <inkml:brushProperty name="height" value="0.1" units="cm"/>
      <inkml:brushProperty name="color" value="#E71224"/>
    </inkml:brush>
  </inkml:definitions>
  <inkml:trace contextRef="#ctx0" brushRef="#br0">0 64 24575,'1'0'0,"1"-1"0,-1 0 0,0 1 0,0-2 0,0 2 0,-1-1 0,2 0 0,-2 0 0,1 0 0,0 0 0,1-1 0,6-5 0,-5 4 0,1 0 0,0 1 0,-1 0 0,0-2 0,1 1 0,-1-1 0,0 1 0,-1 0 0,0-1 0,0 1 0,4-8 0,-7 13 0,1 0 0,-1 0 0,0-1 0,0 2 0,1-1 0,0 0 0,0 0 0,-1 1 0,1-1 0,0-1 0,1 1 0,-1 1 0,0-1 0,1 0 0,-1 0 0,1 0 0,0 0 0,0 0 0,0 0 0,0 0 0,2 3 0,5 10 0,-8-15 0,1 1 0,-1-1 0,0 1 0,0-1 0,0 1 0,1-1 0,-1 1 0,0-1 0,0 1 0,0 0 0,0-1 0,0 1 0,0-1 0,0 1 0,0-1 0,0 1 0,0-1 0,0 1 0,0-1 0,-1 1 0,1-1 0,0 1 0,0-1 0,0 1 0,-1-1 0,1 0 0,0 1 0,-1-1 0,1 0 0,-1 1 0,0-2 0,1 0 0,-1-1 0,0 0 0,1 1 0,0-1 0,0 0 0,-1 1 0,1-1 0,1-2 0,-1 4 0,-4-18 131,2 6-1627</inkml:trace>
</inkml:ink>
</file>

<file path=ppt/ink/ink20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04"/>
    </inkml:context>
    <inkml:brush xml:id="br0">
      <inkml:brushProperty name="width" value="0.05" units="cm"/>
      <inkml:brushProperty name="height" value="0.05" units="cm"/>
      <inkml:brushProperty name="color" value="#E71224"/>
    </inkml:brush>
  </inkml:definitions>
  <inkml:trace contextRef="#ctx0" brushRef="#br0">1 1 24575,'7'0'0,"-7"0"0,0 0 0,1 0 0,0-1 0,0 1 0,-1 0 0,1 0 0,0 0 0,-1 0 0,1 0 0,0 0 0,0 0 0,-1 1 0,1-1 0,-1 0 0,1 0 0,0 0 0,-1 0 0,1 1 0,0-1 0,0 0 0,-1 1 0,0-1 0,0 0 0,0 1 0,1-1 0,0 1 0,-1-1 0,0 0 0,1 1 0,-1-1 0,0 1 0,1-1 0,-1 0 0,1 0 0,-1 1 0,0 0 0,0 0 0,0-1 0,0 1 0,1-1 0,-1 1 0,0 1 0,2 8 0,1 2 0,-1 19 0,5 2 0,-3 51 0,-3-77-9,0 2 1,1-1-1,0 1 0,1-2 0,0 1 0,5 11 0,3 3-1294</inkml:trace>
</inkml:ink>
</file>

<file path=ppt/ink/ink20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07"/>
    </inkml:context>
    <inkml:brush xml:id="br0">
      <inkml:brushProperty name="width" value="0.05" units="cm"/>
      <inkml:brushProperty name="height" value="0.05" units="cm"/>
      <inkml:brushProperty name="color" value="#E71224"/>
    </inkml:brush>
  </inkml:definitions>
  <inkml:trace contextRef="#ctx0" brushRef="#br0">61 1 24575,'-1'0'0,"-1"0"0,1 0 0,-1 1 0,1-1 0,-1 0 0,1 1 0,0-1 0,0 1 0,-1-1 0,1 1 0,-1 0 0,1-1 0,-1 1 0,1 0 0,0-1 0,0 1 0,0 0 0,0 0 0,1 0 0,-2 0 0,0 3 0,-2 1 0,1 0 0,0 1 0,-2 9 0,-1-4 0,-4 14-1365</inkml:trace>
</inkml:ink>
</file>

<file path=ppt/ink/ink20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08"/>
    </inkml:context>
    <inkml:brush xml:id="br0">
      <inkml:brushProperty name="width" value="0.05" units="cm"/>
      <inkml:brushProperty name="height" value="0.05" units="cm"/>
      <inkml:brushProperty name="color" value="#E71224"/>
    </inkml:brush>
  </inkml:definitions>
  <inkml:trace contextRef="#ctx0" brushRef="#br0">12 1 24575,'-1'0'0,"0"1"0,0-1 0,-1 1 0,2 1 0,-2-1 0,1 1 0,-1 0 0,2 1 0,-1-1 0,0 0 0</inkml:trace>
</inkml:ink>
</file>

<file path=ppt/ink/ink20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05"/>
    </inkml:context>
    <inkml:brush xml:id="br0">
      <inkml:brushProperty name="width" value="0.05" units="cm"/>
      <inkml:brushProperty name="height" value="0.05" units="cm"/>
      <inkml:brushProperty name="color" value="#E71224"/>
    </inkml:brush>
  </inkml:definitions>
  <inkml:trace contextRef="#ctx0" brushRef="#br0">29 0 24575,'0'1'0,"0"0"0,0-1 0,0 1 0,0-1 0,-1 1 0,1 0 0,0-1 0,-1 1 0,1-1 0,0 1 0,-1-1 0,1 0 0,0 0 0,-1 1 0,0 0 0,1-1 0,0 1 0,-1-1 0,1 0 0,-1 1 0,0-1 0,1 0 0,0 1 0,-2-1 0,2 1 0,-1-1 0,0 1 0,0-1 0,1 1 0,-1 0 0,0-1 0,0 1 0,1 0 0,-1 0 0,1-1 0,-1 2 0,-1 3 0,4-10 0,-1-3 0,-1 8 0,0 0 0,0 0 0,0-1 0,0 1 0,0 0 0,-1 0 0,1 0 0,0 0 0,-1 0 0,1 0 0,0 0 0,0 0 0,0 0 0,0 0 0,0 0 0,-1 0 0,1 0 0,0 0 0,0 0 0,0 0 0,0 0 0,-1 0 0,1 0 0,0 0 0,0 0 0,-1 0 0,1 0 0,0 0 0,0 1 0,0-1 0,0 0 0,0 0 0,0 0 0,0 0 0,0 0 0,0 0 0,0 0 0,0 1 0,0-1 0,0 0 0,0 0 0,0 0 0,0 0 0,0 0 0,0 1 0,-2 0 9,2 0-1,-1 1 1,0-1-1,0 0 1,1-1 0,0 1-1,-1 1 1,1-1-1,0 1 1,0-1-1,-1 0 1,1 0-1,0 3 1,2 15-1494</inkml:trace>
</inkml:ink>
</file>

<file path=ppt/ink/ink20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506"/>
    </inkml:context>
    <inkml:brush xml:id="br0">
      <inkml:brushProperty name="width" value="0.05" units="cm"/>
      <inkml:brushProperty name="height" value="0.05" units="cm"/>
      <inkml:brushProperty name="color" value="#E71224"/>
    </inkml:brush>
  </inkml:definitions>
  <inkml:trace contextRef="#ctx0" brushRef="#br0">22 0 24575,'0'1'0,"-1"0"0,1 0 0,0 0 0,-1 0 0,1 0 0,0 0 0,-1-1 0,1 1 0,-1 0 0,0 0 0,0 1 0,0-2 0,0 1 0,1 0 0,-1 0 0,1 0 0,-1 1 0,1-2 0,-1 1 0,1 0 0,0 0 0,-1 0 0,1 1 0,-4 20 133,-1-5-1631</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487"/>
    </inkml:context>
    <inkml:brush xml:id="br0">
      <inkml:brushProperty name="width" value="0.2" units="cm"/>
      <inkml:brushProperty name="height" value="0.2" units="cm"/>
      <inkml:brushProperty name="color" value="#E71224"/>
    </inkml:brush>
  </inkml:definitions>
  <inkml:trace contextRef="#ctx0" brushRef="#br0">1 108 24575,'1'-4'0,"-1"0"0,1 1 0,0-1 0,0 1 0,0-1 0,1 1 0,0 0 0,0-1 0,-1 1 0,2 0 0,3-4 0,-3 2 0,25-39 0,-27 43 0,0 0 0,0 0 0,-1 0 0,1 0 0,0 0 0,-1 1 0,1-1 0,0 0 0,0 1 0,0-1 0,0 0 0,0 1 0,0-1 0,0 1 0,0 0 0,0-1 0,0 1 0,0 0 0,1-1 0,-1 1 0,0 1 0,0-1 0,0 0 0,-1 0 0,1 1 0,0-1 0,-1 0 0,1 1 0,-1-1 0,1 1 0,-1-1 0,1 1 0,0-1 0,-1 1 0,1-1 0,-1 1 0,0-1 0,1 1 0,-1 0 0,0 0 0,1 0 0,-1-1 0,0 1 0,0 0 0,1-1 0,-1 1 0,0 0 0,0-1 0,0 2 0,9 60 0,-6-36 0,1 49 0,-4-72 0,1-2 0,-1 1 0,0 0 0,0 0 0,1 0 0,-1 0 0,2 2 0,-2-4 0,0 0 0,0 0 0,0 0 0,0 0 0,0 0 0,0 1 0,0-1 0,0 0 0,0 0 0,0 0 0,0 0 0,0 0 0,0 0 0,0 0 0,0 0 0,0 0 0,0 0 0,1 0 0,-1 0 0,0 0 0,0 0 0,0 1 0,0-1 0,0 0 0,0 0 0,0 0 0,0 0 0,0 0 0,0 0 0,0 0 0,1 0 0,-1 0 0,0 0 0,0 0 0,0 0 0,0 0 0,0 0 0,1 0 0,-1 0 0,0 0 0,0 0 0,0 0 0,0 0 0,0 0 0,0 0 0,0 0 0,0-1 0,3-8 0,-3 10 0,-1 4 0,1 0 0,1 0 0,-1 0 0,0 0 0,1 0 0,1-1 0,-1 1 0,2 5 0,-2-7 0,0 0 0,0-1 0,0 1 0,-1 0 0,1 0 0,-1 0 0,0-1 0,0 1 0,0 0 0,-1 6 0,1-5 0,0 0 0,0 0 0,0 0 0,1 7 0,0-5 0,0 0 0,-1 1 0,0 10 0,0-11 0,0 0 0,0 0 0,1 0 0,2 8 0,0-4 0,-2-7 0,0 1 0,0-1 0,0 1 0,-1 0 0,1-1 0,-1 6 0,7 48 0,-8-44 0,1 22 0,0-33 0,0 0 0,1 0 0,-1 1 0,1-1 0,-1 0 0,1 0 0,-1 0 0,2 0 0,-1 1 0,0-1 0,1 2 0,-2-24 0,-2 15 0,1 0 0,0 0 0,0 0 0,0 0 0,0-9 0,-2-17 0,-4-14 0,6 38 0,-1-1 0,2 1 0,0-13 0,-1-8 0,0 13 0,0 9 0,1 1 0,-1-2 0,-2-5 0,-1-3 0,1 0 0,0 0 0,1 0 0,0-27 0,-3 113 0,0 31 0,5-64 0,0 37 0,2-66 0,0 1 0,0-1 0,1 1 0,0-1 0,0 0 0,1 0 0,0-1 0,1 1 0,7 9 0,-9-14 0,7 10 0,-10-14 0,0 0 0,0 0 0,1 0 0,-1 1 0,0-1 0,0 0 0,0 0 0,1 0 0,-1 0 0,0 0 0,0 0 0,0 1 0,1-1 0,-1 0 0,0 0 0,0 0 0,1 0 0,-1 0 0,0 0 0,0 0 0,1 0 0,-1 0 0,0 0 0,0 0 0,0 0 0,1 0 0,-1 0 0,1 0 0,-1 0 0,0-1 0,0 1 0,0 0 0,1 0 0,-1 0 0,0 0 0,0 0 0,0 0 0,1-1 0,-1 1 0,0 0 0,0 0 0,0 0 0,0-1 0,1 1 0,-1 0 0,0 0 0,0 0 0,0-1 0,0 1 0,0 0 0,0 0 0,0 0 0,0 0 0,0 0 0,0 0 0,0 0 0,0 0 0,0 0 0,0 0 0,0 0 0,0 0 0,0 0 0,0 0 0,0 0 0,0 0 0,0 0 0,0 0 0,0 1 0,1-1 0,-1 0 0,0 0 0,0 0 0,0 0 0,0 0 0,0 0 0,0 0 0,0 0 0,0 0 0,0 0 0,0 0 0,0 0 0,0 0 0,0 0 0,0 0 0,0 0 0,0 0 0,0 0 0,0 0 0,0 0 0,0 0 0,1 0 0,-1 0 0,0 0 0,0 0 0,0 0 0,0 0 0,0 0 0,0 0 0,0 0 0,0 0 0,0 0 0,0 0 0,0 0 0,0 0 0,0 0 0,0-1 0,0 1 0,0 0 0,0 0 0,0 0 0,0 0 0,0 0 0,0 0 0,0 0 0,0 0 0,0 0 0,0 0 0,0 0 0,3 8 0,-2 8 0,-1-10 0,-1 2 0,1 0 0,1 0 0,-1 0 0,1-1 0,3 10 0,-1-2 0,0 0 0,-1 0 0,0 20 0,-1-17 0,-1 12 0,0-20 0,0 0 0,1 0 0,3 18 0,1-8 0,2 36 0,-5-32 0,2 25 0,-3-34 0,3 20 0,-2-21 0,1 21 0,-3-30-195,0-1 0,1 1 0,0-1 0,0 1 0,0-1 0,1 4 0</inkml:trace>
</inkml:ink>
</file>

<file path=ppt/ink/ink20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90"/>
    </inkml:context>
    <inkml:brush xml:id="br0">
      <inkml:brushProperty name="width" value="0.05" units="cm"/>
      <inkml:brushProperty name="height" value="0.05" units="cm"/>
    </inkml:brush>
  </inkml:definitions>
  <inkml:trace contextRef="#ctx0" brushRef="#br0">34 3749 24575,'1'-8'0,"0"-1"0,1 0 0,-1 0 0,1 1 0,6-12 0,-2-1 0,37-120 0,10-67 0,-39 125 0,-7 29 0,31-134 0,19-107 0,-51 260 0,45-259 0,0 71 0,8-38 0,-35 160 0,22-78 0,161-428 0,-156 467 0,63-146 0,-3 83 0,-62 121 0,-34 51 0,3 1 0,2 1 0,34-42 0,-34 46 0,-14 18 0,1-2 0,-1 3 0,1-2 0,0 2 0,1-1 0,0 1 0,13-8 0,-20 14 0,-1 0 0,1-1 0,1 1 0,-1 0 0,-1 0 0,2 0 0,-1-1 0,0 1 0,0 0 0,0 1 0,0-1 0,0 0 0,0 0 0,-1 0 0,1 1 0,0-1 0,0 0 0,0 1 0,0-1 0,0 1 0,0-1 0,0 1 0,-1 0 0,2-1 0,-2 1 0,1-1 0,-1 0 0,2 2 0,-2-2 0,1 1 0,-1 0 0,0 0 0,0 0 0,1 0 0,-1 0 0,1 1 0,2 5 0,1 2 0,-2-2 0,3 14 0,-2-11 0,22 84 0,15 111 0,-16-21 0,-6-43 0,29 185 0,-39-285 0,37 235 0,-5-67 0,0-10 0,1 66 0,-26-173 0,15 69 0,-8-59 0,-10-39 0,-4-33 0,15 36 0,-13-40 0,13 53 0,-19-60 0,2-1 0,-1 0 0,15 24 0,-1 2 0,-3-4 0,23 62 0,-29-74 0,1-2 0,16 28 0,-17-36 0,45 91 0,4 12 0,-15-33 0,2-3 0,-38-68 0,8 27 0,1-2 0,-8-19 0,8 30 0,-12-37 0,1-1 0,0 0 0,1 0 0,9 16 0,-3-6-1365,-10-16-5461</inkml:trace>
</inkml:ink>
</file>

<file path=ppt/ink/ink20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91"/>
    </inkml:context>
    <inkml:brush xml:id="br0">
      <inkml:brushProperty name="width" value="0.05" units="cm"/>
      <inkml:brushProperty name="height" value="0.05" units="cm"/>
    </inkml:brush>
  </inkml:definitions>
  <inkml:trace contextRef="#ctx0" brushRef="#br0">34 1686 24575,'1'-7'0,"0"-2"0,1 1 0,-1 0 0,1 1 0,-1-1 0,1 0 0,1 1 0,0 0 0,0 0 0,6-13 0,8-18 0,68-260 0,-81 280 0,45-130 0,-9 26 0,-20 62 0,44-100 0,-36 97 0,6-8 0,1 2 0,71-104 0,-64 107 0,-14 25 0,38-43 0,-20 28 0,-38 47 0,0 2 0,0-1 0,0 2 0,2 0 0,-2 1 0,0 0 0,15-4 0,21-14 0,-40 21 0,2 0 0,-1 0 0,0 0 0,0 1 0,1 0 0,-1 0 0,1 1 0,-2 0 0,2 0 0,10 4 0,2 2 0,31 19 0,-27-12 0,4 2 0,-18-9 0,2 0 0,12 4 0,-8-4 0,1 2 0,-1 1 0,16 14 0,-5-6 0,3 5 0,-19-14 0,1-1 0,0 0 0,-1-1 0,2-1 0,0 0 0,-2 0 0,14 0 0,77-3 0,-52-4 0,-41 2 0,0-1 0,0-1 0,1 0 0,-1-2 0,9-4 0,18-6 0,-20 8 0,1 1 0,-1 2 0,0 0 0,2 2 0,-2 1 0,1 0 0,23 6 0,-29-3 0,1 1 0,-1 1 0,0-1 0,0 2 0,0 0 0,-1 1 0,0 1 0,1 0 0,10 16 0,10 11 0,33 44 0,-16-21 0,-35-41 0,16 28 0,-3-3 0,0-3 0,-1 1 0,-2 1 0,23 60 0,-5 11 0,-24-74 0,-1 1 0,-3 1 0,0 1 0,-1 1 0,0 0 0,8 88 0,-17-117 0,2 12 0,0-1 0,0 1 0,11 44 0,-10-48 0,5 31 0,2 7 0,-7-39 0,-2 2 0,4 31 0,0 5 0,-6-56-124,1-1 0,-1 1 0,0 0 0,1 0 0,-1 0 0,1 0-1,0 0 1,-1-1 0,1 0 0,1 4 0,4 1-6702</inkml:trace>
</inkml:ink>
</file>

<file path=ppt/ink/ink20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92"/>
    </inkml:context>
    <inkml:brush xml:id="br0">
      <inkml:brushProperty name="width" value="0.05" units="cm"/>
      <inkml:brushProperty name="height" value="0.05" units="cm"/>
    </inkml:brush>
  </inkml:definitions>
  <inkml:trace contextRef="#ctx0" brushRef="#br0">34 34 24575,'10'1'0,"1"0"0,13 2 0,15 1 0,5-4 0,-24 0 0,29 2 0,-43-1 0,1 0 0,0 0 0,-1 1 0,2 0 0,-3 0 0,2-1 0,-2 2 0,8 4 0,13 9 0,-2 0 0,-1 3 0,34 33 0,-47-43 0,35 38 0,73 98 0,-99-115 0,25 48 0,-8-12 0,49 95 0,-33-59 0,-39-73 0,-1 0 0,10 39 0,-19-56 0,34 94 0,1 0 0,-21-57 0,40 73 0,-31-66 0,-2-5 0,33 67 0,47 115 0,-64-113 0,-6-12 0,38 128 0,-36-106 0,-15-62 0,21 83 0,-30-86 0,44 129 0,-31-127 0,8 23 0,2 9 0,-13-28 0,-3-15 0,10 27 0,34 70 0,-52-122 0,20 38 0,-24-57 0,6 12 0,18 45 0,-22-46 0,1-1 0,2-1 0,1 1 0,1-2 0,22 28 0,-35-46 0,7 6 0,0 0 0,-3 2 0,3-2 0,-3 2 0,0 0 0,7 16 0,27 75 0,-38-100-72,-1 0 1,1 0-1,0 0 0,-1-1 0,1 1 0,-1 0 0,2 0 0,-2 0 1,2-1-1,-2 1 0,1 0 0,0 0 0,0 0 0,0-1 0,0 1 1,-1-1-1,1 1 0,2-1 0,5 2-6754</inkml:trace>
</inkml:ink>
</file>

<file path=ppt/ink/ink20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93"/>
    </inkml:context>
    <inkml:brush xml:id="br0">
      <inkml:brushProperty name="width" value="0.1" units="cm"/>
      <inkml:brushProperty name="height" value="0.1" units="cm"/>
      <inkml:brushProperty name="ignorePressure" value="1"/>
    </inkml:brush>
  </inkml:definitions>
  <inkml:trace contextRef="#ctx0" brushRef="#br0">0 4052,'0'-4045,"0"4038</inkml:trace>
</inkml:ink>
</file>

<file path=ppt/ink/ink20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94"/>
    </inkml:context>
    <inkml:brush xml:id="br0">
      <inkml:brushProperty name="width" value="0.1" units="cm"/>
      <inkml:brushProperty name="height" value="0.1" units="cm"/>
      <inkml:brushProperty name="ignorePressure" value="1"/>
    </inkml:brush>
  </inkml:definitions>
  <inkml:trace contextRef="#ctx0" brushRef="#br0">0 0,'8725'0,"-8719"0</inkml:trace>
</inkml:ink>
</file>

<file path=ppt/ink/ink20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95"/>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20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84"/>
    </inkml:context>
    <inkml:brush xml:id="br0">
      <inkml:brushProperty name="width" value="0.1" units="cm"/>
      <inkml:brushProperty name="height" value="0.1" units="cm"/>
      <inkml:brushProperty name="color" value="#E71224"/>
    </inkml:brush>
  </inkml:definitions>
  <inkml:trace contextRef="#ctx0" brushRef="#br0">233 40 24575,'-1'-2'0,"-1"0"0,0 1 0,0-1 0,0 1 0,0-1 0,0 1 0,0-1 0,0 1 0,0-1 0,0 1 0,-1 0 0,1 0 0,-1 1 0,1-1 0,0 1 0,-4-1 0,-13-4 0,-1 2 0,0 1 0,-22 0 0,23 2 0,11 0 0,2 1 0,-2-1 0,2 0 0,-1-1 0,0 1 0,0 0 0,1-2 0,-10-2 0,14 3 0</inkml:trace>
</inkml:ink>
</file>

<file path=ppt/ink/ink20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85"/>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1,'0'1742,"0"-1740</inkml:trace>
</inkml:ink>
</file>

<file path=ppt/ink/ink20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86"/>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0,'1130'0,"-1126"0</inkml:trace>
</inkml:ink>
</file>

<file path=ppt/ink/ink20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87"/>
    </inkml:context>
    <inkml:brush xml:id="br0">
      <inkml:brushProperty name="width" value="0.1" units="cm"/>
      <inkml:brushProperty name="height" value="0.1" units="cm"/>
      <inkml:brushProperty name="color" value="#E71224"/>
    </inkml:brush>
  </inkml:definitions>
  <inkml:trace contextRef="#ctx0" brushRef="#br0">1 0 24575,'13'18'0,"-10"-14"0,1 1 0,-1-1 0,4 8 0,-4-7 0,0-1 0,0 1 0,6 5 0,11 9 0,-14-14 0,-1 0 0,1 0 0,0 1 0,7 10 0,16 24 0,-24-34 0,0 0 0,0-1 0,9 8 0,9 9 0,-19-18 0,10 10 0,-3 1 0,19 28 0,-24-28 0,-4-12 0,-1 1 0,1-1 0,0 0 0,0 0 0,-1 0 0,2 0 0,4 5 0,-5-6 0,0 1 0,0-1 0,0 1 0,0 0 0,2 6 0,6 8 0,-7-14 0,-1 1 0,0-1 0,-1 0 0,3 8 0,-3-8 0,1 0 0,0 1 0,-1 0 0,4 3 0,-3-2 0,1-2 0,0 2 0,-1 0 0,1 4 0,6 12 0,4 9 0,-10-24 0,-1 2 0,1-2 0,8 12 0,-5-8 0,9 19 0,-6-11 0,2 2 0,-2-1 0,17 26 0,-15-22 0,-9-18 0,0-2 0,0 2 0,4 6 0,-3-5 0,1 0 0,-1 0 0,-1 1 0,0-2 0,-1 2 0,3 9 0,4 16 0,-2-14 0,-2-8 0,-1 1 0,1-2 0,8 14 0,-11-20 0,1-1 0,-1 1 0,0-1 0,0 1 0,0-1 0,0 4 0,0-3 0,-1-2 0,1 2 0,0 0 0,0-1 0,-1 1 0,2-1 0,0 4 0,1-2 0,0 0 0,0 1 0,-2 0 0,1-1 0,-1 1 0,2 5 0,2 8 0,0 0 0,-5-13 0,2 0 0,-1 0 0,5 6 0,4 26 0,18 24 0,-3-5 0,-22-49 0,-1-5 0,-1 2 0,1-1 0,-1 1 0,2 4 0,-3-6 0,0 0 0,1-1 0,0 2 0,0-2 0,0 1 0,0-1 0,1 2 0,2 1 0,-2-2 0,-1-1 0,0 1 0,0 0 0,0 0 0,0 0 0,0 0 0,2 4 0,-1 2 0,1 0 0,6 13 0,3 8 0,-8-19 0,0-1 0,2 2 0,0-1 0,7 9 0,-10-13 0,0 1 0,0-2 0,4 11 0,2 6 0,13 18 0,-1 0 0,-14-22 0,-7-14 0,1-1 0,1 2 0,0-3 0,0 2 0,0 0 0,2 3 0,-6 9 0,2-15 0,1 0 0,-1-1 0,0 1 0,0 0 0,1-1 0,-1 1 0,1 0 0,0-1 0,0 1 0,-1 0 0,1 0 0,0-1 0,1 1 0,-2-1 0,1 0 0,0 0 0,-1 1 0,1-1 0,-1 1 0,1-1 0,0 1 0,-1-1 0,1 1 0,-1-1 0,0 1 0,0 0 0,1 0 0,-1-1 0,0 1 0,1 0 0,-1-1 0,0 1 0,0 0 0,0 0 0,1 2 0,0-1 0,0 1 0,0-1 0,0 1 0,0 0 0,1-2 0,-1 2 0,1-1 0,-1 0 0,0 0 0,3 2 0,-1-1 0,-1-1 0,0 1 0,0-1 0,-1 0 0,0 0 0,1 1 0,-1-1 0,0 1 0,1 3 0,12 33 0,-14-39-40,0 1 0,1-1 0,-1 1 0,0-1-1,1 1 1,-1-1 0,0 0 0,0 0 0,1 0 0,-1 1 0,0-1-1,1 1 1,0-1 0,-1 0 0,0 1 0,1-1 0,-1 0-1,0 1 1,0-1 0,1 1 0,-1-1 0,1 0 0,0 0 0,-1 0-1,1 0 1,-1 1 0,1-1 0,0 0 0,-1 0 0,1 0-1,-1 0 1,1 0 0,1 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1:20:43.253"/>
    </inkml:context>
    <inkml:brush xml:id="br0">
      <inkml:brushProperty name="width" value="0.2" units="cm"/>
      <inkml:brushProperty name="height" value="0.2" units="cm"/>
      <inkml:brushProperty name="color" value="#E71224"/>
    </inkml:brush>
  </inkml:definitions>
  <inkml:trace contextRef="#ctx0" brushRef="#br0">1 203 24575,'1'-7'0,"0"0"0,1 0 0,0 0 0,0 1 0,0-1 0,1 1 0,0 0 0,1-1 0,-1 1 0,1 1 0,7-9 0,-4 4 0,45-73 0,-51 81 0,0 1 0,1-1 0,-1 0 0,0 1 0,1-1 0,-1 1 0,1-1 0,-1 1 0,1 0 0,0-1 0,-1 1 0,1 0 0,0 0 0,0 0 0,0 1 0,0-1 0,0 0 0,0 1 0,2-1 0,-2 1 0,-1 1 0,0-1 0,1 1 0,-1-1 0,0 1 0,1 0 0,-1-1 0,0 1 0,0 0 0,0 0 0,0 0 0,0 0 0,0 0 0,0 0 0,0 0 0,0 0 0,-1 0 0,1 1 0,0-1 0,-1 0 0,1 1 0,-1-1 0,1 0 0,-1 1 0,1-1 0,-1 0 0,0 1 0,0-1 0,0 3 0,17 112 0,-11-67 0,1 94 0,-7-139 0,1-1 0,-1 1 0,1 0 0,-1-1 0,1 1 0,0-1 0,2 5 0,-3-7 0,0-1 0,0 0 0,0 0 0,0 0 0,0 0 0,1 1 0,-1-1 0,0 0 0,0 0 0,0 0 0,0 0 0,0 0 0,0 1 0,0-1 0,0 0 0,0 0 0,0 0 0,1 0 0,-1 0 0,0 0 0,0 0 0,0 1 0,0-1 0,0 0 0,1 0 0,-1 0 0,0 0 0,0 0 0,0 0 0,0 0 0,1 0 0,-1 0 0,0 0 0,0 0 0,0 0 0,0 0 0,0 0 0,1 0 0,-1 0 0,0 0 0,0 0 0,0 0 0,0 0 0,1 0 0,-1 0 0,0 0 0,0-1 0,5-17 0,-5 19 0,-1 9 0,1-1 0,1 1 0,-1-1 0,1 1 0,1-1 0,0 0 0,0 0 0,4 10 0,-4-14 0,0 0 0,0 0 0,-1 1 0,0-1 0,0 0 0,-1 1 0,1-1 0,-1 0 0,0 1 0,-2 10 0,1-8 0,1 0 0,0-1 0,0 1 0,2 12 0,0-8 0,0 0 0,-1 0 0,-1 20 0,0-21 0,0 1 0,0-1 0,1 0 0,4 16 0,1-8 0,-4-13 0,0 1 0,0 0 0,-1 0 0,0 0 0,0-1 0,0 10 0,11 93 0,-13-84 0,1 40 0,0-61 0,0 0 0,1 0 0,0 1 0,0-1 0,0 0 0,0 0 0,0 0 0,1 0 0,0 0 0,0 0 0,3 5 0,-6-48 0,-2 30 0,1-1 0,0 1 0,0-1 0,0 1 0,1-18 0,-6-31 0,-5-27 0,9 71 0,1 0 0,1 1 0,1-25 0,-2-15 0,0 25 0,1 17 0,0 0 0,0-1 0,-4-12 0,-3-4 0,2 0 0,1 0 0,1 0 0,0-51 0,-4 213 0,-2 58 0,9-120 0,2 69 0,2-123 0,1 0 0,0 0 0,1 0 0,1-1 0,0 0 0,1 0 0,1-1 0,1 1 0,13 17 0,-17-26 0,14 17 0,-19-25 0,0 1 0,0-1 0,1 0 0,-1 1 0,1-1 0,-1 0 0,0 0 0,1 1 0,-1-1 0,1 0 0,-1 0 0,0 1 0,1-1 0,-1 0 0,1 0 0,-1 0 0,1 0 0,-1 0 0,1 0 0,-1 0 0,1 0 0,-1 0 0,0 0 0,1 0 0,-1 0 0,1 0 0,-1 0 0,1 0 0,-1 0 0,1-1 0,-1 1 0,0 0 0,1 0 0,-1-1 0,1 1 0,-1 0 0,0 0 0,1-1 0,-1 1 0,0 0 0,1-1 0,-1 1 0,0-1 0,1 1 0,-1 0 0,0-1 0,0 1 0,0-1 0,1 1 0,-1-1 0,0 1 0,0 0 0,0 0 0,0 0 0,0 0 0,0 0 0,0 1 0,0-1 0,0 0 0,0 0 0,0 0 0,0 0 0,0 0 0,0 0 0,0 0 0,0 0 0,0 0 0,0 1 0,1-1 0,-1 0 0,0 0 0,0 0 0,0 0 0,0 0 0,0 0 0,0 0 0,0 0 0,0 0 0,0 0 0,0 0 0,1 0 0,-1 0 0,0 0 0,0 0 0,0 0 0,0 0 0,0 0 0,0 0 0,0 0 0,0 0 0,1 0 0,-1 0 0,0 0 0,0 0 0,0 0 0,0 0 0,0 0 0,0 0 0,0 0 0,0 0 0,1 0 0,-1 0 0,0 0 0,0 0 0,0 0 0,0-1 0,0 1 0,0 0 0,0 0 0,0 0 0,0 0 0,0 0 0,0 0 0,0 0 0,0 0 0,0 0 0,0-1 0,0 1 0,4 15 0,-2 17 0,-2-22 0,-1 5 0,1 0 0,1 0 0,0 0 0,1 0 0,5 17 0,-1-4 0,-1 0 0,-1 0 0,-1 39 0,-1-33 0,-1 22 0,-1-37 0,0 0 0,1-1 0,7 36 0,0-17 0,5 69 0,-8-61 0,2 49 0,-6-67 0,7 39 0,-4-38 0,1 38 0,-5-57-195,1-1 0,0 0 0,0 0 0,1 1 0,0-1 0,3 8 0</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488"/>
    </inkml:context>
    <inkml:brush xml:id="br0">
      <inkml:brushProperty name="width" value="0.2" units="cm"/>
      <inkml:brushProperty name="height" value="0.2" units="cm"/>
      <inkml:brushProperty name="color" value="#E71224"/>
    </inkml:brush>
  </inkml:definitions>
  <inkml:trace contextRef="#ctx0" brushRef="#br0">44 335 24575,'0'-5'0,"0"-1"0,0 0 0,0 0 0,-1 0 0,1 1 0,-1-1 0,-3-6 0,3 5 0,-1-1 0,1 0 0,0 1 0,0-1 0,1-8 0,-1-16 0,1 31 0,-1-3 0,1-1 0,-1 1 0,0-1 0,0 1 0,-3-8 0,-1-10 0,3 6 0,1 9 0,0 1 0,0-1 0,0-11 0,1 11 0,0 0 0,0 0 0,-3-11 0,0-1 51,2 15-334,1 0 0,-1 0 0,0 0-1,-2-7 1</inkml:trace>
</inkml:ink>
</file>

<file path=ppt/ink/ink2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88"/>
    </inkml:context>
    <inkml:brush xml:id="br0">
      <inkml:brushProperty name="width" value="0.2" units="cm"/>
      <inkml:brushProperty name="height" value="0.2" units="cm"/>
      <inkml:brushProperty name="color" value="#E71224"/>
    </inkml:brush>
  </inkml:definitions>
  <inkml:trace contextRef="#ctx0" brushRef="#br0">36 1 24575,'1'1'0,"0"0"0,1 0 0,-1 1 0,1-2 0,-1 1 0,1 0 0,0-1 0,0 1 0,-1 0 0,0 0 0,5 0 0,-5-1 0,46 15 0,-29-9 0,-18-6 0,2 0 0,-2 1 0,1-1 0,0 0 0,0 1 0,-1 0 0,1-1 0,0 0 0,0 0 0,-1 0 0,1 1 0,-1 0 0,1-1 0,-1 1 0,0-1 0,1 1 0,-1 0 0,0-1 0,2 2 0,-4-1 0,1 0 0,0 0 0,0-1 0,0 1 0,-1-1 0,1 1 0,0-1 0,-1 0 0,1 0 0,-1 1 0,1-1 0,0 0 0,-2 0 0,1 0 0,-13 1 0,11-1 0,0 1 0,-1 0 0,1 0 0,-1 0 0,-5 2 0,8-2 0,1-1 0,0 1 0,-1 1 0,0-1 0,1 0 0,0 0 0,-1-1 0,1 1 0,0 1 0,-1-1 0,1 1 0,0-1 0,1 1 0,-1-1 0,1 1 0,-2 2 0,1-3 0,1-1 0,0 1 0,-1 0 0,0 0 0,1 0 0,0 0 0,0 0 0,0 0 0,0 0 0,0 0 0,0-1 0,0 1 0,0 0 0,0-1 0,0 1 0,0 0 0,1 0 0,-1 0 0,1 0 0,-1-1 0,1 2 0,0-1 0,0 0 0,0-1 0,-1 1 0,1-1 0,0 1 0,1 0 0,-1-1 0,0 1 0,0-1 0,0 1 0,1-1 0,-1 0 0,0 0 0,0 0 0,0 0 0,0 0 0,2 0 0,84 0 0,-71-2 0,-14 1 0,1 0 0,-1 1 0,1 0 0,0-1 0,0 1 0,0 0 0,-2 0 0,2 0 0,0 1 0,0-1 0,-1 1 0,0 0 0,1-1 0,0 1 0,0 0 0,-1-1 0,1 1 0,-2 0 0,6 4 0,-3-2 0,0 0 0,0 0 0,0 0 0,0 2 0,-1-1 0,0-1 0,1 1 0,-1 1 0,-2-2 0,2 2 0,2 4 0,-5-8 0,0-1 0,0 0 0,0 1 0,0-1 0,0 0 0,0 0 0,0 1 0,0-1 0,0 0 0,0 1 0,-1-1 0,1 0 0,0 0 0,0 1 0,0-1 0,0 0 0,0 0 0,0 1 0,-1-1 0,1 0 0,0 0 0,-1 0 0,1 1 0,0-1 0,0 1 0,0-1 0,-1 0 0,1 0 0,-1 0 0,-11 3 0,-16-4 0,26 1 0,-75-5 0,63 5 0,4-1 0,-1 1 0,0 1 0,1 0 0,0 0 0,-14 4 0,23-5 0,-1 1 0,1-1 0,0 1 0,0 1 0,0-1 0,0 0 0,-1 1 0,1-1 0,0 0 0,0 0 0,0 1 0,1 0 0,-1-2 0,0 2 0,0-1 0,1 1 0,0 0 0,-1-1 0,1 4 0,0-4 0,0 0 0,-1 0 0,1 0 0,0 0 0,0 1 0,-1-1 0,1 0 0,1 1 0,-1-1 0,0 1 0,1-1 0,-1-1 0,0 1 0,0 0 0,1 1 0,-1-1 0,1 0 0,-1 1 0,1-1 0,0 0 0,0 0 0,0 0 0,0 0 0,2 1 0,1-1 0,1 0 0,0 0 0,-1-1 0,1 1 0,0-1 0,-1 0 0,1 0 0,9-1 0,5 0 0,96 5 0,-67 1 0,-30-3 0,21-1 0,-38-1 0,1 0 0,1 1 0,-2-1 0,0 0 0,2 1 0,-2-1 0,1 1 0,0-1 0,0 1 0,0 0 0,0-1 0,-1 1 0,0 0 0,1 1 0,0-1 0,-1 0 0,1 0 0,-1 0 0,1-1 0,-1 2 0,0 0 0,-1-1 0,1 0 0,0 1 0,0-1 0,1 4 0,-2-5 0,0 0 0,-1 1 0,1 0 0,0-1 0,0 1 0,0-1 0,-1 1 0,1-1 0,0 1 0,-1 0 0,1 0 0,-1-1 0,1 1 0,-1-1 0,1 1 0,0-1 0,-1 0 0,1 1 0,-1-1 0,1 1 0,-1-1 0,0 0 0,1 0 0,-1 1 0,1-1 0,-2 0 0,2 0 0,-1 0 0,1 1 0,-2-1 0,1 0 0,-25 2 0,-46 2 0,27-3 0,-42-2 0,20-3 0,67 4 0,-2 0 0,0 0 0,0 0 0,-1 0 0,2 0 0,-2 0 0,2 1 0,-1-1 0,0 0 0,-3 2 0,5-2 0,-1 1 0,1-1 0,-1 1 0,0 0 0,1-1 0,-1 1 0,1 0 0,-1 0 0,1 0 0,0-1 0,0 1 0,0 0 0,-1 0 0,1-1 0,0 0 0,0 1 0,-1 0 0,1 0 0,0-1 0,0 2 0,1-2 0,-1 1 0,0 1 0,1-1 0,-1-1 0,0 1 0,0 0 0,0-1 0,0 1 0,0 0 0,0 0 0,0-1 0,1 0 0,-1 1 0,0-1 0,1 1 0,-1-1 0,1 1 0,0 0 0,-1-1 0,1 1 0,-1-1 0,1 0 0,0 1 0,2 1 0,-2-1 0,1 0 0,0-1 0,0 1 0,0 0 0,0-1 0,4 1 0,3 0 0,-1-1 0,18 1 0,-23-1 0,39-1 0,53 2 0,-87-1 0,0 1 0,1 0 0,-1 1 0,1-1 0,-1 1 0,-1 1 0,2 0 0,-2-1 0,2 2 0,11 6 0,-11-7 0,-1 1 0,1-1 0,1-1 0,-1-1 0,17 3 0,-25-4 0,-82-4 0,49 2 0,0 1 0,-41 3 0,33-2 0,32 0 0,1 0 0,0 0 0,0 0 0,0 2 0,0-1 0,-1 0 0,-11 4 0,8-1 0,7-3 0,-1 0 0,0 1 0,1 0 0,-1 0 0,-5 5 0,9-7 0,1 1 0,-1-1 0,1 0 0,-1 0 0,0 1 0,1-1 0,-1 1 0,1-1 0,0 1 0,-1-1 0,1 1 0,-1 0 0,1-1 0,0 1 0,0 0 0,0 0 0,0-1 0,-1 2 0,2-1 0,-1-1 0,0 1 0,0 0 0,1 0 0,-1-1 0,1 1 0,-1 0 0,0 0 0,1 0 0,-1-1 0,1 1 0,0 0 0,0 0 0,-1-1 0,1 1 0,1 1 0,-1-1 0,2 0 0,-2 0 0,1 0 0,1-1 0,-2 1 0,2-1 0,-2 1 0,1 0 0,0-1 0,0 0 0,1 1 0,2-1 0,32-1 0,-18 0 0,158 6 0,-162-5 0,0 0 0,0 1 0,20 5 0,-9-4 0,6 3 0,-32-4 0,1-1 0,0 0 0,0 0 0,0 0 0,-1 0 0,2 1 0,-2-1 0,1 0 0,-1 1 0,1-1 0,-1 1 0,1-1 0,-1 1 0,1-1 0,0 1 0,0-1 0,-1 1 0,0-1 0,1 0 0,0 0 0,-1 2 0,1-2 0,-1 1 0,1 0 0,-1-1 0,0 1 0,0 0 0,1-1 0,-1 1 0,0 0 0,0 0 0,0-1 0,0 3 0,-1-2 0,1 0 0,0-1 0,-1 1 0,0 0 0,0 0 0,0 1 0,1-1 0,-1 0 0,0 0 0,0-1 0,0 1 0,0 0 0,1 0 0,-1 0 0,-1-1 0,1 1 0,0 0 0,0-1 0,0 0 0,-2 1 0,-5 1 0,-1-1 0,0 1 0,1-1 0,-1 0 0,0-1 0,0 0 0,-9-2 0,-10 1 0,-74-3 0,-1 0 0,86 4 0,10-1 0,1 1 0,-1 0 0,1 0 0,-1 0 0,0 1 0,1 0 0,-1 1 0,-6 0 0,12-1 0,0-1 0,1 0 0,-1 1 0,-1-1 0,2 0 0,-1 1 0,0-1 0,0 1 0,0-1 0,1 1 0,-2 0 0,2-1 0,-1 1 0,1 0 0,-1-1 0,0 1 0,1 0 0,-1 0 0,1-1 0,-1 1 0,1-1 0,0 1 0,0 0 0,0 0 0,0 0 0,-1 0 0,1-1 0,0 1 0,0 0 0,0 0 0,0 0 0,0 0 0,0 0 0,1 0 0,-1 0 0,0 0 0,0-1 0,0 0 0,0 1 0,1 0 0,-1 0 0,0-1 0,1 2 0,-1-2 0,2 2 0,0 0 0,0 0 0,0 0 0,0-1 0,0 0 0,-1 1 0,2-1 0,-1 0 0,0 1 0,1-1 0,-1 0 0,0 0 0,0 0 0,1 0 0,-1 0 0,1-1 0,4 1 0,143 2 0,-138-2 0,-1 0 0,19 4 0,-20-3 0,1 0 0,-1-2 0,14 2 0,-5-3 0,1 2 0,35 4 0,-46-4 0,-1 0 0,-1-1 0,13 0 0,-13-1 0,1 1 0,-2 1 0,2-1 0,10 2 0,-18-2 0,1 0 0,-1 0 0,0 0 0,1 0 0,-1 0 0,0 0 0,0 0 0,1 1 0,-1-1 0,0 0 0,0 0 0,1 0 0,-1 0 0,1 0 0,-1 1 0,0-1 0,1 0 0,-1 0 0,0 0 0,0 1 0,0-1 0,1 0 0,-1 0 0,1 0 0,-1 0 0,0 1 0,0-1 0,0 0 0,0 1 0,0-1 0,0 0 0,1 1 0,-2 0 0,1-1 0,0 1 0,-1 0 0,0-1 0,1 1 0,0-1 0,-1 1 0,1 0 0,-1-1 0,0 1 0,1-1 0,-1 0 0,1 1 0,-1 0 0,-26 9 0,16-6 0,-2-2 0,1-1 0,0 1 0,0-1 0,0-1 0,0 0 0,-17-2 0,-9 1 0,-201 1 0,223-1 0,15 1 0,1 0 0,-1 0 0,-1-1 0,1 1 0,-1 0 0,1 0 0,0 0 0,0 0 0,0 0 0,-1 0 0,1 0 0,0 0 0,0 1 0,0-1 0,0 0 0,0 0 0,-1 0 0,1 0 0,0 1 0,0-1 0,0 1 0,0-1 0,0 1 0,-1 2 0,-3 1 0,3-2 0,-1 0 0,1-1 0,0 2 0,1-1 0,-1 1 0,-1-1 0,0 4 0,2-5 0,1 0 0,0 0 0,0 0 0,0 0 0,0 0 0,0 0 0,0 1 0,0-1 0,0 0 0,0-1 0,0 1 0,1 0 0,-1 0 0,0 0 0,1 0 0,0 0 0,-1 0 0,1 0 0,-1 0 0,1 0 0,0 0 0,0-1 0,-1 1 0,1 0 0,1 0 0,-1 0 0,1 1 0,0-1 0,0 0 0,1 1 0,-2-1 0,2 0 0,-2 0 0,2 0 0,-1 0 0,0-1 0,1 1 0,-1-1 0,0 1 0,4-1 0,4 0 0,1 0 0,11 0 0,13 0 0,55 4 0,8 2 0,-14-1 0,-20-5 0,10 0 0,-73 0 0,0 0 0,-1 0 0,2 0 0,-2 1 0,1-1 0,0 0 0,0 0 0,0 0 0,-1 1 0,2-1 0,-2 0 0,0 1 0,0-1 0,2 1 0,-2-1 0,1 1 0,-1 0 0,1-1 0,0 1 0,-1-1 0,1 1 0,-1 0 0,1 0 0,0 1 0,0 0 0,0 0 0,0 0 0,-1 1 0,0-1 0,1 2 0,-1 0 0,0-3 0,0-1 0,0 1 0,0 0 0,0-1 0,0 1 0,0 0 0,-1-1 0,1 1 0,0-1 0,0 1 0,0 0 0,-1 0 0,0-1 0,1 1 0,0-1 0,-1 0 0,1 0 0,-1 1 0,0-1 0,1 1 0,-1-1 0,1 0 0,-1 1 0,0-1 0,1 0 0,-1 1 0,1-1 0,-1 0 0,0 0 0,1 1 0,0-1 0,-1 0 0,0 0 0,0 0 0,-1 0 0,-4 1 0,0 0 0,0-1 0,-8-1 0,7 0 0,-24 1 0,1-2 0,-55-9 0,53 5 0,1 0 0,-1 2 0,-46 0 0,62 4 0,5 0 0,2-1 0,-1 2 0,0-1 0,1 0 0,0 2 0,-2-1 0,2 1 0,-18 7 0,14-4 0,8-4 0,2 1 0,-1 0 0,-1 0 0,1 0 0,-3 2 0,6-3 0,-1 1 0,1-1 0,0 0 0,0 0 0,0 0 0,0 1 0,1-1 0,-1 0 0,1 0 0,-1 1 0,0-1 0,1 1 0,-1-1 0,1 1 0,0 0 0,0-1 0,-1 2 0,1-1 0,0-1 0,0 1 0,0-1 0,0 1 0,0-1 0,1 1 0,-1-1 0,0 0 0,1 0 0,-1 0 0,1 1 0,0-1 0,-1 1 0,1-1 0,-1 0 0,1 0 0,0 0 0,0 0 0,0 0 0,0 0 0,1 0 0,-1 0 0,2 1 0,0-1 0,-1 0 0,2 1 0,-1-2 0,0 2 0,0-2 0,0 1 0,0 0 0,1-1 0,-1 0 0,5 0 0,445 0 0,-448 0 0,1 0 0,-1 0 0,1 1 0,0-1 0,-1 1 0,11 3 0,-13-3 0,-1 0 0,1 0 0,-2 0 0,1 1 0,1-1 0,-1 1 0,1-2 0,-2 2 0,2 0 0,-2-1 0,0 2 0,1-1 0,0 0 0,0 0 0,-1-1 0,2 4 0,-2-3 0,0-1 0,-1 1 0,0 0 0,1-1 0,-1 0 0,1 0 0,-1 1 0,0 0 0,0-1 0,1 1 0,-2 3 0,1-5 0,0 1 0,-1-1 0,1 1 0,-1 0 0,1 0 0,0 0 0,-1-1 0,1 1 0,-2 0 0,2 0 0,-1-1 0,0 1 0,0 0 0,0-1 0,0 1 0,0-1 0,0 0 0,0 1 0,0-1 0,0 0 0,-1 1 0,-5 0 0,1 1 0,-2 0 0,2-1 0,-2 0 0,2 0 0,-2-1 0,-12 0 0,8-1 0,-1 0 0,0-2 0,-16-3 0,18 4 0,1-1 0,-1 2 0,-17-1 0,-14 0 0,16-1 0,-31 1 0,8 0 0,-51-3 0,87 4 0,-64 2 0,77-1 0,-1 0 0,-1 1 0,2-1 0,-1 1 0,-1 0 0,2-1 0,-1 1 0,0-1 0,0 1 0,1 0 0,-1-1 0,0 1 0,0 0 0,1-1 0,-1 1 0,1 0 0,-1 0 0,1 0 0,0-1 0,0 1 0,0 0 0,-1-1 0,1 1 0,0 0 0,0 0 0,0 2 0,-3 25 0,2-25 0,1-1 0,1-1 0,-1 2 0,0-1 0,0 0 0,1 0 0,-1 0 0,1 1 0,0-2 0,0 1 0,-1 0 0,1 0 0,0 0 0,1 0 0,-1 0 0,1-1 0,-1 0 0,1 1 0,-1-1 0,1 1 0,0 0 0,-1-1 0,1 0 0,1 1 0,-1-1 0,0 0 0,0-1 0,0 1 0,0 0 0,0-1 0,1 1 0,-1 0 0,1-1 0,-1 0 0,4 1 0,278-2 0,-227-3 0,-38 2 0,22 0 0,5 2 0,33 0 0,-75 1 0,1-1 0,-1 1 0,0 0 0,0 0 0,0 0 0,0 0 0,0 0 0,0 1 0,0 0 0,5 3 0,-7-3 0,1-2 0,-2 3 0,1-2 0,0 1 0,0 0 0,-1 0 0,1 1 0,0-2 0,0 1 0,-1 0 0,-1 1 0,1-1 0,1 1 0,-2-1 0,1 0 0,1 5 0,2 7 0,-3-11 0,0-1 0,0-1 0,-1 2 0,1 0 0,-1-1 0,0 1 0,0-1 0,0 0 0,0 4 0,0-5 0,0-1 0,0 0 0,-1 1 0,1-1 0,0 1 0,-1-1 0,1 0 0,-1 0 0,0 1 0,1-1 0,0 0 0,-1 0 0,1 1 0,-1-1 0,0 0 0,1 0 0,-1 0 0,1 0 0,-1 0 0,0 0 0,1 0 0,-1 0 0,1 0 0,-1 0 0,0 0 0,1 0 0,-1 0 0,1 0 0,-22-4 0,17 3 0,-69-8 0,27 3 0,-43 0 0,82 6 0,-44-3 0,-14-2 0,4 1 0,-3 0 0,33 4 0,-43 0 0,49-7 0,23 6 0,0 0 0,1 0 0,-1 0 0,0 0 0,0 1 0,0-1 0,1 1 0,-1 0 0,0 0 0,0 0 0,0 0 0,0 0 0,-4 1 0,6-1 0,0 0 0,1 1 0,-1-1 0,1 1 0,-1-1 0,0 1 0,1-1 0,0 1 0,0-1 0,0 1 0,0-1 0,0 1 0,-1 0 0,1 0 0,-1-1 0,1 1 0,0 0 0,0-1 0,0 1 0,0 0 0,0-1 0,0 1 0,1 20 0,0-14 0,-1-4 0,-1 0 0,1 0 0,0 0 0,1-1 0,-1 2 0,0-1 0,0 0 0,1 0 0,0-1 0,0 1 0,1 0 0,-1 0 0,1 0 0,-1-1 0,1 0 0,0 1 0,4 4 0,-5-6 0,1-1 0,0 1 0,-1 0 0,1 1 0,-1-1 0,1 0 0,0-1 0,0 1 0,0-1 0,0 1 0,1-1 0,-2 1 0,1-1 0,0 0 0,0 0 0,0 0 0,0 0 0,2 0 0,8-1 0,-2 0 0,14-4 0,-7 3 0,29-6 0,-35 7 0,-2-1 0,2 1 0,0 1 0,0-1 0,15 3 0,6-1 0,82-5 0,-92 4 0,2 2 0,41 7 0,-33-5 0,-18-1 0,-1 0 0,17 5 0,-20-6 0,0 0 0,-1 0 0,2-1 0,-2 0 0,20-1 0,11 1 0,-38-1 0,-1 0 0,1 1 0,-1-1 0,0 0 0,-1 1 0,2-1 0,-1 1 0,0 0 0,1-1 0,-1 0 0,0 1 0,0 0 0,0 0 0,0 0 0,0-1 0,0 1 0,0 0 0,-1 0 0,1 0 0,0 1 0,-1-1 0,1 0 0,-1 0 0,1 0 0,-1-1 0,1 2 0,-1 1 0,1-2 0,-1 0 0,0 0 0,0-1 0,0 1 0,0 0 0,0 0 0,0 0 0,0 0 0,0 0 0,-1-1 0,1 1 0,0-1 0,0 1 0,-1 0 0,1-1 0,-1 1 0,1 0 0,-1-1 0,1 2 0,-1-2 0,0 1 0,1-1 0,0 1 0,-1-1 0,1 1 0,-1 0 0,0-1 0,0 0 0,0 1 0,1-1 0,-2 1 0,2-1 0,-1 0 0,0 0 0,0 1 0,0-1 0,0 0 0,0 0 0,0 0 0,1 0 0,-2 0 0,-66 3 0,-94-1 0,85-3 0,-221 1 0,246 4 0,51-4 0,0 0 0,0 0 0,0 0 0,-1 0 0,1 0 0,-1 1 0,1-1 0,0 0 0,0 1 0,0 0 0,0-1 0,0 1 0,0-1 0,0 1 0,0-1 0,-1 1 0,2 0 0,-1-1 0,-1 0 0,2 1 0,-1 0 0,0 1 0,0-2 0,1 1 0,-1 0 0,1 0 0,-1 0 0,1 0 0,0 0 0,0 1 0,-1-1 0,1 0 0,0-1 0,0 1 0,0 0 0,0 1 0,0-1 0,0 0 0,0 2 0,0-1 0,0 0 0,1 0 0,-1 0 0,0 0 0,0 0 0,1 0 0,0 0 0,0 0 0,0-1 0,0 1 0,0 0 0,1 0 0,-1 0 0,0 0 0,1-1 0,0 1 0,-1-1 0,0 0 0,1 1 0,4 1 0,1 0 0,2 0 0,-1-1 0,0 0 0,1 0 0,-1 0 0,2-1 0,14 0 0,65-5 0,-59 2 0,69-2 0,-41-3 0,-6 2 0,4-1 0,-36 3 0,0 1 0,0 0 0,1 2 0,-2 0 0,40 6 0,-15 6 0,-15-3 0,-23-7 0,10 1 0,-16-3 0,1 0 0,-1 0 0,1 0 0,0 0 0,-1 0 0,0 1 0,1-1 0,-1 0 0,0 0 0,1 0 0,0 1 0,-1-1 0,0 0 0,0 0 0,1 1 0,-1-1 0,0 0 0,1 0 0,-1 1 0,0 0 0,1-1 0,-1 0 0,0 1 0,0 0 0,0 0 0,-1-1 0,0 1 0,1-1 0,-1 0 0,1 0 0,-1 1 0,0-1 0,1 1 0,-1-1 0,1 1 0,-2 0 0,2-1 0,-1 0 0,1 1 0,-2-1 0,2 0 0,-16 6 0,4-4 0,2-1 0,-1 0 0,0-1 0,1 1 0,-18-3 0,-4 2 0,-189-5 0,213 5 0,2 0 0,-2-1 0,-9-2 0,2-1 0,-1 3 0,0 0 0,-1 1 0,-19 1 0,-2-1 0,19 1 0,1 1 0,-37 8 0,2-2 0,45-7 0,-25 5 0,32-6 0,-2 0 0,1 1 0,0 0 0,0 0 0,-1 0 0,2 0 0,-1 0 0,0 0 0,1 0 0,-2 1 0,-2 2 0,5-4 0,-1 1 0,1 0 0,0 0 0,-1 0 0,1 0 0,0 0 0,0 0 0,0 0 0,-1 0 0,1 0 0,0 0 0,0 0 0,0 1 0,0-2 0,0 1 0,1 0 0,-1 0 0,0 0 0,0 0 0,0 0 0,1 2 0,0-5 0,-1 1 0,0 0 0,1-1 0,0 1 0,-1 0 0,0 0 0,0 1 0,0-2 0,0 1 0,0 0 0,0-2 0,-7-11 0,7 14 0,0 0 0,0-1 0,0 1 0,-1 0 0,1 0 0,0-1 0,0 1 0,0 0 0,0 0 0,-1-1 0,1 1 0,0 0 0,-1 0 0,1 0 0,0-1 0,0 1 0,-1 0 0,1 0 0,0 0 0,-1 0 0,1 0 0,-1-1 0,1 1 0,0 0 0,0 0 0,-1 0 0,1 0 0,0 0 0,-1 0 0,1 0 0,-1 0 0,1 0 0,0 0 0,-1 0 0,1 0 0,0 0 0,0 1 0,-1-1 0,1 0 0,0 0 0,0 0 0,0 0 0,-1 0 0,1 1 0,-1-1 0,1 1 0,0 1 0,0-1 0,0 1 0,0-1 0,0 1 0,0-1 0,0 0 0,0 0 0,1 0 0,0 1 0,-1 0 0,1 1 0,3 9 0,-5-11 0,1 0 0,0 0 0,1 1 0,-1-1 0,0-1 0,0 2 0,0-1 0,1 0 0,0 0 0,-1 0 0,1 0 0,-1 0 0,1 0 0,0 1 0,-1-1 0,1 0 0,2 0 0,-3 0 0,2-1 0,0 1 0,-1 0 0,1-1 0,-1 1 0,1 0 0,0-1 0,0 0 0,-1 0 0,0 1 0,1-1 0,0 0 0,2-1 0,61 2 0,70-2 0,-24-12 0,159 9 0,-200 4 0,-61 0 0,-1 1 0,1 0 0,11 3 0,-12-1 0,1-2 0,-1 1 0,12-2 0,-18 0 0,-1 0 0,1 0 0,-1 0 0,1 0 0,0 1 0,-1-1 0,1 0 0,0 1 0,-1-1 0,1 1 0,-1-1 0,0 1 0,0 0 0,1 0 0,1 0 0,-1 1 0,-1 0 0,1-1 0,-1 1 0,0 0 0,0-1 0,0 1 0,-1 1 0,2-1 0,-2 0 0,1 1 0,1 1 0,-1 0 0,0 0 0,1-1 0,0 1 0,-1 0 0,1 0 0,1-2 0,-1 2 0,6 5 0,-6-7 0,0 0 0,0 0 0,-1 0 0,1 0 0,0 0 0,1 3 0,-3-5 0,0 0 0,0 0 0,0 1 0,0-1 0,0 1 0,0-1 0,0 0 0,0 0 0,0 1 0,0-1 0,0 0 0,0 0 0,0 0 0,0 1 0,0-1 0,0 0 0,0 0 0,-1 1 0,1-1 0,0 0 0,0 0 0,0 0 0,0 1 0,0-1 0,0 0 0,0 0 0,-1 1 0,0-1 0,0 1 0,0-1 0,1 0 0,-2 0 0,2 1 0,-1-1 0,0 0 0,0 0 0,0 0 0,0 0 0,-1 0 0,-21 0 0,-23-2 0,16-1 0,-3-1 0,-6 0 0,-303 4 0,270 5 0,40-1 0,-7-1 0,-66-2 0,97-2 0,1 0 0,-13-3 0,15 1 0,-1 2 0,-1 0 0,1 0 0,0 0 0,-6 1 0,11 0 0,0 0 0,0 1 0,0-1 0,1 0 0,-1 1 0,0-1 0,0 1 0,1-1 0,-2 1 0,2-1 0,-1 1 0,1 0 0,-2 0 0,2-1 0,-1 1 0,1 0 0,-1-1 0,0 1 0,1 0 0,0 0 0,-1-1 0,1 1 0,0 0 0,0-1 0,-1 1 0,1 0 0,0 0 0,0 1 0,-1 25 0,1-23 0,0-1 0,0 0 0,0 0 0,0 0 0,1 1 0,0-1 0,0-1 0,1 2 0,-1-1 0,1 1 0,1 1 0,-1-3 0,-1 0 0,1 0 0,0-1 0,-1 1 0,2-1 0,-1 0 0,0 1 0,0-1 0,0 0 0,0 0 0,1 0 0,-1 0 0,0 0 0,1 0 0,-1 0 0,6 0 0,10 1 0,0-1 0,0-1 0,1 0 0,32-2 0,-20-2 0,47-2 0,36 3 0,149 3 0,-255 0 0,-2 1 0,15 1 0,-15 0 0,1-1 0,-1 0 0,10 0 0,44-1 0,46-1 0,-95 0 0,3 0 0,-13 1 0,-1 0 0,0 0 0,1 1 0,-1-1 0,0 0 0,1 1 0,-1-1 0,1 0 0,-1 1 0,1-1 0,-1 0 0,1 1 0,-1-1 0,0 1 0,0 0 0,1-1 0,-1 1 0,1-1 0,-1 1 0,0-1 0,0 1 0,0-1 0,0 1 0,1-1 0,2 11 0,-2-10 0,0 0 0,-1 0 0,0 0 0,1 0 0,-1 0 0,0 1 0,0-1 0,0 1 0,0-1 0,0 2 0,0-3 0,-1 1 0,1 0 0,0-1 0,-1 1 0,0-1 0,1 1 0,-1 0 0,1-1 0,-1 1 0,0-1 0,0 1 0,1-1 0,-1 1 0,0-1 0,0 0 0,1 1 0,-2-1 0,2 0 0,-1 1 0,1-1 0,-2 0 0,-13 4 0,0-2 0,0-1 0,0 0 0,0 0 0,0-1 0,-15-2 0,-10 1 0,-61-2 0,3-2 0,-134 1 0,223 4 0,0 1 0,-17 3 0,12-1 0,-1 0 0,-8 0 0,0 0 0,-36 1 0,-15 1 0,60-5 0,9 0 0,0 0 0,1 0 0,-2 0 0,2 0 0,-1 0 0,0-1 0,1-1 0,-7 0 0,10 1 0,-1 0 0,2 1 0,-2-1 0,1 1 0,-1 0 0,1-1 0,-1 1 0,1 0 0,-1 0 0,1 0 0,-1-1 0,2 1 0,-2 1 0,1-1 0,-1 0 0,1 0 0,-1 0 0,1 1 0,-2 0 0,2-1 0,0 1 0,1 0 0,0-1 0,-2 1 0,2 0 0,-1 0 0,1 0 0,-1 0 0,0-1 0,1 0 0,0 1 0,-1 0 0,1 0 0,0 0 0,-1 0 0,1 0 0,0 0 0,0 0 0,0 0 0,0 0 0,0 0 0,0 0 0,0 0 0,0 0 0,1 1 0,-1-1 0,0 0 0,0 0 0,0-1 0,0 1 0,1 0 0,-1 0 0,0 1 0,0-1 0,1-1 0,0 1 0,-1 0 0,1 0 0,-1-1 0,1 1 0,0-1 0,-1 1 0,0 0 0,1 0 0,0 0 0,0-1 0,0 1 0,0-1 0,0 1 0,1 0 0,1 0 0,0-1 0,-1 0 0,2 1 0,-1-1 0,0 0 0,-1 0 0,6 0 0,3-1 0,-2 1 0,0 1 0,13 3 0,-12-3 0,-2 0 0,14 0 0,438-1 0,-397-4 0,47 0 0,-102 4 0,-2-1 0,15-2 0,-15 1 0,2 1 0,-1 0 0,8 0 0,-6 1 0,83 4 0,-49-3 33,-25-1-1431</inkml:trace>
</inkml:ink>
</file>

<file path=ppt/ink/ink2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82"/>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1,'0'1767,"0"-1921,0 314,0-174,0 6</inkml:trace>
</inkml:ink>
</file>

<file path=ppt/ink/ink2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83"/>
    </inkml:context>
    <inkml:brush xml:id="br0">
      <inkml:brushProperty name="width" value="0.1" units="cm"/>
      <inkml:brushProperty name="height" value="0.1" units="cm"/>
      <inkml:brushProperty name="color" value="#E71224"/>
    </inkml:brush>
  </inkml:definitions>
  <inkml:trace contextRef="#ctx0" brushRef="#br0">1 1 24575,'7'1'0,"-1"-1"0,1 1 0,-1 0 0,1 1 0,-1 0 0,0-2 0,11 7 0,-10-3 0,1-1 0,0-2 0,13 5 0,-1-4-93,-14-1-23,-1-1 0,1 1 1,-1 0-1,1 0 1,0 0-1,-2 0 0,2 1 1,-1 0-1,0 1 1,5 2-1</inkml:trace>
</inkml:ink>
</file>

<file path=ppt/ink/ink2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77"/>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0,'212'694,"-211"-691</inkml:trace>
</inkml:ink>
</file>

<file path=ppt/ink/ink2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78"/>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0,'1165'0,"-1164"0</inkml:trace>
</inkml:ink>
</file>

<file path=ppt/ink/ink2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79"/>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1,'1398'0,"-1391"0</inkml:trace>
</inkml:ink>
</file>

<file path=ppt/ink/ink2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80"/>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1,'0'738,"0"-733</inkml:trace>
</inkml:ink>
</file>

<file path=ppt/ink/ink2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81"/>
    </inkml:context>
    <inkml:brush xml:id="br0">
      <inkml:brushProperty name="width" value="0.2" units="cm"/>
      <inkml:brushProperty name="height" value="0.2" units="cm"/>
      <inkml:brushProperty name="color" value="#FFC114"/>
    </inkml:brush>
  </inkml:definitions>
  <inkml:trace contextRef="#ctx0" brushRef="#br0">7 1 24575,'9'7'0,"25"21"0,-31-26 0,0 0 0,-1-1 0,1 1 0,-1 0 0,0-1 0,1 0 0,0 0 0,0 0 0,0-1 0,-1 1 0,1 0 0,6 0 0,-9-1 0,0 0 0,0 0 0,0 0 0,0 0 0,0 0 0,0 0 0,0 0 0,0 0 0,0 0 0,0 0 0,0 0 0,0 0 0,1 0 0,-1 0 0,0-1 0,0 1 0,0 0 0,0 0 0,0 0 0,0 0 0,0 0 0,0 0 0,0 0 0,0 0 0,1 0 0,-1 0 0,0 0 0,0 0 0,0-1 0,0 1 0,0 0 0,0 0 0,0 0 0,0-1 0,0 1 0,0 0 0,0 0 0,0 0 0,0 0 0,0 0 0,0 0 0,0 0 0,0 0 0,-2-6 0,-8-5 0,10 10 0,-2 1 0,2-1 0,-1 0 0,1 1 0,-1-1 0,1 0 0,0 1 0,-1-1 0,1 0 0,-1 0 0,1 0 0,-1 1 0,1-1 0,0 0 0,0 1 0,-1-1 0,1 1 0,0-1 0,0 0 0,0-2 0,1 2 0,-1 1 0,0-1 0,0 1 0,1 0 0,0-1 0,-1 1 0,1-1 0,-1 1 0,0-1 0,0 1 0,1 0 0,-1-1 0,1 1 0,-1 0 0,2 0 0,-2-1 0,1 1 0,-1 0 0,1-1 0,0 1 0,0 0 0,5 0 0,-2 0 0,1 0 0,0 0 0,0 0 0,0 0 0,7 2 0,-1 1 0,-1-1 0,2 0 0,-1 0 0,1-1 0,-1-1 0,0 0 0,1 0 0,16-3 0,-11 0 0,-1 0 0,1 1 0,17 1 0,31-5 0,-25 5 0,59 2 0,-26 11 0,-28-6 0,-27-4 0,1 0 0,22 1 0,-6-3 0,27 0 0,-27-6 0,-27 4 0,-1 0 0,1 1 0,11-1 0,52-4 0,-55 6 0,-10-1 0,-1 1 0,-1 0 0,2 0 0,-1 0 0,0 0 0,0 1 0,9 2 0,-13-3 0,0 1 0,0-1 0,0 1 0,-1-1 0,1 1 0,-1 0 0,1-1 0,-1 1 0,1 0 0,0 0 0,-1 0 0,1 0 0,-1-1 0,0 1 0,1 0 0,0-1 0,-1 1 0,0 0 0,0 0 0,0 0 0,0 0 0,0 1 0,0 23 0,-1-15 0,1-6 0,1 2 0,-1-2 0,1 1 0,1 1 0,-1-2 0,1 1 0,-1 0 0,1-1 0,6 8 0,-5-6 0,-3-6 0,0 0 0,0 0 0,1 1 0,-1-1 0,0 0 0,0 0 0,0 0 0,0 0 0,0 1 0,0-1 0,0 0 0,0 0 0,0 0 0,0 0 0,0 0 0,0 1 0,0-1 0,0 0 0,0 1 0,0-1 0,-1 0 0,1 0 0,0 0 0,0 0 0,0 0 0,0 1 0,0-1 0,0 0 0,0 0 0,0 0 0,0 0 0,-1 0 0,1 0 0,0 0 0,-1 1 0,1-1 0,0 0 0,0 0 0,-11 2 0,-10-3 0,0-2 0,10 1 0,1 1 0,-12-1 0,-322 3 0,261-7 0,-332 6 0,404-1 0,0 1 0,-18-5 0,19 2 0,0 1 0,-1 1 0,-9 0 0,18 1 0,1 0 0,-1 0 0,1 0 0,-1 0 0,2 0 0,-1 0 0,0 0 0,-1 1 0,1-1 0,0 0 0,-1 1 0,1-1 0,0 1 0,0-1 0,0 1 0,-1-1 0,2 2 0,-3 0 0,3-1 0,-1 0 0,0 0 0,1 0 0,0 0 0,-1 0 0,1 0 0,0 0 0,0 0 0,0 0 0,-1 1 0,1-1 0,1 1 0,-1-1 0,0 0 0,0 0 0,0 0 0,1 0 0,-1 2 0,5 12 0,-2 2 0,2 19 0,-5-32 0,0-2 0,0 0 0,0 0 0,1 0 0,-1-1 0,0 1 0,1 0 0,0 0 0,1 4 0,-1-5 0,-1-1 0,0 1 0,1-1 0,0 0 0,0 1 0,-1-1 0,2 1 0,-1-1 0,-1 1 0,2-1 0,-1 0 0,-1 1 0,2-1 0,-1 0 0,0 0 0,0 1 0,-1-1 0,1 0 0,0 0 0,1 0 0,-1 0 0,1-1 0,706 0 0,-691 2 0,31 5 0,-1-1 0,-38-4 0,0-1 0,1-1 0,13-1 0,-4 0 0,-7 1 0,80-6 0,-71 8 0,-11-1 0,0 0 0,16-1 0,-25 1 0,-1 0 0,0-1 0,0 1 0,1 0 0,0 0 0,-1 0 0,0-1 0,0 1 0,1 0 0,-1-1 0,0 1 0,0 0 0,0 0 0,1 0 0,-1 0 0,0 0 0,0-1 0,1 1 0,-1 0 0,0-1 0,0 0 0,0 1 0,0 0 0,0-1 0,0 1 0,0-1 0,0 1 0,0 0 0,0-1 0,0 1 0,0 0 0,-1-1 0,1 1 0,-1-1 0,0-3 0,2 11 0,16 54 0,-15-57 0,-1-1 0,1 1 0,-2-1 0,1 0 0,0 2 0,0-2 0,-1 1 0,0-1 0,0 2 0,0 3 0,0-8 0,0 1 0,-1-1 0,1 0 0,0 1 0,0-1 0,0 0 0,0 0 0,-1 1 0,1-1 0,-1 0 0,1 1 0,0-1 0,0 0 0,0 0 0,0 1 0,0-1 0,-1 0 0,0 0 0,1 0 0,0 0 0,-1 0 0,1 1 0,0-1 0,-1 0 0,0 0 0,-13-2 0,-10-8 0,21 9 0,0 0 0,0 0 0,0 0 0,1 0 0,-1 0 0,0 1 0,0-1 0,0 1 0,-3-1 0,-32 3 0,15-1 0,-949-1 0,972-1 0,0 1 0,-2 0 0,2 0 0,-1 0 0,0 0 0,0 0 0,1 1 0,-1-1 0,0 0 0,0 0 0,1 0 0,-1 1 0,0-1 0,0 1 0,1-1 0,-1 0 0,1 1 0,-1-1 0,0 0 0,1 1 0,0-1 0,0 1 0,-1-1 0,0 1 0,1-1 0,0 1 0,-1 0 0,1-1 0,0 0 0,-1 0 0,1 1 0,-1 0 0,1 0 0,0-1 0,0 1 0,0 0 0,0-1 0,0 1 0,0 1 0,0 3 0,1-1 0,0 1 0,0 0 0,3 8 0,2 6 0,-6 4 0,-1-19 0,1 0 0,-1 0 0,2 1 0,-1-2 0,2 8 0,-2-11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0,0 0 0,0-1 0,0 1 0,7-7 0,-2 1 0,-3 5 0,0 0 0,0 1 0,1-1 0,-1 0 0,1 1 0,-1-1 0,0 1 0,0-1 0,1 1 0,3-1 0,26 3 0,-12-1 0,304-1 0,-237 5 0,-72-4 0,-1 1 0,17 2 0,-15-1 0,-1-2 0,17 1 0,7-2 0,52-1 0,-88 1 0,1-1 0,0 1 0,-1-2 0,2 1 0,5-4 0,-5 3 0,0 0 0,-1 1 0,9-2 0,24-6 0,-26 6 0,0 2 0,0-1 0,1 0 0,17 0 0,2 2 0,-17-1 0,-1 1 0,1 1 0,-1 0 0,1 0 0,20 5 0,-28-5 0,-1 0 0,1-1 0,-1 1 0,2-1 0,-1 0 0,6 0 0,-7-1 0,1 1 0,0 0 0,-1 0 0,1 1 0,10 1 0,-14-1 0,-2 0 0,1-1 0,1 1 0,-1 0 0,0 0 0,1 0 0,-1 0 0,-1 0 0,2-1 0,-1 1 0,-1 0 0,2 0 0,-2 1 0,1-1 0,-1 1 0,0-1 0,1 0 0,-1 0 0,1 1 0,-1-1 0,0 0 0,1 2 0,0 6 0,0-1 0,-1 12 0,0-16 0,3 18 0,-1-19 0,-2-1 0,1 2 0,-1 0 0,1 0 0,-1 4 0,-1-8 0,1 0 0,0 0 0,0 1 0,0-1 0,0 0 0,-1 0 0,1 0 0,0 0 0,0 0 0,-1 0 0,1 0 0,0 0 0,-1 0 0,1 0 0,0 0 0,0 0 0,-1 0 0,1 0 0,0 0 0,0 0 0,0 0 0,-1 0 0,1 0 0,-1 0 0,1 0 0,0 0 0,0 0 0,0 0 0,-1-1 0,-9-3 0,9 4 0,-18-6 0,8 1 0,0 1 0,0 1 0,-1 0 0,1 0 0,-1 0 0,1 1 0,-20-1 0,-18 3 0,-29 1 0,19 7 0,29-3 0,1-2 0,7 1 0,1-1 0,-25-1 0,38-2 0,-19 0 0,0-1 0,-39-5 0,31 1 0,-63-3 0,-38 8 0,55 1 0,61 0 0,1 1 0,-26 4 0,26-2 0,1-1 0,-30 0 0,36-3 0,8-1 0,1 1 0,-1 0 0,0 0 0,0 0 0,-5 1 0,8 0 0,0-1 0,1 1 0,-2-1 0,2 0 0,-1 0 0,0 0 0,0 0 0,1 1 0,0-1 0,0 1 0,-1-1 0,0 1 0,1-1 0,-1 1 0,1-1 0,-1 1 0,0 0 0,1-1 0,0 1 0,-1 0 0,1 0 0,0 0 0,0-1 0,-1 1 0,1 0 0,0-1 0,0 1 0,-1 0 0,1 0 0,2 74 0,-2-74 0,0-1 0,1 1 0,-1 0 0,0-1 0,0 1 0,0 0 0,0-1 0,1 1 0,-1-1 0,1 1 0,-1-1 0,0 1 0,1-1 0,-1 0 0,1 0 0,-1 0 0,1 1 0,-1-1 0,0 1 0,0-1 0,1 1 0,0-1 0,0 1 0,2-1 0,-1 1 0,-1-1 0,2 1 0,-1-1 0,-1 0 0,1 0 0,0 0 0,3 0 0,0 0 0,1-1 0,0 0 0,-1 0 0,1-1 0,5 0 0,-5 0 0,-1 1 0,1 0 0,-1-1 0,1 1 0,0 1 0,-1-1 0,6 1 0,-2 0 0,-2 0 0,15-3 0,-6 1 0,-1 1 0,0 0 0,1 1 0,17 1 0,5 0 0,-23-1 0,-5 0 0,-1 0 0,1 0 0,-1 0 0,0-1 0,1 0 0,-1-1 0,9-3 0,-13 4 0,0-1 0,-1 1 0,2 1 0,-2-1 0,1 1 0,0 0 0,0 0 0,-1 0 0,2 0 0,-2 0 0,8 2 0,-11-1 0,2 0 0,-1 1 0,0-1 0,0 0 0,0 1 0,2 2 0,-2-3 0,-1 0 0,1 0 0,-1 0 0,1 0 0,-1 0 0,1 0 0,0 0 0,-1 0 0,1 0 0,-1-1 0,1 1 0,0 0 0,0-1 0,2 1 0,30 0 0,39-1 0,-20-1 0,213 1 0,-174 5 0,96-5 0,-187 0-91,0 0 0,0 0 0,1 0 0,-1 0 0,0 0 0,0 0 0,0 0 0,-1 0 0,1-1 0,0 1 0,1 0 0,-2-1 0,1 0 0,2 0 0</inkml:trace>
</inkml:ink>
</file>

<file path=ppt/ink/ink2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72"/>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0,'258'740,"-258"-738</inkml:trace>
</inkml:ink>
</file>

<file path=ppt/ink/ink2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73"/>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1,'1669'0,"-1665"0</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489"/>
    </inkml:context>
    <inkml:brush xml:id="br0">
      <inkml:brushProperty name="width" value="0.2" units="cm"/>
      <inkml:brushProperty name="height" value="0.2" units="cm"/>
      <inkml:brushProperty name="color" value="#E71224"/>
    </inkml:brush>
  </inkml:definitions>
  <inkml:trace contextRef="#ctx0" brushRef="#br0">0 14 24575,'2'-1'0,"0"-1"0,0 0 0,1 1 0,-1 0 0,1 0 0,-1 0 0,0 0 0,1 0 0,4-1 0,-6 3 0,-1 0 0,0 0 0,1 0 0,-1 1 0,0-1 0,0 0 0,1 0 0,-1 1 0,0-1 0,-1 2 0,2 4 0,3 4-1365</inkml:trace>
</inkml:ink>
</file>

<file path=ppt/ink/ink2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74"/>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0,'0'765,"0"-762</inkml:trace>
</inkml:ink>
</file>

<file path=ppt/ink/ink2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75"/>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1,'1387'0,"-1384"0</inkml:trace>
</inkml:ink>
</file>

<file path=ppt/ink/ink2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76"/>
    </inkml:context>
    <inkml:brush xml:id="br0">
      <inkml:brushProperty name="width" value="0.1" units="cm"/>
      <inkml:brushProperty name="height" value="0.1" units="cm"/>
      <inkml:brushProperty name="color" value="#66CC00"/>
    </inkml:brush>
  </inkml:definitions>
  <inkml:trace contextRef="#ctx0" brushRef="#br0">1368 7 24575,'3'14'0,"-1"-14"0,-2 2 0,1-1 0,-1 2 0,1-2 0,0 1 0,-1 0 0,1 1 0,0 7 0,0-9 0,-1 1 0,0-1 0,0-1 0,0 2 0,0-1 0,0 0 0,0 1 0,0-1 0,-1 2 0,1-2 0,-1-1 0,1 1 0,0-1 0,-1 0 0,1 1 0,0-1 0,-1 0 0,0 1 0,1-1 0,-1 0 0,1 0 0,-1 0 0,0 0 0,1 0 0,-1 1 0,1-1 0,-1 0 0,0 0 0,1 0 0,0 0 0,0 0 0,-1 0 0,0 0 0,1 0 0,-1 0 0,-1 0 0,1 0 0,0 0 0,0 0 0,0 0 0,-1 0 0,1 0 0,0 0 0,0 0 0,1 0 0,-2-1 0,1 1 0,0 0 0,0 0 0,0 0 0,0 0 0,0-1 0,-2 0 0,3 0 0,-1-1 0,0 1 0,0 0 0,1 0 0,0 0 0,0-1 0,0 1 0,0 0 0,0 0 0,-1 0 0,1-1 0,-1-5 0,1 6 0,0 0 0,-1 0 0,1 0 0,0 0 0,-1 0 0,0 0 0,1-1 0,-1 1 0,0 0 0,0 0 0,1 0 0,-1 0 0,0 0 0,0 0 0,0 0 0,-1 0 0,2 1 0,-1 0 0,0-1 0,0 0 0,-1 1 0,1-1 0,0 1 0,-1-1 0,1 0 0,0 1 0,-3-1 0,-4 0 0,1 1 0,-2-1 0,2 1 0,-10 1 0,10-1 0,1 0 0,-1 0 0,-8-1 0,-21-2 0,30 3 0,-2 0 0,2-1 0,0 0 0,-11-1 0,7 0 0,1 0 0,-2 1 0,2 1 0,-1-1 0,-18 3 0,-2-1 0,7-2 0,9 1 0,0 0 0,0 0 0,0 2 0,-19 1 0,-27 8 0,47-10 0,-1 1 0,0-2 0,-27-1 0,7 0 0,-337 1 0,290 3 0,39-3 0,-55-7 0,75 6 0,1 0 0,-25 2 0,5 0 0,40-1 0,-1 0 0,0 0 0,1 1 0,-1-1 0,1 0 0,-1 1 0,2 0 0,-2-1 0,1 1 0,0 0 0,-1 0 0,1-1 0,0 0 0,0 1 0,-1 0 0,1 0 0,0 0 0,0 0 0,1 0 0,0 1 0,-2-1 0,2 0 0,-1 0 0,1 0 0,-1 1 0,0-2 0,1 2 0,-1-1 0,1 0 0,0 1 0,0-1 0,0 3 0,-1-3 0,1 0 0,0 0 0,0-1 0,0 2 0,0-1 0,0 0 0,1 0 0,-1 1 0,0-1 0,0 0 0,1 1 0,-1-1 0,1 0 0,0 0 0,-1-1 0,1 1 0,-1 0 0,2 0 0,-2 0 0,0-1 0,1 2 0,0-1 0,0-1 0,1 1 0,-2 0 0,1 0 0,1-1 0,-1 1 0,1-1 0,-1 1 0,0-1 0,0 0 0,-1 1 0,2-1 0,-1 0 0,1 1 0,-1-1 0,2 0 0,5 0 0,1 0 0,-1 0 0,0-1 0,0 0 0,0 0 0,1-1 0,8-3 0,-8 3 0,-1 0 0,0 2 0,0 0 0,0-1 0,0 1 0,0 0 0,9 1 0,10-1 0,98 4 0,57 9 0,-153-11 0,97 5 0,-114-7 0,-8 0 0,1 1 0,-1-1 0,-1 0 0,1-1 0,0 1 0,6-2 0,-44-4 0,-37 2 0,-27-3 0,149 4 0,93 8 0,-93-5 0,86 4 0,-2-3 0,-72-2 0,-53 0 0,-9-1 0,-5 1 0,-64 1 0,-2 0 0,70 0 0,0 0 0,0 0 0,0 0 0,-1 0 0,1 0 0,0 0 0,0 0 0,0 0 0,0 0 0,0 0 0,0 0 0,0 0 0,-1 0 0,1 0 0,0 0 0,0 0 0,0 0 0,0-1 0,0 1 0,-1 0 0,1 0 0,0 0 0,0 0 0,0 0 0,0 0 0,0 0 0,0-1 0,0 1 0,0 0 0,-1 0 0,1 0 0,0 0 0,0 0 0,0-1 0,0 1 0,0 0 0,0 0 0,0 0 0,0 0 0,0 0 0,0-1 0,0 1 0,0 0 0,0-1 0,0 1 0,0 0 0,7-9 0,13-6 0,-17 13 0,-2 0 0,2 1 0,0 0 0,0 0 0,1 0 0,-2 1 0,1 0 0,0-1 0,1 1 0,-1-1 0,5 1 0,38 3 0,-20 0 0,18 1 0,-27-1 0,25-1 0,-34-2 0,-1 1 0,1-1 0,12 4 0,-14-3 0,13 1 0,-2 0 0,22 0 0,-114-4 0,-79 2 0,62 1 0,-14 0 0,101 0 0,1 1 0,-2-2 0,1 2 0,1 0 0,-1 1 0,1-1 0,-7 4 0,-3 2 0,6-4 0,0-2 0,0 2 0,0-1 0,0 0 0,0-1 0,-1-1 0,1 1 0,-15 1 0,13-2 0,1 0 0,-14 3 0,72-3 0,227-1 0,-203-4 0,4-1 0,18 2 0,-89 3 0,2 0 0,-2 0 0,1 0 0,-1 1 0,1 0 0,0 0 0,7 4 0,-8-3 0,3 2 0,-9-4 0,-1 0 0,1 0 0,0 1 0,0-1 0,-1 0 0,0 0 0,1 0 0,-1 1 0,1-1 0,-1 0 0,0 0 0,1 0 0,-1 0 0,1 0 0,-1 0 0,0 0 0,1 0 0,-1 0 0,-1 0 0,-4 0 0,-154 1 0,-216-6 0,253 5 0,30 4 0,12-3 0,-73-2 0,55-3 0,20 0 0,51 3 0,-36 1 0,22 1 0,41-1 0,0 0 0,-1 0 0,1 1 0,0-1 0,0 0 0,0 1 0,-1-1 0,1 1 0,0-1 0,0 1 0,0-1 0,-1 1 0,2 0 0,0-1 0,-2 1 0,1 0 0,1-1 0,-1 1 0,0 0 0,0 0 0,1 0 0,-1 0 0,0 1 0,1-1 0,-1 1 0,0 0 0,0-2 0,0 3 0,1-2 0,-1 1 0,1 0 0,-1 0 0,1 0 0,0 0 0,0-1 0,0 1 0,0 0 0,1 0 0,-1 0 0,1 0 0,0 1 0,-1-3 0,1 1 0,0-1 0,-1 1 0,0-1 0,1 1 0,-1-1 0,1 1 0,0-1 0,0 0 0,-1 1 0,1-1 0,0 0 0,-1 0 0,1 1 0,0-1 0,0 0 0,-1 0 0,0 0 0,1 0 0,0 0 0,-1 0 0,2 0 0,21-1 0,-15 1 0,251-4 0,-79 7 0,-128-1 0,-19-2 0,38 6 0,-44-4 0,0-2 0,32 0 0,-10-1 0,20 5 0,2 0 0,232-4 0,-234-4 0,-27 1 0,-42 3 0,1 0 0,-1 0 0,1 0 0,-1 0 0,1 0 0,-1 0 0,0 0 0,1 1 0,0-1 0,-1 0 0,0 0 0,1 1 0,-1-1 0,0 1 0,0-1 0,1 0 0,-1 1 0,1-1 0,-1 0 0,0 1 0,0-1 0,1 0 0,-1 1 0,0-1 0,0 1 0,0-1 0,0 0 0,0 1 0,0-1 0,0 1 0,0-1 0,0 0 0,0 1 0,0-1 0,0 1 0,0 19 0,0-15 0,0 1 0,0-6 0,0 1 0,0-1 0,0 1 0,0-1 0,0 1 0,0 0 0,0-1 0,0 1 0,0-1 0,0 1 0,0-1 0,0 1 0,0-1 0,0 1 0,0-1 0,0 1 0,0-1 0,-1 0 0,1 1 0,0-1 0,0 1 0,-1-1 0,1 0 0,-1 1 0,1 0 0,0-1 0,-1 0 0,1 1 0,-1-1 0,1 0 0,-1 0 0,1 0 0,-1 0 0,1 0 0,-1 0 0,0 1 0,1-1 0,0 0 0,0 0 0,0 0 0,-1 0 0,0 0 0,1 0 0,-1 0 0,1 0 0,-1 0 0,0 0 0,1 0 0,-1 0 0,0 0 0,-246 0 0,111-1 0,46-3 0,-243 3 0,166 2 0,77-5 0,52 4 0,-37-4 0,46 3 0,-41 1 0,27 0 0,41 0 0,1 0 0,-1 0 0,0 0 0,1 0 0,-1 1 0,1-1 0,-1 0 0,0 1 0,1-1 0,-1 1 0,1-1 0,-1 1 0,2 0 0,-2-1 0,1 1 0,-1 0 0,1 0 0,-3 1 0,3 0 0,0-1 0,0 0 0,0 1 0,1 0 0,0 0 0,-1-1 0,0 1 0,1 0 0,0-1 0,-1 1 0,1-1 0,0 1 0,0 0 0,1 3 0,-1 3 0,-1-6 0,1 0 0,0 0 0,0 0 0,1-1 0,-1 1 0,0 0 0,2 3 0,-2-5 0,0 1 0,0-1 0,0 1 0,0-1 0,1 1 0,0-1 0,-1 1 0,1-1 0,-1 1 0,1-1 0,0 0 0,-1 0 0,1 1 0,-1-1 0,1 0 0,0 0 0,-1 1 0,1-1 0,-1 0 0,2 0 0,-2 0 0,1 0 0,-1 0 0,1 0 0,0 0 0,-1 0 0,2 0 0,112 1 0,92-3 0,-111-1 0,-196-4 0,33 2 0,19 1 0,-32-1 0,-15 5 0,117 1 0,22 3 0,8 1 0,92-3 0,91 7 0,-41-6 0,-127-2 0,72-2 0,-94-2 0,26-1 0,-50 3 0,19-3 0,-20 2 0,20 1 0,16 1 0,66 0 0,-62-8 0,-59 8 0,1 0 0,-1 0 0,1 0 0,-1 0 0,1 0 0,0 0 0,-1 1 0,0-1 0,1 0 0,-1 0 0,1 0 0,-1 1 0,1-1 0,-1 0 0,1 1 0,-1-1 0,0 0 0,0 0 0,1 1 0,0-1 0,-1 1 0,0-1 0,0 0 0,0 1 0,1 0 0,-1-1 0,0 0 0,0 1 0,0-1 0,0 0 0,0 0 0,0 1 0,0-1 0,0 1 0,0 0 0,0 22 0,-1-13 0,2-9 0,-1 0 0,0 0 0,0 0 0,0 1 0,1-2 0,-1 1 0,1 0 0,-1 0 0,1-1 0,0 1 0,-1 0 0,1 0 0,1 1 0,4 4 0,-6-6 0,0 0 0,0 0 0,0 0 0,0 0 0,0 0 0,0 0 0,0 0 0,0 0 0,0 0 0,0 0 0,0 0 0,0 0 0,0 0 0,0 0 0,0 0 0,0 0 0,0 0 0,0 0 0,0 0 0,0 0 0,0 1 0,0-1 0,0 0 0,0 0 0,0 0 0,0 0 0,0 1 0,0-1 0,0 0 0,0 0 0,-1 0 0,1 0 0,0 0 0,0 0 0,0 0 0,0 0 0,0 0 0,-1 0 0,1 0 0,0 0 0,0 0 0,0 0 0,0 0 0,0 1 0,-9 0 0,-7 0 0,16-1 0,-90 0 0,-86-1 0,60-7 0,-113 3 0,139 6 0,-328-1 0,337 5 0,54-6 0,6 0 0,0 2 0,0-1 0,-27 5 0,47-5 0,-3 1 0,1 0 0,-1 0 0,1 0 0,-2 0 0,-2 2 0,6-3 0,0 1 0,0 0 0,0 0 0,1-1 0,-2 1 0,2 0 0,-1-1 0,1 0 0,-1 1 0,0 0 0,1-1 0,0 1 0,0 0 0,-1 0 0,1 0 0,-1 0 0,1 0 0,0 0 0,0 0 0,0 0 0,-1 0 0,1-1 0,0 2 0,0-1 0,0 0 0,0 0 0,0 0 0,0 0 0,0-1 0,0 1 0,0 1 0,0-2 0,1 1 0,-1 0 0,0 0 0,0 0 0,1 0 0,0-1 0,-1 1 0,0-1 0,0 2 0,2-2 0,0 1 0,-1-1 0,1 0 0,0 1 0,-1-1 0,1 0 0,0 0 0,-2 0 0,2 0 0,3 0 0,142 0 0,26-1 0,11-2 0,-32 2 0,24-3 0,-40 0 0,155 4 0,-217 4 0,-65-4 0,-4 0 0,0 0 0,-1 0 0,1 0 0,0 0 0,-1 1 0,1 0 0,8 2 0,-12-3 0,0 0 0,0 1 0,0 0 0,0 0 0,0 0 0,0 0 0,-1 0 0,1-1 0,-1 1 0,1 0 0,-1 0 0,1 1 0,0-1 0,-1 2 0,7 16 0,-7-15 0,0-4 0,1 1 0,-1-1 0,0 0 0,0 1 0,0-1 0,0 0 0,0 1 0,0-1 0,0 0 0,0 1 0,0-1 0,0 0 0,0 1 0,0-1 0,0 0 0,-1 0 0,1 0 0,0 1 0,0-1 0,0 0 0,0 1 0,0-1 0,-1 0 0,1 0 0,0 1 0,0-1 0,-1 0 0,0 1 0,0-1 0,1 0 0,-2 1 0,2-1 0,-1 0 0,0 0 0,0 0 0,0 0 0,0 0 0,1 0 0,-1 0 0,0 0 0,-1 0 0,-28-7 0,25 5 0,-4 0 0,1 1 0,-2-1 0,1 2 0,0-1 0,0 1 0,-12 2 0,-9-1 0,-1034-1 0,989 5 0,-42-2 0,116-3 0,0 0 0,0 0 0,0 0 0,0 0 0,0 0 0,0 0 0,0 0 0,-1 1 0,2-1 0,-1 0 0,-1 1 0,2-1 0,-1 0 0,-1 1 0,2-1 0,0 1 0,-1 0 0,0-1 0,0 1 0,1-1 0,-2 1 0,2 0 0,-1 0 0,1 0 0,-1 0 0,0-1 0,1 1 0,-1 0 0,1-1 0,0 1 0,-1 0 0,1 0 0,0-1 0,-1 2 0,1-1 0,0 0 0,0 0 0,0 0 0,0-1 0,0 3 0,1-3 0,0 1 0,0 0 0,-1-1 0,1 0 0,0 0 0,0 1 0,-1-1 0,2 1 0,-2-1 0,1 0 0,0 1 0,0-1 0,-1 0 0,1 0 0,0 0 0,0 0 0,1 1 0,18 0 0,-18-1 0,-1 1 0,65 3 0,130-6 0,-20-14 0,-4 10 0,-27 6 0,55 0 0,-139-3 0,88-3 0,-145 6 0,23 0 0,0 0 0,-1 2 0,35 5 0,-52-5 0,1-1 0,-1-1 0,0 1 0,11-2 0,18 1 0,-37 1 0,0 0 0,1-1 0,-1 1 0,0-1 0,0 1 0,0 0 0,-1-1 0,2 1 0,-2 0 0,1 0 0,-1-1 0,1 1 0,-1 1 0,2-2 0,-2 1 0,0 0 0,1-1 0,-1 1 0,1 0 0,-1 0 0,1 3 0,0-2 0,-1-1 0,1 1 0,-1-1 0,1 1 0,-1 0 0,0 0 0,0-1 0,0 2 0,0-2 0,0 1 0,0-1 0,-2 4 0,2-5 0,-1 1 0,0 0 0,0-1 0,1 1 0,-1-1 0,0 0 0,0 1 0,0-1 0,1 1 0,-1-1 0,1 0 0,-2 0 0,2 1 0,-1-1 0,0 0 0,0 0 0,0 0 0,0 0 0,-1 0 0,-21 0 0,16-1 0,-553 0 0,293 2 0,229-1 0,-11 1 0,-78-9 0,99 5 0,0 2 0,-34 2 0,11 0 0,32-1 0,6-1 0,-1 1 0,0 1 0,1 0 0,-24 5 0,30-5 0,0 0 0,1 0 0,-12 0 0,14-1 0,-2 0 0,0 1 0,1-1 0,-1 0 0,-8 3 0,13-3 0,0 1 0,0-1 0,0 1 0,0-1 0,1 1 0,0 0 0,-1 0 0,0 0 0,0-1 0,1 1 0,-1 0 0,0-1 0,1 1 0,-1 0 0,1 0 0,0-1 0,-1 1 0,0 0 0,1 0 0,0 0 0,0 0 0,0 0 0,0 1 0,-1-1 0,1 0 0,0 0 0,0-1 0,0 1 0,1-1 0,-1 1 0,0 0 0,0-1 0,0 0 0,0 0 0,1 1 0,-1 0 0,1-1 0,-1 1 0,0-1 0,0 1 0,1 0 0,-1-1 0,1 1 0,0-1 0,-1 1 0,0-1 0,1 0 0,-1 1 0,1-1 0,0 0 0,-1 1 0,0-1 0,1 0 0,0 0 0,-1 1 0,1-1 0,-1 0 0,2 0 0,-1 0 0,15 0 0,-1 0 0,23-4 0,-19 1 0,22 1 0,-27 2 0,294-3 0,94-2 0,-294 5 0,-16 7 0,2-1 0,89-2 0,-159-5 0,41-6 0,-62 6 0,-1 1 0,1-1 0,0 1 0,0 0 0,1 0 0,-2 0 0,1 1 0,0-1 0,0 1 0,5 1 0,-7-1 0,1 0 0,-1-1 0,1 1 0,-1 0 0,0 0 0,0 0 0,0 0 0,0 0 0,0 1 0,0-2 0,0 1 0,0 0 0,0 1 0,0-1 0,0 0 0,0 1 0,-1 0 0,1-1 0,-1 0 0,1 3 0,-1-4 0,0 1 0,0-1 0,0 1 0,0-1 0,0 1 0,-1-1 0,1 1 0,0-1 0,0 1 0,0-1 0,0 1 0,-1-1 0,1 1 0,0-1 0,0 1 0,-1-1 0,0 0 0,1 1 0,0 0 0,-1-1 0,1 0 0,0 1 0,-1-1 0,0 0 0,1 1 0,-1-1 0,1 0 0,-1 0 0,0 0 0,1 0 0,-1 0 0,1 0 0,0 0 0,-1 0 0,1 0 0,-1 0 0,1 0 0,-1 0 0,0 0 0,-29 0 0,23 0 0,-628 0 0,330 0 0,-11 0 0,236 4 0,57-5 0,16 1 0,-1-1 0,0 1 0,0 1 0,-11 1 0,17-1 0,0 0 0,0 0 0,1 0 0,0 0 0,-1 0 0,0 1 0,1-1 0,0 0 0,-1 0 0,-1 3 0,2-3 0,0 0 0,0 1 0,1-1 0,-1 0 0,0 0 0,1 0 0,-1 0 0,1 0 0,-1 1 0,0-1 0,1 0 0,0 0 0,-1 1 0,1 2 0,1-3 0,-1-1 0,0 0 0,1 0 0,0 1 0,-1-1 0,0 1 0,1-1 0,-1 1 0,1-1 0,0 0 0,-1 1 0,0-1 0,0 0 0,2 1 0,-2 0 0,1-1 0,-1 0 0,1 0 0,0 0 0,1 1 0,19 1 0,-7 0 0,1 0 0,0 0 0,0-1 0,1 0 0,-1-1 0,16-1 0,7 0 0,66 2 0,110-2 0,-130-7 0,-59 4 0,44 0 0,710 4 0,-776 1 0,1-1 0,-1 0 0,0 0 0,1 1 0,-1 0 0,1 0 0,3 2 0,-7-3 0,2 1 0,-2-1 0,1 0 0,0 0 0,0 1 0,0-1 0,-1 1 0,1-1 0,-1 0 0,1 1 0,-1-1 0,1 1 0,0 0 0,-1-1 0,1 1 0,-1-1 0,1 1 0,-1-1 0,1 1 0,-1 0 0,0-1 0,1 1 0,-1 0 0,0-1 0,0 1 0,0 0 0,0 0 0,0 0 0,1 0 0,-1 0 0,-1-1 0,1 1 0,0 1 0,-1-1 0,1-1 0,-2 1 0,1 1 0,0-1 0,0-1 0,0 1 0,1 0 0,-2 0 0,1 0 0,0-1 0,0 1 0,-1-1 0,1 1 0,-1-1 0,1 1 0,-1 0 0,-1-1 0,-27 4 0,-157-4 0,-170-8 0,232 4 0,-205 0 0,289 4 0,-42 0 0,27 4 0,-66 4 0,16-4 0,96-4 0,5-1 0,1 1 0,0 1 0,-1-1 0,0 0 0,1 1 0,-6 1 0,10-1 0,0-1 0,-2 0 0,2 1 0,-1-1 0,0 1 0,0-1 0,0 1 0,1-1 0,-1 1 0,0-1 0,1 1 0,-1 0 0,1-1 0,-1 1 0,0 0 0,1-1 0,-1 1 0,1-1 0,0 1 0,-1 0 0,1 0 0,0-1 0,-1 1 0,1 0 0,0 0 0,0 0 0,0 0 0,0 0 0,0 0 0,0 0 0,0-1 0,1 1 0,-1 0 0,0-1 0,1 2 0,2 7 0,-1-3 0,0 1 0,-1-2 0,0 2 0,0 9 0,-1-15 0,0 0 0,0 0 0,0 0 0,0-1 0,0 1 0,1 0 0,-1 0 0,1 0 0,-1 0 0,0 1 0,0-1 0,0-1 0,0 1 0,1 0 0,0 0 0,0 0 0,-1 0 0,1-1 0,0 1 0,0-1 0,-1 1 0,2 0 0,-2-1 0,1 1 0,1-1 0,-2 1 0,1-1 0,1 1 0,-2-1 0,1 0 0,0 1 0,2-1 0,4 1 0,-1 0 0,0-1 0,0 0 0,13-1 0,-1 0 0,80-3 0,181 4 0,-205 4 0,62 1 0,338-5 0,-426 3 0,-1 2 0,-23-5 0,-15 1 0,0-1 0,1 0 0,18-2 0,-10-3 0,9-1 0,-1 4 0,44 3 0,-42 0 0,31-2 0,-59 1 0,1 0 0,0 0 0,-1-1 0,1 1 0,-1 0 0,1 0 0,0 0 0,-1-1 0,0 1 0,1 0 0,-1 0 0,1-1 0,0 1 0,-1 0 0,0-1 0,1 1 0,-1 0 0,0-1 0,1 1 0,-1-1 0,1 1 0,-1 0 0,0-1 0,0 1 0,0-1 0,0 1 0,0 0 0,0-1 0,0 1 0,0-1 0,0 1 0,0-1 0,0 0 0,0 1 0,0-1 0,0 1 0,0-1 0,0 0 0,0 1 0,0-1 0,0 1 0,0-1 0,-2-3 0,1-1 0,-2-1 0,-2-4 0,2 5 0,0-3 0,3 6 0,0 1 0,-1 0 0,0 0 0,1-1 0,-1 2 0,1-1 0,-1-1 0,0 1 0,-2-2 0,3 3 0,-1 0 0,0-1 0,0 1 0,1 0 0,0 0 0,-1-1 0,0 1 0,1 0 0,-1 0 0,0 0 0,0 0 0,0 0 0,1 0 0,-1 0 0,0 0 0,0 0 0,1 0 0,-2 1 0,2-1 0,-1 0 0,1 0 0,-2 1 0,2-1 0,-1 1 0,-11 2 0,1 0 0,0-1 0,0 0 0,0-1 0,-1 1 0,1-1 0,-1-1 0,1 0 0,-1-1 0,1-1 0,-14-2 0,-14-1 0,1 1 0,-75-1 0,20 4 0,-102-7 0,124 7 0,-68-4 0,-266 5 0,206 0 0,197 0 0,-1 0 0,1 0 0,-1 1 0,0-1 0,1 1 0,0-1 0,0 1 0,-1 0 0,-4 1 0,7-1 0,0-1 0,-1 0 0,1 1 0,-1 0 0,0-1 0,1 1 0,-1-1 0,1 0 0,0 1 0,-1-1 0,0 1 0,1 0 0,0-1 0,0 1 0,-1-1 0,1 0 0,0 0 0,0 1 0,0 0 0,-1 0 0,1-1 0,0 1 0,0 0 0,0-1 0,0 1 0,0-1 0,0 1 0,1 0 0,-1-1 0,0 1 0,0-1 0,0 1 0,0 0 0,1-1 0,-1 1 0,0 0 0,1-1 0,-1 1 0,2-1 0,0 2 0,0 0 0,1-1 0,0 1 0,0 0 0,0-1 0,-1 0 0,1 0 0,0 0 0,0 0 0,0 0 0,5 0 0,7 3 0,-4-1 0,1 0 0,-1-1 0,2-2 0,-1 1 0,0 0 0,12-1 0,26 2 0,123 1 0,-97-5 0,19 2 0,101 1 0,-168 0 0,200 1 0,-77-6 0,-106 4 0,44 1 0,-66 3-1365</inkml:trace>
</inkml:ink>
</file>

<file path=ppt/ink/ink2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62"/>
    </inkml:context>
    <inkml:brush xml:id="br0">
      <inkml:brushProperty name="width" value="0.1" units="cm"/>
      <inkml:brushProperty name="height" value="0.1" units="cm"/>
      <inkml:brushProperty name="color" value="#00A0D7"/>
      <inkml:brushProperty name="ignorePressure" value="1"/>
    </inkml:brush>
  </inkml:definitions>
  <inkml:trace contextRef="#ctx0" brushRef="#br0">20 43,'21'45,"-16"-35,-4-8,-1-3,-46-98,174 376,-127-272</inkml:trace>
</inkml:ink>
</file>

<file path=ppt/ink/ink2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63"/>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1,'1678'0,"-1669"0</inkml:trace>
</inkml:ink>
</file>

<file path=ppt/ink/ink2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64"/>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1,'1908'0,"-1903"0</inkml:trace>
</inkml:ink>
</file>

<file path=ppt/ink/ink2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65"/>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1,'1732'0,"-1727"0</inkml:trace>
</inkml:ink>
</file>

<file path=ppt/ink/ink2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66"/>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0,'8652'0,"-8647"0</inkml:trace>
</inkml:ink>
</file>

<file path=ppt/ink/ink2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67"/>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1,'10'532,"-10"-530</inkml:trace>
</inkml:ink>
</file>

<file path=ppt/ink/ink2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68"/>
    </inkml:context>
    <inkml:brush xml:id="br0">
      <inkml:brushProperty name="width" value="0.1" units="cm"/>
      <inkml:brushProperty name="height" value="0.1" units="cm"/>
      <inkml:brushProperty name="color" value="#00A0D7"/>
    </inkml:brush>
  </inkml:definitions>
  <inkml:trace contextRef="#ctx0" brushRef="#br0">1790 288 24575,'0'2'0,"1"0"0,0 0 0,0 1 0,0-1 0,0 0 0,0-1 0,1 0 0,2 4 0,2 6 0,-1-3 0,-1-1 0,2 2 0,-1-2 0,0 0 0,2-1 0,-2 2 0,10 5 0,-15-13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0,-1 6 0,1 14 0,3-6 0,0 0 0,0 0 0,0-1 0,2 1 0,-2 1 0,2-2 0,0 1 0,0 0 0,5 6 0,10 18 0,-15-24 0,-3-4 0,1 0 0,0 0 0,-1 0 0,0 0 0,1 0 0,-1 0 0,0 0 0,0 0 0,0 0 0,1 1 0,-1-1 0,-1 0 0,1-1 0,0 0 0,0 0 0,-1 0 0,1 0 0,0 1 0,-1-1 0,0 0 0,1 0 0,0 1 0,0-1 0,0 0 0,0 0 0,-1 1 0,0-1 0,1 0 0,-1 0 0,1 0 0,0 0 0,-1 0 0,0 0 0,1 0 0,-1 0 0,1 0 0,-1 0 0,1 0 0,-2 0 0,-15 1 0,-22 2 0,24-1 0,1 0 0,-1-1 0,0 0 0,1-1 0,-1 0 0,-16-3 0,-39-3 0,39 2 0,18 1 0,-1 1 0,-23-1 0,-26-3 0,54 6 0,-1 0 0,-16-4 0,17 2 0,-1 0 0,-18 0 0,11 2 0,8 0 0,2 0 0,-1 0 0,0 1 0,0 0 0,1 0 0,-12 3 0,13-2 0,-1-1 0,0-1 0,0 1 0,0 0 0,0-1 0,-10 0 0,8-1 0,0 2 0,-15 1 0,-49 4 0,52-4 0,1 0 0,-37-3 0,14 0 0,-451 1 0,403-6 0,19 3 0,26 1 0,-125 1 0,88 2 0,81-1 0,1 0 0,-1-1 0,1 1 0,0 0 0,0 0 0,0 0 0,0 0 0,-1 0 0,1-1 0,0 1 0,0-1 0,0 0 0,-1 1 0,1-1 0,1 0 0,-2 0 0,2 0 0,0 1 0,-2-1 0,2 0 0,-1 0 0,0 0 0,0 0 0,1-1 0,-1 2 0,1-1 0,-1 0 0,1 0 0,-1 0 0,1 0 0,0 0 0,0-3 0,-1-3 0,-1-1 0,2 0 0,2-14 0,-2 8 0,7-48 0,-7 53 0,1 1 0,3-15 0,2-5 0,0-62 0,-6 62 0,0-32 0,-1 56 0,0-1 0,0 0 0,-1 2 0,0-2 0,0 1 0,-1 0 0,1 0 0,0-1 0,-1 1 0,0 1 0,-6-8 0,9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7 0,7 79 0,-6-89 0,1 12 0,1 2 0,1-1 0,8 27 0,-11-68 0,1 9 0,-2-19 0,2-37 0,1 61 0,-1 1 0,6-11 0,0-6 0,-6 22 0,-1 0 0,1 0 0,0 1 0,0-1 0,0 1 0,1-2 0,-1 2 0,3-5 0,-3 6 0,1 0 0,-2 0 0,1 1 0,1-1 0,-1 0 0,1 0 0,-1 1 0,0-2 0,0 2 0,0 0 0,1 0 0,0 0 0,-1-1 0,1 1 0,-1 0 0,1-1 0,-1 1 0,0 0 0,0 0 0,3 0 0,9 1 0,0-1 0,0 1 0,1 1 0,13 3 0,-12-1 0,27 0 0,-19-2 0,-16 0 0,17 1 0,34 0 0,5 2 0,27-5 0,-200-11 0,102 11 0,-2-2 0,-13-1 0,23 3 0,0 0 0,0 0 0,1 0 0,-1 0 0,0 0 0,0 0 0,0 0 0,0 0 0,0 0 0,0 0 0,0 0 0,0 0 0,0 0 0,0 0 0,0 0 0,0 0 0,0 0 0,0 0 0,0 0 0,0 0 0,0 0 0,0 0 0,0 0 0,0 0 0,0 0 0,0-1 0,0 1 0,0 0 0,0 0 0,0 0 0,0 0 0,0 0 0,0 0 0,0 0 0,0 0 0,0 0 0,0 0 0,0 0 0,0 0 0,0 0 0,0 0 0,0 0 0,0 0 0,0 0 0,0 0 0,0 0 0,0 0 0,0 0 0,0 0 0,0 0 0,0 0 0,0 0 0,0 0 0,0 0 0,7-2 0,9 0 0,84-3 0,46 4 0,-77 2 0,697-1 0,-707 6 0,-27-7 0,43 2 0,-74-1 0,-1 0 0,1 1 0,0-1 0,0 0 0,0 0 0,-1 1 0,1-1 0,0 1 0,0-1 0,-1 0 0,1 1 0,0-1 0,0 0 0,-1 1 0,1-1 0,-1 1 0,1-1 0,-1 1 0,1 0 0,-1 0 0,0-1 0,0 1 0,1 1 0,6 21 0,-3-9 0,9 27 0,-6-21 0,3-1 0,-1-1 0,15 21 0,26 29 0,-44-58 0,0-1 0,-2 1 0,1 0 0,5 18 0,6 14 0,1 0 0,-16-39 0,0-1 0,0-1 0,0 1 0,0 1 0,-1 0 0,1-1 0,-1 0 0,1 0 0,-1 6 0,0-7 0,0-1 0,0 1 0,-1 0 0,1-1 0,0 1 0,-1 0 0,1 0 0,0-1 0,0 0 0,-1 1 0,1 0 0,0 0 0,-1-1 0,0 1 0,1-1 0,-1 1 0,1 0 0,-1-1 0,0 1 0,1-1 0,-1 1 0,1-1 0,-1 0 0,0 1 0,0-1 0,1 0 0,-2 1 0,2-1 0,0 1 0,-1-1 0,0 0 0,0 0 0,-1 0 0,-82-1 0,47-4 0,28 3 0,0 0 0,-18 1 0,21 0 0,1 1 0,1-1 0,-2 1 0,2-1 0,-2 0 0,1-1 0,-8-3 0,9 4 0,-6-1 0,1 0 0,0 0 0,-2 1 0,-14 0 0,15 0 0,-130 0 0,74 2 0,-18 4 0,-198-5 0,269 1 0,-27 3 0,26-2 0,-25 2 0,-38-4 0,-87-1 0,129-5 0,27 5 0,0 0 0,0 0 0,-10 0 0,6 0 0,-1 0 0,0-1 0,-20-5 0,21 5 0,-1-2 0,1 2 0,-25-1 0,-230 4 0,265-1 0,1 0 0,0-1 0,0 1 0,0 0 0,0 0 0,0 0 0,-1-1 0,1 1 0,-1-1 0,1 1 0,0-1 0,0 1 0,0-1 0,0 1 0,1-1 0,-1 1 0,-1-1 0,2 0 0,-1 0 0,0 0 0,0 1 0,0-1 0,1 0 0,-1-1 0,0 1 0,1 0 0,-1 0 0,1 0 0,-1 0 0,1 1 0,-1-1 0,1-3 0,-1-4 0,0 1 0,1 0 0,0 0 0,1-9 0,0 0 0,-1-213 0,5 201 0,-5 26 0,1-1 0,-1 1 0,1-1 0,0 1 0,0 0 0,1 1 0,-1-1 0,0-1 0,3-2 0,-3 4 0,-1 1 0,1-1 0,-1 0 0,1 1 0,-1 0 0,1 0 0,0-1 0,-1 1 0,1 0 0,-1-1 0,1 1 0,0 0 0,0 0 0,-1-1 0,0 1 0,1 0 0,-1 0 0,1 0 0,0 0 0,0 0 0,-1 0 0,1 0 0,0 0 0,0 0 0,0 0 0,-1 0 0,1 0 0,0 0 0,-1 0 0,1 1 0,0-1 0,0 0 0,-1 0 0,1 1 0,-1-1 0,0 0 0,1 1 0,-1-1 0,1 0 0,0 0 0,-1 1 0,1 0 0,0 0 0,0 1 0,0-1 0,1 1 0,-1 1 0,0-1 0,0-1 0,0 1 0,-1 0 0,1 0 0,-1 0 0,0 0 0,1 4 0,-2 38 0,1 53 0,7-39 0,-5-37 0,1 21 0,-3-40 0,0 3 0,0 0 0,0-1 0,1 1 0,-1 0 0,3 7 0,-2-10 0,-1-1 0,0 0 0,1 0 0,0 0 0,0 0 0,-1-1 0,1 1 0,0 0 0,0 1 0,0-1 0,0-1 0,0 1 0,0 0 0,0 0 0,0-1 0,0 1 0,0 0 0,0-1 0,1 1 0,-1-1 0,1 0 0,-1 1 0,0 0 0,1-1 0,-1 0 0,-1 0 0,2 0 0,2 0 0,-1 0 0,0 1 0,0-1 0,1 0 0,-1-1 0,0 1 0,0 0 0,5-2 0,-7 1 0,0 1 0,0 0 0,0-1 0,-1 1 0,1-1 0,0 1 0,-1-1 0,0 1 0,1-1 0,0 1 0,-1-1 0,1 1 0,-1-1 0,1 0 0,-1 0 0,1 0 0,-1 1 0,0-1 0,1 1 0,-1-1 0,0 1 0,0-1 0,0 0 0,1 0 0,-1 1 0,0-2 0,0 2 0,-1-2 0,-5-83 0,5 76 0,0-1 0,0 1 0,-6-15 0,4 15 0,2 0 0,-1 0 0,-1-16 0,3 10 0,2 2 0,-2-1 0,-1 1 0,0 1 0,-1-1 0,-5-19 0,7 32 0,0 0 0,0 0 0,0 0 0,0 0 0,0 0 0,0 0 0,0 0 0,0 0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5 0,1 7 0,-1 159 0,5-93 0,-2-72 0,1 0 0,0 0 0,1 1 0,0-1 0,0 0 0,3 7 0,-5-12 0,1-1 0,-1 1 0,2-1 0,-2 1 0,1 0 0,0-1 0,0 1 0,-1-1 0,1 0 0,0 1 0,0 0 0,-1-1 0,1 0 0,0 0 0,0 1 0,0-1 0,0 0 0,0 0 0,0 0 0,1 0 0,23 0 0,-17-1 0,6 2 0,-11-1 0,2 0 0,-1 0 0,-1 0 0,1 0 0,1-1 0,5-1 0,-9 2 0,-1-1 0,1 0 0,-1 1 0,1-1 0,0 1 0,-1-1 0,1 0 0,-1 1 0,1-1 0,-1 0 0,1 1 0,-1-2 0,0 2 0,1-1 0,-1 0 0,0 1 0,0 0 0,0-1 0,0 0 0,0 0 0,0 1 0,0-1 0,0 0 0,0 0 0,0 0 0,0-1 0,-6-20 0,6 21 0,-16-44 0,-1-43 0,6 4 0,8 64 0,2 17 0,-1-2 0,2 1 0,0 1 0,0-1 0,0 0 0,0 0 0,0 0 0,0 0 0,0 0 0,2-5 0,-2 9 0,0 0 0,0 0 0,1 0 0,-1 0 0,0-1 0,0 1 0,0-1 0,0 1 0,0 0 0,0 0 0,0-1 0,0 1 0,0 0 0,0 0 0,0 0 0,0-1 0,0 1 0,0 0 0,0 0 0,0-1 0,0 1 0,0 0 0,0 0 0,0 0 0,0-1 0,0 1 0,0 0 0,-1 0 0,1 0 0,-8 0 0,4 0 0,-17-1 0,20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 0 0,0 0 0,1 0 0,2-2 0,-1 1 0,1-1 0,-1 1 0,0-1 0,1 1 0,0 0 0,0 0 0,-1 0 0,1 0 0,6 0 0,30-2 0,-25 2 0,-10 1 0,0 0 0,0-1 0,1 1 0,-2 0 0,2 1 0,-1-1 0,0 1 0,0-1 0,1 1 0,-1 1 0,4 0 0,-30-22 0,22 19 0,-2 0 0,0-1 0,-1 0 0,1 1 0,-1 0 0,1-1 0,0 2 0,0-2 0,-1 1 0,0 1 0,0-1 0,1 0 0,-1 1 0,0-1 0,0 1 0,0 0 0,-3-1 0,-3 2 0,1-1 0,0 1 0,-1 0 0,1 1 0,-1 0 0,1 0 0,1 0 0,-1 1 0,0 1 0,-8 3 0,12-5 0,0 0 0,2-1 0,-1 2 0,0-1 0,0 0 0,0 0 0,1 0 0,0 2 0,-1-2 0,1 0 0,0 1 0,0 0 0,0 0 0,1 1 0,0-2 0,-1 1 0,1 1 0,0-1 0,0 0 0,0 0 0,1 1 0,0-1 0,-1 1 0,2 5 0,-1-8 0,0-1 0,1 2 0,-1-2 0,0 1 0,1-1 0,-1 1 0,1-1 0,-1 0 0,1 1 0,-1-1 0,1 1 0,0-1 0,-1 1 0,1-1 0,0 1 0,-1-1 0,0 0 0,1 1 0,0-1 0,0 1 0,-1-1 0,1 0 0,0 0 0,0 0 0,0 0 0,-1 1 0,2-1 0,0 0 0,28 0 0,-24 0 0,1-1 0,0 0 0,-1 0 0,0 0 0,2-1 0,-3 1 0,9-3 0,-2 0 0,3 1 0,-1 0 0,1 1 0,1 0 0,26-1 0,-24 3 0,84-5 0,242 5 0,-354-1 0,-1 0 0,1 0 0,0 0 0,-14-5 0,14 2 0,-1 2 0,1 1 0,1-1 0,-19 0 0,-99 2 0,463 0 0,-203 5 0,-10 1 0,-45-1 0,49-5 0,-64 0 0,-7-4 0,-30 2 0,0-1 0,-14 2 0,1 0 0,25 1 0,-38 0 0,1 0 0,-1 0 0,1 1 0,0-1 0,0 0 0,-1 0 0,1 0 0,0 1 0,-1-1 0,1 0 0,-1 1 0,1-1 0,-1 1 0,1-1 0,-1 0 0,0 1 0,0 0 0,0-1 0,1 1 0,0-1 0,-1 1 0,0-1 0,0 1 0,0-1 0,1 1 0,-1 0 0,0-1 0,0 1 0,0-1 0,0 1 0,0-1 0,0 1 0,0 0 0,0 0 0,0 0 0,0-1 0,0 1 0,0 0 0,0 0 0,0-1 0,-1 1 0,1 0 0,0 0 0,0-1 0,-1 1 0,0 0 0,1-1 0,0 1 0,0 0 0,0-1 0,-1 1 0,0-1 0,1 0 0,-1 0 0,1 1 0,-1-1 0,0 0 0,0 1 0,1 0 0,-1-1 0,0 0 0,-1 1 0,-22 1 0,18-2 0,1 0 0,0 0 0,-10 3 0,-3 0 0,1-1 0,-2-1 0,1 0 0,-35-2 0,8 0 0,-160 7 0,-79-12 0,-67 6 0,185 0 0,155 0 0,1 1 0,-18 4 0,1 0 0,22-4 0,-1 0 0,2 0 0,-2 0 0,0 1 0,2-1 0,-10 6 0,14-7 0,0 0 0,0 0 0,0 0 0,0 0 0,0 0 0,0 0 0,0 0 0,0 0 0,-1 0 0,1 0 0,0 0 0,0 1 0,0-1 0,0 0 0,0 0 0,0 0 0,0 0 0,0 0 0,0 0 0,0 0 0,0 0 0,0 0 0,-1 0 0,1 0 0,0 0 0,0 1 0,0-1 0,0 0 0,0 0 0,0 0 0,0 0 0,0 0 0,0 0 0,0 0 0,0 0 0,0 0 0,0 1 0,0-1 0,0 0 0,0 0 0,0 0 0,0 0 0,0 0 0,0 0 0,0 0 0,0 0 0,0 0 0,1 0 0,-1 0 0,0 0 0,0 0 0,0 0 0,0 0 0,0 0 0,0 0 0,8 3 0,13-2 0,759-2 0,-660 7 0,341-6 0,-461 0 0,1 0 0,-1 0 0,0 0 0,1 0 0,-1 0 0,1 0 0,0 0 0,0 0 0,-1 0 0,1 0 0,-1 0 0,1 0 0,0 1 0,-1-1 0,1 0 0,-1 0 0,1 1 0,0-1 0,-1 1 0,1-1 0,-1 1 0,0-1 0,1 0 0,0 1 0,-1-1 0,0 0 0,0 1 0,1 0 0,-1-1 0,0 1 0,0-1 0,0 1 0,0 0 0,-1 0 0,1-1 0,0 1 0,0 0 0,0-1 0,0 1 0,-1-1 0,1 1 0,-1 0 0,1-1 0,-1 1 0,-1 1 0,1 0 0,-1 0 0,-1 0 0,2 1 0,-1-1 0,0 0 0,-1-1 0,0 0 0,-3 3 0,-7 0 0,1 0 0,-1-3 0,1 1 0,-1 0 0,-18 0 0,2 1 0,-27 0 0,-55-4 0,39 0 0,-458 1 0,380-6 0,-121 7 0,270-1 0,0 0 0,0 0 0,0 0 0,1 0 0,-1 0 0,0 0 0,0 0 0,0 0 0,1 1 0,-1-1 0,0 1 0,0-1 0,0 0 0,0 1 0,1-1 0,-2 1 0,2-1 0,-1 1 0,1-1 0,0 0 0,0 1 0,-1-1 0,1 1 0,0-1 0,0 0 0,0 1 0,0-1 0,-1 1 0,1-1 0,0 0 0,0 0 0,0 1 0,0-1 0,0 1 0,0-1 0,0 0 0,0 1 0,1 0 0,-1 0 0,0 0 0,1 0 0,-1 0 0,1 1 0,0-1 0,-1 0 0,1-1 0,0 1 0,0 0 0,0-1 0,0 1 0,0 0 0,0-1 0,0 1 0,0 0 0,0 0 0,0-1 0,0 1 0,0-1 0,3 1 0,15 3 0,0-1 0,1-1 0,34 0 0,-38-2 0,323 2 0,-175-3 0,26-4 0,-23-1 0,24 1 0,-55 1 0,-121 3 0,-12 1 0,4 0 0,0 0 0,0 0 0,11 1 0,-17-1 0,0 0 0,0 0 0,0 0 0,0 1 0,0-1 0,-1 0 0,2 0 0,-2 0 0,1 0 0,-1 0 0,1 0 0,0 1 0,0-1 0,-1 1 0,1-1 0,0 1 0,0 0 0,-1-1 0,1 1 0,-1-1 0,1 1 0,0 0 0,-1-1 0,1 1 0,-1 0 0,0-1 0,1 1 0,-1 0 0,1 0 0,-1 0 0,0 0 0,0-1 0,0 0 0,0 1 0,0 0 0,0 0 0,0 1 0,0-1 0,0 0 0,-1 0 0,1 0 0,-1-1 0,1 1 0,-1 0 0,1 0 0,0-1 0,-1 1 0,0 0 0,0-1 0,1 0 0,-1 1 0,0-1 0,1 1 0,-1-1 0,0 1 0,0-1 0,0 1 0,1-1 0,-1 0 0,0 1 0,0-1 0,0 0 0,1 0 0,-3 1 0,-3 0 0,1-1 0,-1 0 0,-8 0 0,-1 1 0,-55 4 0,-74-5 0,63-1 0,-563 1 0,498 5 0,13 6 0,78-6 0,28-3 0,16-2 0,1 1 0,-2 0 0,2 1 0,0 0 0,-20 5 0,29-7 0,0 1 0,1-1 0,-1 0 0,1 0 0,-1 1 0,0-1 0,1 0 0,-1 1 0,1 0 0,-1-1 0,0 0 0,1 1 0,0-1 0,0 1 0,0 0 0,0-1 0,0 0 0,-1 0 0,1 1 0,0-1 0,0 0 0,0 0 0,0 0 0,1 0 0,-1 0 0,0 0 0,0 0 0,0 0 0,0 0 0,0 1 0,0-1 0,0 0 0,0 0 0,0 0 0,0 0 0,0 1 0,0-1 0,0 0 0,0 0 0,0 0 0,0 0 0,0 0 0,0 1 0,1-1 0,1 1 0,0 0 0,-1-1 0,1 1 0,-1 0 0,1-1 0,0 0 0,-1 1 0,1-1 0,3 0 0,185 1 0,-90-2 0,1082 1 0,-1182 0 0,1 0 0,0 0 0,-1 0 0,1 0 0,-1 0 0,1 0 0,-1 0 0,1 0 0,-1 0 0,1 0 0,-1 0 0,1 0 0,-1 0 0,0 1 0,0-1 0,1 0 0,-1 0 0,1 0 0,0 1 0,-1-1 0,0 0 0,1 1 0,-1-1 0,0 0 0,1 1 0,-1-1 0,0 1 0,0 0 0,0-1 0,0 0 0,0 0 0,0 0 0,-1 0 0,1 1 0,0-1 0,0 0 0,0 1 0,0-1 0,0 0 0,-1 1 0,1-1 0,0 0 0,0 0 0,-1 1 0,1-1 0,-1 0 0,1 0 0,0 1 0,-1-1 0,1 1 0,-1-1 0,1 1 0,-1 0 0,0-1 0,0 0 0,0 1 0,1-1 0,-1 0 0,0 1 0,0-1 0,0 0 0,0 0 0,0 0 0,0 0 0,0 1 0,0-1 0,1 0 0,-1 0 0,1-1 0,-1 1 0,-1 0 0,2 0 0,-1 0 0,0 0 0,0-1 0,0 1 0,0 0 0,0-1 0,1 1 0,-3-2 0,2 1 0,1-1 0,-1 0 0,0 1 0,0-1 0,0 1 0,0-1 0,1 0 0,-2-3 0,2 3 0,-1 1 0,0-1 0,0 0 0,1 0 0,-1 0 0,-2-3 0,12 19 0,-1 0 0,0-1 0,10 29 0,-18-40 0,3 4 0,0 1 0,0 0 0,-1 0 0,0-1 0,-2 2 0,2 8 0,-2-16 0,0 0 0,0 1 0,0-1 0,0 0 0,0 0 0,0 1 0,0-1 0,0 0 0,-1 0 0,1 0 0,0 1 0,0-1 0,0 0 0,0 1 0,0-1 0,0 0 0,-1 0 0,1 0 0,0 1 0,0-1 0,0 0 0,0 0 0,0 0 0,0 0 0,-1 0 0,1 0 0,0 0 0,0 1 0,0-1 0,-1 0 0,1 0 0,0 0 0,0 0 0,-1 0 0,1 0 0,0 0 0,-1 0 0,1 0 0,0 0 0,0 0 0,-1 0 0,1 0 0,0-1 0,-15-4 0,7 3 0,-17-3 0,1 1 0,-52 0 0,-484 3 0,277 2 0,187-7 0,-1 3 0,48 1 0,17 1 0,10 1 0,-27-2 0,33 0 0,12 2 0,-1 0 0,0-1 0,1 1 0,0-1 0,-1 0 0,1 0 0,-1-1 0,1 1 0,-5-3 0,8 3 0,1 1 0,-1 0 0,0 0 0,1-1 0,-1 1 0,1-1 0,0 1 0,-1-1 0,0 0 0,1 1 0,0-1 0,-1 0 0,1 0 0,0 1 0,0-1 0,0 0 0,0 1 0,0-1 0,-1 0 0,1 0 0,0 1 0,1-1 0,-1 0 0,0 1 0,0-1 0,0 1 0,0-1 0,0 0 0,1 1 0,0-2 0,0 1 0,-1-1 0,1 1 0,-1 0 0,2 0 0,-2 0 0,1 0 0,1 0 0,-2 0 0,1 1 0,0-1 0,0 0 0,0 0 0,0 1 0,0-1 0,1 0 0,2 0 0,13-3 0,0 1 0,1 1 0,23-1 0,55 4 0,-37 0 0,92-2 0,155 2 0,-251 1 0,39 0 0,25 4 0,-23 0 0,74-6 0,-86 0 0,-65 2 0,-19-2 0,1 0 0,-1 1 0,1-1 0,0 0 0,0 0 0,-1 1 0,1-1 0,0 0 0,-1 1 0,1-1 0,-1 0 0,0 1 0,1-1 0,-1 1 0,0 0 0,1-1 0,-1 1 0,0-1 0,0 1 0,1-1 0,-1 1 0,1-1 0,-1 1 0,0 0 0,0 0 0,0-1 0,-1 1 0,1-1 0,-1 0 0,1 1 0,0-1 0,-1 0 0,1 1 0,0-1 0,0 1 0,-1-1 0,1 0 0,-1 0 0,1 1 0,-1-1 0,0 0 0,1 0 0,-1 1 0,1-1 0,-1 0 0,0 0 0,0 0 0,-16 3 0,15-3 0,-26 3 0,1-1 0,-36-3 0,12 0 0,-327 4 0,173 3 0,-33-5 0,131-1 0,39 6 0,-3-2 0,64-4-1365</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490"/>
    </inkml:context>
    <inkml:brush xml:id="br0">
      <inkml:brushProperty name="width" value="0.1" units="cm"/>
      <inkml:brushProperty name="height" value="0.1" units="cm"/>
      <inkml:brushProperty name="color" value="#E71224"/>
    </inkml:brush>
  </inkml:definitions>
  <inkml:trace contextRef="#ctx0" brushRef="#br0">0 68 24575,'1'0'0,"1"-1"0,-1 0 0,0 1 0,-1-1 0,1 0 0,1 0 0,-1 0 0,-1 0 0,1 0 0,0 0 0,0-1 0,7-6 0,-4 5 0,-1 0 0,0 1 0,1-1 0,-1-1 0,0 1 0,0-1 0,-1 1 0,1-1 0,-1 0 0,0 1 0,4-9 0,-7 14 0,0 0 0,1 0 0,-1 0 0,0 1 0,1-1 0,0 0 0,0 0 0,-1 1 0,1-1 0,0 0 0,1 0 0,-1 1 0,0-1 0,1 0 0,-1 0 0,1 1 0,0-1 0,-1 0 0,1 0 0,0 0 0,3 3 0,3 12 0,-7-17 0,1 1 0,-1-1 0,0 1 0,0-1 0,0 1 0,1-1 0,-1 1 0,0-1 0,0 1 0,0 0 0,0-1 0,0 1 0,0-1 0,0 1 0,0-1 0,0 1 0,0-1 0,0 1 0,0-1 0,-1 1 0,1-1 0,0 1 0,0-1 0,0 1 0,-1-1 0,1 0 0,0 1 0,-1 0 0,1-1 0,-1 1 0,1-2 0,-1-1 0,0 0 0,1 0 0,-1 1 0,1-1 0,0 0 0,0 1 0,0-1 0,0-3 0,0 5 0,-3-19 131,0 6-1627</inkml:trace>
</inkml:ink>
</file>

<file path=ppt/ink/ink2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69"/>
    </inkml:context>
    <inkml:brush xml:id="br0">
      <inkml:brushProperty name="width" value="0.1" units="cm"/>
      <inkml:brushProperty name="height" value="0.1" units="cm"/>
      <inkml:brushProperty name="color" value="#00A0D7"/>
    </inkml:brush>
  </inkml:definitions>
  <inkml:trace contextRef="#ctx0" brushRef="#br0">1 467 24575,'0'-6'0,"0"1"0,0 1 0,2-8 0,-1 10 0,0 1 0,-1-1 0,1 0 0,0 0 0,0 0 0,-1 1 0,2 0 0,-1 0 0,1-1 0,-1 0 0,4-2 0,-4 3 0,1 0 0,-1-1 0,1 1 0,0-1 0,-1 0 0,0 1 0,1-2 0,-1 1 0,0 1 0,0-1 0,0 1 0,0-2 0,-1 1 0,0 0 0,1 0 0,-1-1 0,0 2 0,1-1 0,-1 0 0,0-1 0,-1 1 0,1-4 0,1-1 0,0-1 0,1-1 0,0 2 0,1-2 0,0 2 0,-1-2 0,11-12 0,-6 5 0,-4 11 0,-1 1 0,0 0 0,-1-1 0,0 1 0,1-1 0,-1 0 0,-1 1 0,1-2 0,-1-4 0,0 1 0,-1 7 0,1 0 0,0-2 0,0 1 0,0 0 0,1 1 0,-1-1 0,1-1 0,0 1 0,0 1 0,0-1 0,2-4 0,9-24 0,-8 22 0,1 1 0,-1-2 0,-1 1 0,2-14 0,-3 17 0,-2 2 0,1 1 0,0-1 0,0 0 0,1 0 0,0 1 0,-1-1 0,3-4 0,-2 7 0,-2-1 0,1 0 0,0-1 0,0 1 0,-1 0 0,1 0 0,-1 0 0,0-3 0,0 3 0,0-1 0,0 1 0,1 1 0,0-2 0,-1 1 0,2-4 0,-2 5 0,0 0 0,1 1 0,-1 0 0,1-1 0,0 1 0,-1-1 0,1 1 0,0-1 0,0 1 0,-1-1 0,1 1 0,0 0 0,0-1 0,0 1 0,-1 0 0,1-1 0,0 1 0,0 0 0,0 0 0,-1 0 0,1-1 0,0 1 0,1 0 0,7 1 0,0-1 0,-1 1 0,17 3 0,-15-3 0,-1 1 0,17 1 0,4-3 0,42-1 0,-49-4 0,-18 4 0,-1 0 0,1 0 0,-2 0 0,1 1 0,5-1 0,268 1 0,-211 6 0,72-2 0,308-4 0,-434 1 0,0 0 0,14 3 0,-14-2 0,-1 0 0,17-1 0,-21-2 0,14 1 0,0 1 0,27 3 0,23 1 0,-61-3 0,14 1 0,-19-2 0,-7-1 0,-14 1 0,9-1 0,1 1 0,1-1 0,-1 0 0,0-1 0,-9-1 0,14 2 0,1 0 0,-1 0 0,1 0 0,0 0 0,-1 0 0,1 0 0,0 0 0,0 0 0,-1-1 0,1 1 0,-1 0 0,1 0 0,0 0 0,0 0 0,-1 0 0,1 0 0,0 0 0,0 0 0,0 0 0,-1 0 0,1-1 0,0 1 0,-1-1 0,1 1 0,0 0 0,0 0 0,0-1 0,0 1 0,0 0 0,0 0 0,0-1 0,0 1 0,0 0 0,0-1 0,0 1 0,0 0 0,0 0 0,0-1 0,0 1 0,0 0 0,0-1 0,0 1 0,0 0 0,0 0 0,0-1 0,0 1 0,0 0 0,1 0 0,-1-1 0,0 1 0,1 0 0,-1-1 0,1 0 0,-1 0 0,2 1 0,-2-1 0,1 0 0,1 1 0,-1 0 0,-1-1 0,2 1 0,-2-1 0,1 1 0,0-1 0,3 0 0,6 0 0,1 0 0,19 1 0,-17 0 0,22-2 0,-32 2 0,11-2 0,-24 2 0,-4 2 0,-19 5 0,23-6 0,-2 1 0,1 0 0,-18 0 0,14-1 0,10-1 0,0 1 0,0-1 0,1-1 0,-1 1 0,0 0 0,-5-2 0,10 2 0,0 0 0,0 0 0,-1 0 0,1 0 0,0 0 0,-1 0 0,1 0 0,0 0 0,0 0 0,0-1 0,-1 1 0,1 0 0,0 0 0,0-1 0,0 1 0,0 0 0,-1 0 0,1 0 0,0 0 0,0 0 0,-1-1 0,1 1 0,0 0 0,0 0 0,0 0 0,0-1 0,0 1 0,0 0 0,0 0 0,0 0 0,0-1 0,0 1 0,0 0 0,0 0 0,0 0 0,0 0 0,7-7 0,-4 6 0,-1-1 0,0 1 0,1 0 0,0 0 0,5-1 0,11 1 0,2 1 0,28 2 0,-27-2 0,39 4 0,225-4 0,-284 0 0,0 1 0,-1-1 0,0 0 0,1 0 0,0 1 0,-1-1 0,1 1 0,0 0 0,1 0 0,-2-1 0,-1 1 0,1 0 0,0-1 0,0 1 0,0-1 0,0 0 0,0 0 0,0 1 0,0-1 0,0 0 0,0 0 0,0 0 0,0 0 0,0 0 0,0 0 0,-1 0 0,1 0 0,0 0 0,0 0 0,0-1 0,0 1 0,0 0 0,0-1 0,0 1 0,0 0 0,0-1 0,1-1 0,-2 2 0,0 0 0,1 0 0,-1 0 0,0 0 0,0 0 0,0 0 0,0 0 0,0 0 0,0-1 0,1 1 0,-1 0 0,0 0 0,0 0 0,0 0 0,0 0 0,0 0 0,0 0 0,0 0 0,0 0 0,1 0 0,-1 0 0,0 0 0,0 0 0,0 0 0,0 0 0,0 0 0,1 1 0,-1-1 0,0 0 0,0 0 0,1 0 0,-1 0 0,3 6 0,-2 16 0,0-3 0,2-7 0,-1-1 0,-1 1 0,-1-1 0,-1 24 0,0-4 0,1-29 0,0 1 0,0 0 0,0 0 0,0 0 0,1-1 0,-1 0 0,1 1 0,-1 0 0,1 0 0,1-1 0,1 3 0,-1-1 0,-1 0 0,1-1 0,-1 2 0,0-2 0,1 8 0,-2-6 0,1-1 0,0 0 0,0 1 0,4 5 0,-3-4 0,0-1 0,-1 2 0,-1-2 0,2 2 0,-2-2 0,0 2 0,0 0 0,-2 7 0,2 9 0,0-16 0,0-6 0,-1 1 0,1-1 0,0 1 0,0-1 0,0 1 0,0-1 0,0 0 0,1 0 0,-1 1 0,0-1 0,0 0 0,0 1 0,0-1 0,1 0 0,0 0 0,0 1 0,-1-1 0,2 0 0,-2 0 0,1 0 0,1 0 0,0 1 0,0 0 0,0-1 0,-2 1 0,2-1 0,0 1 0,-1 0 0,0-1 0,1 1 0,-1 0 0,0 0 0,0 0 0,0 0 0,-1 0 0,1 0 0,0 3 0,-1 3 0,1-1 0,-1 13 0,0-24 0,-1-1 0,1 1 0,0-1 0,-4-5 0,2 4 0,0 1 0,1 0 0,-1-12 0,1 10 0,1 0 0,-2-1 0,-1-11 0,1 19 0,0 5 0,-2 9 0,4-9 0,-2 3 0,1-1 0,1 2 0,-1 9 0,1-15 0,1 1 0,-1-1 0,0-1 0,0 2 0,1-1 0,0 0 0,0-1 0,1 1 0,-1 0 0,1 0 0,3 3 0,-2-2 0,-1-2 0,-1 0 0,1 1 0,0-2 0,-1 1 0,3 4 0,-4-6 0,0 0 0,0 0 0,0 1 0,0-1 0,0 0 0,0 0 0,0 0 0,0 0 0,0 1 0,0-1 0,0 0 0,0 0 0,0 0 0,0 0 0,0 1 0,0-1 0,0 0 0,0 0 0,0 0 0,0 0 0,0 0 0,-1 1 0,1-1 0,0 0 0,0 0 0,0 0 0,-1 0 0,1 0 0,0 0 0,0 1 0,0-1 0,-1 0 0,-11 0 0,-14-4 0,1 1 0,-42-1 0,-30 10 0,-587-6 0,670-1 0,-25-4 0,25 4 0,-21-3 0,-428 3 0,228 3 0,-141-2 0,374 0 0,1 0 0,0 0 0,0 0 0,0 0 0,-1 0 0,2 0 0,-1 0 0,-1 0 0,1-1 0,0 1 0,1-1 0,-1 1 0,-1-1 0,1 0 0,1 1 0,0-1 0,0 0 0,0 1 0,-1-1 0,2 0 0,-1 1 0,0-1 0,0 0 0,0 0 0,1 1 0,-1 0 0,0-1 0,0 0 0,0 1 0,1-1 0,-1 0 0,0 1 0,2-2 0,13-23 0,-11 19 0,0 1 0,0-1 0,-2 0 0,1 0 0,3-7 0,12-39 0,-5-5 0,-8 42 0,-2 7 0,0 2 0,1-13 0,-1 7 0,0 1 0,1-1 0,0 1 0,11-20 0,-1 3 0,5-12 0,-19 39 0,0 0 0,1-1 0,0 2 0,-1-1 0,1-1 0,-1 1 0,2 0 0,-2 0 0,1 0 0,0 0 0,0-1 0,-1 1 0,1 1 0,0-1 0,0 0 0,1 0 0,-1 1 0,0 0 0,0-1 0,2 0 0,0 0 0,1 0 0,0 0 0,-1 1 0,0 0 0,1 0 0,6 0 0,-4 0 0,491 2 0,-256-4 0,627 2 0,-859 1 0,0 0 0,1 1 0,17 2 0,12 5 0,-7-5 0,-26-2 0,2 0 0,-2-1 0,2 0 0,-2 0 0,2-1 0,-2 0 0,13-2 0,-20 1 0,0 0 0,0 0 0,-1 0 0,1-1 0,-1 1 0,1 1 0,0-1 0,0 0 0,-3-1 0,-4-2 0,8 4 0,2 3 0,0 1 0,0 0 0,-1 0 0,0 1 0,0-1 0,-1 1 0,1 0 0,-1-2 0,0 2 0,0 0 0,-1 5 0,-1 7 0,1 19 0,0-13 0,1-1 0,5 32 0,-2-40 0,-1-1 0,0 0 0,1 21 0,-3-30 0,0-1 0,1 2 0,0-1 0,0-1 0,1 2 0,1 5 0,-1-6 0,0 0 0,-1 0 0,0 0 0,1 0 0,-1 0 0,0 6 0,-2-5 0,1-4 0,0 1 0,0-2 0,-1 2 0,1-1 0,0 1 0,1 0 0,-1-1 0,0 0 0,0 1 0,0-1 0,1 1 0,0-1 0,0 1 0,-1-2 0,1 0 0,-1 0 0,0 0 0,0 0 0,0 0 0,0 0 0,1 0 0,-1 0 0,0 0 0,0-1 0,1 1 0,-1 0 0,1 0 0,-1 0 0,0 0 0,0-1 0,1 1 0,-1 0 0,0 0 0,0-1 0,0 1 0,0 0 0,1 0 0,-1 0 0,0 0 0,0 0 0,1 0 0,-1-1 0,0 1 0,0-1 0,0 1 0,0 0 0,0-1 0,0 1 0,0 0 0,0-1 0,2-11 0,3-57 0,-3 38 0,-2-51 0,-1 31 0,0 42 0,0 0 0,-1 1 0,-1-1 0,0 0 0,0 1 0,-8-15 0,6 10 0,1 7 0,0-1 0,1 1 0,0-1 0,-2 2 0,0-2 0,-8-7 0,13 14 0,-1-1 0,0 1 0,1-1 0,-1 1 0,1-1 0,-1 0 0,1 1 0,-1 0 0,0 0 0,0 0 0,1 0 0,-1 0 0,0-1 0,0 1 0,0 0 0,0 0 0,0 0 0,0 0 0,1 0 0,-2 0 0,2 0 0,-1 0 0,0 0 0,1 0 0,-1 0 0,0 1 0,0-1 0,0 0 0,1 0 0,-1 0 0,0 0 0,0 1 0,1-1 0,-1 1 0,0-1 0,0 1 0,1-1 0,-1 1 0,0 0 0,0 0 0,-1 2 0,0 0 0,-1-1 0,1 0 0,-1 2 0,2-1 0,-1 0 0,-1 5 0,3-7 0,-1 1 0,0-1 0,1 0 0,0 0 0,0 1 0,0-2 0,0 1 0,0 1 0,0-1 0,0 1 0,0-1 0,1 2 0,0-3 0,-1 1 0,0 0 0,0-1 0,0 0 0,1 1 0,-1-1 0,0 0 0,1 1 0,-1-1 0,1 0 0,-1 0 0,0 0 0,0 0 0,0 0 0,0 0 0,1 0 0,0 1 0,-1-1 0,1 0 0,-1 0 0,0 0 0,1 0 0,0 0 0,-1 0 0,1 0 0,-1 0 0,0 0 0,1 0 0,0 0 0,-1 0 0,1 0 0,0 0 0,-1 0 0,0 0 0,1 0 0,-1-1 0,0 1 0,1 0 0,0 0 0,0 0 0,-1 0 0,0 0 0,0 0 0,0 0 0,0 0 0,0 0 0,0 0 0,1 0 0,-1 0 0,0 0 0,0 0 0,0 0 0,0 0 0,0 0 0,1 0 0,-1-1 0,0 1 0,0 0 0,0 0 0,0 0 0,0 0 0,0 0 0,1 0 0,-1 0 0,0-1 0,0 1 0,0 0 0,0 0 0,1 0 0,-1 0 0,0 0 0,0-1 0,0 1 0,0 0 0,0-1 0,0 1 0,0 0 0,0 0 0,0 0 0,0 0 0,0 0 0,0-1 0,0 1 0,0 0 0,0 0 0,-10-3 0,-13 0 0,-75 9 0,-636-6 0,556 5 0,0 1 0,105-5 0,-71-2 0,102-5 0,29 5 0,0-1 0,-14 0 0,-147 2 0,172 0 0,0 0 0,0 0 0,1 1 0,0-1 0,0 0 0,-1 0 0,0 1 0,1 0 0,-1-1 0,0 1 0,1 0 0,-1-1 0,1 0 0,0 1 0,0 0 0,0 0 0,-1 0 0,1 0 0,0 1 0,0-1 0,-2 1 0,0 2 0,1 1 0,-1 0 0,1-1 0,-3 9 0,3-6 0,-50 104 0,48-102 0,1 0 0,-1 1 0,-1 14 0,2-11 0,-1-1 0,-8 18 0,-3 8 0,14-34 0,0-3 0,0 0 0,1 0 0,-1 1 0,1-1 0,0 1 0,0-1 0,0 1 0,0 0 0,0 0 0,0-1 0,0-1 0,1 1 0,-1-1 0,0 1 0,1-1 0,-1 0 0,1 1 0,-1 0 0,1-1 0,-1 0 0,1 1 0,-1-1 0,1 0 0,-1 1 0,1-1 0,-1 0 0,1 0 0,-1 1 0,1-1 0,-1 0 0,1 0 0,0 0 0,-1 0 0,1 0 0,-1 0 0,2 0 0,-2 0 0,1 0 0,0 0 0,117 0 0,-48-1 0,-7-5 0,39 2 0,856 4 0,-488 0 0,-462-1 0,0 0 0,-1 0 0,12-3 0,10 0 0,-28 4 0,0-1 0,0 1 0,0 0 0,0-1 0,-1 1 0,1 0 0,0-1 0,0 1 0,0-1 0,0 1 0,-1-1 0,1 0 0,0 1 0,0-1 0,-1 0 0,1 0 0,0 0 0,-1 1 0,1-1 0,-1 0 0,0 0 0,1 0 0,0 1 0,-1 0 0,0-1 0,0 0 0,0 0 0,1 0 0,-1-2 0,0-3 0,0 0 0,0-1 0,0-7 0,-1 5 0,0-7 0,-6-28 0,2 17 0,0-32 0,5 12 0,-1 46 0,1 0 0,0 1 0,0-1 0,-1 1 0,1-1 0,0 1 0,-1-1 0,1 0 0,-1 0 0,1 1 0,-1-1 0,1 1 0,-1 0 0,0-1 0,1 1 0,-1-1 0,1 1 0,-1 0 0,1-1 0,0 1 0,-1 0 0,1 0 0,-2 0 0,2 0 0,-1 0 0,1 0 0,-2 0 0,2 0 0,-1 0 0,-1 0 0,-26 0 0,21 0 0,-209 0 0,117 0 0,5-5 0,-65 1 0,131 3 0,2 1 0,0-1 0,0-1 0,-31-4 0,28 1 0,0 2 0,-54-1 0,-41-1 0,80 5 0,-154 4 0,29 1 0,71 4 0,32-4 0,-25 7 0,156-11 0,1015-1 0,-1009 6 0,32-1 0,-16 0 0,147-5 0,-230 0 0,0 0 0,0 1 0,0-1 0,1 1 0,-2 0 0,0 0 0,8 4 0,-11-5 0,2 1 0,-1-1 0,1 1 0,-1-1 0,1 1 0,-1-1 0,0 1 0,0 0 0,0 0 0,1 0 0,-2 0 0,1 0 0,0 0 0,0 1 0,-1-1 0,2 0 0,-2 1 0,1-1 0,-1-1 0,1 1 0,0 1 0,-1 2 0,0-4 0,0 0 0,0 1 0,0-1 0,0 1 0,0-1 0,0 1 0,-1-1 0,1 0 0,0 1 0,-1-1 0,1 1 0,0-1 0,-1 0 0,1 1 0,0-1 0,-1 0 0,1 1 0,-1-1 0,1 0 0,-1 0 0,1 0 0,0 0 0,-1 1 0,0-1 0,1 0 0,0 0 0,0 0 0,0 0 0,-1 0 0,0 0 0,0 0 0,-22 2 0,12-1 0,-41 7 0,-33 5 0,74-11 0,-1-1 0,-24 1 0,3 0 0,-83 0 0,66-3 0,0-1 0,-81-12 0,135 14 0,0 0 0,-1 0 0,1-1 0,7 0 0,6 0 0,358-11 0,-356 11 0,-18 2 0,-12-1 0,-151 6 0,48 1 0,61-4 0,-98 2 0,-207-5 0,409-11 0,34-3 0,140-9 0,-63 8 0,-307 30 0,-163 7 0,-161-21 0,231-2 0,236 1 0,-1 0 0,0 0 0,1 0 0,-1 0 0,1 1 0,-1-1 0,0 1 0,1-1 0,-1 1 0,1 0 0,-1 0 0,0 0 0,-2 2 0,4-2 0,-1 0 0,1 1 0,0-1 0,0 1 0,-1-1 0,1-1 0,1 2 0,-2 0 0,2 0 0,0-1 0,0 1 0,-1-1 0,0 1 0,1 0 0,0-1 0,0 1 0,-1-1 0,1 1 0,1 3 0,-1 5 0,0 1 0,-1 0 0,0 0 0,-7 21 0,6-23 0,-1-1 0,-7 11 0,9-15 0,-1-2 0,0 1 0,0 1 0,-1-1 0,1-1 0,-1 1 0,1 0 0,-7 4 0,9-7 0,0 0 0,0 0 0,0 0 0,-1 0 0,1 0 0,0 1 0,0-1 0,0 0 0,0 0 0,0 0 0,0 0 0,0 0 0,-1 0 0,1 0 0,0 0 0,-1 0 0,1 0 0,0 0 0,0 0 0,0 0 0,0 0 0,0 0 0,0 0 0,0 0 0,0 0 0,0 0 0,0 0 0,0 0 0,0 0 0,0 0 0,-1 0 0,1 0 0,0 0 0,0 0 0,-1 0 0,1 0 0,0-1 0,0 1 0,0 0 0,0 0 0,0 0 0,0 0 0,0 0 0,0 0 0,0 0 0,-1 0 0,1-1 0,0 1 0,0 0 0,0 0 0,0 0 0,0 0 0,0 0 0,0-1 0,0 1 0,0 0 0,0 0 0,0 0 0,0 0 0,0 0 0,0 0 0,0-1 0,0 1 0,0 0 0,0-1 0,0 1 0,0 0 0,0 0 0,1 0 0,1-13 0,-2 11 0,5-16 0,8-24 0,-11 37 0,1-1 0,0 1 0,-1 0 0,1 0 0,2 0 0,-2 0 0,0 1 0,9-8 0,-12 12 0,0 0 0,1 0 0,-1 0 0,0 0 0,0 0 0,0 0 0,0 0 0,0 0 0,1 0 0,-1-1 0,0 1 0,0 0 0,0 0 0,0 0 0,0 0 0,0 0 0,0 0 0,0 0 0,0 0 0,0 0 0,0 0 0,0 0 0,0 0 0,0 0 0,0 0 0,0 0 0,0 0 0,0 0 0,0 0 0,1 0 0,-1 0 0,0 0 0,0 0 0,0 0 0,0 1 0,1-1 0,-1 0 0,0 0 0,0 0 0,0 0 0,0 0 0,0 0 0,0 0 0,0 0 0,0 0 0,0 0 0,0 0 0,0 0 0,0 1 0,0-1 0,0 0 0,0 1 0,3 7 0,-3 11 0,-4 1 0,3-14 0,0 1 0,0-2 0,1 2 0,0 9 0,0-15 0,0 0 0,1 2 0,0-2 0,-1 1 0,0-1 0,0 1 0,1-1 0,0 1 0,0-1 0,0 0 0,0 1 0,1-1 0,-1 0 0,0 1 0,0-1 0,1 1 0,-1-1 0,0 0 0,1 0 0,0-1 0,2 2 0,1 0 0,0 0 0,0 0 0,0-1 0,0 1 0,1-1 0,-1-1 0,8 2 0,41-3 0,-22 0 0,74 0 0,109 2 0,-201 0 0,-14-1 0,0 0 0,0 0 0,0 0 0,0 0 0,0 1 0,0-1 0,-1 0 0,1 0 0,0 0 0,0 0 0,0 0 0,0 0 0,0 0 0,0 0 0,0 0 0,0 0 0,0 0 0,0 0 0,0 0 0,0 0 0,0 0 0,0 0 0,0 0 0,0 0 0,0 0 0,0 0 0,0 0 0,0 0 0,0 1 0,0-1 0,0 0 0,0 0 0,0 0 0,0 0 0,0 0 0,0 0 0,0 0 0,0 0 0,0 0 0,0 0 0,0 0 0,0 0 0,0 0 0,0 0 0,0 0 0,0 0 0,0 0 0,0 0 0,0 0 0,0 0 0,0 0 0,0 0 0,0 0 0,0 0 0,1 0 0,-1 0 0,0 0 0,0 0 0,0 0 0,0 0 0,0 0 0,0 0 0,0 0 0,0 0 0,0 0 0,0 0 0,-23 5 0,-53 2 0,-129-5 0,102-3 0,20 1 0,364-6 0,5 0 0,755 6 0,-1028 0 0,0-1 0,13-2 0,-16 0 0,1 2 0,-1 0 0,0 0 0,14 1 0,-22 0 0,-1 1 0,1-1 0,-1 1 0,0 0 0,1-1 0,-1 1 0,0 0 0,0 0 0,-1 0 0,1-1 0,0 1 0,1 0 0,-2-1 0,1 1 0,1 2 0,12 18 0,-12-18 0,5 14 0,-7-16 0,1 0 0,-1 0 0,1 0 0,-1 1 0,0-1 0,0 0 0,0 0 0,0 0 0,0 0 0,0 0 0,-1 0 0,1 0 0,-1 0 0,1 1 0,-2-3 0,2 1 0,-1-1 0,-1 0 0,1 0 0,0 0 0,0 0 0,0 1 0,0-2 0,-1-1 0,2 3 0,-7-12 0,-1 0 0,-6-17 0,0 1 0,11 20 0,1 1 0,-1-2 0,1 2 0,0-2 0,-1-14 0,-2-18 0,4 40 0,0 0 0,1 0 0,0 1 0,-1-1 0,1 0 0,-1 0 0,0 1 0,1-1 0,-1 1 0,0-1 0,0 1 0,1-1 0,-1 1 0,0-1 0,0 1 0,1 0 0,-1-1 0,0 1 0,0 0 0,1-1 0,-2 1 0,1 0 0,1 0 0,-2 0 0,1-1 0,1 1 0,-2 0 0,1 0 0,0 0 0,0 1 0,0-1 0,-7 1 0,1-1 0,-15 4 0,16-2 0,-31 3 0,0 0 0,0-3 0,-64-3 0,34 0 0,-82 2 0,-152-2 0,250 0 0,-126-3 0,84 0 0,60 2 0,-172 1 0,105 2 0,42-1 0,-63 1 0,120-2 0,0 1 0,0 1 0,0-1 0,-1 0 0,1 0 0,0 0 0,0 1 0,-1-1 0,1 0 0,-1 1 0,1-1 0,0 1 0,1-1 0,-1 1 0,0-1 0,0 1 0,0 0 0,0 0 0,0 0 0,0 0 0,0 0 0,0-1 0,0 1 0,-1 1 0,2-1 0,0 1 0,0-1 0,0 0 0,0 0 0,0 1 0,0-1 0,0 0 0,0 1 0,0-1 0,1-1 0,-1 1 0,1 0 0,-1 0 0,1 0 0,-1 0 0,1 1 0,0-1 0,0 0 0,-1 0 0,1 0 0,0-1 0,0 1 0,2 1 0,-3-2 0,5 5 0,1 0 0,-1-1 0,7 5 0,-9-8 0,0 1 0,0 0 0,0-2 0,-1 1 0,2 0 0,-1-1 0,0 1 0,0 0 0,0-1 0,4 0 0,106-2 0,-30 0 0,133-4 0,-14 1 0,118 5 0,-217 5 0,28 1 0,-32-1 0,-11 0 0,119-5 0,-207 0 0,1 0 0,0 0 0,0 0 0,0 0 0,0-1 0,0 1 0,0 0 0,0-1 0,0 1 0,-1 0 0,2-1 0,-2 0 0,1 1 0,0-1 0,0 0 0,-1 1 0,0-1 0,0 1 0,1-1 0,0 0 0,-1 0 0,1 1 0,-1 0 0,0-1 0,1 0 0,0 0 0,-1 0 0,0 1 0,0-1 0,0 0 0,0 0 0,0 0 0,0 0 0,0-1 0,0 1 0,0 0 0,0 0 0,0 1 0,0-1 0,0 0 0,0 1 0,0-1 0,0 0 0,0-1 0,-1 2 0,0-1 0,1 0 0,0 0 0,-1 0 0,1 1 0,-1-1 0,0 0 0,1 1 0,0-1 0,-1 0 0,0 1 0,1 0 0,-1-1 0,0 1 0,0-1 0,0 1 0,1-1 0,-2 1 0,1-1 0,1 1 0,-2 0 0,1 0 0,-1-1 0,-3 1 0,-1 1 0,1-1 0,-1 1 0,1 0 0,0 0 0,-1 0 0,2 0 0,-1 1 0,-1 0 0,2 0 0,-8 4 0,-18 7 0,25-11 0,-1-2 0,1 0 0,-1 1 0,1-1 0,0 0 0,-10 0 0,-14 0 0,-203 27 0,178-24 0,-78-3 0,59-1 0,-841 1 0,913 0 0,0 1 0,1-1 0,-2 0 0,2 0 0,-1 0 0,1 0 0,-1-1 0,0 1 0,1 0 0,-2 0 0,2 0 0,-1 0 0,0-1 0,0 1 0,1 0 0,-1-1 0,0 1 0,0 0 0,1 0 0,-1 0 0,0-1 0,1 1 0,-1-1 0,1 0 0,-1 1 0,1-1 0,0 0 0,0 1 0,-1-2 0,1 1 0,0-1 0,0 0 0,0 0 0,0 2 0,0-2 0,0 1 0,0-1 0,0 1 0,1-1 0,-1 0 0,0 1 0,2-2 0,-1 0 0,1-1 0,0-1 0,0 2 0,1-1 0,-1 0 0,3-3 0,-4 6 0,0 0 0,1 0 0,-1 0 0,1 0 0,-1-1 0,0 1 0,0 0 0,1 1 0,0-1 0,-1 0 0,1 1 0,0-1 0,0 1 0,-1 0 0,0 0 0,1 0 0,0 0 0,2 0 0,29 0 0,59 5 0,-58-1 0,124-2 0,-88-3 0,-56 1 0,1 1 0,-1 0 0,29 5 0,-30-3 0,0-2 0,1 1 0,15-1 0,12 0 0,36 8 0,-42-4 0,65 1 0,0-6-1365</inkml:trace>
</inkml:ink>
</file>

<file path=ppt/ink/ink2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70"/>
    </inkml:context>
    <inkml:brush xml:id="br0">
      <inkml:brushProperty name="width" value="0.1" units="cm"/>
      <inkml:brushProperty name="height" value="0.1" units="cm"/>
      <inkml:brushProperty name="color" value="#00A0D7"/>
    </inkml:brush>
  </inkml:definitions>
  <inkml:trace contextRef="#ctx0" brushRef="#br0">120 0 24575,'0'2'0,"0"15"0,1-1 0,3 19 0,-3-34 0,-1 1 0,0-1 0,0 1 0,0-1 0,0 1 0,0-1 0,0 1 0,0-1 0,-1 2 0,1-2 0,-1 1 0,0-1 0,1 0 0,-1 0 0,0 1 0,0-1 0,0 1 0,1-1 0,-3 2 0,-6 10 0,8-11 0,0 0 0,0 0 0,1 1 0,-1-1 0,0 1 0,1 0 0,0-1 0,0 1 0,0-1 0,0 5 0,0-5 0,1 0 0,-1 0 0,0 1 0,0 0 0,-1-1 0,1 0 0,-1 1 0,1-1 0,-1 1 0,0-1 0,-2 4 0,2-3 0,-1 0 0,1-1 0,0 2 0,0-2 0,1 1 0,-2 4 0,2-4 0,-1 0 0,0 0 0,0 0 0,0 0 0,-1-1 0,-1 5 0,2-4 0,0 0 0,0-2 0,0 2 0,0 0 0,1 0 0,-1 0 0,0 2 0,1-2 0,-1 1 0,0-1 0,1-1 0,-4 7 0,-11 32 0,9-12 0,4-21 0,-1 1 0,1-2 0,-5 11 0,5-13 0,-1 2 0,1-1 0,-1 8 0,2-8 0,0 0 0,-1-2 0,0 2 0,0 0 0,-4 6 0,5-10 0,0 0 0,0 0 0,0 1 0,0-1 0,1 1 0,-1-1 0,1-1 0,0 2 0,-1-1 0,2 6 0,-1-8 0,0 1 0,0-1 0,0 1 0,0 0 0,0 0 0,0 0 0,0-1 0,1 1 0,-1 1 0,0-2 0,1 1 0,0 0 0,-1-1 0,0 1 0,1 0 0,-1-1 0,1 1 0,0 0 0,-1-1 0,0 0 0,1 0 0,0 1 0,0 0 0,-1-1 0,2 1 0,-2-1 0,1 0 0,0 1 0,0-1 0,0 0 0,0 0 0,1 1 0,14-1 0,-1-1 0,31-3 0,-34 1 0,0 2 0,1 0 0,0 0 0,-1 1 0,20 2 0,8 1 0,-30-2 0,2-1 0,18 5 0,-17-3 0,1 0 0,0 0 0,-1-2 0,26-1 0,-6 0 0,-23 1 0,0-1 0,15-3 0,-15 2 0,-1 0 0,17 1 0,400 1 0,-419 0 0,-2-1 0,1 0 0,12-3 0,-12 2 0,0 1 0,-1 0 0,14-1 0,87-2 0,-81 4 0,85 4 0,-25 2 0,-51-4 0,40-3 0,21 1 0,-83 1 0,92 3 0,159-4 0,-204 5 0,-27-5 0,26 0 0,-51-1 0,0 0 0,-1-1 0,8 0 0,-15 0 0,1 0 0,-1 0 0,1 1 0,-2-1 0,2 0 0,-1 1 0,0 0 0,-2-3 0,-3-5 0,-2-4 0,7 12 0,-1-2 0,1 1 0,-1-1 0,1 1 0,-1 0 0,2 0 0,-1-1 0,1 1 0,-1-1 0,0-3 0,-5-19 0,4 22 0,1-2 0,0 0 0,-1-9 0,2 11 0,-1 0 0,1 0 0,-1-1 0,0 1 0,-1 0 0,1 1 0,-4-7 0,-3-7 0,3 2 0,0 1 0,-14-21 0,16 30 0,2-1 0,-1 2 0,1-2 0,0 1 0,-1-6 0,1 4 0,0 2 0,-1-1 0,-3-8 0,-1 1 0,5 8 0,-1 0 0,0 2 0,1-2 0,-1 0 0,-1 1 0,2 1 0,-2-1 0,-2-4 0,2 4 0,0 0 0,1-1 0,-1 0 0,0 0 0,1 1 0,0-2 0,1 1 0,-1 1 0,1-2 0,0 1 0,0 0 0,0-1 0,1 1 0,-1-7 0,0 7 0,0 0 0,-1 1 0,0-1 0,1 0 0,-1 1 0,-1-1 0,-4-6 0,-3-5 0,9 14 0,-1-2 0,1 0 0,-1 0 0,1 1 0,0 1 0,-1-2 0,-4-3 0,5 6 0,-1-2 0,1 2 0,0-1 0,0 0 0,0 1 0,-1-1 0,0 1 0,1 0 0,-1 0 0,1 0 0,-1 0 0,1 0 0,0 0 0,0 0 0,-4 0 0,-57-1 0,-25 2 0,65 1 0,-24 1 0,-42 3 0,35-7 0,-72 2 0,105 0 0,-47 2 0,11-3 0,-74 1 0,123-1 0,-102 5 0,64-4 0,-44-3 0,65 0 0,-17-1 0,30 3 0,-1-1 0,1 0 0,-15-4 0,13 2 0,-26-2 0,-19 5 0,30 0 0,-28-3 0,10 0 0,-63 3 0,44 1 0,36-2 0,19 0 0,0 0 0,-2 1 0,2 1 0,-14 2 0,21-2 0,0 0 0,1 0 0,-1 0 0,1-1 0,-1 2 0,0-1 0,1 1 0,1 0 0,-2 0 0,1-1 0,0 1 0,0 0 0,0 0 0,0 0 0,1 0 0,-1 1 0,1-1 0,0 1 0,0-2 0,-1 2 0,1-1 0,1 1 0,-1 0 0,0-1 0,0 3 0,1-4 0,0-1 0,0 1 0,0-1 0,1 0 0,-1 1 0,0-1 0,0 1 0,0-1 0,0 1 0,0-1 0,0 1 0,1-1 0,-1 0 0,1 1 0,-1-1 0,0 1 0,1-1 0,-1 0 0,0 1 0,1-1 0,-1 0 0,1 0 0,-1 0 0,1 1 0,-1-1 0,0 0 0,1 0 0,0 0 0,-1 1 0,1-1 0,-1 0 0,0 0 0,1 0 0,-1 0 0,0 0 0,1 0 0,-1 0 0,2 0 0,25 0 0,-20 0 0,94-8 0,-64 3 0,40 2 0,148-3 0,956 6 0,-1180 0 0,1 0 0,-1 1 0,0-1 0,0 0 0,0 0 0,1 0 0,-1 1 0,-1 0 0,1-1 0,0 1 0,1-1 0,-1 1 0,0-1 0,0 1 0,0-1 0,0 0 0,0 1 0,0 0 0,-1-1 0,2 1 0,-2 0 0,1 1 0,-1-2 0,1 1 0,-1 0 0,0 0 0,1 0 0,-1 0 0,1 0 0,-1 0 0,1 0 0,-1 0 0,0 0 0,0 0 0,0 0 0,0 0 0,0 0 0,0 0 0,-1 3 0,1-4 0,-1 1 0,1-1 0,0 1 0,0-1 0,-1 1 0,1-1 0,-1 0 0,1 0 0,0 0 0,0 1 0,-1-1 0,1 0 0,-1 1 0,0 0 0,1-1 0,0 0 0,-1 0 0,0 1 0,0-1 0,1 0 0,-1 0 0,1 0 0,-1 0 0,0 0 0,1 0 0,-2 0 0,-19 0 0,14 0 0,-93 5 0,8 0 0,-679-5 0,397 0 0,353 0 0,1 2 0,-31 6 0,30-4 0,-42 2 0,47-4 0,1 0 0,-16 2 0,15-1 0,-25 2 0,40-5 0,-1 0 0,0 0 0,1-1 0,-1 1 0,1 0 0,-1-1 0,2 1 0,-4-2 0,-8-2 0,12 4 0,-1 0 0,1 0 0,-1 0 0,1 0 0,0 0 0,-1 0 0,1 0 0,0 0 0,-1 1 0,1-1 0,-1 0 0,1 0 0,0 0 0,-1 1 0,1-1 0,0 1 0,0-1 0,-1 0 0,1 0 0,0 1 0,-1-1 0,1 0 0,0 1 0,0-1 0,0 0 0,0 1 0,0-1 0,-1 0 0,1 1 0,0-1 0,0 1 0,-2 5 0,1-3 0,0 1 0,0-1 0,0 0 0,0 0 0,1 0 0,-1 5 0,2-7 0,-1-1 0,0 0 0,0 0 0,1 1 0,0-1 0,-1 1 0,0 0 0,1-1 0,-1 1 0,1-1 0,-1 1 0,0-1 0,1 0 0,-1 1 0,1-1 0,0 0 0,-1 1 0,1-1 0,0 0 0,0 0 0,-1 1 0,1-1 0,-1 0 0,2 0 0,-2 0 0,1 0 0,1 0 0,22 1 0,-20-2 0,82-7 0,-59 5 0,44-2 0,-12 2 0,-27 1 0,121-3 0,554 5 0,-587 5 0,-87-4 0,57 8 0,-65-7 0,0-1 0,32-2 0,-10 0 0,-36 1 0,3 0 0,1 0 0,-1 0 0,0-2 0,1 1 0,23-7 0,19-1 0,-57 7 0,-5 0 0,-5 0 0,-134 1 0,80 2 0,-68-1 0,381-6 0,-245 6 0,1 0 0,-2 1 0,2-1 0,-1 1 0,-1 0 0,2 0 0,0 0 0,4 2 0,30 17 0,-23-11 0,-11-8 0,-2 1 0,0 1 0,1-1 0,-1 1 0,1-2 0,-1 2 0,-1 0 0,4 3 0,-6-6 0,0 0 0,0 1 0,0-1 0,-1 0 0,1 0 0,0 0 0,-1 0 0,1 0 0,0 0 0,0 0 0,0 0 0,0 1 0,-1-1 0,1 0 0,0 0 0,0 0 0,0 0 0,-1 0 0,1 0 0,-1 0 0,1 0 0,0 0 0,0 0 0,0 0 0,-1 0 0,1 0 0,0 0 0,0 0 0,-1 0 0,-9 0 0,10 0 0,-604 0 0,469 5 0,-13 1 0,130-6 0,-27 4 0,24-1 0,-20 0 0,-131 6 0,137-7 0,-39-2 0,28-1 0,21 0 0,-37-6 0,38 4 0,-40-2 0,-167 5 0,218-1 0,12 0 0,7 0 0,320-37 0,-155 21 0,-113 13 0,-32 1 0,28 0 0,7 2 0,44 2 0,-96 1 0,1-1 0,-1 1 0,0 0 0,9 3 0,-18-5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0,-6 5 0,-11 0 0,-6-3 0,-35 1 0,9-1 0,27-1 0,-50 5 0,-61 4 0,117-8 0,1-1 0,-17 5 0,3 0 0,2-3 0,-42-1 0,27 0 0,-49 5 0,62-4 0,25-3 0,-1 0 0,1 0 0,0 0 0,-1 1 0,2 0 0,-1 0 0,-1 0 0,2 1 0,-2 0 0,2 0 0,-1 0 0,-5 2 0,-9 8 0,11-7 0,1-1 0,-9 8 0,13-11 0,2 1 0,-1 0 0,0 0 0,1 0 0,-1 0 0,1 0 0,-1 0 0,1 1 0,0-1 0,0-1 0,-2 6 0,2-1 0,5-13 0,2-6 0,8-9 0,-13 19 0,0 1 0,0 0 0,-1 0 0,1 0 0,-1 0 0,0 1 0,1-1 0,-1-1 0,0 1 0,0-3 0,0 5 0,0 0 0,0 0 0,0-1 0,0 1 0,0 0 0,0 0 0,0 0 0,0 0 0,0 0 0,0-1 0,0 1 0,0 0 0,-1 0 0,1 0 0,0-1 0,0 1 0,0 0 0,0 0 0,0 0 0,0 0 0,0 0 0,0-1 0,0 1 0,-1 0 0,1 0 0,0 0 0,0 0 0,0 0 0,-1 0 0,1 0 0,0 0 0,0 0 0,0-1 0,-2 1 0,-7 4 0,-5 10 0,13-14 0,1 0 0,-1 1 0,1 0 0,-1-1 0,1 2 0,-1-2 0,0 1 0,1 0 0,0 0 0,-1 0 0,1 0 0,0-1 0,-1 1 0,1 0 0,-1 1 0,1-2 0,0 1 0,0-1 0,0 1 0,0 0 0,0 0 0,0 0 0,1 0 0,0 2 0,-1-3 0,1 1 0,1 0 0,-1 0 0,-1-1 0,1 1 0,0 0 0,0-1 0,0 1 0,0-1 0,1 0 0,-1 0 0,1 1 0,-1-1 0,0 0 0,0 0 0,1 0 0,-2 0 0,1 0 0,3 0 0,134-1 0,-114 0 0,37-9 0,-6 1 0,18 3 0,108 5 0,-90 2 0,902-1 0,-908-4 0,-54 3 0,27 2 0,-58-1 0,2 0 0,-1 1 0,1-1 0,-1 1 0,0-1 0,0 0 0,0 1 0,1-1 0,-1 1 0,-1 1 0,2-2 0,-2 1 0,0 0 0,2 0 0,-2 0 0,1 0 0,-1 0 0,2 0 0,-1 2 0,-1-3 0,0 0 0,1 1 0,0 0 0,-1-1 0,0 1 0,0-1 0,0 1 0,1 0 0,-1-1 0,0 1 0,0 0 0,0 0 0,0-1 0,0 1 0,0 0 0,0-1 0,0 1 0,0 0 0,-1-1 0,1 1 0,0 0 0,0-1 0,0 0 0,-1 1 0,0-1 0,1 1 0,0 0 0,-1-1 0,1 1 0,0-1 0,-1 1 0,0-1 0,1 1 0,-2 0 0,-7 2 0,1-1 0,-2 0 0,1-1 0,0 1 0,-1-1 0,1 0 0,-13-1 0,-7 1 0,-41 1 0,-9 1 0,-32 1 0,46-3 0,12 1 0,-57 4 0,-65 4 0,168-10 0,-158 5 0,-9-5 0,352-11 0,-12 0 0,-53 12 0,-47 0 0,96-8 0,-152 5 0,-12 1 0,-18-1 0,-472 1 0,242 2 0,-363-1 0,602-1 0,10 1 0,1 0 0,-1 0 0,0-1 0,1 1 0,-1 0 0,0 0 0,0 0 0,1 0 0,-1 0 0,1 0 0,-1 0 0,1 0 0,-1 0 0,0 0 0,0 0 0,1 1 0,-1-1 0,1 0 0,-1 0 0,0 1 0,0-1 0,1 0 0,-1 0 0,0 1 0,1-1 0,0 1 0,-1-1 0,1 0 0,-1 1 0,0-1 0,1 1 0,0-1 0,-1 1 0,1-1 0,0 1 0,0 0 0,0-1 0,0 0 0,-1 1 0,1-1 0,0 1 0,0 0 0,0 0 0,-4 14 0,1 0 0,1 1 0,0 19 0,0 4 0,2-36 0,-1-2 0,1 1 0,-1 0 0,0 1 0,0-1 0,0 0 0,0 0 0,0-1 0,-1 1 0,1 0 0,-1 0 0,1-1 0,0 1 0,-1 0 0,-3 1 0,119-106 0,-109 96 0,-2 5 0,-1 0 0,0 2 0,0-3 0,0 1 0,1 0 0,-3 0 0,2-1 0,-1 1 0,1 0 0,-1-1 0,1 1 0,-1-5 0,-1 7 0,0 0 0,0 0 0,0 0 0,0 0 0,0 0 0,0 0 0,0 0 0,0-1 0,0 1 0,0 0 0,0 0 0,0 0 0,0 0 0,-1 0 0,1-1 0,0 1 0,0 0 0,0 0 0,0 0 0,0 0 0,-1 0 0,1 0 0,0 0 0,-1 0 0,1-1 0,0 1 0,0 0 0,0 0 0,0 0 0,-1 0 0,1 0 0,0 0 0,0 0 0,0 0 0,-1 0 0,1 0 0,0 0 0,-1 0 0,1 0 0,0 0 0,0 0 0,0 1 0,0-1 0,-1 0 0,1 0 0,0 0 0,0 0 0,0 0 0,0 0 0,-1 0 0,1 0 0,0 1 0,0-1 0,-1 0 0,1 0 0,-11 6 0,3 2 0,-2-1 0,1 1 0,-13 17 0,21-25 0,1 1 0,-1 0 0,1 0 0,-1 0 0,1-1 0,-1 0 0,1 1 0,0 0 0,0 0 0,0 0 0,0 0 0,-1 0 0,1 0 0,0 0 0,0 0 0,1 0 0,-1 0 0,0-1 0,0 2 0,0-1 0,1-1 0,-1 0 0,0 1 0,1 0 0,-1 0 0,1 0 0,0 1 0,3 2 0,-1-1 0,0 0 0,1 0 0,6 5 0,1 0 0,-9-7 0,-1 0 0,1 0 0,1 0 0,-2 0 0,1 1 0,0-2 0,1 1 0,-2-1 0,2 1 0,-1-1 0,1 1 0,-2-1 0,6 1 0,32-2 0,-18 0 0,33 2 0,-22 0 0,61-5 0,-71 1 0,-5 1 0,27-1 0,284 3 0,-607 13 0,26 0 0,75-13 0,178 0 0,0 0 0,-1 0 0,1 0 0,0 0 0,-1 0 0,1 0 0,-1 0 0,1 0 0,0 0 0,-1 0 0,1 0 0,0 0 0,0 0 0,0 0 0,-1 0 0,1 0 0,0-1 0,0 1 0,-1 0 0,1 0 0,0 0 0,0 0 0,-1-1 0,1 1 0,-1 0 0,1 0 0,0-1 0,0 1 0,0-1 0,-1 1 0,1 0 0,0 0 0,0 0 0,0-1 0,0 0 0,0 0 0,0 1 0,1-1 0,-1 0 0,0 0 0,0 1 0,1-2 0,0 2 0,-1-1 0,1 0 0,-1 1 0,1-2 0,26-22 0,-21 19 0,-2 2 0,1 0 0,0-1 0,1 1 0,-1 1 0,1 0 0,7-4 0,-6 4 0,-2-1 0,1 2 0,-1-2 0,1 0 0,8-7 0,-11 8 0,-1 0 0,-1 1 0,1-1 0,1 0 0,0 0 0,-1 1 0,1 0 0,-1 1 0,1-2 0,-1 1 0,1 0 0,0 0 0,-1 1 0,1-1 0,0 1 0,1-1 0,-1 1 0,3 0 0,60 1 0,161-2 0,-159-5 0,17 2 0,-53 4 0,28 0 0,-60 0 0,1 0 0,0 0 0,0 0 0,-1 0 0,1 1 0,-1-1 0,0 0 0,1 0 0,0 0 0,-1 1 0,1-1 0,0 0 0,-1 0 0,1 1 0,-1-1 0,2 0 0,-2 0 0,0 1 0,0-1 0,0 0 0,0 1 0,1-1 0,-1 0 0,0 0 0,0 1 0,0-1 0,0 0 0,0 1 0,0-1 0,0 1 0,0-1 0,0 0 0,0 1 0,0-1 0,0 0 0,0 1 0,0-1 0,-1 0 0,1 1 0,0 0 0,-2 0 0,2 0 0,-1 0 0,0 1 0,0-2 0,0 1 0,0 0 0,0 0 0,0 0 0,0 0 0,0-1 0,-2 2 0,-22 8 0,0 0 0,-41 8 0,35-9 0,21-7 0,1-1 0,0 0 0,-1-1 0,0 1 0,1-1 0,-11-2 0,-10 1 0,-52-4 0,-4-1 0,47 5 0,22 0 0,-1 1 0,1 0 0,-1 2 0,-23 4 0,86-7 0,186-4 0,-221 5 0,1-1 0,14-2 0,12-2 0,85-2 0,-79 3 0,-19 1 0,26 0 0,58 4 0,134-2 0,-167-4 0,24 0 0,400 5 0,-452-6 0,-45 6 0,-2 0 0,1 0 0,-1 0 0,1-1 0,0 1 0,-1 0 0,0-1 0,1 1 0,0 0 0,-1-1 0,1 1 0,-1 0 0,1 0 0,-1 0 0,1-1 0,-1 0 0,1 1 0,-1-1 0,0 1 0,1-1 0,-1 1 0,1-1 0,-1 1 0,0-1 0,0 0 0,0 1 0,1-1 0,-1 1 0,0-1 0,0 0 0,0 0 0,0 1 0,0-1 0,0 0 0,0 1 0,-1-1 0,1 1 0,0-1 0,0 0 0,0 0 0,0 0 0,0 0 0,0 0 0,0 1 0,1-1 0,-1 0 0,0 0 0,1 1 0,-1-1 0,0 0 0,1 1 0,-1-1 0,0 0 0,1 0 0,0 1 0,-1 0 0,1-1 0,-1 1 0,1-2 0,0 2 0,-1 0 0,1 0 0,0 0 0,-1 0 0,1 0 0,-1 0 0,0 0 0,1 0 0,0 0 0,-1 0 0,1 1 0,-1-1 0,1 0 0,0 0 0,-1 0 0,0 0 0,1 1 0,-1-1 0,1 0 0,-1 0 0,1 1 0,-1-1 0,0 0 0,1 0 0,-1 0 0,0 0 0,0 1 0,0 0 0,1-1 0,-1 0 0,0 1 0,0-1 0,0 1 0,1 0 0,6 15 0,-5-8 0,-2-6 0,1 0 0,-1 1 0,1 0 0,-1-1 0,0-1 0,0 2 0,-1 4 0,0-6 0,1 0 0,0 0 0,-1-1 0,1 1 0,-1 0 0,0-1 0,1 0 0,-1 0 0,1 1 0,-1 0 0,0-1 0,0 1 0,1 0 0,-1-1 0,0 0 0,0 1 0,0-1 0,1 0 0,-1 1 0,1-1 0,-2 0 0,2 0 0,-1 0 0,-1 1 0,2-1 0,-1 0 0,-2 0 0,-29 1 0,-63-4 0,10-2 0,-354 5 0,350 6 0,17-1 0,11-3 0,-113 1 0,162-3 0,-13-1 0,25 1 0,-1 0 0,-1 0 0,1 0 0,-1 0 0,1 0 0,0 1 0,0-1 0,-1 0 0,1 1 0,0-1 0,0 1 0,0-1 0,-1 1 0,1 1 0,1-2 0,-1 1 0,0 0 0,1 0 0,-1 0 0,1 0 0,-1 0 0,0-1 0,1 1 0,0 0 0,0 0 0,0 0 0,-1 0 0,1 0 0,0 0 0,0 0 0,0 0 0,0 0 0,0 0 0,1 0 0,-1 0 0,0 0 0,0 0 0,1-1 0,0 1 0,0 1 0,0 1 0,0-2 0,0 1 0,0-1 0,0 1 0,0 0 0,0-2 0,0 2 0,1-1 0,0 0 0,-1 1 0,1-1 0,0 0 0,2 2 0,2-2 0,0 0 0,0 0 0,1-1 0,-2 0 0,2 1 0,-2-1 0,2-1 0,5 1 0,11-1 0,40 2 0,63-2 0,-95-1 0,32-1 0,-39 2 0,23-4 0,-23 3 0,25-1 0,114-2 0,175 5 0,-332 0 0,0 0 0,1 1 0,-1 0 0,0 0 0,0 0 0,-1 1 0,1 0 0,-1-1 0,9 6 0,-9-6 0,0 1 0,-1 0 0,1-1 0,5 1 0,-9-2 0,-1 0 0,2 1 0,-1-1 0,0 0 0,0 0 0,0 0 0,0 0 0,0 0 0,0-1 0,0 1 0,0 0 0,1-1 0,-2 1 0,0 0 0,0-1 0,1 1 0,-1 0 0,0 0 0,0 0 0,0 0 0,1 0 0,-1 0 0,1-1 0,-1 1 0,0 0 0,0-1 0,0 1 0,0 0 0,0-1 0,0 1 0,0 0 0,0-1 0,0 1 0,0 0 0,0-1 0,0 1 0,0 0 0,0-1 0,0 1 0,0 0 0,0-1 0,0 1 0,0-1 0,0 1 0,-1-1 0,0 0 0,0 0 0,1 0 0,-1-1 0,1 2 0,-1-1 0,-1 0 0,2 0 0,-1 0 0,-1 0 0,1 0 0,-1 0 0,1 1 0,0-1 0,-1 0 0,1 1 0,1-1 0,-2 0 0,1 1 0,-1-1 0,0 1 0,1 0 0,-4-1 0,-3 0 0,-1 1 0,-16 0 0,15 0 0,-61-5 0,70 5 0,-26 1 0,0-1 0,1-2 0,-43-6 0,8-9 0,46 14-77,9 1-181,-1 0 1,0 0-1,0 1 0,-8 0 1</inkml:trace>
</inkml:ink>
</file>

<file path=ppt/ink/ink2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71"/>
    </inkml:context>
    <inkml:brush xml:id="br0">
      <inkml:brushProperty name="width" value="0.1" units="cm"/>
      <inkml:brushProperty name="height" value="0.1" units="cm"/>
      <inkml:brushProperty name="color" value="#00A0D7"/>
    </inkml:brush>
  </inkml:definitions>
  <inkml:trace contextRef="#ctx0" brushRef="#br0">1 492 24575,'0'-4'0,"0"-7"0,0 0 0,1 0 0,0 0 0,4-14 0,9-5 0,-12 26 0,0-2 0,0 1 0,1 0 0,-1-1 0,-1 1 0,1-1 0,-2 0 0,1-5 0,-1 8 0,1 0 0,-1 2 0,1-1 0,0-1 0,-1 0 0,1 1 0,1 0 0,-1 1 0,0-2 0,1 1 0,-1 0 0,1 0 0,2-3 0,9-13 0,-1-8 0,-6 14 0,1-1 0,8-14 0,33-37 0,-34 47 0,19-19 0,-24 26 0,-7 8 0,0-1 0,1 1 0,-2-1 0,2 1 0,-1-1 0,1 2 0,0-1 0,-1 0 0,1 0 0,1 1 0,-1-1 0,1 1 0,3-2 0,2 0 0,0 0 0,-1-1 0,15-6 0,-19 7 0,2-1 0,-1 2 0,1 0 0,1-1 0,-1 1 0,0 0 0,0 0 0,0 0 0,0 2 0,9-2 0,81-3 0,-86 6 0,0-1 0,1 1 0,-1 0 0,16 4 0,-6-1 0,1-1 0,-1-1 0,1-1 0,40-2 0,-15 0 0,-17 0 0,30 2 0,-56 0 0,0 0 0,-1 0 0,1 0 0,0 0 0,0-1 0,0 2 0,-2-1 0,2 1 0,0 0 0,-1 0 0,0-1 0,2 4 0,13 8 0,50 32 0,-48-34 0,-13-10 0,-2 2 0,2 0 0,-2 0 0,1 0 0,6 4 0,-11-5 0,1 0 0,1-1 0,-1 0 0,1 1 0,0-2 0,-1 1 0,1 0 0,0 0 0,-1 0 0,1 0 0,-1 0 0,1-1 0,1 1 0,-2 0 0,2-1 0,-1 0 0,-1 1 0,4-1 0,-3 1 0,1-1 0,0 2 0,-1-2 0,0 1 0,1 0 0,0-1 0,-1 2 0,0-1 0,0 0 0,0 1 0,1 0 0,-2-1 0,4 3 0,-4-2 0,1 0 0,1 0 0,-1-1 0,1 2 0,0-2 0,-1 1 0,1-1 0,0 0 0,-1-1 0,4 3 0,1-2 0,-2 0 0,0 0 0,0 0 0,0 0 0,-1 1 0,2-1 0,-1 1 0,-2-1 0,2 2 0,0-1 0,-1 1 0,5 3 0,-1 0 0,2 0 0,-1 0 0,1-1 0,12 5 0,-19-9 0,24 7 0,-23-7 0,1-1 0,-2 1 0,0 1 0,2-1 0,-1 0 0,-2 1 0,6 2 0,5 4 0,26 12 0,-5-9 0,2-1 0,64 27 0,-89-33 0,0 0 0,1-1 0,0 0 0,21 1 0,-45-4 0,10 0 0,0 0 0,0 0 0,-1 0 0,1 0 0,-1 0 0,1 0 0,0-1 0,0 1 0,-1 0 0,1-1 0,0 0 0,0 1 0,-1-1 0,2 1 0,-1-2 0,0 1 0,-3-1 0,5 2 0,0 0 0,0 0 0,0 0 0,0-1 0,0 1 0,0 0 0,0 0 0,0 0 0,0 0 0,0 0 0,0 0 0,0 0 0,-1 0 0,1-1 0,0 1 0,0 0 0,0 0 0,0 0 0,0 0 0,0 0 0,0 0 0,0 0 0,0-1 0,0 1 0,0 0 0,0 0 0,0 0 0,0 0 0,0 0 0,1 0 0,-1 0 0,0 0 0,0-1 0,0 1 0,0 0 0,0 0 0,0 0 0,0 0 0,0 0 0,0 0 0,0 0 0,0 0 0,9-3 0,6 2 0,-15 1 0,6 1 0,0-1 0,-1 1 0,1 1 0,-1-1 0,9 3 0,-8-2 0,0 0 0,-2-2 0,2 1 0,0 0 0,9 1 0,-11-2 0,-1 1 0,2-1 0,-3 1 0,2 0 0,-1 0 0,1 0 0,4 2 0,-3-1 0,-2-1 0,2 1 0,0-1 0,4 1 0,19 3 0,-18-3 0,2-1 0,21 1 0,-23-2 0,1 1 0,-2 1 0,17 3 0,-16-3 0,1 1 0,-1-3 0,16 3 0,-21-3 0,0 0 0,-1 0 0,1 1 0,0 0 0,-1 0 0,1 0 0,0 1 0,-2-1 0,2 1 0,5 2 0,0 1 0,-2 1 0,0 0 0,13 10 0,-17-13 0,-1-1 0,0 0 0,2 0 0,-1 0 0,6 2 0,14 8 0,-20-9 0,3 2 0,0-2 0,0 2 0,10 3 0,-11-5 0,-1 0 0,0 0 0,1 0 0,-2 0 0,9 8 0,-13-11 0,0 0 0,-1 1 0,1-1 0,0 0 0,0 0 0,-1 0 0,0 0 0,1 1 0,0-1 0,0 0 0,0 0 0,0 0 0,0 0 0,-1 0 0,1 0 0,-1 0 0,1 0 0,0 0 0,-1 0 0,1 0 0,0 0 0,-1 0 0,0 0 0,1 0 0,-1 0 0,-12-1 0,-13-3 0,5-1 0,-23-1 0,25 5 0,-34-3 0,-4 1 0,43 1 0,-56-2 0,48 3 0,-36 1 0,-12 0 0,49-2 0,-41-1 0,-583 3 0,560 5 0,-18 0 0,-501-5 0,579 3 0,23-2 0,-1 0 0,-1-1 0,1 1 0,0 0 0,0-1 0,0 0 0,-1 0 0,1 0 0,1-1 0,-8-1 0,9 2 0,0-1 0,0 0 0,1 1 0,0-1 0,-1 0 0,0 0 0,0 0 0,1 1 0,0-2 0,-1 2 0,1-1 0,-1 1 0,1-1 0,-1 0 0,1 0 0,0 0 0,0 0 0,0-1 0,0 1 0,0 0 0,0 0 0,0-1 0,3-22 0,1 14 0,0 1 0,11-19 0,-13 24 0,0 1 0,-1-1 0,0 1 0,0 1 0,0-2 0,-1 1 0,0 0 0,0-4 0,0 3 0,1 0 0,-1 1 0,1-1 0,1-5 0,2 1 0,-3 3 0,1 2 0,0-2 0,-1 1 0,2 1 0,3-7 0,-3 7 0,-1 0 0,-1-1 0,1-1 0,2-2 0,2-7 0,40-69 0,-39 73 0,0 1 0,1 1 0,9-10 0,-1 1 0,-7 8 0,-1 0 0,18-13 0,-22 19 0,1 0 0,-1 1 0,1 0 0,0 0 0,-1-1 0,1 1 0,1 0 0,-2 1 0,10-2 0,26-1 0,1 2 0,42 1 0,-67 1 0,-24 1 0,-13-2 0,21 1 0,-1 0 0,0-1 0,0 1 0,0 0 0,1 0 0,-1 0 0,0-1 0,1 1 0,-1 0 0,0-1 0,0 1 0,1-1 0,-1 1 0,1 0 0,0-1 0,-1 1 0,0 0 0,1 0 0,-1-1 0,1 0 0,0 1 0,0-1 0,-1-1 0,1 1 0,0 1 0,0-1 0,-1 0 0,1 1 0,0-1 0,-1 1 0,1-1 0,-1 1 0,1-1 0,-1 0 0,1 1 0,-1 0 0,0-1 0,1 0 0,-1 1 0,0 0 0,1 0 0,-1 0 0,0-1 0,0 1 0,1 0 0,-1 0 0,0-1 0,0 1 0,-21 0 0,3 0 0,37-4 0,-7 3 0,0 0 0,0 1 0,0 0 0,0 2 0,0-1 0,17 4 0,-14-3 0,0 0 0,-1 0 0,0-1 0,18 0 0,11 0 0,-10 4 0,-25-4 0,-1 1 0,2-1 0,-2-1 0,7 2 0,-6-3 0,-2 1 0,2 0 0,-1 0 0,0 1 0,0 0 0,0 0 0,0 0 0,0 0 0,0 1 0,9 3 0,-4 4 0,8 2 0,5 0 0,-2 0 0,40 26 0,-8-7 0,-36-20 0,36 16 0,27 6 0,26 15 0,8-6 0,-78-29 0,30 9 0,-60-18 0,1-1 0,-1 0 0,1-1 0,11 2 0,-10-2 0,0 1 0,15 4 0,-18-4 0,1-2 0,-1 1 0,0 0 0,9 0 0,-9 0 0,0-1 0,0 1 0,1 1 0,6 1 0,41 9 0,-29-6 0,-2-3 0,41 6 0,-53-7 0,22 3 0,-23-2 0,0-1 0,17 2 0,-21-4 0,1 0 0,-1 1 0,14 3 0,-20-4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0,-8 0 0,-9 1 0,-381-2 0,192-1 0,124-4 0,-103 1 0,128 3 0,36 1 0,1-1 0,-1 0 0,-22-6 0,29 5 0,0 1 0,-1 0 0,1 1 0,-16 1 0,-6 0 0,-565-1 0,597 0 0,2 1 0,1-1 0,0 0 0,0 0 0,0 0 0,-1-1 0,1 1 0,0 0 0,-1 0 0,1-1 0,-3 0 0,4 1 0,0 0 0,0 0 0,-1-1 0,1 0 0,0 1 0,-1-1 0,1 1 0,0-1 0,0 1 0,0-1 0,-1 0 0,1 1 0,0-1 0,0 1 0,0-1 0,0 0 0,0 1 0,0-1 0,0 0 0,0 0 0,0 1 0,0-1 0,1 1 0,-1-1 0,3-12 0,2 0 0,0 0 0,1 1 0,0 0 0,15-22 0,0 1 0,7-9 0,-25 38 0,13-28 0,-14 25 0,2-1 0,0 1 0,0-1 0,-1 2 0,2-2 0,0 3 0,0-3 0,1 3 0,-1-2 0,10-7 0,-9 10 0,0 1 0,-1-1 0,1 1 0,0 0 0,0 1 0,-1 0 0,2 0 0,11-4 0,-5 3 0,0 1 0,1-2 0,-1 2 0,1 1 0,20-1 0,92-3 0,-78 5 0,47 1 0,-30 9 0,-58-8 0,1 0 0,0 0 0,0 1 0,-1 0 0,0 0 0,0 1 0,0-1 0,8 8 0,-6-7 0,16 16 0,-10-7 0,4 1 0,0 0 0,2-1 0,24 12 0,86 30 0,-113-46 0,4 1 0,34 20 0,-46-26 0,-2 1 0,1-1 0,2 0 0,13 4 0,16 6 0,28 12 0,-21-9 0,-32-11 0,-1-3 0,2 1 0,-1-1 0,0 0 0,24 0 0,-36-3 0,-27-1 0,-44 4 0,0 1 0,64-4 0,-162-4 0,2-3 0,123 6 0,-51-9 0,61 7 0,-7-3 0,-60 0 0,-361 7 0,426-1 0,-55 9 0,76-5 0,-1-2 0,1 2 0,0 0 0,0 1 0,-21 9 0,29-11 0,7-5 0,9-5 0,-5 1 0,5-4 0,0 0 0,-1-1 0,11-14 0,33-46 0,-47 60 0,0-1 0,10-21 0,-6 9 0,-8 17 0,1-1 0,0 0 0,10-12 0,-13 17 0,2 1 0,0-1 0,-1 0 0,0 0 0,2 1 0,-1-1 0,0 2 0,-1-1 0,10-4 0,3 1 0,-13 3 0,2 1 0,-2-1 0,1 1 0,0 0 0,1 0 0,4-1 0,-8 2 0,156-10 0,-19 15 0,-124-4 0,12-1 0,-20 0 0,2 0 0,-2 0 0,2 0 0,-2 1 0,2 0 0,-2 0 0,1 1 0,0 0 0,0 0 0,7 3 0,29 22 0,-33-22 0,19 11 0,48 19 0,-25-12 0,-41-17 0,16 10 0,-20-10 0,1-1 0,0-1 0,0 1 0,11 3 0,2 1 0,-11-6 0,20 8 0,-18-8 0,1 0 0,15 9 0,-1 0 0,-19-9 0,0 0 0,-1 1 0,1 1 0,10 6 0,-18-11 0,1 0 0,-1 0 0,0 1 0,0-1 0,1 0 0,-1 0 0,0 0 0,1 0 0,-1 1 0,0-1 0,0 1 0,0-1 0,0 0 0,1 0 0,-1 0 0,0 1 0,0-1 0,0 0 0,0 0 0,0 0 0,0 0 0,0 0 0,0 1 0,0-1 0,0 0 0,0 0 0,0 1 0,0-1 0,0 0 0,0 1 0,0-1 0,0 0 0,0 1 0,-1-1 0,1 0 0,-1 1 0,0-1 0,1 1 0,-1-1 0,1 1 0,-1-1 0,0 0 0,0 0 0,1 0 0,-1 1 0,0-1 0,0 0 0,-30 0 0,27 0 0,-31 0 0,-82-4 0,16 1 0,2 1 0,-116 0 0,119 3 0,-144-1 0,217-2 0,0 0 0,-32-6 0,53 8 0,-2 0 0,1-1 0,0 0 0,0 1 0,0-1 0,-1 0 0,1-1 0,-2-1 0,4 3 0,0-1 0,1 1 0,0 0 0,-1-1 0,1 1 0,0 0 0,-1-1 0,0 1 0,1-1 0,0 1 0,0 0 0,0-1 0,-1 0 0,1 1 0,0 0 0,-1 0 0,1-1 0,0 1 0,0-1 0,0-1 0,0 1 0,1 0 0,-1 0 0,1 0 0,-1 0 0,0 0 0,1 0 0,0 0 0,-1 0 0,1 0 0,-1 1 0,2-3 0,17-18 0,-12 14 0,0-2 0,6-7 0,-9 11 0,1-1 0,0 2 0,-1-1 0,7-3 0,2-5 0,0 1 0,-9 7 0,2 0 0,-1-1 0,1 2 0,0-1 0,11-5 0,-6 5 0,20-5 0,-17 6 0,7-1 0,0 0 0,2 1 0,-1 0 0,31 1 0,101-3 0,-143 6 0,0 1 0,0-1 0,0 2 0,0 0 0,0 0 0,0-1 0,14 8 0,-3-2 0,-9-3 0,1 1 0,-1 0 0,0 0 0,16 11 0,20 13 0,36 17 0,-20-7 0,-60-36 0,-3-3 0,1 1 0,0 1 0,-1-1 0,-1 1 0,1-1 0,1 1 0,-2 0 0,5 2 0,-7-4 0,1 1 0,0-1 0,-1 0 0,1 0 0,0 1 0,-1-1 0,0 0 0,1 0 0,0 0 0,-1 0 0,0 1 0,1-1 0,-1 0 0,1 0 0,0 0 0,-1 0 0,0 0 0,1 0 0,-1 0 0,0 0 0,-12 0 0,13 0 0,-15 0 0,-123 4 0,-14 1 0,-214 2 0,246-8 0,91 0 0,27 0 0,0 1 0,-1 0 0,1-1 0,0 1 0,0-1 0,0 0 0,-1 1 0,1-1 0,-3-2 0,4 2 0,0 1 0,0-1 0,1-1 0,-1 2 0,0-1 0,1 0 0,-1 0 0,1 0 0,-1 0 0,1 0 0,-1 1 0,1-1 0,0 0 0,0-1 0,0 1 0,0 0 0,0 0 0,0 0 0,0 0 0,0 0 0,0 0 0,0 0 0,1 0 0,-1 0 0,1 0 0,1-4 0,0 2 0,0-1 0,0 1 0,0 0 0,4-5 0,-1 2 0,2-1 0,0 2 0,1-1 0,-1 0 0,2 1 0,-2 0 0,2 1 0,0-1 0,-1 1 0,2 0 0,10-3 0,11-2 0,61-13 0,-75 19 0,1 2 0,1-1 0,23 2 0,165 0 0,-200 1 0,2 0 0,-2-1 0,1 2 0,-1 0 0,1 1 0,-2-1 0,2 1 0,9 6 0,8 1 0,-24-10 0,11 5 0,0 1 0,16 8 0,-26-13 0,1 0 0,-1 1 0,0 0 0,0 0 0,1 0 0,-1 0 0,0 0 0,-1-1 0,1 2 0,-1-1 0,1 0 0,0 1 0,-1-1 0,0 0 0,0 0 0,0 1 0,1 3 0,-2-4 0,0-2 0,-1 1 0,0-1 0,1 1 0,-1 0 0,1 0 0,-1 0 0,0-1 0,1 1 0,-1 0 0,0 0 0,0 0 0,1-1 0,-2 1 0,2-1 0,-1 1 0,0-1 0,0 1 0,1-1 0,-2 1 0,-22 8 0,-28 4 0,33-9 0,10-3 0,-1 1 0,0-2 0,-11 0 0,10 0 0,0 0 0,-11 3 0,-216 19 0,83-21 0,83-2 0,71 2 0,0-1 0,1 0 0,-1 0 0,1 0 0,0 0 0,-1 0 0,1 0 0,-1 0 0,0 0 0,0 0 0,1 0 0,-1-1 0,1 1 0,-1 0 0,0 0 0,1 0 0,-1-1 0,1 1 0,-1-1 0,0 1 0,1 0 0,0-1 0,-1 1 0,1 0 0,-1-1 0,1 1 0,-1-1 0,1 1 0,0 0 0,-1-1 0,1 1 0,0-1 0,0 1 0,0-1 0,0 1 0,0-1 0,-1 1 0,1-1 0,0 0 0,0 1 0,0 0 0,0-1 0,0 1 0,0-1 0,0 1 0,0-1 0,1 1 0,-1-1 0,0 1 0,0-1 0,0 1 0,0-1 0,0 1 0,0-1 0,1 0 0,1-2 0,-1 0 0,1 1 0,0 0 0,0 0 0,0-1 0,0 1 0,0 0 0,0 1 0,6-5 0,1 2 0,1 0 0,2 0 0,-2 0 0,18-2 0,-10 1 0,19-3 0,-25 7 0,1-2 0,12-4 0,-20 5 0,1 1 0,-2 0 0,10 0 0,-9 1 0,0-1 0,1 0 0,8-2 0,-7 1 0,-2 0 0,1 1 0,-1 1 0,1-1 0,7 1 0,14-2 0,-5 0 0,24 0 0,-2 0 0,18-4 0,-58 6 0,2-1 0,-1 1 0,-1-1 0,7 0 0,-52 0 0,-125 10 0,124-6 0,20-2 0,0 2 0,-29 4 0,39-4 0,-23 1 0,24-4 0,-1 1 0,-17 5 0,25-5 0,1 0 0,0 0 0,0 1 0,-1-1 0,2 0 0,-1 0 0,-6 5 0,9-6 0,0 1 0,-1-1 0,1 0 0,0 1 0,0-1 0,0 0 0,0 1 0,0-1 0,-1 0 0,1 1 0,0-1 0,0 0 0,0 1 0,0-1 0,0 1 0,-1-1 0,1 1 0,0-1 0,0 0 0,0 0 0,0 0 0,0 1 0,0-1 0,1 1 0,-1 0 0,1 0 0,-1-1 0,0 1 0,1 0 0,-1-1 0,1 1 0,0 0 0,0-1 0,-1 1 0,1-1 0,0 1 0,0-1 0,0 0 0,0 1 0,0-1 0,2 1 0,6 1 0,1 0 0,0 0 0,0-1 0,15 1 0,43-2 0,-26-1 0,17 1 0,-10 1 0,95-8 0,-125 4 0,83-10 0,-94 12 0,-13-1 0,-15-1 0,15 2 0,-18-2 0,0 1 0,0 2 0,-28 1 0,3 0 0,-47 5 0,95-6 0,-22 0 0,1 2 0,0 0 0,-30 8 0,17-6 47,20-3-1459</inkml:trace>
</inkml:ink>
</file>

<file path=ppt/ink/ink2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56"/>
    </inkml:context>
    <inkml:brush xml:id="br0">
      <inkml:brushProperty name="width" value="0.1" units="cm"/>
      <inkml:brushProperty name="height" value="0.1" units="cm"/>
      <inkml:brushProperty name="color" value="#66CC00"/>
      <inkml:brushProperty name="ignorePressure" value="1"/>
    </inkml:brush>
  </inkml:definitions>
  <inkml:trace contextRef="#ctx0" brushRef="#br0">1 176,'96'-173,"-94"170</inkml:trace>
</inkml:ink>
</file>

<file path=ppt/ink/ink2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57"/>
    </inkml:context>
    <inkml:brush xml:id="br0">
      <inkml:brushProperty name="width" value="0.1" units="cm"/>
      <inkml:brushProperty name="height" value="0.1" units="cm"/>
      <inkml:brushProperty name="color" value="#66CC00"/>
      <inkml:brushProperty name="ignorePressure" value="1"/>
    </inkml:brush>
  </inkml:definitions>
  <inkml:trace contextRef="#ctx0" brushRef="#br0">0 174,'104'-171,"-103"169</inkml:trace>
</inkml:ink>
</file>

<file path=ppt/ink/ink2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58"/>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1,'1908'0,"-1905"0</inkml:trace>
</inkml:ink>
</file>

<file path=ppt/ink/ink2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59"/>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1,'1146'0,"-1144"0</inkml:trace>
</inkml:ink>
</file>

<file path=ppt/ink/ink2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60"/>
    </inkml:context>
    <inkml:brush xml:id="br0">
      <inkml:brushProperty name="width" value="0.1" units="cm"/>
      <inkml:brushProperty name="height" value="0.1" units="cm"/>
      <inkml:brushProperty name="color" value="#66CC00"/>
      <inkml:brushProperty name="ignorePressure" value="1"/>
    </inkml:brush>
  </inkml:definitions>
  <inkml:trace contextRef="#ctx0" brushRef="#br0">1 394,'136'-390,"-135"386</inkml:trace>
</inkml:ink>
</file>

<file path=ppt/ink/ink2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61"/>
    </inkml:context>
    <inkml:brush xml:id="br0">
      <inkml:brushProperty name="width" value="0.1" units="cm"/>
      <inkml:brushProperty name="height" value="0.1" units="cm"/>
      <inkml:brushProperty name="color" value="#66CC00"/>
    </inkml:brush>
  </inkml:definitions>
  <inkml:trace contextRef="#ctx0" brushRef="#br0">1472 1 24575,'0'1'0,"1"-1"0,0 0 0,-1 1 0,0-1 0,1 0 0,-1 1 0,1-1 0,-1 1 0,1-1 0,-1 1 0,0-1 0,1 1 0,-1-1 0,0 1 0,0-1 0,0 0 0,0 1 0,1 0 0,-1-1 0,0 2 0,1 11 0,0-8 0,1 12 0,-2-16 0,1-1 0,-1 1 0,1-1 0,-1 1 0,0-1 0,0 0 0,1 0 0,-1 0 0,0 1 0,1-1 0,0 1 0,-1-1 0,0 0 0,1 1 0,-1-1 0,1 0 0,0 1 0,-1-1 0,1 0 0,-1 0 0,1 0 0,-1 0 0,0 1 0,1-1 0,-1 0 0,1 0 0,0 0 0,-1 0 0,1 0 0,-1 0 0,0 0 0,0 0 0,0 0 0,0 0 0,0 0 0,-1 0 0,1 0 0,0 0 0,0 0 0,0 0 0,0 0 0,0 0 0,-1 0 0,1 0 0,0 0 0,0 0 0,-1 0 0,1 0 0,0 0 0,0 0 0,0 0 0,0 0 0,0 0 0,0 0 0,-1 0 0,1 0 0,0 0 0,0-1 0,0 1 0,0 0 0,0 0 0,0 0 0,0 0 0,0 0 0,0 0 0,0 0 0,0 0 0,0-1 0,0 1 0,0 0 0,0 0 0,0 0 0,0 0 0,3-5 0,3-2 0,-6 7 0,0 1 0,0-1 0,0 1 0,0 0 0,0-1 0,0 1 0,0 0 0,0-1 0,0 1 0,0-1 0,0 1 0,1-1 0,-1 1 0,0-1 0,0 1 0,1-1 0,-1 0 0,1 0 0,-1 1 0,0 0 0,1 0 0,12 9 0,-4-3 0,-6-5 0,-1 0 0,0 0 0,0 0 0,-1 1 0,1-1 0,0 0 0,0 1 0,-1 0 0,0-1 0,0 1 0,1 0 0,-2-1 0,0 2 0,1-3 0,0 8 0,0-7 0,-1 0 0,1 0 0,0 0 0,0-1 0,1 1 0,-1 0 0,0 0 0,1 0 0,0 0 0,6 7 0,3 5 0,-10-13 0,1 1 0,0-1 0,-1 1 0,1-1 0,-1 1 0,-1 0 0,2 0 0,-1 0 0,0 0 0,0 0 0,0 3 0,1 0 0,0 0 0,0 1 0,0-1 0,1 0 0,0 0 0,0 1 0,7 7 0,-6-9 0,0 1 0,-1-1 0,0 0 0,0 1 0,0 0 0,-1-1 0,0 2 0,2 4 0,0 1 0,10 17 0,-9-19 0,-2-1 0,1 1 0,4 12 0,-6-14 0,0-2 0,0 1 0,1-1 0,4 9 0,-4-10 0,0 1 0,0 0 0,-1 0 0,-1 1 0,4 6 0,-4-7 0,1 0 0,-1 0 0,1-1 0,3 7 0,-2-8 0,-2 2 0,2-1 0,-1 1 0,-1-1 0,1 6 0,8 28 0,-10-36 0,1 0 0,0 2 0,0-1 0,-1 0 0,2 0 0,0-1 0,3 5 0,-3-3 0,1-1 0,-2 0 0,1 1 0,1 4 0,14 46 0,-4 8 0,-7-32 0,-4-20 0,-3-14 0,0-20 0,2 20 0,0 1 0,-1-1 0,-1 0 0,1 1 0,-1 0 0,1-5 0,-5 17 0,1 6 0,4-14 0,0-1 0,0 0 0,0 1 0,0 0 0,0 1 0,-1-1 0,0 0 0,1-1 0,0 1 0,-1 0 0,1 0 0,-1 0 0,0 0 0,1-1 0,0 2 0,0-2 0,-1 1 0,0-1 0,0 0 0,0 1 0,0-1 0,0 1 0,1-1 0,-3 2 0,-1-1 0,1-1 0,-1 2 0,1-2 0,-2 1 0,-4-1 0,-17 3 0,13 0 0,0-2 0,0 1 0,-1-1 0,1-1 0,0 0 0,-22-2 0,-15 0 0,-30-2 0,45 4 0,-69 7 0,53-2 0,16-5 0,19 0 0,-22 3 0,25-1 0,-1-2 0,0 0 0,0 0 0,1-1 0,-20-4 0,8-2 0,22 5 0,0 1 0,-1 0 0,0 0 0,1 0 0,0 0 0,-1 0 0,0 0 0,-4 1 0,-46-1 0,-45 2 0,65 4 0,21-4 0,-23 2 0,-31-3 0,-46 0 0,55-6 0,38 2 0,1 2 0,-1 1 0,-27 1 0,-94 4 0,133-3 0,-1 0 0,-11 2 0,12-2 0,-1 1 0,-14-1 0,-56-7 0,9-1 0,55 6 0,-21 2 0,31 0 0,1 0 0,-2-1 0,2 1 0,0 1 0,-1 0 0,0-1 0,1 1 0,-7 3 0,11-5 0,0 0 0,0 0 0,0 0 0,0 0 0,0 1 0,0-1 0,0 0 0,0 0 0,-1 0 0,1 0 0,0 0 0,-1 0 0,1 0 0,0 0 0,0 0 0,0 0 0,0 0 0,-1 1 0,1-1 0,0 0 0,0 0 0,0 0 0,0 0 0,-1 0 0,1 0 0,-1-1 0,1 1 0,0 0 0,0 0 0,0 0 0,0 0 0,-1 0 0,1 0 0,0 0 0,0 0 0,0 0 0,0 0 0,-1-1 0,2-6 0,5-10 0,27-47 0,-27 52 0,4-20 0,-7 21 0,1-2 0,7-13 0,2 6 0,-9 13 0,0 1 0,-1 0 0,1 0 0,-1-1 0,1-8 0,-1 6 0,0-1 0,4-10 0,25-53 0,-18 44 0,10-33 0,-20 49 0,-1 4 0,0 1 0,0-1 0,7-10 0,5-5 0,-3 5 0,10-23 0,-17 32 0,-1 2 0,-2 1 0,3 0 0,7-13 0,-1 4 0,-9 12 0,0 0 0,0 1 0,1 1 0,4-8 0,3 2 0,-8 5 0,1-1 0,1 2 0,-1-1 0,0 0 0,0 0 0,2 0 0,-1 1 0,-1 0 0,1 0 0,0 0 0,0 0 0,1 0 0,8-2 0,-13 4 0,24-2 0,41-3 0,768 5 0,-819 1 0,0 0 0,0 1 0,19 5 0,-23-5 0,-8-2 0,0 1 0,0-1 0,-1 0 0,1 0 0,0 1 0,0-1 0,-2 1 0,2 0 0,0 0 0,-1-1 0,1 1 0,-1 0 0,1 0 0,-1-1 0,0 1 0,0 0 0,0 0 0,0 1 0,0-1 0,0 0 0,0 0 0,0 1 0,1 0 0,-2-1 0,0 0 0,0-1 0,1 0 0,-1 0 0,0 0 0,0 1 0,0-1 0,1 0 0,-1 1 0,0-1 0,1 1 0,-1-1 0,0 1 0,0-1 0,0 0 0,0 1 0,0-1 0,0 1 0,0-1 0,0 1 0,0 0 0,-1-1 0,1 1 0,0-1 0,-1 0 0,1 1 0,0 0 0,-1-1 0,1 1 0,-2-1 0,2 1 0,-1 0 0,0-1 0,0 0 0,0 0 0,0 0 0,1 1 0,-1-1 0,0 1 0,0-1 0,-1 0 0,-6 1 0,2 0 0,-1-1 0,-9 0 0,14 0 0,-30 0 0,-115-4 0,34 1 0,0-2 0,-25 4 0,69 2 0,-35 6 0,34-2 0,-50-1 0,37-4 0,81 1 0,0-1 0,0 1 0,1 0 0,-2-1 0,1 1 0,1 0 0,-1 0 0,0-1 0,0 0 0,1 2 0,0-1 0,-1 0 0,1 0 0,-3 2 0,3-2 0,0 0 0,0 0 0,0 0 0,0 0 0,1 0 0,-1 0 0,1 0 0,-1 0 0,1 0 0,-1 1 0,0-1 0,1 1 0,0-1 0,0 0 0,-1 0 0,1 1 0,0-2 0,0 1 0,0 1 0,1 1 0,-1-2 0,0 0 0,1-1 0,0 1 0,-1 0 0,1-1 0,-1 1 0,1 0 0,-1-1 0,0 1 0,1-1 0,0 1 0,0-1 0,-1 0 0,1 0 0,0 1 0,0-1 0,0 0 0,-1 0 0,2 1 0,-2-1 0,1 0 0,0 0 0,0 0 0,0 0 0,0 0 0,-1 0 0,1 0 0,0 0 0,0 0 0,1-1 0,29-4 0,-30 4 0,13-1 0,-1-1 0,1 2 0,14-2 0,-9 3 0,25-2 0,-22 2 0,26-5 0,-18 3 0,0 0 0,43 3 0,-19 0 0,-33-1 0,163 6 0,-45 2 0,-62-5 0,-8-1 0,-31 0 0,40-3 0,-48-3 0,-25 3 0,2 0 0,-1 1 0,12-1 0,-15 1 0,0 1 0,-1-1 0,0 0 0,1 1 0,-1 0 0,1-1 0,-1 1 0,1 0 0,-2 0 0,2 1 0,-2-1 0,2 0 0,2 2 0,3 6 0,-8-9 0,1 1 0,-1-1 0,0 0 0,0 0 0,0 1 0,0-1 0,0 0 0,0 0 0,0 0 0,0 0 0,0 0 0,0 1 0,0-1 0,0 0 0,0 0 0,0 1 0,0-1 0,0 0 0,0 0 0,0 1 0,0-1 0,0 1 0,-1-1 0,-1 1 0,2 0 0,-1-1 0,-1 1 0,1 0 0,0 0 0,0-1 0,0 1 0,0-1 0,-1 0 0,1 1 0,0-1 0,-3 0 0,-9 3 0,0-2 0,-1 2 0,-24-1 0,-9-2 0,-123-6 0,-60-5 0,19 15 0,17-2 0,98-4 0,-18 7 0,111-5 0,-2 0 0,2 0 0,0 0 0,-1 1 0,0-1 0,0 1 0,2-1 0,-3 0 0,2 2 0,-1-1 0,1 1 0,0-1 0,0 1 0,-1-1 0,-2 4 0,5-5 0,1 0 0,0 0 0,-1 0 0,1 0 0,0 0 0,0 1 0,0-1 0,-1 0 0,1 1 0,-1-1 0,1 0 0,0 1 0,0-1 0,0 0 0,0 1 0,0-1 0,-1 0 0,1 1 0,0 0 0,0-1 0,0 0 0,0 1 0,0-1 0,0 0 0,0 1 0,0-1 0,0 1 0,1 0 0,-1-1 0,1 1 0,0 0 0,-1-1 0,1 1 0,-1-1 0,1 1 0,0-1 0,0 0 0,-1 1 0,2-1 0,-2 0 0,2 1 0,25 7 0,11-4 0,1-3 0,59-1 0,-36-1 0,128 6 0,-182-5 0,0 1 0,12 2 0,14 2 0,288-5 0,-159 0 0,-72-5 0,-62 5 0,35 0 0,-49-3 0,-12 3 0,0-1 0,0 1 0,-1-1 0,1 1 0,-1 0 0,1 0 0,0 0 0,0 0 0,-1 0 0,1 1 0,3 0 0,-6-1 0,1 0 0,-1 0 0,0 1 0,1-1 0,0 0 0,-1 1 0,0-1 0,0 0 0,0 1 0,0-1 0,0 1 0,1-1 0,-1 1 0,1-1 0,-1 1 0,0-1 0,0 1 0,0-1 0,0 1 0,1-1 0,-1 0 0,0 0 0,0 2 0,-1 14 0,1-3 0,0-13 0,0 1 0,0-1 0,1 0 0,-1 0 0,0 1 0,0-1 0,0 0 0,0 0 0,-1 1 0,1-1 0,0 0 0,0 1 0,0-1 0,0 0 0,0 0 0,0 1 0,0-1 0,0 0 0,0 0 0,-1 0 0,1 1 0,0-1 0,-1 0 0,1 0 0,0 0 0,0 1 0,0-1 0,-12 3 0,-17-3 0,20-1 0,-61 1 0,-239-7 0,56 4 0,141 5 0,-161-6 0,148 0 0,114 3 0,3 0 0,0 1 0,0 0 0,-14 3 0,20-3 0,1 0 0,-1 1 0,0-1 0,1 1 0,-1-1 0,0 1 0,1-1 0,0 0 0,0 1 0,-1 0 0,1-1 0,0 2 0,0-1 0,-1 0 0,1 0 0,0 0 0,0 0 0,0 0 0,0 0 0,1 1 0,-1-1 0,1 0 0,-2 0 0,1 3 0,-3 5 0,3-7 0,0 0 0,0 0 0,0 1 0,0-1 0,1 0 0,-1 3 0,1-5 0,0 1 0,0-1 0,0 1 0,0-1 0,1 1 0,-1-1 0,0 1 0,0-1 0,0 0 0,0 1 0,1-1 0,-1 1 0,0-1 0,1 0 0,-1 1 0,1 0 0,-1-1 0,0 0 0,1 0 0,-1 1 0,0-1 0,1 0 0,0 0 0,-1 0 0,1 0 0,-1 0 0,0 0 0,1 0 0,0 0 0,-1 0 0,1 1 0,-1-1 0,1 0 0,0 0 0,0 0 0,32 1 0,38-2 0,-18 0 0,890 1 0,-839 5 0,-75-5 0,30 0 0,-47-2 0,-9 1 0,-1 1 0,1-1 0,0 1 0,0 0 0,-1 0 0,6 0 0,-7 0 0,0 1 0,0-1 0,0 0 0,-1 0 0,1 1 0,-1-1 0,1 1 0,0-1 0,0 1 0,-1-1 0,1 1 0,-1 0 0,1-1 0,0 1 0,-1-1 0,1 1 0,-1 0 0,1-1 0,-1 1 0,1 0 0,-1-1 0,0 1 0,1 0 0,-1-1 0,0 1 0,0 0 0,3 9 0,-2-8 0,0 1 0,0 0 0,0 0 0,0-1 0,-1 5 0,0-6 0,0-1 0,0 1 0,0-1 0,0 1 0,0 0 0,0-1 0,0 1 0,0-1 0,-1 1 0,1-1 0,0 0 0,0 1 0,-1-1 0,1 1 0,-1-1 0,1 1 0,0-1 0,-1 0 0,1 1 0,0-1 0,-1 0 0,1 0 0,0 0 0,-1 0 0,1 0 0,0 1 0,-1-1 0,0 0 0,1 1 0,-1-1 0,1 0 0,-1 0 0,0 0 0,1 0 0,-2 0 0,-23 1 0,0 0 0,-30-4 0,13-2 0,29 3 0,1-1 0,-19 1 0,-195-1 0,-280 3 0,391 3 0,-87-10 0,173 5 0,-48 4 0,76-2 0,-1 1 0,1-1 0,-1 0 0,1 1 0,0 0 0,0 0 0,0-1 0,0 0 0,-1 1 0,1 0 0,0 0 0,0 0 0,0 0 0,0 0 0,0 0 0,-2 2 0,2 0 0,-1 0 0,0 0 0,0 0 0,0 0 0,-1 5 0,3-8 0,0 1 0,0-1 0,0 0 0,0 1 0,0-1 0,0 0 0,0 1 0,1-1 0,-1 0 0,0 1 0,0-1 0,0 0 0,0 0 0,1 1 0,-1-1 0,1 0 0,-1 0 0,0 1 0,0-1 0,1 0 0,-1 0 0,0 1 0,0-1 0,1 0 0,0 0 0,-1 0 0,0 0 0,1 0 0,-1 1 0,0-1 0,1 0 0,-1 0 0,1 0 0,-1 0 0,0 0 0,1 0 0,-1 0 0,1 0 0,19 1 0,-17-1 0,1118-1 0,-1042 4 0,-52-3 0,-1 0 0,0 0 0,31 6 0,-47-5 0,16 4 0,-24-5 0,-1 1 0,1 0 0,-1 0 0,0-1 0,0 1 0,0 0 0,0 0 0,1 0 0,-1 0 0,0 0 0,0 0 0,0 0 0,0 1 0,0-1 0,1 1 0,1 6 0,-2-7 0,0 0 0,0 0 0,-1 0 0,1 0 0,-1-1 0,1 2 0,-1-1 0,1 0 0,-1 2 0,0-2 0,0-1 0,0 1 0,0-1 0,-1 0 0,1 1 0,-1-1 0,1 0 0,0 1 0,0-1 0,-1 0 0,1 1 0,0-1 0,-1 0 0,0 0 0,1 1 0,0-1 0,-1 0 0,1 0 0,-1 0 0,1 0 0,0 1 0,0-1 0,-1 0 0,1 0 0,-1 0 0,0 0 0,1 0 0,0 0 0,-1 0 0,1 0 0,-1 0 0,0-1 0,-123 1 0,13-3 0,49 2 0,-139-4 0,121 6 0,-84-2 0,54-3 0,-30 4 0,-123 0 0,80 4 0,183-4 0,-1 0 0,0 0 0,1 1 0,-1-1 0,1 0 0,-1 0 0,0 0 0,0 0 0,1 1 0,-1-1 0,0 1 0,1-1 0,-1 0 0,1 1 0,0-1 0,-1 0 0,0 1 0,1-1 0,-1 1 0,1-1 0,0 0 0,-1 1 0,1-1 0,-1 1 0,1-1 0,0 1 0,0-1 0,0 1 0,0-1 0,0 1 0,0 0 0,-2 21 0,2-17 0,0-5 0,0 1 0,1-1 0,-1 0 0,1 1 0,-1-1 0,0 0 0,0 1 0,0-1 0,0 0 0,0 1 0,1-1 0,-1 0 0,1 0 0,-1 1 0,0-1 0,1 0 0,-1 0 0,1 0 0,0 1 0,-1-1 0,0 0 0,1 1 0,-1-1 0,1 0 0,0 0 0,-1 0 0,0 0 0,2 0 0,16 0 0,-15 0 0,57 1 0,59 1 0,109 0 0,-123-3 0,203 5 0,-262-4 0,339 4 0,-302-5 0,30 2 0,-112-1 0,0 1 0,0-1 0,0 1 0,-1-1 0,1 1 0,0-1 0,0 1 0,-1 0 0,1 0 0,-1-1 0,1 1 0,-1 0 0,1-1 0,-1 0 0,1 1 0,-1 0 0,0-1 0,1 1 0,-1 2 0,6 17 0,-7-20 0,1 1 0,0-1 0,0 0 0,0 1 0,-1-1 0,1 0 0,-1 0 0,1 0 0,0 1 0,0 0 0,-1-1 0,1 0 0,0 1 0,-1-1 0,0 0 0,1 0 0,0 1 0,-1-1 0,1 0 0,-1 0 0,0 0 0,1 1 0,0-1 0,-1 0 0,1 0 0,0 0 0,-1 0 0,1 0 0,-1 0 0,0 0 0,-22 0 0,18 0 0,-506 4 0,342-4 0,37-7 0,16 2 0,-88 0 0,-29 5 0,120 0 0,112 0 0,0 0 0,0 0 0,0 0 0,0 0 0,1 0 0,-1 0 0,0 0 0,0 1 0,0-1 0,0 1 0,1-1 0,-2 0 0,2 1 0,-1-1 0,0 1 0,0-1 0,0 1 0,1-1 0,-1 1 0,0-1 0,1 1 0,-1-1 0,1 1 0,0-1 0,-1 0 0,1 2 0,-1-2 0,1 1 0,0 0 0,-2 1 0,2 1 0,-1 1 0,1-2 0,0 2 0,0-1 0,0 0 0,1 5 0,-1-7 0,0-1 0,1 2 0,0-2 0,-1 1 0,0 0 0,1-1 0,-1 1 0,0-1 0,1 1 0,-1 0 0,0-1 0,1 1 0,0-1 0,0 0 0,-1 0 0,1 0 0,0 1 0,0 0 0,-1-1 0,1 0 0,0 0 0,0 1 0,0-1 0,-1 0 0,2 0 0,-2 0 0,1 0 0,0 0 0,29 1 0,-23-1 0,172-4 0,25 0 0,614 4 0,-809 0 0,-1 1 0,0 0 0,1 1 0,-1-1 0,15 6 0,-16-5 0,1 1 0,0-2 0,0 1 0,0-1 0,16 2 0,37-2 0,50-2 0,-110 1 0,0 0 0,-1-1 0,1 1 0,-1 0 0,1-1 0,-1 1 0,0 0 0,0-1 0,1 1 0,-1 0 0,1 0 0,-1-1 0,1 1 0,-1-1 0,0 1 0,1 0 0,-1-1 0,0 1 0,0 0 0,1 0 0,-1-1 0,1 1 0,-1 0 0,0-1 0,0 1 0,0-1 0,0 0 0,0 1 0,0-1 0,0 1 0,0-1 0,0 1 0,0-1 0,0 0 0,0 0 0,0-1 0,0 1 0,-1-1 0,1 2 0,-1-1 0,1-1 0,0 1 0,-1 0 0,1 0 0,-2-1 0,1-1 0,1 3 0,0 0 0,0 0 0,0 0 0,-1 0 0,1 0 0,0 0 0,0 0 0,0 0 0,0 0 0,0 1 0,0-1 0,0 0 0,-1 0 0,1 0 0,0 0 0,0 0 0,0 0 0,0 1 0,0-1 0,0 0 0,0 0 0,0 0 0,0 0 0,0 0 0,0 1 0,0-1 0,0 0 0,0 0 0,0 0 0,0 0 0,0 1 0,0-1 0,0 0 0,0 0 0,0 1 0,0-1 0,0 0 0,0 0 0,0 8 0,2 2 0,1 0 0,5 13 0,-8-23 0,0 0 0,0 0 0,0 1 0,-1-1 0,1 0 0,0 0 0,0 1 0,0-1 0,0 0 0,0 0 0,0 0 0,0 1 0,-1-1 0,1 0 0,0 0 0,0 0 0,0 1 0,-1-1 0,1 0 0,-1 0 0,1 0 0,0 0 0,0 0 0,0 0 0,-1 1 0,1-1 0,0 0 0,0 0 0,-1 0 0,1 0 0,-1 0 0,1 0 0,0 0 0,0 0 0,-1 0 0,1 0 0,0 0 0,0 0 0,-2-1 0,-14 1 0,13 0 0,-18 0 0,1 1 0,-20 4 0,19-3 0,-36 2 0,-102-4 0,-40-1 0,36-7 0,50 1 0,-143 5 0,134 3 0,-248-1 0,369 0 0,0 0 0,-1 0 0,1 0 0,0 1 0,0-1 0,0 0 0,-1 0 0,1 0 0,1 1 0,-1-1 0,0 1 0,-1-1 0,1 1 0,1-1 0,-2 1 0,0 0 0,2 0 0,-1-1 0,1 1 0,0-1 0,-1 1 0,1 0 0,0-1 0,0 1 0,-1 0 0,1-1 0,0 0 0,0 0 0,-1 1 0,1 0 0,0-1 0,0 1 0,0-1 0,1 1 0,-1 0 0,0 0 0,0-1 0,1 1 0,-1 0 0,0-1 0,0 1 0,0-1 0,1 1 0,-1-1 0,0 1 0,2 0 0,-2 0 0,1-1 0,-1 1 0,1-1 0,0 0 0,0 1 0,-1-1 0,1 0 0,0 1 0,0-1 0,0 0 0,-1 1 0,0-1 0,1 0 0,0 0 0,0 0 0,0 1 0,0-1 0,1 0 0,19 0 0,-15 0 0,292 3 0,64 2 0,-130-10 0,115 5 0,-333 0 0,19 5 0,6-2 0,-34-3 0,6 0 0,1 1 0,-1 0 0,0 1 0,0 0 0,-1 0 0,13 3 0,-18-3 0,2-1 0,0 0 0,-2 0 0,1 0 0,0-1 0,1 0 0,10-2 0,4 1 0,-16 1 0,1-1 0,0 0 0,7-1 0,-9 1 0,-2 0 0,2 0 0,-1 0 0,1 1 0,-1-1 0,0 1 0,1 0 0,-1 0 0,1 0 0,-1 0 0,0 1 0,5 0 0,-8-1 0,0 1 0,1-1 0,-1 1 0,0-1 0,1 0 0,-1 0 0,1 1 0,-1-1 0,0 0 0,0 1 0,1-1 0,-1 0 0,0 0 0,1 0 0,-1 0 0,0 1 0,0-1 0,0 1 0,0-1 0,0 0 0,0 1 0,0-1 0,0 0 0,0 1 0,0-1 0,0 2 0,-2 12 0,0 2 0,2-16 0,0 1 0,1 0 0,-1 0 0,1 0 0,-1 0 0,0 0 0,0-1 0,0 1 0,0 0 0,0 0 0,0 0 0,0-1 0,-1 4 0,0-4 0,1 0 0,-1 1 0,1-1 0,0 1 0,-1-1 0,0 0 0,1 0 0,-2 1 0,2-1 0,-1 0 0,0 0 0,0 0 0,0 1 0,1-1 0,-2 0 0,2 0 0,-1 0 0,-1-1 0,-19 1 0,0-1 0,-22-5 0,-27 1 0,-453 0 0,449 5 0,-2-4 0,20 0 0,-331 0 0,204 0 0,163 3 0,-2 0 0,-41-8 0,52 8 0,2 0 0,0 0 0,-1 1 0,-14 2 0,23-2 0,1 0 0,-1 0 0,0 0 0,0 0 0,1 0 0,-1 0 0,1 0 0,-1 1 0,1-1 0,-1 0 0,0 0 0,1 0 0,-1 1 0,1-1 0,-1 0 0,0 1 0,1-1 0,-1 0 0,1 1 0,-1-1 0,0 1 0,1-1 0,-1 1 0,1-1 0,0 0 0,-1 1 0,1-1 0,-1 1 0,1-1 0,0 1 0,0 0 0,0-1 0,0 1 0,-1-1 0,1 1 0,0 0 0,0-1 0,0 1 0,0 0 0,0-1 0,0 1 0,0 0 0,1-1 0,-1 1 0,0-1 0,0 1 0,0 0 0,1-1 0,-1 0 0,1 0 0,-1 1 0,0-1 0,1 1 0,-1-1 0,1 1 0,-1 0 0,1-1 0,-1 0 0,1 1 0,-1-1 0,1 0 0,0 1 0,-1-1 0,1 0 0,1 1 0,6 2 0,0 0 0,2-2 0,-1 1 0,-1 0 0,2-1 0,-1 0 0,0 0 0,16-1 0,38 4 0,-14-1 0,276 2 0,62-5 0,-370 0 0,18 4 0,-18-2 0,21 1 0,91-1 0,-122-1-96,2-1-115,1 0-1,1-1 0,-1 0 1,0 0-1,10-2 1</inkml:trace>
</inkml:ink>
</file>

<file path=ppt/ink/ink2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52"/>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1,'1718'0,"-1715"0</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491"/>
    </inkml:context>
    <inkml:brush xml:id="br0">
      <inkml:brushProperty name="width" value="0.05" units="cm"/>
      <inkml:brushProperty name="height" value="0.05" units="cm"/>
      <inkml:brushProperty name="color" value="#E71224"/>
    </inkml:brush>
  </inkml:definitions>
  <inkml:trace contextRef="#ctx0" brushRef="#br0">1 1 24575,'6'0'0,"-5"0"0,0 0 0,-1 0 0,1-1 0,0 1 0,-1 0 0,1 0 0,-1 0 0,1 0 0,0 0 0,0 0 0,-1 0 0,1 1 0,-1-1 0,1 0 0,-1 0 0,1 0 0,-1 0 0,1 1 0,0-1 0,-1 0 0,0 1 0,1-1 0,0 0 0,-1 1 0,1-1 0,-1 1 0,1-1 0,-1 0 0,0 1 0,1-1 0,-1 1 0,0-1 0,0 1 0,1-1 0,-1 1 0,0 0 0,0 0 0,0-1 0,0 1 0,1-1 0,-1 1 0,0 1 0,2 9 0,0 2 0,0 20 0,5 2 0,-3 55 0,-3-82-9,0 1 1,1 0-1,0 0 0,1-1 0,0 1 0,5 11 0,1 3-1294</inkml:trace>
</inkml:ink>
</file>

<file path=ppt/ink/ink2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53"/>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1,'1263'0,"-1260"0</inkml:trace>
</inkml:ink>
</file>

<file path=ppt/ink/ink2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54"/>
    </inkml:context>
    <inkml:brush xml:id="br0">
      <inkml:brushProperty name="width" value="0.1" units="cm"/>
      <inkml:brushProperty name="height" value="0.1" units="cm"/>
      <inkml:brushProperty name="color" value="#66CC00"/>
      <inkml:brushProperty name="ignorePressure" value="1"/>
    </inkml:brush>
  </inkml:definitions>
  <inkml:trace contextRef="#ctx0" brushRef="#br0">138 1,'-136'762,"135"-760</inkml:trace>
</inkml:ink>
</file>

<file path=ppt/ink/ink2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55"/>
    </inkml:context>
    <inkml:brush xml:id="br0">
      <inkml:brushProperty name="width" value="0.1" units="cm"/>
      <inkml:brushProperty name="height" value="0.1" units="cm"/>
      <inkml:brushProperty name="color" value="#66CC00"/>
    </inkml:brush>
  </inkml:definitions>
  <inkml:trace contextRef="#ctx0" brushRef="#br0">1367 1 24575,'0'5'0,"1"0"0,0 0 0,2 7 0,-1-7 0,-1 0 0,0 1 0,1 8 0,-3-7 0,0-4 0,1 0 0,0 0 0,0 0 0,0-1 0,1 1 0,-1 0 0,1 0 0,0 0 0,-1-1 0,2 1 0,-2 0 0,1-1 0,3 4 0,-1-2 0,-1 0 0,1 0 0,-2 0 0,0 1 0,1 0 0,-1-1 0,2 9 0,-2-7 0,0-1 0,1 0 0,0 1 0,-1-2 0,4 9 0,11 14 0,-15-26 0,0 0 0,0 2 0,-1-1 0,1 0 0,-1 0 0,0 0 0,1 0 0,-1 3 0,0-2 0,0-1 0,1 0 0,-1 0 0,0 0 0,1 1 0,-1-1 0,1 3 0,4 11 0,-5-15 0,0 1 0,1 0 0,-1 0 0,0 0 0,1-1 0,-1 1 0,2 0 0,-2-1 0,3 3 0,-1 0 0,-1 0 0,2-2 0,-1 2 0,-1 0 0,1 0 0,-1-1 0,0 1 0,-1 0 0,1 4 0,4 16 0,6 3 0,-6-16 0,-1-1 0,7 12 0,1 1 0,-2-7 0,-8-14 0,-1 0 0,1 0 0,-1 1 0,1-1 0,-1 0 0,0 1 0,0-1 0,0 0 0,0 1 0,-1 0 0,0 3 0,0-2 0,1-1 0,0 1 0,-1-1 0,1 0 0,0 0 0,3 5 0,2 14 0,-5-16 0,0 2 0,0-1 0,2 0 0,-1-1 0,4 9 0,-6-14 0,2 1 0,-1 0 0,1 0 0,-1-1 0,1 1 0,3 1 0,-4-2 0,0 0 0,1 0 0,0 1 0,-1-1 0,0 0 0,0 1 0,1 0 0,-1-1 0,2 3 0,7 15 0,-8-16 0,0 1 0,-1-1 0,2 0 0,-2 1 0,1-1 0,1 7 0,-2-6 0,0-1 0,1 0 0,-1 1 0,0 0 0,1-1 0,1 0 0,-1 0 0,1 1 0,2 1 0,-1 0 0,0 0 0,-1-2 0,4 10 0,-6-13 0,-1 1 0,0-1 0,1 0 0,-1 1 0,0-1 0,1 1 0,-1-1 0,0 1 0,0-1 0,0 0 0,0 1 0,0-1 0,0 1 0,0-1 0,0 1 0,0-1 0,0 0 0,0 1 0,0 0 0,0-1 0,0 1 0,0-1 0,0 1 0,0-1 0,0 0 0,-1 1 0,1-1 0,-1 1 0,1-1 0,0 0 0,-1 0 0,-1 0 0,1 0 0,0 0 0,0 0 0,-1 0 0,2 0 0,-1 0 0,-1 0 0,1 0 0,0 0 0,0 0 0,-2 0 0,-63-14 0,37 11 0,-1 2 0,-36 1 0,-28 0 0,6-9 0,87 9 0,-39-2 0,-68 1 0,86 4 0,17-2 0,1 0 0,-1 0 0,1 0 0,-7 0 0,-422-2 0,353 6 0,12-4 0,-58-2 0,53-4 0,56 5 0,-20-4 0,21 3 0,-23-1 0,-57 5 0,85-2 0,1 0 0,-1-1 0,-21-2 0,31 2 0,0-1 0,0 1 0,0 0 0,0 0 0,0 0 0,1 0 0,-1-1 0,0 1 0,0-1 0,1 0 0,0 1 0,-1-1 0,0 0 0,1 1 0,0-1 0,-1 0 0,1 1 0,-1-1 0,0 0 0,1 1 0,0-1 0,0 0 0,-1 0 0,1 0 0,0 0 0,0 1 0,0 0 0,0-2 0,0-4 0,-1 0 0,2-11 0,0 6 0,-1 6 0,0-3 0,0 1 0,0-1 0,1 0 0,1 1 0,2-13 0,2 0 0,-5 16 0,0-1 0,1 0 0,0 1 0,-1-1 0,6-7 0,-5 8 0,0 0 0,0-1 0,0 0 0,0 1 0,1-11 0,-2 8 0,1 1 0,4-12 0,0 4 0,5-18 0,2-6 0,-7 22 0,-2 1 0,5-24 0,-4 15 0,8-25 0,-11 37 0,0-2 0,0-13 0,-1 15 0,0-1 0,6-19 0,7-13 0,-10 35 0,-1-1 0,-1 0 0,0 1 0,0-13 0,-2 21 0,0 1 0,0 0 0,0 0 0,0-1 0,0 0 0,-1 1 0,1 0 0,0 0 0,-1 0 0,0 0 0,1 0 0,-1-1 0,0 1 0,0 0 0,0 0 0,1 0 0,-3-2 0,0 1 0,3 2 0,0 0 0,0 0 0,0-1 0,0 1 0,0 0 0,0 0 0,0 0 0,0 0 0,0 0 0,0 0 0,0 0 0,0-1 0,0 1 0,0 0 0,0 0 0,0 0 0,0 0 0,-1 0 0,1 0 0,0 0 0,0-1 0,1 1 0,-1 0 0,0 0 0,0 0 0,0 0 0,0 0 0,0 0 0,0 0 0,0-1 0,0 1 0,0 0 0,0 0 0,0 0 0,0 0 0,0 0 0,0 0 0,0 0 0,0 0 0,0 0 0,0-1 0,9-1 0,10 2 0,-16 0 0,404 1 0,-209-1 0,-91 4 0,-1-1 0,-43 2 0,51-1 0,-68-5 0,47 2 0,-92 0 0,0-1 0,0 1 0,1-1 0,-1 1 0,0-1 0,0 1 0,0-1 0,0 1 0,0-1 0,0 1 0,0 0 0,-1 0 0,1 0 0,0 0 0,-1 0 0,1 0 0,-1 0 0,1 0 0,0 3 0,8 19 0,-9-22 0,0 0 0,0-1 0,0 0 0,0 1 0,0-1 0,0 1 0,0-1 0,0 1 0,0-1 0,0 0 0,0 0 0,0 0 0,0 0 0,0 1 0,0-1 0,0 1 0,-1-1 0,1 0 0,-1 1 0,1-1 0,0 0 0,0 1 0,-1-1 0,0 1 0,-13 4 0,-20-4 0,30-1 0,-93 4 0,54-5 0,0-1 0,-46-9 0,72 10 0,-5-1 0,-3 1 0,-25 2 0,5 0 0,-474-1 0,434-5 0,82 5 0,-1 0 0,-1 0 0,0 0 0,1 1 0,-1-1 0,0 1 0,-6 2 0,9-2 0,1-1 0,1 0 0,-2 1 0,1-1 0,0 1 0,0 0 0,0 0 0,0 0 0,0 0 0,0 0 0,0 0 0,0 0 0,0 0 0,1 0 0,-1 1 0,0-1 0,1-1 0,0 2 0,0-1 0,0 0 0,-1 0 0,1 0 0,0 1 0,-1-1 0,1 1 0,1 1 0,-2-2 0,1 2 0,0-1 0,0 0 0,0 1 0,1 0 0,0-2 0,-1 6 0,1-6 0,0 0 0,-1-1 0,1 1 0,-1 0 0,1-1 0,0 1 0,0 0 0,-1-1 0,2 0 0,-2 1 0,1-1 0,0 1 0,0-1 0,0 0 0,0 1 0,0-1 0,-1 0 0,1 0 0,0 1 0,0-1 0,0 0 0,0 0 0,0 0 0,2 0 0,18 1 0,2-2 0,-2 1 0,2-2 0,31-6 0,-33 4 0,1 1 0,-1 2 0,2 1 0,30 0 0,-5 1 0,76-4 0,-76 2 0,47 2 0,-45 2 0,30 2 0,6-1 0,2 0 0,121-4 0,-207 0 0,-1 0 0,1 0 0,0 1 0,0-1 0,0 1 0,0 0 0,0-1 0,0 1 0,-2 0 0,2 0 0,2 2 0,-3-3 0,0 1 0,-1-1 0,1 1 0,0-1 0,0 1 0,-1 0 0,1-1 0,0 1 0,0-1 0,-1 0 0,0 1 0,0 0 0,0 0 0,1 0 0,-1 0 0,1 0 0,-1-1 0,0 1 0,0 0 0,0 0 0,1 0 0,-1 0 0,0 0 0,0 1 0,-1-2 0,1 0 0,0 0 0,-1 1 0,1-1 0,-1 0 0,1 1 0,0-1 0,0 0 0,0 1 0,-1-1 0,0 0 0,1 1 0,-1-1 0,1 0 0,-1 0 0,0 0 0,1 0 0,-1 1 0,1-1 0,-1 0 0,0 0 0,1 0 0,-1 0 0,-18 1 0,8-1 0,-220 7 0,210-7 0,-65 0 0,-90 0 0,56-12 0,77 6 0,18 1 0,-33-1 0,37 5 0,-156-2 0,98 11 0,39-4 0,20-2 0,-19 0 0,37-2 0,1 0 0,0 0 0,-1 0 0,1-1 0,-1 1 0,1-1 0,0 1 0,-1-1 0,1 1 0,-1-1 0,1 0 0,0 1 0,0-1 0,0 0 0,0 0 0,0 0 0,0 0 0,0 1 0,0-1 0,0 0 0,0 0 0,0-1 0,1 1 0,-2-2 0,-1-4 0,0-1 0,0 2 0,-2-11 0,-2-7 0,3 13 0,3 9 0,1 9 0,2-1 0,0-1 0,0 1 0,0-1 0,0 1 0,0 0 0,8 9 0,4 9 0,-11-19 0,-2 1 0,1 0 0,0-1 0,-1 1 0,0 0 0,1 7 0,-2-13 0,0 1 0,0 0 0,0-1 0,1 1 0,-1-1 0,0 1 0,1-1 0,-1 0 0,1 1 0,-1-1 0,0 1 0,1-1 0,-1 0 0,1 1 0,-1-1 0,0 0 0,0 1 0,1-1 0,-1 0 0,1 0 0,0 1 0,-1-1 0,1 0 0,0 0 0,0 0 0,-1 0 0,1 0 0,0 0 0,-1 0 0,1 0 0,0 0 0,25 0 0,-17-1 0,150 7 0,-114-3 0,56-3 0,-38-1 0,42 0 0,106 2 0,-94 4 0,-41-1 0,-61-4 0,19 4 0,-21-3 0,25 2 0,7-4 0,80 2 0,-123-1 0,-1 0 0,1 0 0,-1 0 0,0 1 0,0-1 0,0 0 0,1 1 0,-1-1 0,0 1 0,0 0 0,-1-1 0,1 1 0,0 0 0,0-1 0,0 1 0,0 0 0,0-1 0,0 1 0,0-1 0,-1 1 0,1 1 0,0-1 0,-1 0 0,1 0 0,-1 0 0,2 1 0,-2 2 0,1-2 0,-1 1 0,1 0 0,-1 1 0,0-2 0,0 2 0,0 5 0,-1-8 0,1-1 0,0 0 0,0 0 0,0 0 0,0 1 0,0-1 0,0 0 0,0 1 0,0-1 0,-1 0 0,1 1 0,0 0 0,0-1 0,-1 0 0,0 0 0,1 1 0,0-1 0,-1 0 0,1 0 0,0 1 0,-1-1 0,0 0 0,1 0 0,0 0 0,-1 1 0,0-1 0,1 0 0,0 0 0,-1 0 0,1 0 0,-1 0 0,0 0 0,1 0 0,-1 0 0,1 0 0,0 0 0,-2 0 0,-21-6 0,13 5 0,-18-1 0,-49 2 0,29 1 0,-4-1 0,-75-10 0,21 3 0,101 7 0,-191-4 0,82 0 0,-220 4 0,327 0 0,-2 1 0,-11 2 0,12-1 0,0-1 0,-13 1 0,19-2 0,-1-1 0,1 1 0,0 1 0,0-1 0,0 0 0,0 0 0,0 1 0,0-1 0,0 1 0,0-1 0,0 1 0,-2 1 0,3-2 0,0 1 0,0 0 0,0 0 0,0 0 0,1 0 0,-1 0 0,1 0 0,-1 0 0,0 0 0,1 0 0,-1 0 0,1 0 0,0-1 0,0 2 0,0-1 0,-1 0 0,1 0 0,0 0 0,0 1 0,1 1 0,-1-2 0,0 0 0,0-1 0,0 1 0,1-1 0,-1 0 0,0 1 0,0 0 0,1-1 0,0 1 0,-1-1 0,0 1 0,1 0 0,-1-1 0,1 1 0,0 0 0,-1-1 0,1 1 0,0-1 0,0 0 0,-1 1 0,1-1 0,0 0 0,-1 1 0,0-1 0,1 0 0,0 0 0,0 0 0,0 1 0,-1-1 0,2 0 0,-2 0 0,2 0 0,5 0 0,1 0 0,12-1 0,-6 0 0,892 1 0,-831 5 0,1-2 0,-48-4 0,-19 0 0,1 1 0,0 0 0,-1 0 0,1 1 0,15 3 0,-22-3 0,-1 0 0,0 1 0,0-1 0,0 0 0,0 1 0,1-2 0,-1 2 0,-1 0 0,0 0 0,1 0 0,0 0 0,-1-1 0,1 2 0,-1-2 0,0 1 0,0 0 0,0 1 0,0-1 0,0 0 0,-1 0 0,0 0 0,1 0 0,-1 1 0,0-1 0,0 1 0,0-1 0,-1 3 0,1-5 0,0 1 0,0-1 0,0 1 0,0-1 0,0 1 0,-1-1 0,1 1 0,0-1 0,-1 1 0,0-1 0,1 0 0,0 1 0,-1-1 0,1 1 0,-1-1 0,0 0 0,1 1 0,-1-1 0,1 1 0,-1-1 0,0 0 0,1 0 0,-1 0 0,0 0 0,0 0 0,1 0 0,-1 0 0,1 0 0,-1 0 0,1 0 0,-2 0 0,-24-3 0,15 1 0,-20 1 0,-56 2 0,-41 3 0,-107-8 0,175 3 0,20 0 0,-69-7 0,94 6 0,-8-2 0,23 4 0,0 0 0,0 0 0,0 0 0,0 0 0,0 0 0,0 0 0,0 0 0,0 0 0,0 0 0,0 0 0,0 0 0,0 0 0,0 0 0,0 0 0,0 0 0,0 0 0,0 0 0,0 0 0,0 0 0,0 0 0,0 0 0,0 0 0,0 0 0,0-1 0,0 1 0,0 0 0,0 0 0,0 0 0,0 0 0,0 0 0,0 0 0,0 0 0,14 0 0,251-7 0,-120 7 0,10-1 0,-136-1 0,-18 1 0,-12 0 0,-245 6 0,120-2 0,-4 1 0,-171-4 0,234-4 0,18 2 0,38 0 0,-41 3 0,61-1 0,1 0 0,-1 0 0,0 0 0,0 0 0,1 1 0,-1-1 0,0 0 0,1 0 0,-1 0 0,1 0 0,-1 1 0,1 0 0,-1-1 0,1 1 0,0-1 0,-1 1 0,0-1 0,1 1 0,-1-1 0,1 1 0,0-1 0,0 1 0,-1 0 0,1-1 0,-1 1 0,1-1 0,0 2 0,0-2 0,0 1 0,0 0 0,0 0 0,1 24 0,0-21 0,-1-3 0,0 0 0,1 0 0,-1-1 0,1 1 0,0 0 0,-1 0 0,1-1 0,-1 1 0,1 0 0,-1-1 0,1 1 0,-1 0 0,2-1 0,-2 1 0,1-1 0,0 1 0,0-1 0,0 0 0,0 1 0,0-1 0,0 0 0,0 1 0,0-1 0,0 0 0,1 0 0,28 2 0,-30-2 0,221 1 0,-111-2 0,6-2 0,28 2 0,101 2 0,-72 2 0,-80 2 0,-14-10 0,-70 4 0,-4 1 0,0 0 0,0 0 0,0 0 0,6 1 0,-10 0 0,1-1 0,-1 1 0,0-1 0,0 0 0,1 1 0,-1-1 0,0 1 0,0 0 0,-1-1 0,1 1 0,1 0 0,-1 0 0,-1-1 0,2 1 0,-1 1 0,-1-2 0,1 1 0,0-1 0,0 1 0,0 2 0,2 3 0,-2-3 0,1-1 0,-1 1 0,1 0 0,-2 0 0,3 4 0,-3-6 0,0-1 0,0 1 0,0-1 0,0 0 0,0 1 0,0-1 0,0 1 0,0-1 0,0 0 0,0 1 0,-1-1 0,1 0 0,0 1 0,0-1 0,-1 0 0,1 1 0,0-1 0,0 0 0,-1 0 0,1 1 0,0-1 0,-2 1 0,2-1 0,-1 0 0,1 1 0,-2-1 0,2 0 0,-1 1 0,0-1 0,1 0 0,-1 0 0,1 0 0,-1 0 0,0 0 0,0 0 0,0 0 0,-1-1 0,-43-3 0,-79 4 0,59 1 0,-414-1 0,421-5 0,-2 1 0,-1 1 0,-1-2 0,-267 5 0,329 0 0,-1 0 0,0 0 0,-1 0 0,1 0 0,0 0 0,0 1 0,0-1 0,-1 0 0,1 1 0,0-1 0,0 0 0,0 1 0,1 0 0,-1-1 0,0 1 0,0-1 0,0 1 0,0 0 0,0-1 0,0 0 0,1 1 0,-1 0 0,-1 2 0,0 0 0,1 0 0,0 0 0,0 0 0,0 1 0,-1 5 0,-1 15 0,3-20 0,0 1 0,-1 0 0,1-1 0,-2 0 0,2 1 0,-4 6 0,2-5 0,0-1 0,0 1 0,-1 9 0,-1 4 0,-10 62 0,13-75 0,-5 15 0,6-20 0,-1-1 0,1 1 0,0 0 0,-1 0 0,0 0 0,0 0 0,1-1 0,-1 2 0,0-2 0,0 1 0,1 0 0,-1 0 0,0-1 0,1 1 0,-2 0 0,0 0 0,2-1 0,-1-1 0,1 1 0,0 0 0,0 0 0,0-1 0,0 1 0,0 0 0,0 0 0,-1-1 0,1 1 0,0 0 0,0-1 0,0 1 0,0 0 0,0 0 0,0-1 0,0 1 0,0 0 0,0-1 0,0 1 0,0 0 0,1 0 0,-1-1 0,0 1 0,0-1 0,0 1 0,0 0 0,1-1 0,2-9 0,5-25 0,-7 29 0,0 1 0,0-1 0,1 0 0,0 1 0,-1 0 0,1-1 0,4-5 0,0 1 0,2 0 0,-1 0 0,1 1 0,0-1 0,1 2 0,0 0 0,13-10 0,-19 15 0,0 1 0,0-1 0,-1 2 0,4-7 0,-4 6 0,0 0 0,0 1 0,0-2 0,0 1 0,3-2 0,-4 3 0,0 0 0,0 1 0,0-1 0,1 1 0,-1 0 0,0-1 0,0 1 0,-1 0 0,2 0 0,-1 0 0,0-1 0,0 1 0,0 0 0,1 0 0,-1 0 0,0 1 0,0-1 0,2 0 0,19 5 0,0-2 0,34 2 0,49-5 0,-45-1 0,1-4 0,-36 4 0,49-5 0,-136 5 0,-20 1 0,-97 0 0,28-3 0,259 6 0,68-3 0,-74-11 0,-62 5 0,67-2 0,111 13 0,-80-1 0,132 0 0,-211-4 0,-51 1 0,-3-1 0,2 2 0,-2-1 0,2 1 0,-1 0 0,0 0 0,8 3 0,5 3 0,-17-7 0,-1 1 0,1-2 0,0 1 0,0 0 0,0 0 0,-1 0 0,1 1 0,-1-1 0,0 1 0,0-1 0,2 3 0,-2-4 0,-1 0 0,1 0 0,-1 0 0,0 1 0,0 0 0,0-1 0,0 0 0,0 1 0,1-1 0,-1 1 0,0-1 0,0 0 0,0 1 0,0-1 0,0 1 0,0-1 0,0 0 0,0 1 0,-1-1 0,1 0 0,0 1 0,0 0 0,-1-1 0,0 1 0,1 0 0,-1-1 0,1 0 0,-1 1 0,0-1 0,1 0 0,-1 1 0,1-1 0,-1 0 0,1 0 0,-1 1 0,0-1 0,0 0 0,0 0 0,1 0 0,-1 0 0,-1 0 0,-62 0 0,34 0 0,-30 2 0,21 1 0,-52-4 0,33 0 0,-68 2 0,-130-2 0,86-2 0,211-7 0,106-8 0,-115 15 0,41 4 0,-60 0 0,-72 0 0,-99 13 0,149-14 0,-106 14 0,2-11 0,-45 1 0,149-4 0,1 0 0,-1 1 0,1 0 0,0 0 0,-10 3 0,15-4 0,0 1 0,0 0 0,0 1 0,-1-1 0,1 1 0,0 0 0,1 0 0,-1 0 0,1-1 0,-1 1 0,0 0 0,2 1 0,-1-1 0,0 1 0,-3 2 0,1 0 0,2 0 0,0-1 0,0 1 0,-1 0 0,-1 6 0,2-2 0,0 0 0,0 0 0,1 0 0,1 13 0,-1-13 0,1-6 0,-1-1 0,1 0 0,1 0 0,-1 1 0,1 0 0,0 4 0,0-7 0,-1 1 0,1 0 0,-1-1 0,1 1 0,-1 0 0,1-1 0,-1 1 0,0 0 0,1-1 0,-1 1 0,1-1 0,0 1 0,0-1 0,-1 1 0,2-1 0,-2 0 0,1 1 0,0-1 0,0 0 0,0 0 0,0 1 0,0-1 0,0 0 0,-1 0 0,1 0 0,-1 0 0,3 0 0,194-1 0,-107-3 0,84-1 0,-144 5 0,174 5 0,-104-1 0,58-3 0,-80-2 0,22-3 0,-95 4 0,7 0 0,1 0 0,1 0 0,-1-2 0,18-3 0,-14 3 0,0-1 0,1 2 0,-1 0 0,29 2 0,-9 0 0,-24 1 0,-12-2 0,-1 0 0,2 1 0,-1 0 0,1-1 0,-1 0 0,1 0 0,-1 0 0,1 0 0,-1 0 0,1 0 0,-2 0 0,0-1 0,1 1 0,-1-1 0,0 1 0,0 0 0,0 0 0,0-1 0,0 1 0,0 0 0,0 0 0,0-1 0,0 1 0,0 0 0,0 0 0,0-1 0,0 1 0,0 0 0,0 0 0,0-1 0,-1 1 0,1 0 0,0 0 0,0-1 0,0 1 0,0 0 0,0 0 0,0 0 0,0-1 0,0 1 0,0 0 0,-9-11 0,6 8 0,-24-32 0,27 34 0,-3-4 0,0 1 0,0 0 0,1-1 0,-1-1 0,1 2 0,1-1 0,-1-1 0,-1-8 0,3 14 0,0-1 0,0 0 0,-1 0 0,0 0 0,1 0 0,0 0 0,-1 0 0,1 0 0,-1-1 0,0 2 0,1-1 0,-1 0 0,1 0 0,-2 0 0,2 1 0,-1 0 0,1-1 0,-1 1 0,0-1 0,0 0 0,0 0 0,0 1 0,-1-1 0,1 1 0,0 0 0,0-1 0,0 1 0,0 0 0,0 0 0,-1-1 0,-6 1 0,1-1 0,-1 1 0,-13 1 0,6 0 0,-59 3 0,-2 0 0,-11-8 0,31 0 0,-24 0 0,-29 0 0,-59 0 0,-62 3 0,116 2 0,102-1 0,-1 0 0,0 1 0,0 0 0,1 1 0,0-1 0,0 2 0,-18 6 0,-46 20 0,75-29 0,0 1 0,0-1 0,-1 1 0,1 0 0,0 0 0,-1 0 0,1-1 0,0 1 0,0 0 0,0 0 0,0 0 0,0 0 0,1 1 0,-1-1 0,0 0 0,1-1 0,-2 3 0,1 1 0,0-1 0,1 1 0,0-2 0,-1 2 0,2 4 0,-1-2 0,0-5 0,0 1 0,0 0 0,0 0 0,0-1 0,0 0 0,1 1 0,-1-1 0,1 2 0,0-2 0,-1 1 0,1-1 0,0 1 0,0-1 0,-1 0 0,1 0 0,0 1 0,2 1 0,-1-2 0,0 0 0,0 0 0,0 0 0,-1 0 0,1 0 0,1-1 0,-2 1 0,2-1 0,-1 0 0,0 0 0,-1 0 0,2 1 0,-1-1 0,4-1 0,51 1 0,69-7 0,11 0 0,-85 6 0,205 0 0,-128 5 0,-16 0 0,-59-3 0,46-2 0,-49-5 0,-28 4 0,35-2 0,-55 4 0,0 0 0,0-1 0,-1 1 0,0-1 0,1 0 0,0 0 0,-1 0 0,1 0 0,-1 0 0,0 0 0,1 0 0,0 0 0,-1-1 0,0 1 0,-1-1 0,2 0 0,-2 0 0,1 0 0,0 1 0,0-1 0,0 0 0,-1-1 0,2-3 0,-3 6 0,0 0 0,0-1 0,0 1 0,0 0 0,0 0 0,-1-1 0,1 1 0,0 0 0,0 0 0,-1-1 0,1 1 0,0 0 0,0-1 0,0 1 0,-1 0 0,1 0 0,0-1 0,0 1 0,0 0 0,0 0 0,-1 0 0,1-1 0,0 1 0,0 0 0,-1 0 0,1 0 0,0 0 0,-1 0 0,1 0 0,-1 0 0,1 0 0,0 0 0,-1-1 0,0 1 0,1 0 0,0 0 0,-1 1 0,1-1 0,-1 0 0,-19 0 0,16 0 0,-240 1 0,127-2 0,-10-3 0,-10-1 0,-188 5 0,159 1 0,135 1 0,28-2 0,0 0 0,1 0 0,-1 1 0,1 0 0,0 0 0,-1 0 0,1-1 0,-1 1 0,1 1 0,-3 0 0,5-1 0,0-1 0,-1 0 0,1 1 0,-1-1 0,1 0 0,-1 0 0,1 0 0,0 1 0,0-1 0,-1 1 0,1-1 0,0 1 0,0-1 0,0 0 0,-1 1 0,1-1 0,0 1 0,0-1 0,0 1 0,0-1 0,-1 1 0,1-1 0,1 1 0,-1 0 0,0-1 0,0 1 0,0-1 0,0 1 0,1-1 0,-1 0 0,0 1 0,0-1 0,0 1 0,1-1 0,-1 1 0,0-1 0,0 0 0,1 0 0,0 0 0,-1 0 0,0 1 0,1-1 0,-1 0 0,0 1 0,1-1 0,0 0 0,-1 1 0,1-1 0,-1 0 0,0 0 0,0 0 0,2 1 0,1 0 0,0 0 0,0 0 0,0 0 0,0 0 0,1-1 0,-1 1 0,3-1 0,234-4 0,-200 3 0,1-3 0,47-6 0,8-1 0,-13 2 0,-69 7 0,27 1 0,-27 1 0,23-2 0,-4-1-1365</inkml:trace>
</inkml:ink>
</file>

<file path=ppt/ink/ink2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17"/>
    </inkml:context>
    <inkml:brush xml:id="br0">
      <inkml:brushProperty name="width" value="0.05" units="cm"/>
      <inkml:brushProperty name="height" value="0.05" units="cm"/>
    </inkml:brush>
  </inkml:definitions>
  <inkml:trace contextRef="#ctx0" brushRef="#br0">34 683 24575,'1'-29'0,"6"-38"0,-3 45 0,0 2 0,1-2 0,1 2 0,2-1 0,15-30 0,3 0 0,-15 30 0,27-42 0,35-23 0,-59 71 0,2 1 0,1 0 0,25-15 0,34-12 0,-63 34 0,1 1 0,0 1 0,1 0 0,26-4 0,21-9 0,-52 15 0,-1 0 0,1 2 0,0-1 0,1 1 0,14-1 0,-2 1 0,30 4 0,-40-1 0,-1 0 0,-1 0 0,0 2 0,14 4 0,-23-7 0,30 12 0,45 25 0,-44-20 0,42 24 0,13 8 0,-39-23 0,-35-19 0,0 0 0,28 12 0,-28-15 0,24 15 0,-3-3 0,136 52 0,-147-61 0,5 3 0,-16-5 0,0-2 0,26 8 0,152 24 0,-148-28 0,22 3 0,1 0 0,-16-3 0,-36-4 0,0 0 0,0 0 0,0 1 0,0 1 0,-1-1 0,20 14 0,-12-6 0,-1-1 0,19 15 0,-26-17 0,38 28 0,28 15 0,-73-49-1365,-1 0-5461</inkml:trace>
</inkml:ink>
</file>

<file path=ppt/ink/ink2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48"/>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2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50"/>
    </inkml:context>
    <inkml:brush xml:id="br0">
      <inkml:brushProperty name="width" value="0.025" units="cm"/>
      <inkml:brushProperty name="height" value="0.025" units="cm"/>
      <inkml:brushProperty name="color" value="#66CC00"/>
    </inkml:brush>
  </inkml:definitions>
  <inkml:trace contextRef="#ctx0" brushRef="#br0">0 53 24575,'3'0'0,"-1"0"0,0 0 0,1 0 0,-1-1 0,1 1 0,0 0 0,-1-1 0,-1 1 0,2-2 0,0 2 0,3-2 0,-5 2 0,1-2 0,1 1 0,0-1 0,1 1 0,-1 0 0,-1 0 0,2 0 0,-1 0 0,1 1 0,-2-1 0,7 1 0,-5-1 0,1 1 0,0-1 0,-1 0 0,0 0 0,8-4 0,4-1 0,9 4 0,-8 1 0,5-4 0,-16 4 0,0-1 0,0 1 0,0 1 0,7-1 0,2 1 0,-1 1 0,25 3 0,-30 0 0,-9-4 0,0 1 0,1-1 0,-1 0 0,1 1 0,-1-1 0,1 0 0,0 0 0,0 0 0,-1 1 0,1-1 0,0 0 0,-1 0 0,1 0 0,-1 0 0,1 0 0,0 0 0,0 0 0,-1 0 0,2-1 0,-1 1 0,0 0 0,0 0 0,0 1 0,1-1 0,-1 0 0,0 0 0,1 1 0,-1-1 0,0 0 0,2 1 0,4 1 0,-21-5 0,15 3 0,8 3 0,12 5 0,-17-7 0,2 1 0,-1-1 0,-1 1 0,1 1 0,7 4 0,-9-6 0,0-1 0,-1 2 0,1-1 0,-1-1 0,1 1 0,0-1 0,0 1 0,0-1 0,-2 0 0,2 0 0,0 0 0,0 0 0,4-1 0,4 1 0,-14-1 0,-1 0 0,1 1 0,-1-2 0,1 2 0,0-1 0,0 0 0,0-1 0,0 1 0,-3-4 0,-21-6 0,9 4 0,-1 2 0,1 1 0,-2-1 0,2 3 0,-36-2 0,46 4 0,1-1 0,1 1 0,-1 0 0,0 1 0,1 0 0,0 0 0,-1 0 0,1 0 0,-10 4 0,-59 21 0,75-26 0,-1 0 0,1 0 0,0 0 0,0 0 0,0 0 0,-1 1 0,1-1 0,-1 0 0,1 0 0,0 0 0,0 0 0,0 0 0,-1 0 0,1 0 0,0 1 0,0-1 0,0 0 0,0 0 0,-1 0 0,1 0 0,0 1 0,0-1 0,0 0 0,0 0 0,0 0 0,0 1 0,0-1 0,0 0 0,0 0 0,0 1 0,0-1 0,0 0 0,0 0 0,0 1 0,10 2 0,24-3 0,-26 0 0,19 0 0,-25 0 0,-17 0 0,-8-1 0,14 1 0,-1 0 0,0 0 0,1 0 0,0 1 0,-13 3 0,28-5 0,-1 1 0,0-1 0,0 1 0,7 1 0,5 0 0,29-1 0,50 0 0,-66-4 0,-18 2 0,0 0 0,11 1 0,-11 1 0,-8-1 0,0 1 0,-1 0 0,1 0 0,-1 1 0,7 0 0,-10-1 0,0 0 0,1 0 0,-1 0 0,0 0 0,0 0 0,0 0 0,0 0 0,0 0 0,0 0 0,0 0 0,1 0 0,-1 0 0,0 0 0,0 1 0,0-1 0,0 0 0,1 0 0,-1 0 0,0 0 0,0 1 0,0-1 0,0 0 0,0 0 0,0 0 0,0 0 0,0 0 0,0 0 0,0 0 0,0 0 0,0 1 0,0-1 0,0 0 0,0 0 0,0 0 0,0 0 0,0 0 0,0 1 0,-4 2 0,-7 1 0,-32-3 0,26-1 0,14 0 0,5 0 0,81 0 0,-125-8 0,18 4 0,17 2 0,-2 1 0,2 0 0,-11 0 0,-14 2 0,-53-2 0,86 1 0,-1 0 0,0 0 0,0 0 0,0 0 0,0 0 0,0 0 0,0-1 0,0 1 0,0 0 0,0 0 0,0 0 0,0 0 0,0 0 0,0 0 0,0 0 0,0 0 0,0 0 0,0 0 0,0 0 0,0 0 0,0 0 0,0 0 0,0 0 0,0-1 0,0 1 0,0 0 0,0 0 0,0-1 0,0 1 0,0 0 0,0 0 0,0 0 0,0 0 0,0 0 0,0 0 0,0-1 0,0 1 0,0 0 0,0 0 0,0 0 0,0 0 0,0 0 0,0 0 0,0 0 0,0 0 0,0 0 0,0-1 0,-1 1 0,1 0 0,0 0 0,0 0 0,0 0 0,0 0 0,0 0 0,0 0 0,-1 0 0,1 0 0,0 0 0,0 0 0,0 0 0,1-2 0,-10 2 0,1 1 0,5-1 0,1 0 0,0 0 0,-1 1 0,2-1 0,-2 1 0,1-1 0,0 1 0,-4 1 0,26-1 0,29-9 0,20 4 0,-53 2 0,-6 1 0,-2 1 0,13 0 0,-18 0 0,-1 0 0,1 0 0,-1 0 0,1 1 0,0 0 0,-1-1 0,0 1 0,1 1 0,0-1 0,-1 0 0,0 0 0,3 2 0,-5-3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0 0,-7 1 0,-9 0 0,-8-1 0,-1 1 0,-29 4 0,36-3 6,-2-1 0,-30-1 0,13-1-1389,33 1-5443</inkml:trace>
</inkml:ink>
</file>

<file path=ppt/ink/ink2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51"/>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2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49"/>
    </inkml:context>
    <inkml:brush xml:id="br0">
      <inkml:brushProperty name="width" value="0.025" units="cm"/>
      <inkml:brushProperty name="height" value="0.025" units="cm"/>
      <inkml:brushProperty name="color" value="#66CC00"/>
    </inkml:brush>
  </inkml:definitions>
  <inkml:trace contextRef="#ctx0" brushRef="#br0">1 1 24575,'325'0'0,"-284"4"-1365,-37-4-5461</inkml:trace>
</inkml:ink>
</file>

<file path=ppt/ink/ink2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43"/>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0,'195'0,"-414"0,1160 0,-938 0</inkml:trace>
</inkml:ink>
</file>

<file path=ppt/ink/ink2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44"/>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1,'1271'0,"-1266"0</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494"/>
    </inkml:context>
    <inkml:brush xml:id="br0">
      <inkml:brushProperty name="width" value="0.05" units="cm"/>
      <inkml:brushProperty name="height" value="0.05" units="cm"/>
      <inkml:brushProperty name="color" value="#E71224"/>
    </inkml:brush>
  </inkml:definitions>
  <inkml:trace contextRef="#ctx0" brushRef="#br0">59 1 24575,'-1'0'0,"-1"0"0,1 0 0,-1 1 0,1-1 0,0 0 0,-1 1 0,0-1 0,1 1 0,0-1 0,0 1 0,0 0 0,0-1 0,-1 1 0,1 0 0,0 0 0,0 0 0,0 0 0,0 0 0,0 0 0,0 0 0,-1 3 0,-2 1 0,1 1 0,1 0 0,-4 10 0,1-4 0,-5 15-1365</inkml:trace>
</inkml:ink>
</file>

<file path=ppt/ink/ink2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45"/>
    </inkml:context>
    <inkml:brush xml:id="br0">
      <inkml:brushProperty name="width" value="0.1" units="cm"/>
      <inkml:brushProperty name="height" value="0.1" units="cm"/>
      <inkml:brushProperty name="color" value="#FFC114"/>
      <inkml:brushProperty name="ignorePressure" value="1"/>
    </inkml:brush>
  </inkml:definitions>
  <inkml:trace contextRef="#ctx0" brushRef="#br0">174 1,'-173'717,"172"-713</inkml:trace>
</inkml:ink>
</file>

<file path=ppt/ink/ink2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46"/>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0,'128'708,"-128"-706</inkml:trace>
</inkml:ink>
</file>

<file path=ppt/ink/ink2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47"/>
    </inkml:context>
    <inkml:brush xml:id="br0">
      <inkml:brushProperty name="width" value="0.2" units="cm"/>
      <inkml:brushProperty name="height" value="0.2" units="cm"/>
      <inkml:brushProperty name="color" value="#FFC114"/>
    </inkml:brush>
  </inkml:definitions>
  <inkml:trace contextRef="#ctx0" brushRef="#br0">162 12 24575,'0'39'0,"-1"40"0,0-73 0,-1 0 0,0 0 0,0 0 0,-1 0 0,-3 7 0,-4 5 0,-2 6 0,9-18 0,-1 0 0,1 0 0,-3 10 0,-5 32 0,-9 25 0,17-64 0,-1 0 0,-5 12 0,6-15 0,0 0 0,0 1 0,1-1 0,0 2 0,1-3 0,-1 3 0,0 5 0,1-8 0,1 1 0,-1 0 0,-1-1 0,-1 7 0,-4 15 0,6-21 0,-1-1 0,1-1 0,-1 1 0,-2 6 0,2-7 0,0 0 0,0 0 0,0 1 0,1-1 0,0 0 0,0 8 0,1-6 0,-1 0 0,0-1 0,-2 10 0,2-12 0,1-3 0,0 0 0,0 0 0,1 1 0,-1-1 0,0 0 0,0 0 0,0 0 0,1 0 0,-1 0 0,0 1 0,0-1 0,0 0 0,1 0 0,-1 0 0,1 0 0,-1 0 0,0 0 0,0 0 0,0 0 0,1 0 0,-1 0 0,0 0 0,0 0 0,1 0 0,-1 0 0,1 0 0,-1 0 0,0 0 0,0 0 0,0 0 0,0 0 0,0 0 0,0 0 0,1-1 0,12-1 0,-13 2 0,24-7 0,-17 6 0,1-1 0,0 0 0,0 0 0,0 1 0,13 0 0,19 2 0,67-2 0,-84-2 0,17 0 0,-28 3 0,25 0 0,40 5 0,-59-4 0,39-1 0,4 0 0,-33 4 0,17-1 0,-11-4 0,51 2 0,-58 1 0,30 2 0,-14-5 0,61 2 0,-74 5 0,-25-4 0,-1-1 0,0 0 0,-1-1 0,2 1 0,-1 0 0,-1-1 0,1 0 0,0 1 0,1-1 0,-2-1 0,2 1 0,5-2 0,-9 2 0,-1 0 0,1 0 0,-1 0 0,1 0 0,-1 0 0,1-1 0,-1 1 0,1-1 0,-1 1 0,0-1 0,1 0 0,0 1 0,-1-1 0,0 1 0,0-1 0,1 1 0,-1-1 0,0 1 0,0-1 0,0 1 0,0-1 0,1 0 0,-1 1 0,0-1 0,0 1 0,0-1 0,0 0 0,0 0 0,-1 1 0,1 0 0,0 0 0,0-1 0,0 0 0,-1 0 0,-12-24 0,8 17 0,3 2 0,-1 0 0,2-1 0,0 2 0,-1-3 0,0-8 0,1 8 0,0 0 0,-5-16 0,4 17 0,0-2 0,-1-10 0,0 1 0,-11-54 0,8 9 0,4 52 0,1 0 0,1-12 0,0 15 0,0 1 0,0-1 0,-1 0 0,0 1 0,-1-1 0,-3-8 0,4 10 0,-1-1 0,1 1 0,-2-13 0,-2-13 0,0 5 0,5 23 0,-1-2 0,1 0 0,-2 2 0,1-1 0,-5-8 0,4 6 0,0 2 0,-1-1 0,2 1 0,-1-2 0,1 2 0,-1-11 0,2 15 0,-1 0 0,1 0 0,0 0 0,-1 0 0,0 0 0,1 0 0,0 0 0,-1 1 0,0-1 0,0 0 0,0 0 0,0 0 0,0 1 0,0 0 0,0-1 0,0 1 0,0-1 0,0 1 0,-1-1 0,1 1 0,1 0 0,-1-1 0,0 1 0,-1 0 0,1 0 0,0 0 0,-2 0 0,-6-2 0,-1 2 0,-11-1 0,18 1 0,-227 1 0,169 5 0,-130-6 0,128 6 0,11-10 0,33 2 0,15 2 0,0 0 0,0 0 0,0 0 0,1 0 0,-1 0 0,0 0 0,0 1 0,1 0 0,-1 0 0,0 0 0,0 1 0,1-1 0,-6 3 0,8-2 0,-1-1 0,0-1 0,0 2 0,0-1 0,0 1 0,1 0 0,-1 0 0,0-1 0,1 1 0,0 0 0,0 0 0,0 0 0,-1 0 0,2 0 0,-1 0 0,0 0 0,0 0 0,1 0 0,-1 0 0,1 1 0,0 3 0,0-5 0,0 1 0,0 0 0,0 0 0,0 0 0,0 0 0,1 0 0,-1 0 0,1-1 0,0 1 0,0-1 0,-1 1 0,2 0 0,-1 0 0,0 0 0,0-1 0,-1 0 0,2 0 0,2 3 0,-2-3 0,1 1 0,-1-1 0,-1 0 0,2 0 0,0 0 0,0 0 0,-1 0 0,1-1 0,-1 0 0,1 0 0,0 0 0,0 1 0,-1-1 0,3-1 0,125 7 0,-85-5 0,41-2 0,-59-2 0,16 0 0,49-3 0,33 11 0,-118-4 0,0-1 0,0 0 0,-1 1 0,1 1 0,-1 0 0,1 0 0,-2 0 0,2 1 0,-1-1 0,-1 1 0,2 0 0,7 5 0,-12-5 0,-1-1 0,2 0 0,-1 1 0,0 0 0,0-2 0,0 2 0,-1 0 0,0 0 0,0 0 0,1-1 0,-2 1 0,1 0 0,0 0 0,0 0 0,-1-1 0,0 1 0,1 0 0,-1 0 0,-1 1 0,1-2 0,0 1 0,-1 0 0,-1 4 0,2-7 0,-2 1 0,2 0 0,-1 0 0,1 0 0,-1 0 0,1 0 0,-1-1 0,-1 1 0,2 0 0,-1 0 0,-1 0 0,1-1 0,0 1 0,0-1 0,0 1 0,-1-1 0,1 1 0,1-1 0,-1 0 0,0 1 0,-1-1 0,1 0 0,-2 0 0,-4 0 0,-1 0 0,-12 0 0,9 0 0,-5 0 0,-1 0 0,-32 8 0,49-8 0,-25 3 0,0-1 0,-1-1 0,-26-3 0,3 1 0,37 0 0,1 0 0,-1 0 0,-18-6 0,18 5 0,1 0 0,0 0 0,-21-1 0,-32-3 0,62 6 0,-21 0 0,-1 0 0,-32 5 0,46-4 0,4 0 0,2 0 0,-2 0 0,-7 3 0,11-3 0,0-1 0,1 0 0,-1 1 0,2-1 0,-2 1 0,1 0 0,0 0 0,0 0 0,0 0 0,-1 0 0,1 0 0,1 0 0,-2 0 0,1 1 0,1-1 0,-1 0 0,0 2 0,-7 12 0,6-12 0,0 0 0,0 0 0,2 0 0,-2 0 0,1 0 0,0 1 0,0 2 0,1-5 0,0 1 0,0-1 0,0 0 0,0 0 0,0 0 0,1 0 0,0 0 0,-1 0 0,0-1 0,1 1 0,-1 0 0,1 0 0,0 0 0,-1 0 0,0 0 0,1 0 0,0-1 0,0 1 0,0 0 0,0 0 0,0 0 0,0-1 0,0 1 0,0-1 0,1 1 0,-1-1 0,1 1 0,6 1 0,-2 1 0,3-1 0,-1 0 0,0 0 0,0-1 0,15 1 0,52-2 0,-32-1 0,427 1 0,-466 1 0,2 0 0,-1 0 0,-1 1 0,2-1 0,-2 2 0,1-1 0,0 0 0,-1 0 0,8 6 0,-3-2 0,-7-6 0,-1 1 0,1 0 0,-1 1 0,0-1 0,0 0 0,1 1 0,-1-1 0,0 0 0,0 0 0,0 1 0,0-1 0,0 0 0,-1 1 0,1-1 0,0 1 0,-1 0 0,1 1 0,-1-2 0,0 0 0,0 0 0,0 0 0,0-1 0,0 1 0,0-1 0,-1 1 0,1 0 0,0 0 0,0-1 0,0 1 0,-1 0 0,0 0 0,1-1 0,0 1 0,-1 0 0,1 0 0,-1-1 0,0 1 0,1-1 0,-1 1 0,0-1 0,0 1 0,1-1 0,-2 1 0,2-1 0,-1 0 0,1 0 0,-1 0 0,0 0 0,1 1 0,-2-1 0,2 0 0,-1 0 0,0 0 0,-2 0 0,-16 2 0,1-1 0,-27-3 0,3 1 0,-91 5 0,-10-1 0,-8 4 0,70-2 0,-6-6 0,-13 3 0,99-2 0,-1 0 0,1 0 0,-1 0 0,0 1 0,0-1 0,1 0 0,-1 1 0,1-1 0,0 1 0,-1 0 0,1-1 0,0 1 0,-1 0 0,1 0 0,0-1 0,0 1 0,-1 0 0,1 0 0,0 2 0,1-2 0,-1-1 0,1 1 0,-1 0 0,1 0 0,0 0 0,0 0 0,0-1 0,0 1 0,0 0 0,0-1 0,0 1 0,0-1 0,0 1 0,0 0 0,0 0 0,0 0 0,1 0 0,-1-1 0,1 1 0,-1 0 0,0 0 0,1-1 0,-1 1 0,0 0 0,1-1 0,-1 1 0,1-1 0,0 1 0,-1 0 0,1-1 0,0 0 0,0 0 0,0 1 0,1 0 0,2 0 0,-2 1 0,2-1 0,0 1 0,0-1 0,0 0 0,-1-1 0,1 1 0,0-1 0,6 1 0,15 1 0,0 3 0,1-2 0,39 3 0,53-7 0,-48 0 0,325 1 0,-393 1 0,1-1 0,-1 0 0,0 1 0,0-1 0,0 0 0,1 1 0,-1 0 0,0 0 0,0 0 0,-1 0 0,2 1 0,-2-1 0,1 0 0,0 1 0,0-1 0,0 1 0,1 2 0,5 5 0,-2-1 0,8 13 0,-8-11 0,-5-10 0,0 1 0,-1-1 0,0 1 0,1-1 0,-1 0 0,0 1 0,0-1 0,1 1 0,-1-1 0,1 0 0,-1 0 0,0 1 0,0 0 0,0 0 0,0-1 0,0 1 0,0-1 0,0 1 0,0-1 0,0 1 0,0-1 0,0 1 0,0-1 0,0 1 0,-1-1 0,1 1 0,0 0 0,-1-1 0,1 0 0,0 1 0,-1 0 0,1 0 0,-2 0 0,0-1 0,1 0 0,-1 1 0,0 0 0,1-1 0,-1 1 0,0-1 0,0 1 0,1-1 0,-4 0 0,-21 3 0,-1-2 0,0-1 0,1-2 0,-29-4 0,-55-1 0,-406 8-1365</inkml:trace>
</inkml:ink>
</file>

<file path=ppt/ink/ink2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40"/>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1,'1105'0,"-1118"0,7 0</inkml:trace>
</inkml:ink>
</file>

<file path=ppt/ink/ink2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41"/>
    </inkml:context>
    <inkml:brush xml:id="br0">
      <inkml:brushProperty name="width" value="0.1" units="cm"/>
      <inkml:brushProperty name="height" value="0.1" units="cm"/>
      <inkml:brushProperty name="color" value="#FFC114"/>
    </inkml:brush>
  </inkml:definitions>
  <inkml:trace contextRef="#ctx0" brushRef="#br0">1 209 24575,'1'0'0,"0"0"0,0-1 0,0 1 0,0-1 0,0 0 0,0 1 0,-1-1 0,1 0 0,0 1 0,0-1 0,-1 1 0,1-1 0,0 0 0,-1 0 0,1 0 0,-1 0 0,1 0 0,0 0 0,-1-2 0,9-8 0,0 4 0,-1 0 0,0-1 0,0 1 0,-2-1 0,2-1 0,5-10 0,25-27 0,-36 43 0,0 0 0,1 1 0,0 1 0,-2-1 0,2 0 0,0 0 0,0 1 0,4-3 0,14-8 0,-17 9 0,0 0 0,1 1 0,1-1 0,-3 1 0,3-1 0,-1 1 0,0 1 0,8-3 0,22-8 0,-34 12 0,0-1 0,0 1 0,-1 0 0,1-1 0,0 1 0,1-1 0,-1 1 0,0 0 0,0 0 0,0 0 0,0 0 0,0-1 0,0 1 0,1 0 0,-1 1 0,-1-1 0,2 0 0,0 1 0,-1-1 0,1 1 0,-1 0 0,0-1 0,0 1 0,0 0 0,0 0 0,0-1 0,0 1 0,-1 0 0,1 0 0,0 0 0,1 2 0,1 1 0,1-1 0,-1 0 0,1 1 0,0 0 0,1-1 0,-2-1 0,2 1 0,0 0 0,-1-1 0,8 2 0,-5 0 0,0-1 0,13 10 0,-14-11 0,-3 1 0,3-1 0,-1 0 0,9 2 0,-9-2 0,3 1 0,-5-3 0,-2 1 0,1 0 0,0 0 0,1-1 0,-2 1 0,2-1 0,-1 1 0,-1 1 0,1-1 0,2 3 0,6 5 0,2 2 0,0 0 0,0-2 0,1 0 0,-1 0 0,27 13 0,3-2 0,-42-20 0,0 0 0,1 0 0,-1 0 0,0 0 0,0 0 0,0 0 0,0 0 0,0 0 0,0 0 0,0 0 0,1 0 0,-1 0 0,0 0 0,0 0 0,0 1 0,0-1 0,0 0 0,0 0 0,0 0 0,0 0 0,0 0 0,0 0 0,0 0 0,0 0 0,1 1 0,-1-1 0,0 0 0,0 0 0,0 0 0,0 0 0,0 0 0,0 0 0,0 1 0,0-1 0,0 0 0,0 0 0,0 0 0,0 0 0,0 0 0,-1 1 0,-5 2 0,-8 0 0,-5-2 0,-1 0 0,-26-3 0,20 0 0,-18-2 0,-49-1 0,50-1 0,25 3 0,1 2 0,-22-2 0,11 4 0,-42-2 0,69 1 0,1 0 0,-1 0 0,0 0 0,0 0 0,1 0 0,-1-1 0,1 1 0,-2 0 0,2 0 0,-1 0 0,1-1 0,-1 1 0,0 0 0,1-1 0,-1 1 0,1-1 0,-1 1 0,0 0 0,1-1 0,0 1 0,-1-1 0,1 1 0,0-1 0,0 1 0,0-1 0,-1 0 0,1 0 0,0 1 0,0 0 0,0 0 0,-1-1 0,1 1 0,0-1 0,0 0 0,0 1 0,0-1 0,0 0 0,0 1 0,0-1 0,1 0 0,-1 1 0,0-1 0,0 0 0,0 1 0,0-1 0,1 0 0,-1-1 0,1 0 0,1 0 0,-1-1 0,1 1 0,-1-1 0,1 1 0,-1 1 0,1-1 0,0 0 0,2-2 0,9-7 0,-12 9 0,1 0 0,0 0 0,0 0 0,1 1 0,-2 0 0,1-1 0,5-1 0,26-19 0,0 10 0,-19 8 0,-11 3 0,0 0 0,0 0 0,0 0 0,0 0 0,1 0 0,-1 1 0,0-1 0,0 1 0,0-1 0,1 1 0,-1 0 0,0 1 0,6 0 0,0 2 0,1 1 0,0-1 0,-1 2 0,0 0 0,10 5 0,-4-2 0,-7-3 0,-1-1 0,0 1 0,0-1 0,-1 2 0,0-1 0,0 1 0,9 11 0,-14-17 0,1 1 0,-1 0 0,0-1 0,0 1 0,1 0 0,-1-1 0,0 1 0,1-1 0,-1 1 0,2 0 0,1 0 0,-12-1 0,-19 0 0,7 0 0,-1-1 0,1 0 0,-36-7 0,47 6 0,1 1 0,0 1 0,-1-1 0,1 1 0,-11 1 0,-22-1 0,41 0 0,-1 1 0,1-1 0,0 0 0,-1 0 0,0-1 0,1 1 0,-1 0 0,1 0 0,0 0 0,-1 0 0,0 0 0,1 0 0,0 0 0,0-1 0,0 1 0,0 0 0,-1 0 0,0 0 0,1-1 0,0 0 0,0 1 0,-1 0 0,1 0 0,0-1 0,0 1 0,-1 0 0,0-1 0,1 0 0,0 1 0,1-1 0,-1 1 0,0 0 0,0 0 0,1-1 0,-1 0 0,0 1 0,0-1 0,0 0 0,1 1 0,-1-1 0,0 1 0,1 0 0,-1-1 0,1 0 0,24-18 0,-22 17 0,0 1 0,0-1 0,0 1 0,0 0 0,-1 0 0,2 0 0,-1 1 0,1-1 0,-1 0 0,0 1 0,0-1 0,1 1 0,-1 0 0,0 0 0,0 1 0,0 0 0,1-1 0,3 2 0,-4-1 0,-1-1 0,0 1 0,0 0 0,-1-1 0,1 1 0,0 0 0,0 0 0,-1 0 0,1 0 0,0 0 0,0 0 0,0 3 0,0-3 0,-2 0 0,1 0 0,-1 0 0,1 1 0,0-2 0,-1 1 0,0 0 0,1 1 0,-1-1 0,0 0 0,0 0 0,0 0 0,0 0 0,0 1 0,0-1 0,0 0 0,0 0 0,0 0 0,0 0 0,-1 0 0,0 2 0,0-1 0,0-1 0,0 1 0,0-1 0,0 0 0,0 0 0,0 1 0,0-1 0,-1 0 0,1 0 0,-1 0 0,1 0 0,-1 1 0,0-1 0,1-1 0,0 1 0,-1 0 0,-2 0 0,-5 1 0,0 1 0,-12 1 0,2 1 0,7-4-4,-1 1-1,0-1 1,-1 0-1,2-1 1,-21-1-1,-2 0-1333</inkml:trace>
</inkml:ink>
</file>

<file path=ppt/ink/ink2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42"/>
    </inkml:context>
    <inkml:brush xml:id="br0">
      <inkml:brushProperty name="width" value="0.1" units="cm"/>
      <inkml:brushProperty name="height" value="0.1" units="cm"/>
      <inkml:brushProperty name="color" value="#FFC114"/>
    </inkml:brush>
  </inkml:definitions>
  <inkml:trace contextRef="#ctx0" brushRef="#br0">217 51 24575,'-2'-2'0,"1"2"0,-1-2 0,0 1 0,0 0 0,0 0 0,1 0 0,-1-1 0,0 1 0,1 0 0,-2 1 0,-2-2 0,2 1 0,0 0 0,-1-2 0,0 1 0,1 0 0,-1-1 0,-4-3 0,-8-6 0,15 11 0,-1 0 0,0 0 0,0 1 0,1-1 0,-2 0 0,1 1 0,1-1 0,-1 1 0,0 0 0,0 0 0,0-1 0,-1 1 0,1 0 0,1 0 0,-1 1 0,0-1 0,-4 1 0,2 0 0,2 0 0,-2 0 0,1 0 0,0 0 0,1-1 0,-1 2 0,0 0 0,0 0 0,0-1 0,-2 4 0,2-3 0,-1 0 0,1 0 0,0 0 0,-1 0 0,1 0 0,-1-1 0,0 0 0,-4 1 0,3-1 0,1 1 0,-1 0 0,1-1 0,0 2 0,-7 2 0,11-5 0,0 0 0,-1 0 0,1 0 0,0 0 0,0 1 0,-1-1 0,1 0 0,0 0 0,-1 1 0,1-1 0,0 0 0,0 0 0,0 0 0,0 0 0,-1 1 0,1-1 0,0 0 0,0 0 0,0 0 0,0 1 0,0-1 0,0 0 0,0 0 0,0 0 0,-1 1 0,1-1 0,0 0 0,0 0 0,0 1 0,0-1 0,0 0 0,0 0 0,0 0 0,0 1 0,0-1 0,1 0 0,8 2 0,17-6 0,-16 2 45,0 1-1,12-1 1,13 0-1544</inkml:trace>
</inkml:ink>
</file>

<file path=ppt/ink/ink2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24"/>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0,'956'0,"-952"0</inkml:trace>
</inkml:ink>
</file>

<file path=ppt/ink/ink2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25"/>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0,-1 0,-1 0,2 0,-1 0,1 0,0 0,-1 0,1 0,-1 0</inkml:trace>
</inkml:ink>
</file>

<file path=ppt/ink/ink2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26"/>
    </inkml:context>
    <inkml:brush xml:id="br0">
      <inkml:brushProperty name="width" value="0.05" units="cm"/>
      <inkml:brushProperty name="height" value="0.05" units="cm"/>
      <inkml:brushProperty name="color" value="#E71224"/>
    </inkml:brush>
  </inkml:definitions>
  <inkml:trace contextRef="#ctx0" brushRef="#br0">0 13 24575,'184'0'0,"-179"-1"0,-1 1 0,1-1 0,0 0 0,8-2 0,16-3 0,-10 6 0,32 3 0,-39-3 0,12 2 0,53 2 0,-26-6 0,-33 1 0,39 1 0,27 2 0,86 5 0,-158-8 0,-2 1 0,11-3 0,-12 1 0,3 1 13,-1 0-1,20 2 0,-7 0-1414</inkml:trace>
</inkml:ink>
</file>

<file path=ppt/ink/ink2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27"/>
    </inkml:context>
    <inkml:brush xml:id="br0">
      <inkml:brushProperty name="width" value="0.2" units="cm"/>
      <inkml:brushProperty name="height" value="0.2" units="cm"/>
      <inkml:brushProperty name="color" value="#E71224"/>
    </inkml:brush>
  </inkml:definitions>
  <inkml:trace contextRef="#ctx0" brushRef="#br0">1 1229 24575,'0'-2'0,"1"1"0,-1-1 0,1 0 0,-1 0 0,2 0 0,-2 0 0,1 0 0,1 1 0,-2-1 0,1 0 0,0 1 0,4-4 0,7-11 0,-2-13 0,-7 22 0,-1 1 0,1-1 0,0 0 0,7-11 0,-7 13 0,0 1 0,-1 0 0,0-1 0,-1 0 0,1 1 0,0-2 0,-1 1 0,0 1 0,0-11 0,0 13 0,-1 0 0,1-1 0,-1 0 0,1 1 0,0 1 0,0-2 0,0 1 0,0 0 0,4-4 0,-4 6 0,1-2 0,-1 0 0,0-1 0,0 1 0,-1 0 0,2 0 0,-1 0 0,-1 0 0,1 0 0,0 0 0,-1-5 0,0 6 0,0 0 0,0-1 0,0 0 0,0 0 0,0 1 0,0-1 0,0 0 0,1 1 0,-1-1 0,1 1 0,0-1 0,-1 0 0,1 1 0,0-1 0,0 1 0,0-1 0,0 1 0,0 0 0,0 0 0,2-2 0,-2 2 0,0 0 0,0 0 0,-1-1 0,1 1 0,-1-1 0,1 1 0,0 1 0,-1-2 0,0 0 0,0 1 0,1 0 0,-1-1 0,0-1 0,0 1 0,0 1 0,0-1 0,0 0 0,0 1 0,1-2 0,-1 2 0,0-1 0,3-2 0,0-2 0,1-1 0,-1 1 0,-1-1 0,0 1 0,0-1 0,0 1 0,-1-1 0,1-10 0,-1 14 0,0-2 0,0 2 0,0 0 0,0-1 0,4-4 0,2-8 0,-3 5 0,0 1 0,9-15 0,-13 24 0,8-13 0,-8 13 0,0 1 0,0 0 0,0-1 0,0 1 0,0-1 0,0 1 0,0 0 0,0-1 0,0 1 0,0-1 0,0 1 0,0 0 0,0-1 0,0 0 0,0 1 0,0-1 0,0 1 0,0 0 0,0-1 0,0 1 0,0 0 0,0 0 0,0 0 0,0-1 0,0 1 0,0 0 0,0-1 0,-1 1 0,1 0 0,-1-1 0,1 1 0,-1 0 0,1 0 0,0 0 0,0 0 0,0 0 0,-1 0 0,1 0 0,0 0 0,-1 0 0,1 0 0,0 0 0,0 0 0,0 0 0,0 0 0,-1 0 0,1 0 0,0 1 0,0-1 0,0 0 0,0 0 0,0 0 0,-1 0 0,1 0 0,0 0 0,0 1 0,0-1 0,-1 0 0,1 0 0,0 0 0,0 0 0,0 1 0,0-1 0,0 0 0,0 0 0,0 0 0,0 0 0,0 0 0,0 0 0,0 0 0,0 0 0,0 0 0,0 1 0,0-1 0,0 0 0,0 0 0,0 0 0,0 0 0,0 1 0,0-1 0,1 0 0,-1 0 0,0 1 0,1-1 0,-1 1 0,0-1 0,0 0 0,0 0 0,0 0 0,0 1 0,0-1 0,0 0 0,1 0 0,-1 0 0,0 0 0,0 1 0,0-1 0,0 0 0,1 0 0,-1 0 0,0 0 0,1 0 0,-1 0 0,0 1 0,0-1 0,0 0 0,1 0 0,-1 0 0,0 0 0,0 0 0,1 0 0,-1 0 0,1 0 0,-1 0 0,0 0 0,0 0 0,0 0 0,0 0 0,0 0 0,0 0 0,0 0 0,1 0 0,-1-1 0,0 1 0,1 0 0,-1 0 0,0 0 0,0 0 0,0 0 0,1 0 0,-1-1 0,0 1 0,0 0 0,0 0 0,0 0 0,0 0 0,1-1 0,-1 1 0,0 0 0,0 0 0,1-1 0,-1 0 0,1 0 0,-1 0 0,1 1 0,0 0 0,-1-1 0,1 0 0,-1 0 0,0 0 0,0 0 0,1 0 0,-1 0 0,1 0 0,-1 0 0,0 0 0,0 0 0,0-2 0,1-8 0,-1 11 0,0-1 0,0 1 0,1 0 0,-1 0 0,0-1 0,1 1 0,-1 0 0,0 0 0,0 0 0,0-1 0,0 1 0,0 0 0,0 0 0,0 0 0,0 0 0,1 0 0,-1 0 0,1 0 0,-1 0 0,0 0 0,0 0 0,1 0 0,-1 0 0,0 0 0,1 0 0,-1 0 0,1 0 0,-1 0 0,0 0 0,0 0 0,1 0 0,-1 0 0,0 0 0,0 0 0,1 0 0,-1 0 0,1 0 0,-1 0 0,1 3 0,-10-1 0,9-2 0,0 0 0,-1 0 0,0 1 0,0-1 0,0 0 0,0-1 0,1 1 0,-1 0 0,0 0 0,0 0 0,0 0 0,0 0 0,-1-1 0,2 1 0,0 0 0,0-1 0,0 1 0,-1 0 0,1 0 0,0 0 0,-1-1 0,1 1 0,0 0 0,0 0 0,0-1 0,0 1 0,0 0 0,0 0 0,0-1 0,0 1 0,0 0 0,0 0 0,0 0 0,0 0 0,0 0 0,0-1 0,0 1 0,0 0 0,0-4 0,1 2 0,0-1 0,0 0 0,1 1 0,2-5 0,4-10 0,-6 13 0,-1-1 0,1 1 0,1 0 0,2-6 0,-4 7 0,2 0 0,-1-1 0,-1 0 0,1 0 0,-1 2 0,1-8 0,-2 8 0,0 0 0,1 0 0,0 0 0,-1 0 0,1 0 0,1 0 0,-2 0 0,1 1 0,1-1 0,1-1 0,4-9 0,-6 10 0,0 0 0,0 1 0,-1-1 0,0-1 0,0 3 0,1-2 0,-1 0 0,-1-4 0,1 4 0,0 0 0,0 1 0,0-1 0,0 0 0,1 0 0,-1 0 0,0 0 0,3-2 0,-1-2 0,0 1 0,-1 0 0,1-1 0,1-5 0,0-2 0,3 2 0,-6 10 0,2 0 0,-2 0 0,1 0 0,-1 0 0,1-1 0,0 1 0,-1 0 0,1 0 0,-1 0 0,0 0 0,0 1 0,1-4 0,0 1 0,-1 0 0,1 0 0,-1 1 0,2-2 0,-2 2 0,1-1 0,0 0 0,0 1 0,1-1 0,4-4 0,-4 4 0,0 1 0,-1-2 0,1 1 0,0 0 0,0 0 0,-1-1 0,2-5 0,-1 2 0,-1 0 0,1-1 0,2 1 0,5-12 0,-1 3 0,0-3 0,-5 12 0,0 0 0,0 1 0,6-10 0,18-30 0,-10 26 0,-9 8 0,-6 11 0,-5 2 0,2-2 0,1 1 0,0 0 0,0-1 0,0 1 0,0 0 0,0 0 0,0-1 0,0 1 0,0 0 0,0 0 0,0 0 0,0-1 0,-1 1 0,1 0 0,0 0 0,0 0 0,0 0 0,0 0 0,-1-1 0,1 1 0,0 0 0,-1 0 0,1-1 0,0 1 0,0 0 0,0 0 0,-1 0 0,1 0 0,0 0 0,0 0 0,-1 0 0,1 0 0,0 0 0,-1 0 0,1 0 0,0 0 0,0 0 0,-1 0 0,1 0 0,0 0 0,0 0 0,0 0 0,-1 0 0,1 0 0,-1 1 0,1-1 0,0 0 0,0 0 0,0 1 0,-1-1 0,1 0 0,0 0 0,0 0 0,0-1 0,0-2 0,1 1 0,0-1 0,0 1 0,0 0 0,0-1 0,0 0 0,1 1 0,2-4 0,-1 2 0,1 0 0,-1 0 0,-1 0 0,1-1 0,-1 1 0,1 0 0,2-8 0,-3 4 0,4-4 0,1 1 0,10-15 0,-6 7 0,-9 16 0,-1 0 0,1 2 0,-1-3 0,0 1 0,1-4 0,-2 5 0,1-1 0,-1 0 0,2 0 0,-2 1 0,1 0 0,0-1 0,0 1 0,3-3 0,0 0-86,-2 2-56,-1 1 0,1 0 0,-2 1 0,2-2 0,0 3-1,0-2 1,0 0 0,3-1 0</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495"/>
    </inkml:context>
    <inkml:brush xml:id="br0">
      <inkml:brushProperty name="width" value="0.05" units="cm"/>
      <inkml:brushProperty name="height" value="0.05" units="cm"/>
      <inkml:brushProperty name="color" value="#E71224"/>
    </inkml:brush>
  </inkml:definitions>
  <inkml:trace contextRef="#ctx0" brushRef="#br0">11 1 24575,'0'0'0,"-1"1"0,0-1 0,0 1 0,-1 1 0,0-1 0,1 1 0,0 1 0,1 0 0,-1-1 0,0 0 0</inkml:trace>
</inkml:ink>
</file>

<file path=ppt/ink/ink2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37"/>
    </inkml:context>
    <inkml:brush xml:id="br0">
      <inkml:brushProperty name="width" value="0.05" units="cm"/>
      <inkml:brushProperty name="height" value="0.05" units="cm"/>
      <inkml:brushProperty name="color" value="#E71224"/>
    </inkml:brush>
  </inkml:definitions>
  <inkml:trace contextRef="#ctx0" brushRef="#br0">921 12 24575,'-8'1'0,"0"-1"0,-16 5 0,20-4 0,-1 0 0,0 0 0,0-1 0,0 1 0,-1-1 0,2 0 0,-1 0 0,-1 0 0,2 0 0,-1-1 0,-7 0 0,1-3 0,0 2 0,-2 0 0,2 0 0,-1 1 0,1-1 0,0 2 0,-21 2 0,-28-2 0,18-3 0,-28-3 0,-172 6 0,197 4 0,16-1 0,4-1 0,-8 1 0,-123-3-1365</inkml:trace>
</inkml:ink>
</file>

<file path=ppt/ink/ink2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38"/>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2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39"/>
    </inkml:context>
    <inkml:brush xml:id="br0">
      <inkml:brushProperty name="width" value="0.2" units="cm"/>
      <inkml:brushProperty name="height" value="0.2" units="cm"/>
      <inkml:brushProperty name="color" value="#E71224"/>
    </inkml:brush>
  </inkml:definitions>
  <inkml:trace contextRef="#ctx0" brushRef="#br0">0 1134 24575,'14'-4'0,"1"2"0,16-3 0,4-1 0,-22 5 0,-1 0 0,1 0 0,22 3 0,-2-2 0,81 5 0,-37-1 0,19-4 0,17 0 0,-107 1 0,-2 1 0,2-1 0,-1 0 0,-1 0 0,1 1 0,8 4 0,8 2 0,-20-7 0,-1-1 0,2 1 0,-1 0 0,0 0 0,0-1 0,1 1 0,-2 1 0,1-1 0,1-1 0,0 3 0,9 6 0,-12-11 0,-1 1 0,1-1 0,0-1 0,0 2 0,0-1 0,0 0 0,1-1 0,-1 1 0,1 0 0,0 0 0,0 0 0,0-3 0,0 2 0,1 0 0,0 1 0,0 0 0,-1-2 0,1 2 0,-1-1 0,0 0 0,0 1 0,0-1 0,0 0 0,0 0 0,-1 0 0,1 1 0,-3-4 0,1-3 0,0-1 0,-3-18 0,3 17 0,-4-18 0,2 16 0,2 11 0,1-1 0,-1 1 0,2-1 0,-1-1 0,0 2 0,1-1 0,0 0 0,0 0 0,0 0 0,0-4 0,2 11 0,-2-3 0,1 0 0,0-1 0,-1 1 0,0 0 0,1 0 0,-1 0 0,0-1 0,0 1 0,1 0 0,-1 0 0,0 0 0,0-1 0,0 1 0,0 0 0,0-1 0,0 1 0,0 0 0,0 0 0,-1-1 0,1 1 0,0 0 0,-1 1 0,-2 1 0,1 0 0,-1-2 0,-1 2 0,0-1 0,2 1 0,-2-1 0,0 0 0,0 0 0,1-2 0,-8 3 0,-13 8 0,21-10 0,0 0 0,1 0 0,-2 0 0,1 0 0,0 0 0,0-1 0,-1 1 0,-5-1 0,-31 0 0,19-1 0,-1 1 0,-1 0 0,0 0 0,-1 1 0,-30 6 0,-49 8 0,96-15 0,-8 2 0,1-1 0,-1-1 0,0-1 0,1 1 0,-1-2 0,-23-4 0,34 5 0,1 0 0,0 0 0,0 0 0,0-1 0,0 0 0,1 1 0,-1 0 0,0-1 0,0 0 0,-1-2 0,3 3 0,0 0 0,0 1 0,1-1 0,-1 0 0,1 0 0,-1 1 0,0-1 0,1 0 0,-1 0 0,1 0 0,0 0 0,0 1 0,-1-1 0,1 0 0,0 0 0,-1-1 0,1 1 0,0 0 0,0 0 0,1 0 0,-1 1 0,0 0 0,1-1 0,-1 0 0,0-1 0,0 1 0,1 1 0,-1-1 0,1 0 0,0 0 0,-1 0 0,1 0 0,-1 1 0,1-1 0,1-1 0,0 0 0,1-1 0,1 0 0,0 1 0,-2-1 0,2 1 0,0 0 0,0 0 0,0 1 0,0-1 0,0 0 0,5-1 0,3 1 0,0 0 0,20-2 0,-9 2 0,54-11 0,-52 8 0,-20 4 0,-1 0 0,0 0 0,1 0 0,0 1 0,-1-1 0,9 1 0,15 2 0,46-3 0,-44-5 0,-16 2 0,7 2 0,-16 1 0,0 1 0,-1-1 0,1 0 0,1 0 0,-2-1 0,8-2 0,-12 4 0,0 0 0,0 0 0,0 0 0,0 0 0,0 0 0,0 0 0,0 0 0,0 0 0,0 0 0,0 0 0,0 0 0,0 0 0,0 0 0,0 0 0,0 0 0,0 0 0,0 0 0,0-1 0,0 1 0,0 0 0,0 0 0,0 0 0,0 0 0,0 0 0,0 0 0,0 0 0,0 0 0,0 0 0,0 0 0,0 0 0,0 0 0,0 0 0,0-1 0,0 1 0,0 0 0,0 0 0,0 0 0,0 0 0,0 0 0,0 0 0,0-1 0,0 1 0,0 0 0,0 0 0,0 0 0,0 0 0,0 0 0,0 0 0,0 0 0,-6-2 0,-6-2 0,-4 1 0,0 1 0,0 0 0,1 2 0,-1 0 0,1 0 0,-18 3 0,16-1 0,-9 1 0,-30 0 0,24-4 0,-42-7 0,61 7 0,9 1 0,1 0 0,-1 0 0,-1-1 0,3 1 0,-7-2 0,8 2 0,0 0 0,0 0 0,1 0 0,0-1 0,-1 0 0,0 1 0,1 0 0,-1-1 0,0 1 0,1-1 0,-1 1 0,1-1 0,-1 0 0,0 1 0,1-1 0,0 1 0,-1-1 0,1 0 0,0 1 0,0-1 0,-1 0 0,1 0 0,-1 0 0,1 1 0,0-1 0,0 1 0,0 0 0,0-1 0,0-1 0,0-52 0,-1 31 0,4-31 0,1 28 0,5-36 0,0 30 0,2 0 0,16-35 0,7-17 0,-30 74 0,-1 2 0,2-17 0,3-10 0,-8 35 0,0 0 0,0 0 0,0 1 0,0-1 0,0 0 0,0 0 0,0 0 0,0 0 0,1 0 0,-1 0 0,0 0 0,0 0 0,0 0 0,0 0 0,0 0 0,0 0 0,0 0 0,0 0 0,0 0 0,0 0 0,0 0 0,0 0 0,0 0 0,0 0 0,0 0 0,0 0 0,1 0 0,-1 0 0,0 0 0,0-1 0,0 9 0,-2 9 0,-9 48 0,0 120 0,11-160 0,2-1 0,3 1 0,10 41 0,-10-47 0,-3 3 0,1-3 0,-1 24 0,17-123 0,-12 55 0,0 0 0,-3-2 0,3-36 0,-6 8 0,-3-65 0,-1 71 0,-1-29 0,7 27 0,-2 46 0,0-2 0,0 1 0,1 0 0,0 0 0,0 0 0,4-7 0,-4 14 0,-1 5 0,-1 7 0,2 87 0,29 180 0,-8-176 0,-16-81 0,1 0 0,15 33 0,-13-35 0,3 3 0,-10-40 0,0-147 0,-4 93 0,0 40 0,-10-56 0,-16-29 0,22 91 0,-12-37 0,12 43 0,1-2 0,2 1 0,0-27 0,2 33 0,-1 7 0,1 1 0,0-2 0,1 1 0,-1 0 0,2 0 0,1-10 0,-3 16 0,0 0 0,0 0 0,0 0 0,0 0 0,0 0 0,0 0 0,0 0 0,0 0 0,0 0 0,0 0 0,0 0 0,0 0 0,0 0 0,0 0 0,0 0 0,0 0 0,0 0 0,0 0 0,1 0 0,-1 0 0,0 0 0,0 0 0,0 0 0,0 0 0,0 0 0,0 0 0,0 0 0,0 0 0,0 0 0,1 0 0,-1 0 0,0 0 0,0 0 0,0 0 0,0 0 0,0 0 0,0 0 0,0 0 0,0 0 0,0 0 0,0 0 0,0 0 0,0 0 0,0 0 0,0 0 0,0 0 0,0 0 0,0 0 0,1 0 0,-1 0 0,0 0 0,0 0 0,0 0 0,0 0 0,0 0 0,0 0 0,0 0 0,0 0 0,0 0 0,4 6 0,2 9 0,-5-13 0,54 162 0,-33-91 0,-17-48 0,7 44 0,-8-31 0,9 24 0,13 45 0,-11-49 0,-10-43 0,3 28 0,-9-68 0,-32-165 0,-2-12 0,0 66 0,29 118 0,-28-110 0,31 117 0,-5-26 0,8 35 0,0-1 0,-1 0 0,2 1 0,-1-1 0,0 1 0,0-1 0,1 0 0,-1 1 0,1-1 0,-1 1 0,4-4 0,1-2 0,-2 0 0,0 1 0,4-11 0,3-9 0,-10 27 0,0 0 0,0-1 0,0 1 0,0 0 0,0 0 0,0 0 0,0 0 0,0 0 0,0 0 0,0 0 0,0-1 0,0 1 0,0 0 0,1 0 0,-1 0 0,0 0 0,0 0 0,0 0 0,0 0 0,1 0 0,-1 0 0,0 0 0,0-1 0,0 1 0,0 0 0,0 0 0,0 0 0,0 0 0,0 0 0,1 0 0,-1 0 0,0 0 0,0 0 0,0 0 0,0 0 0,0 0 0,0 0 0,1 0 0,-1 0 0,0 0 0,0 0 0,0 0 0,1 0 0,-1 0 0,4 6 0,2 9 0,-5-15 0,9 26 0,-6-20 0,-1 1 0,0-1 0,-2 1 0,4 13 0,-4-13 0,1-1 0,0 1 0,2 6 0,3 9 0,0 3 0,-3-14 0,3 22 0,-1 2 0,1-2 0,3 20 0,-8-40 0,1 22 0,0-5 0,0 30 0,3-6 0,1-21 0,-3-7 0,3 33 0,-7-58 0,4 30 0,-1-20 0,0 19 0,-3-18 0,1 0 0,1 0 0,0 0 0,0 1 0,1-2 0,7 18 0,-6-17 0,1 2 0,-2-2 0,-2 1 0,3 16 0,-4-22 0,1 0-341,1-1 0,-1 1-1,3 6 1</inkml:trace>
</inkml:ink>
</file>

<file path=ppt/ink/ink2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28"/>
    </inkml:context>
    <inkml:brush xml:id="br0">
      <inkml:brushProperty name="width" value="0.2" units="cm"/>
      <inkml:brushProperty name="height" value="0.2" units="cm"/>
      <inkml:brushProperty name="color" value="#E71224"/>
    </inkml:brush>
  </inkml:definitions>
  <inkml:trace contextRef="#ctx0" brushRef="#br0">1 101 24575,'1'-4'0,"-1"0"0,1 2 0,1-2 0,-1 1 0,0-1 0,0 2 0,1-1 0,0-1 0,0 1 0,0 0 0,4-3 0,-2 1 0,25-36 0,-28 40 0,0 0 0,0 0 0,-1 0 0,1 0 0,0 1 0,0 0 0,0-1 0,0 0 0,0 1 0,-1-1 0,1 0 0,0 1 0,0-1 0,0 1 0,0 0 0,1-1 0,-1 1 0,0 0 0,1-1 0,0 1 0,-2 1 0,1-1 0,-1 0 0,1 0 0,-1 1 0,1-1 0,0 0 0,0 1 0,-1-1 0,1 1 0,-1-1 0,1 1 0,0-1 0,-1 1 0,1-1 0,-1 1 0,0-1 0,1 0 0,0 1 0,-1 0 0,0 0 0,0-1 0,1 1 0,-1 0 0,0-1 0,0 1 0,0 0 0,0-1 0,0 2 0,10 56 0,-7-34 0,1 46 0,-4-67 0,0-2 0,0 1 0,1-1 0,-1 1 0,0 0 0,1 0 0,1 2 0,-2-4 0,0 0 0,0 0 0,0 0 0,0 0 0,0 0 0,0 1 0,0-1 0,0 0 0,0 0 0,0 0 0,0 0 0,0 0 0,0 0 0,0 0 0,0 0 0,0 0 0,0 0 0,1 0 0,-1 0 0,0 0 0,0 0 0,0 1 0,0-1 0,0 0 0,1 0 0,-1 0 0,0 0 0,0 0 0,0 0 0,0 0 0,0 0 0,0 0 0,0 0 0,0 0 0,0 0 0,0 0 0,0 0 0,1 0 0,-1 0 0,0 0 0,0 0 0,0 0 0,0 0 0,0 0 0,0 0 0,0 0 0,0-1 0,3-8 0,-3 10 0,0 4 0,0 0 0,0-1 0,0 1 0,1 0 0,0-1 0,0 0 0,0 1 0,2 4 0,-2-6 0,1 0 0,-1-2 0,-1 2 0,1 0 0,0 0 0,-1 0 0,0-1 0,0 0 0,0 1 0,-1 6 0,0-6 0,1 1 0,0 0 0,0-1 0,2 8 0,-1-6 0,0 1 0,0 0 0,-1 10 0,0-10 0,0 0 0,0-1 0,0 1 0,2 7 0,2-4 0,-3-6 0,0 1 0,0-2 0,0 2 0,0 0 0,-1-1 0,1 5 0,5 45 0,-7-40 0,1 19 0,0-30 0,0 0 0,1 0 0,0 1 0,-1-2 0,1 1 0,-1 0 0,1 0 0,0 0 0,0 1 0,1-1 0,1 1 0,-4-21 0,-1 13 0,1 0 0,0 1 0,0-1 0,-1 0 0,2-8 0,-4-16 0,-3-13 0,6 36 0,-1-2 0,2 2 0,0-13 0,-1-7 0,-1 12 0,2 8 0,-1 2 0,1-3 0,-2-4 0,-3-3 0,1 0 0,1 0 0,2 0 0,-2-25 0,-1 105 0,-2 29 0,6-59 0,0 34 0,1-62 0,2 1 0,-1 0 0,1 0 0,1 0 0,-2-1 0,3 0 0,-1 0 0,1 0 0,8 9 0,-11-13 0,9 9 0,-11-13 0,0 0 0,0 0 0,1 0 0,-1 1 0,0-1 0,0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0,2 7 0,-1 8 0,-1-9 0,-1 1 0,1 1 0,1-1 0,-1 1 0,2-2 0,2 10 0,0-2 0,-1 0 0,-2 0 0,1 19 0,-1-16 0,0 11 0,-1-19 0,0 0 0,0 1 0,5 16 0,-1-7 0,4 33 0,-5-30 0,0 24 0,-3-32 0,5 19 0,-2-20 0,0 19 0,-3-27-195,0-1 0,1 0 0,-1 0 0,2 1 0,-2-1 0,3 3 0</inkml:trace>
</inkml:ink>
</file>

<file path=ppt/ink/ink2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29"/>
    </inkml:context>
    <inkml:brush xml:id="br0">
      <inkml:brushProperty name="width" value="0.2" units="cm"/>
      <inkml:brushProperty name="height" value="0.2" units="cm"/>
      <inkml:brushProperty name="color" value="#E71224"/>
    </inkml:brush>
  </inkml:definitions>
  <inkml:trace contextRef="#ctx0" brushRef="#br0">46 313 24575,'0'-5'0,"0"-1"0,0 1 0,0-1 0,-1 1 0,1 0 0,-2-1 0,-1-5 0,1 5 0,0-2 0,1 1 0,1 0 0,-1 0 0,1-8 0,-2-15 0,2 29 0,0-3 0,-1 0 0,0 0 0,0-1 0,0 1 0,-3-7 0,-1-9 0,2 5 0,2 8 0,0 2 0,0-2 0,1-10 0,0 11 0,0-1 0,-1 1 0,-2-11 0,1-1 51,1 14-334,0 1 0,1-1 0,-1 0-1,-3-6 1</inkml:trace>
</inkml:ink>
</file>

<file path=ppt/ink/ink2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30"/>
    </inkml:context>
    <inkml:brush xml:id="br0">
      <inkml:brushProperty name="width" value="0.2" units="cm"/>
      <inkml:brushProperty name="height" value="0.2" units="cm"/>
      <inkml:brushProperty name="color" value="#E71224"/>
    </inkml:brush>
  </inkml:definitions>
  <inkml:trace contextRef="#ctx0" brushRef="#br0">0 13 24575,'2'-1'0,"1"-1"0,-1 0 0,0 2 0,1-1 0,-1 0 0,0 0 0,1 0 0,-1 0 0,6-1 0,-7 3 0,-1 0 0,0 0 0,1 0 0,0 1 0,-1-1 0,0-1 0,0 1 0,0 1 0,0-1 0,0 2 0,0 4 0,3 3-1365</inkml:trace>
</inkml:ink>
</file>

<file path=ppt/ink/ink2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31"/>
    </inkml:context>
    <inkml:brush xml:id="br0">
      <inkml:brushProperty name="width" value="0.1" units="cm"/>
      <inkml:brushProperty name="height" value="0.1" units="cm"/>
      <inkml:brushProperty name="color" value="#E71224"/>
    </inkml:brush>
  </inkml:definitions>
  <inkml:trace contextRef="#ctx0" brushRef="#br0">0 64 24575,'1'0'0,"1"-1"0,-1 0 0,0 1 0,0-2 0,0 2 0,-1-1 0,2 0 0,-2 0 0,1 0 0,0 0 0,1-1 0,6-5 0,-5 4 0,1 0 0,0 1 0,-1 0 0,0-2 0,1 1 0,-1-1 0,0 1 0,-1 0 0,0-1 0,0 1 0,4-8 0,-7 13 0,1 0 0,-1 0 0,0-1 0,0 2 0,1-1 0,0 0 0,0 0 0,-1 1 0,1-1 0,0-1 0,1 1 0,-1 1 0,0-1 0,1 0 0,-1 0 0,1 0 0,0 0 0,0 0 0,0 0 0,0 0 0,2 3 0,5 10 0,-8-15 0,1 1 0,-1-1 0,0 1 0,0-1 0,0 1 0,1-1 0,-1 1 0,0-1 0,0 1 0,0 0 0,0-1 0,0 1 0,0-1 0,0 1 0,0-1 0,0 1 0,0-1 0,0 1 0,0-1 0,-1 1 0,1-1 0,0 1 0,0-1 0,0 1 0,-1-1 0,1 0 0,0 1 0,-1-1 0,1 0 0,-1 1 0,0-2 0,1 0 0,-1-1 0,0 0 0,1 1 0,0-1 0,0 0 0,-1 1 0,1-1 0,1-2 0,-1 4 0,-4-18 131,2 6-1627</inkml:trace>
</inkml:ink>
</file>

<file path=ppt/ink/ink2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32"/>
    </inkml:context>
    <inkml:brush xml:id="br0">
      <inkml:brushProperty name="width" value="0.05" units="cm"/>
      <inkml:brushProperty name="height" value="0.05" units="cm"/>
      <inkml:brushProperty name="color" value="#E71224"/>
    </inkml:brush>
  </inkml:definitions>
  <inkml:trace contextRef="#ctx0" brushRef="#br0">1 1 24575,'7'0'0,"-7"0"0,0 0 0,1 0 0,0-1 0,0 1 0,-1 0 0,1 0 0,0 0 0,-1 0 0,1 0 0,0 0 0,0 0 0,-1 1 0,1-1 0,-1 0 0,1 0 0,0 0 0,-1 0 0,1 1 0,0-1 0,0 0 0,-1 1 0,0-1 0,0 0 0,0 1 0,1-1 0,0 1 0,-1-1 0,0 0 0,1 1 0,-1-1 0,0 1 0,1-1 0,-1 0 0,1 0 0,-1 1 0,0 0 0,0 0 0,0-1 0,0 1 0,1-1 0,-1 1 0,0 1 0,2 8 0,1 2 0,-1 19 0,5 2 0,-3 51 0,-3-77-9,0 2 1,1-1-1,0 1 0,1-2 0,0 1 0,5 11 0,3 3-1294</inkml:trace>
</inkml:ink>
</file>

<file path=ppt/ink/ink2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35"/>
    </inkml:context>
    <inkml:brush xml:id="br0">
      <inkml:brushProperty name="width" value="0.05" units="cm"/>
      <inkml:brushProperty name="height" value="0.05" units="cm"/>
      <inkml:brushProperty name="color" value="#E71224"/>
    </inkml:brush>
  </inkml:definitions>
  <inkml:trace contextRef="#ctx0" brushRef="#br0">61 1 24575,'-1'0'0,"-1"0"0,1 0 0,-1 1 0,1-1 0,-1 0 0,1 1 0,0-1 0,0 1 0,-1-1 0,1 1 0,-1 0 0,1-1 0,-1 1 0,1 0 0,0-1 0,0 1 0,0 0 0,0 0 0,1 0 0,-2 0 0,0 3 0,-2 1 0,1 0 0,0 1 0,-2 9 0,-1-4 0,-4 14-1365</inkml:trace>
</inkml:ink>
</file>

<file path=ppt/ink/ink2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36"/>
    </inkml:context>
    <inkml:brush xml:id="br0">
      <inkml:brushProperty name="width" value="0.05" units="cm"/>
      <inkml:brushProperty name="height" value="0.05" units="cm"/>
      <inkml:brushProperty name="color" value="#E71224"/>
    </inkml:brush>
  </inkml:definitions>
  <inkml:trace contextRef="#ctx0" brushRef="#br0">12 1 24575,'-1'0'0,"0"1"0,0-1 0,-1 1 0,2 1 0,-2-1 0,1 1 0,-1 0 0,2 1 0,-1-1 0,0 0 0</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492"/>
    </inkml:context>
    <inkml:brush xml:id="br0">
      <inkml:brushProperty name="width" value="0.05" units="cm"/>
      <inkml:brushProperty name="height" value="0.05" units="cm"/>
      <inkml:brushProperty name="color" value="#E71224"/>
    </inkml:brush>
  </inkml:definitions>
  <inkml:trace contextRef="#ctx0" brushRef="#br0">28 0 24575,'0'1'0,"0"0"0,0-1 0,0 1 0,0-1 0,-1 1 0,1 0 0,0-1 0,-1 1 0,1-1 0,0 1 0,-1-1 0,1 1 0,0-1 0,-1 1 0,1 0 0,0-1 0,-1 1 0,1-1 0,-1 0 0,1 1 0,-1-1 0,1 0 0,-2 1 0,1-1 0,1 1 0,-1-1 0,0 1 0,1-1 0,-1 1 0,0 0 0,1-1 0,-1 1 0,0 0 0,1 0 0,-1-1 0,1 2 0,-2 4 0,4-12 0,-1-2 0,-1 8 0,0 0 0,-1 0 0,1-1 0,0 1 0,0 0 0,0 0 0,0 0 0,0 0 0,-1 0 0,1 0 0,0 0 0,0 0 0,0 0 0,0 0 0,0 0 0,-1 0 0,1 0 0,0 0 0,0 0 0,0 0 0,0 0 0,-1 0 0,1 0 0,0 0 0,0 0 0,0 0 0,0 0 0,0 0 0,-1 1 0,1-1 0,0 0 0,0 0 0,0 0 0,-1 0 0,1 0 0,0 0 0,0 0 0,0 1 0,0-1 0,0 0 0,0 0 0,0 0 0,0 0 0,0 0 0,0 1 0,-1 0 9,0 0-1,1 1 1,-1-1-1,0 0 1,1 0 0,0 0-1,-1 1 1,1-1-1,0 1 1,0-1-1,-1 0 1,1 0-1,0 3 1,2 17-1494</inkml:trace>
</inkml:ink>
</file>

<file path=ppt/ink/ink2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33"/>
    </inkml:context>
    <inkml:brush xml:id="br0">
      <inkml:brushProperty name="width" value="0.05" units="cm"/>
      <inkml:brushProperty name="height" value="0.05" units="cm"/>
      <inkml:brushProperty name="color" value="#E71224"/>
    </inkml:brush>
  </inkml:definitions>
  <inkml:trace contextRef="#ctx0" brushRef="#br0">29 0 24575,'0'1'0,"0"0"0,0-1 0,0 1 0,0-1 0,-1 1 0,1 0 0,0-1 0,-1 1 0,1-1 0,0 1 0,-1-1 0,1 0 0,0 0 0,-1 1 0,0 0 0,1-1 0,0 1 0,-1-1 0,1 0 0,-1 1 0,0-1 0,1 0 0,0 1 0,-2-1 0,2 1 0,-1-1 0,0 1 0,0-1 0,1 1 0,-1 0 0,0-1 0,0 1 0,1 0 0,-1 0 0,1-1 0,-1 2 0,-1 3 0,4-10 0,-1-3 0,-1 8 0,0 0 0,0 0 0,0-1 0,0 1 0,0 0 0,-1 0 0,1 0 0,0 0 0,-1 0 0,1 0 0,0 0 0,0 0 0,0 0 0,0 0 0,0 0 0,-1 0 0,1 0 0,0 0 0,0 0 0,0 0 0,0 0 0,-1 0 0,1 0 0,0 0 0,0 0 0,-1 0 0,1 0 0,0 0 0,0 1 0,0-1 0,0 0 0,0 0 0,0 0 0,0 0 0,0 0 0,0 0 0,0 0 0,0 1 0,0-1 0,0 0 0,0 0 0,0 0 0,0 0 0,0 0 0,0 1 0,-2 0 9,2 0-1,-1 1 1,0-1-1,0 0 1,1-1 0,0 1-1,-1 1 1,1-1-1,0 1 1,0-1-1,-1 0 1,1 0-1,0 3 1,2 15-1494</inkml:trace>
</inkml:ink>
</file>

<file path=ppt/ink/ink2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34"/>
    </inkml:context>
    <inkml:brush xml:id="br0">
      <inkml:brushProperty name="width" value="0.05" units="cm"/>
      <inkml:brushProperty name="height" value="0.05" units="cm"/>
      <inkml:brushProperty name="color" value="#E71224"/>
    </inkml:brush>
  </inkml:definitions>
  <inkml:trace contextRef="#ctx0" brushRef="#br0">22 0 24575,'0'1'0,"-1"0"0,1 0 0,0 0 0,-1 0 0,1 0 0,0 0 0,-1-1 0,1 1 0,-1 0 0,0 0 0,0 1 0,0-2 0,0 1 0,1 0 0,-1 0 0,1 0 0,-1 1 0,1-2 0,-1 1 0,1 0 0,0 0 0,-1 0 0,1 1 0,-4 20 133,-1-5-1631</inkml:trace>
</inkml:ink>
</file>

<file path=ppt/ink/ink2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18"/>
    </inkml:context>
    <inkml:brush xml:id="br0">
      <inkml:brushProperty name="width" value="0.05" units="cm"/>
      <inkml:brushProperty name="height" value="0.05" units="cm"/>
    </inkml:brush>
  </inkml:definitions>
  <inkml:trace contextRef="#ctx0" brushRef="#br0">34 3749 24575,'1'-8'0,"0"-1"0,1 0 0,-1 0 0,1 1 0,6-12 0,-2-1 0,37-120 0,10-67 0,-39 125 0,-7 29 0,31-134 0,19-107 0,-51 260 0,45-259 0,0 71 0,8-38 0,-35 160 0,22-78 0,161-428 0,-156 467 0,63-146 0,-3 83 0,-62 121 0,-34 51 0,3 1 0,2 1 0,34-42 0,-34 46 0,-14 18 0,1-2 0,-1 3 0,1-2 0,0 2 0,1-1 0,0 1 0,13-8 0,-20 14 0,-1 0 0,1-1 0,1 1 0,-1 0 0,-1 0 0,2 0 0,-1-1 0,0 1 0,0 0 0,0 1 0,0-1 0,0 0 0,0 0 0,-1 0 0,1 1 0,0-1 0,0 0 0,0 1 0,0-1 0,0 1 0,0-1 0,0 1 0,-1 0 0,2-1 0,-2 1 0,1-1 0,-1 0 0,2 2 0,-2-2 0,1 1 0,-1 0 0,0 0 0,0 0 0,1 0 0,-1 0 0,1 1 0,2 5 0,1 2 0,-2-2 0,3 14 0,-2-11 0,22 84 0,15 111 0,-16-21 0,-6-43 0,29 185 0,-39-285 0,37 235 0,-5-67 0,0-10 0,1 66 0,-26-173 0,15 69 0,-8-59 0,-10-39 0,-4-33 0,15 36 0,-13-40 0,13 53 0,-19-60 0,2-1 0,-1 0 0,15 24 0,-1 2 0,-3-4 0,23 62 0,-29-74 0,1-2 0,16 28 0,-17-36 0,45 91 0,4 12 0,-15-33 0,2-3 0,-38-68 0,8 27 0,1-2 0,-8-19 0,8 30 0,-12-37 0,1-1 0,0 0 0,1 0 0,9 16 0,-3-6-1365,-10-16-5461</inkml:trace>
</inkml:ink>
</file>

<file path=ppt/ink/ink2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19"/>
    </inkml:context>
    <inkml:brush xml:id="br0">
      <inkml:brushProperty name="width" value="0.05" units="cm"/>
      <inkml:brushProperty name="height" value="0.05" units="cm"/>
    </inkml:brush>
  </inkml:definitions>
  <inkml:trace contextRef="#ctx0" brushRef="#br0">34 1686 24575,'1'-7'0,"0"-2"0,1 1 0,-1 0 0,1 1 0,-1-1 0,1 0 0,1 1 0,0 0 0,0 0 0,6-13 0,8-18 0,68-260 0,-81 280 0,45-130 0,-9 26 0,-20 62 0,44-100 0,-36 97 0,6-8 0,1 2 0,71-104 0,-64 107 0,-14 25 0,38-43 0,-20 28 0,-38 47 0,0 2 0,0-1 0,0 2 0,2 0 0,-2 1 0,0 0 0,15-4 0,21-14 0,-40 21 0,2 0 0,-1 0 0,0 0 0,0 1 0,1 0 0,-1 0 0,1 1 0,-2 0 0,2 0 0,10 4 0,2 2 0,31 19 0,-27-12 0,4 2 0,-18-9 0,2 0 0,12 4 0,-8-4 0,1 2 0,-1 1 0,16 14 0,-5-6 0,3 5 0,-19-14 0,1-1 0,0 0 0,-1-1 0,2-1 0,0 0 0,-2 0 0,14 0 0,77-3 0,-52-4 0,-41 2 0,0-1 0,0-1 0,1 0 0,-1-2 0,9-4 0,18-6 0,-20 8 0,1 1 0,-1 2 0,0 0 0,2 2 0,-2 1 0,1 0 0,23 6 0,-29-3 0,1 1 0,-1 1 0,0-1 0,0 2 0,0 0 0,-1 1 0,0 1 0,1 0 0,10 16 0,10 11 0,33 44 0,-16-21 0,-35-41 0,16 28 0,-3-3 0,0-3 0,-1 1 0,-2 1 0,23 60 0,-5 11 0,-24-74 0,-1 1 0,-3 1 0,0 1 0,-1 1 0,0 0 0,8 88 0,-17-117 0,2 12 0,0-1 0,0 1 0,11 44 0,-10-48 0,5 31 0,2 7 0,-7-39 0,-2 2 0,4 31 0,0 5 0,-6-56-124,1-1 0,-1 1 0,0 0 0,1 0 0,-1 0 0,1 0-1,0 0 1,-1-1 0,1 0 0,1 4 0,4 1-6702</inkml:trace>
</inkml:ink>
</file>

<file path=ppt/ink/ink2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20"/>
    </inkml:context>
    <inkml:brush xml:id="br0">
      <inkml:brushProperty name="width" value="0.05" units="cm"/>
      <inkml:brushProperty name="height" value="0.05" units="cm"/>
    </inkml:brush>
  </inkml:definitions>
  <inkml:trace contextRef="#ctx0" brushRef="#br0">34 34 24575,'10'1'0,"1"0"0,13 2 0,15 1 0,5-4 0,-24 0 0,29 2 0,-43-1 0,1 0 0,0 0 0,-1 1 0,2 0 0,-3 0 0,2-1 0,-2 2 0,8 4 0,13 9 0,-2 0 0,-1 3 0,34 33 0,-47-43 0,35 38 0,73 98 0,-99-115 0,25 48 0,-8-12 0,49 95 0,-33-59 0,-39-73 0,-1 0 0,10 39 0,-19-56 0,34 94 0,1 0 0,-21-57 0,40 73 0,-31-66 0,-2-5 0,33 67 0,47 115 0,-64-113 0,-6-12 0,38 128 0,-36-106 0,-15-62 0,21 83 0,-30-86 0,44 129 0,-31-127 0,8 23 0,2 9 0,-13-28 0,-3-15 0,10 27 0,34 70 0,-52-122 0,20 38 0,-24-57 0,6 12 0,18 45 0,-22-46 0,1-1 0,2-1 0,1 1 0,1-2 0,22 28 0,-35-46 0,7 6 0,0 0 0,-3 2 0,3-2 0,-3 2 0,0 0 0,7 16 0,27 75 0,-38-100-72,-1 0 1,1 0-1,0 0 0,-1-1 0,1 1 0,-1 0 0,2 0 0,-2 0 1,2-1-1,-2 1 0,1 0 0,0 0 0,0 0 0,0-1 0,0 1 1,-1-1-1,1 1 0,2-1 0,5 2-6754</inkml:trace>
</inkml:ink>
</file>

<file path=ppt/ink/ink2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21"/>
    </inkml:context>
    <inkml:brush xml:id="br0">
      <inkml:brushProperty name="width" value="0.1" units="cm"/>
      <inkml:brushProperty name="height" value="0.1" units="cm"/>
      <inkml:brushProperty name="ignorePressure" value="1"/>
    </inkml:brush>
  </inkml:definitions>
  <inkml:trace contextRef="#ctx0" brushRef="#br0">0 4052,'0'-4045,"0"4038</inkml:trace>
</inkml:ink>
</file>

<file path=ppt/ink/ink2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22"/>
    </inkml:context>
    <inkml:brush xml:id="br0">
      <inkml:brushProperty name="width" value="0.1" units="cm"/>
      <inkml:brushProperty name="height" value="0.1" units="cm"/>
      <inkml:brushProperty name="ignorePressure" value="1"/>
    </inkml:brush>
  </inkml:definitions>
  <inkml:trace contextRef="#ctx0" brushRef="#br0">0 0,'8725'0,"-8719"0</inkml:trace>
</inkml:ink>
</file>

<file path=ppt/ink/ink2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23"/>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2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12"/>
    </inkml:context>
    <inkml:brush xml:id="br0">
      <inkml:brushProperty name="width" value="0.1" units="cm"/>
      <inkml:brushProperty name="height" value="0.1" units="cm"/>
      <inkml:brushProperty name="color" value="#E71224"/>
    </inkml:brush>
  </inkml:definitions>
  <inkml:trace contextRef="#ctx0" brushRef="#br0">233 40 24575,'-1'-2'0,"-1"0"0,0 1 0,0-1 0,0 1 0,0-1 0,0 1 0,0-1 0,0 1 0,0-1 0,0 1 0,-1 0 0,1 0 0,-1 1 0,1-1 0,0 1 0,-4-1 0,-13-4 0,-1 2 0,0 1 0,-22 0 0,23 2 0,11 0 0,2 1 0,-2-1 0,2 0 0,-1-1 0,0 1 0,0 0 0,1-2 0,-10-2 0,14 3 0</inkml:trace>
</inkml:ink>
</file>

<file path=ppt/ink/ink2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13"/>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1,'0'1742,"0"-1740</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493"/>
    </inkml:context>
    <inkml:brush xml:id="br0">
      <inkml:brushProperty name="width" value="0.05" units="cm"/>
      <inkml:brushProperty name="height" value="0.05" units="cm"/>
      <inkml:brushProperty name="color" value="#E71224"/>
    </inkml:brush>
  </inkml:definitions>
  <inkml:trace contextRef="#ctx0" brushRef="#br0">20 0 24575,'0'1'0,"0"0"0,0 0 0,0 0 0,-1 0 0,1 0 0,0 0 0,-1 0 0,1 0 0,-1 0 0,1 0 0,-1 1 0,0-2 0,0 1 0,0 0 0,1 0 0,-1 0 0,1 1 0,0-2 0,-1 1 0,1 0 0,0 0 0,-1 1 0,1 0 0,-5 21 133,1-4-1631</inkml:trace>
</inkml:ink>
</file>

<file path=ppt/ink/ink2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14"/>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0,'1130'0,"-1126"0</inkml:trace>
</inkml:ink>
</file>

<file path=ppt/ink/ink2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15"/>
    </inkml:context>
    <inkml:brush xml:id="br0">
      <inkml:brushProperty name="width" value="0.1" units="cm"/>
      <inkml:brushProperty name="height" value="0.1" units="cm"/>
      <inkml:brushProperty name="color" value="#E71224"/>
    </inkml:brush>
  </inkml:definitions>
  <inkml:trace contextRef="#ctx0" brushRef="#br0">1 0 24575,'13'18'0,"-10"-14"0,1 1 0,-1-1 0,4 8 0,-4-7 0,0-1 0,0 1 0,6 5 0,11 9 0,-14-14 0,-1 0 0,1 0 0,0 1 0,7 10 0,16 24 0,-24-34 0,0 0 0,0-1 0,9 8 0,9 9 0,-19-18 0,10 10 0,-3 1 0,19 28 0,-24-28 0,-4-12 0,-1 1 0,1-1 0,0 0 0,0 0 0,-1 0 0,2 0 0,4 5 0,-5-6 0,0 1 0,0-1 0,0 1 0,0 0 0,2 6 0,6 8 0,-7-14 0,-1 1 0,0-1 0,-1 0 0,3 8 0,-3-8 0,1 0 0,0 1 0,-1 0 0,4 3 0,-3-2 0,1-2 0,0 2 0,-1 0 0,1 4 0,6 12 0,4 9 0,-10-24 0,-1 2 0,1-2 0,8 12 0,-5-8 0,9 19 0,-6-11 0,2 2 0,-2-1 0,17 26 0,-15-22 0,-9-18 0,0-2 0,0 2 0,4 6 0,-3-5 0,1 0 0,-1 0 0,-1 1 0,0-2 0,-1 2 0,3 9 0,4 16 0,-2-14 0,-2-8 0,-1 1 0,1-2 0,8 14 0,-11-20 0,1-1 0,-1 1 0,0-1 0,0 1 0,0-1 0,0 4 0,0-3 0,-1-2 0,1 2 0,0 0 0,0-1 0,-1 1 0,2-1 0,0 4 0,1-2 0,0 0 0,0 1 0,-2 0 0,1-1 0,-1 1 0,2 5 0,2 8 0,0 0 0,-5-13 0,2 0 0,-1 0 0,5 6 0,4 26 0,18 24 0,-3-5 0,-22-49 0,-1-5 0,-1 2 0,1-1 0,-1 1 0,2 4 0,-3-6 0,0 0 0,1-1 0,0 2 0,0-2 0,0 1 0,0-1 0,1 2 0,2 1 0,-2-2 0,-1-1 0,0 1 0,0 0 0,0 0 0,0 0 0,0 0 0,2 4 0,-1 2 0,1 0 0,6 13 0,3 8 0,-8-19 0,0-1 0,2 2 0,0-1 0,7 9 0,-10-13 0,0 1 0,0-2 0,4 11 0,2 6 0,13 18 0,-1 0 0,-14-22 0,-7-14 0,1-1 0,1 2 0,0-3 0,0 2 0,0 0 0,2 3 0,-6 9 0,2-15 0,1 0 0,-1-1 0,0 1 0,0 0 0,1-1 0,-1 1 0,1 0 0,0-1 0,0 1 0,-1 0 0,1 0 0,0-1 0,1 1 0,-2-1 0,1 0 0,0 0 0,-1 1 0,1-1 0,-1 1 0,1-1 0,0 1 0,-1-1 0,1 1 0,-1-1 0,0 1 0,0 0 0,1 0 0,-1-1 0,0 1 0,1 0 0,-1-1 0,0 1 0,0 0 0,0 0 0,1 2 0,0-1 0,0 1 0,0-1 0,0 1 0,0 0 0,1-2 0,-1 2 0,1-1 0,-1 0 0,0 0 0,3 2 0,-1-1 0,-1-1 0,0 1 0,0-1 0,-1 0 0,0 0 0,1 1 0,-1-1 0,0 1 0,1 3 0,12 33 0,-14-39-40,0 1 0,1-1 0,-1 1 0,0-1-1,1 1 1,-1-1 0,0 0 0,0 0 0,1 0 0,-1 1 0,0-1-1,1 1 1,0-1 0,-1 0 0,0 1 0,1-1 0,-1 0-1,0 1 1,0-1 0,1 1 0,-1-1 0,1 0 0,0 0 0,-1 0-1,1 0 1,-1 1 0,1-1 0,0 0 0,-1 0 0,1 0-1,-1 0 1,1 0 0,1 0 0</inkml:trace>
</inkml:ink>
</file>

<file path=ppt/ink/ink2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16"/>
    </inkml:context>
    <inkml:brush xml:id="br0">
      <inkml:brushProperty name="width" value="0.2" units="cm"/>
      <inkml:brushProperty name="height" value="0.2" units="cm"/>
      <inkml:brushProperty name="color" value="#E71224"/>
    </inkml:brush>
  </inkml:definitions>
  <inkml:trace contextRef="#ctx0" brushRef="#br0">36 1 24575,'1'1'0,"0"0"0,1 0 0,-1 1 0,1-2 0,-1 1 0,1 0 0,0-1 0,0 1 0,-1 0 0,0 0 0,5 0 0,-5-1 0,46 15 0,-29-9 0,-18-6 0,2 0 0,-2 1 0,1-1 0,0 0 0,0 1 0,-1 0 0,1-1 0,0 0 0,0 0 0,-1 0 0,1 1 0,-1 0 0,1-1 0,-1 1 0,0-1 0,1 1 0,-1 0 0,0-1 0,2 2 0,-4-1 0,1 0 0,0 0 0,0-1 0,0 1 0,-1-1 0,1 1 0,0-1 0,-1 0 0,1 0 0,-1 1 0,1-1 0,0 0 0,-2 0 0,1 0 0,-13 1 0,11-1 0,0 1 0,-1 0 0,1 0 0,-1 0 0,-5 2 0,8-2 0,1-1 0,0 1 0,-1 1 0,0-1 0,1 0 0,0 0 0,-1-1 0,1 1 0,0 1 0,-1-1 0,1 1 0,0-1 0,1 1 0,-1-1 0,1 1 0,-2 2 0,1-3 0,1-1 0,0 1 0,-1 0 0,0 0 0,1 0 0,0 0 0,0 0 0,0 0 0,0 0 0,0 0 0,0-1 0,0 1 0,0 0 0,0-1 0,0 1 0,0 0 0,1 0 0,-1 0 0,1 0 0,-1-1 0,1 2 0,0-1 0,0 0 0,0-1 0,-1 1 0,1-1 0,0 1 0,1 0 0,-1-1 0,0 1 0,0-1 0,0 1 0,1-1 0,-1 0 0,0 0 0,0 0 0,0 0 0,0 0 0,2 0 0,84 0 0,-71-2 0,-14 1 0,1 0 0,-1 1 0,1 0 0,0-1 0,0 1 0,0 0 0,-2 0 0,2 0 0,0 1 0,0-1 0,-1 1 0,0 0 0,1-1 0,0 1 0,0 0 0,-1-1 0,1 1 0,-2 0 0,6 4 0,-3-2 0,0 0 0,0 0 0,0 0 0,0 2 0,-1-1 0,0-1 0,1 1 0,-1 1 0,-2-2 0,2 2 0,2 4 0,-5-8 0,0-1 0,0 0 0,0 1 0,0-1 0,0 0 0,0 0 0,0 1 0,0-1 0,0 0 0,0 1 0,-1-1 0,1 0 0,0 0 0,0 1 0,0-1 0,0 0 0,0 0 0,0 1 0,-1-1 0,1 0 0,0 0 0,-1 0 0,1 1 0,0-1 0,0 1 0,0-1 0,-1 0 0,1 0 0,-1 0 0,-11 3 0,-16-4 0,26 1 0,-75-5 0,63 5 0,4-1 0,-1 1 0,0 1 0,1 0 0,0 0 0,-14 4 0,23-5 0,-1 1 0,1-1 0,0 1 0,0 1 0,0-1 0,0 0 0,-1 1 0,1-1 0,0 0 0,0 0 0,0 1 0,1 0 0,-1-2 0,0 2 0,0-1 0,1 1 0,0 0 0,-1-1 0,1 4 0,0-4 0,0 0 0,-1 0 0,1 0 0,0 0 0,0 1 0,-1-1 0,1 0 0,1 1 0,-1-1 0,0 1 0,1-1 0,-1-1 0,0 1 0,0 0 0,1 1 0,-1-1 0,1 0 0,-1 1 0,1-1 0,0 0 0,0 0 0,0 0 0,0 0 0,2 1 0,1-1 0,1 0 0,0 0 0,-1-1 0,1 1 0,0-1 0,-1 0 0,1 0 0,9-1 0,5 0 0,96 5 0,-67 1 0,-30-3 0,21-1 0,-38-1 0,1 0 0,1 1 0,-2-1 0,0 0 0,2 1 0,-2-1 0,1 1 0,0-1 0,0 1 0,0 0 0,0-1 0,-1 1 0,0 0 0,1 1 0,0-1 0,-1 0 0,1 0 0,-1 0 0,1-1 0,-1 2 0,0 0 0,-1-1 0,1 0 0,0 1 0,0-1 0,1 4 0,-2-5 0,0 0 0,-1 1 0,1 0 0,0-1 0,0 1 0,0-1 0,-1 1 0,1-1 0,0 1 0,-1 0 0,1 0 0,-1-1 0,1 1 0,-1-1 0,1 1 0,0-1 0,-1 0 0,1 1 0,-1-1 0,1 1 0,-1-1 0,0 0 0,1 0 0,-1 1 0,1-1 0,-2 0 0,2 0 0,-1 0 0,1 1 0,-2-1 0,1 0 0,-25 2 0,-46 2 0,27-3 0,-42-2 0,20-3 0,67 4 0,-2 0 0,0 0 0,0 0 0,-1 0 0,2 0 0,-2 0 0,2 1 0,-1-1 0,0 0 0,-3 2 0,5-2 0,-1 1 0,1-1 0,-1 1 0,0 0 0,1-1 0,-1 1 0,1 0 0,-1 0 0,1 0 0,0-1 0,0 1 0,0 0 0,-1 0 0,1-1 0,0 0 0,0 1 0,-1 0 0,1 0 0,0-1 0,0 2 0,1-2 0,-1 1 0,0 1 0,1-1 0,-1-1 0,0 1 0,0 0 0,0-1 0,0 1 0,0 0 0,0 0 0,0-1 0,1 0 0,-1 1 0,0-1 0,1 1 0,-1-1 0,1 1 0,0 0 0,-1-1 0,1 1 0,-1-1 0,1 0 0,0 1 0,2 1 0,-2-1 0,1 0 0,0-1 0,0 1 0,0 0 0,0-1 0,4 1 0,3 0 0,-1-1 0,18 1 0,-23-1 0,39-1 0,53 2 0,-87-1 0,0 1 0,1 0 0,-1 1 0,1-1 0,-1 1 0,-1 1 0,2 0 0,-2-1 0,2 2 0,11 6 0,-11-7 0,-1 1 0,1-1 0,1-1 0,-1-1 0,17 3 0,-25-4 0,-82-4 0,49 2 0,0 1 0,-41 3 0,33-2 0,32 0 0,1 0 0,0 0 0,0 0 0,0 2 0,0-1 0,-1 0 0,-11 4 0,8-1 0,7-3 0,-1 0 0,0 1 0,1 0 0,-1 0 0,-5 5 0,9-7 0,1 1 0,-1-1 0,1 0 0,-1 0 0,0 1 0,1-1 0,-1 1 0,1-1 0,0 1 0,-1-1 0,1 1 0,-1 0 0,1-1 0,0 1 0,0 0 0,0 0 0,0-1 0,-1 2 0,2-1 0,-1-1 0,0 1 0,0 0 0,1 0 0,-1-1 0,1 1 0,-1 0 0,0 0 0,1 0 0,-1-1 0,1 1 0,0 0 0,0 0 0,-1-1 0,1 1 0,1 1 0,-1-1 0,2 0 0,-2 0 0,1 0 0,1-1 0,-2 1 0,2-1 0,-2 1 0,1 0 0,0-1 0,0 0 0,1 1 0,2-1 0,32-1 0,-18 0 0,158 6 0,-162-5 0,0 0 0,0 1 0,20 5 0,-9-4 0,6 3 0,-32-4 0,1-1 0,0 0 0,0 0 0,0 0 0,-1 0 0,2 1 0,-2-1 0,1 0 0,-1 1 0,1-1 0,-1 1 0,1-1 0,-1 1 0,1-1 0,0 1 0,0-1 0,-1 1 0,0-1 0,1 0 0,0 0 0,-1 2 0,1-2 0,-1 1 0,1 0 0,-1-1 0,0 1 0,0 0 0,1-1 0,-1 1 0,0 0 0,0 0 0,0-1 0,0 3 0,-1-2 0,1 0 0,0-1 0,-1 1 0,0 0 0,0 0 0,0 1 0,1-1 0,-1 0 0,0 0 0,0-1 0,0 1 0,0 0 0,1 0 0,-1 0 0,-1-1 0,1 1 0,0 0 0,0-1 0,0 0 0,-2 1 0,-5 1 0,-1-1 0,0 1 0,1-1 0,-1 0 0,0-1 0,0 0 0,-9-2 0,-10 1 0,-74-3 0,-1 0 0,86 4 0,10-1 0,1 1 0,-1 0 0,1 0 0,-1 0 0,0 1 0,1 0 0,-1 1 0,-6 0 0,12-1 0,0-1 0,1 0 0,-1 1 0,-1-1 0,2 0 0,-1 1 0,0-1 0,0 1 0,0-1 0,1 1 0,-2 0 0,2-1 0,-1 1 0,1 0 0,-1-1 0,0 1 0,1 0 0,-1 0 0,1-1 0,-1 1 0,1-1 0,0 1 0,0 0 0,0 0 0,0 0 0,-1 0 0,1-1 0,0 1 0,0 0 0,0 0 0,0 0 0,0 0 0,0 0 0,1 0 0,-1 0 0,0 0 0,0-1 0,0 0 0,0 1 0,1 0 0,-1 0 0,0-1 0,1 2 0,-1-2 0,2 2 0,0 0 0,0 0 0,0 0 0,0-1 0,0 0 0,-1 1 0,2-1 0,-1 0 0,0 1 0,1-1 0,-1 0 0,0 0 0,0 0 0,1 0 0,-1 0 0,1-1 0,4 1 0,143 2 0,-138-2 0,-1 0 0,19 4 0,-20-3 0,1 0 0,-1-2 0,14 2 0,-5-3 0,1 2 0,35 4 0,-46-4 0,-1 0 0,-1-1 0,13 0 0,-13-1 0,1 1 0,-2 1 0,2-1 0,10 2 0,-18-2 0,1 0 0,-1 0 0,0 0 0,1 0 0,-1 0 0,0 0 0,0 0 0,1 1 0,-1-1 0,0 0 0,0 0 0,1 0 0,-1 0 0,1 0 0,-1 1 0,0-1 0,1 0 0,-1 0 0,0 0 0,0 1 0,0-1 0,1 0 0,-1 0 0,1 0 0,-1 0 0,0 1 0,0-1 0,0 0 0,0 1 0,0-1 0,0 0 0,1 1 0,-2 0 0,1-1 0,0 1 0,-1 0 0,0-1 0,1 1 0,0-1 0,-1 1 0,1 0 0,-1-1 0,0 1 0,1-1 0,-1 0 0,1 1 0,-1 0 0,-26 9 0,16-6 0,-2-2 0,1-1 0,0 1 0,0-1 0,0-1 0,0 0 0,-17-2 0,-9 1 0,-201 1 0,223-1 0,15 1 0,1 0 0,-1 0 0,-1-1 0,1 1 0,-1 0 0,1 0 0,0 0 0,0 0 0,0 0 0,-1 0 0,1 0 0,0 0 0,0 1 0,0-1 0,0 0 0,0 0 0,-1 0 0,1 0 0,0 1 0,0-1 0,0 1 0,0-1 0,0 1 0,-1 2 0,-3 1 0,3-2 0,-1 0 0,1-1 0,0 2 0,1-1 0,-1 1 0,-1-1 0,0 4 0,2-5 0,1 0 0,0 0 0,0 0 0,0 0 0,0 0 0,0 0 0,0 1 0,0-1 0,0 0 0,0-1 0,0 1 0,1 0 0,-1 0 0,0 0 0,1 0 0,0 0 0,-1 0 0,1 0 0,-1 0 0,1 0 0,0 0 0,0-1 0,-1 1 0,1 0 0,1 0 0,-1 0 0,1 1 0,0-1 0,0 0 0,1 1 0,-2-1 0,2 0 0,-2 0 0,2 0 0,-1 0 0,0-1 0,1 1 0,-1-1 0,0 1 0,4-1 0,4 0 0,1 0 0,11 0 0,13 0 0,55 4 0,8 2 0,-14-1 0,-20-5 0,10 0 0,-73 0 0,0 0 0,-1 0 0,2 0 0,-2 1 0,1-1 0,0 0 0,0 0 0,0 0 0,-1 1 0,2-1 0,-2 0 0,0 1 0,0-1 0,2 1 0,-2-1 0,1 1 0,-1 0 0,1-1 0,0 1 0,-1-1 0,1 1 0,-1 0 0,1 0 0,0 1 0,0 0 0,0 0 0,0 0 0,-1 1 0,0-1 0,1 2 0,-1 0 0,0-3 0,0-1 0,0 1 0,0 0 0,0-1 0,0 1 0,0 0 0,-1-1 0,1 1 0,0-1 0,0 1 0,0 0 0,-1 0 0,0-1 0,1 1 0,0-1 0,-1 0 0,1 0 0,-1 1 0,0-1 0,1 1 0,-1-1 0,1 0 0,-1 1 0,0-1 0,1 0 0,-1 1 0,1-1 0,-1 0 0,0 0 0,1 1 0,0-1 0,-1 0 0,0 0 0,0 0 0,-1 0 0,-4 1 0,0 0 0,0-1 0,-8-1 0,7 0 0,-24 1 0,1-2 0,-55-9 0,53 5 0,1 0 0,-1 2 0,-46 0 0,62 4 0,5 0 0,2-1 0,-1 2 0,0-1 0,1 0 0,0 2 0,-2-1 0,2 1 0,-18 7 0,14-4 0,8-4 0,2 1 0,-1 0 0,-1 0 0,1 0 0,-3 2 0,6-3 0,-1 1 0,1-1 0,0 0 0,0 0 0,0 0 0,0 1 0,1-1 0,-1 0 0,1 0 0,-1 1 0,0-1 0,1 1 0,-1-1 0,1 1 0,0 0 0,0-1 0,-1 2 0,1-1 0,0-1 0,0 1 0,0-1 0,0 1 0,0-1 0,1 1 0,-1-1 0,0 0 0,1 0 0,-1 0 0,1 1 0,0-1 0,-1 1 0,1-1 0,-1 0 0,1 0 0,0 0 0,0 0 0,0 0 0,0 0 0,1 0 0,-1 0 0,2 1 0,0-1 0,-1 0 0,2 1 0,-1-2 0,0 2 0,0-2 0,0 1 0,0 0 0,1-1 0,-1 0 0,5 0 0,445 0 0,-448 0 0,1 0 0,-1 0 0,1 1 0,0-1 0,-1 1 0,11 3 0,-13-3 0,-1 0 0,1 0 0,-2 0 0,1 1 0,1-1 0,-1 1 0,1-2 0,-2 2 0,2 0 0,-2-1 0,0 2 0,1-1 0,0 0 0,0 0 0,-1-1 0,2 4 0,-2-3 0,0-1 0,-1 1 0,0 0 0,1-1 0,-1 0 0,1 0 0,-1 1 0,0 0 0,0-1 0,1 1 0,-2 3 0,1-5 0,0 1 0,-1-1 0,1 1 0,-1 0 0,1 0 0,0 0 0,-1-1 0,1 1 0,-2 0 0,2 0 0,-1-1 0,0 1 0,0 0 0,0-1 0,0 1 0,0-1 0,0 0 0,0 1 0,0-1 0,0 0 0,-1 1 0,-5 0 0,1 1 0,-2 0 0,2-1 0,-2 0 0,2 0 0,-2-1 0,-12 0 0,8-1 0,-1 0 0,0-2 0,-16-3 0,18 4 0,1-1 0,-1 2 0,-17-1 0,-14 0 0,16-1 0,-31 1 0,8 0 0,-51-3 0,87 4 0,-64 2 0,77-1 0,-1 0 0,-1 1 0,2-1 0,-1 1 0,-1 0 0,2-1 0,-1 1 0,0-1 0,0 1 0,1 0 0,-1-1 0,0 1 0,0 0 0,1-1 0,-1 1 0,1 0 0,-1 0 0,1 0 0,0-1 0,0 1 0,0 0 0,-1-1 0,1 1 0,0 0 0,0 0 0,0 2 0,-3 25 0,2-25 0,1-1 0,1-1 0,-1 2 0,0-1 0,0 0 0,1 0 0,-1 0 0,1 1 0,0-2 0,0 1 0,-1 0 0,1 0 0,0 0 0,1 0 0,-1 0 0,1-1 0,-1 0 0,1 1 0,-1-1 0,1 1 0,0 0 0,-1-1 0,1 0 0,1 1 0,-1-1 0,0 0 0,0-1 0,0 1 0,0 0 0,0-1 0,1 1 0,-1 0 0,1-1 0,-1 0 0,4 1 0,278-2 0,-227-3 0,-38 2 0,22 0 0,5 2 0,33 0 0,-75 1 0,1-1 0,-1 1 0,0 0 0,0 0 0,0 0 0,0 0 0,0 0 0,0 1 0,0 0 0,5 3 0,-7-3 0,1-2 0,-2 3 0,1-2 0,0 1 0,0 0 0,-1 0 0,1 1 0,0-2 0,0 1 0,-1 0 0,-1 1 0,1-1 0,1 1 0,-2-1 0,1 0 0,1 5 0,2 7 0,-3-11 0,0-1 0,0-1 0,-1 2 0,1 0 0,-1-1 0,0 1 0,0-1 0,0 0 0,0 4 0,0-5 0,0-1 0,0 0 0,-1 1 0,1-1 0,0 1 0,-1-1 0,1 0 0,-1 0 0,0 1 0,1-1 0,0 0 0,-1 0 0,1 1 0,-1-1 0,0 0 0,1 0 0,-1 0 0,1 0 0,-1 0 0,0 0 0,1 0 0,-1 0 0,1 0 0,-1 0 0,0 0 0,1 0 0,-1 0 0,1 0 0,-22-4 0,17 3 0,-69-8 0,27 3 0,-43 0 0,82 6 0,-44-3 0,-14-2 0,4 1 0,-3 0 0,33 4 0,-43 0 0,49-7 0,23 6 0,0 0 0,1 0 0,-1 0 0,0 0 0,0 1 0,0-1 0,1 1 0,-1 0 0,0 0 0,0 0 0,0 0 0,0 0 0,-4 1 0,6-1 0,0 0 0,1 1 0,-1-1 0,1 1 0,-1-1 0,0 1 0,1-1 0,0 1 0,0-1 0,0 1 0,0-1 0,0 1 0,-1 0 0,1 0 0,-1-1 0,1 1 0,0 0 0,0-1 0,0 1 0,0 0 0,0-1 0,0 1 0,1 20 0,0-14 0,-1-4 0,-1 0 0,1 0 0,0 0 0,1-1 0,-1 2 0,0-1 0,0 0 0,1 0 0,0-1 0,0 1 0,1 0 0,-1 0 0,1 0 0,-1-1 0,1 0 0,0 1 0,4 4 0,-5-6 0,1-1 0,0 1 0,-1 0 0,1 1 0,-1-1 0,1 0 0,0-1 0,0 1 0,0-1 0,0 1 0,1-1 0,-2 1 0,1-1 0,0 0 0,0 0 0,0 0 0,0 0 0,2 0 0,8-1 0,-2 0 0,14-4 0,-7 3 0,29-6 0,-35 7 0,-2-1 0,2 1 0,0 1 0,0-1 0,15 3 0,6-1 0,82-5 0,-92 4 0,2 2 0,41 7 0,-33-5 0,-18-1 0,-1 0 0,17 5 0,-20-6 0,0 0 0,-1 0 0,2-1 0,-2 0 0,20-1 0,11 1 0,-38-1 0,-1 0 0,1 1 0,-1-1 0,0 0 0,-1 1 0,2-1 0,-1 1 0,0 0 0,1-1 0,-1 0 0,0 1 0,0 0 0,0 0 0,0 0 0,0-1 0,0 1 0,0 0 0,-1 0 0,1 0 0,0 1 0,-1-1 0,1 0 0,-1 0 0,1 0 0,-1-1 0,1 2 0,-1 1 0,1-2 0,-1 0 0,0 0 0,0-1 0,0 1 0,0 0 0,0 0 0,0 0 0,0 0 0,0 0 0,-1-1 0,1 1 0,0-1 0,0 1 0,-1 0 0,1-1 0,-1 1 0,1 0 0,-1-1 0,1 2 0,-1-2 0,0 1 0,1-1 0,0 1 0,-1-1 0,1 1 0,-1 0 0,0-1 0,0 0 0,0 1 0,1-1 0,-2 1 0,2-1 0,-1 0 0,0 0 0,0 1 0,0-1 0,0 0 0,0 0 0,0 0 0,1 0 0,-2 0 0,-66 3 0,-94-1 0,85-3 0,-221 1 0,246 4 0,51-4 0,0 0 0,0 0 0,0 0 0,-1 0 0,1 0 0,-1 1 0,1-1 0,0 0 0,0 1 0,0 0 0,0-1 0,0 1 0,0-1 0,0 1 0,0-1 0,-1 1 0,2 0 0,-1-1 0,-1 0 0,2 1 0,-1 0 0,0 1 0,0-2 0,1 1 0,-1 0 0,1 0 0,-1 0 0,1 0 0,0 0 0,0 1 0,-1-1 0,1 0 0,0-1 0,0 1 0,0 0 0,0 1 0,0-1 0,0 0 0,0 2 0,0-1 0,0 0 0,1 0 0,-1 0 0,0 0 0,0 0 0,1 0 0,0 0 0,0 0 0,0-1 0,0 1 0,0 0 0,1 0 0,-1 0 0,0 0 0,1-1 0,0 1 0,-1-1 0,0 0 0,1 1 0,4 1 0,1 0 0,2 0 0,-1-1 0,0 0 0,1 0 0,-1 0 0,2-1 0,14 0 0,65-5 0,-59 2 0,69-2 0,-41-3 0,-6 2 0,4-1 0,-36 3 0,0 1 0,0 0 0,1 2 0,-2 0 0,40 6 0,-15 6 0,-15-3 0,-23-7 0,10 1 0,-16-3 0,1 0 0,-1 0 0,1 0 0,0 0 0,-1 0 0,0 1 0,1-1 0,-1 0 0,0 0 0,1 0 0,0 1 0,-1-1 0,0 0 0,0 0 0,1 1 0,-1-1 0,0 0 0,1 0 0,-1 1 0,0 0 0,1-1 0,-1 0 0,0 1 0,0 0 0,0 0 0,-1-1 0,0 1 0,1-1 0,-1 0 0,1 0 0,-1 1 0,0-1 0,1 1 0,-1-1 0,1 1 0,-2 0 0,2-1 0,-1 0 0,1 1 0,-2-1 0,2 0 0,-16 6 0,4-4 0,2-1 0,-1 0 0,0-1 0,1 1 0,-18-3 0,-4 2 0,-189-5 0,213 5 0,2 0 0,-2-1 0,-9-2 0,2-1 0,-1 3 0,0 0 0,-1 1 0,-19 1 0,-2-1 0,19 1 0,1 1 0,-37 8 0,2-2 0,45-7 0,-25 5 0,32-6 0,-2 0 0,1 1 0,0 0 0,0 0 0,-1 0 0,2 0 0,-1 0 0,0 0 0,1 0 0,-2 1 0,-2 2 0,5-4 0,-1 1 0,1 0 0,0 0 0,-1 0 0,1 0 0,0 0 0,0 0 0,0 0 0,-1 0 0,1 0 0,0 0 0,0 0 0,0 1 0,0-2 0,0 1 0,1 0 0,-1 0 0,0 0 0,0 0 0,0 0 0,1 2 0,0-5 0,-1 1 0,0 0 0,1-1 0,0 1 0,-1 0 0,0 0 0,0 1 0,0-2 0,0 1 0,0 0 0,0-2 0,-7-11 0,7 14 0,0 0 0,0-1 0,0 1 0,-1 0 0,1 0 0,0-1 0,0 1 0,0 0 0,0 0 0,-1-1 0,1 1 0,0 0 0,-1 0 0,1 0 0,0-1 0,0 1 0,-1 0 0,1 0 0,0 0 0,-1 0 0,1 0 0,-1-1 0,1 1 0,0 0 0,0 0 0,-1 0 0,1 0 0,0 0 0,-1 0 0,1 0 0,-1 0 0,1 0 0,0 0 0,-1 0 0,1 0 0,0 0 0,0 1 0,-1-1 0,1 0 0,0 0 0,0 0 0,0 0 0,-1 0 0,1 1 0,-1-1 0,1 1 0,0 1 0,0-1 0,0 1 0,0-1 0,0 1 0,0-1 0,0 0 0,0 0 0,1 0 0,0 1 0,-1 0 0,1 1 0,3 9 0,-5-11 0,1 0 0,0 0 0,1 1 0,-1-1 0,0-1 0,0 2 0,0-1 0,1 0 0,0 0 0,-1 0 0,1 0 0,-1 0 0,1 0 0,0 1 0,-1-1 0,1 0 0,2 0 0,-3 0 0,2-1 0,0 1 0,-1 0 0,1-1 0,-1 1 0,1 0 0,0-1 0,0 0 0,-1 0 0,0 1 0,1-1 0,0 0 0,2-1 0,61 2 0,70-2 0,-24-12 0,159 9 0,-200 4 0,-61 0 0,-1 1 0,1 0 0,11 3 0,-12-1 0,1-2 0,-1 1 0,12-2 0,-18 0 0,-1 0 0,1 0 0,-1 0 0,1 0 0,0 1 0,-1-1 0,1 0 0,0 1 0,-1-1 0,1 1 0,-1-1 0,0 1 0,0 0 0,1 0 0,1 0 0,-1 1 0,-1 0 0,1-1 0,-1 1 0,0 0 0,0-1 0,0 1 0,-1 1 0,2-1 0,-2 0 0,1 1 0,1 1 0,-1 0 0,0 0 0,1-1 0,0 1 0,-1 0 0,1 0 0,1-2 0,-1 2 0,6 5 0,-6-7 0,0 0 0,0 0 0,-1 0 0,1 0 0,0 0 0,1 3 0,-3-5 0,0 0 0,0 0 0,0 1 0,0-1 0,0 1 0,0-1 0,0 0 0,0 0 0,0 1 0,0-1 0,0 0 0,0 0 0,0 0 0,0 1 0,0-1 0,0 0 0,0 0 0,-1 1 0,1-1 0,0 0 0,0 0 0,0 0 0,0 1 0,0-1 0,0 0 0,0 0 0,-1 1 0,0-1 0,0 1 0,0-1 0,1 0 0,-2 0 0,2 1 0,-1-1 0,0 0 0,0 0 0,0 0 0,0 0 0,-1 0 0,-21 0 0,-23-2 0,16-1 0,-3-1 0,-6 0 0,-303 4 0,270 5 0,40-1 0,-7-1 0,-66-2 0,97-2 0,1 0 0,-13-3 0,15 1 0,-1 2 0,-1 0 0,1 0 0,0 0 0,-6 1 0,11 0 0,0 0 0,0 1 0,0-1 0,1 0 0,-1 1 0,0-1 0,0 1 0,1-1 0,-2 1 0,2-1 0,-1 1 0,1 0 0,-2 0 0,2-1 0,-1 1 0,1 0 0,-1-1 0,0 1 0,1 0 0,0 0 0,-1-1 0,1 1 0,0 0 0,0-1 0,-1 1 0,1 0 0,0 0 0,0 1 0,-1 25 0,1-23 0,0-1 0,0 0 0,0 0 0,0 0 0,1 1 0,0-1 0,0-1 0,1 2 0,-1-1 0,1 1 0,1 1 0,-1-3 0,-1 0 0,1 0 0,0-1 0,-1 1 0,2-1 0,-1 0 0,0 1 0,0-1 0,0 0 0,0 0 0,1 0 0,-1 0 0,0 0 0,1 0 0,-1 0 0,6 0 0,10 1 0,0-1 0,0-1 0,1 0 0,32-2 0,-20-2 0,47-2 0,36 3 0,149 3 0,-255 0 0,-2 1 0,15 1 0,-15 0 0,1-1 0,-1 0 0,10 0 0,44-1 0,46-1 0,-95 0 0,3 0 0,-13 1 0,-1 0 0,0 0 0,1 1 0,-1-1 0,0 0 0,1 1 0,-1-1 0,1 0 0,-1 1 0,1-1 0,-1 0 0,1 1 0,-1-1 0,0 1 0,0 0 0,1-1 0,-1 1 0,1-1 0,-1 1 0,0-1 0,0 1 0,0-1 0,0 1 0,1-1 0,2 11 0,-2-10 0,0 0 0,-1 0 0,0 0 0,1 0 0,-1 0 0,0 1 0,0-1 0,0 1 0,0-1 0,0 2 0,0-3 0,-1 1 0,1 0 0,0-1 0,-1 1 0,0-1 0,1 1 0,-1 0 0,1-1 0,-1 1 0,0-1 0,0 1 0,1-1 0,-1 1 0,0-1 0,0 0 0,1 1 0,-2-1 0,2 0 0,-1 1 0,1-1 0,-2 0 0,-13 4 0,0-2 0,0-1 0,0 0 0,0 0 0,0-1 0,-15-2 0,-10 1 0,-61-2 0,3-2 0,-134 1 0,223 4 0,0 1 0,-17 3 0,12-1 0,-1 0 0,-8 0 0,0 0 0,-36 1 0,-15 1 0,60-5 0,9 0 0,0 0 0,1 0 0,-2 0 0,2 0 0,-1 0 0,0-1 0,1-1 0,-7 0 0,10 1 0,-1 0 0,2 1 0,-2-1 0,1 1 0,-1 0 0,1-1 0,-1 1 0,1 0 0,-1 0 0,1 0 0,-1-1 0,2 1 0,-2 1 0,1-1 0,-1 0 0,1 0 0,-1 0 0,1 1 0,-2 0 0,2-1 0,0 1 0,1 0 0,0-1 0,-2 1 0,2 0 0,-1 0 0,1 0 0,-1 0 0,0-1 0,1 0 0,0 1 0,-1 0 0,1 0 0,0 0 0,-1 0 0,1 0 0,0 0 0,0 0 0,0 0 0,0 0 0,0 0 0,0 0 0,0 0 0,0 0 0,1 1 0,-1-1 0,0 0 0,0 0 0,0-1 0,0 1 0,1 0 0,-1 0 0,0 1 0,0-1 0,1-1 0,0 1 0,-1 0 0,1 0 0,-1-1 0,1 1 0,0-1 0,-1 1 0,0 0 0,1 0 0,0 0 0,0-1 0,0 1 0,0-1 0,0 1 0,1 0 0,1 0 0,0-1 0,-1 0 0,2 1 0,-1-1 0,0 0 0,-1 0 0,6 0 0,3-1 0,-2 1 0,0 1 0,13 3 0,-12-3 0,-2 0 0,14 0 0,438-1 0,-397-4 0,47 0 0,-102 4 0,-2-1 0,15-2 0,-15 1 0,2 1 0,-1 0 0,8 0 0,-6 1 0,83 4 0,-49-3 33,-25-1-1431</inkml:trace>
</inkml:ink>
</file>

<file path=ppt/ink/ink2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10"/>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1,'0'1767,"0"-1921,0 314,0-174,0 6</inkml:trace>
</inkml:ink>
</file>

<file path=ppt/ink/ink2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11"/>
    </inkml:context>
    <inkml:brush xml:id="br0">
      <inkml:brushProperty name="width" value="0.1" units="cm"/>
      <inkml:brushProperty name="height" value="0.1" units="cm"/>
      <inkml:brushProperty name="color" value="#E71224"/>
    </inkml:brush>
  </inkml:definitions>
  <inkml:trace contextRef="#ctx0" brushRef="#br0">1 1 24575,'7'1'0,"-1"-1"0,1 1 0,-1 0 0,1 1 0,-1 0 0,0-2 0,11 7 0,-10-3 0,1-1 0,0-2 0,13 5 0,-1-4-93,-14-1-23,-1-1 0,1 1 1,-1 0-1,1 0 1,0 0-1,-2 0 0,2 1 1,-1 0-1,0 1 1,5 2-1</inkml:trace>
</inkml:ink>
</file>

<file path=ppt/ink/ink2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05"/>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0,'212'694,"-211"-691</inkml:trace>
</inkml:ink>
</file>

<file path=ppt/ink/ink2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06"/>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0,'1165'0,"-1164"0</inkml:trace>
</inkml:ink>
</file>

<file path=ppt/ink/ink2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07"/>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1,'1398'0,"-1391"0</inkml:trace>
</inkml:ink>
</file>

<file path=ppt/ink/ink2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08"/>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1,'0'738,"0"-733</inkml:trace>
</inkml:ink>
</file>

<file path=ppt/ink/ink2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09"/>
    </inkml:context>
    <inkml:brush xml:id="br0">
      <inkml:brushProperty name="width" value="0.2" units="cm"/>
      <inkml:brushProperty name="height" value="0.2" units="cm"/>
      <inkml:brushProperty name="color" value="#FFC114"/>
    </inkml:brush>
  </inkml:definitions>
  <inkml:trace contextRef="#ctx0" brushRef="#br0">7 1 24575,'9'7'0,"25"21"0,-31-26 0,0 0 0,-1-1 0,1 1 0,-1 0 0,0-1 0,1 0 0,0 0 0,0 0 0,0-1 0,-1 1 0,1 0 0,6 0 0,-9-1 0,0 0 0,0 0 0,0 0 0,0 0 0,0 0 0,0 0 0,0 0 0,0 0 0,0 0 0,0 0 0,0 0 0,0 0 0,1 0 0,-1 0 0,0-1 0,0 1 0,0 0 0,0 0 0,0 0 0,0 0 0,0 0 0,0 0 0,0 0 0,0 0 0,1 0 0,-1 0 0,0 0 0,0 0 0,0-1 0,0 1 0,0 0 0,0 0 0,0 0 0,0-1 0,0 1 0,0 0 0,0 0 0,0 0 0,0 0 0,0 0 0,0 0 0,0 0 0,0 0 0,-2-6 0,-8-5 0,10 10 0,-2 1 0,2-1 0,-1 0 0,1 1 0,-1-1 0,1 0 0,0 1 0,-1-1 0,1 0 0,-1 0 0,1 0 0,-1 1 0,1-1 0,0 0 0,0 1 0,-1-1 0,1 1 0,0-1 0,0 0 0,0-2 0,1 2 0,-1 1 0,0-1 0,0 1 0,1 0 0,0-1 0,-1 1 0,1-1 0,-1 1 0,0-1 0,0 1 0,1 0 0,-1-1 0,1 1 0,-1 0 0,2 0 0,-2-1 0,1 1 0,-1 0 0,1-1 0,0 1 0,0 0 0,5 0 0,-2 0 0,1 0 0,0 0 0,0 0 0,0 0 0,7 2 0,-1 1 0,-1-1 0,2 0 0,-1 0 0,1-1 0,-1-1 0,0 0 0,1 0 0,16-3 0,-11 0 0,-1 0 0,1 1 0,17 1 0,31-5 0,-25 5 0,59 2 0,-26 11 0,-28-6 0,-27-4 0,1 0 0,22 1 0,-6-3 0,27 0 0,-27-6 0,-27 4 0,-1 0 0,1 1 0,11-1 0,52-4 0,-55 6 0,-10-1 0,-1 1 0,-1 0 0,2 0 0,-1 0 0,0 0 0,0 1 0,9 2 0,-13-3 0,0 1 0,0-1 0,0 1 0,-1-1 0,1 1 0,-1 0 0,1-1 0,-1 1 0,1 0 0,0 0 0,-1 0 0,1 0 0,-1-1 0,0 1 0,1 0 0,0-1 0,-1 1 0,0 0 0,0 0 0,0 0 0,0 0 0,0 1 0,0 23 0,-1-15 0,1-6 0,1 2 0,-1-2 0,1 1 0,1 1 0,-1-2 0,1 1 0,-1 0 0,1-1 0,6 8 0,-5-6 0,-3-6 0,0 0 0,0 0 0,1 1 0,-1-1 0,0 0 0,0 0 0,0 0 0,0 0 0,0 1 0,0-1 0,0 0 0,0 0 0,0 0 0,0 0 0,0 0 0,0 1 0,0-1 0,0 0 0,0 1 0,0-1 0,-1 0 0,1 0 0,0 0 0,0 0 0,0 0 0,0 1 0,0-1 0,0 0 0,0 0 0,0 0 0,0 0 0,-1 0 0,1 0 0,0 0 0,-1 1 0,1-1 0,0 0 0,0 0 0,-11 2 0,-10-3 0,0-2 0,10 1 0,1 1 0,-12-1 0,-322 3 0,261-7 0,-332 6 0,404-1 0,0 1 0,-18-5 0,19 2 0,0 1 0,-1 1 0,-9 0 0,18 1 0,1 0 0,-1 0 0,1 0 0,-1 0 0,2 0 0,-1 0 0,0 0 0,-1 1 0,1-1 0,0 0 0,-1 1 0,1-1 0,0 1 0,0-1 0,0 1 0,-1-1 0,2 2 0,-3 0 0,3-1 0,-1 0 0,0 0 0,1 0 0,0 0 0,-1 0 0,1 0 0,0 0 0,0 0 0,0 0 0,-1 1 0,1-1 0,1 1 0,-1-1 0,0 0 0,0 0 0,0 0 0,1 0 0,-1 2 0,5 12 0,-2 2 0,2 19 0,-5-32 0,0-2 0,0 0 0,0 0 0,1 0 0,-1-1 0,0 1 0,1 0 0,0 0 0,1 4 0,-1-5 0,-1-1 0,0 1 0,1-1 0,0 0 0,0 1 0,-1-1 0,2 1 0,-1-1 0,-1 1 0,2-1 0,-1 0 0,-1 1 0,2-1 0,-1 0 0,0 0 0,0 1 0,-1-1 0,1 0 0,0 0 0,1 0 0,-1 0 0,1-1 0,706 0 0,-691 2 0,31 5 0,-1-1 0,-38-4 0,0-1 0,1-1 0,13-1 0,-4 0 0,-7 1 0,80-6 0,-71 8 0,-11-1 0,0 0 0,16-1 0,-25 1 0,-1 0 0,0-1 0,0 1 0,1 0 0,0 0 0,-1 0 0,0-1 0,0 1 0,1 0 0,-1-1 0,0 1 0,0 0 0,0 0 0,1 0 0,-1 0 0,0 0 0,0-1 0,1 1 0,-1 0 0,0-1 0,0 0 0,0 1 0,0 0 0,0-1 0,0 1 0,0-1 0,0 1 0,0 0 0,0-1 0,0 1 0,0 0 0,-1-1 0,1 1 0,-1-1 0,0-3 0,2 11 0,16 54 0,-15-57 0,-1-1 0,1 1 0,-2-1 0,1 0 0,0 2 0,0-2 0,-1 1 0,0-1 0,0 2 0,0 3 0,0-8 0,0 1 0,-1-1 0,1 0 0,0 1 0,0-1 0,0 0 0,0 0 0,-1 1 0,1-1 0,-1 0 0,1 1 0,0-1 0,0 0 0,0 0 0,0 1 0,0-1 0,-1 0 0,0 0 0,1 0 0,0 0 0,-1 0 0,1 1 0,0-1 0,-1 0 0,0 0 0,-13-2 0,-10-8 0,21 9 0,0 0 0,0 0 0,0 0 0,1 0 0,-1 0 0,0 1 0,0-1 0,0 1 0,-3-1 0,-32 3 0,15-1 0,-949-1 0,972-1 0,0 1 0,-2 0 0,2 0 0,-1 0 0,0 0 0,0 0 0,1 1 0,-1-1 0,0 0 0,0 0 0,1 0 0,-1 1 0,0-1 0,0 1 0,1-1 0,-1 0 0,1 1 0,-1-1 0,0 0 0,1 1 0,0-1 0,0 1 0,-1-1 0,0 1 0,1-1 0,0 1 0,-1 0 0,1-1 0,0 0 0,-1 0 0,1 1 0,-1 0 0,1 0 0,0-1 0,0 1 0,0 0 0,0-1 0,0 1 0,0 1 0,0 3 0,1-1 0,0 1 0,0 0 0,3 8 0,2 6 0,-6 4 0,-1-19 0,1 0 0,-1 0 0,2 1 0,-1-2 0,2 8 0,-2-11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0,0 0 0,0-1 0,0 1 0,7-7 0,-2 1 0,-3 5 0,0 0 0,0 1 0,1-1 0,-1 0 0,1 1 0,-1-1 0,0 1 0,0-1 0,1 1 0,3-1 0,26 3 0,-12-1 0,304-1 0,-237 5 0,-72-4 0,-1 1 0,17 2 0,-15-1 0,-1-2 0,17 1 0,7-2 0,52-1 0,-88 1 0,1-1 0,0 1 0,-1-2 0,2 1 0,5-4 0,-5 3 0,0 0 0,-1 1 0,9-2 0,24-6 0,-26 6 0,0 2 0,0-1 0,1 0 0,17 0 0,2 2 0,-17-1 0,-1 1 0,1 1 0,-1 0 0,1 0 0,20 5 0,-28-5 0,-1 0 0,1-1 0,-1 1 0,2-1 0,-1 0 0,6 0 0,-7-1 0,1 1 0,0 0 0,-1 0 0,1 1 0,10 1 0,-14-1 0,-2 0 0,1-1 0,1 1 0,-1 0 0,0 0 0,1 0 0,-1 0 0,-1 0 0,2-1 0,-1 1 0,-1 0 0,2 0 0,-2 1 0,1-1 0,-1 1 0,0-1 0,1 0 0,-1 0 0,1 1 0,-1-1 0,0 0 0,1 2 0,0 6 0,0-1 0,-1 12 0,0-16 0,3 18 0,-1-19 0,-2-1 0,1 2 0,-1 0 0,1 0 0,-1 4 0,-1-8 0,1 0 0,0 0 0,0 1 0,0-1 0,0 0 0,-1 0 0,1 0 0,0 0 0,0 0 0,-1 0 0,1 0 0,0 0 0,-1 0 0,1 0 0,0 0 0,0 0 0,-1 0 0,1 0 0,0 0 0,0 0 0,0 0 0,-1 0 0,1 0 0,-1 0 0,1 0 0,0 0 0,0 0 0,0 0 0,-1-1 0,-9-3 0,9 4 0,-18-6 0,8 1 0,0 1 0,0 1 0,-1 0 0,1 0 0,-1 0 0,1 1 0,-20-1 0,-18 3 0,-29 1 0,19 7 0,29-3 0,1-2 0,7 1 0,1-1 0,-25-1 0,38-2 0,-19 0 0,0-1 0,-39-5 0,31 1 0,-63-3 0,-38 8 0,55 1 0,61 0 0,1 1 0,-26 4 0,26-2 0,1-1 0,-30 0 0,36-3 0,8-1 0,1 1 0,-1 0 0,0 0 0,0 0 0,-5 1 0,8 0 0,0-1 0,1 1 0,-2-1 0,2 0 0,-1 0 0,0 0 0,0 0 0,1 1 0,0-1 0,0 1 0,-1-1 0,0 1 0,1-1 0,-1 1 0,1-1 0,-1 1 0,0 0 0,1-1 0,0 1 0,-1 0 0,1 0 0,0 0 0,0-1 0,-1 1 0,1 0 0,0-1 0,0 1 0,-1 0 0,1 0 0,2 74 0,-2-74 0,0-1 0,1 1 0,-1 0 0,0-1 0,0 1 0,0 0 0,0-1 0,1 1 0,-1-1 0,1 1 0,-1-1 0,0 1 0,1-1 0,-1 0 0,1 0 0,-1 0 0,1 1 0,-1-1 0,0 1 0,0-1 0,1 1 0,0-1 0,0 1 0,2-1 0,-1 1 0,-1-1 0,2 1 0,-1-1 0,-1 0 0,1 0 0,0 0 0,3 0 0,0 0 0,1-1 0,0 0 0,-1 0 0,1-1 0,5 0 0,-5 0 0,-1 1 0,1 0 0,-1-1 0,1 1 0,0 1 0,-1-1 0,6 1 0,-2 0 0,-2 0 0,15-3 0,-6 1 0,-1 1 0,0 0 0,1 1 0,17 1 0,5 0 0,-23-1 0,-5 0 0,-1 0 0,1 0 0,-1 0 0,0-1 0,1 0 0,-1-1 0,9-3 0,-13 4 0,0-1 0,-1 1 0,2 1 0,-2-1 0,1 1 0,0 0 0,0 0 0,-1 0 0,2 0 0,-2 0 0,8 2 0,-11-1 0,2 0 0,-1 1 0,0-1 0,0 0 0,0 1 0,2 2 0,-2-3 0,-1 0 0,1 0 0,-1 0 0,1 0 0,-1 0 0,1 0 0,0 0 0,-1 0 0,1 0 0,-1-1 0,1 1 0,0 0 0,0-1 0,2 1 0,30 0 0,39-1 0,-20-1 0,213 1 0,-174 5 0,96-5 0,-187 0-91,0 0 0,0 0 0,1 0 0,-1 0 0,0 0 0,0 0 0,0 0 0,-1 0 0,1-1 0,0 1 0,1 0 0,-2-1 0,1 0 0,2 0 0</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477"/>
    </inkml:context>
    <inkml:brush xml:id="br0">
      <inkml:brushProperty name="width" value="0.05" units="cm"/>
      <inkml:brushProperty name="height" value="0.05" units="cm"/>
    </inkml:brush>
  </inkml:definitions>
  <inkml:trace contextRef="#ctx0" brushRef="#br0">34 4014 24575,'1'-9'0,"0"0"0,0-1 0,1 1 0,0 0 0,5-12 0,0-2 0,34-128 0,9-72 0,-37 134 0,-5 31 0,29-143 0,18-115 0,-50 278 0,44-277 0,0 76 0,8-40 0,-34 171 0,21-84 0,155-458 0,-150 500 0,61-157 0,-2 90 0,-62 129 0,-31 55 0,3 1 0,0 0 0,34-44 0,-32 50 0,-14 18 0,0-1 0,0 2 0,1-1 0,0 1 0,0 0 0,0 0 0,14-8 0,-20 15 0,0 0 0,0-1 0,0 1 0,0 0 0,-1 0 0,1 0 0,1-1 0,-1 1 0,-1 0 0,1 1 0,0-1 0,0 0 0,0 0 0,0 0 0,0 1 0,0-1 0,0 0 0,0 1 0,-1-1 0,1 1 0,0-1 0,0 1 0,0 0 0,0-1 0,-1 1 0,1 0 0,-1-1 0,1 2 0,0-2 0,-1 1 0,1 0 0,-1 0 0,0 0 0,1 0 0,0 0 0,-1 1 0,3 6 0,1 1 0,-2-1 0,3 14 0,-3-11 0,23 90 0,14 118 0,-17-21 0,-4-47 0,27 198 0,-38-305 0,37 251 0,-6-71 0,0-10 0,1 69 0,-24-184 0,14 74 0,-8-64 0,-9-42 0,-4-35 0,14 39 0,-12-43 0,11 57 0,-16-65 0,0-1 0,1 0 0,12 27 0,1 1 0,-4-4 0,23 66 0,-29-79 0,2-2 0,15 29 0,-17-37 0,44 97 0,4 12 0,-14-34 0,1-4 0,-37-73 0,9 29 0,0-2 0,-7-20 0,7 31 0,-11-39 0,0 0 0,2-1 0,-1 0 0,10 17 0,-4-6-1365,-9-18-5461</inkml:trace>
</inkml:ink>
</file>

<file path=ppt/ink/ink2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00"/>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0,'258'740,"-258"-738</inkml:trace>
</inkml:ink>
</file>

<file path=ppt/ink/ink2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01"/>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1,'1669'0,"-1665"0</inkml:trace>
</inkml:ink>
</file>

<file path=ppt/ink/ink2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02"/>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0,'0'765,"0"-762</inkml:trace>
</inkml:ink>
</file>

<file path=ppt/ink/ink2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403"/>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1,'1387'0,"-1384"0</inkml:trace>
</inkml:ink>
</file>

<file path=ppt/ink/ink2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404"/>
    </inkml:context>
    <inkml:brush xml:id="br0">
      <inkml:brushProperty name="width" value="0.1" units="cm"/>
      <inkml:brushProperty name="height" value="0.1" units="cm"/>
      <inkml:brushProperty name="color" value="#66CC00"/>
    </inkml:brush>
  </inkml:definitions>
  <inkml:trace contextRef="#ctx0" brushRef="#br0">1368 7 24575,'3'14'0,"-1"-14"0,-2 2 0,1-1 0,-1 2 0,1-2 0,0 1 0,-1 0 0,1 1 0,0 7 0,0-9 0,-1 1 0,0-1 0,0-1 0,0 2 0,0-1 0,0 0 0,0 1 0,0-1 0,-1 2 0,1-2 0,-1-1 0,1 1 0,0-1 0,-1 0 0,1 1 0,0-1 0,-1 0 0,0 1 0,1-1 0,-1 0 0,1 0 0,-1 0 0,0 0 0,1 0 0,-1 1 0,1-1 0,-1 0 0,0 0 0,1 0 0,0 0 0,0 0 0,-1 0 0,0 0 0,1 0 0,-1 0 0,-1 0 0,1 0 0,0 0 0,0 0 0,0 0 0,-1 0 0,1 0 0,0 0 0,0 0 0,1 0 0,-2-1 0,1 1 0,0 0 0,0 0 0,0 0 0,0 0 0,0-1 0,-2 0 0,3 0 0,-1-1 0,0 1 0,0 0 0,1 0 0,0 0 0,0-1 0,0 1 0,0 0 0,0 0 0,-1 0 0,1-1 0,-1-5 0,1 6 0,0 0 0,-1 0 0,1 0 0,0 0 0,-1 0 0,0 0 0,1-1 0,-1 1 0,0 0 0,0 0 0,1 0 0,-1 0 0,0 0 0,0 0 0,0 0 0,-1 0 0,2 1 0,-1 0 0,0-1 0,0 0 0,-1 1 0,1-1 0,0 1 0,-1-1 0,1 0 0,0 1 0,-3-1 0,-4 0 0,1 1 0,-2-1 0,2 1 0,-10 1 0,10-1 0,1 0 0,-1 0 0,-8-1 0,-21-2 0,30 3 0,-2 0 0,2-1 0,0 0 0,-11-1 0,7 0 0,1 0 0,-2 1 0,2 1 0,-1-1 0,-18 3 0,-2-1 0,7-2 0,9 1 0,0 0 0,0 0 0,0 2 0,-19 1 0,-27 8 0,47-10 0,-1 1 0,0-2 0,-27-1 0,7 0 0,-337 1 0,290 3 0,39-3 0,-55-7 0,75 6 0,1 0 0,-25 2 0,5 0 0,40-1 0,-1 0 0,0 0 0,1 1 0,-1-1 0,1 0 0,-1 1 0,2 0 0,-2-1 0,1 1 0,0 0 0,-1 0 0,1-1 0,0 0 0,0 1 0,-1 0 0,1 0 0,0 0 0,0 0 0,1 0 0,0 1 0,-2-1 0,2 0 0,-1 0 0,1 0 0,-1 1 0,0-2 0,1 2 0,-1-1 0,1 0 0,0 1 0,0-1 0,0 3 0,-1-3 0,1 0 0,0 0 0,0-1 0,0 2 0,0-1 0,0 0 0,1 0 0,-1 1 0,0-1 0,0 0 0,1 1 0,-1-1 0,1 0 0,0 0 0,-1-1 0,1 1 0,-1 0 0,2 0 0,-2 0 0,0-1 0,1 2 0,0-1 0,0-1 0,1 1 0,-2 0 0,1 0 0,1-1 0,-1 1 0,1-1 0,-1 1 0,0-1 0,0 0 0,-1 1 0,2-1 0,-1 0 0,1 1 0,-1-1 0,2 0 0,5 0 0,1 0 0,-1 0 0,0-1 0,0 0 0,0 0 0,1-1 0,8-3 0,-8 3 0,-1 0 0,0 2 0,0 0 0,0-1 0,0 1 0,0 0 0,9 1 0,10-1 0,98 4 0,57 9 0,-153-11 0,97 5 0,-114-7 0,-8 0 0,1 1 0,-1-1 0,-1 0 0,1-1 0,0 1 0,6-2 0,-44-4 0,-37 2 0,-27-3 0,149 4 0,93 8 0,-93-5 0,86 4 0,-2-3 0,-72-2 0,-53 0 0,-9-1 0,-5 1 0,-64 1 0,-2 0 0,70 0 0,0 0 0,0 0 0,0 0 0,-1 0 0,1 0 0,0 0 0,0 0 0,0 0 0,0 0 0,0 0 0,0 0 0,0 0 0,-1 0 0,1 0 0,0 0 0,0 0 0,0 0 0,0-1 0,0 1 0,-1 0 0,1 0 0,0 0 0,0 0 0,0 0 0,0 0 0,0 0 0,0-1 0,0 1 0,0 0 0,-1 0 0,1 0 0,0 0 0,0 0 0,0-1 0,0 1 0,0 0 0,0 0 0,0 0 0,0 0 0,0 0 0,0-1 0,0 1 0,0 0 0,0-1 0,0 1 0,0 0 0,7-9 0,13-6 0,-17 13 0,-2 0 0,2 1 0,0 0 0,0 0 0,1 0 0,-2 1 0,1 0 0,0-1 0,1 1 0,-1-1 0,5 1 0,38 3 0,-20 0 0,18 1 0,-27-1 0,25-1 0,-34-2 0,-1 1 0,1-1 0,12 4 0,-14-3 0,13 1 0,-2 0 0,22 0 0,-114-4 0,-79 2 0,62 1 0,-14 0 0,101 0 0,1 1 0,-2-2 0,1 2 0,1 0 0,-1 1 0,1-1 0,-7 4 0,-3 2 0,6-4 0,0-2 0,0 2 0,0-1 0,0 0 0,0-1 0,-1-1 0,1 1 0,-15 1 0,13-2 0,1 0 0,-14 3 0,72-3 0,227-1 0,-203-4 0,4-1 0,18 2 0,-89 3 0,2 0 0,-2 0 0,1 0 0,-1 1 0,1 0 0,0 0 0,7 4 0,-8-3 0,3 2 0,-9-4 0,-1 0 0,1 0 0,0 1 0,0-1 0,-1 0 0,0 0 0,1 0 0,-1 1 0,1-1 0,-1 0 0,0 0 0,1 0 0,-1 0 0,1 0 0,-1 0 0,0 0 0,1 0 0,-1 0 0,-1 0 0,-4 0 0,-154 1 0,-216-6 0,253 5 0,30 4 0,12-3 0,-73-2 0,55-3 0,20 0 0,51 3 0,-36 1 0,22 1 0,41-1 0,0 0 0,-1 0 0,1 1 0,0-1 0,0 0 0,0 1 0,-1-1 0,1 1 0,0-1 0,0 1 0,0-1 0,-1 1 0,2 0 0,0-1 0,-2 1 0,1 0 0,1-1 0,-1 1 0,0 0 0,0 0 0,1 0 0,-1 0 0,0 1 0,1-1 0,-1 1 0,0 0 0,0-2 0,0 3 0,1-2 0,-1 1 0,1 0 0,-1 0 0,1 0 0,0 0 0,0-1 0,0 1 0,0 0 0,1 0 0,-1 0 0,1 0 0,0 1 0,-1-3 0,1 1 0,0-1 0,-1 1 0,0-1 0,1 1 0,-1-1 0,1 1 0,0-1 0,0 0 0,-1 1 0,1-1 0,0 0 0,-1 0 0,1 1 0,0-1 0,0 0 0,-1 0 0,0 0 0,1 0 0,0 0 0,-1 0 0,2 0 0,21-1 0,-15 1 0,251-4 0,-79 7 0,-128-1 0,-19-2 0,38 6 0,-44-4 0,0-2 0,32 0 0,-10-1 0,20 5 0,2 0 0,232-4 0,-234-4 0,-27 1 0,-42 3 0,1 0 0,-1 0 0,1 0 0,-1 0 0,1 0 0,-1 0 0,0 0 0,1 1 0,0-1 0,-1 0 0,0 0 0,1 1 0,-1-1 0,0 1 0,0-1 0,1 0 0,-1 1 0,1-1 0,-1 0 0,0 1 0,0-1 0,1 0 0,-1 1 0,0-1 0,0 1 0,0-1 0,0 0 0,0 1 0,0-1 0,0 1 0,0-1 0,0 0 0,0 1 0,0-1 0,0 1 0,0 19 0,0-15 0,0 1 0,0-6 0,0 1 0,0-1 0,0 1 0,0-1 0,0 1 0,0 0 0,0-1 0,0 1 0,0-1 0,0 1 0,0-1 0,0 1 0,0-1 0,0 1 0,0-1 0,0 1 0,0-1 0,-1 0 0,1 1 0,0-1 0,0 1 0,-1-1 0,1 0 0,-1 1 0,1 0 0,0-1 0,-1 0 0,1 1 0,-1-1 0,1 0 0,-1 0 0,1 0 0,-1 0 0,1 0 0,-1 0 0,0 1 0,1-1 0,0 0 0,0 0 0,0 0 0,-1 0 0,0 0 0,1 0 0,-1 0 0,1 0 0,-1 0 0,0 0 0,1 0 0,-1 0 0,0 0 0,-246 0 0,111-1 0,46-3 0,-243 3 0,166 2 0,77-5 0,52 4 0,-37-4 0,46 3 0,-41 1 0,27 0 0,41 0 0,1 0 0,-1 0 0,0 0 0,1 0 0,-1 1 0,1-1 0,-1 0 0,0 1 0,1-1 0,-1 1 0,1-1 0,-1 1 0,2 0 0,-2-1 0,1 1 0,-1 0 0,1 0 0,-3 1 0,3 0 0,0-1 0,0 0 0,0 1 0,1 0 0,0 0 0,-1-1 0,0 1 0,1 0 0,0-1 0,-1 1 0,1-1 0,0 1 0,0 0 0,1 3 0,-1 3 0,-1-6 0,1 0 0,0 0 0,0 0 0,1-1 0,-1 1 0,0 0 0,2 3 0,-2-5 0,0 1 0,0-1 0,0 1 0,0-1 0,1 1 0,0-1 0,-1 1 0,1-1 0,-1 1 0,1-1 0,0 0 0,-1 0 0,1 1 0,-1-1 0,1 0 0,0 0 0,-1 1 0,1-1 0,-1 0 0,2 0 0,-2 0 0,1 0 0,-1 0 0,1 0 0,0 0 0,-1 0 0,2 0 0,112 1 0,92-3 0,-111-1 0,-196-4 0,33 2 0,19 1 0,-32-1 0,-15 5 0,117 1 0,22 3 0,8 1 0,92-3 0,91 7 0,-41-6 0,-127-2 0,72-2 0,-94-2 0,26-1 0,-50 3 0,19-3 0,-20 2 0,20 1 0,16 1 0,66 0 0,-62-8 0,-59 8 0,1 0 0,-1 0 0,1 0 0,-1 0 0,1 0 0,0 0 0,-1 1 0,0-1 0,1 0 0,-1 0 0,1 0 0,-1 1 0,1-1 0,-1 0 0,1 1 0,-1-1 0,0 0 0,0 0 0,1 1 0,0-1 0,-1 1 0,0-1 0,0 0 0,0 1 0,1 0 0,-1-1 0,0 0 0,0 1 0,0-1 0,0 0 0,0 0 0,0 1 0,0-1 0,0 1 0,0 0 0,0 22 0,-1-13 0,2-9 0,-1 0 0,0 0 0,0 0 0,0 1 0,1-2 0,-1 1 0,1 0 0,-1 0 0,1-1 0,0 1 0,-1 0 0,1 0 0,1 1 0,4 4 0,-6-6 0,0 0 0,0 0 0,0 0 0,0 0 0,0 0 0,0 0 0,0 0 0,0 0 0,0 0 0,0 0 0,0 0 0,0 0 0,0 0 0,0 0 0,0 0 0,0 0 0,0 0 0,0 0 0,0 0 0,0 0 0,0 1 0,0-1 0,0 0 0,0 0 0,0 0 0,0 0 0,0 1 0,0-1 0,0 0 0,0 0 0,-1 0 0,1 0 0,0 0 0,0 0 0,0 0 0,0 0 0,0 0 0,-1 0 0,1 0 0,0 0 0,0 0 0,0 0 0,0 0 0,0 1 0,-9 0 0,-7 0 0,16-1 0,-90 0 0,-86-1 0,60-7 0,-113 3 0,139 6 0,-328-1 0,337 5 0,54-6 0,6 0 0,0 2 0,0-1 0,-27 5 0,47-5 0,-3 1 0,1 0 0,-1 0 0,1 0 0,-2 0 0,-2 2 0,6-3 0,0 1 0,0 0 0,0 0 0,1-1 0,-2 1 0,2 0 0,-1-1 0,1 0 0,-1 1 0,0 0 0,1-1 0,0 1 0,0 0 0,-1 0 0,1 0 0,-1 0 0,1 0 0,0 0 0,0 0 0,0 0 0,-1 0 0,1-1 0,0 2 0,0-1 0,0 0 0,0 0 0,0 0 0,0 0 0,0-1 0,0 1 0,0 1 0,0-2 0,1 1 0,-1 0 0,0 0 0,0 0 0,1 0 0,0-1 0,-1 1 0,0-1 0,0 2 0,2-2 0,0 1 0,-1-1 0,1 0 0,0 1 0,-1-1 0,1 0 0,0 0 0,-2 0 0,2 0 0,3 0 0,142 0 0,26-1 0,11-2 0,-32 2 0,24-3 0,-40 0 0,155 4 0,-217 4 0,-65-4 0,-4 0 0,0 0 0,-1 0 0,1 0 0,0 0 0,-1 1 0,1 0 0,8 2 0,-12-3 0,0 0 0,0 1 0,0 0 0,0 0 0,0 0 0,0 0 0,-1 0 0,1-1 0,-1 1 0,1 0 0,-1 0 0,1 1 0,0-1 0,-1 2 0,7 16 0,-7-15 0,0-4 0,1 1 0,-1-1 0,0 0 0,0 1 0,0-1 0,0 0 0,0 1 0,0-1 0,0 0 0,0 1 0,0-1 0,0 0 0,0 1 0,0-1 0,0 0 0,-1 0 0,1 0 0,0 1 0,0-1 0,0 0 0,0 1 0,0-1 0,-1 0 0,1 0 0,0 1 0,0-1 0,-1 0 0,0 1 0,0-1 0,1 0 0,-2 1 0,2-1 0,-1 0 0,0 0 0,0 0 0,0 0 0,0 0 0,1 0 0,-1 0 0,0 0 0,-1 0 0,-28-7 0,25 5 0,-4 0 0,1 1 0,-2-1 0,1 2 0,0-1 0,0 1 0,-12 2 0,-9-1 0,-1034-1 0,989 5 0,-42-2 0,116-3 0,0 0 0,0 0 0,0 0 0,0 0 0,0 0 0,0 0 0,0 0 0,-1 1 0,2-1 0,-1 0 0,-1 1 0,2-1 0,-1 0 0,-1 1 0,2-1 0,0 1 0,-1 0 0,0-1 0,0 1 0,1-1 0,-2 1 0,2 0 0,-1 0 0,1 0 0,-1 0 0,0-1 0,1 1 0,-1 0 0,1-1 0,0 1 0,-1 0 0,1 0 0,0-1 0,-1 2 0,1-1 0,0 0 0,0 0 0,0 0 0,0-1 0,0 3 0,1-3 0,0 1 0,0 0 0,-1-1 0,1 0 0,0 0 0,0 1 0,-1-1 0,2 1 0,-2-1 0,1 0 0,0 1 0,0-1 0,-1 0 0,1 0 0,0 0 0,0 0 0,1 1 0,18 0 0,-18-1 0,-1 1 0,65 3 0,130-6 0,-20-14 0,-4 10 0,-27 6 0,55 0 0,-139-3 0,88-3 0,-145 6 0,23 0 0,0 0 0,-1 2 0,35 5 0,-52-5 0,1-1 0,-1-1 0,0 1 0,11-2 0,18 1 0,-37 1 0,0 0 0,1-1 0,-1 1 0,0-1 0,0 1 0,0 0 0,-1-1 0,2 1 0,-2 0 0,1 0 0,-1-1 0,1 1 0,-1 1 0,2-2 0,-2 1 0,0 0 0,1-1 0,-1 1 0,1 0 0,-1 0 0,1 3 0,0-2 0,-1-1 0,1 1 0,-1-1 0,1 1 0,-1 0 0,0 0 0,0-1 0,0 2 0,0-2 0,0 1 0,0-1 0,-2 4 0,2-5 0,-1 1 0,0 0 0,0-1 0,1 1 0,-1-1 0,0 0 0,0 1 0,0-1 0,1 1 0,-1-1 0,1 0 0,-2 0 0,2 1 0,-1-1 0,0 0 0,0 0 0,0 0 0,0 0 0,-1 0 0,-21 0 0,16-1 0,-553 0 0,293 2 0,229-1 0,-11 1 0,-78-9 0,99 5 0,0 2 0,-34 2 0,11 0 0,32-1 0,6-1 0,-1 1 0,0 1 0,1 0 0,-24 5 0,30-5 0,0 0 0,1 0 0,-12 0 0,14-1 0,-2 0 0,0 1 0,1-1 0,-1 0 0,-8 3 0,13-3 0,0 1 0,0-1 0,0 1 0,0-1 0,1 1 0,0 0 0,-1 0 0,0 0 0,0-1 0,1 1 0,-1 0 0,0-1 0,1 1 0,-1 0 0,1 0 0,0-1 0,-1 1 0,0 0 0,1 0 0,0 0 0,0 0 0,0 0 0,0 1 0,-1-1 0,1 0 0,0 0 0,0-1 0,0 1 0,1-1 0,-1 1 0,0 0 0,0-1 0,0 0 0,0 0 0,1 1 0,-1 0 0,1-1 0,-1 1 0,0-1 0,0 1 0,1 0 0,-1-1 0,1 1 0,0-1 0,-1 1 0,0-1 0,1 0 0,-1 1 0,1-1 0,0 0 0,-1 1 0,0-1 0,1 0 0,0 0 0,-1 1 0,1-1 0,-1 0 0,2 0 0,-1 0 0,15 0 0,-1 0 0,23-4 0,-19 1 0,22 1 0,-27 2 0,294-3 0,94-2 0,-294 5 0,-16 7 0,2-1 0,89-2 0,-159-5 0,41-6 0,-62 6 0,-1 1 0,1-1 0,0 1 0,0 0 0,1 0 0,-2 0 0,1 1 0,0-1 0,0 1 0,5 1 0,-7-1 0,1 0 0,-1-1 0,1 1 0,-1 0 0,0 0 0,0 0 0,0 0 0,0 0 0,0 1 0,0-2 0,0 1 0,0 0 0,0 1 0,0-1 0,0 0 0,0 1 0,-1 0 0,1-1 0,-1 0 0,1 3 0,-1-4 0,0 1 0,0-1 0,0 1 0,0-1 0,0 1 0,-1-1 0,1 1 0,0-1 0,0 1 0,0-1 0,0 1 0,-1-1 0,1 1 0,0-1 0,0 1 0,-1-1 0,0 0 0,1 1 0,0 0 0,-1-1 0,1 0 0,0 1 0,-1-1 0,0 0 0,1 1 0,-1-1 0,1 0 0,-1 0 0,0 0 0,1 0 0,-1 0 0,1 0 0,0 0 0,-1 0 0,1 0 0,-1 0 0,1 0 0,-1 0 0,0 0 0,-29 0 0,23 0 0,-628 0 0,330 0 0,-11 0 0,236 4 0,57-5 0,16 1 0,-1-1 0,0 1 0,0 1 0,-11 1 0,17-1 0,0 0 0,0 0 0,1 0 0,0 0 0,-1 0 0,0 1 0,1-1 0,0 0 0,-1 0 0,-1 3 0,2-3 0,0 0 0,0 1 0,1-1 0,-1 0 0,0 0 0,1 0 0,-1 0 0,1 0 0,-1 1 0,0-1 0,1 0 0,0 0 0,-1 1 0,1 2 0,1-3 0,-1-1 0,0 0 0,1 0 0,0 1 0,-1-1 0,0 1 0,1-1 0,-1 1 0,1-1 0,0 0 0,-1 1 0,0-1 0,0 0 0,2 1 0,-2 0 0,1-1 0,-1 0 0,1 0 0,0 0 0,1 1 0,19 1 0,-7 0 0,1 0 0,0 0 0,0-1 0,1 0 0,-1-1 0,16-1 0,7 0 0,66 2 0,110-2 0,-130-7 0,-59 4 0,44 0 0,710 4 0,-776 1 0,1-1 0,-1 0 0,0 0 0,1 1 0,-1 0 0,1 0 0,3 2 0,-7-3 0,2 1 0,-2-1 0,1 0 0,0 0 0,0 1 0,0-1 0,-1 1 0,1-1 0,-1 0 0,1 1 0,-1-1 0,1 1 0,0 0 0,-1-1 0,1 1 0,-1-1 0,1 1 0,-1-1 0,1 1 0,-1 0 0,0-1 0,1 1 0,-1 0 0,0-1 0,0 1 0,0 0 0,0 0 0,0 0 0,1 0 0,-1 0 0,-1-1 0,1 1 0,0 1 0,-1-1 0,1-1 0,-2 1 0,1 1 0,0-1 0,0-1 0,0 1 0,1 0 0,-2 0 0,1 0 0,0-1 0,0 1 0,-1-1 0,1 1 0,-1-1 0,1 1 0,-1 0 0,-1-1 0,-27 4 0,-157-4 0,-170-8 0,232 4 0,-205 0 0,289 4 0,-42 0 0,27 4 0,-66 4 0,16-4 0,96-4 0,5-1 0,1 1 0,0 1 0,-1-1 0,0 0 0,1 1 0,-6 1 0,10-1 0,0-1 0,-2 0 0,2 1 0,-1-1 0,0 1 0,0-1 0,0 1 0,1-1 0,-1 1 0,0-1 0,1 1 0,-1 0 0,1-1 0,-1 1 0,0 0 0,1-1 0,-1 1 0,1-1 0,0 1 0,-1 0 0,1 0 0,0-1 0,-1 1 0,1 0 0,0 0 0,0 0 0,0 0 0,0 0 0,0 0 0,0 0 0,0-1 0,1 1 0,-1 0 0,0-1 0,1 2 0,2 7 0,-1-3 0,0 1 0,-1-2 0,0 2 0,0 9 0,-1-15 0,0 0 0,0 0 0,0 0 0,0-1 0,0 1 0,1 0 0,-1 0 0,1 0 0,-1 0 0,0 1 0,0-1 0,0-1 0,0 1 0,1 0 0,0 0 0,0 0 0,-1 0 0,1-1 0,0 1 0,0-1 0,-1 1 0,2 0 0,-2-1 0,1 1 0,1-1 0,-2 1 0,1-1 0,1 1 0,-2-1 0,1 0 0,0 1 0,2-1 0,4 1 0,-1 0 0,0-1 0,0 0 0,13-1 0,-1 0 0,80-3 0,181 4 0,-205 4 0,62 1 0,338-5 0,-426 3 0,-1 2 0,-23-5 0,-15 1 0,0-1 0,1 0 0,18-2 0,-10-3 0,9-1 0,-1 4 0,44 3 0,-42 0 0,31-2 0,-59 1 0,1 0 0,0 0 0,-1-1 0,1 1 0,-1 0 0,1 0 0,0 0 0,-1-1 0,0 1 0,1 0 0,-1 0 0,1-1 0,0 1 0,-1 0 0,0-1 0,1 1 0,-1 0 0,0-1 0,1 1 0,-1-1 0,1 1 0,-1 0 0,0-1 0,0 1 0,0-1 0,0 1 0,0 0 0,0-1 0,0 1 0,0-1 0,0 1 0,0-1 0,0 0 0,0 1 0,0-1 0,0 1 0,0-1 0,0 0 0,0 1 0,0-1 0,0 1 0,0-1 0,-2-3 0,1-1 0,-2-1 0,-2-4 0,2 5 0,0-3 0,3 6 0,0 1 0,-1 0 0,0 0 0,1-1 0,-1 2 0,1-1 0,-1-1 0,0 1 0,-2-2 0,3 3 0,-1 0 0,0-1 0,0 1 0,1 0 0,0 0 0,-1-1 0,0 1 0,1 0 0,-1 0 0,0 0 0,0 0 0,0 0 0,1 0 0,-1 0 0,0 0 0,0 0 0,1 0 0,-2 1 0,2-1 0,-1 0 0,1 0 0,-2 1 0,2-1 0,-1 1 0,-11 2 0,1 0 0,0-1 0,0 0 0,0-1 0,-1 1 0,1-1 0,-1-1 0,1 0 0,-1-1 0,1-1 0,-14-2 0,-14-1 0,1 1 0,-75-1 0,20 4 0,-102-7 0,124 7 0,-68-4 0,-266 5 0,206 0 0,197 0 0,-1 0 0,1 0 0,-1 1 0,0-1 0,1 1 0,0-1 0,0 1 0,-1 0 0,-4 1 0,7-1 0,0-1 0,-1 0 0,1 1 0,-1 0 0,0-1 0,1 1 0,-1-1 0,1 0 0,0 1 0,-1-1 0,0 1 0,1 0 0,0-1 0,0 1 0,-1-1 0,1 0 0,0 0 0,0 1 0,0 0 0,-1 0 0,1-1 0,0 1 0,0 0 0,0-1 0,0 1 0,0-1 0,0 1 0,1 0 0,-1-1 0,0 1 0,0-1 0,0 1 0,0 0 0,1-1 0,-1 1 0,0 0 0,1-1 0,-1 1 0,2-1 0,0 2 0,0 0 0,1-1 0,0 1 0,0 0 0,0-1 0,-1 0 0,1 0 0,0 0 0,0 0 0,0 0 0,5 0 0,7 3 0,-4-1 0,1 0 0,-1-1 0,2-2 0,-1 1 0,0 0 0,12-1 0,26 2 0,123 1 0,-97-5 0,19 2 0,101 1 0,-168 0 0,200 1 0,-77-6 0,-106 4 0,44 1 0,-66 3-1365</inkml:trace>
</inkml:ink>
</file>

<file path=ppt/ink/ink2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90"/>
    </inkml:context>
    <inkml:brush xml:id="br0">
      <inkml:brushProperty name="width" value="0.1" units="cm"/>
      <inkml:brushProperty name="height" value="0.1" units="cm"/>
      <inkml:brushProperty name="color" value="#00A0D7"/>
      <inkml:brushProperty name="ignorePressure" value="1"/>
    </inkml:brush>
  </inkml:definitions>
  <inkml:trace contextRef="#ctx0" brushRef="#br0">20 43,'21'45,"-16"-35,-4-8,-1-3,-46-98,174 376,-127-272</inkml:trace>
</inkml:ink>
</file>

<file path=ppt/ink/ink2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91"/>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1,'1678'0,"-1669"0</inkml:trace>
</inkml:ink>
</file>

<file path=ppt/ink/ink2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92"/>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1,'1908'0,"-1903"0</inkml:trace>
</inkml:ink>
</file>

<file path=ppt/ink/ink2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93"/>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1,'1732'0,"-1727"0</inkml:trace>
</inkml:ink>
</file>

<file path=ppt/ink/ink2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94"/>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0,'8652'0,"-8647"0</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478"/>
    </inkml:context>
    <inkml:brush xml:id="br0">
      <inkml:brushProperty name="width" value="0.05" units="cm"/>
      <inkml:brushProperty name="height" value="0.05" units="cm"/>
    </inkml:brush>
  </inkml:definitions>
  <inkml:trace contextRef="#ctx0" brushRef="#br0">34 1804 24575,'1'-8'0,"0"-1"0,0 0 0,1 1 0,-1 0 0,1-1 0,0 1 0,1 0 0,-1 1 0,1-1 0,6-13 0,7-20 0,66-278 0,-77 300 0,41-140 0,-7 28 0,-20 67 0,43-107 0,-36 103 0,7-8 0,1 2 0,67-111 0,-60 114 0,-14 27 0,37-46 0,-20 30 0,-37 51 0,1 1 0,0 0 0,0 1 0,1 1 0,-1 0 0,1 1 0,12-5 0,21-14 0,-37 22 0,0-1 0,-1 1 0,2 0 0,-1 1 0,0 0 0,0 0 0,0 1 0,0 0 0,1 0 0,9 4 0,2 3 0,31 20 0,-27-14 0,3 3 0,-15-9 0,0-1 0,11 5 0,-6-4 0,1 1 0,-1 2 0,14 14 0,-4-5 0,3 4 0,-18-14 0,0-2 0,1 1 0,-1-2 0,2 0 0,-2-1 0,1 0 0,12 1 0,74-4 0,-50-4 0,-39 2 0,0-2 0,0 0 0,0 0 0,0-2 0,9-5 0,16-6 0,-18 9 0,0 1 0,0 1 0,0 1 0,0 2 0,0 1 0,1 0 0,21 6 0,-27-2 0,0 0 0,0 1 0,-1 0 0,1 1 0,-1 1 0,1 0 0,-2 2 0,1-1 0,12 18 0,7 11 0,33 48 0,-16-23 0,-33-44 0,14 30 0,-1-3 0,-1-3 0,-1 1 0,-2 1 0,23 64 0,-6 12 0,-23-79 0,-1 1 0,-2 1 0,0 1 0,-1 1 0,-1 0 0,9 94 0,-17-125 0,1 12 0,1 0 0,0 1 0,10 47 0,-9-52 0,5 34 0,1 7 0,-6-41 0,-1 1 0,3 34 0,0 5 0,-6-60-124,0 0 0,0 0 0,1 0 0,-1 0 0,1 0 0,-1 0-1,1 0 1,0-1 0,-1 1 0,2 3 0,3 1-6702</inkml:trace>
</inkml:ink>
</file>

<file path=ppt/ink/ink2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95"/>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1,'10'532,"-10"-530</inkml:trace>
</inkml:ink>
</file>

<file path=ppt/ink/ink2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96"/>
    </inkml:context>
    <inkml:brush xml:id="br0">
      <inkml:brushProperty name="width" value="0.1" units="cm"/>
      <inkml:brushProperty name="height" value="0.1" units="cm"/>
      <inkml:brushProperty name="color" value="#00A0D7"/>
    </inkml:brush>
  </inkml:definitions>
  <inkml:trace contextRef="#ctx0" brushRef="#br0">1790 288 24575,'0'2'0,"1"0"0,0 0 0,0 1 0,0-1 0,0 0 0,0-1 0,1 0 0,2 4 0,2 6 0,-1-3 0,-1-1 0,2 2 0,-1-2 0,0 0 0,2-1 0,-2 2 0,10 5 0,-15-13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0,-1 6 0,1 14 0,3-6 0,0 0 0,0 0 0,0-1 0,2 1 0,-2 1 0,2-2 0,0 1 0,0 0 0,5 6 0,10 18 0,-15-24 0,-3-4 0,1 0 0,0 0 0,-1 0 0,0 0 0,1 0 0,-1 0 0,0 0 0,0 0 0,0 0 0,1 1 0,-1-1 0,-1 0 0,1-1 0,0 0 0,0 0 0,-1 0 0,1 0 0,0 1 0,-1-1 0,0 0 0,1 0 0,0 1 0,0-1 0,0 0 0,0 0 0,-1 1 0,0-1 0,1 0 0,-1 0 0,1 0 0,0 0 0,-1 0 0,0 0 0,1 0 0,-1 0 0,1 0 0,-1 0 0,1 0 0,-2 0 0,-15 1 0,-22 2 0,24-1 0,1 0 0,-1-1 0,0 0 0,1-1 0,-1 0 0,-16-3 0,-39-3 0,39 2 0,18 1 0,-1 1 0,-23-1 0,-26-3 0,54 6 0,-1 0 0,-16-4 0,17 2 0,-1 0 0,-18 0 0,11 2 0,8 0 0,2 0 0,-1 0 0,0 1 0,0 0 0,1 0 0,-12 3 0,13-2 0,-1-1 0,0-1 0,0 1 0,0 0 0,0-1 0,-10 0 0,8-1 0,0 2 0,-15 1 0,-49 4 0,52-4 0,1 0 0,-37-3 0,14 0 0,-451 1 0,403-6 0,19 3 0,26 1 0,-125 1 0,88 2 0,81-1 0,1 0 0,-1-1 0,1 1 0,0 0 0,0 0 0,0 0 0,0 0 0,-1 0 0,1-1 0,0 1 0,0-1 0,0 0 0,-1 1 0,1-1 0,1 0 0,-2 0 0,2 0 0,0 1 0,-2-1 0,2 0 0,-1 0 0,0 0 0,0 0 0,1-1 0,-1 2 0,1-1 0,-1 0 0,1 0 0,-1 0 0,1 0 0,0 0 0,0-3 0,-1-3 0,-1-1 0,2 0 0,2-14 0,-2 8 0,7-48 0,-7 53 0,1 1 0,3-15 0,2-5 0,0-62 0,-6 62 0,0-32 0,-1 56 0,0-1 0,0 0 0,-1 2 0,0-2 0,0 1 0,-1 0 0,1 0 0,0-1 0,-1 1 0,0 1 0,-6-8 0,9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7 0,7 79 0,-6-89 0,1 12 0,1 2 0,1-1 0,8 27 0,-11-68 0,1 9 0,-2-19 0,2-37 0,1 61 0,-1 1 0,6-11 0,0-6 0,-6 22 0,-1 0 0,1 0 0,0 1 0,0-1 0,0 1 0,1-2 0,-1 2 0,3-5 0,-3 6 0,1 0 0,-2 0 0,1 1 0,1-1 0,-1 0 0,1 0 0,-1 1 0,0-2 0,0 2 0,0 0 0,1 0 0,0 0 0,-1-1 0,1 1 0,-1 0 0,1-1 0,-1 1 0,0 0 0,0 0 0,3 0 0,9 1 0,0-1 0,0 1 0,1 1 0,13 3 0,-12-1 0,27 0 0,-19-2 0,-16 0 0,17 1 0,34 0 0,5 2 0,27-5 0,-200-11 0,102 11 0,-2-2 0,-13-1 0,23 3 0,0 0 0,0 0 0,1 0 0,-1 0 0,0 0 0,0 0 0,0 0 0,0 0 0,0 0 0,0 0 0,0 0 0,0 0 0,0 0 0,0 0 0,0 0 0,0 0 0,0 0 0,0 0 0,0 0 0,0 0 0,0 0 0,0 0 0,0 0 0,0 0 0,0 0 0,0-1 0,0 1 0,0 0 0,0 0 0,0 0 0,0 0 0,0 0 0,0 0 0,0 0 0,0 0 0,0 0 0,0 0 0,0 0 0,0 0 0,0 0 0,0 0 0,0 0 0,0 0 0,0 0 0,0 0 0,0 0 0,0 0 0,0 0 0,0 0 0,0 0 0,0 0 0,0 0 0,0 0 0,0 0 0,7-2 0,9 0 0,84-3 0,46 4 0,-77 2 0,697-1 0,-707 6 0,-27-7 0,43 2 0,-74-1 0,-1 0 0,1 1 0,0-1 0,0 0 0,0 0 0,-1 1 0,1-1 0,0 1 0,0-1 0,-1 0 0,1 1 0,0-1 0,0 0 0,-1 1 0,1-1 0,-1 1 0,1-1 0,-1 1 0,1 0 0,-1 0 0,0-1 0,0 1 0,1 1 0,6 21 0,-3-9 0,9 27 0,-6-21 0,3-1 0,-1-1 0,15 21 0,26 29 0,-44-58 0,0-1 0,-2 1 0,1 0 0,5 18 0,6 14 0,1 0 0,-16-39 0,0-1 0,0-1 0,0 1 0,0 1 0,-1 0 0,1-1 0,-1 0 0,1 0 0,-1 6 0,0-7 0,0-1 0,0 1 0,-1 0 0,1-1 0,0 1 0,-1 0 0,1 0 0,0-1 0,0 0 0,-1 1 0,1 0 0,0 0 0,-1-1 0,0 1 0,1-1 0,-1 1 0,1 0 0,-1-1 0,0 1 0,1-1 0,-1 1 0,1-1 0,-1 0 0,0 1 0,0-1 0,1 0 0,-2 1 0,2-1 0,0 1 0,-1-1 0,0 0 0,0 0 0,-1 0 0,-82-1 0,47-4 0,28 3 0,0 0 0,-18 1 0,21 0 0,1 1 0,1-1 0,-2 1 0,2-1 0,-2 0 0,1-1 0,-8-3 0,9 4 0,-6-1 0,1 0 0,0 0 0,-2 1 0,-14 0 0,15 0 0,-130 0 0,74 2 0,-18 4 0,-198-5 0,269 1 0,-27 3 0,26-2 0,-25 2 0,-38-4 0,-87-1 0,129-5 0,27 5 0,0 0 0,0 0 0,-10 0 0,6 0 0,-1 0 0,0-1 0,-20-5 0,21 5 0,-1-2 0,1 2 0,-25-1 0,-230 4 0,265-1 0,1 0 0,0-1 0,0 1 0,0 0 0,0 0 0,0 0 0,-1-1 0,1 1 0,-1-1 0,1 1 0,0-1 0,0 1 0,0-1 0,0 1 0,1-1 0,-1 1 0,-1-1 0,2 0 0,-1 0 0,0 0 0,0 1 0,0-1 0,1 0 0,-1-1 0,0 1 0,1 0 0,-1 0 0,1 0 0,-1 0 0,1 1 0,-1-1 0,1-3 0,-1-4 0,0 1 0,1 0 0,0 0 0,1-9 0,0 0 0,-1-213 0,5 201 0,-5 26 0,1-1 0,-1 1 0,1-1 0,0 1 0,0 0 0,1 1 0,-1-1 0,0-1 0,3-2 0,-3 4 0,-1 1 0,1-1 0,-1 0 0,1 1 0,-1 0 0,1 0 0,0-1 0,-1 1 0,1 0 0,-1-1 0,1 1 0,0 0 0,0 0 0,-1-1 0,0 1 0,1 0 0,-1 0 0,1 0 0,0 0 0,0 0 0,-1 0 0,1 0 0,0 0 0,0 0 0,0 0 0,-1 0 0,1 0 0,0 0 0,-1 0 0,1 1 0,0-1 0,0 0 0,-1 0 0,1 1 0,-1-1 0,0 0 0,1 1 0,-1-1 0,1 0 0,0 0 0,-1 1 0,1 0 0,0 0 0,0 1 0,0-1 0,1 1 0,-1 1 0,0-1 0,0-1 0,0 1 0,-1 0 0,1 0 0,-1 0 0,0 0 0,1 4 0,-2 38 0,1 53 0,7-39 0,-5-37 0,1 21 0,-3-40 0,0 3 0,0 0 0,0-1 0,1 1 0,-1 0 0,3 7 0,-2-10 0,-1-1 0,0 0 0,1 0 0,0 0 0,0 0 0,-1-1 0,1 1 0,0 0 0,0 1 0,0-1 0,0-1 0,0 1 0,0 0 0,0 0 0,0-1 0,0 1 0,0 0 0,0-1 0,1 1 0,-1-1 0,1 0 0,-1 1 0,0 0 0,1-1 0,-1 0 0,-1 0 0,2 0 0,2 0 0,-1 0 0,0 1 0,0-1 0,1 0 0,-1-1 0,0 1 0,0 0 0,5-2 0,-7 1 0,0 1 0,0 0 0,0-1 0,-1 1 0,1-1 0,0 1 0,-1-1 0,0 1 0,1-1 0,0 1 0,-1-1 0,1 1 0,-1-1 0,1 0 0,-1 0 0,1 0 0,-1 1 0,0-1 0,1 1 0,-1-1 0,0 1 0,0-1 0,0 0 0,1 0 0,-1 1 0,0-2 0,0 2 0,-1-2 0,-5-83 0,5 76 0,0-1 0,0 1 0,-6-15 0,4 15 0,2 0 0,-1 0 0,-1-16 0,3 10 0,2 2 0,-2-1 0,-1 1 0,0 1 0,-1-1 0,-5-19 0,7 32 0,0 0 0,0 0 0,0 0 0,0 0 0,0 0 0,0 0 0,0 0 0,0 0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5 0,1 7 0,-1 159 0,5-93 0,-2-72 0,1 0 0,0 0 0,1 1 0,0-1 0,0 0 0,3 7 0,-5-12 0,1-1 0,-1 1 0,2-1 0,-2 1 0,1 0 0,0-1 0,0 1 0,-1-1 0,1 0 0,0 1 0,0 0 0,-1-1 0,1 0 0,0 0 0,0 1 0,0-1 0,0 0 0,0 0 0,0 0 0,1 0 0,23 0 0,-17-1 0,6 2 0,-11-1 0,2 0 0,-1 0 0,-1 0 0,1 0 0,1-1 0,5-1 0,-9 2 0,-1-1 0,1 0 0,-1 1 0,1-1 0,0 1 0,-1-1 0,1 0 0,-1 1 0,1-1 0,-1 0 0,1 1 0,-1-2 0,0 2 0,1-1 0,-1 0 0,0 1 0,0 0 0,0-1 0,0 0 0,0 0 0,0 1 0,0-1 0,0 0 0,0 0 0,0 0 0,0-1 0,-6-20 0,6 21 0,-16-44 0,-1-43 0,6 4 0,8 64 0,2 17 0,-1-2 0,2 1 0,0 1 0,0-1 0,0 0 0,0 0 0,0 0 0,0 0 0,0 0 0,2-5 0,-2 9 0,0 0 0,0 0 0,1 0 0,-1 0 0,0-1 0,0 1 0,0-1 0,0 1 0,0 0 0,0 0 0,0-1 0,0 1 0,0 0 0,0 0 0,0 0 0,0-1 0,0 1 0,0 0 0,0 0 0,0-1 0,0 1 0,0 0 0,0 0 0,0 0 0,0-1 0,0 1 0,0 0 0,-1 0 0,1 0 0,-8 0 0,4 0 0,-17-1 0,20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 0 0,0 0 0,1 0 0,2-2 0,-1 1 0,1-1 0,-1 1 0,0-1 0,1 1 0,0 0 0,0 0 0,-1 0 0,1 0 0,6 0 0,30-2 0,-25 2 0,-10 1 0,0 0 0,0-1 0,1 1 0,-2 0 0,2 1 0,-1-1 0,0 1 0,0-1 0,1 1 0,-1 1 0,4 0 0,-30-22 0,22 19 0,-2 0 0,0-1 0,-1 0 0,1 1 0,-1 0 0,1-1 0,0 2 0,0-2 0,-1 1 0,0 1 0,0-1 0,1 0 0,-1 1 0,0-1 0,0 1 0,0 0 0,-3-1 0,-3 2 0,1-1 0,0 1 0,-1 0 0,1 1 0,-1 0 0,1 0 0,1 0 0,-1 1 0,0 1 0,-8 3 0,12-5 0,0 0 0,2-1 0,-1 2 0,0-1 0,0 0 0,0 0 0,1 0 0,0 2 0,-1-2 0,1 0 0,0 1 0,0 0 0,0 0 0,1 1 0,0-2 0,-1 1 0,1 1 0,0-1 0,0 0 0,0 0 0,1 1 0,0-1 0,-1 1 0,2 5 0,-1-8 0,0-1 0,1 2 0,-1-2 0,0 1 0,1-1 0,-1 1 0,1-1 0,-1 0 0,1 1 0,-1-1 0,1 1 0,0-1 0,-1 1 0,1-1 0,0 1 0,-1-1 0,0 0 0,1 1 0,0-1 0,0 1 0,-1-1 0,1 0 0,0 0 0,0 0 0,0 0 0,-1 1 0,2-1 0,0 0 0,28 0 0,-24 0 0,1-1 0,0 0 0,-1 0 0,0 0 0,2-1 0,-3 1 0,9-3 0,-2 0 0,3 1 0,-1 0 0,1 1 0,1 0 0,26-1 0,-24 3 0,84-5 0,242 5 0,-354-1 0,-1 0 0,1 0 0,0 0 0,-14-5 0,14 2 0,-1 2 0,1 1 0,1-1 0,-19 0 0,-99 2 0,463 0 0,-203 5 0,-10 1 0,-45-1 0,49-5 0,-64 0 0,-7-4 0,-30 2 0,0-1 0,-14 2 0,1 0 0,25 1 0,-38 0 0,1 0 0,-1 0 0,1 1 0,0-1 0,0 0 0,-1 0 0,1 0 0,0 1 0,-1-1 0,1 0 0,-1 1 0,1-1 0,-1 1 0,1-1 0,-1 0 0,0 1 0,0 0 0,0-1 0,1 1 0,0-1 0,-1 1 0,0-1 0,0 1 0,0-1 0,1 1 0,-1 0 0,0-1 0,0 1 0,0-1 0,0 1 0,0-1 0,0 1 0,0 0 0,0 0 0,0 0 0,0-1 0,0 1 0,0 0 0,0 0 0,0-1 0,-1 1 0,1 0 0,0 0 0,0-1 0,-1 1 0,0 0 0,1-1 0,0 1 0,0 0 0,0-1 0,-1 1 0,0-1 0,1 0 0,-1 0 0,1 1 0,-1-1 0,0 0 0,0 1 0,1 0 0,-1-1 0,0 0 0,-1 1 0,-22 1 0,18-2 0,1 0 0,0 0 0,-10 3 0,-3 0 0,1-1 0,-2-1 0,1 0 0,-35-2 0,8 0 0,-160 7 0,-79-12 0,-67 6 0,185 0 0,155 0 0,1 1 0,-18 4 0,1 0 0,22-4 0,-1 0 0,2 0 0,-2 0 0,0 1 0,2-1 0,-10 6 0,14-7 0,0 0 0,0 0 0,0 0 0,0 0 0,0 0 0,0 0 0,0 0 0,0 0 0,-1 0 0,1 0 0,0 0 0,0 1 0,0-1 0,0 0 0,0 0 0,0 0 0,0 0 0,0 0 0,0 0 0,0 0 0,0 0 0,0 0 0,-1 0 0,1 0 0,0 0 0,0 1 0,0-1 0,0 0 0,0 0 0,0 0 0,0 0 0,0 0 0,0 0 0,0 0 0,0 0 0,0 0 0,0 1 0,0-1 0,0 0 0,0 0 0,0 0 0,0 0 0,0 0 0,0 0 0,0 0 0,0 0 0,0 0 0,1 0 0,-1 0 0,0 0 0,0 0 0,0 0 0,0 0 0,0 0 0,0 0 0,8 3 0,13-2 0,759-2 0,-660 7 0,341-6 0,-461 0 0,1 0 0,-1 0 0,0 0 0,1 0 0,-1 0 0,1 0 0,0 0 0,0 0 0,-1 0 0,1 0 0,-1 0 0,1 0 0,0 1 0,-1-1 0,1 0 0,-1 0 0,1 1 0,0-1 0,-1 1 0,1-1 0,-1 1 0,0-1 0,1 0 0,0 1 0,-1-1 0,0 0 0,0 1 0,1 0 0,-1-1 0,0 1 0,0-1 0,0 1 0,0 0 0,-1 0 0,1-1 0,0 1 0,0 0 0,0-1 0,0 1 0,-1-1 0,1 1 0,-1 0 0,1-1 0,-1 1 0,-1 1 0,1 0 0,-1 0 0,-1 0 0,2 1 0,-1-1 0,0 0 0,-1-1 0,0 0 0,-3 3 0,-7 0 0,1 0 0,-1-3 0,1 1 0,-1 0 0,-18 0 0,2 1 0,-27 0 0,-55-4 0,39 0 0,-458 1 0,380-6 0,-121 7 0,270-1 0,0 0 0,0 0 0,0 0 0,1 0 0,-1 0 0,0 0 0,0 0 0,0 0 0,1 1 0,-1-1 0,0 1 0,0-1 0,0 0 0,0 1 0,1-1 0,-2 1 0,2-1 0,-1 1 0,1-1 0,0 0 0,0 1 0,-1-1 0,1 1 0,0-1 0,0 0 0,0 1 0,0-1 0,-1 1 0,1-1 0,0 0 0,0 0 0,0 1 0,0-1 0,0 1 0,0-1 0,0 0 0,0 1 0,1 0 0,-1 0 0,0 0 0,1 0 0,-1 0 0,1 1 0,0-1 0,-1 0 0,1-1 0,0 1 0,0 0 0,0-1 0,0 1 0,0 0 0,0-1 0,0 1 0,0 0 0,0 0 0,0-1 0,0 1 0,0-1 0,3 1 0,15 3 0,0-1 0,1-1 0,34 0 0,-38-2 0,323 2 0,-175-3 0,26-4 0,-23-1 0,24 1 0,-55 1 0,-121 3 0,-12 1 0,4 0 0,0 0 0,0 0 0,11 1 0,-17-1 0,0 0 0,0 0 0,0 0 0,0 1 0,0-1 0,-1 0 0,2 0 0,-2 0 0,1 0 0,-1 0 0,1 0 0,0 1 0,0-1 0,-1 1 0,1-1 0,0 1 0,0 0 0,-1-1 0,1 1 0,-1-1 0,1 1 0,0 0 0,-1-1 0,1 1 0,-1 0 0,0-1 0,1 1 0,-1 0 0,1 0 0,-1 0 0,0 0 0,0-1 0,0 0 0,0 1 0,0 0 0,0 0 0,0 1 0,0-1 0,0 0 0,-1 0 0,1 0 0,-1-1 0,1 1 0,-1 0 0,1 0 0,0-1 0,-1 1 0,0 0 0,0-1 0,1 0 0,-1 1 0,0-1 0,1 1 0,-1-1 0,0 1 0,0-1 0,0 1 0,1-1 0,-1 0 0,0 1 0,0-1 0,0 0 0,1 0 0,-3 1 0,-3 0 0,1-1 0,-1 0 0,-8 0 0,-1 1 0,-55 4 0,-74-5 0,63-1 0,-563 1 0,498 5 0,13 6 0,78-6 0,28-3 0,16-2 0,1 1 0,-2 0 0,2 1 0,0 0 0,-20 5 0,29-7 0,0 1 0,1-1 0,-1 0 0,1 0 0,-1 1 0,0-1 0,1 0 0,-1 1 0,1 0 0,-1-1 0,0 0 0,1 1 0,0-1 0,0 1 0,0 0 0,0-1 0,0 0 0,-1 0 0,1 1 0,0-1 0,0 0 0,0 0 0,0 0 0,1 0 0,-1 0 0,0 0 0,0 0 0,0 0 0,0 0 0,0 1 0,0-1 0,0 0 0,0 0 0,0 0 0,0 0 0,0 1 0,0-1 0,0 0 0,0 0 0,0 0 0,0 0 0,0 0 0,0 1 0,1-1 0,1 1 0,0 0 0,-1-1 0,1 1 0,-1 0 0,1-1 0,0 0 0,-1 1 0,1-1 0,3 0 0,185 1 0,-90-2 0,1082 1 0,-1182 0 0,1 0 0,0 0 0,-1 0 0,1 0 0,-1 0 0,1 0 0,-1 0 0,1 0 0,-1 0 0,1 0 0,-1 0 0,1 0 0,-1 0 0,0 1 0,0-1 0,1 0 0,-1 0 0,1 0 0,0 1 0,-1-1 0,0 0 0,1 1 0,-1-1 0,0 0 0,1 1 0,-1-1 0,0 1 0,0 0 0,0-1 0,0 0 0,0 0 0,0 0 0,-1 0 0,1 1 0,0-1 0,0 0 0,0 1 0,0-1 0,0 0 0,-1 1 0,1-1 0,0 0 0,0 0 0,-1 1 0,1-1 0,-1 0 0,1 0 0,0 1 0,-1-1 0,1 1 0,-1-1 0,1 1 0,-1 0 0,0-1 0,0 0 0,0 1 0,1-1 0,-1 0 0,0 1 0,0-1 0,0 0 0,0 0 0,0 0 0,0 0 0,0 1 0,0-1 0,1 0 0,-1 0 0,1-1 0,-1 1 0,-1 0 0,2 0 0,-1 0 0,0 0 0,0-1 0,0 1 0,0 0 0,0-1 0,1 1 0,-3-2 0,2 1 0,1-1 0,-1 0 0,0 1 0,0-1 0,0 1 0,0-1 0,1 0 0,-2-3 0,2 3 0,-1 1 0,0-1 0,0 0 0,1 0 0,-1 0 0,-2-3 0,12 19 0,-1 0 0,0-1 0,10 29 0,-18-40 0,3 4 0,0 1 0,0 0 0,-1 0 0,0-1 0,-2 2 0,2 8 0,-2-16 0,0 0 0,0 1 0,0-1 0,0 0 0,0 0 0,0 1 0,0-1 0,0 0 0,-1 0 0,1 0 0,0 1 0,0-1 0,0 0 0,0 1 0,0-1 0,0 0 0,-1 0 0,1 0 0,0 1 0,0-1 0,0 0 0,0 0 0,0 0 0,0 0 0,-1 0 0,1 0 0,0 0 0,0 1 0,0-1 0,-1 0 0,1 0 0,0 0 0,0 0 0,-1 0 0,1 0 0,0 0 0,-1 0 0,1 0 0,0 0 0,0 0 0,-1 0 0,1 0 0,0-1 0,-15-4 0,7 3 0,-17-3 0,1 1 0,-52 0 0,-484 3 0,277 2 0,187-7 0,-1 3 0,48 1 0,17 1 0,10 1 0,-27-2 0,33 0 0,12 2 0,-1 0 0,0-1 0,1 1 0,0-1 0,-1 0 0,1 0 0,-1-1 0,1 1 0,-5-3 0,8 3 0,1 1 0,-1 0 0,0 0 0,1-1 0,-1 1 0,1-1 0,0 1 0,-1-1 0,0 0 0,1 1 0,0-1 0,-1 0 0,1 0 0,0 1 0,0-1 0,0 0 0,0 1 0,0-1 0,-1 0 0,1 0 0,0 1 0,1-1 0,-1 0 0,0 1 0,0-1 0,0 1 0,0-1 0,0 0 0,1 1 0,0-2 0,0 1 0,-1-1 0,1 1 0,-1 0 0,2 0 0,-2 0 0,1 0 0,1 0 0,-2 0 0,1 1 0,0-1 0,0 0 0,0 0 0,0 1 0,0-1 0,1 0 0,2 0 0,13-3 0,0 1 0,1 1 0,23-1 0,55 4 0,-37 0 0,92-2 0,155 2 0,-251 1 0,39 0 0,25 4 0,-23 0 0,74-6 0,-86 0 0,-65 2 0,-19-2 0,1 0 0,-1 1 0,1-1 0,0 0 0,0 0 0,-1 1 0,1-1 0,0 0 0,-1 1 0,1-1 0,-1 0 0,0 1 0,1-1 0,-1 1 0,0 0 0,1-1 0,-1 1 0,0-1 0,0 1 0,1-1 0,-1 1 0,1-1 0,-1 1 0,0 0 0,0 0 0,0-1 0,-1 1 0,1-1 0,-1 0 0,1 1 0,0-1 0,-1 0 0,1 1 0,0-1 0,0 1 0,-1-1 0,1 0 0,-1 0 0,1 1 0,-1-1 0,0 0 0,1 0 0,-1 1 0,1-1 0,-1 0 0,0 0 0,0 0 0,-16 3 0,15-3 0,-26 3 0,1-1 0,-36-3 0,12 0 0,-327 4 0,173 3 0,-33-5 0,131-1 0,39 6 0,-3-2 0,64-4-1365</inkml:trace>
</inkml:ink>
</file>

<file path=ppt/ink/ink2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97"/>
    </inkml:context>
    <inkml:brush xml:id="br0">
      <inkml:brushProperty name="width" value="0.1" units="cm"/>
      <inkml:brushProperty name="height" value="0.1" units="cm"/>
      <inkml:brushProperty name="color" value="#00A0D7"/>
    </inkml:brush>
  </inkml:definitions>
  <inkml:trace contextRef="#ctx0" brushRef="#br0">1 467 24575,'0'-6'0,"0"1"0,0 1 0,2-8 0,-1 10 0,0 1 0,-1-1 0,1 0 0,0 0 0,0 0 0,-1 1 0,2 0 0,-1 0 0,1-1 0,-1 0 0,4-2 0,-4 3 0,1 0 0,-1-1 0,1 1 0,0-1 0,-1 0 0,0 1 0,1-2 0,-1 1 0,0 1 0,0-1 0,0 1 0,0-2 0,-1 1 0,0 0 0,1 0 0,-1-1 0,0 1 0,1 1 0,-1-1 0,0-1 0,-1 1 0,1-4 0,1-1 0,0-1 0,1-1 0,0 2 0,1-2 0,0 2 0,-1-2 0,11-12 0,-6 5 0,-4 11 0,-1 1 0,0 0 0,-1-1 0,0 1 0,1-1 0,-1 0 0,-1 1 0,1-2 0,-1-4 0,0 1 0,-1 7 0,1 0 0,0-2 0,0 1 0,0 0 0,1 1 0,-1-1 0,1-1 0,0 1 0,0 1 0,0-1 0,2-4 0,9-24 0,-8 22 0,1 1 0,-1-2 0,-1 1 0,2-14 0,-3 17 0,-2 2 0,1 1 0,0-1 0,0 0 0,1 0 0,0 1 0,-1-1 0,3-4 0,-2 7 0,-2-1 0,1 0 0,0-1 0,0 1 0,-1 0 0,1 0 0,-1 0 0,0-3 0,0 3 0,0-1 0,0 1 0,1 1 0,0-2 0,-1 1 0,2-4 0,-2 5 0,0 0 0,1 1 0,-1 0 0,1-1 0,0 1 0,-1-1 0,1 1 0,0-1 0,0 1 0,-1-1 0,1 1 0,0 0 0,0-1 0,0 1 0,-1 0 0,1-1 0,0 1 0,0 0 0,0 0 0,-1 0 0,1-1 0,0 1 0,1 0 0,7 1 0,0-1 0,-1 1 0,17 3 0,-15-3 0,-1 1 0,17 1 0,4-3 0,42-1 0,-49-4 0,-18 4 0,-1 0 0,1 0 0,-2 0 0,1 1 0,5-1 0,268 1 0,-211 6 0,72-2 0,308-4 0,-434 1 0,0 0 0,14 3 0,-14-2 0,-1 0 0,17-1 0,-21-2 0,14 1 0,0 1 0,27 3 0,23 1 0,-61-3 0,14 1 0,-19-2 0,-7-1 0,-14 1 0,9-1 0,1 1 0,1-1 0,-1 0 0,0-1 0,-9-1 0,14 2 0,1 0 0,-1 0 0,1 0 0,0 0 0,-1 0 0,1 0 0,0 0 0,0 0 0,-1-1 0,1 1 0,-1 0 0,1 0 0,0 0 0,0 0 0,-1 0 0,1 0 0,0 0 0,0 0 0,0 0 0,-1 0 0,1-1 0,0 1 0,-1-1 0,1 1 0,0 0 0,0 0 0,0-1 0,0 1 0,0 0 0,0 0 0,0-1 0,0 1 0,0 0 0,0-1 0,0 1 0,0 0 0,0 0 0,0-1 0,0 1 0,0 0 0,0-1 0,0 1 0,0 0 0,0 0 0,0-1 0,0 1 0,0 0 0,1 0 0,-1-1 0,0 1 0,1 0 0,-1-1 0,1 0 0,-1 0 0,2 1 0,-2-1 0,1 0 0,1 1 0,-1 0 0,-1-1 0,2 1 0,-2-1 0,1 1 0,0-1 0,3 0 0,6 0 0,1 0 0,19 1 0,-17 0 0,22-2 0,-32 2 0,11-2 0,-24 2 0,-4 2 0,-19 5 0,23-6 0,-2 1 0,1 0 0,-18 0 0,14-1 0,10-1 0,0 1 0,0-1 0,1-1 0,-1 1 0,0 0 0,-5-2 0,10 2 0,0 0 0,0 0 0,-1 0 0,1 0 0,0 0 0,-1 0 0,1 0 0,0 0 0,0 0 0,0-1 0,-1 1 0,1 0 0,0 0 0,0-1 0,0 1 0,0 0 0,-1 0 0,1 0 0,0 0 0,0 0 0,-1-1 0,1 1 0,0 0 0,0 0 0,0 0 0,0-1 0,0 1 0,0 0 0,0 0 0,0 0 0,0-1 0,0 1 0,0 0 0,0 0 0,0 0 0,0 0 0,7-7 0,-4 6 0,-1-1 0,0 1 0,1 0 0,0 0 0,5-1 0,11 1 0,2 1 0,28 2 0,-27-2 0,39 4 0,225-4 0,-284 0 0,0 1 0,-1-1 0,0 0 0,1 0 0,0 1 0,-1-1 0,1 1 0,0 0 0,1 0 0,-2-1 0,-1 1 0,1 0 0,0-1 0,0 1 0,0-1 0,0 0 0,0 0 0,0 1 0,0-1 0,0 0 0,0 0 0,0 0 0,0 0 0,0 0 0,0 0 0,-1 0 0,1 0 0,0 0 0,0 0 0,0-1 0,0 1 0,0 0 0,0-1 0,0 1 0,0 0 0,0-1 0,1-1 0,-2 2 0,0 0 0,1 0 0,-1 0 0,0 0 0,0 0 0,0 0 0,0 0 0,0 0 0,0-1 0,1 1 0,-1 0 0,0 0 0,0 0 0,0 0 0,0 0 0,0 0 0,0 0 0,0 0 0,0 0 0,1 0 0,-1 0 0,0 0 0,0 0 0,0 0 0,0 0 0,0 0 0,1 1 0,-1-1 0,0 0 0,0 0 0,1 0 0,-1 0 0,3 6 0,-2 16 0,0-3 0,2-7 0,-1-1 0,-1 1 0,-1-1 0,-1 24 0,0-4 0,1-29 0,0 1 0,0 0 0,0 0 0,0 0 0,1-1 0,-1 0 0,1 1 0,-1 0 0,1 0 0,1-1 0,1 3 0,-1-1 0,-1 0 0,1-1 0,-1 2 0,0-2 0,1 8 0,-2-6 0,1-1 0,0 0 0,0 1 0,4 5 0,-3-4 0,0-1 0,-1 2 0,-1-2 0,2 2 0,-2-2 0,0 2 0,0 0 0,-2 7 0,2 9 0,0-16 0,0-6 0,-1 1 0,1-1 0,0 1 0,0-1 0,0 1 0,0-1 0,0 0 0,1 0 0,-1 1 0,0-1 0,0 0 0,0 1 0,0-1 0,1 0 0,0 0 0,0 1 0,-1-1 0,2 0 0,-2 0 0,1 0 0,1 0 0,0 1 0,0 0 0,0-1 0,-2 1 0,2-1 0,0 1 0,-1 0 0,0-1 0,1 1 0,-1 0 0,0 0 0,0 0 0,0 0 0,-1 0 0,1 0 0,0 3 0,-1 3 0,1-1 0,-1 13 0,0-24 0,-1-1 0,1 1 0,0-1 0,-4-5 0,2 4 0,0 1 0,1 0 0,-1-12 0,1 9 0,1 2 0,-2-2 0,-1-11 0,1 19 0,0 5 0,-2 9 0,4-9 0,-2 3 0,1-1 0,1 2 0,-1 9 0,1-15 0,1 1 0,-1-1 0,0-1 0,0 2 0,1-1 0,0 0 0,0-1 0,1 1 0,-1 0 0,1 0 0,3 3 0,-2-2 0,-1-2 0,-1 0 0,1 1 0,0-2 0,-1 1 0,3 4 0,-4-6 0,0 0 0,0 0 0,0 1 0,0-1 0,0 0 0,0 0 0,0 0 0,0 0 0,0 1 0,0-1 0,0 0 0,0 0 0,0 0 0,0 0 0,0 1 0,0-1 0,0 0 0,0 0 0,0 0 0,0 0 0,0 0 0,-1 1 0,1-1 0,0 0 0,0 0 0,0 0 0,-1 0 0,1 0 0,0 0 0,0 1 0,0-1 0,-1 0 0,-11 0 0,-14-4 0,1 1 0,-42-1 0,-30 10 0,-587-6 0,670-1 0,-25-4 0,25 4 0,-21-3 0,-428 3 0,228 3 0,-141-2 0,374 0 0,1 0 0,0 0 0,0 0 0,0 0 0,-1 0 0,2 0 0,-1 0 0,-1 0 0,1-1 0,0 1 0,1-1 0,-1 1 0,-1-1 0,1 0 0,1 1 0,0-1 0,0 0 0,0 1 0,-1-1 0,2 0 0,-1 1 0,0-1 0,0 0 0,0 0 0,1 1 0,-1 0 0,0-1 0,0 0 0,0 1 0,1-1 0,-1 0 0,0 1 0,2-2 0,13-23 0,-11 19 0,0 1 0,0-1 0,-2 0 0,1 0 0,3-7 0,12-39 0,-5-5 0,-8 42 0,-2 7 0,0 2 0,1-13 0,-1 7 0,0 1 0,1-1 0,0 1 0,11-20 0,-1 3 0,5-12 0,-19 39 0,0 0 0,1-1 0,0 2 0,-1-1 0,1-1 0,-1 1 0,2 0 0,-2 0 0,1 0 0,0 0 0,0-1 0,-1 1 0,1 1 0,0-1 0,0 0 0,1 0 0,-1 1 0,0 0 0,0-1 0,2 0 0,0 0 0,1 0 0,0 0 0,-1 1 0,0 0 0,1 0 0,6 0 0,-4 0 0,491 2 0,-256-4 0,627 2 0,-859 1 0,0 0 0,1 1 0,17 2 0,12 5 0,-7-5 0,-26-2 0,2 0 0,-2-1 0,2 0 0,-2 0 0,2-1 0,-2 0 0,13-2 0,-20 1 0,0 0 0,0 0 0,-1 0 0,1-1 0,-1 1 0,1 1 0,0-1 0,0 0 0,-3-1 0,-4-2 0,8 4 0,2 3 0,0 1 0,0 0 0,-1 0 0,0 1 0,0-1 0,-1 1 0,1 0 0,-1-2 0,0 2 0,0 0 0,-1 5 0,-1 7 0,1 19 0,0-13 0,1-1 0,5 32 0,-2-40 0,-1-1 0,0 0 0,1 21 0,-3-30 0,0-1 0,1 2 0,0-1 0,0-1 0,1 2 0,1 4 0,-1-4 0,0-1 0,-1 0 0,0 0 0,1 0 0,-1 0 0,0 6 0,-2-5 0,1-4 0,0 1 0,0-2 0,-1 2 0,1-1 0,0 1 0,1 0 0,-1-1 0,0 0 0,0 1 0,0-1 0,1 1 0,0-1 0,0 1 0,-1-2 0,1 0 0,-1 0 0,0 0 0,0 0 0,0 0 0,0 0 0,1 0 0,-1 0 0,0 0 0,0-1 0,1 1 0,-1 0 0,1 0 0,-1 0 0,0 0 0,0-1 0,1 1 0,-1 0 0,0 0 0,0-1 0,0 1 0,0 0 0,1 0 0,-1 0 0,0 0 0,0 0 0,1 0 0,-1-1 0,0 1 0,0-1 0,0 1 0,0 0 0,0-1 0,0 1 0,0 0 0,0-1 0,2-11 0,3-57 0,-3 38 0,-2-51 0,-1 31 0,0 42 0,0 0 0,-1 1 0,-1-1 0,0 0 0,0 1 0,-8-15 0,6 10 0,1 7 0,0-1 0,1 1 0,0-1 0,-2 2 0,0-2 0,-8-7 0,13 14 0,-1-1 0,0 1 0,1-1 0,-1 1 0,1-1 0,-1 0 0,1 1 0,-1 0 0,0 0 0,0 0 0,1 0 0,-1 0 0,0-1 0,0 1 0,0 0 0,0 0 0,0 0 0,0 0 0,1 0 0,-2 0 0,2 0 0,-1 0 0,0 0 0,1 0 0,-1 0 0,0 1 0,0-1 0,0 0 0,1 0 0,-1 0 0,0 0 0,0 1 0,1-1 0,-1 1 0,0-1 0,0 1 0,1-1 0,-1 1 0,0 0 0,0 0 0,-1 2 0,0 0 0,-1-1 0,1 0 0,-1 2 0,2-1 0,-1 0 0,-1 5 0,3-7 0,-1 1 0,0-1 0,1 0 0,0 0 0,0 1 0,0-2 0,0 1 0,0 1 0,0-1 0,0 1 0,0-1 0,1 2 0,0-3 0,-1 1 0,0 0 0,0-1 0,0 0 0,1 1 0,-1-1 0,0 0 0,1 1 0,-1-1 0,1 0 0,-1 0 0,0 0 0,0 0 0,0 0 0,0 0 0,1 0 0,0 1 0,-1-1 0,1 0 0,-1 0 0,0 0 0,1 0 0,0 0 0,-1 0 0,1 0 0,-1 0 0,0 0 0,1 0 0,0 0 0,-1 0 0,1 0 0,0 0 0,-1 0 0,0 0 0,1 0 0,-1-1 0,0 1 0,1 0 0,0 0 0,0 0 0,-1 0 0,0 0 0,0 0 0,0 0 0,0 0 0,0 0 0,0 0 0,1 0 0,-1 0 0,0 0 0,0 0 0,0 0 0,0 0 0,0 0 0,1 0 0,-1-1 0,0 1 0,0 0 0,0 0 0,0 0 0,0 0 0,0 0 0,1 0 0,-1 0 0,0-1 0,0 1 0,0 0 0,0 0 0,1 0 0,-1 0 0,0 0 0,0-1 0,0 1 0,0 0 0,0-1 0,0 1 0,0 0 0,0 0 0,0 0 0,0 0 0,0 0 0,0-1 0,0 1 0,0 0 0,0 0 0,-10-3 0,-13 0 0,-75 9 0,-636-6 0,556 5 0,0 1 0,105-5 0,-71-2 0,102-5 0,29 5 0,0-1 0,-14 0 0,-147 2 0,172 0 0,0 0 0,0 0 0,1 1 0,0-1 0,0 0 0,-1 0 0,0 1 0,1 0 0,-1-1 0,0 1 0,1 0 0,-1-1 0,1 0 0,0 1 0,0 0 0,0 0 0,-1 0 0,1 0 0,0 1 0,0-1 0,-2 1 0,0 2 0,1 1 0,-1 0 0,1-1 0,-3 9 0,3-6 0,-50 104 0,48-102 0,1 0 0,-1 1 0,-1 14 0,2-11 0,-1-1 0,-8 18 0,-3 8 0,14-34 0,0-3 0,0 0 0,1 0 0,-1 1 0,1-1 0,0 1 0,0-1 0,0 1 0,0 0 0,0 0 0,0-1 0,0-1 0,1 1 0,-1-1 0,0 1 0,1-1 0,-1 0 0,1 1 0,-1 0 0,1-1 0,-1 0 0,1 1 0,-1-1 0,1 0 0,-1 1 0,1-1 0,-1 0 0,1 0 0,-1 1 0,1-1 0,-1 0 0,1 0 0,0 0 0,-1 0 0,1 0 0,-1 0 0,2 0 0,-2 0 0,1 0 0,0 0 0,117 0 0,-48-1 0,-7-5 0,39 2 0,856 4 0,-488 0 0,-462-1 0,0 0 0,-1 0 0,12-3 0,10 0 0,-28 4 0,0-1 0,0 1 0,0 0 0,0-1 0,-1 1 0,1 0 0,0-1 0,0 1 0,0-1 0,0 1 0,-1-1 0,1 0 0,0 1 0,0-1 0,-1 0 0,1 0 0,0 0 0,-1 1 0,1-1 0,-1 0 0,0 0 0,1 0 0,0 1 0,-1 0 0,0-1 0,0 0 0,0 0 0,1 0 0,-1-2 0,0-3 0,0 0 0,0-1 0,0-7 0,-1 5 0,0-7 0,-6-28 0,2 17 0,0-32 0,5 12 0,-1 46 0,1 0 0,0 1 0,0-1 0,-1 1 0,1-1 0,0 1 0,-1-1 0,1 0 0,-1 0 0,1 1 0,-1-1 0,1 1 0,-1 0 0,0-1 0,1 1 0,-1-1 0,1 1 0,-1 0 0,1-1 0,0 1 0,-1 0 0,1 0 0,-2 0 0,2 0 0,-1 0 0,1 0 0,-2 0 0,2 0 0,-1 0 0,-1 0 0,-26 0 0,21 0 0,-209 0 0,117 0 0,5-5 0,-65 1 0,131 3 0,2 1 0,0-1 0,0-1 0,-31-4 0,28 1 0,0 2 0,-54-1 0,-41-1 0,80 5 0,-154 4 0,29 1 0,71 4 0,32-4 0,-25 7 0,156-11 0,1015-1 0,-1009 6 0,32-1 0,-16 0 0,147-5 0,-230 0 0,0 0 0,0 1 0,0-1 0,1 1 0,-2 0 0,0 0 0,8 4 0,-11-5 0,2 1 0,-1-1 0,1 1 0,-1-1 0,1 1 0,-1-1 0,0 1 0,0 0 0,0 0 0,1 0 0,-2 0 0,1 0 0,0 0 0,0 1 0,-1-1 0,2 0 0,-2 1 0,1-1 0,-1-1 0,1 1 0,0 1 0,-1 2 0,0-4 0,0 0 0,0 1 0,0-1 0,0 1 0,0-1 0,0 1 0,-1-1 0,1 0 0,0 1 0,-1-1 0,1 1 0,0-1 0,-1 0 0,1 1 0,0-1 0,-1 0 0,1 1 0,-1-1 0,1 0 0,-1 0 0,1 0 0,0 0 0,-1 1 0,0-1 0,1 0 0,0 0 0,0 0 0,0 0 0,-1 0 0,0 0 0,0 0 0,-22 2 0,12-1 0,-41 7 0,-33 5 0,74-11 0,-1-1 0,-24 1 0,3 0 0,-83 0 0,66-3 0,0-1 0,-81-12 0,135 14 0,0 0 0,-1 0 0,1-1 0,7 0 0,6 0 0,358-11 0,-356 11 0,-18 2 0,-12-1 0,-151 6 0,48 1 0,61-4 0,-98 2 0,-207-5 0,409-11 0,34-3 0,140-9 0,-63 8 0,-307 30 0,-163 7 0,-161-21 0,231-2 0,236 1 0,-1 0 0,0 0 0,1 0 0,-1 0 0,1 1 0,-1-1 0,0 1 0,1-1 0,-1 1 0,1 0 0,-1 0 0,0 0 0,-2 2 0,4-2 0,-1 0 0,1 1 0,0-1 0,0 1 0,-1-1 0,1-1 0,1 2 0,-2 0 0,2 0 0,0-1 0,0 1 0,-1-1 0,0 1 0,1 0 0,0-1 0,0 1 0,-1-1 0,1 1 0,1 3 0,-1 5 0,0 1 0,-1 0 0,0 0 0,-7 21 0,6-23 0,-1-1 0,-7 11 0,9-15 0,-1-2 0,0 1 0,0 1 0,-1-1 0,1-1 0,-1 1 0,1 0 0,-7 4 0,9-7 0,0 0 0,0 0 0,0 0 0,-1 0 0,1 0 0,0 1 0,0-1 0,0 0 0,0 0 0,0 0 0,0 0 0,0 0 0,-1 0 0,1 0 0,0 0 0,-1 0 0,1 0 0,0 0 0,0 0 0,0 0 0,0 0 0,0 0 0,0 0 0,0 0 0,0 0 0,0 0 0,0 0 0,0 0 0,0 0 0,0 0 0,-1 0 0,1 0 0,0 0 0,0 0 0,-1 0 0,1 0 0,0-1 0,0 1 0,0 0 0,0 0 0,0 0 0,0 0 0,0 0 0,0 0 0,0 0 0,-1 0 0,1-1 0,0 1 0,0 0 0,0 0 0,0 0 0,0 0 0,0 0 0,0-1 0,0 1 0,0 0 0,0 0 0,0 0 0,0 0 0,0 0 0,0 0 0,0-1 0,0 1 0,0 0 0,0-1 0,0 1 0,0 0 0,0 0 0,1 0 0,1-13 0,-2 11 0,5-16 0,8-24 0,-11 37 0,1-1 0,0 1 0,-1 0 0,1 0 0,2 0 0,-2 0 0,0 1 0,9-8 0,-12 12 0,0 0 0,1 0 0,-1 0 0,0 0 0,0 0 0,0 0 0,0 0 0,0 0 0,1 0 0,-1-1 0,0 1 0,0 0 0,0 0 0,0 0 0,0 0 0,0 0 0,0 0 0,0 0 0,0 0 0,0 0 0,0 0 0,0 0 0,0 0 0,0 0 0,0 0 0,0 0 0,0 0 0,0 0 0,0 0 0,1 0 0,-1 0 0,0 0 0,0 0 0,0 0 0,0 1 0,1-1 0,-1 0 0,0 0 0,0 0 0,0 0 0,0 0 0,0 0 0,0 0 0,0 0 0,0 0 0,0 0 0,0 0 0,0 0 0,0 1 0,0-1 0,0 0 0,0 1 0,3 7 0,-3 11 0,-4 1 0,3-14 0,0 1 0,0-2 0,1 2 0,0 9 0,0-15 0,0 0 0,1 2 0,0-2 0,-1 1 0,0-1 0,0 1 0,1-1 0,0 1 0,0-1 0,0 0 0,0 1 0,1-1 0,-1 0 0,0 1 0,0-1 0,1 1 0,-1-1 0,0 0 0,1 0 0,0-1 0,2 2 0,1 0 0,0 0 0,0 0 0,0-1 0,0 1 0,1-1 0,-1-1 0,8 2 0,41-3 0,-22 0 0,74 0 0,109 2 0,-201 0 0,-14-1 0,0 0 0,0 0 0,0 0 0,0 0 0,0 1 0,0-1 0,-1 0 0,1 0 0,0 0 0,0 0 0,0 0 0,0 0 0,0 0 0,0 0 0,0 0 0,0 0 0,0 0 0,0 0 0,0 0 0,0 0 0,0 0 0,0 0 0,0 0 0,0 0 0,0 0 0,0 0 0,0 0 0,0 0 0,0 0 0,0 0 0,0 0 0,0 0 0,0 0 0,0 0 0,0 0 0,0 0 0,0 0 0,0 0 0,0 0 0,0 0 0,0 0 0,0 0 0,0 0 0,0 0 0,0 0 0,0 0 0,0 0 0,0 0 0,0 0 0,0 1 0,0-1 0,0 0 0,0 0 0,0 0 0,1 0 0,-1 0 0,0 0 0,0 0 0,0 0 0,0 0 0,0 0 0,0 0 0,0 0 0,0 0 0,0 0 0,0 0 0,-23 5 0,-53 2 0,-129-5 0,102-3 0,20 1 0,364-6 0,5 0 0,755 6 0,-1028 0 0,0-1 0,13-2 0,-16 0 0,1 2 0,-1 0 0,0 0 0,14 1 0,-22 0 0,-1 1 0,1-1 0,-1 1 0,0 0 0,1-1 0,-1 1 0,0 0 0,0 0 0,-1 0 0,1-1 0,0 1 0,1-1 0,-2 1 0,1 0 0,1 2 0,12 18 0,-12-18 0,5 14 0,-7-16 0,1 0 0,-1 0 0,1 0 0,-1 1 0,0-1 0,0 0 0,0 0 0,0 0 0,0 0 0,0 0 0,-1 0 0,1 0 0,-1 0 0,1 1 0,-2-3 0,2 1 0,-1-1 0,-1 0 0,1 0 0,0 0 0,0 0 0,0 1 0,0-2 0,-1-1 0,2 3 0,-7-12 0,-1 0 0,-6-17 0,0 1 0,11 20 0,1 1 0,-1-2 0,1 2 0,0-2 0,-1-14 0,-2-18 0,4 40 0,0 0 0,1 0 0,0 1 0,-1-1 0,1 0 0,-1 0 0,0 1 0,1-1 0,-1 1 0,0-1 0,0 1 0,1-1 0,-1 1 0,0-1 0,0 1 0,1 0 0,-1-1 0,0 1 0,0 0 0,1-1 0,-2 1 0,1 0 0,1 0 0,-2 0 0,1-1 0,1 1 0,-2 0 0,1 0 0,0 0 0,0 1 0,0-1 0,-7 1 0,1-1 0,-15 4 0,16-2 0,-31 3 0,0 0 0,0-3 0,-64-3 0,34 0 0,-82 2 0,-152-2 0,250 0 0,-126-3 0,84 0 0,60 2 0,-172 1 0,105 2 0,42-1 0,-63 1 0,120-2 0,0 1 0,0 1 0,0-1 0,-1 0 0,1 0 0,0 0 0,0 1 0,-1-1 0,1 0 0,-1 1 0,1-1 0,0 1 0,1-1 0,-1 1 0,0-1 0,0 1 0,0 0 0,0 0 0,0 0 0,0 0 0,0 0 0,0-1 0,0 1 0,-1 1 0,2-1 0,0 1 0,0-1 0,0 0 0,0 0 0,0 1 0,0-1 0,0 0 0,0 1 0,0-1 0,1-1 0,-1 1 0,1 0 0,-1 0 0,1 0 0,-1 0 0,1 1 0,0-1 0,0 0 0,-1 0 0,1 0 0,0-1 0,0 1 0,2 1 0,-3-2 0,5 5 0,1 0 0,-1-1 0,7 5 0,-9-8 0,0 1 0,0 0 0,0-2 0,-1 1 0,2 0 0,-1-1 0,0 1 0,0 0 0,0-1 0,4 0 0,106-2 0,-30 0 0,133-4 0,-14 1 0,118 5 0,-217 5 0,28 1 0,-32-1 0,-11 0 0,119-5 0,-207 0 0,1 0 0,0 0 0,0 0 0,0 0 0,0-1 0,0 1 0,0 0 0,0-1 0,0 1 0,-1 0 0,2-1 0,-2 0 0,1 1 0,0-1 0,0 0 0,-1 1 0,0-1 0,0 1 0,1-1 0,0 0 0,-1 0 0,1 1 0,-1 0 0,0-1 0,1 0 0,0 0 0,-1 0 0,0 1 0,0-1 0,0 0 0,0 0 0,0 0 0,0 0 0,0-1 0,0 1 0,0 0 0,0 0 0,0 1 0,0-1 0,0 0 0,0 1 0,0-1 0,0 0 0,0-1 0,-1 2 0,0-1 0,1 0 0,0 0 0,-1 0 0,1 1 0,-1-1 0,0 0 0,1 1 0,0-1 0,-1 0 0,0 1 0,1 0 0,-1-1 0,0 1 0,0-1 0,0 1 0,1-1 0,-2 1 0,1-1 0,1 1 0,-2 0 0,1 0 0,-1-1 0,-3 1 0,-1 1 0,1-1 0,-1 1 0,1 0 0,0 0 0,-1 0 0,2 0 0,-1 1 0,-1 0 0,2 0 0,-8 4 0,-18 7 0,25-11 0,-1-2 0,1 0 0,-1 1 0,1-1 0,0 0 0,-10 0 0,-14 0 0,-203 27 0,178-24 0,-78-3 0,59-1 0,-841 1 0,913 0 0,0 1 0,1-1 0,-2 0 0,2 0 0,-1 0 0,1 0 0,-1-1 0,0 1 0,1 0 0,-2 0 0,2 0 0,-1 0 0,0-1 0,0 1 0,1 0 0,-1-1 0,0 1 0,0 0 0,1 0 0,-1 0 0,0-1 0,1 1 0,-1-1 0,1 0 0,-1 1 0,1-1 0,0 0 0,0 1 0,-1-2 0,1 1 0,0-1 0,0 0 0,0 0 0,0 2 0,0-2 0,0 1 0,0-1 0,0 1 0,1-1 0,-1 0 0,0 1 0,2-2 0,-1 0 0,1-1 0,0-1 0,0 2 0,1-1 0,-1 0 0,3-3 0,-4 6 0,0 0 0,1 0 0,-1 0 0,1 0 0,-1-1 0,0 1 0,0 0 0,1 1 0,0-1 0,-1 0 0,1 1 0,0-1 0,0 1 0,-1 0 0,0 0 0,1 0 0,0 0 0,2 0 0,29 0 0,59 5 0,-58-1 0,124-2 0,-88-3 0,-56 1 0,1 1 0,-1 0 0,29 5 0,-30-3 0,0-2 0,1 1 0,15-1 0,12 0 0,36 8 0,-42-4 0,65 1 0,0-6-1365</inkml:trace>
</inkml:ink>
</file>

<file path=ppt/ink/ink2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98"/>
    </inkml:context>
    <inkml:brush xml:id="br0">
      <inkml:brushProperty name="width" value="0.1" units="cm"/>
      <inkml:brushProperty name="height" value="0.1" units="cm"/>
      <inkml:brushProperty name="color" value="#00A0D7"/>
    </inkml:brush>
  </inkml:definitions>
  <inkml:trace contextRef="#ctx0" brushRef="#br0">120 0 24575,'0'2'0,"0"15"0,1-1 0,3 19 0,-3-34 0,-1 1 0,0-1 0,0 1 0,0-1 0,0 1 0,0-1 0,0 1 0,0-1 0,-1 2 0,1-2 0,-1 1 0,0-1 0,1 0 0,-1 0 0,0 1 0,0-1 0,0 1 0,1-1 0,-3 2 0,-6 10 0,8-11 0,0 0 0,0 0 0,1 1 0,-1-1 0,0 1 0,1 0 0,0-1 0,0 1 0,0-1 0,0 5 0,0-5 0,1 0 0,-1 0 0,0 1 0,0 0 0,-1-1 0,1 0 0,-1 1 0,1-1 0,-1 1 0,0-1 0,-2 4 0,2-3 0,-1 0 0,1-1 0,0 2 0,0-2 0,1 1 0,-2 4 0,2-4 0,-1 0 0,0 0 0,0 0 0,0 0 0,-1-1 0,-1 5 0,2-4 0,0 0 0,0-2 0,0 2 0,0 0 0,1 0 0,-1 0 0,0 2 0,1-2 0,-1 1 0,0-1 0,1-1 0,-4 7 0,-11 32 0,9-12 0,4-21 0,-1 1 0,1-2 0,-5 11 0,5-13 0,-1 2 0,1-1 0,-1 8 0,2-8 0,0 0 0,-1-2 0,0 2 0,0 0 0,-4 6 0,5-10 0,0 0 0,0 0 0,0 1 0,0-1 0,1 1 0,-1-1 0,1-1 0,0 2 0,-1-1 0,2 6 0,-1-8 0,0 1 0,0-1 0,0 1 0,0 0 0,0 0 0,0 0 0,0-1 0,1 1 0,-1 1 0,0-2 0,1 1 0,0 0 0,-1-1 0,0 1 0,1 0 0,-1-1 0,1 1 0,0 0 0,-1-1 0,0 0 0,1 0 0,0 1 0,0 0 0,-1-1 0,2 1 0,-2-1 0,1 0 0,0 1 0,0-1 0,0 0 0,0 0 0,1 1 0,14-1 0,-1-1 0,31-3 0,-34 1 0,0 2 0,1 0 0,0 0 0,-1 1 0,20 2 0,8 1 0,-30-2 0,2-1 0,18 5 0,-17-3 0,1 0 0,0 0 0,-1-2 0,26-1 0,-6 0 0,-23 1 0,0-1 0,15-3 0,-15 2 0,-1 0 0,17 1 0,400 1 0,-419 0 0,-2-1 0,1 0 0,12-3 0,-12 2 0,0 1 0,-1 0 0,14-1 0,87-2 0,-81 4 0,85 4 0,-25 2 0,-51-4 0,40-3 0,21 1 0,-83 1 0,92 3 0,159-4 0,-204 5 0,-27-5 0,26 0 0,-51-1 0,0 0 0,-1-1 0,8 0 0,-15 0 0,1 0 0,-1 0 0,1 1 0,-2-1 0,2 0 0,-1 1 0,0 0 0,-2-3 0,-3-5 0,-2-4 0,7 12 0,-1-2 0,1 1 0,-1-1 0,1 1 0,-1 0 0,2 0 0,-1-1 0,1 1 0,-1-1 0,0-3 0,-5-19 0,4 22 0,1-2 0,0 0 0,-1-9 0,2 11 0,-1 0 0,1 0 0,-1-1 0,0 1 0,-1 0 0,1 1 0,-4-7 0,-3-7 0,3 2 0,0 1 0,-14-21 0,16 30 0,2-1 0,-1 2 0,1-2 0,0 1 0,-1-6 0,1 4 0,0 2 0,-1-1 0,-3-8 0,-1 1 0,5 8 0,-1 0 0,0 2 0,1-2 0,-1 0 0,-1 1 0,2 1 0,-2-1 0,-2-4 0,2 4 0,0 0 0,1-1 0,-1 0 0,0 0 0,1 1 0,0-2 0,1 1 0,-1 1 0,1-2 0,0 1 0,0 0 0,0-1 0,1 1 0,-1-7 0,0 7 0,0 0 0,-1 1 0,0-1 0,1 0 0,-1 1 0,-1-1 0,-4-6 0,-3-5 0,9 14 0,-1-2 0,1 0 0,-1 0 0,1 1 0,0 1 0,-1-2 0,-4-3 0,5 6 0,-1-2 0,1 2 0,0-1 0,0 0 0,0 1 0,-1-1 0,0 1 0,1 0 0,-1 0 0,1 0 0,-1 0 0,1 0 0,0 0 0,0 0 0,-4 0 0,-57-1 0,-25 2 0,65 1 0,-24 1 0,-42 3 0,35-7 0,-72 2 0,105 0 0,-47 2 0,11-3 0,-74 1 0,123-1 0,-102 5 0,64-4 0,-44-3 0,65 0 0,-17-1 0,30 3 0,-1-1 0,1 0 0,-15-4 0,13 2 0,-26-2 0,-19 5 0,30 0 0,-28-3 0,10 0 0,-63 3 0,44 1 0,36-2 0,19 0 0,0 0 0,-2 1 0,2 1 0,-14 2 0,21-2 0,0 0 0,1 0 0,-1 0 0,1-1 0,-1 2 0,0-1 0,1 1 0,1 0 0,-2 0 0,1-1 0,0 1 0,0 0 0,0 0 0,0 0 0,1 0 0,-1 1 0,1-1 0,0 1 0,0-2 0,-1 2 0,1-1 0,1 1 0,-1 0 0,0-1 0,0 3 0,1-4 0,0-1 0,0 1 0,0-1 0,1 0 0,-1 1 0,0-1 0,0 1 0,0-1 0,0 1 0,0-1 0,0 1 0,1-1 0,-1 0 0,1 1 0,-1-1 0,0 1 0,1-1 0,-1 0 0,0 1 0,1-1 0,-1 0 0,1 0 0,-1 0 0,1 1 0,-1-1 0,0 0 0,1 0 0,0 0 0,-1 1 0,1-1 0,-1 0 0,0 0 0,1 0 0,-1 0 0,0 0 0,1 0 0,-1 0 0,2 0 0,25 0 0,-20 0 0,94-8 0,-64 3 0,40 2 0,148-3 0,956 6 0,-1180 0 0,1 0 0,-1 1 0,0-1 0,0 0 0,0 0 0,1 0 0,-1 1 0,-1 0 0,1-1 0,0 1 0,1-1 0,-1 1 0,0-1 0,0 1 0,0-1 0,0 0 0,0 1 0,0 0 0,-1-1 0,2 1 0,-2 0 0,1 1 0,-1-2 0,1 1 0,-1 0 0,0 0 0,1 0 0,-1 0 0,1 0 0,-1 0 0,1 0 0,-1 0 0,0 0 0,0 0 0,0 0 0,0 0 0,0 0 0,0 0 0,-1 3 0,1-4 0,-1 1 0,1-1 0,0 1 0,0-1 0,-1 1 0,1-1 0,-1 0 0,1 0 0,0 0 0,0 1 0,-1-1 0,1 0 0,-1 1 0,0 0 0,1-1 0,0 0 0,-1 0 0,0 1 0,0-1 0,1 0 0,-1 0 0,1 0 0,-1 0 0,0 0 0,1 0 0,-2 0 0,-19 0 0,14 0 0,-93 5 0,8 0 0,-679-5 0,397 0 0,353 0 0,1 2 0,-31 6 0,30-4 0,-42 2 0,47-4 0,1 0 0,-16 2 0,15-1 0,-25 2 0,40-5 0,-1 0 0,0 0 0,1-1 0,-1 1 0,1 0 0,-1-1 0,2 1 0,-4-2 0,-8-2 0,12 4 0,-1 0 0,1 0 0,-1 0 0,1 0 0,0 0 0,-1 0 0,1 0 0,0 0 0,-1 1 0,1-1 0,-1 0 0,1 0 0,0 0 0,-1 1 0,1-1 0,0 1 0,0-1 0,-1 0 0,1 0 0,0 1 0,-1-1 0,1 0 0,0 1 0,0-1 0,0 0 0,0 1 0,0-1 0,-1 0 0,1 1 0,0-1 0,0 1 0,-2 5 0,1-3 0,0 1 0,0-1 0,0 0 0,0 0 0,1 0 0,-1 5 0,2-7 0,-1-1 0,0 0 0,0 0 0,1 1 0,0-1 0,-1 1 0,0 0 0,1-1 0,-1 1 0,1-1 0,-1 1 0,0-1 0,1 0 0,-1 1 0,1-1 0,0 0 0,-1 1 0,1-1 0,0 0 0,0 0 0,-1 1 0,1-1 0,-1 0 0,2 0 0,-2 0 0,1 0 0,1 0 0,22 1 0,-20-2 0,82-7 0,-59 5 0,44-2 0,-12 2 0,-27 1 0,121-3 0,554 5 0,-587 5 0,-87-4 0,57 8 0,-65-7 0,0-1 0,32-2 0,-10 0 0,-36 1 0,3 0 0,1 0 0,-1 0 0,0-2 0,1 1 0,23-7 0,19-1 0,-57 7 0,-5 0 0,-5 0 0,-134 1 0,80 2 0,-68-1 0,381-6 0,-245 6 0,1 0 0,-2 1 0,2-1 0,-1 1 0,-1 0 0,2 0 0,0 0 0,4 2 0,30 17 0,-23-11 0,-11-8 0,-2 1 0,0 1 0,1-1 0,-1 1 0,1-2 0,-1 2 0,-1 0 0,4 3 0,-6-6 0,0 0 0,0 1 0,0-1 0,-1 0 0,1 0 0,0 0 0,-1 0 0,1 0 0,0 0 0,0 0 0,0 0 0,0 1 0,-1-1 0,1 0 0,0 0 0,0 0 0,0 0 0,-1 0 0,1 0 0,-1 0 0,1 0 0,0 0 0,0 0 0,0 0 0,-1 0 0,1 0 0,0 0 0,0 0 0,-1 0 0,-9 0 0,10 0 0,-604 0 0,469 5 0,-13 1 0,130-6 0,-27 4 0,24-1 0,-20 0 0,-131 6 0,137-7 0,-39-2 0,28-1 0,21 0 0,-37-6 0,38 4 0,-40-2 0,-167 5 0,218-1 0,12 0 0,7 0 0,320-37 0,-155 21 0,-113 13 0,-32 1 0,28 0 0,7 2 0,44 2 0,-96 1 0,1-1 0,-1 1 0,0 0 0,9 3 0,-18-5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0,-6 5 0,-11 0 0,-6-3 0,-35 1 0,9-1 0,27-1 0,-50 5 0,-61 4 0,117-8 0,1-1 0,-17 5 0,3 0 0,2-3 0,-42-1 0,27 0 0,-49 5 0,62-4 0,25-3 0,-1 0 0,1 0 0,0 0 0,-1 1 0,2 0 0,-1 0 0,-1 0 0,2 1 0,-2 0 0,2 0 0,-1 0 0,-5 2 0,-9 8 0,11-7 0,1-1 0,-9 8 0,13-11 0,2 1 0,-1 0 0,0 0 0,1 0 0,-1 0 0,1 0 0,-1 0 0,1 1 0,0-1 0,0-1 0,-2 6 0,2-1 0,5-13 0,2-6 0,8-9 0,-13 19 0,0 1 0,0 0 0,-1 0 0,1 0 0,-1 0 0,0 1 0,1-1 0,-1-1 0,0 1 0,0-3 0,0 5 0,0 0 0,0 0 0,0-1 0,0 1 0,0 0 0,0 0 0,0 0 0,0 0 0,0 0 0,0-1 0,0 1 0,0 0 0,-1 0 0,1 0 0,0-1 0,0 1 0,0 0 0,0 0 0,0 0 0,0 0 0,0 0 0,0-1 0,0 1 0,-1 0 0,1 0 0,0 0 0,0 0 0,0 0 0,-1 0 0,1 0 0,0 0 0,0 0 0,0-1 0,-2 1 0,-7 4 0,-5 10 0,13-14 0,1 0 0,-1 1 0,1 0 0,-1-1 0,1 2 0,-1-2 0,0 1 0,1 0 0,0 0 0,-1 0 0,1 0 0,0-1 0,-1 1 0,1 0 0,-1 1 0,1-2 0,0 1 0,0-1 0,0 1 0,0 0 0,0 0 0,0 0 0,1 0 0,0 2 0,-1-3 0,1 1 0,1 0 0,-1 0 0,-1-1 0,1 1 0,0 0 0,0-1 0,0 1 0,0-1 0,1 0 0,-1 0 0,1 1 0,-1-1 0,0 0 0,0 0 0,1 0 0,-2 0 0,1 0 0,3 0 0,134-1 0,-114 0 0,37-9 0,-6 1 0,18 3 0,108 5 0,-90 2 0,902-1 0,-908-4 0,-54 3 0,27 2 0,-58-1 0,2 0 0,-1 1 0,1-1 0,-1 1 0,0-1 0,0 0 0,0 1 0,1-1 0,-1 1 0,-1 1 0,2-2 0,-2 1 0,0 0 0,2 0 0,-2 0 0,1 0 0,-1 0 0,2 0 0,-1 2 0,-1-3 0,0 0 0,1 1 0,0 0 0,-1-1 0,0 1 0,0-1 0,0 1 0,1 0 0,-1-1 0,0 1 0,0 0 0,0 0 0,0-1 0,0 1 0,0 0 0,0-1 0,0 1 0,0 0 0,-1-1 0,1 1 0,0 0 0,0-1 0,0 0 0,-1 1 0,0-1 0,1 1 0,0 0 0,-1-1 0,1 1 0,0-1 0,-1 1 0,0-1 0,1 1 0,-2 0 0,-7 2 0,1-1 0,-2 0 0,1-1 0,0 1 0,-1-1 0,1 0 0,-13-1 0,-7 1 0,-41 1 0,-9 1 0,-32 1 0,46-3 0,12 1 0,-57 4 0,-65 4 0,168-10 0,-158 5 0,-9-5 0,352-11 0,-12 0 0,-53 12 0,-47 0 0,96-8 0,-152 5 0,-12 1 0,-18-1 0,-472 1 0,242 2 0,-363-1 0,602-1 0,10 1 0,1 0 0,-1 0 0,0-1 0,1 1 0,-1 0 0,0 0 0,0 0 0,1 0 0,-1 0 0,1 0 0,-1 0 0,1 0 0,-1 0 0,0 0 0,0 0 0,1 1 0,-1-1 0,1 0 0,-1 0 0,0 1 0,0-1 0,1 0 0,-1 0 0,0 1 0,1-1 0,0 1 0,-1-1 0,1 0 0,-1 1 0,0-1 0,1 1 0,0-1 0,-1 1 0,1-1 0,0 1 0,0 0 0,0-1 0,0 0 0,-1 1 0,1-1 0,0 1 0,0 0 0,0 0 0,-4 14 0,1 0 0,1 1 0,0 19 0,0 4 0,2-36 0,-1-2 0,1 1 0,-1 0 0,0 1 0,0-1 0,0 0 0,0 0 0,0-1 0,-1 1 0,1 0 0,-1 0 0,1-1 0,0 1 0,-1 0 0,-3 1 0,119-106 0,-109 96 0,-2 5 0,-1 0 0,0 2 0,0-3 0,0 1 0,1 0 0,-3 0 0,2-1 0,-1 1 0,1 0 0,-1-1 0,1 1 0,-1-5 0,-1 7 0,0 0 0,0 0 0,0 0 0,0 0 0,0 0 0,0 0 0,0 0 0,0-1 0,0 1 0,0 0 0,0 0 0,0 0 0,0 0 0,-1 0 0,1-1 0,0 1 0,0 0 0,0 0 0,0 0 0,0 0 0,-1 0 0,1 0 0,0 0 0,-1 0 0,1-1 0,0 1 0,0 0 0,0 0 0,0 0 0,-1 0 0,1 0 0,0 0 0,0 0 0,0 0 0,-1 0 0,1 0 0,0 0 0,-1 0 0,1 0 0,0 0 0,0 0 0,0 1 0,0-1 0,-1 0 0,1 0 0,0 0 0,0 0 0,0 0 0,0 0 0,-1 0 0,1 0 0,0 1 0,0-1 0,-1 0 0,1 0 0,-11 6 0,3 2 0,-2-1 0,1 1 0,-13 17 0,21-25 0,1 1 0,-1 0 0,1 0 0,-1-1 0,1 0 0,-1 1 0,1 0 0,0 0 0,0 0 0,0 0 0,0 0 0,-1 0 0,1 0 0,0 0 0,0 0 0,1 0 0,-1 0 0,0-1 0,0 2 0,0-1 0,1-1 0,-1 0 0,0 1 0,1 0 0,-1 0 0,1 0 0,0 1 0,3 2 0,-1-1 0,0 0 0,1 0 0,6 5 0,1 0 0,-9-7 0,-1 0 0,1 0 0,1 0 0,-2 0 0,1 1 0,0-2 0,1 1 0,-2-1 0,2 1 0,-1-1 0,1 1 0,-2-1 0,6 1 0,32-2 0,-18 0 0,33 2 0,-22 0 0,61-5 0,-71 1 0,-5 1 0,27-1 0,284 3 0,-607 13 0,26 0 0,75-13 0,178 0 0,0 0 0,-1 0 0,1 0 0,0 0 0,-1 0 0,1 0 0,-1 0 0,1 0 0,0 0 0,-1 0 0,1 0 0,0 0 0,0 0 0,0 0 0,-1 0 0,1 0 0,0-1 0,0 1 0,-1 0 0,1 0 0,0 0 0,0 0 0,-1-1 0,1 1 0,-1 0 0,1 0 0,0-1 0,0 1 0,0-1 0,-1 1 0,1 0 0,0 0 0,0 0 0,0-1 0,0 0 0,0 0 0,0 1 0,1-1 0,-1 0 0,0 0 0,0 1 0,1-2 0,0 2 0,-1-1 0,1 0 0,-1 1 0,1-2 0,26-22 0,-21 19 0,-2 2 0,1 0 0,0-1 0,1 1 0,-1 1 0,1 0 0,7-4 0,-6 4 0,-2-1 0,1 1 0,-1 0 0,1-1 0,8-7 0,-11 8 0,-1 0 0,-1 1 0,1-1 0,1 0 0,0 0 0,-1 1 0,1 0 0,-1 1 0,1-2 0,-1 1 0,1 0 0,0 0 0,-1 1 0,1-1 0,0 1 0,1-1 0,-1 1 0,3 0 0,60 1 0,161-2 0,-159-5 0,17 2 0,-53 4 0,28 0 0,-60 0 0,1 0 0,0 0 0,0 0 0,-1 0 0,1 1 0,-1-1 0,0 0 0,1 0 0,0 0 0,-1 1 0,1-1 0,0 0 0,-1 0 0,1 1 0,-1-1 0,2 0 0,-2 0 0,0 1 0,0-1 0,0 0 0,0 1 0,1-1 0,-1 0 0,0 0 0,0 1 0,0-1 0,0 0 0,0 1 0,0-1 0,0 1 0,0-1 0,0 0 0,0 1 0,0-1 0,0 0 0,0 1 0,0-1 0,-1 0 0,1 1 0,0 0 0,-2 0 0,2 0 0,-1 0 0,0 1 0,0-2 0,0 1 0,0 0 0,0 0 0,0 0 0,0 0 0,0-1 0,-2 2 0,-22 8 0,0 0 0,-41 8 0,35-9 0,21-7 0,1-1 0,0 0 0,-1-1 0,0 1 0,1-1 0,-11-2 0,-10 1 0,-52-4 0,-4-1 0,47 5 0,22 0 0,-1 1 0,1 0 0,-1 2 0,-23 4 0,86-7 0,186-4 0,-221 5 0,1-1 0,14-2 0,12-2 0,85-2 0,-79 3 0,-19 1 0,26 0 0,58 4 0,134-2 0,-167-4 0,24 0 0,400 5 0,-452-6 0,-45 6 0,-2 0 0,1 0 0,-1 0 0,1-1 0,0 1 0,-1 0 0,0-1 0,1 1 0,0 0 0,-1-1 0,1 1 0,-1 0 0,1 0 0,-1 0 0,1-1 0,-1 0 0,1 1 0,-1-1 0,0 1 0,1-1 0,-1 1 0,1-1 0,-1 1 0,0-1 0,0 0 0,0 1 0,1-1 0,-1 1 0,0-1 0,0 0 0,0 0 0,0 1 0,0-1 0,0 0 0,0 1 0,-1-1 0,1 1 0,0-1 0,0 0 0,0 0 0,0 0 0,0 0 0,0 0 0,0 1 0,1-1 0,-1 0 0,0 0 0,1 1 0,-1-1 0,0 0 0,1 1 0,-1-1 0,0 0 0,1 0 0,0 1 0,-1 0 0,1-1 0,-1 1 0,1-2 0,0 2 0,-1 0 0,1 0 0,0 0 0,-1 0 0,1 0 0,-1 0 0,0 0 0,1 0 0,0 0 0,-1 0 0,1 1 0,-1-1 0,1 0 0,0 0 0,-1 0 0,0 0 0,1 1 0,-1-1 0,1 0 0,-1 0 0,1 1 0,-1-1 0,0 0 0,1 0 0,-1 0 0,0 0 0,0 1 0,0 0 0,1-1 0,-1 0 0,0 1 0,0-1 0,0 1 0,1 0 0,6 15 0,-5-8 0,-2-6 0,1 0 0,-1 1 0,1 0 0,-1-1 0,0-1 0,0 2 0,-1 4 0,0-6 0,1 0 0,0 0 0,-1-1 0,1 1 0,-1-1 0,0 0 0,1 1 0,-1-1 0,1 1 0,-1 0 0,0-1 0,0 1 0,1 0 0,-1-1 0,0 0 0,0 1 0,0-1 0,1 0 0,-1 1 0,1-1 0,-2 0 0,2 0 0,-1 0 0,-1 1 0,2-1 0,-1 0 0,-2 0 0,-29 1 0,-63-4 0,10-2 0,-354 5 0,350 6 0,17-1 0,11-3 0,-113 1 0,162-3 0,-13-1 0,25 1 0,-1 0 0,-1 0 0,1 0 0,-1 0 0,1 0 0,0 1 0,0-1 0,-1 0 0,1 1 0,0-1 0,0 1 0,0-1 0,-1 1 0,1 1 0,1-2 0,-1 1 0,0 0 0,1 0 0,-1 0 0,1 0 0,-1 0 0,0-1 0,1 1 0,0 0 0,0 0 0,0 0 0,-1 0 0,1 0 0,0 0 0,0 0 0,0 0 0,0 0 0,0 0 0,1 0 0,-1 0 0,0 0 0,0 0 0,1-1 0,0 1 0,0 1 0,0 1 0,0-2 0,0 1 0,0-1 0,0 1 0,0 0 0,0-2 0,0 2 0,1-1 0,0 0 0,-1 1 0,1-1 0,0 0 0,2 2 0,2-2 0,0 0 0,0 0 0,1-1 0,-2 0 0,2 1 0,-2-1 0,2-1 0,5 1 0,11-1 0,40 2 0,63-2 0,-95-1 0,32-1 0,-39 2 0,23-4 0,-23 3 0,25-1 0,114-2 0,175 5 0,-332 0 0,0 0 0,1 1 0,-1 0 0,0 0 0,0 0 0,-1 1 0,1 0 0,-1-1 0,9 6 0,-9-6 0,0 1 0,-1 0 0,1-1 0,5 1 0,-9-2 0,-1 0 0,2 1 0,-1-1 0,0 0 0,0 0 0,0 0 0,0 0 0,0 0 0,0-1 0,0 1 0,0 0 0,1-1 0,-2 1 0,0 0 0,0-1 0,1 1 0,-1 0 0,0 0 0,0 0 0,0 0 0,1 0 0,-1 0 0,1-1 0,-1 1 0,0 0 0,0-1 0,0 1 0,0 0 0,0-1 0,0 1 0,0 0 0,0-1 0,0 1 0,0 0 0,0-1 0,0 1 0,0 0 0,0-1 0,0 1 0,0 0 0,0-1 0,0 1 0,0-1 0,0 1 0,-1-1 0,0 0 0,0 0 0,1 0 0,-1-1 0,1 2 0,-1-1 0,-1 0 0,2 0 0,-1 0 0,-1 0 0,1 0 0,-1 0 0,1 1 0,0-1 0,-1 0 0,1 1 0,1-1 0,-2 0 0,1 1 0,-1-1 0,0 1 0,1 0 0,-4-1 0,-3 0 0,-1 1 0,-16 0 0,15 0 0,-61-5 0,70 5 0,-26 1 0,0-1 0,1-2 0,-43-6 0,8-9 0,46 14-77,9 1-181,-1 0 1,0 0-1,0 1 0,-8 0 1</inkml:trace>
</inkml:ink>
</file>

<file path=ppt/ink/ink2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99"/>
    </inkml:context>
    <inkml:brush xml:id="br0">
      <inkml:brushProperty name="width" value="0.1" units="cm"/>
      <inkml:brushProperty name="height" value="0.1" units="cm"/>
      <inkml:brushProperty name="color" value="#00A0D7"/>
    </inkml:brush>
  </inkml:definitions>
  <inkml:trace contextRef="#ctx0" brushRef="#br0">1 492 24575,'0'-4'0,"0"-7"0,0 0 0,1 0 0,0 0 0,4-14 0,9-5 0,-12 26 0,0-2 0,0 1 0,1 0 0,-1-1 0,-1 1 0,1-1 0,-2 0 0,1-5 0,-1 8 0,1 0 0,-1 2 0,1-1 0,0-1 0,-1 0 0,1 1 0,1 0 0,-1 1 0,0-2 0,1 1 0,-1 0 0,1 0 0,2-3 0,9-13 0,-1-8 0,-6 14 0,1-1 0,8-14 0,33-37 0,-34 47 0,19-19 0,-24 26 0,-7 8 0,0-1 0,1 1 0,-2-1 0,2 1 0,-1-1 0,1 2 0,0-1 0,-1 0 0,1 0 0,1 1 0,-1-1 0,1 1 0,3-2 0,2 0 0,0 0 0,-1-1 0,15-6 0,-19 7 0,2-1 0,-1 2 0,1 0 0,1-1 0,-1 1 0,0 0 0,0 0 0,0 0 0,0 2 0,9-2 0,81-3 0,-86 6 0,0-1 0,1 1 0,-1 0 0,16 4 0,-6-1 0,1-1 0,-1-1 0,1-1 0,40-2 0,-15 0 0,-17 0 0,30 2 0,-56 0 0,0 0 0,-1 0 0,1 0 0,0 0 0,0-1 0,0 2 0,-2-1 0,2 1 0,0 0 0,-1 0 0,0-1 0,2 4 0,13 8 0,50 32 0,-48-34 0,-13-10 0,-2 2 0,2 0 0,-2 0 0,1 0 0,6 4 0,-11-5 0,1 0 0,1-1 0,-1 0 0,1 1 0,0-2 0,-1 1 0,1 0 0,0 0 0,-1 0 0,1 0 0,-1 0 0,1-1 0,1 1 0,-2 0 0,2-1 0,-1 0 0,-1 1 0,4-1 0,-3 1 0,1-1 0,0 2 0,-1-2 0,0 1 0,1 0 0,0-1 0,-1 2 0,0-1 0,0 0 0,0 1 0,1 0 0,-2-1 0,4 3 0,-4-2 0,1 0 0,1 0 0,-1-1 0,1 2 0,0-2 0,-1 1 0,1-1 0,0 0 0,-1-1 0,4 3 0,1-2 0,-2 0 0,0 0 0,0 0 0,0 0 0,-1 1 0,2-1 0,-1 1 0,-2-1 0,2 2 0,0-1 0,-1 1 0,5 3 0,-1 0 0,2 0 0,-1 0 0,1-1 0,12 5 0,-19-9 0,24 7 0,-23-7 0,1-1 0,-2 1 0,0 1 0,2-1 0,-1 0 0,-2 1 0,6 2 0,5 4 0,26 12 0,-5-9 0,2-1 0,64 27 0,-89-33 0,0 0 0,1-1 0,0 0 0,21 1 0,-45-4 0,10 0 0,0 0 0,0 0 0,-1 0 0,1 0 0,-1 0 0,1 0 0,0-1 0,0 1 0,-1 0 0,1-1 0,0 0 0,0 1 0,-1-1 0,2 1 0,-1-2 0,0 1 0,-3-1 0,5 2 0,0 0 0,0 0 0,0 0 0,0-1 0,0 1 0,0 0 0,0 0 0,0 0 0,0 0 0,0 0 0,0 0 0,0 0 0,-1 0 0,1-1 0,0 1 0,0 0 0,0 0 0,0 0 0,0 0 0,0 0 0,0 0 0,0 0 0,0-1 0,0 1 0,0 0 0,0 0 0,0 0 0,0 0 0,0 0 0,1 0 0,-1 0 0,0 0 0,0-1 0,0 1 0,0 0 0,0 0 0,0 0 0,0 0 0,0 0 0,0 0 0,0 0 0,0 0 0,9-3 0,6 2 0,-15 1 0,6 1 0,0-1 0,-1 1 0,1 1 0,-1-1 0,9 3 0,-8-2 0,0 0 0,-2-2 0,2 1 0,0 0 0,9 1 0,-11-2 0,-1 1 0,2-1 0,-3 1 0,2 0 0,-1 0 0,1 0 0,4 2 0,-3-1 0,-2-1 0,2 1 0,0-1 0,4 1 0,19 3 0,-18-3 0,2-1 0,21 1 0,-23-2 0,1 1 0,-2 1 0,17 3 0,-16-3 0,1 1 0,-1-3 0,16 3 0,-21-3 0,0 0 0,-1 0 0,1 1 0,0 0 0,-1 0 0,1 0 0,0 1 0,-2-1 0,2 1 0,5 2 0,0 1 0,-2 1 0,0 0 0,13 10 0,-17-13 0,-1-1 0,0 0 0,2 0 0,-1 0 0,6 2 0,14 8 0,-20-9 0,3 2 0,0-2 0,0 2 0,10 3 0,-11-5 0,-1 0 0,0 0 0,1 0 0,-2 0 0,9 8 0,-13-11 0,0 0 0,-1 1 0,1-1 0,0 0 0,0 0 0,-1 0 0,0 0 0,1 1 0,0-1 0,0 0 0,0 0 0,0 0 0,0 0 0,-1 0 0,1 0 0,-1 0 0,1 0 0,0 0 0,-1 0 0,1 0 0,0 0 0,-1 0 0,0 0 0,1 0 0,-1 0 0,-12-1 0,-13-3 0,5-1 0,-23-1 0,25 5 0,-34-3 0,-4 1 0,44 1 0,-58-2 0,49 3 0,-36 1 0,-12 0 0,49-2 0,-41-1 0,-583 3 0,560 5 0,-18 0 0,-501-5 0,579 3 0,23-2 0,-1 0 0,-1-1 0,1 1 0,0 0 0,0-1 0,0 0 0,-1 0 0,1 0 0,1-1 0,-8-1 0,9 2 0,0-1 0,0 0 0,1 1 0,0-1 0,-1 0 0,0 0 0,0 0 0,1 1 0,0-2 0,-1 2 0,1-1 0,-1 1 0,1-1 0,-1 0 0,1 0 0,0 0 0,0 0 0,0-1 0,0 1 0,0 0 0,0 0 0,0-1 0,3-22 0,1 14 0,0 1 0,11-19 0,-13 24 0,0 1 0,-1-1 0,0 1 0,0 1 0,0-2 0,-1 1 0,0 0 0,0-4 0,0 3 0,1 0 0,-1 1 0,1-1 0,1-5 0,2 1 0,-3 3 0,1 2 0,0-2 0,-1 1 0,2 1 0,3-7 0,-3 7 0,-1 0 0,-1-1 0,1-1 0,2-2 0,2-7 0,40-69 0,-39 73 0,0 1 0,1 1 0,9-10 0,-1 1 0,-7 8 0,-1 0 0,18-13 0,-22 19 0,1 0 0,-1 1 0,1 0 0,0 0 0,-1-1 0,1 1 0,1 0 0,-2 1 0,10-2 0,26-1 0,1 2 0,42 1 0,-67 1 0,-24 1 0,-13-2 0,21 1 0,-1 0 0,0-1 0,0 1 0,0 0 0,1 0 0,-1 0 0,0-1 0,1 1 0,-1 0 0,0-1 0,0 1 0,1-1 0,-1 1 0,1 0 0,0-1 0,-1 1 0,0 0 0,1 0 0,-1-1 0,1 0 0,0 1 0,0-1 0,-1-1 0,1 1 0,0 1 0,0-1 0,-1 0 0,1 1 0,0-1 0,-1 1 0,1-1 0,-1 1 0,1-1 0,-1 0 0,1 1 0,-1 0 0,0-1 0,1 0 0,-1 1 0,0 0 0,1 0 0,-1 0 0,0-1 0,0 1 0,1 0 0,-1 0 0,0-1 0,0 1 0,-21 0 0,3 0 0,37-4 0,-7 3 0,0 0 0,0 1 0,0 0 0,0 2 0,0-1 0,17 4 0,-14-3 0,0 0 0,-1 0 0,0-1 0,18 0 0,11 0 0,-10 4 0,-25-4 0,-1 1 0,2-1 0,-2-1 0,7 2 0,-6-3 0,-2 1 0,2 0 0,-1 0 0,0 1 0,0 0 0,0 0 0,0 0 0,0 0 0,0 1 0,9 3 0,-4 4 0,8 2 0,5 0 0,-2 0 0,40 26 0,-8-7 0,-36-20 0,36 16 0,27 6 0,26 15 0,8-6 0,-78-29 0,30 9 0,-60-18 0,1-1 0,-1 0 0,1-1 0,11 2 0,-10-2 0,0 1 0,15 4 0,-18-4 0,1-2 0,-1 1 0,0 0 0,9 0 0,-9 0 0,0-1 0,0 1 0,1 1 0,6 1 0,41 9 0,-29-6 0,-2-3 0,41 6 0,-53-7 0,22 3 0,-23-2 0,1-1 0,15 2 0,-20-4 0,1 0 0,-1 1 0,14 3 0,-20-4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0,-8 0 0,-9 1 0,-381-2 0,192-1 0,124-4 0,-103 1 0,128 3 0,36 1 0,1-1 0,-1 0 0,-22-6 0,29 5 0,0 1 0,-1 0 0,1 1 0,-16 1 0,-6 0 0,-565-1 0,597 0 0,2 1 0,1-1 0,0 0 0,0 0 0,0 0 0,-1-1 0,1 1 0,0 0 0,-1 0 0,1-1 0,-3 0 0,4 1 0,0 0 0,0 0 0,-1-1 0,1 0 0,0 1 0,-1-1 0,1 1 0,0-1 0,0 1 0,0-1 0,-1 0 0,1 1 0,0-1 0,0 1 0,0-1 0,0 0 0,0 1 0,0-1 0,0 0 0,0 0 0,0 1 0,0-1 0,1 1 0,-1-1 0,3-12 0,2 0 0,0 0 0,1 1 0,0 0 0,15-22 0,0 1 0,7-9 0,-25 38 0,13-28 0,-14 25 0,2-1 0,0 1 0,0-1 0,-1 2 0,2-2 0,0 3 0,0-3 0,1 3 0,-1-2 0,10-7 0,-9 10 0,0 1 0,-1-1 0,1 1 0,0 0 0,0 1 0,-1 0 0,2 0 0,11-4 0,-5 3 0,0 1 0,1-2 0,-1 2 0,1 1 0,20-1 0,92-3 0,-78 5 0,47 1 0,-30 9 0,-58-8 0,1 0 0,0 0 0,0 1 0,-1 0 0,0 0 0,0 1 0,0-1 0,8 8 0,-6-7 0,16 16 0,-10-7 0,4 1 0,0 0 0,2-1 0,24 12 0,86 30 0,-113-46 0,4 1 0,34 20 0,-46-26 0,-2 1 0,1-1 0,2 0 0,13 4 0,16 6 0,28 12 0,-21-9 0,-32-11 0,-1-3 0,2 1 0,-1-1 0,0 0 0,24 0 0,-36-3 0,-27-1 0,-44 4 0,0 1 0,64-4 0,-162-4 0,2-3 0,123 6 0,-51-9 0,61 7 0,-7-3 0,-60 0 0,-361 7 0,426-1 0,-55 9 0,76-5 0,-1-2 0,1 2 0,0 0 0,0 1 0,-21 9 0,29-11 0,7-5 0,9-5 0,-5 1 0,5-4 0,0 0 0,-1-1 0,11-14 0,33-46 0,-47 60 0,0-1 0,10-21 0,-6 9 0,-8 17 0,1-1 0,0 0 0,10-12 0,-13 17 0,2 1 0,0-1 0,-1 0 0,0 0 0,2 1 0,-1-1 0,0 2 0,-1-1 0,10-4 0,3 1 0,-13 3 0,2 1 0,-2-1 0,1 1 0,0 0 0,1 0 0,4-1 0,-8 2 0,156-10 0,-19 15 0,-124-4 0,12-1 0,-20 0 0,2 0 0,-2 0 0,2 0 0,-2 1 0,2 0 0,-2 0 0,1 1 0,0 0 0,0 0 0,7 3 0,29 22 0,-33-22 0,19 11 0,48 19 0,-25-12 0,-41-17 0,16 10 0,-20-10 0,1-1 0,0-1 0,0 1 0,11 3 0,2 1 0,-11-6 0,20 8 0,-18-8 0,1 0 0,15 9 0,-1 0 0,-19-9 0,0 0 0,-1 1 0,1 1 0,10 6 0,-18-11 0,1 0 0,-1 0 0,0 1 0,0-1 0,1 0 0,-1 0 0,0 0 0,1 0 0,-1 1 0,0-1 0,0 1 0,0-1 0,0 0 0,1 0 0,-1 0 0,0 1 0,0-1 0,0 0 0,0 0 0,0 0 0,0 0 0,0 0 0,0 1 0,0-1 0,0 0 0,0 0 0,0 1 0,0-1 0,0 0 0,0 1 0,0-1 0,0 0 0,0 1 0,-1-1 0,1 0 0,-1 1 0,0-1 0,1 1 0,-1-1 0,1 1 0,-1-1 0,0 0 0,0 0 0,1 0 0,-1 1 0,0-1 0,0 0 0,-30 0 0,27 0 0,-31 0 0,-82-4 0,16 1 0,2 1 0,-116 0 0,119 3 0,-144-1 0,217-2 0,0 0 0,-32-6 0,53 8 0,-2 0 0,1-1 0,0 0 0,0 1 0,0-1 0,-1 0 0,1-1 0,-2-1 0,4 3 0,0-1 0,1 1 0,0 0 0,-1-1 0,1 1 0,0 0 0,-1-1 0,0 1 0,1-1 0,0 1 0,0 0 0,0-1 0,-1 0 0,1 1 0,0 0 0,-1 0 0,1-1 0,0 1 0,0-1 0,0-1 0,0 1 0,1 0 0,-1 0 0,1 0 0,-1 0 0,0 0 0,1 0 0,0 0 0,-1 0 0,1 0 0,-1 1 0,2-3 0,17-18 0,-12 14 0,0-2 0,6-7 0,-9 11 0,1-1 0,0 2 0,-1-1 0,7-3 0,2-5 0,0 1 0,-9 7 0,2 0 0,-1-1 0,1 2 0,0-1 0,11-5 0,-6 5 0,20-5 0,-17 6 0,7-1 0,0 0 0,2 1 0,-1 0 0,31 1 0,101-3 0,-143 6 0,0 1 0,0-1 0,0 2 0,0 0 0,0 0 0,0-1 0,14 8 0,-3-2 0,-9-3 0,1 1 0,-1 0 0,0 0 0,16 11 0,20 13 0,36 17 0,-20-7 0,-60-36 0,-3-3 0,1 1 0,0 1 0,-1-1 0,-1 1 0,1-1 0,1 1 0,-2 0 0,5 2 0,-7-4 0,1 1 0,0-1 0,-1 0 0,1 0 0,0 1 0,-1-1 0,0 0 0,1 0 0,0 0 0,-1 0 0,0 1 0,1-1 0,-1 0 0,1 0 0,0 0 0,-1 0 0,0 0 0,1 0 0,-1 0 0,0 0 0,-12 0 0,13 0 0,-15 0 0,-123 4 0,-14 1 0,-214 2 0,246-8 0,91 0 0,27 0 0,0 1 0,-1 0 0,1-1 0,0 1 0,0-1 0,0 0 0,-1 1 0,1-1 0,-3-2 0,4 2 0,0 1 0,0-1 0,1-1 0,-1 2 0,0-1 0,1 0 0,-1 0 0,1 0 0,-1 0 0,1 0 0,-1 1 0,1-1 0,0 0 0,0-1 0,0 1 0,0 0 0,0 0 0,0 0 0,0 0 0,0 0 0,0 0 0,0 0 0,1 0 0,-1 0 0,1 0 0,1-4 0,0 2 0,0-1 0,0 1 0,0 0 0,4-5 0,-1 2 0,2-1 0,0 2 0,1-1 0,-1 0 0,2 1 0,-2 0 0,2 1 0,0-1 0,-1 1 0,2 0 0,10-3 0,11-2 0,61-13 0,-75 19 0,1 2 0,1-1 0,23 2 0,165 0 0,-200 1 0,2 0 0,-2-1 0,1 2 0,-1 0 0,1 1 0,-2-1 0,2 1 0,9 6 0,8 1 0,-24-10 0,11 5 0,0 1 0,16 8 0,-26-13 0,1 0 0,-1 1 0,0 0 0,0 0 0,1 0 0,-1 0 0,0 0 0,-1-1 0,1 2 0,-1-1 0,1 0 0,0 1 0,-1-1 0,0 0 0,0 0 0,0 1 0,1 3 0,-2-4 0,0-2 0,-1 1 0,0-1 0,1 1 0,-1 0 0,1 0 0,-1 0 0,0-1 0,1 1 0,-1 0 0,0 0 0,0 0 0,1-1 0,-2 1 0,2-1 0,-1 1 0,0-1 0,0 1 0,1-1 0,-2 1 0,-22 8 0,-28 4 0,33-9 0,10-3 0,-1 1 0,0-2 0,-11 0 0,10 0 0,0 0 0,-11 3 0,-216 19 0,83-21 0,83-2 0,71 2 0,0-1 0,1 0 0,-1 0 0,1 0 0,0 0 0,-1 0 0,1 0 0,-1 0 0,0 0 0,0 0 0,1 0 0,-1-1 0,1 1 0,-1 0 0,0 0 0,1 0 0,-1-1 0,1 1 0,-1-1 0,0 1 0,1 0 0,0-1 0,-1 1 0,1 0 0,-1-1 0,1 1 0,-1-1 0,1 1 0,0 0 0,-1-1 0,1 1 0,0-1 0,0 1 0,0-1 0,0 1 0,0-1 0,-1 1 0,1-1 0,0 0 0,0 1 0,0 0 0,0-1 0,0 1 0,0-1 0,0 1 0,0-1 0,1 1 0,-1-1 0,0 1 0,0-1 0,0 1 0,0-1 0,0 1 0,0-1 0,1 0 0,1-2 0,-1 0 0,1 1 0,0 0 0,0 0 0,0-1 0,0 1 0,0 0 0,0 1 0,6-5 0,1 2 0,1 0 0,2 0 0,-2 0 0,18-2 0,-10 1 0,19-3 0,-25 7 0,1-2 0,12-4 0,-20 5 0,1 1 0,-2 0 0,10 0 0,-9 1 0,0-1 0,1 0 0,8-2 0,-7 1 0,-2 0 0,1 1 0,-1 1 0,1-1 0,7 1 0,14-2 0,-5 0 0,24 0 0,-2 0 0,18-4 0,-58 6 0,2-1 0,-1 1 0,-1-1 0,7 0 0,-52 0 0,-125 10 0,124-6 0,20-2 0,0 2 0,-29 4 0,39-4 0,-23 1 0,24-4 0,-1 1 0,-17 5 0,25-5 0,1 0 0,0 0 0,0 1 0,-1-1 0,2 0 0,-1 0 0,-6 5 0,9-6 0,0 1 0,-1-1 0,1 0 0,0 1 0,0-1 0,0 0 0,0 1 0,0-1 0,-1 0 0,1 1 0,0-1 0,0 0 0,0 1 0,0-1 0,0 1 0,-1-1 0,1 1 0,0-1 0,0 0 0,0 0 0,0 0 0,0 1 0,0-1 0,1 1 0,-1 0 0,1 0 0,-1-1 0,0 1 0,1 0 0,-1-1 0,1 1 0,0 0 0,0-1 0,-1 1 0,1-1 0,0 1 0,0-1 0,0 0 0,0 1 0,0-1 0,2 1 0,6 1 0,1 0 0,0 0 0,0-1 0,15 1 0,43-2 0,-26-1 0,17 1 0,-10 1 0,95-8 0,-125 4 0,83-10 0,-94 12 0,-13-1 0,-15-1 0,15 2 0,-18-2 0,0 1 0,0 2 0,-28 1 0,3 0 0,-47 5 0,95-6 0,-22 0 0,1 2 0,0 0 0,-30 8 0,17-6 47,20-3-1459</inkml:trace>
</inkml:ink>
</file>

<file path=ppt/ink/ink2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84"/>
    </inkml:context>
    <inkml:brush xml:id="br0">
      <inkml:brushProperty name="width" value="0.1" units="cm"/>
      <inkml:brushProperty name="height" value="0.1" units="cm"/>
      <inkml:brushProperty name="color" value="#66CC00"/>
      <inkml:brushProperty name="ignorePressure" value="1"/>
    </inkml:brush>
  </inkml:definitions>
  <inkml:trace contextRef="#ctx0" brushRef="#br0">1 176,'96'-173,"-94"170</inkml:trace>
</inkml:ink>
</file>

<file path=ppt/ink/ink2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85"/>
    </inkml:context>
    <inkml:brush xml:id="br0">
      <inkml:brushProperty name="width" value="0.1" units="cm"/>
      <inkml:brushProperty name="height" value="0.1" units="cm"/>
      <inkml:brushProperty name="color" value="#66CC00"/>
      <inkml:brushProperty name="ignorePressure" value="1"/>
    </inkml:brush>
  </inkml:definitions>
  <inkml:trace contextRef="#ctx0" brushRef="#br0">0 174,'104'-171,"-103"169</inkml:trace>
</inkml:ink>
</file>

<file path=ppt/ink/ink2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86"/>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1,'1908'0,"-1905"0</inkml:trace>
</inkml:ink>
</file>

<file path=ppt/ink/ink2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87"/>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1,'1146'0,"-1144"0</inkml:trace>
</inkml:ink>
</file>

<file path=ppt/ink/ink2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88"/>
    </inkml:context>
    <inkml:brush xml:id="br0">
      <inkml:brushProperty name="width" value="0.1" units="cm"/>
      <inkml:brushProperty name="height" value="0.1" units="cm"/>
      <inkml:brushProperty name="color" value="#66CC00"/>
      <inkml:brushProperty name="ignorePressure" value="1"/>
    </inkml:brush>
  </inkml:definitions>
  <inkml:trace contextRef="#ctx0" brushRef="#br0">1 394,'136'-390,"-135"386</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1:20:53.044"/>
    </inkml:context>
    <inkml:brush xml:id="br0">
      <inkml:brushProperty name="width" value="0.2" units="cm"/>
      <inkml:brushProperty name="height" value="0.2" units="cm"/>
      <inkml:brushProperty name="color" value="#E71224"/>
    </inkml:brush>
  </inkml:definitions>
  <inkml:trace contextRef="#ctx0" brushRef="#br0">81 633 24575,'0'-11'0,"1"0"0,-1 0 0,-1 0 0,0 0 0,0 0 0,-1 0 0,-4-11 0,3 8 0,0-1 0,1 1 0,0 0 0,1-1 0,1-16 0,-3-28 0,3 57 0,-1-7 0,0 0 0,0 1 0,-1-1 0,0 1 0,-5-13 0,-2-22 0,4 14 0,3 16 0,0 0 0,1 0 0,0-21 0,1 21 0,0 0 0,-1 0 0,-4-22 0,-1 0 51,5 27-334,0 0 0,0 1 0,-1-1-1,-4-12 1</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6:21.479"/>
    </inkml:context>
    <inkml:brush xml:id="br0">
      <inkml:brushProperty name="width" value="0.05" units="cm"/>
      <inkml:brushProperty name="height" value="0.05" units="cm"/>
    </inkml:brush>
  </inkml:definitions>
  <inkml:trace contextRef="#ctx0" brushRef="#br0">34 34 24575,'10'1'0,"1"0"0,11 2 0,16 2 0,4-5 0,-22 0 0,26 2 0,-39-1 0,-1 0 0,1 0 0,-1 1 0,1 0 0,-1 0 0,-1 0 0,1 1 0,7 4 0,11 10 0,-1 1 0,0 2 0,32 36 0,-46-47 0,34 42 0,71 104 0,-95-123 0,23 52 0,-8-14 0,48 103 0,-32-64 0,-37-78 0,-2 0 0,10 42 0,-18-60 0,33 100 0,0 1 0,-19-62 0,37 79 0,-28-71 0,-3-5 0,32 71 0,45 124 0,-62-122 0,-4-12 0,34 137 0,-34-114 0,-13-66 0,19 89 0,-28-92 0,42 137 0,-30-135 0,8 25 0,1 9 0,-11-30 0,-5-16 0,12 29 0,32 75 0,-51-131 0,20 41 0,-23-61 0,5 12 0,18 49 0,-21-49 0,1-2 0,1 0 0,1 0 0,1-1 0,23 29 0,-35-49 0,6 7 0,0 0 0,-1 1 0,1-1 0,-2 2 0,0-1 0,6 18 0,28 80 0,-39-107-72,1 1 1,-1-1-1,1 0 0,-1-1 0,1 1 0,-1 0 0,2 0 0,-2 0 1,1-1-1,0 1 0,0 0 0,-1 0 0,1 0 0,0-1 0,1 1 1,-2-1-1,1 1 0,1-1 0,5 2-6754</inkml:trace>
</inkml:ink>
</file>

<file path=ppt/ink/ink2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89"/>
    </inkml:context>
    <inkml:brush xml:id="br0">
      <inkml:brushProperty name="width" value="0.1" units="cm"/>
      <inkml:brushProperty name="height" value="0.1" units="cm"/>
      <inkml:brushProperty name="color" value="#66CC00"/>
    </inkml:brush>
  </inkml:definitions>
  <inkml:trace contextRef="#ctx0" brushRef="#br0">1472 1 24575,'0'1'0,"1"-1"0,0 0 0,-1 1 0,0-1 0,1 0 0,-1 1 0,1-1 0,-1 1 0,1-1 0,-1 1 0,0-1 0,1 1 0,-1-1 0,0 1 0,0-1 0,0 0 0,0 1 0,1 0 0,-1-1 0,0 2 0,1 11 0,0-8 0,1 12 0,-2-16 0,1-1 0,-1 1 0,1-1 0,-1 1 0,0-1 0,0 0 0,1 0 0,-1 0 0,0 1 0,1-1 0,0 1 0,-1-1 0,0 0 0,1 1 0,-1-1 0,1 0 0,0 1 0,-1-1 0,1 0 0,-1 0 0,1 0 0,-1 0 0,0 1 0,1-1 0,-1 0 0,1 0 0,0 0 0,-1 0 0,1 0 0,-1 0 0,0 0 0,0 0 0,0 0 0,0 0 0,0 0 0,-1 0 0,1 0 0,0 0 0,0 0 0,0 0 0,0 0 0,0 0 0,-1 0 0,1 0 0,0 0 0,0 0 0,-1 0 0,1 0 0,0 0 0,0 0 0,0 0 0,0 0 0,0 0 0,0 0 0,-1 0 0,1 0 0,0 0 0,0-1 0,0 1 0,0 0 0,0 0 0,0 0 0,0 0 0,0 0 0,0 0 0,0 0 0,0 0 0,0-1 0,0 1 0,0 0 0,0 0 0,0 0 0,0 0 0,3-5 0,3-2 0,-6 7 0,0 1 0,0-1 0,0 1 0,0 0 0,0-1 0,0 1 0,0 0 0,0-1 0,0 1 0,0-1 0,0 1 0,1-1 0,-1 1 0,0-1 0,0 1 0,1-1 0,-1 0 0,1 0 0,-1 1 0,0 0 0,1 0 0,12 9 0,-4-3 0,-6-5 0,-1 0 0,0 0 0,0 0 0,-1 1 0,1-1 0,0 0 0,0 1 0,-1 0 0,0-1 0,0 1 0,1 0 0,-2-1 0,0 2 0,1-3 0,0 8 0,0-7 0,-1 0 0,1 0 0,0 0 0,0-1 0,1 1 0,-1 0 0,0 0 0,1 0 0,0 0 0,6 7 0,3 5 0,-10-13 0,1 1 0,0-1 0,-1 1 0,1-1 0,-1 1 0,-1 0 0,2 0 0,-1 0 0,0 0 0,0 0 0,0 3 0,1 0 0,0 0 0,0 1 0,0-1 0,1 0 0,0 0 0,0 1 0,7 7 0,-6-9 0,0 1 0,-1-1 0,0 0 0,0 1 0,0 0 0,-1-1 0,0 2 0,2 4 0,0 1 0,10 17 0,-9-19 0,-2-1 0,1 1 0,4 12 0,-6-14 0,0-2 0,0 1 0,1-1 0,4 9 0,-4-10 0,0 1 0,0 0 0,-1 0 0,-1 1 0,4 6 0,-4-7 0,1 0 0,-1 0 0,1-1 0,3 7 0,-2-8 0,-2 2 0,2-1 0,-1 1 0,-1-1 0,1 6 0,8 28 0,-10-36 0,1 0 0,0 2 0,0-1 0,-1 0 0,2 0 0,0-1 0,3 5 0,-3-3 0,1-1 0,-2 0 0,1 1 0,1 4 0,14 46 0,-4 8 0,-7-32 0,-4-20 0,-3-14 0,0-20 0,2 20 0,0 1 0,-1-1 0,-1 0 0,1 1 0,-1 0 0,1-5 0,-5 17 0,1 6 0,4-14 0,0-1 0,0 0 0,0 1 0,0 0 0,0 1 0,-1-1 0,0 0 0,1-1 0,0 1 0,-1 0 0,1 0 0,-1 0 0,0 0 0,1-1 0,0 2 0,0-2 0,-1 1 0,0-1 0,0 0 0,0 1 0,0-1 0,0 1 0,1-1 0,-3 2 0,-1-1 0,1-1 0,-1 2 0,1-2 0,-2 1 0,-4-1 0,-17 3 0,13 0 0,0-2 0,0 1 0,-1-1 0,1-1 0,0 0 0,-22-2 0,-15 0 0,-30-2 0,45 4 0,-69 7 0,53-2 0,16-5 0,19 0 0,-22 3 0,25-1 0,-1-2 0,0 0 0,0 0 0,1-1 0,-20-4 0,8-2 0,22 5 0,0 1 0,-1 0 0,0 0 0,1 0 0,0 0 0,-1 0 0,0 0 0,-4 1 0,-46-1 0,-45 2 0,65 4 0,21-4 0,-23 2 0,-31-3 0,-46 0 0,55-6 0,38 2 0,1 2 0,-1 1 0,-27 1 0,-94 4 0,133-3 0,-1 0 0,-11 2 0,12-2 0,-1 1 0,-14-1 0,-56-7 0,9-1 0,55 6 0,-21 2 0,31 0 0,1 0 0,-2-1 0,2 1 0,0 1 0,-1 0 0,0-1 0,1 1 0,-7 3 0,11-5 0,0 0 0,0 0 0,0 0 0,0 0 0,0 1 0,0-1 0,0 0 0,0 0 0,-1 0 0,1 0 0,0 0 0,-1 0 0,1 0 0,0 0 0,0 0 0,0 0 0,0 0 0,-1 1 0,1-1 0,0 0 0,0 0 0,0 0 0,0 0 0,-1 0 0,1 0 0,-1-1 0,1 1 0,0 0 0,0 0 0,0 0 0,0 0 0,-1 0 0,1 0 0,0 0 0,0 0 0,0 0 0,0 0 0,-1-1 0,2-6 0,5-10 0,27-47 0,-27 52 0,4-20 0,-7 21 0,1-2 0,7-13 0,2 6 0,-9 13 0,0 1 0,-1 0 0,1 0 0,-1-1 0,1-8 0,-1 6 0,0-1 0,4-10 0,25-53 0,-18 44 0,10-33 0,-20 49 0,-1 4 0,0 1 0,0-1 0,7-10 0,5-5 0,-3 5 0,10-23 0,-17 32 0,-1 2 0,-2 1 0,3 0 0,7-13 0,-1 4 0,-9 12 0,0 0 0,0 1 0,1 1 0,4-8 0,3 2 0,-8 5 0,1-1 0,1 2 0,-1-1 0,0 0 0,0 0 0,2 0 0,-1 1 0,-1 0 0,1 0 0,0 0 0,0 0 0,1 0 0,8-2 0,-13 4 0,24-2 0,41-3 0,768 5 0,-819 1 0,0 0 0,0 1 0,19 5 0,-23-5 0,-8-2 0,0 1 0,0-1 0,-1 0 0,1 0 0,0 1 0,0-1 0,-2 1 0,2 0 0,0 0 0,-1-1 0,1 1 0,-1 0 0,1 0 0,-1-1 0,0 1 0,0 0 0,0 0 0,0 1 0,0-1 0,0 0 0,0 0 0,0 1 0,1 0 0,-2-1 0,0 0 0,0-1 0,1 0 0,-1 0 0,0 0 0,0 1 0,0-1 0,1 0 0,-1 1 0,0-1 0,1 1 0,-1-1 0,0 1 0,0-1 0,0 0 0,0 1 0,0-1 0,0 1 0,0-1 0,0 1 0,0 0 0,-1-1 0,1 1 0,0-1 0,-1 0 0,1 1 0,0 0 0,-1-1 0,1 1 0,-2-1 0,2 1 0,-1 0 0,0-1 0,0 0 0,0 0 0,0 0 0,1 1 0,-1-1 0,0 1 0,0-1 0,-1 0 0,-6 1 0,2 0 0,-1-1 0,-9 0 0,14 0 0,-30 0 0,-115-4 0,34 1 0,0-2 0,-25 4 0,69 2 0,-35 6 0,34-2 0,-50-1 0,37-4 0,81 1 0,0-1 0,0 1 0,1 0 0,-2-1 0,1 1 0,1 0 0,-1 0 0,0-1 0,0 0 0,1 2 0,0-1 0,-1 0 0,1 0 0,-3 2 0,3-2 0,0 0 0,0 0 0,0 0 0,0 0 0,1 0 0,-1 0 0,1 0 0,-1 0 0,1 0 0,-1 1 0,0-1 0,1 1 0,0-1 0,0 0 0,-1 0 0,1 1 0,0-2 0,0 1 0,0 1 0,1 1 0,-1-2 0,0 0 0,1-1 0,0 1 0,-1 0 0,1-1 0,-1 1 0,1 0 0,-1-1 0,0 1 0,1-1 0,0 1 0,0-1 0,-1 0 0,1 0 0,0 1 0,0-1 0,0 0 0,-1 0 0,2 1 0,-2-1 0,1 0 0,0 0 0,0 0 0,0 0 0,0 0 0,-1 0 0,1 0 0,0 0 0,0 0 0,1-1 0,29-4 0,-30 4 0,13-1 0,-1-1 0,1 2 0,14-2 0,-9 3 0,25-2 0,-22 2 0,26-5 0,-18 3 0,0 0 0,43 3 0,-19 0 0,-33-1 0,163 6 0,-45 2 0,-62-5 0,-8-1 0,-31 0 0,40-3 0,-48-3 0,-25 3 0,2 0 0,-1 1 0,12-1 0,-15 1 0,0 1 0,-1-1 0,0 0 0,1 1 0,-1 0 0,1-1 0,-1 1 0,1 0 0,-2 0 0,2 1 0,-2-1 0,2 0 0,2 2 0,3 6 0,-8-9 0,1 1 0,-1-1 0,0 0 0,0 0 0,0 1 0,0-1 0,0 0 0,0 0 0,0 0 0,0 0 0,0 0 0,0 1 0,0-1 0,0 0 0,0 0 0,0 1 0,0-1 0,0 0 0,0 0 0,0 1 0,0-1 0,0 1 0,-1-1 0,-1 1 0,2 0 0,-1-1 0,-1 1 0,1 0 0,0 0 0,0-1 0,0 1 0,0-1 0,-1 0 0,1 1 0,0-1 0,-3 0 0,-9 3 0,0-2 0,-1 2 0,-24-1 0,-9-2 0,-123-6 0,-60-5 0,19 15 0,17-2 0,98-4 0,-18 7 0,111-5 0,-2 0 0,2 0 0,0 0 0,-1 1 0,0-1 0,0 1 0,2-1 0,-3 0 0,2 2 0,-1-1 0,1 1 0,0-1 0,0 1 0,-1-1 0,-2 4 0,5-5 0,1 0 0,0 0 0,-1 0 0,1 0 0,0 0 0,0 1 0,0-1 0,-1 0 0,1 1 0,-1-1 0,1 0 0,0 1 0,0-1 0,0 0 0,0 1 0,0-1 0,-1 0 0,1 1 0,0 0 0,0-1 0,0 0 0,0 1 0,0-1 0,0 0 0,0 1 0,0-1 0,0 1 0,1 0 0,-1-1 0,1 1 0,0 0 0,-1-1 0,1 1 0,-1-1 0,1 1 0,0-1 0,0 0 0,-1 1 0,2-1 0,-2 0 0,2 1 0,25 7 0,11-4 0,1-3 0,59-1 0,-36-1 0,128 6 0,-182-5 0,0 1 0,12 2 0,14 2 0,288-5 0,-159 0 0,-72-5 0,-62 5 0,35 0 0,-49-3 0,-12 3 0,0-1 0,0 1 0,-1-1 0,1 1 0,-1 0 0,1 0 0,0 0 0,0 0 0,-1 0 0,1 1 0,3 0 0,-6-1 0,1 0 0,-1 0 0,0 1 0,1-1 0,0 0 0,-1 1 0,0-1 0,0 0 0,0 1 0,0-1 0,0 1 0,1-1 0,-1 1 0,1-1 0,-1 1 0,0-1 0,0 1 0,0-1 0,0 1 0,1-1 0,-1 0 0,0 0 0,0 2 0,-1 14 0,1-3 0,0-13 0,0 1 0,0-1 0,1 0 0,-1 0 0,0 1 0,0-1 0,0 0 0,0 0 0,-1 1 0,1-1 0,0 0 0,0 1 0,0-1 0,0 0 0,0 0 0,0 1 0,0-1 0,0 0 0,0 0 0,-1 0 0,1 1 0,0-1 0,-1 0 0,1 0 0,0 0 0,0 1 0,0-1 0,-12 3 0,-17-3 0,20-1 0,-61 1 0,-239-7 0,56 4 0,141 5 0,-161-6 0,148 0 0,114 3 0,3 0 0,0 1 0,0 0 0,-14 3 0,20-3 0,1 0 0,-1 1 0,0-1 0,1 1 0,-1-1 0,0 1 0,1-1 0,0 0 0,0 1 0,-1 0 0,1-1 0,0 2 0,0-1 0,-1 0 0,1 0 0,0 0 0,0 0 0,0 0 0,0 0 0,1 1 0,-1-1 0,1 0 0,-2 0 0,1 3 0,-3 5 0,3-7 0,0 0 0,0 0 0,0 1 0,0-1 0,1 0 0,-1 3 0,1-5 0,0 1 0,0-1 0,0 1 0,0-1 0,1 1 0,-1-1 0,0 1 0,0-1 0,0 0 0,0 1 0,1-1 0,-1 1 0,0-1 0,1 0 0,-1 1 0,1 0 0,-1-1 0,0 0 0,1 0 0,-1 1 0,0-1 0,1 0 0,0 0 0,-1 0 0,1 0 0,-1 0 0,0 0 0,1 0 0,0 0 0,-1 0 0,1 1 0,-1-1 0,1 0 0,0 0 0,0 0 0,32 1 0,38-2 0,-18 0 0,890 1 0,-839 5 0,-75-5 0,30 0 0,-47-2 0,-9 1 0,-1 1 0,1-1 0,0 1 0,0 0 0,-1 0 0,6 0 0,-7 0 0,0 1 0,0-1 0,0 0 0,-1 0 0,1 1 0,-1-1 0,1 1 0,0-1 0,0 1 0,-1-1 0,1 1 0,-1 0 0,1-1 0,0 1 0,-1-1 0,1 1 0,-1 0 0,1-1 0,-1 1 0,1 0 0,-1-1 0,0 1 0,1 0 0,-1-1 0,0 1 0,0 0 0,3 9 0,-2-8 0,0 1 0,0 0 0,0 0 0,0-1 0,-1 5 0,0-6 0,0-1 0,0 1 0,0-1 0,0 1 0,0 0 0,0-1 0,0 1 0,0-1 0,-1 1 0,1-1 0,0 0 0,0 1 0,-1-1 0,1 1 0,-1-1 0,1 1 0,0-1 0,-1 0 0,1 1 0,0-1 0,-1 0 0,1 0 0,0 0 0,-1 0 0,1 0 0,0 1 0,-1-1 0,0 0 0,1 1 0,-1-1 0,1 0 0,-1 0 0,0 0 0,1 0 0,-2 0 0,-23 1 0,0 0 0,-30-4 0,13-2 0,29 3 0,1-1 0,-19 1 0,-195-1 0,-280 3 0,391 3 0,-87-10 0,173 5 0,-48 4 0,76-2 0,-1 1 0,1-1 0,-1 0 0,1 1 0,0 0 0,0 0 0,0-1 0,0 0 0,-1 1 0,1 0 0,0 0 0,0 0 0,0 0 0,0 0 0,0 0 0,-2 2 0,2 0 0,-1 0 0,0 0 0,0 0 0,0 0 0,-1 5 0,3-8 0,0 1 0,0-1 0,0 0 0,0 1 0,0-1 0,0 0 0,0 1 0,1-1 0,-1 0 0,0 1 0,0-1 0,0 0 0,0 0 0,1 1 0,-1-1 0,1 0 0,-1 0 0,0 1 0,0-1 0,1 0 0,-1 0 0,0 1 0,0-1 0,1 0 0,0 0 0,-1 0 0,0 0 0,1 0 0,-1 1 0,0-1 0,1 0 0,-1 0 0,1 0 0,-1 0 0,0 0 0,1 0 0,-1 0 0,1 0 0,19 1 0,-17-1 0,1118-1 0,-1042 4 0,-52-3 0,-1 0 0,0 0 0,31 6 0,-47-5 0,16 5 0,-24-6 0,-1 0 0,1 1 0,-1 0 0,0-1 0,0 1 0,0 0 0,0 0 0,1 0 0,-1 0 0,0 0 0,0 0 0,0 0 0,0 1 0,0-1 0,1 1 0,1 6 0,-2-7 0,0 0 0,0 0 0,-1 0 0,1 0 0,-1-1 0,1 2 0,-1-1 0,1 0 0,-1 2 0,0-2 0,0-1 0,0 1 0,0-1 0,-1 0 0,1 1 0,-1-1 0,1 0 0,0 1 0,0-1 0,-1 0 0,1 1 0,0-1 0,-1 0 0,0 0 0,1 1 0,0-1 0,-1 0 0,1 0 0,-1 0 0,1 0 0,0 1 0,0-1 0,-1 0 0,1 0 0,-1 0 0,0 0 0,1 0 0,0 0 0,-1 0 0,1 0 0,-1 0 0,0-1 0,-123 1 0,13-3 0,49 2 0,-139-4 0,121 6 0,-84-2 0,54-3 0,-30 4 0,-123 0 0,80 4 0,183-4 0,-1 0 0,0 0 0,1 1 0,-1-1 0,1 0 0,-1 0 0,0 0 0,0 0 0,1 1 0,-1-1 0,0 1 0,1-1 0,-1 0 0,1 1 0,0-1 0,-1 0 0,0 1 0,1-1 0,-1 1 0,1-1 0,0 0 0,-1 1 0,1-1 0,-1 1 0,1-1 0,0 1 0,0-1 0,0 1 0,0-1 0,0 1 0,0 0 0,-2 21 0,2-17 0,0-5 0,0 1 0,1-1 0,-1 0 0,1 1 0,-1-1 0,0 0 0,0 1 0,0-1 0,0 0 0,0 1 0,1-1 0,-1 0 0,1 0 0,-1 1 0,0-1 0,1 0 0,-1 0 0,1 0 0,0 1 0,-1-1 0,0 0 0,1 1 0,-1-1 0,1 0 0,0 0 0,-1 0 0,0 0 0,2 0 0,16 0 0,-15 0 0,57 1 0,59 1 0,109 0 0,-123-3 0,203 5 0,-262-4 0,339 4 0,-302-5 0,30 2 0,-112-1 0,0 1 0,0-1 0,0 1 0,-1-1 0,1 1 0,0-1 0,0 1 0,-1 0 0,1 0 0,-1-1 0,1 1 0,-1 0 0,1-1 0,-1 0 0,1 1 0,-1 0 0,0-1 0,1 1 0,-1 2 0,6 17 0,-7-20 0,1 1 0,0-1 0,0 0 0,0 1 0,-1-1 0,1 0 0,-1 0 0,1 0 0,0 1 0,0 0 0,-1-1 0,1 0 0,0 1 0,-1-1 0,0 0 0,1 0 0,0 1 0,-1-1 0,1 0 0,-1 0 0,0 0 0,1 1 0,0-1 0,-1 0 0,1 0 0,0 0 0,-1 0 0,1 0 0,-1 0 0,0 0 0,-22 0 0,18 0 0,-506 4 0,342-4 0,37-7 0,16 2 0,-88 0 0,-29 5 0,120 0 0,112 0 0,0 0 0,0 0 0,0 0 0,0 0 0,1 0 0,-1 0 0,0 0 0,0 1 0,0-1 0,0 1 0,1-1 0,-2 0 0,2 1 0,-1-1 0,0 1 0,0-1 0,0 1 0,1-1 0,-1 1 0,0-1 0,1 1 0,-1-1 0,1 1 0,0-1 0,-1 0 0,1 2 0,-1-2 0,1 1 0,0 0 0,-2 1 0,2 1 0,-1 1 0,1-2 0,0 2 0,0-1 0,0 0 0,1 5 0,-1-7 0,0-1 0,1 2 0,0-2 0,-1 1 0,0 0 0,1-1 0,-1 1 0,0-1 0,1 1 0,-1 0 0,0-1 0,1 1 0,0-1 0,0 0 0,-1 0 0,1 0 0,0 1 0,0 0 0,-1-1 0,1 0 0,0 0 0,0 1 0,0-1 0,-1 0 0,2 0 0,-2 0 0,1 0 0,0 0 0,29 1 0,-23-1 0,172-4 0,25 0 0,614 4 0,-809 0 0,-1 1 0,0 0 0,1 1 0,-1-1 0,15 6 0,-16-5 0,1 1 0,0-2 0,0 1 0,0-1 0,16 2 0,37-2 0,50-2 0,-110 1 0,0 0 0,-1-1 0,1 1 0,-1 0 0,1-1 0,-1 1 0,0 0 0,0-1 0,1 1 0,-1 0 0,1 0 0,-1-1 0,1 1 0,-1-1 0,0 1 0,1 0 0,-1-1 0,0 1 0,0 0 0,1 0 0,-1-1 0,1 1 0,-1 0 0,0-1 0,0 1 0,0-1 0,0 0 0,0 1 0,0-1 0,0 1 0,0-1 0,0 1 0,0-1 0,0 0 0,0 0 0,0-1 0,0 1 0,-1-1 0,1 2 0,-1-1 0,1-1 0,0 1 0,-1 0 0,1 0 0,-2-1 0,1-1 0,1 3 0,0 0 0,0 0 0,0 0 0,-1 0 0,1 0 0,0 0 0,0 0 0,0 0 0,0 0 0,0 1 0,0-1 0,0 0 0,-1 0 0,1 0 0,0 0 0,0 0 0,0 0 0,0 1 0,0-1 0,0 0 0,0 0 0,0 0 0,0 0 0,0 0 0,0 1 0,0-1 0,0 0 0,0 0 0,0 0 0,0 0 0,0 1 0,0-1 0,0 0 0,0 0 0,0 1 0,0-1 0,0 0 0,0 0 0,0 8 0,2 2 0,1 0 0,5 13 0,-8-23 0,0 0 0,0 0 0,0 1 0,-1-1 0,1 0 0,0 0 0,0 1 0,0-1 0,0 0 0,0 0 0,0 0 0,0 1 0,-1-1 0,1 0 0,0 0 0,0 0 0,0 1 0,-1-1 0,1 0 0,-1 0 0,1 0 0,0 0 0,0 0 0,0 0 0,-1 1 0,1-1 0,0 0 0,0 0 0,-1 0 0,1 0 0,-1 0 0,1 0 0,0 0 0,0 0 0,-1 0 0,1 0 0,0 0 0,0 0 0,-2-1 0,-14 1 0,13 0 0,-18 0 0,1 1 0,-20 4 0,19-3 0,-36 2 0,-102-4 0,-40-1 0,36-7 0,50 1 0,-143 5 0,134 3 0,-248-1 0,369 0 0,0 0 0,-1 0 0,1 0 0,0 1 0,0-1 0,0 0 0,-1 0 0,1 0 0,1 1 0,-1-1 0,0 1 0,-1-1 0,1 1 0,1-1 0,-2 1 0,0 0 0,2 0 0,-1-1 0,1 1 0,0-1 0,-1 1 0,1 0 0,0-1 0,0 1 0,-1 0 0,1-1 0,0 0 0,0 0 0,-1 1 0,1 0 0,0-1 0,0 1 0,0-1 0,1 1 0,-1 0 0,0 0 0,0-1 0,1 1 0,-1 0 0,0-1 0,0 1 0,0-1 0,1 1 0,-1-1 0,0 1 0,2 0 0,-2 0 0,1-1 0,-1 1 0,1-1 0,0 0 0,0 1 0,-1-1 0,1 0 0,0 1 0,0-1 0,0 0 0,-1 1 0,0-1 0,1 0 0,0 0 0,0 0 0,0 1 0,0-1 0,1 0 0,19 0 0,-15 0 0,292 3 0,64 2 0,-130-10 0,115 5 0,-333 0 0,19 5 0,6-2 0,-34-3 0,6 0 0,1 1 0,-1 0 0,0 1 0,0 0 0,-1 0 0,13 3 0,-18-3 0,2-1 0,0 0 0,-2 0 0,1 0 0,0-1 0,1 0 0,10-2 0,4 1 0,-16 1 0,1-1 0,0 0 0,7-1 0,-9 1 0,-2 0 0,2 0 0,-1 0 0,1 1 0,-1-1 0,0 1 0,1 0 0,-1 0 0,1 0 0,-1 0 0,0 1 0,5 0 0,-8-1 0,0 1 0,1-1 0,-1 1 0,0-1 0,1 0 0,-1 0 0,1 1 0,-1-1 0,0 0 0,0 1 0,1-1 0,-1 0 0,0 0 0,1 0 0,-1 0 0,0 1 0,0-1 0,0 1 0,0-1 0,0 0 0,0 1 0,0-1 0,0 0 0,0 1 0,0-1 0,0 2 0,-2 12 0,0 2 0,2-16 0,0 1 0,1 0 0,-1 0 0,1 0 0,-1 0 0,0 0 0,0-1 0,0 1 0,0 0 0,0 0 0,0 0 0,0-1 0,-1 4 0,0-4 0,1 0 0,-1 1 0,1-1 0,0 1 0,-1-1 0,0 0 0,1 0 0,-2 1 0,2-1 0,-1 0 0,0 0 0,0 0 0,0 1 0,1-1 0,-2 0 0,2 0 0,-1 0 0,-1-1 0,-19 1 0,0-1 0,-22-5 0,-27 1 0,-453 0 0,449 5 0,-2-4 0,20 0 0,-331 0 0,204 0 0,163 3 0,-2 0 0,-41-8 0,52 8 0,2 0 0,0 0 0,-1 1 0,-14 2 0,23-2 0,1 0 0,-1 0 0,0 0 0,0 0 0,1 0 0,-1 0 0,1 0 0,-1 1 0,1-1 0,-1 0 0,0 0 0,1 0 0,-1 1 0,1-1 0,-1 0 0,0 1 0,1-1 0,-1 0 0,1 1 0,-1-1 0,0 1 0,1-1 0,-1 1 0,1-1 0,0 0 0,-1 1 0,1-1 0,-1 1 0,1-1 0,0 1 0,0 0 0,0-1 0,0 1 0,-1-1 0,1 1 0,0 0 0,0-1 0,0 1 0,0 0 0,0-1 0,0 1 0,0 0 0,1-1 0,-1 1 0,0-1 0,0 1 0,0 0 0,1-1 0,-1 0 0,1 0 0,-1 1 0,0-1 0,1 1 0,-1-1 0,1 1 0,-1 0 0,1-1 0,-1 0 0,1 1 0,-1-1 0,1 0 0,0 1 0,-1-1 0,1 0 0,1 1 0,6 2 0,0 0 0,2-2 0,-1 1 0,-1 0 0,2-1 0,-1 0 0,0 0 0,16-1 0,38 4 0,-14-1 0,276 2 0,62-5 0,-370 0 0,18 4 0,-18-2 0,21 1 0,91-1 0,-122-1-96,2-1-115,1 0-1,1-1 0,-1 0 1,0 0-1,10-2 1</inkml:trace>
</inkml:ink>
</file>

<file path=ppt/ink/ink2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80"/>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1,'1718'0,"-1715"0</inkml:trace>
</inkml:ink>
</file>

<file path=ppt/ink/ink2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81"/>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1,'1263'0,"-1260"0</inkml:trace>
</inkml:ink>
</file>

<file path=ppt/ink/ink2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82"/>
    </inkml:context>
    <inkml:brush xml:id="br0">
      <inkml:brushProperty name="width" value="0.1" units="cm"/>
      <inkml:brushProperty name="height" value="0.1" units="cm"/>
      <inkml:brushProperty name="color" value="#66CC00"/>
      <inkml:brushProperty name="ignorePressure" value="1"/>
    </inkml:brush>
  </inkml:definitions>
  <inkml:trace contextRef="#ctx0" brushRef="#br0">138 1,'-136'762,"135"-760</inkml:trace>
</inkml:ink>
</file>

<file path=ppt/ink/ink2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83"/>
    </inkml:context>
    <inkml:brush xml:id="br0">
      <inkml:brushProperty name="width" value="0.1" units="cm"/>
      <inkml:brushProperty name="height" value="0.1" units="cm"/>
      <inkml:brushProperty name="color" value="#66CC00"/>
    </inkml:brush>
  </inkml:definitions>
  <inkml:trace contextRef="#ctx0" brushRef="#br0">1367 1 24575,'0'5'0,"1"0"0,0 0 0,2 7 0,-1-7 0,-1 0 0,0 1 0,1 8 0,-3-7 0,0-4 0,1 0 0,0 0 0,0 0 0,0-1 0,1 1 0,-1 0 0,1 0 0,0 0 0,-1-1 0,2 1 0,-2 0 0,1-1 0,3 4 0,-1-2 0,-1 0 0,1 0 0,-2 0 0,0 1 0,1 0 0,-1-1 0,2 9 0,-2-7 0,0-1 0,1 0 0,0 1 0,-1-2 0,4 9 0,11 14 0,-15-26 0,0 0 0,0 2 0,-1-1 0,1 0 0,-1 0 0,0 0 0,1 0 0,-1 3 0,0-2 0,0-1 0,1 0 0,-1 0 0,0 0 0,1 1 0,-1-1 0,1 3 0,4 11 0,-5-15 0,0 1 0,1 0 0,-1 0 0,0 0 0,1-1 0,-1 1 0,2 0 0,-2-1 0,3 3 0,-1 0 0,-1 0 0,2-2 0,-1 2 0,-1 0 0,1 0 0,-1-1 0,0 1 0,-1 0 0,1 4 0,4 16 0,6 3 0,-6-16 0,-1-1 0,7 12 0,1 1 0,-2-7 0,-8-14 0,-1 0 0,1 0 0,-1 1 0,1-1 0,-1 0 0,0 1 0,0-1 0,0 0 0,0 1 0,-1 0 0,0 3 0,0-2 0,1-1 0,0 1 0,-1-1 0,1 0 0,0 0 0,3 5 0,2 14 0,-5-16 0,0 2 0,0-1 0,2 0 0,-1-1 0,4 9 0,-6-14 0,2 1 0,-1 0 0,1 0 0,-1-1 0,1 1 0,3 1 0,-4-2 0,0 0 0,1 0 0,0 1 0,-1-1 0,0 0 0,0 1 0,1 0 0,-1-1 0,2 3 0,7 15 0,-8-16 0,0 1 0,-1-1 0,2 0 0,-2 1 0,1-1 0,1 7 0,-2-6 0,0-1 0,1 0 0,-1 1 0,0 0 0,1-1 0,1 0 0,-1 0 0,1 1 0,2 1 0,-1 0 0,0 0 0,-1-2 0,4 10 0,-6-13 0,-1 1 0,0-1 0,1 0 0,-1 1 0,0-1 0,1 1 0,-1-1 0,0 1 0,0-1 0,0 0 0,0 1 0,0-1 0,0 1 0,0-1 0,0 1 0,0-1 0,0 0 0,0 1 0,0 0 0,0-1 0,0 1 0,0-1 0,0 1 0,0-1 0,0 0 0,-1 1 0,1-1 0,-1 1 0,1-1 0,0 0 0,-1 0 0,-1 0 0,1 0 0,0 0 0,0 0 0,-1 0 0,2 0 0,-1 0 0,-1 0 0,1 0 0,0 0 0,0 0 0,-2 0 0,-63-14 0,37 11 0,-1 2 0,-36 1 0,-28 0 0,6-9 0,87 9 0,-39-2 0,-68 1 0,86 4 0,17-2 0,1 0 0,-1 0 0,1 0 0,-7 0 0,-422-2 0,353 6 0,12-4 0,-58-2 0,53-4 0,56 5 0,-20-4 0,21 3 0,-23-1 0,-57 5 0,85-2 0,1 0 0,-1-1 0,-21-2 0,31 2 0,0-1 0,0 1 0,0 0 0,0 0 0,0 0 0,1 0 0,-1-1 0,0 1 0,0-1 0,1 0 0,0 1 0,-1-1 0,0 0 0,1 1 0,0-1 0,-1 0 0,1 1 0,-1-1 0,0 0 0,1 1 0,0-1 0,0 0 0,-1 0 0,1 0 0,0 0 0,0 1 0,0 0 0,0-2 0,0-4 0,-1 0 0,2-11 0,0 6 0,-1 6 0,0-3 0,0 1 0,0-1 0,1 0 0,1 1 0,2-13 0,2 0 0,-5 16 0,0-1 0,1 0 0,0 1 0,-1-1 0,6-7 0,-5 8 0,0 0 0,0-1 0,0 0 0,0 1 0,1-11 0,-2 8 0,1 1 0,4-12 0,0 4 0,5-18 0,2-6 0,-7 22 0,-2 1 0,5-24 0,-4 15 0,8-25 0,-11 37 0,0-2 0,0-13 0,-1 15 0,0-1 0,6-19 0,7-13 0,-10 35 0,-1-1 0,-1 0 0,0 1 0,0-13 0,-2 21 0,0 1 0,0 0 0,0 0 0,0-1 0,0 0 0,-1 1 0,1 0 0,0 0 0,-1 0 0,0 0 0,1 0 0,-1-1 0,0 1 0,0 0 0,0 0 0,1 0 0,-3-2 0,0 1 0,3 2 0,0 0 0,0 0 0,0-1 0,0 1 0,0 0 0,0 0 0,0 0 0,0 0 0,0 0 0,0 0 0,0 0 0,0-1 0,0 1 0,0 0 0,0 0 0,0 0 0,0 0 0,-1 0 0,1 0 0,0 0 0,0-1 0,1 1 0,-1 0 0,0 0 0,0 0 0,0 0 0,0 0 0,0 0 0,0 0 0,0-1 0,0 1 0,0 0 0,0 0 0,0 0 0,0 0 0,0 0 0,0 0 0,0 0 0,0 0 0,0 0 0,0-1 0,9-1 0,10 2 0,-16 0 0,404 1 0,-209-1 0,-91 4 0,-1-1 0,-43 2 0,51-1 0,-68-5 0,47 2 0,-92 0 0,0-1 0,0 1 0,1-1 0,-1 1 0,0-1 0,0 1 0,0-1 0,0 1 0,0-1 0,0 1 0,0 0 0,-1 0 0,1 0 0,0 0 0,-1 0 0,1 0 0,-1 0 0,1 0 0,0 3 0,8 19 0,-9-22 0,0 0 0,0-1 0,0 0 0,0 1 0,0-1 0,0 1 0,0-1 0,0 1 0,0-1 0,0 0 0,0 0 0,0 0 0,0 0 0,0 1 0,0-1 0,0 1 0,-1-1 0,1 0 0,-1 1 0,1-1 0,0 0 0,0 1 0,-1-1 0,0 1 0,-13 4 0,-20-4 0,30-1 0,-93 4 0,54-5 0,0-1 0,-46-9 0,72 10 0,-5-1 0,-3 1 0,-25 2 0,5 0 0,-474-1 0,434-5 0,82 5 0,-1 0 0,-1 0 0,0 0 0,1 1 0,-1-1 0,0 1 0,-6 2 0,9-2 0,1-1 0,1 0 0,-2 1 0,1-1 0,0 1 0,0 0 0,0 0 0,0 0 0,0 0 0,0 0 0,0 0 0,0 0 0,0 0 0,1 0 0,-1 1 0,0-1 0,1-1 0,0 2 0,0-1 0,0 0 0,-1 0 0,1 0 0,0 1 0,-1-1 0,1 1 0,1 1 0,-2-2 0,1 2 0,0-1 0,0 0 0,0 1 0,1 0 0,0-2 0,-1 6 0,1-6 0,0 0 0,-1-1 0,1 1 0,-1 0 0,1-1 0,0 1 0,0 0 0,-1-1 0,2 0 0,-2 1 0,1-1 0,0 1 0,0-1 0,0 0 0,0 1 0,0-1 0,-1 0 0,1 0 0,0 1 0,0-1 0,0 0 0,0 0 0,0 0 0,2 0 0,18 1 0,2-2 0,-2 1 0,2-2 0,31-6 0,-33 4 0,1 1 0,-1 2 0,2 1 0,30 0 0,-5 1 0,76-4 0,-76 2 0,47 2 0,-45 2 0,30 2 0,6-1 0,2 0 0,121-4 0,-207 0 0,-1 0 0,1 0 0,0 1 0,0-1 0,0 1 0,0 0 0,0-1 0,0 1 0,-2 0 0,2 0 0,2 2 0,-3-3 0,0 1 0,-1-1 0,1 1 0,0-1 0,0 1 0,-1 0 0,1-1 0,0 1 0,0-1 0,-1 0 0,0 1 0,0 0 0,0 0 0,1 0 0,-1 0 0,1 0 0,-1-1 0,0 1 0,0 0 0,0 0 0,1 0 0,-1 0 0,0 0 0,0 1 0,-1-2 0,1 0 0,0 0 0,-1 1 0,1-1 0,-1 0 0,1 1 0,0-1 0,0 0 0,0 1 0,-1-1 0,0 0 0,1 1 0,-1-1 0,1 0 0,-1 0 0,0 0 0,1 0 0,-1 1 0,1-1 0,-1 0 0,0 0 0,1 0 0,-1 0 0,-18 1 0,8-1 0,-220 7 0,210-7 0,-65 0 0,-90 0 0,56-12 0,77 6 0,18 1 0,-33-1 0,37 5 0,-156-2 0,98 11 0,39-4 0,20-2 0,-19 0 0,37-2 0,1 0 0,0 0 0,-1 0 0,1-1 0,-1 1 0,1-1 0,0 1 0,-1-1 0,1 1 0,-1-1 0,1 0 0,0 1 0,0-1 0,0 0 0,0 0 0,0 0 0,0 0 0,0 1 0,0-1 0,0 0 0,0 0 0,0-1 0,1 1 0,-2-2 0,-1-4 0,0-1 0,0 2 0,-2-11 0,-2-7 0,3 13 0,3 9 0,1 9 0,2-1 0,0-1 0,0 1 0,0-1 0,0 1 0,0 0 0,8 9 0,4 9 0,-11-19 0,-2 1 0,1 0 0,0-1 0,-1 1 0,0 0 0,1 7 0,-2-13 0,0 1 0,0 0 0,0-1 0,1 1 0,-1-1 0,0 1 0,1-1 0,-1 0 0,1 1 0,-1-1 0,0 1 0,1-1 0,-1 0 0,1 1 0,-1-1 0,0 0 0,0 1 0,1-1 0,-1 0 0,1 0 0,0 1 0,-1-1 0,1 0 0,0 0 0,0 0 0,-1 0 0,1 0 0,0 0 0,-1 0 0,1 0 0,0 0 0,25 0 0,-17-1 0,150 7 0,-114-3 0,56-3 0,-38-1 0,42 0 0,106 2 0,-94 4 0,-41-1 0,-61-4 0,19 4 0,-21-3 0,25 2 0,7-4 0,80 2 0,-123-1 0,-1 0 0,1 0 0,-1 0 0,0 1 0,0-1 0,0 0 0,1 1 0,-1-1 0,0 1 0,0 0 0,-1-1 0,1 1 0,0 0 0,0-1 0,0 1 0,0 0 0,0-1 0,0 1 0,0-1 0,-1 1 0,1 1 0,0-1 0,-1 0 0,1 0 0,-1 0 0,2 1 0,-2 2 0,1-2 0,-1 1 0,1 0 0,-1 1 0,0-2 0,0 2 0,0 5 0,-1-8 0,1-1 0,0 0 0,0 0 0,0 0 0,0 1 0,0-1 0,0 0 0,0 1 0,0-1 0,-1 0 0,1 1 0,0 0 0,0-1 0,-1 0 0,0 0 0,1 1 0,0-1 0,-1 0 0,1 0 0,0 1 0,-1-1 0,0 0 0,1 0 0,0 0 0,-1 1 0,0-1 0,1 0 0,0 0 0,-1 0 0,1 0 0,-1 0 0,0 0 0,1 0 0,-1 0 0,1 0 0,0 0 0,-2 0 0,-21-6 0,13 5 0,-18-1 0,-49 2 0,29 1 0,-4-1 0,-75-10 0,21 3 0,101 7 0,-191-4 0,82 0 0,-220 4 0,327 0 0,-2 1 0,-11 2 0,12-1 0,0-1 0,-13 1 0,19-2 0,-1-1 0,1 1 0,0 1 0,0-1 0,0 0 0,0 0 0,0 1 0,0-1 0,0 1 0,0-1 0,0 1 0,-2 1 0,3-2 0,0 1 0,0 0 0,0 0 0,0 0 0,1 0 0,-1 0 0,1 0 0,-1 0 0,0 0 0,1 0 0,-1 0 0,1 0 0,0-1 0,0 2 0,0-1 0,-1 0 0,1 0 0,0 0 0,0 1 0,1 1 0,-1-2 0,0 0 0,0-1 0,0 1 0,1-1 0,-1 0 0,0 1 0,0 0 0,1-1 0,0 1 0,-1-1 0,0 1 0,1 0 0,-1-1 0,1 1 0,0 0 0,-1-1 0,1 1 0,0-1 0,0 0 0,-1 1 0,1-1 0,0 0 0,-1 1 0,0-1 0,1 0 0,0 0 0,0 0 0,0 1 0,-1-1 0,2 0 0,-2 0 0,2 0 0,5 0 0,1 0 0,12-1 0,-6 0 0,892 1 0,-831 5 0,1-2 0,-48-4 0,-19 0 0,1 1 0,0 0 0,-1 0 0,1 1 0,15 3 0,-22-3 0,-1 0 0,0 1 0,0-1 0,0 0 0,0 1 0,1-2 0,-1 2 0,-1 0 0,0 0 0,1 0 0,0 0 0,-1-1 0,1 2 0,-1-2 0,0 1 0,0 0 0,0 1 0,0-1 0,0 0 0,-1 0 0,0 0 0,1 0 0,-1 1 0,0-1 0,0 1 0,0-1 0,-1 3 0,1-5 0,0 1 0,0-1 0,0 1 0,0-1 0,0 1 0,-1-1 0,1 1 0,0-1 0,-1 1 0,0-1 0,1 0 0,0 1 0,-1-1 0,1 1 0,-1-1 0,0 0 0,1 1 0,-1-1 0,1 1 0,-1-1 0,0 0 0,1 0 0,-1 0 0,0 0 0,0 0 0,1 0 0,-1 0 0,1 0 0,-1 0 0,1 0 0,-2 0 0,-24-3 0,15 1 0,-20 1 0,-56 2 0,-41 3 0,-107-8 0,175 3 0,20 0 0,-69-7 0,94 6 0,-8-2 0,23 4 0,0 0 0,0 0 0,0 0 0,0 0 0,0 0 0,0 0 0,0 0 0,0 0 0,0 0 0,0 0 0,0 0 0,0 0 0,0 0 0,0 0 0,0 0 0,0 0 0,0 0 0,0 0 0,0 0 0,0 0 0,0 0 0,0 0 0,0 0 0,0-1 0,0 1 0,0 0 0,0 0 0,0 0 0,0 0 0,0 0 0,0 0 0,0 0 0,14 0 0,251-7 0,-120 7 0,10-1 0,-136-1 0,-18 1 0,-12 0 0,-245 6 0,120-2 0,-4 1 0,-171-4 0,234-4 0,18 2 0,38 0 0,-41 3 0,61-1 0,1 0 0,-1 0 0,0 0 0,0 0 0,1 1 0,-1-1 0,0 0 0,1 0 0,-1 0 0,1 0 0,-1 1 0,1 0 0,-1-1 0,1 1 0,0-1 0,-1 1 0,0-1 0,1 1 0,-1-1 0,1 1 0,0-1 0,0 1 0,-1 0 0,1-1 0,-1 1 0,1-1 0,0 2 0,0-2 0,0 1 0,0 0 0,0 0 0,1 24 0,0-21 0,-1-3 0,0 0 0,1 0 0,-1-1 0,1 1 0,0 0 0,-1 0 0,1-1 0,-1 1 0,1 0 0,-1-1 0,1 1 0,-1 0 0,2-1 0,-2 1 0,1-1 0,0 1 0,0-1 0,0 0 0,0 1 0,0-1 0,0 0 0,0 1 0,0-1 0,0 0 0,1 0 0,28 2 0,-30-2 0,221 1 0,-111-2 0,6-2 0,28 2 0,101 2 0,-72 2 0,-80 2 0,-14-10 0,-70 4 0,-4 1 0,0 0 0,0 0 0,0 0 0,6 1 0,-10 0 0,1-1 0,-1 1 0,0-1 0,0 0 0,1 1 0,-1-1 0,0 1 0,0 0 0,-1-1 0,1 1 0,1 0 0,-1 0 0,-1-1 0,2 1 0,-1 1 0,-1-2 0,1 1 0,0-1 0,0 1 0,0 2 0,2 3 0,-2-3 0,1-1 0,-1 1 0,1 0 0,-2 0 0,3 4 0,-3-6 0,0-1 0,0 1 0,0-1 0,0 0 0,0 1 0,0-1 0,0 1 0,0-1 0,0 0 0,0 1 0,-1-1 0,1 0 0,0 1 0,0-1 0,-1 0 0,1 1 0,0-1 0,0 0 0,-1 0 0,1 1 0,0-1 0,-2 1 0,2-1 0,-1 0 0,1 1 0,-2-1 0,2 0 0,-1 1 0,0-1 0,1 0 0,-1 0 0,1 0 0,-1 0 0,0 0 0,0 0 0,0 0 0,-1-1 0,-43-3 0,-79 4 0,59 1 0,-414-1 0,421-5 0,-2 1 0,-1 1 0,-1-2 0,-267 5 0,329 0 0,-1 0 0,0 0 0,-1 0 0,1 0 0,0 0 0,0 1 0,0-1 0,-1 0 0,1 1 0,0-1 0,0 0 0,0 1 0,1 0 0,-1-1 0,0 1 0,0-1 0,0 1 0,0 0 0,0-1 0,0 0 0,1 1 0,-1 0 0,-1 2 0,0 0 0,1 0 0,0 0 0,0 0 0,0 1 0,-1 5 0,-1 15 0,3-20 0,0 1 0,-1 0 0,1-1 0,-2 0 0,2 1 0,-4 6 0,2-5 0,0-1 0,0 1 0,-1 9 0,-1 4 0,-10 62 0,13-75 0,-5 15 0,6-20 0,-1-1 0,1 1 0,0 0 0,-1 0 0,0 0 0,0 0 0,1-1 0,-1 2 0,0-2 0,0 1 0,1 0 0,-1 0 0,0-1 0,1 1 0,-2 0 0,0 0 0,2-1 0,-1-1 0,1 1 0,0 0 0,0 0 0,0-1 0,0 1 0,0 0 0,0 0 0,-1-1 0,1 1 0,0 0 0,0-1 0,0 1 0,0 0 0,0 0 0,0-1 0,0 1 0,0 0 0,0-1 0,0 1 0,0 0 0,1 0 0,-1-1 0,0 1 0,0-1 0,0 1 0,0 0 0,1-1 0,2-9 0,5-25 0,-7 29 0,0 1 0,0-1 0,1 0 0,0 1 0,-1 0 0,1-1 0,4-5 0,0 1 0,2 0 0,-1 0 0,1 1 0,0-1 0,1 2 0,0 0 0,13-10 0,-19 15 0,0 1 0,0-1 0,-1 2 0,4-7 0,-4 6 0,0 0 0,0 1 0,0-2 0,0 1 0,3-2 0,-4 3 0,0 0 0,0 1 0,0-1 0,1 1 0,-1 0 0,0-1 0,0 1 0,-1 0 0,2 0 0,-1 0 0,0-1 0,0 1 0,0 0 0,1 0 0,-1 0 0,0 1 0,0-1 0,2 0 0,19 5 0,0-2 0,34 2 0,49-5 0,-45-1 0,1-4 0,-36 4 0,49-5 0,-136 5 0,-20 1 0,-97 0 0,28-3 0,259 6 0,68-3 0,-74-11 0,-62 5 0,67-2 0,111 13 0,-80-1 0,132 0 0,-211-4 0,-51 1 0,-3-1 0,2 2 0,-2-1 0,2 1 0,-1 0 0,0 0 0,8 3 0,5 3 0,-17-7 0,-1 1 0,1-2 0,0 1 0,0 0 0,0 0 0,-1 0 0,1 1 0,-1-1 0,0 1 0,0-1 0,2 3 0,-2-4 0,-1 0 0,1 0 0,-1 0 0,0 1 0,0 0 0,0-1 0,0 0 0,0 1 0,1-1 0,-1 1 0,0-1 0,0 0 0,0 1 0,0-1 0,0 1 0,0-1 0,0 0 0,0 1 0,-1-1 0,1 0 0,0 1 0,0 0 0,-1-1 0,0 1 0,1 0 0,-1-1 0,1 0 0,-1 1 0,0-1 0,1 0 0,-1 1 0,1-1 0,-1 0 0,1 0 0,-1 1 0,0-1 0,0 0 0,0 0 0,1 0 0,-1 0 0,-1 0 0,-62 0 0,34 0 0,-30 2 0,21 1 0,-52-4 0,33 0 0,-68 2 0,-130-2 0,86-2 0,211-7 0,106-8 0,-115 15 0,41 4 0,-60 0 0,-72 0 0,-99 13 0,149-14 0,-106 14 0,2-11 0,-45 1 0,149-4 0,1 0 0,-1 1 0,1 0 0,0 0 0,-10 3 0,15-4 0,0 1 0,0 0 0,0 1 0,-1-1 0,1 1 0,0 0 0,1 0 0,-1 0 0,1-1 0,-1 1 0,0 0 0,2 1 0,-1-1 0,0 1 0,-3 2 0,1 0 0,2 0 0,0-1 0,0 1 0,-1 0 0,-1 6 0,2-2 0,0 0 0,0 0 0,1 0 0,1 13 0,-1-13 0,1-6 0,-1-1 0,1 0 0,1 0 0,-1 1 0,1 0 0,0 4 0,0-7 0,-1 1 0,1 0 0,-1-1 0,1 1 0,-1 0 0,1-1 0,-1 1 0,0 0 0,1-1 0,-1 1 0,1-1 0,0 1 0,0-1 0,-1 1 0,2-1 0,-2 0 0,1 1 0,0-1 0,0 0 0,0 0 0,0 1 0,0-1 0,0 0 0,-1 0 0,1 0 0,-1 0 0,3 0 0,194-1 0,-107-3 0,84-1 0,-144 5 0,174 5 0,-104-1 0,58-3 0,-80-2 0,22-3 0,-95 4 0,7 0 0,1 0 0,1 0 0,-1-2 0,18-3 0,-14 3 0,0-1 0,1 2 0,-1 0 0,29 2 0,-9 0 0,-24 1 0,-12-2 0,-1 0 0,2 1 0,-1 0 0,1-1 0,-1 0 0,1 0 0,-1 0 0,1 0 0,-1 0 0,1 0 0,-2 0 0,0-1 0,1 1 0,-1-1 0,0 1 0,0 0 0,0 0 0,0-1 0,0 1 0,0 0 0,0 0 0,0-1 0,0 1 0,0 0 0,0 0 0,0-1 0,0 1 0,0 0 0,0 0 0,0-1 0,-1 1 0,1 0 0,0 0 0,0-1 0,0 1 0,0 0 0,0 0 0,0 0 0,0-1 0,0 1 0,0 0 0,-9-11 0,6 8 0,-24-32 0,27 34 0,-3-4 0,0 1 0,0 0 0,1-1 0,-1-1 0,1 2 0,1-1 0,-1-1 0,-1-8 0,3 14 0,0-1 0,0 0 0,-1 0 0,0 0 0,1 0 0,0 0 0,-1 0 0,1 0 0,-1-1 0,0 2 0,1-1 0,-1 0 0,1 0 0,-2 0 0,2 1 0,-1 0 0,1-1 0,-1 1 0,0-1 0,0 0 0,0 0 0,0 1 0,-1-1 0,1 1 0,0 0 0,0-1 0,0 1 0,0 0 0,0 0 0,-1-1 0,-6 1 0,1-1 0,-1 1 0,-13 1 0,6 0 0,-59 3 0,-2 0 0,-11-8 0,31 0 0,-24 0 0,-29 0 0,-59 0 0,-62 3 0,116 2 0,102-1 0,-1 0 0,0 1 0,0 0 0,1 1 0,0-1 0,0 2 0,-18 6 0,-46 20 0,75-29 0,0 1 0,0-1 0,-1 1 0,1 0 0,0 0 0,-1 0 0,1-1 0,0 1 0,0 0 0,0 0 0,0 0 0,0 0 0,1 1 0,-1-1 0,0 0 0,1-1 0,-2 3 0,1 1 0,0-1 0,1 1 0,0-2 0,-1 2 0,2 4 0,-1-2 0,0-5 0,0 1 0,0 0 0,0 0 0,0-1 0,0 0 0,1 1 0,-1-1 0,1 2 0,0-2 0,-1 1 0,1-1 0,0 1 0,0-1 0,-1 0 0,1 0 0,0 1 0,2 1 0,-1-2 0,0 0 0,0 0 0,0 0 0,-1 0 0,1 0 0,1-1 0,-2 1 0,2-1 0,-1 0 0,0 0 0,-1 0 0,2 1 0,-1-1 0,4-1 0,51 1 0,69-7 0,11 0 0,-85 6 0,205 0 0,-128 5 0,-16 0 0,-59-3 0,46-2 0,-49-5 0,-28 4 0,35-2 0,-55 4 0,0 0 0,0-1 0,-1 1 0,0-1 0,1 0 0,0 0 0,-1 0 0,1 0 0,-1 0 0,0 0 0,1 0 0,0 0 0,-1-1 0,0 1 0,-1-1 0,2 0 0,-2 0 0,1 0 0,0 1 0,0-1 0,0 0 0,-1-1 0,2-3 0,-3 6 0,0 0 0,0-1 0,0 1 0,0 0 0,0 0 0,-1-1 0,1 1 0,0 0 0,0 0 0,-1-1 0,1 1 0,0 0 0,0-1 0,0 1 0,-1 0 0,1 0 0,0-1 0,0 1 0,0 0 0,0 0 0,-1 0 0,1-1 0,0 1 0,0 0 0,-1 0 0,1 0 0,0 0 0,-1 0 0,1 0 0,-1 0 0,1 0 0,0 0 0,-1-1 0,0 1 0,1 0 0,0 0 0,-1 1 0,1-1 0,-1 0 0,-19 0 0,16 0 0,-240 1 0,127-2 0,-10-3 0,-10-1 0,-188 5 0,159 1 0,135 1 0,28-2 0,0 0 0,1 0 0,-1 1 0,1 0 0,0 0 0,-1 0 0,1-1 0,-1 1 0,1 1 0,-3 0 0,5-1 0,0-1 0,-1 0 0,1 1 0,-1-1 0,1 0 0,-1 0 0,1 0 0,0 1 0,0-1 0,-1 1 0,1-1 0,0 1 0,0-1 0,0 0 0,-1 1 0,1-1 0,0 1 0,0-1 0,0 1 0,0-1 0,-1 1 0,1-1 0,1 1 0,-1 0 0,0-1 0,0 1 0,0-1 0,0 1 0,1-1 0,-1 0 0,0 1 0,0-1 0,0 1 0,1-1 0,-1 1 0,0-1 0,0 0 0,1 0 0,0 0 0,-1 0 0,0 1 0,1-1 0,-1 0 0,0 1 0,1-1 0,0 0 0,-1 1 0,1-1 0,-1 0 0,0 0 0,0 0 0,2 1 0,1 0 0,0 0 0,0 0 0,0 0 0,0 0 0,1-1 0,-1 1 0,3-1 0,234-4 0,-200 3 0,1-3 0,47-6 0,8-1 0,-13 2 0,-69 7 0,27 1 0,-27 1 0,23-2 0,-4-1-1365</inkml:trace>
</inkml:ink>
</file>

<file path=ppt/ink/ink2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45"/>
    </inkml:context>
    <inkml:brush xml:id="br0">
      <inkml:brushProperty name="width" value="0.05" units="cm"/>
      <inkml:brushProperty name="height" value="0.05" units="cm"/>
    </inkml:brush>
  </inkml:definitions>
  <inkml:trace contextRef="#ctx0" brushRef="#br0">34 683 24575,'1'-29'0,"6"-38"0,-3 45 0,0 2 0,1-2 0,1 2 0,2-1 0,15-30 0,3 0 0,-15 30 0,27-42 0,35-23 0,-59 71 0,2 1 0,1 0 0,25-15 0,34-12 0,-63 34 0,1 1 0,0 1 0,1 0 0,26-4 0,21-9 0,-52 15 0,-1 0 0,1 2 0,0-1 0,1 1 0,14-1 0,-2 1 0,30 4 0,-40-1 0,-1 0 0,-1 0 0,0 2 0,14 4 0,-23-7 0,30 12 0,45 25 0,-44-20 0,42 24 0,13 8 0,-39-23 0,-35-19 0,0 0 0,28 12 0,-28-15 0,24 15 0,-3-3 0,136 52 0,-147-61 0,5 3 0,-16-5 0,0-2 0,26 8 0,152 24 0,-148-28 0,22 3 0,1 0 0,-16-3 0,-36-4 0,0 0 0,0 0 0,0 1 0,0 1 0,-1-1 0,20 14 0,-12-6 0,-1-1 0,19 15 0,-26-17 0,38 28 0,28 15 0,-73-49-1365,-1 0-5461</inkml:trace>
</inkml:ink>
</file>

<file path=ppt/ink/ink2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76"/>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2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78"/>
    </inkml:context>
    <inkml:brush xml:id="br0">
      <inkml:brushProperty name="width" value="0.025" units="cm"/>
      <inkml:brushProperty name="height" value="0.025" units="cm"/>
      <inkml:brushProperty name="color" value="#66CC00"/>
    </inkml:brush>
  </inkml:definitions>
  <inkml:trace contextRef="#ctx0" brushRef="#br0">0 53 24575,'3'0'0,"-1"0"0,0 0 0,1 0 0,-1-1 0,1 1 0,0 0 0,-1-1 0,-1 1 0,2-2 0,0 2 0,3-2 0,-5 2 0,1-2 0,1 1 0,0-1 0,1 1 0,-1 0 0,-1 0 0,2 0 0,-1 0 0,1 1 0,-2-1 0,7 1 0,-5-1 0,1 1 0,0-1 0,-1 0 0,0 0 0,8-4 0,4-1 0,9 4 0,-8 1 0,5-4 0,-16 4 0,0-1 0,0 1 0,0 1 0,7-1 0,2 1 0,-1 1 0,25 3 0,-30 0 0,-9-4 0,0 1 0,1-1 0,-1 0 0,1 1 0,-1-1 0,1 0 0,0 0 0,0 0 0,-1 1 0,1-1 0,0 0 0,-1 0 0,1 0 0,-1 0 0,1 0 0,0 0 0,0 0 0,-1 0 0,2-1 0,-1 1 0,0 0 0,0 0 0,0 1 0,1-1 0,-1 0 0,0 0 0,1 1 0,-1-1 0,0 0 0,2 1 0,4 1 0,-21-5 0,15 3 0,8 3 0,12 5 0,-17-7 0,2 1 0,-1-1 0,-1 1 0,1 1 0,7 4 0,-9-6 0,0-1 0,-1 2 0,1-1 0,-1-1 0,1 1 0,0-1 0,0 1 0,0-1 0,-2 0 0,2 0 0,0 0 0,0 0 0,4-1 0,4 1 0,-14-1 0,-1 0 0,1 1 0,-1-2 0,1 2 0,0-1 0,0 0 0,0-1 0,0 1 0,-3-4 0,-21-6 0,9 4 0,-1 2 0,1 1 0,-2-1 0,2 3 0,-36-2 0,46 4 0,1-1 0,1 1 0,-1 0 0,0 1 0,1 0 0,0 0 0,-1 0 0,1 0 0,-10 4 0,-59 21 0,75-26 0,-1 0 0,1 0 0,0 0 0,0 0 0,0 0 0,-1 1 0,1-1 0,-1 0 0,1 0 0,0 0 0,0 0 0,0 0 0,-1 0 0,1 0 0,0 1 0,0-1 0,0 0 0,0 0 0,-1 0 0,1 0 0,0 1 0,0-1 0,0 0 0,0 0 0,0 0 0,0 1 0,0-1 0,0 0 0,0 0 0,0 1 0,0-1 0,0 0 0,0 0 0,0 1 0,10 2 0,24-3 0,-26 0 0,19 0 0,-25 0 0,-17 0 0,-8-1 0,14 1 0,-1 0 0,0 0 0,1 0 0,0 1 0,-13 3 0,28-5 0,-1 1 0,0-1 0,0 1 0,7 1 0,5 0 0,29-1 0,50 0 0,-66-4 0,-18 2 0,0 0 0,11 1 0,-11 1 0,-8-1 0,0 1 0,-1 0 0,1 0 0,-1 1 0,7 0 0,-10-1 0,0 0 0,1 0 0,-1 0 0,0 0 0,0 0 0,0 0 0,0 0 0,0 0 0,0 0 0,0 0 0,1 0 0,-1 0 0,0 0 0,0 1 0,0-1 0,0 0 0,1 0 0,-1 0 0,0 0 0,0 1 0,0-1 0,0 0 0,0 0 0,0 0 0,0 0 0,0 0 0,0 0 0,0 0 0,0 0 0,0 1 0,0-1 0,0 0 0,0 0 0,0 0 0,0 0 0,0 0 0,0 1 0,-4 2 0,-7 1 0,-32-3 0,26-1 0,14 0 0,5 0 0,81 0 0,-125-8 0,18 4 0,17 2 0,-2 1 0,2 0 0,-11 0 0,-14 2 0,-53-2 0,86 1 0,-1 0 0,0 0 0,0 0 0,0 0 0,0 0 0,0 0 0,0-1 0,0 1 0,0 0 0,0 0 0,0 0 0,0 0 0,0 0 0,0 0 0,0 0 0,0 0 0,0 0 0,0 0 0,0 0 0,0 0 0,0 0 0,0 0 0,0 0 0,0-1 0,0 1 0,0 0 0,0 0 0,0-1 0,0 1 0,0 0 0,0 0 0,0 0 0,0 0 0,0 0 0,0 0 0,0-1 0,0 1 0,0 0 0,0 0 0,0 0 0,0 0 0,0 0 0,0 0 0,0 0 0,0 0 0,0 0 0,0-1 0,-1 1 0,1 0 0,0 0 0,0 0 0,0 0 0,0 0 0,0 0 0,0 0 0,-1 0 0,1 0 0,0 0 0,0 0 0,0 0 0,1-2 0,-10 2 0,1 1 0,5-1 0,1 0 0,0 0 0,-1 1 0,2-1 0,-2 1 0,1-1 0,0 1 0,-4 1 0,26-1 0,29-9 0,20 4 0,-53 2 0,-6 1 0,-2 1 0,13 0 0,-18 0 0,-1 0 0,1 0 0,-1 0 0,1 1 0,0 0 0,-1-1 0,0 1 0,1 1 0,0-1 0,-1 0 0,0 0 0,3 2 0,-5-3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0 0,-7 1 0,-9 0 0,-8-1 0,-1 1 0,-29 4 0,36-3 6,-2-1 0,-30-1 0,13-1-1389,33 1-5443</inkml:trace>
</inkml:ink>
</file>

<file path=ppt/ink/ink2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79"/>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2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77"/>
    </inkml:context>
    <inkml:brush xml:id="br0">
      <inkml:brushProperty name="width" value="0.025" units="cm"/>
      <inkml:brushProperty name="height" value="0.025" units="cm"/>
      <inkml:brushProperty name="color" value="#66CC00"/>
    </inkml:brush>
  </inkml:definitions>
  <inkml:trace contextRef="#ctx0" brushRef="#br0">1 1 24575,'325'0'0,"-284"4"-1365,-37-4-5461</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480"/>
    </inkml:context>
    <inkml:brush xml:id="br0">
      <inkml:brushProperty name="width" value="0.1" units="cm"/>
      <inkml:brushProperty name="height" value="0.1" units="cm"/>
      <inkml:brushProperty name="ignorePressure" value="1"/>
    </inkml:brush>
  </inkml:definitions>
  <inkml:trace contextRef="#ctx0" brushRef="#br0">0 4341,'0'-4334,"0"4327</inkml:trace>
</inkml:ink>
</file>

<file path=ppt/ink/ink2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71"/>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0,'195'0,"-414"0,1160 0,-938 0</inkml:trace>
</inkml:ink>
</file>

<file path=ppt/ink/ink2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72"/>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1,'1271'0,"-1266"0</inkml:trace>
</inkml:ink>
</file>

<file path=ppt/ink/ink2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73"/>
    </inkml:context>
    <inkml:brush xml:id="br0">
      <inkml:brushProperty name="width" value="0.1" units="cm"/>
      <inkml:brushProperty name="height" value="0.1" units="cm"/>
      <inkml:brushProperty name="color" value="#FFC114"/>
      <inkml:brushProperty name="ignorePressure" value="1"/>
    </inkml:brush>
  </inkml:definitions>
  <inkml:trace contextRef="#ctx0" brushRef="#br0">174 1,'-173'717,"172"-713</inkml:trace>
</inkml:ink>
</file>

<file path=ppt/ink/ink2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74"/>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0,'128'708,"-128"-706</inkml:trace>
</inkml:ink>
</file>

<file path=ppt/ink/ink2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75"/>
    </inkml:context>
    <inkml:brush xml:id="br0">
      <inkml:brushProperty name="width" value="0.2" units="cm"/>
      <inkml:brushProperty name="height" value="0.2" units="cm"/>
      <inkml:brushProperty name="color" value="#FFC114"/>
    </inkml:brush>
  </inkml:definitions>
  <inkml:trace contextRef="#ctx0" brushRef="#br0">162 12 24575,'0'39'0,"-1"40"0,0-73 0,-1 0 0,0 0 0,0 0 0,-1 0 0,-3 7 0,-4 5 0,-2 6 0,9-18 0,-1 0 0,1 0 0,-3 10 0,-5 32 0,-9 25 0,17-64 0,-1 0 0,-5 12 0,6-15 0,0 0 0,0 1 0,1-1 0,0 2 0,1-3 0,-1 3 0,0 5 0,1-8 0,1 1 0,-1 0 0,-1-1 0,-1 7 0,-4 15 0,6-21 0,-1-1 0,1-1 0,-1 1 0,-2 6 0,2-7 0,0 0 0,0 0 0,0 1 0,1-1 0,0 0 0,0 8 0,1-6 0,-1 0 0,0-1 0,-2 10 0,2-12 0,1-3 0,0 0 0,0 0 0,1 1 0,-1-1 0,0 0 0,0 0 0,0 0 0,1 0 0,-1 0 0,0 1 0,0-1 0,0 0 0,1 0 0,-1 0 0,1 0 0,-1 0 0,0 0 0,0 0 0,0 0 0,1 0 0,-1 0 0,0 0 0,0 0 0,1 0 0,-1 0 0,1 0 0,-1 0 0,0 0 0,0 0 0,0 0 0,0 0 0,0 0 0,0 0 0,1-1 0,12-1 0,-13 2 0,24-7 0,-17 6 0,1-1 0,0 0 0,0 0 0,0 1 0,13 0 0,19 2 0,67-2 0,-84-2 0,17 0 0,-28 3 0,25 0 0,40 5 0,-59-4 0,39-1 0,4 0 0,-33 4 0,17-1 0,-11-4 0,51 2 0,-58 1 0,30 2 0,-14-5 0,61 2 0,-74 5 0,-25-4 0,-1-1 0,0 0 0,-1-1 0,2 1 0,-1 0 0,-1-1 0,1 0 0,0 1 0,1-1 0,-2-1 0,2 1 0,5-2 0,-9 2 0,-1 0 0,1 0 0,-1 0 0,1 0 0,-1 0 0,1-1 0,-1 1 0,1-1 0,-1 1 0,0-1 0,1 0 0,0 1 0,-1-1 0,0 1 0,0-1 0,1 1 0,-1-1 0,0 1 0,0-1 0,0 1 0,0-1 0,1 0 0,-1 1 0,0-1 0,0 1 0,0-1 0,0 0 0,0 0 0,-1 1 0,1 0 0,0 0 0,0-1 0,0 0 0,-1 0 0,-12-24 0,8 17 0,3 2 0,-1 0 0,2-1 0,0 2 0,-1-3 0,0-8 0,1 8 0,0 0 0,-5-16 0,4 17 0,0-2 0,-1-10 0,0 1 0,-11-54 0,8 9 0,4 52 0,1 0 0,1-12 0,0 15 0,0 1 0,0-1 0,-1 0 0,0 1 0,-1-1 0,-3-8 0,4 10 0,-1-1 0,1 1 0,-2-13 0,-2-13 0,0 5 0,5 23 0,-1-2 0,1 0 0,-2 2 0,1-1 0,-5-8 0,4 6 0,0 2 0,-1-1 0,2 1 0,-1-2 0,1 2 0,-1-11 0,2 15 0,-1 0 0,1 0 0,0 0 0,-1 0 0,0 0 0,1 0 0,0 0 0,-1 1 0,0-1 0,0 0 0,0 0 0,0 0 0,0 1 0,0 0 0,0-1 0,0 1 0,0-1 0,0 1 0,-1-1 0,1 1 0,1 0 0,-1-1 0,0 1 0,-1 0 0,1 0 0,0 0 0,-2 0 0,-6-2 0,-1 2 0,-11-1 0,18 1 0,-227 1 0,169 5 0,-130-6 0,128 6 0,11-10 0,33 2 0,15 2 0,0 0 0,0 0 0,0 0 0,1 0 0,-1 0 0,0 0 0,0 1 0,1 0 0,-1 0 0,0 0 0,0 1 0,1-1 0,-6 3 0,8-2 0,-1-1 0,0-1 0,0 2 0,0-1 0,0 1 0,1 0 0,-1 0 0,0-1 0,1 1 0,0 0 0,0 0 0,0 0 0,-1 0 0,2 0 0,-1 0 0,0 0 0,0 0 0,1 0 0,-1 0 0,1 1 0,0 3 0,0-5 0,0 1 0,0 0 0,0 0 0,0 0 0,0 0 0,1 0 0,-1 0 0,1-1 0,0 1 0,0-1 0,-1 1 0,2 0 0,-1 0 0,0 0 0,0-1 0,-1 0 0,2 0 0,2 3 0,-2-3 0,1 1 0,-1-1 0,-1 0 0,2 0 0,0 0 0,0 0 0,-1 0 0,1-1 0,-1 0 0,1 0 0,0 0 0,0 1 0,-1-1 0,3-1 0,125 7 0,-85-5 0,41-2 0,-59-2 0,16 0 0,49-3 0,33 11 0,-118-4 0,0-1 0,0 0 0,-1 1 0,1 1 0,-1 0 0,1 0 0,-2 0 0,2 1 0,-1-1 0,-1 1 0,2 0 0,7 5 0,-12-5 0,-1-1 0,2 0 0,-1 1 0,0 0 0,0-2 0,0 2 0,-1 0 0,0 0 0,0 0 0,1-1 0,-2 1 0,1 0 0,0 0 0,0 0 0,-1-1 0,0 1 0,1 0 0,-1 0 0,-1 1 0,1-2 0,0 1 0,-1 0 0,-1 4 0,2-7 0,-2 1 0,2 0 0,-1 0 0,1 0 0,-1 0 0,1 0 0,-1-1 0,-1 1 0,2 0 0,-1 0 0,-1 0 0,1-1 0,0 1 0,0-1 0,0 1 0,-1-1 0,1 1 0,1-1 0,-1 0 0,0 1 0,-1-1 0,1 0 0,-2 0 0,-4 0 0,-1 0 0,-12 0 0,9 0 0,-5 0 0,-1 0 0,-32 8 0,49-8 0,-25 3 0,0-1 0,-1-1 0,-26-3 0,3 1 0,37 0 0,1 0 0,-1 0 0,-18-6 0,18 5 0,1 0 0,0 0 0,-21-1 0,-32-3 0,62 6 0,-21 0 0,-1 0 0,-32 5 0,46-4 0,4 0 0,2 0 0,-2 0 0,-7 3 0,11-3 0,0-1 0,1 0 0,-1 1 0,2-1 0,-2 1 0,1 0 0,0 0 0,0 0 0,0 0 0,-1 0 0,1 0 0,1 0 0,-2 0 0,1 1 0,1-1 0,-1 0 0,0 2 0,-7 12 0,6-12 0,0 0 0,0 0 0,2 0 0,-2 0 0,1 0 0,0 1 0,0 2 0,1-5 0,0 1 0,0-1 0,0 0 0,0 0 0,0 0 0,1 0 0,0 0 0,-1 0 0,0-1 0,1 1 0,-1 0 0,1 0 0,0 0 0,-1 0 0,0 0 0,1 0 0,0-1 0,0 1 0,0 0 0,0 0 0,0 0 0,0-1 0,0 1 0,0-1 0,1 1 0,-1-1 0,1 1 0,6 1 0,-2 1 0,3-1 0,-1 0 0,0 0 0,0-1 0,15 1 0,52-2 0,-32-1 0,427 1 0,-466 1 0,2 0 0,-1 0 0,-1 1 0,2-1 0,-2 2 0,1-1 0,0 0 0,-1 0 0,8 6 0,-3-2 0,-7-6 0,-1 1 0,1 0 0,-1 1 0,0-1 0,0 0 0,1 1 0,-1-1 0,0 0 0,0 0 0,0 1 0,0-1 0,0 0 0,-1 1 0,1-1 0,0 1 0,-1 0 0,1 1 0,-1-2 0,0 0 0,0 0 0,0 0 0,0-1 0,0 1 0,0-1 0,-1 1 0,1 0 0,0 0 0,0-1 0,0 1 0,-1 0 0,0 0 0,1-1 0,0 1 0,-1 0 0,1 0 0,-1-1 0,0 1 0,1-1 0,-1 1 0,0-1 0,0 1 0,1-1 0,-2 1 0,2-1 0,-1 0 0,1 0 0,-1 0 0,0 0 0,1 1 0,-2-1 0,2 0 0,-1 0 0,0 0 0,-2 0 0,-16 2 0,1-1 0,-27-3 0,3 1 0,-91 5 0,-10-1 0,-8 4 0,70-2 0,-6-6 0,-13 3 0,99-2 0,-1 0 0,1 0 0,-1 0 0,0 1 0,0-1 0,1 0 0,-1 1 0,1-1 0,0 1 0,-1 0 0,1-1 0,0 1 0,-1 0 0,1 0 0,0-1 0,0 1 0,-1 0 0,1 0 0,0 2 0,1-2 0,-1-1 0,1 1 0,-1 0 0,1 0 0,0 0 0,0 0 0,0-1 0,0 1 0,0 0 0,0-1 0,0 1 0,0-1 0,0 1 0,0 0 0,0 0 0,0 0 0,1 0 0,-1-1 0,1 1 0,-1 0 0,0 0 0,1-1 0,-1 1 0,0 0 0,1-1 0,-1 1 0,1-1 0,0 1 0,-1 0 0,1-1 0,0 0 0,0 0 0,0 1 0,1 0 0,2 0 0,-2 1 0,2-1 0,0 1 0,0-1 0,0 0 0,-1-1 0,1 1 0,0-1 0,6 1 0,15 1 0,0 3 0,1-2 0,39 3 0,53-7 0,-48 0 0,325 1 0,-393 1 0,1-1 0,-1 0 0,0 1 0,0-1 0,0 0 0,1 1 0,-1 0 0,0 0 0,0 0 0,-1 0 0,2 1 0,-2-1 0,1 0 0,0 1 0,0-1 0,0 1 0,1 2 0,5 5 0,-2-1 0,8 13 0,-8-11 0,-5-10 0,0 1 0,-1-1 0,0 1 0,1-1 0,-1 0 0,0 1 0,0-1 0,1 1 0,-1-1 0,1 0 0,-1 0 0,0 1 0,0 0 0,0 0 0,0-1 0,0 1 0,0-1 0,0 1 0,0-1 0,0 1 0,0-1 0,0 1 0,0-1 0,0 1 0,-1-1 0,1 1 0,0 0 0,-1-1 0,1 0 0,0 1 0,-1 0 0,1 0 0,-2 0 0,0-1 0,1 0 0,-1 1 0,0 0 0,1-1 0,-1 1 0,0-1 0,0 1 0,1-1 0,-4 0 0,-21 3 0,-1-2 0,0-1 0,1-2 0,-29-4 0,-55-1 0,-406 8-1365</inkml:trace>
</inkml:ink>
</file>

<file path=ppt/ink/ink2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68"/>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1,'1105'0,"-1118"0,7 0</inkml:trace>
</inkml:ink>
</file>

<file path=ppt/ink/ink2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69"/>
    </inkml:context>
    <inkml:brush xml:id="br0">
      <inkml:brushProperty name="width" value="0.1" units="cm"/>
      <inkml:brushProperty name="height" value="0.1" units="cm"/>
      <inkml:brushProperty name="color" value="#FFC114"/>
    </inkml:brush>
  </inkml:definitions>
  <inkml:trace contextRef="#ctx0" brushRef="#br0">1 209 24575,'1'0'0,"0"0"0,0-1 0,0 1 0,0-1 0,0 0 0,0 1 0,-1-1 0,1 0 0,0 1 0,0-1 0,-1 1 0,1-1 0,0 0 0,-1 0 0,1 0 0,-1 0 0,1 0 0,0 0 0,-1-2 0,9-8 0,0 4 0,-1 0 0,0-1 0,0 1 0,-2-1 0,2-1 0,5-10 0,25-27 0,-36 43 0,0 0 0,1 1 0,0 1 0,-2-1 0,2 0 0,0 0 0,0 1 0,4-3 0,14-8 0,-17 9 0,0 0 0,1 1 0,1-1 0,-3 1 0,3-1 0,-1 1 0,0 1 0,8-3 0,22-8 0,-34 12 0,0-1 0,0 1 0,-1 0 0,1-1 0,0 1 0,1-1 0,-1 1 0,0 0 0,0 0 0,0 0 0,0 0 0,0-1 0,0 1 0,1 0 0,-1 1 0,-1-1 0,2 0 0,0 1 0,-1-1 0,1 1 0,-1 0 0,0-1 0,0 1 0,0 0 0,0 0 0,0-1 0,0 1 0,-1 0 0,1 0 0,0 0 0,1 2 0,1 1 0,1-1 0,-1 0 0,1 1 0,0 0 0,1-1 0,-2-1 0,2 1 0,0 0 0,-1-1 0,8 2 0,-5 0 0,0-1 0,13 10 0,-14-11 0,-3 1 0,3-1 0,-1 0 0,9 2 0,-9-2 0,3 1 0,-5-3 0,-2 1 0,1 0 0,0 0 0,1-1 0,-2 1 0,2-1 0,-1 1 0,-1 1 0,1-1 0,2 3 0,6 5 0,2 2 0,0 0 0,0-2 0,1 0 0,-1 0 0,27 13 0,3-2 0,-42-20 0,0 0 0,1 0 0,-1 0 0,0 0 0,0 0 0,0 0 0,0 0 0,0 0 0,0 0 0,0 0 0,1 0 0,-1 0 0,0 0 0,0 0 0,0 1 0,0-1 0,0 0 0,0 0 0,0 0 0,0 0 0,0 0 0,0 0 0,0 0 0,0 0 0,1 1 0,-1-1 0,0 0 0,0 0 0,0 0 0,0 0 0,0 0 0,0 0 0,0 1 0,0-1 0,0 0 0,0 0 0,0 0 0,0 0 0,0 0 0,-1 1 0,-5 2 0,-8 0 0,-5-2 0,-1 0 0,-26-3 0,20 0 0,-18-2 0,-49-1 0,50-1 0,25 3 0,1 2 0,-22-2 0,11 4 0,-42-2 0,69 1 0,1 0 0,-1 0 0,0 0 0,0 0 0,1 0 0,-1-1 0,1 1 0,-2 0 0,2 0 0,-1 0 0,1-1 0,-1 1 0,0 0 0,1-1 0,-1 1 0,1-1 0,-1 1 0,0 0 0,1-1 0,0 1 0,-1-1 0,1 1 0,0-1 0,0 1 0,0-1 0,-1 0 0,1 0 0,0 1 0,0 0 0,0 0 0,-1-1 0,1 1 0,0-1 0,0 0 0,0 1 0,0-1 0,0 0 0,0 1 0,0-1 0,1 0 0,-1 1 0,0-1 0,0 0 0,0 1 0,0-1 0,1 0 0,-1-1 0,1 0 0,1 0 0,-1-1 0,1 1 0,-1-1 0,1 1 0,-1 1 0,1-1 0,0 0 0,2-2 0,9-7 0,-12 9 0,1 0 0,0 0 0,0 0 0,1 1 0,-2 0 0,1-1 0,5-1 0,26-19 0,0 10 0,-19 8 0,-11 3 0,0 0 0,0 0 0,0 0 0,0 0 0,1 0 0,-1 1 0,0-1 0,0 1 0,0-1 0,1 1 0,-1 0 0,0 1 0,6 0 0,0 2 0,1 1 0,0-1 0,-1 2 0,0 0 0,10 5 0,-4-2 0,-7-3 0,-1-1 0,0 1 0,0-1 0,-1 2 0,0-1 0,0 1 0,9 11 0,-14-17 0,1 1 0,-1 0 0,0-1 0,0 1 0,1 0 0,-1-1 0,0 1 0,1-1 0,-1 1 0,2 0 0,1 0 0,-12-1 0,-19 0 0,7 0 0,-1-1 0,1 0 0,-36-7 0,47 6 0,1 1 0,0 1 0,-1-1 0,1 1 0,-11 1 0,-22-1 0,41 0 0,-1 1 0,1-1 0,0 0 0,-1 0 0,0-1 0,1 1 0,-1 0 0,1 0 0,0 0 0,-1 0 0,0 0 0,1 0 0,0 0 0,0-1 0,0 1 0,0 0 0,-1 0 0,0 0 0,1-1 0,0 0 0,0 1 0,-1 0 0,1 0 0,0-1 0,0 1 0,-1 0 0,0-1 0,1 0 0,0 1 0,1-1 0,-1 1 0,0 0 0,0 0 0,1-1 0,-1 0 0,0 1 0,0-1 0,0 0 0,1 1 0,-1-1 0,0 1 0,1 0 0,-1-1 0,1 0 0,24-18 0,-22 17 0,0 1 0,0-1 0,0 1 0,0 0 0,-1 0 0,2 0 0,-1 1 0,1-1 0,-1 0 0,0 1 0,0-1 0,1 1 0,-1 0 0,0 0 0,0 1 0,0 0 0,1-1 0,3 2 0,-4-1 0,-1-1 0,0 1 0,0 0 0,-1-1 0,1 1 0,0 0 0,0 0 0,-1 0 0,1 0 0,0 0 0,0 0 0,0 3 0,0-3 0,-2 0 0,1 0 0,-1 0 0,1 1 0,0-2 0,-1 1 0,0 0 0,1 1 0,-1-1 0,0 0 0,0 0 0,0 0 0,0 0 0,0 1 0,0-1 0,0 0 0,0 0 0,0 0 0,0 0 0,-1 0 0,0 2 0,0-1 0,0-1 0,0 1 0,0-1 0,0 0 0,0 0 0,0 1 0,0-1 0,-1 0 0,1 0 0,-1 0 0,1 0 0,-1 1 0,0-1 0,1-1 0,0 1 0,-1 0 0,-2 0 0,-5 1 0,0 1 0,-12 1 0,2 1 0,7-4-4,-1 1-1,0-1 1,-1 0-1,2-1 1,-21-1-1,-2 0-1333</inkml:trace>
</inkml:ink>
</file>

<file path=ppt/ink/ink2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70"/>
    </inkml:context>
    <inkml:brush xml:id="br0">
      <inkml:brushProperty name="width" value="0.1" units="cm"/>
      <inkml:brushProperty name="height" value="0.1" units="cm"/>
      <inkml:brushProperty name="color" value="#FFC114"/>
    </inkml:brush>
  </inkml:definitions>
  <inkml:trace contextRef="#ctx0" brushRef="#br0">217 51 24575,'-2'-2'0,"1"2"0,-1-2 0,0 1 0,0 0 0,0 0 0,1 0 0,-1-1 0,0 1 0,1 0 0,-2 1 0,-2-2 0,2 1 0,0 0 0,-1-2 0,0 1 0,1 0 0,-1-1 0,-4-3 0,-8-6 0,15 11 0,-1 0 0,0 0 0,0 1 0,1-1 0,-2 0 0,1 1 0,1-1 0,-1 1 0,0 0 0,0 0 0,0-1 0,-1 1 0,1 0 0,1 0 0,-1 1 0,0-1 0,-4 1 0,2 0 0,2 0 0,-2 0 0,1 0 0,0 0 0,1-1 0,-1 2 0,0 0 0,0 0 0,0-1 0,-2 4 0,2-3 0,-1 0 0,1 0 0,0 0 0,-1 0 0,1 0 0,-1-1 0,0 0 0,-4 1 0,3-1 0,1 1 0,-1 0 0,1-1 0,0 2 0,-7 2 0,11-5 0,0 0 0,-1 0 0,1 0 0,0 0 0,0 1 0,-1-1 0,1 0 0,0 0 0,-1 1 0,1-1 0,0 0 0,0 0 0,0 0 0,0 0 0,-1 1 0,1-1 0,0 0 0,0 0 0,0 0 0,0 1 0,0-1 0,0 0 0,0 0 0,0 0 0,-1 1 0,1-1 0,0 0 0,0 0 0,0 1 0,0-1 0,0 0 0,0 0 0,0 0 0,0 1 0,0-1 0,1 0 0,8 2 0,17-6 0,-16 2 45,0 1-1,12-1 1,13 0-1544</inkml:trace>
</inkml:ink>
</file>

<file path=ppt/ink/ink2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52"/>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0,'956'0,"-952"0</inkml:trace>
</inkml:ink>
</file>

<file path=ppt/ink/ink2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53"/>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0,-1 0,-1 0,2 0,-1 0,1 0,0 0,-1 0,1 0,-1 0</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481"/>
    </inkml:context>
    <inkml:brush xml:id="br0">
      <inkml:brushProperty name="width" value="0.1" units="cm"/>
      <inkml:brushProperty name="height" value="0.1" units="cm"/>
      <inkml:brushProperty name="ignorePressure" value="1"/>
    </inkml:brush>
  </inkml:definitions>
  <inkml:trace contextRef="#ctx0" brushRef="#br0">0 0,'8398'0,"-8392"0</inkml:trace>
</inkml:ink>
</file>

<file path=ppt/ink/ink2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54"/>
    </inkml:context>
    <inkml:brush xml:id="br0">
      <inkml:brushProperty name="width" value="0.05" units="cm"/>
      <inkml:brushProperty name="height" value="0.05" units="cm"/>
      <inkml:brushProperty name="color" value="#E71224"/>
    </inkml:brush>
  </inkml:definitions>
  <inkml:trace contextRef="#ctx0" brushRef="#br0">0 13 24575,'184'0'0,"-179"-1"0,-1 1 0,1-1 0,0 0 0,8-2 0,16-3 0,-10 6 0,32 3 0,-39-3 0,12 2 0,53 2 0,-26-6 0,-33 1 0,39 1 0,27 2 0,86 5 0,-158-8 0,-2 1 0,11-3 0,-12 1 0,3 1 13,-1 0-1,20 2 0,-7 0-1414</inkml:trace>
</inkml:ink>
</file>

<file path=ppt/ink/ink2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55"/>
    </inkml:context>
    <inkml:brush xml:id="br0">
      <inkml:brushProperty name="width" value="0.2" units="cm"/>
      <inkml:brushProperty name="height" value="0.2" units="cm"/>
      <inkml:brushProperty name="color" value="#E71224"/>
    </inkml:brush>
  </inkml:definitions>
  <inkml:trace contextRef="#ctx0" brushRef="#br0">1 1229 24575,'0'-2'0,"1"1"0,-1-1 0,1 0 0,-1 0 0,2 0 0,-2 0 0,1 0 0,1 1 0,-2-1 0,1 0 0,0 1 0,4-4 0,7-11 0,-2-13 0,-7 22 0,-1 1 0,1-1 0,0 0 0,7-11 0,-7 13 0,0 1 0,-1 0 0,0-1 0,-1 0 0,1 1 0,0-2 0,-1 1 0,0 1 0,0-11 0,0 13 0,-1 0 0,1-1 0,-1 0 0,1 1 0,0 1 0,0-2 0,0 1 0,0 0 0,4-4 0,-4 6 0,1-2 0,-1 0 0,0-1 0,0 1 0,-1 0 0,2 0 0,-1 0 0,-1 0 0,1 0 0,0 0 0,-1-5 0,0 6 0,0 0 0,0-1 0,0 0 0,0 0 0,0 1 0,0-1 0,0 0 0,1 1 0,-1-1 0,1 1 0,0-1 0,-1 0 0,1 1 0,0-1 0,0 1 0,0-1 0,0 1 0,0 0 0,0 0 0,2-2 0,-2 2 0,0 0 0,0 0 0,-1-1 0,1 1 0,-1-1 0,1 1 0,0 1 0,-1-2 0,0 0 0,0 1 0,1 0 0,-1-1 0,0-1 0,0 1 0,0 1 0,0-1 0,0 0 0,0 1 0,1-2 0,-1 2 0,0-1 0,3-2 0,0-2 0,1-1 0,-1 1 0,-1-1 0,0 1 0,0-1 0,0 1 0,-1-1 0,1-10 0,-1 14 0,0-2 0,0 2 0,0 0 0,0-1 0,4-4 0,2-8 0,-3 5 0,0 1 0,9-15 0,-13 24 0,8-13 0,-8 13 0,0 1 0,0 0 0,0-1 0,0 1 0,0-1 0,0 1 0,0 0 0,0-1 0,0 1 0,0-1 0,0 1 0,0 0 0,0-1 0,0 0 0,0 1 0,0-1 0,0 1 0,0 0 0,0-1 0,0 1 0,0 0 0,0 0 0,0 0 0,0-1 0,0 1 0,0 0 0,0-1 0,-1 1 0,1 0 0,-1-1 0,1 1 0,-1 0 0,1 0 0,0 0 0,0 0 0,0 0 0,-1 0 0,1 0 0,0 0 0,-1 0 0,1 0 0,0 0 0,0 0 0,0 0 0,0 0 0,-1 0 0,1 0 0,0 1 0,0-1 0,0 0 0,0 0 0,0 0 0,-1 0 0,1 0 0,0 0 0,0 1 0,0-1 0,-1 0 0,1 0 0,0 0 0,0 0 0,0 1 0,0-1 0,0 0 0,0 0 0,0 0 0,0 0 0,0 0 0,0 0 0,0 0 0,0 0 0,0 0 0,0 1 0,0-1 0,0 0 0,0 0 0,0 0 0,0 0 0,0 1 0,0-1 0,1 0 0,-1 0 0,0 1 0,1-1 0,-1 1 0,0-1 0,0 0 0,0 0 0,0 0 0,0 1 0,0-1 0,0 0 0,1 0 0,-1 0 0,0 0 0,0 1 0,0-1 0,0 0 0,1 0 0,-1 0 0,0 0 0,1 0 0,-1 0 0,0 1 0,0-1 0,0 0 0,1 0 0,-1 0 0,0 0 0,0 0 0,1 0 0,-1 0 0,1 0 0,-1 0 0,0 0 0,0 0 0,0 0 0,0 0 0,0 0 0,0 0 0,0 0 0,1 0 0,-1-1 0,0 1 0,1 0 0,-1 0 0,0 0 0,0 0 0,0 0 0,1 0 0,-1-1 0,0 1 0,0 0 0,0 0 0,0 0 0,0 0 0,1-1 0,-1 1 0,0 0 0,0 0 0,1-1 0,-1 0 0,1 0 0,-1 0 0,1 1 0,0 0 0,-1-1 0,1 0 0,-1 0 0,0 0 0,0 0 0,1 0 0,-1 0 0,1 0 0,-1 0 0,0 0 0,0 0 0,0-2 0,1-8 0,-1 11 0,0-1 0,0 1 0,1 0 0,-1 0 0,0-1 0,1 1 0,-1 0 0,0 0 0,0 0 0,0-1 0,0 1 0,0 0 0,0 0 0,0 0 0,0 0 0,1 0 0,-1 0 0,1 0 0,-1 0 0,0 0 0,0 0 0,1 0 0,-1 0 0,0 0 0,1 0 0,-1 0 0,1 0 0,-1 0 0,0 0 0,0 0 0,1 0 0,-1 0 0,0 0 0,0 0 0,1 0 0,-1 0 0,1 0 0,-1 0 0,1 3 0,-10-1 0,9-2 0,0 0 0,-1 0 0,0 1 0,0-1 0,0 0 0,0-1 0,1 1 0,-1 0 0,0 0 0,0 0 0,0 0 0,0 0 0,-1-1 0,2 1 0,0 0 0,0-1 0,0 1 0,-1 0 0,1 0 0,0 0 0,-1-1 0,1 1 0,0 0 0,0 0 0,0-1 0,0 1 0,0 0 0,0 0 0,0-1 0,0 1 0,0 0 0,0 0 0,0 0 0,0 0 0,0 0 0,0-1 0,0 1 0,0 0 0,0-4 0,1 2 0,0-1 0,0 0 0,1 1 0,2-5 0,4-10 0,-6 13 0,-1-1 0,1 1 0,1 0 0,2-6 0,-4 7 0,2 0 0,-1-1 0,-1 0 0,1 0 0,-1 2 0,1-8 0,-2 8 0,0 0 0,1 0 0,0 0 0,-1 0 0,1 0 0,1 0 0,-2 0 0,1 1 0,1-1 0,1-1 0,4-9 0,-6 10 0,0 0 0,0 1 0,-1-1 0,0-1 0,0 3 0,1-2 0,-1 0 0,-1-4 0,1 4 0,0 0 0,0 1 0,0-1 0,0 0 0,1 0 0,-1 0 0,0 0 0,3-2 0,-1-2 0,0 1 0,-1 0 0,1-1 0,1-5 0,0-2 0,3 2 0,-6 10 0,2 0 0,-2 0 0,1 0 0,-1 0 0,1-1 0,0 1 0,-1 0 0,1 0 0,-1 0 0,0 0 0,0 1 0,1-4 0,0 1 0,-1 0 0,1 0 0,-1 1 0,2-2 0,-2 2 0,1-1 0,0 0 0,0 1 0,1-1 0,4-4 0,-4 4 0,0 1 0,-1-2 0,1 1 0,0 0 0,0 0 0,-1-1 0,2-5 0,-1 2 0,-1 0 0,1-1 0,2 1 0,5-12 0,-1 3 0,0-3 0,-5 12 0,0 0 0,0 1 0,6-10 0,18-30 0,-10 26 0,-9 8 0,-6 11 0,-5 2 0,2-2 0,1 1 0,0 0 0,0-1 0,0 1 0,0 0 0,0 0 0,0-1 0,0 1 0,0 0 0,0 0 0,0 0 0,0-1 0,-1 1 0,1 0 0,0 0 0,0 0 0,0 0 0,0 0 0,-1-1 0,1 1 0,0 0 0,-1 0 0,1-1 0,0 1 0,0 0 0,0 0 0,-1 0 0,1 0 0,0 0 0,0 0 0,-1 0 0,1 0 0,0 0 0,-1 0 0,1 0 0,0 0 0,0 0 0,-1 0 0,1 0 0,0 0 0,0 0 0,0 0 0,-1 0 0,1 0 0,-1 1 0,1-1 0,0 0 0,0 0 0,0 1 0,-1-1 0,1 0 0,0 0 0,0 0 0,0-1 0,0-2 0,1 1 0,0-1 0,0 1 0,0 0 0,0-1 0,0 0 0,1 1 0,2-4 0,-1 2 0,1 0 0,-1 0 0,-1 0 0,1-1 0,-1 1 0,1 0 0,2-8 0,-3 4 0,4-4 0,1 1 0,10-15 0,-6 7 0,-9 16 0,-1 0 0,1 2 0,-1-3 0,0 1 0,1-4 0,-2 5 0,1-1 0,-1 0 0,2 0 0,-2 1 0,1 0 0,0-1 0,0 1 0,3-3 0,0 0-86,-2 2-56,-1 1 0,1 0 0,-2 1 0,2-2 0,0 3-1,0-2 1,0 0 0,3-1 0</inkml:trace>
</inkml:ink>
</file>

<file path=ppt/ink/ink2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65"/>
    </inkml:context>
    <inkml:brush xml:id="br0">
      <inkml:brushProperty name="width" value="0.05" units="cm"/>
      <inkml:brushProperty name="height" value="0.05" units="cm"/>
      <inkml:brushProperty name="color" value="#E71224"/>
    </inkml:brush>
  </inkml:definitions>
  <inkml:trace contextRef="#ctx0" brushRef="#br0">921 12 24575,'-8'1'0,"0"-1"0,-16 5 0,20-4 0,-1 0 0,0 0 0,0-1 0,0 1 0,-1-1 0,2 0 0,-1 0 0,-1 0 0,2 0 0,-1-1 0,-7 0 0,1-3 0,0 2 0,-2 0 0,2 0 0,-1 1 0,1-1 0,0 2 0,-21 2 0,-28-2 0,18-3 0,-28-3 0,-172 6 0,197 4 0,16-1 0,4-1 0,-8 1 0,-123-3-1365</inkml:trace>
</inkml:ink>
</file>

<file path=ppt/ink/ink2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66"/>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2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67"/>
    </inkml:context>
    <inkml:brush xml:id="br0">
      <inkml:brushProperty name="width" value="0.2" units="cm"/>
      <inkml:brushProperty name="height" value="0.2" units="cm"/>
      <inkml:brushProperty name="color" value="#E71224"/>
    </inkml:brush>
  </inkml:definitions>
  <inkml:trace contextRef="#ctx0" brushRef="#br0">0 1134 24575,'14'-4'0,"1"2"0,16-3 0,4-1 0,-22 4 0,-1 2 0,1-1 0,22 2 0,-2 0 0,81 4 0,-37-1 0,19-4 0,17 0 0,-107 1 0,-2 1 0,2-1 0,-1 0 0,-1 0 0,1 1 0,8 4 0,8 2 0,-20-7 0,-1-1 0,2 1 0,-1 0 0,0 0 0,0-1 0,1 1 0,-2 1 0,1-1 0,1-1 0,0 3 0,9 6 0,-12-11 0,-1 1 0,1-1 0,0-1 0,0 2 0,0-1 0,0 0 0,1-1 0,-1 1 0,1 0 0,0 0 0,0 0 0,0-3 0,0 2 0,1 0 0,0 1 0,0 0 0,-1-2 0,1 2 0,-1-1 0,0 0 0,0 1 0,0-1 0,0 0 0,0 0 0,-1 0 0,1 1 0,-3-4 0,1-3 0,0-1 0,-3-18 0,3 17 0,-4-18 0,2 16 0,2 11 0,1-1 0,-1 1 0,2-1 0,-1-1 0,0 2 0,1-1 0,0 0 0,0 0 0,0 0 0,0-4 0,2 11 0,-2-3 0,1 0 0,0-1 0,-1 1 0,0 0 0,1 0 0,-1 0 0,0-1 0,0 1 0,1 0 0,-1 0 0,0 0 0,0-1 0,0 1 0,0 0 0,0-1 0,0 1 0,0 0 0,0 0 0,-1-1 0,1 1 0,0 0 0,-1 1 0,-2 1 0,1 0 0,-1-2 0,-1 2 0,0-1 0,2 1 0,-2-1 0,0 0 0,0 0 0,1-2 0,-8 3 0,-13 8 0,21-10 0,0 0 0,1 0 0,-2 0 0,1 0 0,0 0 0,0-1 0,-1 1 0,-5-1 0,-31 0 0,19-1 0,-1 1 0,-1 0 0,0 0 0,-1 1 0,-30 6 0,-49 8 0,96-15 0,-8 2 0,1-1 0,-1-1 0,0-1 0,1 1 0,-1-2 0,-23-4 0,34 5 0,1 0 0,0 0 0,0 0 0,0-1 0,0 0 0,1 1 0,-1 0 0,0-1 0,0 0 0,-1-2 0,3 3 0,0 0 0,0 1 0,1-1 0,-1 0 0,1 0 0,-1 1 0,0-1 0,1 0 0,-1 0 0,1 0 0,0 0 0,0 1 0,-1-1 0,1 0 0,0 0 0,-1-1 0,1 1 0,0 0 0,0 0 0,1 0 0,-1 1 0,0 0 0,1-1 0,-1 0 0,0-1 0,0 1 0,1 1 0,-1-1 0,1 0 0,0 0 0,-1 0 0,1 0 0,-1 1 0,1-1 0,1-1 0,0 0 0,1-1 0,1 0 0,0 1 0,-2-1 0,2 1 0,0 0 0,0 0 0,0 1 0,0-1 0,0 0 0,5-1 0,3 1 0,0 0 0,20-2 0,-9 2 0,54-11 0,-52 8 0,-20 4 0,-1 0 0,0 0 0,1 0 0,0 1 0,-1-1 0,9 1 0,15 2 0,46-3 0,-44-5 0,-16 2 0,7 2 0,-16 1 0,0 1 0,-1-1 0,1 0 0,1 0 0,-2-1 0,8-2 0,-12 4 0,0 0 0,0 0 0,0 0 0,0 0 0,0 0 0,0 0 0,0 0 0,0 0 0,0 0 0,0 0 0,0 0 0,0 0 0,0 0 0,0 0 0,0 0 0,0 0 0,0 0 0,0-1 0,0 1 0,0 0 0,0 0 0,0 0 0,0 0 0,0 0 0,0 0 0,0 0 0,0 0 0,0 0 0,0 0 0,0 0 0,0 0 0,0 0 0,0-1 0,0 1 0,0 0 0,0 0 0,0 0 0,0 0 0,0 0 0,0 0 0,0-1 0,0 1 0,0 0 0,0 0 0,0 0 0,0 0 0,0 0 0,0 0 0,0 0 0,-6-2 0,-6-2 0,-4 1 0,0 1 0,0 0 0,1 2 0,-1 0 0,1 0 0,-18 3 0,16-1 0,-9 1 0,-30 0 0,24-4 0,-42-7 0,61 7 0,9 1 0,1 0 0,-1 0 0,-1-1 0,3 1 0,-7-2 0,8 2 0,0 0 0,0 0 0,1 0 0,0-1 0,-1 0 0,0 1 0,1 0 0,-1-1 0,0 1 0,1-1 0,-1 1 0,1-1 0,-1 0 0,0 1 0,1-1 0,0 1 0,-1-1 0,1 0 0,0 1 0,0-1 0,-1 0 0,1 0 0,-1 0 0,1 1 0,0-1 0,0 1 0,0 0 0,0-1 0,0-1 0,0-52 0,-1 31 0,4-31 0,1 28 0,5-36 0,0 30 0,2 0 0,16-35 0,7-17 0,-30 74 0,-1 2 0,2-17 0,3-10 0,-8 35 0,0 0 0,0 0 0,0 1 0,0-1 0,0 0 0,0 0 0,0 0 0,0 0 0,1 0 0,-1 0 0,0 0 0,0 0 0,0 0 0,0 0 0,0 0 0,0 0 0,0 0 0,0 0 0,0 0 0,0 0 0,0 0 0,0 0 0,0 0 0,0 0 0,0 0 0,0 0 0,1 0 0,-1 0 0,0 0 0,0-1 0,0 9 0,-2 9 0,-9 48 0,0 120 0,11-160 0,2-1 0,3 1 0,10 41 0,-10-47 0,-3 3 0,1-3 0,-1 24 0,17-123 0,-12 55 0,0 0 0,-3-2 0,3-36 0,-6 8 0,-3-65 0,-1 71 0,-1-29 0,7 27 0,-2 46 0,0-2 0,0 1 0,1 0 0,0 0 0,0 0 0,4-7 0,-4 14 0,-1 5 0,-1 7 0,2 87 0,29 180 0,-8-176 0,-16-81 0,1 0 0,15 33 0,-13-35 0,3 3 0,-10-40 0,0-147 0,-4 93 0,0 40 0,-10-56 0,-16-29 0,22 91 0,-12-37 0,12 43 0,1-2 0,2 1 0,0-27 0,2 33 0,-1 7 0,1 1 0,0-2 0,1 1 0,-1 0 0,2 0 0,1-10 0,-3 16 0,0 0 0,0 0 0,0 0 0,0 0 0,0 0 0,0 0 0,0 0 0,0 0 0,0 0 0,0 0 0,0 0 0,0 0 0,0 0 0,0 0 0,0 0 0,0 0 0,0 0 0,0 0 0,1 0 0,-1 0 0,0 0 0,0 0 0,0 0 0,0 0 0,0 0 0,0 0 0,0 0 0,0 0 0,0 0 0,1 0 0,-1 0 0,0 0 0,0 0 0,0 0 0,0 0 0,0 0 0,0 0 0,0 0 0,0 0 0,0 0 0,0 0 0,0 0 0,0 0 0,0 0 0,0 0 0,0 0 0,0 0 0,0 0 0,1 0 0,-1 0 0,0 0 0,0 0 0,0 0 0,0 0 0,0 0 0,0 0 0,0 0 0,0 0 0,0 0 0,4 6 0,2 9 0,-5-13 0,54 162 0,-33-91 0,-17-48 0,7 44 0,-8-31 0,9 24 0,13 45 0,-11-49 0,-10-43 0,3 28 0,-9-68 0,-32-165 0,-2-12 0,0 66 0,29 118 0,-28-110 0,31 117 0,-5-26 0,8 35 0,0-1 0,-1 0 0,2 1 0,-1-1 0,0 1 0,0-1 0,1 0 0,-1 1 0,1-1 0,-1 1 0,4-4 0,1-2 0,-2 0 0,0 1 0,4-11 0,3-9 0,-10 27 0,0 0 0,0-1 0,0 1 0,0 0 0,0 0 0,0 0 0,0 0 0,0 0 0,0 0 0,0 0 0,0-1 0,0 1 0,0 0 0,1 0 0,-1 0 0,0 0 0,0 0 0,0 0 0,0 0 0,1 0 0,-1 0 0,0 0 0,0-1 0,0 1 0,0 0 0,0 0 0,0 0 0,0 0 0,0 0 0,1 0 0,-1 0 0,0 0 0,0 0 0,0 0 0,0 0 0,0 0 0,0 0 0,1 0 0,-1 0 0,0 0 0,0 0 0,0 0 0,1 0 0,-1 0 0,4 6 0,2 9 0,-5-15 0,9 26 0,-6-20 0,-1 1 0,0-1 0,-2 1 0,4 13 0,-4-13 0,1-1 0,0 1 0,2 6 0,3 9 0,0 3 0,-3-14 0,3 22 0,-1 2 0,1-2 0,3 20 0,-8-40 0,1 22 0,0-5 0,0 30 0,3-6 0,1-21 0,-3-7 0,3 33 0,-7-58 0,4 30 0,-1-20 0,0 19 0,-3-18 0,1 0 0,1 0 0,0 0 0,0 1 0,1-2 0,7 18 0,-6-17 0,1 2 0,-2-2 0,-2 1 0,3 16 0,-4-22 0,1 0-341,1-1 0,-1 1-1,3 6 1</inkml:trace>
</inkml:ink>
</file>

<file path=ppt/ink/ink2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56"/>
    </inkml:context>
    <inkml:brush xml:id="br0">
      <inkml:brushProperty name="width" value="0.2" units="cm"/>
      <inkml:brushProperty name="height" value="0.2" units="cm"/>
      <inkml:brushProperty name="color" value="#E71224"/>
    </inkml:brush>
  </inkml:definitions>
  <inkml:trace contextRef="#ctx0" brushRef="#br0">1 101 24575,'1'-4'0,"-1"0"0,1 2 0,1-2 0,-1 1 0,0-1 0,0 2 0,1-1 0,0-1 0,0 1 0,0 0 0,4-3 0,-2 1 0,25-36 0,-28 40 0,0 0 0,0 0 0,-1 0 0,1 0 0,0 1 0,0 0 0,0-1 0,0 0 0,0 1 0,-1-1 0,1 0 0,0 1 0,0-1 0,0 1 0,0 0 0,1-1 0,-1 1 0,0 0 0,1-1 0,0 1 0,-2 1 0,1-1 0,-1 0 0,1 0 0,-1 1 0,1-1 0,0 0 0,0 1 0,-1-1 0,1 1 0,-1-1 0,1 1 0,0-1 0,-1 1 0,1-1 0,-1 1 0,0-1 0,1 0 0,0 1 0,-1 0 0,0 0 0,0-1 0,1 1 0,-1 0 0,0-1 0,0 1 0,0 0 0,0-1 0,0 2 0,10 56 0,-7-34 0,1 46 0,-4-67 0,0-2 0,0 1 0,1-1 0,-1 1 0,0 0 0,1 0 0,1 2 0,-2-4 0,0 0 0,0 0 0,0 0 0,0 0 0,0 0 0,0 1 0,0-1 0,0 0 0,0 0 0,0 0 0,0 0 0,0 0 0,0 0 0,0 0 0,0 0 0,0 0 0,0 0 0,1 0 0,-1 0 0,0 0 0,0 0 0,0 1 0,0-1 0,0 0 0,1 0 0,-1 0 0,0 0 0,0 0 0,0 0 0,0 0 0,0 0 0,0 0 0,0 0 0,0 0 0,0 0 0,0 0 0,0 0 0,1 0 0,-1 0 0,0 0 0,0 0 0,0 0 0,0 0 0,0 0 0,0 0 0,0 0 0,0-1 0,3-8 0,-3 10 0,0 4 0,0 0 0,0-1 0,0 1 0,1 0 0,0-1 0,0 0 0,0 1 0,2 4 0,-2-6 0,1 0 0,-1-2 0,-1 2 0,1 0 0,0 0 0,-1 0 0,0-1 0,0 0 0,0 1 0,-1 6 0,0-6 0,1 1 0,0 0 0,0-1 0,2 8 0,-1-6 0,0 1 0,0 0 0,-1 10 0,0-10 0,0 0 0,0-1 0,0 1 0,2 7 0,2-4 0,-3-6 0,0 1 0,0-2 0,0 2 0,0 0 0,-1-1 0,1 5 0,5 45 0,-7-40 0,1 19 0,0-30 0,0 0 0,1 0 0,0 1 0,-1-2 0,1 1 0,-1 0 0,1 0 0,0 0 0,0 1 0,1-1 0,1 1 0,-4-21 0,-1 13 0,1 0 0,0 1 0,0-1 0,-1 0 0,2-8 0,-4-16 0,-3-13 0,6 36 0,-1-2 0,2 2 0,0-13 0,-1-7 0,-1 12 0,2 8 0,-1 2 0,1-3 0,-2-4 0,-3-3 0,1 0 0,1 0 0,2 0 0,-2-25 0,-1 105 0,-2 29 0,6-59 0,0 34 0,1-62 0,2 1 0,-1 0 0,1 0 0,1 0 0,-2-1 0,3 0 0,-1 0 0,1 0 0,8 9 0,-11-13 0,9 9 0,-11-13 0,0 0 0,0 0 0,1 0 0,-1 1 0,0-1 0,0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0,2 7 0,-1 8 0,-1-9 0,-1 1 0,1 1 0,1-1 0,-1 1 0,2-2 0,2 10 0,0-2 0,-1 0 0,-2 0 0,1 19 0,-1-16 0,0 11 0,-1-19 0,0 0 0,0 1 0,5 16 0,-1-7 0,4 33 0,-5-30 0,0 24 0,-3-32 0,5 19 0,-2-20 0,0 19 0,-3-27-195,0-1 0,1 0 0,-1 0 0,2 1 0,-2-1 0,3 3 0</inkml:trace>
</inkml:ink>
</file>

<file path=ppt/ink/ink2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57"/>
    </inkml:context>
    <inkml:brush xml:id="br0">
      <inkml:brushProperty name="width" value="0.2" units="cm"/>
      <inkml:brushProperty name="height" value="0.2" units="cm"/>
      <inkml:brushProperty name="color" value="#E71224"/>
    </inkml:brush>
  </inkml:definitions>
  <inkml:trace contextRef="#ctx0" brushRef="#br0">46 313 24575,'0'-5'0,"0"-1"0,0 1 0,0-1 0,-1 1 0,1 0 0,-2-1 0,-1-5 0,1 5 0,0-2 0,1 1 0,1 0 0,-1 0 0,1-8 0,-2-15 0,2 29 0,0-3 0,-1 0 0,0 0 0,0-1 0,0 1 0,-3-7 0,-1-9 0,2 5 0,2 8 0,0 2 0,0-2 0,1-10 0,0 11 0,0-1 0,-1 1 0,-2-11 0,1-1 51,1 14-334,0 1 0,1-1 0,-1 0-1,-3-6 1</inkml:trace>
</inkml:ink>
</file>

<file path=ppt/ink/ink2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58"/>
    </inkml:context>
    <inkml:brush xml:id="br0">
      <inkml:brushProperty name="width" value="0.2" units="cm"/>
      <inkml:brushProperty name="height" value="0.2" units="cm"/>
      <inkml:brushProperty name="color" value="#E71224"/>
    </inkml:brush>
  </inkml:definitions>
  <inkml:trace contextRef="#ctx0" brushRef="#br0">0 13 24575,'2'-1'0,"1"-1"0,-1 0 0,0 2 0,1-1 0,-1 0 0,0 0 0,1 0 0,-1 0 0,6-1 0,-7 3 0,-1 0 0,0 0 0,1 0 0,0 1 0,-1-1 0,0-1 0,0 1 0,0 1 0,0-1 0,0 2 0,0 4 0,3 3-1365</inkml:trace>
</inkml:ink>
</file>

<file path=ppt/ink/ink2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59"/>
    </inkml:context>
    <inkml:brush xml:id="br0">
      <inkml:brushProperty name="width" value="0.1" units="cm"/>
      <inkml:brushProperty name="height" value="0.1" units="cm"/>
      <inkml:brushProperty name="color" value="#E71224"/>
    </inkml:brush>
  </inkml:definitions>
  <inkml:trace contextRef="#ctx0" brushRef="#br0">0 64 24575,'1'0'0,"1"-1"0,-1 0 0,0 1 0,0-2 0,0 2 0,-1-1 0,2 0 0,-2 0 0,1 0 0,0 0 0,1-1 0,6-5 0,-5 4 0,1 0 0,0 1 0,-1 0 0,0-2 0,1 1 0,-1-1 0,0 1 0,-1 0 0,0-1 0,0 1 0,4-8 0,-7 13 0,1 0 0,-1 0 0,0-1 0,0 2 0,1-1 0,0 0 0,0 0 0,-1 1 0,1-1 0,0-1 0,1 1 0,-1 1 0,0-1 0,1 0 0,-1 0 0,1 0 0,0 0 0,0 0 0,0 0 0,0 0 0,2 3 0,5 10 0,-8-15 0,1 1 0,-1-1 0,0 1 0,0-1 0,0 1 0,1-1 0,-1 1 0,0-1 0,0 1 0,0 0 0,0-1 0,0 1 0,0-1 0,0 1 0,0-1 0,0 1 0,0-1 0,0 1 0,0-1 0,-1 1 0,1-1 0,0 1 0,0-1 0,0 1 0,-1-1 0,1 0 0,0 1 0,-1-1 0,1 0 0,-1 1 0,0-2 0,1 0 0,-1-1 0,0 0 0,1 1 0,0-1 0,0 0 0,-1 1 0,1-1 0,1-2 0,-1 4 0,-4-18 131,2 6-1627</inkml:trace>
</inkml:ink>
</file>

<file path=ppt/ink/ink2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60"/>
    </inkml:context>
    <inkml:brush xml:id="br0">
      <inkml:brushProperty name="width" value="0.05" units="cm"/>
      <inkml:brushProperty name="height" value="0.05" units="cm"/>
      <inkml:brushProperty name="color" value="#E71224"/>
    </inkml:brush>
  </inkml:definitions>
  <inkml:trace contextRef="#ctx0" brushRef="#br0">1 1 24575,'7'0'0,"-7"0"0,0 0 0,1 0 0,0-1 0,0 1 0,-1 0 0,1 0 0,0 0 0,-1 0 0,1 0 0,0 0 0,0 0 0,-1 1 0,1-1 0,-1 0 0,1 0 0,0 0 0,-1 0 0,1 1 0,0-1 0,0 0 0,-1 1 0,0-1 0,0 0 0,0 1 0,1-1 0,0 1 0,-1-1 0,0 0 0,1 1 0,-1-1 0,0 1 0,1-1 0,-1 0 0,1 0 0,-1 1 0,0 0 0,0 0 0,0-1 0,0 1 0,1-1 0,-1 1 0,0 1 0,2 8 0,1 2 0,-1 19 0,5 2 0,-3 51 0,-3-77-9,0 2 1,1-1-1,0 1 0,1-2 0,0 1 0,5 11 0,3 3-1294</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6:21.482"/>
    </inkml:context>
    <inkml:brush xml:id="br0">
      <inkml:brushProperty name="width" value="0.1" units="cm"/>
      <inkml:brushProperty name="height" value="0.1" units="cm"/>
      <inkml:brushProperty name="ignorePressure" value="1"/>
    </inkml:brush>
  </inkml:definitions>
  <inkml:trace contextRef="#ctx0" brushRef="#br0">0 0,'0'0</inkml:trace>
</inkml:ink>
</file>

<file path=ppt/ink/ink2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63"/>
    </inkml:context>
    <inkml:brush xml:id="br0">
      <inkml:brushProperty name="width" value="0.05" units="cm"/>
      <inkml:brushProperty name="height" value="0.05" units="cm"/>
      <inkml:brushProperty name="color" value="#E71224"/>
    </inkml:brush>
  </inkml:definitions>
  <inkml:trace contextRef="#ctx0" brushRef="#br0">61 1 24575,'-1'0'0,"-1"0"0,1 0 0,-1 1 0,1-1 0,-1 0 0,1 1 0,0-1 0,0 1 0,-1-1 0,1 1 0,-1 0 0,1-1 0,-1 1 0,1 0 0,0-1 0,0 1 0,0 0 0,0 0 0,1 0 0,-2 0 0,0 3 0,-2 1 0,1 0 0,0 1 0,-2 9 0,-1-4 0,-4 14-1365</inkml:trace>
</inkml:ink>
</file>

<file path=ppt/ink/ink2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64"/>
    </inkml:context>
    <inkml:brush xml:id="br0">
      <inkml:brushProperty name="width" value="0.05" units="cm"/>
      <inkml:brushProperty name="height" value="0.05" units="cm"/>
      <inkml:brushProperty name="color" value="#E71224"/>
    </inkml:brush>
  </inkml:definitions>
  <inkml:trace contextRef="#ctx0" brushRef="#br0">12 1 24575,'-1'0'0,"0"1"0,0-1 0,-1 1 0,2 1 0,-2-1 0,1 1 0,-1 0 0,2 1 0,-1-1 0,0 0 0</inkml:trace>
</inkml:ink>
</file>

<file path=ppt/ink/ink2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61"/>
    </inkml:context>
    <inkml:brush xml:id="br0">
      <inkml:brushProperty name="width" value="0.05" units="cm"/>
      <inkml:brushProperty name="height" value="0.05" units="cm"/>
      <inkml:brushProperty name="color" value="#E71224"/>
    </inkml:brush>
  </inkml:definitions>
  <inkml:trace contextRef="#ctx0" brushRef="#br0">29 0 24575,'0'1'0,"0"0"0,0-1 0,0 1 0,0-1 0,-1 1 0,1 0 0,0-1 0,-1 1 0,1-1 0,0 1 0,-1-1 0,1 0 0,0 0 0,-1 1 0,0 0 0,1-1 0,0 1 0,-1-1 0,1 0 0,-1 1 0,0-1 0,1 0 0,0 1 0,-2-1 0,2 1 0,-1-1 0,0 1 0,0-1 0,1 1 0,-1 0 0,0-1 0,0 1 0,1 0 0,-1 0 0,1-1 0,-1 2 0,-1 3 0,4-10 0,-1-3 0,-1 8 0,0 0 0,0 0 0,0-1 0,0 1 0,0 0 0,-1 0 0,1 0 0,0 0 0,-1 0 0,1 0 0,0 0 0,0 0 0,0 0 0,0 0 0,0 0 0,-1 0 0,1 0 0,0 0 0,0 0 0,0 0 0,0 0 0,-1 0 0,1 0 0,0 0 0,0 0 0,-1 0 0,1 0 0,0 0 0,0 1 0,0-1 0,0 0 0,0 0 0,0 0 0,0 0 0,0 0 0,0 0 0,0 0 0,0 1 0,0-1 0,0 0 0,0 0 0,0 0 0,0 0 0,0 0 0,0 1 0,-2 0 9,2 0-1,-1 1 1,0-1-1,0 0 1,1-1 0,0 1-1,-1 1 1,1-1-1,0 1 1,0-1-1,-1 0 1,1 0-1,0 3 1,2 15-1494</inkml:trace>
</inkml:ink>
</file>

<file path=ppt/ink/ink2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62"/>
    </inkml:context>
    <inkml:brush xml:id="br0">
      <inkml:brushProperty name="width" value="0.05" units="cm"/>
      <inkml:brushProperty name="height" value="0.05" units="cm"/>
      <inkml:brushProperty name="color" value="#E71224"/>
    </inkml:brush>
  </inkml:definitions>
  <inkml:trace contextRef="#ctx0" brushRef="#br0">22 0 24575,'0'1'0,"-1"0"0,1 0 0,0 0 0,-1 0 0,1 0 0,0 0 0,-1-1 0,1 1 0,-1 0 0,0 0 0,0 1 0,0-2 0,0 1 0,1 0 0,-1 0 0,1 0 0,-1 1 0,1-2 0,-1 1 0,1 0 0,0 0 0,-1 0 0,1 1 0,-4 20 133,-1-5-1631</inkml:trace>
</inkml:ink>
</file>

<file path=ppt/ink/ink2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46"/>
    </inkml:context>
    <inkml:brush xml:id="br0">
      <inkml:brushProperty name="width" value="0.05" units="cm"/>
      <inkml:brushProperty name="height" value="0.05" units="cm"/>
    </inkml:brush>
  </inkml:definitions>
  <inkml:trace contextRef="#ctx0" brushRef="#br0">34 3749 24575,'1'-8'0,"0"-1"0,1 0 0,-1 0 0,1 1 0,6-12 0,-2-1 0,37-120 0,10-67 0,-39 125 0,-7 29 0,31-134 0,19-107 0,-51 260 0,45-259 0,0 71 0,8-38 0,-35 160 0,22-78 0,161-428 0,-156 467 0,63-146 0,-3 83 0,-62 121 0,-34 51 0,3 1 0,2 1 0,34-42 0,-34 46 0,-14 18 0,1-2 0,-1 3 0,1-2 0,0 2 0,1-1 0,0 1 0,13-8 0,-20 14 0,-1 0 0,1-1 0,1 1 0,-1 0 0,-1 0 0,2 0 0,-1-1 0,0 1 0,0 0 0,0 1 0,0-1 0,0 0 0,0 0 0,-1 0 0,1 1 0,0-1 0,0 0 0,0 1 0,0-1 0,0 1 0,0-1 0,0 1 0,-1 0 0,2-1 0,-2 1 0,1-1 0,-1 0 0,2 2 0,-2-2 0,1 1 0,-1 0 0,0 0 0,0 0 0,1 0 0,-1 0 0,1 1 0,2 5 0,1 2 0,-2-2 0,3 14 0,-2-11 0,22 84 0,15 111 0,-16-21 0,-6-43 0,29 185 0,-39-285 0,37 235 0,-5-67 0,0-10 0,1 66 0,-26-173 0,15 69 0,-8-59 0,-10-39 0,-4-33 0,15 36 0,-13-40 0,13 53 0,-19-60 0,2-1 0,-1 0 0,15 24 0,-1 2 0,-3-4 0,23 62 0,-29-74 0,1-2 0,16 28 0,-17-36 0,45 91 0,4 12 0,-15-33 0,2-3 0,-38-68 0,8 27 0,1-2 0,-8-19 0,8 30 0,-12-37 0,1-1 0,0 0 0,1 0 0,9 16 0,-3-6-1365,-10-16-5461</inkml:trace>
</inkml:ink>
</file>

<file path=ppt/ink/ink2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47"/>
    </inkml:context>
    <inkml:brush xml:id="br0">
      <inkml:brushProperty name="width" value="0.05" units="cm"/>
      <inkml:brushProperty name="height" value="0.05" units="cm"/>
    </inkml:brush>
  </inkml:definitions>
  <inkml:trace contextRef="#ctx0" brushRef="#br0">34 1686 24575,'1'-7'0,"0"-2"0,1 1 0,-1 0 0,1 1 0,-1-1 0,1 0 0,1 1 0,0 0 0,0 0 0,6-13 0,8-18 0,68-260 0,-81 280 0,45-130 0,-9 26 0,-20 62 0,44-100 0,-36 97 0,6-8 0,1 2 0,71-104 0,-64 107 0,-14 25 0,38-43 0,-20 28 0,-38 47 0,0 2 0,0-1 0,0 2 0,2 0 0,-2 1 0,0 0 0,15-4 0,21-14 0,-40 21 0,2 0 0,-1 0 0,0 0 0,0 1 0,1 0 0,-1 0 0,1 1 0,-2 0 0,2 0 0,10 4 0,2 2 0,31 19 0,-27-12 0,4 2 0,-18-9 0,2 0 0,12 4 0,-8-4 0,1 2 0,-1 1 0,16 14 0,-5-6 0,3 5 0,-19-14 0,1-1 0,0 0 0,-1-1 0,2-1 0,0 0 0,-2 0 0,14 0 0,77-3 0,-52-4 0,-41 2 0,0-1 0,0-1 0,1 0 0,-1-2 0,9-4 0,18-6 0,-20 8 0,1 1 0,-1 2 0,0 0 0,2 2 0,-2 1 0,1 0 0,23 6 0,-29-3 0,1 1 0,-1 1 0,0-1 0,0 2 0,0 0 0,-1 1 0,0 1 0,1 0 0,10 16 0,10 11 0,33 44 0,-16-21 0,-35-41 0,16 28 0,-3-3 0,0-3 0,-1 1 0,-2 1 0,23 60 0,-5 11 0,-24-74 0,-1 1 0,-3 1 0,0 1 0,-1 1 0,0 0 0,8 88 0,-17-117 0,2 12 0,0-1 0,0 1 0,11 44 0,-10-48 0,5 31 0,2 7 0,-7-39 0,-2 2 0,4 31 0,0 5 0,-6-56-124,1-1 0,-1 1 0,0 0 0,1 0 0,-1 0 0,1 0-1,0 0 1,-1-1 0,1 0 0,1 4 0,4 1-6702</inkml:trace>
</inkml:ink>
</file>

<file path=ppt/ink/ink2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48"/>
    </inkml:context>
    <inkml:brush xml:id="br0">
      <inkml:brushProperty name="width" value="0.05" units="cm"/>
      <inkml:brushProperty name="height" value="0.05" units="cm"/>
    </inkml:brush>
  </inkml:definitions>
  <inkml:trace contextRef="#ctx0" brushRef="#br0">34 34 24575,'10'1'0,"1"0"0,13 2 0,15 1 0,5-4 0,-24 0 0,29 2 0,-43-1 0,1 0 0,0 0 0,-1 1 0,2 0 0,-3 0 0,2-1 0,-2 2 0,8 4 0,13 9 0,-2 0 0,-1 3 0,34 33 0,-47-43 0,35 38 0,73 98 0,-99-115 0,25 48 0,-8-12 0,49 95 0,-33-59 0,-39-73 0,-1 0 0,10 39 0,-19-56 0,34 94 0,1 0 0,-21-57 0,40 73 0,-31-66 0,-2-5 0,33 67 0,47 115 0,-64-113 0,-6-12 0,38 128 0,-36-106 0,-15-62 0,21 83 0,-30-86 0,44 129 0,-31-127 0,8 23 0,2 9 0,-13-28 0,-3-15 0,10 27 0,34 70 0,-52-122 0,20 38 0,-24-57 0,6 12 0,18 45 0,-22-46 0,1-1 0,2-1 0,1 1 0,1-2 0,22 28 0,-35-46 0,7 6 0,0 0 0,-3 2 0,3-2 0,-3 2 0,0 0 0,7 16 0,27 75 0,-38-100-72,-1 0 1,1 0-1,0 0 0,-1-1 0,1 1 0,-1 0 0,2 0 0,-2 0 1,2-1-1,-2 1 0,1 0 0,0 0 0,0 0 0,0-1 0,0 1 1,-1-1-1,1 1 0,2-1 0,5 2-6754</inkml:trace>
</inkml:ink>
</file>

<file path=ppt/ink/ink2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49"/>
    </inkml:context>
    <inkml:brush xml:id="br0">
      <inkml:brushProperty name="width" value="0.1" units="cm"/>
      <inkml:brushProperty name="height" value="0.1" units="cm"/>
      <inkml:brushProperty name="ignorePressure" value="1"/>
    </inkml:brush>
  </inkml:definitions>
  <inkml:trace contextRef="#ctx0" brushRef="#br0">0 4052,'0'-4045,"0"4038</inkml:trace>
</inkml:ink>
</file>

<file path=ppt/ink/ink2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50"/>
    </inkml:context>
    <inkml:brush xml:id="br0">
      <inkml:brushProperty name="width" value="0.1" units="cm"/>
      <inkml:brushProperty name="height" value="0.1" units="cm"/>
      <inkml:brushProperty name="ignorePressure" value="1"/>
    </inkml:brush>
  </inkml:definitions>
  <inkml:trace contextRef="#ctx0" brushRef="#br0">0 0,'8725'0,"-8719"0</inkml:trace>
</inkml:ink>
</file>

<file path=ppt/ink/ink2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51"/>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88"/>
    </inkml:context>
    <inkml:brush xml:id="br0">
      <inkml:brushProperty name="width" value="0.1" units="cm"/>
      <inkml:brushProperty name="height" value="0.1" units="cm"/>
      <inkml:brushProperty name="color" value="#E71224"/>
    </inkml:brush>
  </inkml:definitions>
  <inkml:trace contextRef="#ctx0" brushRef="#br0">225 43 24575,'-2'-2'0,"0"0"0,0 1 0,1-2 0,-1 2 0,0-1 0,0 1 0,0-1 0,0 1 0,0-1 0,0 1 0,0 0 0,-1 0 0,1 0 0,-1 0 0,1 1 0,-3-1 0,-13-4 0,-1 2 0,0 1 0,-22-1 0,22 4 0,12-1 0,1 1 0,-1-1 0,0 0 0,1-1 0,-1 1 0,0-1 0,1-1 0,-9-2 0,13 3 0</inkml:trace>
</inkml:ink>
</file>

<file path=ppt/ink/ink2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40"/>
    </inkml:context>
    <inkml:brush xml:id="br0">
      <inkml:brushProperty name="width" value="0.1" units="cm"/>
      <inkml:brushProperty name="height" value="0.1" units="cm"/>
      <inkml:brushProperty name="color" value="#E71224"/>
    </inkml:brush>
  </inkml:definitions>
  <inkml:trace contextRef="#ctx0" brushRef="#br0">233 40 24575,'-1'-2'0,"-1"0"0,0 1 0,0-1 0,0 1 0,0-1 0,0 1 0,0-1 0,0 1 0,0-1 0,0 1 0,-1 0 0,1 0 0,-1 1 0,1-1 0,0 1 0,-4-1 0,-13-4 0,-1 2 0,0 1 0,-22 0 0,23 2 0,11 0 0,2 1 0,-2-1 0,2 0 0,-1-1 0,0 1 0,0 0 0,1-2 0,-10-2 0,14 3 0</inkml:trace>
</inkml:ink>
</file>

<file path=ppt/ink/ink2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41"/>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1,'0'1742,"0"-1740</inkml:trace>
</inkml:ink>
</file>

<file path=ppt/ink/ink2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42"/>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0,'1130'0,"-1126"0</inkml:trace>
</inkml:ink>
</file>

<file path=ppt/ink/ink2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43"/>
    </inkml:context>
    <inkml:brush xml:id="br0">
      <inkml:brushProperty name="width" value="0.1" units="cm"/>
      <inkml:brushProperty name="height" value="0.1" units="cm"/>
      <inkml:brushProperty name="color" value="#E71224"/>
    </inkml:brush>
  </inkml:definitions>
  <inkml:trace contextRef="#ctx0" brushRef="#br0">1 0 24575,'13'18'0,"-10"-14"0,1 1 0,-1-1 0,4 8 0,-4-7 0,0-1 0,0 1 0,6 5 0,11 9 0,-14-14 0,-1 0 0,1 0 0,0 1 0,7 10 0,16 24 0,-24-34 0,0 0 0,0-1 0,9 8 0,9 9 0,-19-18 0,10 10 0,-3 1 0,19 28 0,-24-28 0,-4-12 0,-1 1 0,1-1 0,0 0 0,0 0 0,-1 0 0,2 0 0,4 5 0,-5-6 0,0 1 0,0-1 0,0 1 0,0 0 0,2 6 0,6 8 0,-7-14 0,-1 1 0,0-1 0,-1 0 0,3 8 0,-3-8 0,1 0 0,0 1 0,-1 0 0,4 3 0,-3-2 0,1-2 0,0 2 0,-1 0 0,1 4 0,6 12 0,4 9 0,-10-24 0,-1 2 0,1-2 0,8 12 0,-5-8 0,9 19 0,-6-11 0,2 2 0,-2-1 0,17 26 0,-15-22 0,-9-18 0,0-2 0,0 2 0,4 6 0,-3-5 0,1 0 0,-1 0 0,-1 1 0,0-2 0,-1 2 0,3 9 0,4 16 0,-2-14 0,-2-8 0,-1 1 0,1-2 0,8 14 0,-11-20 0,1-1 0,-1 1 0,0-1 0,0 1 0,0-1 0,0 4 0,0-3 0,-1-2 0,1 2 0,0 0 0,0-1 0,-1 1 0,2-1 0,0 4 0,1-2 0,0 0 0,0 1 0,-2 0 0,1-1 0,-1 1 0,2 5 0,2 8 0,0 0 0,-5-13 0,2 0 0,-1 0 0,5 6 0,4 26 0,18 24 0,-3-5 0,-22-49 0,-1-5 0,-1 2 0,1-1 0,-1 1 0,2 4 0,-3-6 0,0 0 0,1-1 0,0 2 0,0-2 0,0 1 0,0-1 0,1 2 0,2 1 0,-2-2 0,-1-1 0,0 1 0,0 0 0,0 0 0,0 0 0,0 0 0,2 4 0,-1 2 0,1 0 0,6 13 0,3 8 0,-8-19 0,0-1 0,2 2 0,0-1 0,7 9 0,-10-13 0,0 1 0,0-2 0,4 11 0,2 6 0,13 18 0,-1 0 0,-14-22 0,-7-14 0,1-1 0,1 2 0,0-3 0,0 2 0,0 0 0,2 3 0,-6 9 0,2-15 0,1 0 0,-1-1 0,0 1 0,0 0 0,1-1 0,-1 1 0,1 0 0,0-1 0,0 1 0,-1 0 0,1 0 0,0-1 0,1 1 0,-2-1 0,1 0 0,0 0 0,-1 1 0,1-1 0,-1 1 0,1-1 0,0 1 0,-1-1 0,1 1 0,-1-1 0,0 1 0,0 0 0,1 0 0,-1-1 0,0 1 0,1 0 0,-1-1 0,0 1 0,0 0 0,0 0 0,1 2 0,0-1 0,0 1 0,0-1 0,0 1 0,0 0 0,1-2 0,-1 2 0,1-1 0,-1 0 0,0 0 0,3 2 0,-1-1 0,-1-1 0,0 1 0,0-1 0,-1 0 0,0 0 0,1 1 0,-1-1 0,0 1 0,1 3 0,12 33 0,-14-39-40,0 1 0,1-1 0,-1 1 0,0-1-1,1 1 1,-1-1 0,0 0 0,0 0 0,1 0 0,-1 1 0,0-1-1,1 1 1,0-1 0,-1 0 0,0 1 0,1-1 0,-1 0-1,0 1 1,0-1 0,1 1 0,-1-1 0,1 0 0,0 0 0,-1 0-1,1 0 1,-1 1 0,1-1 0,0 0 0,-1 0 0,1 0-1,-1 0 1,1 0 0,1 0 0</inkml:trace>
</inkml:ink>
</file>

<file path=ppt/ink/ink2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44"/>
    </inkml:context>
    <inkml:brush xml:id="br0">
      <inkml:brushProperty name="width" value="0.2" units="cm"/>
      <inkml:brushProperty name="height" value="0.2" units="cm"/>
      <inkml:brushProperty name="color" value="#E71224"/>
    </inkml:brush>
  </inkml:definitions>
  <inkml:trace contextRef="#ctx0" brushRef="#br0">36 1 24575,'1'1'0,"0"0"0,1 0 0,-1 1 0,1-2 0,-1 1 0,1 0 0,0-1 0,0 1 0,-1 0 0,0 0 0,5 0 0,-5-1 0,46 15 0,-29-9 0,-18-6 0,2 0 0,-2 1 0,1-1 0,0 0 0,0 1 0,-1 0 0,1-1 0,0 0 0,0 0 0,-1 0 0,1 1 0,-1 0 0,1-1 0,-1 1 0,0-1 0,1 1 0,-1 0 0,0-1 0,2 2 0,-4-1 0,1 0 0,0 0 0,0-1 0,0 1 0,-1-1 0,1 1 0,0-1 0,-1 0 0,1 0 0,-1 1 0,1-1 0,0 0 0,-2 0 0,1 0 0,-13 1 0,11-1 0,0 1 0,-1 0 0,1 0 0,-1 0 0,-5 2 0,8-2 0,1-1 0,0 1 0,-1 1 0,0-1 0,1 0 0,0 0 0,-1-1 0,1 1 0,0 1 0,-1-1 0,1 1 0,0-1 0,1 1 0,-1-1 0,1 1 0,-2 2 0,1-3 0,1-1 0,0 1 0,-1 0 0,0 0 0,1 0 0,0 0 0,0 0 0,0 0 0,0 0 0,0 0 0,0-1 0,0 1 0,0 0 0,0-1 0,0 1 0,0 0 0,1 0 0,-1 0 0,1 0 0,-1-1 0,1 2 0,0-1 0,0 0 0,0-1 0,-1 1 0,1-1 0,0 1 0,1 0 0,-1-1 0,0 1 0,0-1 0,0 1 0,1-1 0,-1 0 0,0 0 0,0 0 0,0 0 0,0 0 0,2 0 0,84 0 0,-71-2 0,-14 1 0,1 0 0,-1 1 0,1 0 0,0-1 0,0 1 0,0 0 0,-2 0 0,2 0 0,0 1 0,0-1 0,-1 1 0,0 0 0,1-1 0,0 1 0,0 0 0,-1-1 0,1 1 0,-2 0 0,6 4 0,-3-2 0,0 0 0,0 0 0,0 0 0,0 2 0,-1-1 0,0-1 0,1 1 0,-1 1 0,-2-2 0,2 2 0,2 4 0,-5-8 0,0-1 0,0 0 0,0 1 0,0-1 0,0 0 0,0 0 0,0 1 0,0-1 0,0 0 0,0 1 0,-1-1 0,1 0 0,0 0 0,0 1 0,0-1 0,0 0 0,0 0 0,0 1 0,-1-1 0,1 0 0,0 0 0,-1 0 0,1 1 0,0-1 0,0 1 0,0-1 0,-1 0 0,1 0 0,-1 0 0,-11 3 0,-16-4 0,26 1 0,-75-5 0,63 5 0,4-1 0,-1 1 0,0 1 0,1 0 0,0 0 0,-14 4 0,23-5 0,-1 1 0,1-1 0,0 1 0,0 1 0,0-1 0,0 0 0,-1 1 0,1-1 0,0 0 0,0 0 0,0 1 0,1 0 0,-1-2 0,0 2 0,0-1 0,1 1 0,0 0 0,-1-1 0,1 4 0,0-4 0,0 0 0,-1 0 0,1 0 0,0 0 0,0 1 0,-1-1 0,1 0 0,1 1 0,-1-1 0,0 1 0,1-1 0,-1-1 0,0 1 0,0 0 0,1 1 0,-1-1 0,1 0 0,-1 1 0,1-1 0,0 0 0,0 0 0,0 0 0,0 0 0,2 1 0,1-1 0,1 0 0,0 0 0,-1-1 0,1 1 0,0-1 0,-1 0 0,1 0 0,9-1 0,5 0 0,96 5 0,-67 1 0,-30-3 0,21-1 0,-38-1 0,1 0 0,1 1 0,-2-1 0,0 0 0,2 1 0,-2-1 0,1 1 0,0-1 0,0 1 0,0 0 0,0-1 0,-1 1 0,0 0 0,1 1 0,0-1 0,-1 0 0,1 0 0,-1 0 0,1-1 0,-1 2 0,0 0 0,-1-1 0,1 0 0,0 1 0,0-1 0,1 4 0,-2-5 0,0 0 0,-1 1 0,1 0 0,0-1 0,0 1 0,0-1 0,-1 1 0,1-1 0,0 1 0,-1 0 0,1 0 0,-1-1 0,1 1 0,-1-1 0,1 1 0,0-1 0,-1 0 0,1 1 0,-1-1 0,1 1 0,-1-1 0,0 0 0,1 0 0,-1 1 0,1-1 0,-2 0 0,2 0 0,-1 0 0,1 1 0,-2-1 0,1 0 0,-25 2 0,-46 2 0,27-3 0,-42-2 0,20-3 0,67 4 0,-2 0 0,0 0 0,0 0 0,-1 0 0,2 0 0,-2 0 0,2 1 0,-1-1 0,0 0 0,-3 2 0,5-2 0,-1 1 0,1-1 0,-1 1 0,0 0 0,1-1 0,-1 1 0,1 0 0,-1 0 0,1 0 0,0-1 0,0 1 0,0 0 0,-1 0 0,1-1 0,0 0 0,0 1 0,-1 0 0,1 0 0,0-1 0,0 2 0,1-2 0,-1 1 0,0 1 0,1-1 0,-1-1 0,0 1 0,0 0 0,0-1 0,0 1 0,0 0 0,0 0 0,0-1 0,1 0 0,-1 1 0,0-1 0,1 1 0,-1-1 0,1 1 0,0 0 0,-1-1 0,1 1 0,-1-1 0,1 0 0,0 1 0,2 1 0,-2-1 0,1 0 0,0-1 0,0 1 0,0 0 0,0-1 0,4 1 0,3 0 0,-1-1 0,18 1 0,-23-1 0,39-1 0,53 2 0,-87-1 0,0 1 0,1 0 0,-1 1 0,1-1 0,-1 1 0,-1 1 0,2 0 0,-2-1 0,2 2 0,11 6 0,-11-7 0,-1 1 0,1-1 0,1-1 0,-1-1 0,17 3 0,-25-4 0,-82-4 0,49 2 0,0 1 0,-41 3 0,33-2 0,32 0 0,1 0 0,0 0 0,0 0 0,0 2 0,0-1 0,-1 0 0,-11 4 0,8-1 0,7-3 0,-1 0 0,0 1 0,1 0 0,-1 0 0,-5 5 0,9-7 0,1 1 0,-1-1 0,1 0 0,-1 0 0,0 1 0,1-1 0,-1 1 0,1-1 0,0 1 0,-1-1 0,1 1 0,-1 0 0,1-1 0,0 1 0,0 0 0,0 0 0,0-1 0,-1 2 0,2-1 0,-1-1 0,0 1 0,0 0 0,1 0 0,-1-1 0,1 1 0,-1 0 0,0 0 0,1 0 0,-1-1 0,1 1 0,0 0 0,0 0 0,-1-1 0,1 1 0,1 1 0,-1-1 0,2 0 0,-2 0 0,1 0 0,1-1 0,-2 1 0,2-1 0,-2 1 0,1 0 0,0-1 0,0 0 0,1 1 0,2-1 0,32-1 0,-18 0 0,158 6 0,-162-5 0,0 0 0,0 1 0,20 5 0,-9-4 0,6 3 0,-32-4 0,1-1 0,0 0 0,0 0 0,0 0 0,-1 0 0,2 1 0,-2-1 0,1 0 0,-1 1 0,1-1 0,-1 1 0,1-1 0,-1 1 0,1-1 0,0 1 0,0-1 0,-1 1 0,0-1 0,1 0 0,0 0 0,-1 2 0,1-2 0,-1 1 0,1 0 0,-1-1 0,0 1 0,0 0 0,1-1 0,-1 1 0,0 0 0,0 0 0,0-1 0,0 3 0,-1-2 0,1 0 0,0-1 0,-1 1 0,0 0 0,0 0 0,0 1 0,1-1 0,-1 0 0,0 0 0,0-1 0,0 1 0,0 0 0,1 0 0,-1 0 0,-1-1 0,1 1 0,0 0 0,0-1 0,0 0 0,-2 1 0,-5 1 0,-1-1 0,0 1 0,1-1 0,-1 0 0,0-1 0,0 0 0,-9-2 0,-10 1 0,-74-3 0,-1 0 0,86 4 0,10-1 0,1 1 0,-1 0 0,1 0 0,-1 0 0,0 1 0,1 0 0,-1 1 0,-6 0 0,12-1 0,0-1 0,1 0 0,-1 1 0,-1-1 0,2 0 0,-1 1 0,0-1 0,0 1 0,0-1 0,1 1 0,-2 0 0,2-1 0,-1 1 0,1 0 0,-1-1 0,0 1 0,1 0 0,-1 0 0,1-1 0,-1 1 0,1-1 0,0 1 0,0 0 0,0 0 0,0 0 0,-1 0 0,1-1 0,0 1 0,0 0 0,0 0 0,0 0 0,0 0 0,0 0 0,1 0 0,-1 0 0,0 0 0,0-1 0,0 0 0,0 1 0,1 0 0,-1 0 0,0-1 0,1 2 0,-1-2 0,2 2 0,0 0 0,0 0 0,0 0 0,0-1 0,0 0 0,-1 1 0,2-1 0,-1 0 0,0 1 0,1-1 0,-1 0 0,0 0 0,0 0 0,1 0 0,-1 0 0,1-1 0,4 1 0,143 2 0,-138-2 0,-1 0 0,19 4 0,-20-3 0,1 0 0,-1-2 0,14 2 0,-5-3 0,1 2 0,35 4 0,-46-4 0,-1 0 0,-1-1 0,13 0 0,-13-1 0,1 1 0,-2 1 0,2-1 0,10 2 0,-18-2 0,1 0 0,-1 0 0,0 0 0,1 0 0,-1 0 0,0 0 0,0 0 0,1 1 0,-1-1 0,0 0 0,0 0 0,1 0 0,-1 0 0,1 0 0,-1 1 0,0-1 0,1 0 0,-1 0 0,0 0 0,0 1 0,0-1 0,1 0 0,-1 0 0,1 0 0,-1 0 0,0 1 0,0-1 0,0 0 0,0 1 0,0-1 0,0 0 0,1 1 0,-2 0 0,1-1 0,0 1 0,-1 0 0,0-1 0,1 1 0,0-1 0,-1 1 0,1 0 0,-1-1 0,0 1 0,1-1 0,-1 0 0,1 1 0,-1 0 0,-26 9 0,16-6 0,-2-2 0,1-1 0,0 1 0,0-1 0,0-1 0,0 0 0,-17-2 0,-9 1 0,-201 1 0,223-1 0,15 1 0,1 0 0,-1 0 0,-1-1 0,1 1 0,-1 0 0,1 0 0,0 0 0,0 0 0,0 0 0,-1 0 0,1 0 0,0 0 0,0 1 0,0-1 0,0 0 0,0 0 0,-1 0 0,1 0 0,0 1 0,0-1 0,0 1 0,0-1 0,0 1 0,-1 2 0,-3 1 0,3-2 0,-1 0 0,1-1 0,0 2 0,1-1 0,-1 1 0,-1-1 0,0 4 0,2-5 0,1 0 0,0 0 0,0 0 0,0 0 0,0 0 0,0 0 0,0 1 0,0-1 0,0 0 0,0-1 0,0 1 0,1 0 0,-1 0 0,0 0 0,1 0 0,0 0 0,-1 0 0,1 0 0,-1 0 0,1 0 0,0 0 0,0-1 0,-1 1 0,1 0 0,1 0 0,-1 0 0,1 1 0,0-1 0,0 0 0,1 1 0,-2-1 0,2 0 0,-2 0 0,2 0 0,-1 0 0,0-1 0,1 1 0,-1-1 0,0 1 0,4-1 0,4 0 0,1 0 0,11 0 0,13 0 0,55 4 0,8 2 0,-14-1 0,-20-5 0,10 0 0,-73 0 0,0 0 0,-1 0 0,2 0 0,-2 1 0,1-1 0,0 0 0,0 0 0,0 0 0,-1 1 0,2-1 0,-2 0 0,0 1 0,0-1 0,2 1 0,-2-1 0,1 1 0,-1 0 0,1-1 0,0 1 0,-1-1 0,1 1 0,-1 0 0,1 0 0,0 1 0,0 0 0,0 0 0,0 0 0,-1 1 0,0-1 0,1 2 0,-1 0 0,0-3 0,0-1 0,0 1 0,0 0 0,0-1 0,0 1 0,0 0 0,-1-1 0,1 1 0,0-1 0,0 1 0,0 0 0,-1 0 0,0-1 0,1 1 0,0-1 0,-1 0 0,1 0 0,-1 1 0,0-1 0,1 1 0,-1-1 0,1 0 0,-1 1 0,0-1 0,1 0 0,-1 1 0,1-1 0,-1 0 0,0 0 0,1 1 0,0-1 0,-1 0 0,0 0 0,0 0 0,-1 0 0,-4 1 0,0 0 0,0-1 0,-8-1 0,7 0 0,-24 1 0,1-2 0,-55-9 0,53 5 0,1 0 0,-1 2 0,-46 0 0,62 4 0,5 0 0,2-1 0,-1 2 0,0-1 0,1 0 0,0 2 0,-2-1 0,2 1 0,-18 7 0,14-4 0,8-4 0,2 1 0,-1 0 0,-1 0 0,1 0 0,-3 2 0,6-3 0,-1 1 0,1-1 0,0 0 0,0 0 0,0 0 0,0 1 0,1-1 0,-1 0 0,1 0 0,-1 1 0,0-1 0,1 1 0,-1-1 0,1 1 0,0 0 0,0-1 0,-1 2 0,1-1 0,0-1 0,0 1 0,0-1 0,0 1 0,0-1 0,1 1 0,-1-1 0,0 0 0,1 0 0,-1 0 0,1 1 0,0-1 0,-1 1 0,1-1 0,-1 0 0,1 0 0,0 0 0,0 0 0,0 0 0,0 0 0,1 0 0,-1 0 0,2 1 0,0-1 0,-1 0 0,2 1 0,-1-2 0,0 2 0,0-2 0,0 1 0,0 0 0,1-1 0,-1 0 0,5 0 0,445 0 0,-448 0 0,1 0 0,-1 0 0,1 1 0,0-1 0,-1 1 0,11 3 0,-13-3 0,-1 0 0,1 0 0,-2 0 0,1 1 0,1-1 0,-1 1 0,1-2 0,-2 2 0,2 0 0,-2-1 0,0 2 0,1-1 0,0 0 0,0 0 0,-1-1 0,2 4 0,-2-3 0,0-1 0,-1 1 0,0 0 0,1-1 0,-1 0 0,1 0 0,-1 1 0,0 0 0,0-1 0,1 1 0,-2 3 0,1-5 0,0 1 0,-1-1 0,1 1 0,-1 0 0,1 0 0,0 0 0,-1-1 0,1 1 0,-2 0 0,2 0 0,-1-1 0,0 1 0,0 0 0,0-1 0,0 1 0,0-1 0,0 0 0,0 1 0,0-1 0,0 0 0,-1 1 0,-5 0 0,1 1 0,-2 0 0,2-1 0,-2 0 0,2 0 0,-2-1 0,-12 0 0,8-1 0,-1 0 0,0-2 0,-16-3 0,18 4 0,1-1 0,-1 2 0,-17-1 0,-14 0 0,16-1 0,-31 1 0,8 0 0,-51-3 0,87 4 0,-64 2 0,77-1 0,-1 0 0,-1 1 0,2-1 0,-1 1 0,-1 0 0,2-1 0,-1 1 0,0-1 0,0 1 0,1 0 0,-1-1 0,0 1 0,0 0 0,1-1 0,-1 1 0,1 0 0,-1 0 0,1 0 0,0-1 0,0 1 0,0 0 0,-1-1 0,1 1 0,0 0 0,0 0 0,0 2 0,-3 25 0,2-25 0,1-1 0,1-1 0,-1 2 0,0-1 0,0 0 0,1 0 0,-1 0 0,1 1 0,0-2 0,0 1 0,-1 0 0,1 0 0,0 0 0,1 0 0,-1 0 0,1-1 0,-1 0 0,1 1 0,-1-1 0,1 1 0,0 0 0,-1-1 0,1 0 0,1 1 0,-1-1 0,0 0 0,0-1 0,0 1 0,0 0 0,0-1 0,1 1 0,-1 0 0,1-1 0,-1 0 0,4 1 0,278-2 0,-227-3 0,-38 2 0,22 0 0,5 2 0,33 0 0,-75 1 0,1-1 0,-1 1 0,0 0 0,0 0 0,0 0 0,0 0 0,0 0 0,0 1 0,0 0 0,5 3 0,-7-3 0,1-2 0,-2 3 0,1-2 0,0 1 0,0 0 0,-1 0 0,1 1 0,0-2 0,0 1 0,-1 0 0,-1 1 0,1-1 0,1 1 0,-2-1 0,1 0 0,1 5 0,2 7 0,-3-11 0,0-1 0,0-1 0,-1 2 0,1 0 0,-1-1 0,0 1 0,0-1 0,0 0 0,0 4 0,0-5 0,0-1 0,0 0 0,-1 1 0,1-1 0,0 1 0,-1-1 0,1 0 0,-1 0 0,0 1 0,1-1 0,0 0 0,-1 0 0,1 1 0,-1-1 0,0 0 0,1 0 0,-1 0 0,1 0 0,-1 0 0,0 0 0,1 0 0,-1 0 0,1 0 0,-1 0 0,0 0 0,1 0 0,-1 0 0,1 0 0,-22-4 0,17 3 0,-69-8 0,27 3 0,-43 0 0,82 6 0,-44-3 0,-14-2 0,4 1 0,-3 0 0,33 4 0,-43 0 0,49-7 0,23 6 0,0 0 0,1 0 0,-1 0 0,0 0 0,0 1 0,0-1 0,1 1 0,-1 0 0,0 0 0,0 0 0,0 0 0,0 0 0,-4 1 0,6-1 0,0 0 0,1 1 0,-1-1 0,1 1 0,-1-1 0,0 1 0,1-1 0,0 1 0,0-1 0,0 1 0,0-1 0,0 1 0,-1 0 0,1 0 0,-1-1 0,1 1 0,0 0 0,0-1 0,0 1 0,0 0 0,0-1 0,0 1 0,1 20 0,0-14 0,-1-4 0,-1 0 0,1 0 0,0 0 0,1-1 0,-1 2 0,0-1 0,0 0 0,1 0 0,0-1 0,0 1 0,1 0 0,-1 0 0,1 0 0,-1-1 0,1 0 0,0 1 0,4 4 0,-5-6 0,1-1 0,0 1 0,-1 0 0,1 1 0,-1-1 0,1 0 0,0-1 0,0 1 0,0-1 0,0 1 0,1-1 0,-2 1 0,1-1 0,0 0 0,0 0 0,0 0 0,0 0 0,2 0 0,8-1 0,-2 0 0,14-4 0,-7 3 0,29-6 0,-35 7 0,-2-1 0,2 1 0,0 1 0,0-1 0,15 3 0,6-1 0,82-5 0,-92 4 0,2 2 0,41 7 0,-33-5 0,-18-1 0,-1 0 0,17 5 0,-20-6 0,0 0 0,-1 0 0,2-1 0,-2 0 0,20-1 0,11 1 0,-38-1 0,-1 0 0,1 1 0,-1-1 0,0 0 0,-1 1 0,2-1 0,-1 1 0,0 0 0,1-1 0,-1 0 0,0 1 0,0 0 0,0 0 0,0 0 0,0-1 0,0 1 0,0 0 0,-1 0 0,1 0 0,0 1 0,-1-1 0,1 0 0,-1 0 0,1 0 0,-1-1 0,1 2 0,-1 1 0,1-2 0,-1 0 0,0 0 0,0-1 0,0 1 0,0 0 0,0 0 0,0 0 0,0 0 0,0 0 0,-1-1 0,1 1 0,0-1 0,0 1 0,-1 0 0,1-1 0,-1 1 0,1 0 0,-1-1 0,1 2 0,-1-2 0,0 1 0,1-1 0,0 1 0,-1-1 0,1 1 0,-1 0 0,0-1 0,0 0 0,0 1 0,1-1 0,-2 1 0,2-1 0,-1 0 0,0 0 0,0 1 0,0-1 0,0 0 0,0 0 0,0 0 0,1 0 0,-2 0 0,-66 3 0,-94-1 0,85-3 0,-221 1 0,246 4 0,51-4 0,0 0 0,0 0 0,0 0 0,-1 0 0,1 0 0,-1 1 0,1-1 0,0 0 0,0 1 0,0 0 0,0-1 0,0 1 0,0-1 0,0 1 0,0-1 0,-1 1 0,2 0 0,-1-1 0,-1 0 0,2 1 0,-1 0 0,0 1 0,0-2 0,1 1 0,-1 0 0,1 0 0,-1 0 0,1 0 0,0 0 0,0 1 0,-1-1 0,1 0 0,0-1 0,0 1 0,0 0 0,0 1 0,0-1 0,0 0 0,0 2 0,0-1 0,0 0 0,1 0 0,-1 0 0,0 0 0,0 0 0,1 0 0,0 0 0,0 0 0,0-1 0,0 1 0,0 0 0,1 0 0,-1 0 0,0 0 0,1-1 0,0 1 0,-1-1 0,0 0 0,1 1 0,4 1 0,1 0 0,2 0 0,-1-1 0,0 0 0,1 0 0,-1 0 0,2-1 0,14 0 0,65-5 0,-59 2 0,69-2 0,-41-3 0,-6 2 0,4-1 0,-36 3 0,0 1 0,0 0 0,1 2 0,-2 0 0,40 6 0,-15 6 0,-15-3 0,-23-7 0,10 1 0,-16-3 0,1 0 0,-1 0 0,1 0 0,0 0 0,-1 0 0,0 1 0,1-1 0,-1 0 0,0 0 0,1 0 0,0 1 0,-1-1 0,0 0 0,0 0 0,1 1 0,-1-1 0,0 0 0,1 0 0,-1 1 0,0 0 0,1-1 0,-1 0 0,0 1 0,0 0 0,0 0 0,-1-1 0,0 1 0,1-1 0,-1 0 0,1 0 0,-1 1 0,0-1 0,1 1 0,-1-1 0,1 1 0,-2 0 0,2-1 0,-1 0 0,1 1 0,-2-1 0,2 0 0,-16 6 0,4-4 0,2-1 0,-1 0 0,0-1 0,1 1 0,-18-3 0,-4 2 0,-189-5 0,213 5 0,2 0 0,-2-1 0,-9-2 0,2-1 0,-1 3 0,0 0 0,-1 1 0,-19 1 0,-2-1 0,19 1 0,1 1 0,-37 8 0,2-2 0,45-7 0,-25 5 0,32-6 0,-2 0 0,1 1 0,0 0 0,0 0 0,-1 0 0,2 0 0,-1 0 0,0 0 0,1 0 0,-2 1 0,-2 2 0,5-4 0,-1 1 0,1 0 0,0 0 0,-1 0 0,1 0 0,0 0 0,0 0 0,0 0 0,-1 0 0,1 0 0,0 0 0,0 0 0,0 1 0,0-2 0,0 1 0,1 0 0,-1 0 0,0 0 0,0 0 0,0 0 0,1 2 0,0-5 0,-1 1 0,0 0 0,1-1 0,0 1 0,-1 0 0,0 0 0,0 1 0,0-2 0,0 1 0,0 0 0,0-2 0,-7-11 0,7 14 0,0 0 0,0-1 0,0 1 0,-1 0 0,1 0 0,0-1 0,0 1 0,0 0 0,0 0 0,-1-1 0,1 1 0,0 0 0,-1 0 0,1 0 0,0-1 0,0 1 0,-1 0 0,1 0 0,0 0 0,-1 0 0,1 0 0,-1-1 0,1 1 0,0 0 0,0 0 0,-1 0 0,1 0 0,0 0 0,-1 0 0,1 0 0,-1 0 0,1 0 0,0 0 0,-1 0 0,1 0 0,0 0 0,0 1 0,-1-1 0,1 0 0,0 0 0,0 0 0,0 0 0,-1 0 0,1 1 0,-1-1 0,1 1 0,0 1 0,0-1 0,0 1 0,0-1 0,0 1 0,0-1 0,0 0 0,0 0 0,1 0 0,0 1 0,-1 0 0,1 1 0,3 9 0,-5-11 0,1 0 0,0 0 0,1 1 0,-1-1 0,0-1 0,0 2 0,0-1 0,1 0 0,0 0 0,-1 0 0,1 0 0,-1 0 0,1 0 0,0 1 0,-1-1 0,1 0 0,2 0 0,-3 0 0,2-1 0,0 1 0,-1 0 0,1-1 0,-1 1 0,1 0 0,0-1 0,0 0 0,-1 0 0,0 1 0,1-1 0,0 0 0,2-1 0,61 2 0,70-2 0,-24-12 0,159 9 0,-200 4 0,-61 0 0,-1 1 0,1 0 0,11 3 0,-12-1 0,1-2 0,-1 1 0,12-2 0,-18 0 0,-1 0 0,1 0 0,-1 0 0,1 0 0,0 1 0,-1-1 0,1 0 0,0 1 0,-1-1 0,1 1 0,-1-1 0,0 1 0,0 0 0,1 0 0,1 0 0,-1 1 0,-1 0 0,1-1 0,-1 1 0,0 0 0,0-1 0,0 1 0,-1 1 0,2-1 0,-2 0 0,1 1 0,1 1 0,-1 0 0,0 0 0,1-1 0,0 1 0,-1 0 0,1 0 0,1-2 0,-1 2 0,6 5 0,-6-7 0,0 0 0,0 0 0,-1 0 0,1 0 0,0 0 0,1 3 0,-3-5 0,0 0 0,0 0 0,0 1 0,0-1 0,0 1 0,0-1 0,0 0 0,0 0 0,0 1 0,0-1 0,0 0 0,0 0 0,0 0 0,0 1 0,0-1 0,0 0 0,0 0 0,-1 1 0,1-1 0,0 0 0,0 0 0,0 0 0,0 1 0,0-1 0,0 0 0,0 0 0,-1 1 0,0-1 0,0 1 0,0-1 0,1 0 0,-2 0 0,2 1 0,-1-1 0,0 0 0,0 0 0,0 0 0,0 0 0,-1 0 0,-21 0 0,-23-2 0,16-1 0,-3-1 0,-6 0 0,-303 4 0,270 5 0,40-1 0,-7-1 0,-66-2 0,97-2 0,1 0 0,-13-3 0,15 1 0,-1 2 0,-1 0 0,1 0 0,0 0 0,-6 1 0,11 0 0,0 0 0,0 1 0,0-1 0,1 0 0,-1 1 0,0-1 0,0 1 0,1-1 0,-2 1 0,2-1 0,-1 1 0,1 0 0,-2 0 0,2-1 0,-1 1 0,1 0 0,-1-1 0,0 1 0,1 0 0,0 0 0,-1-1 0,1 1 0,0 0 0,0-1 0,-1 1 0,1 0 0,0 0 0,0 1 0,-1 25 0,1-23 0,0-1 0,0 0 0,0 0 0,0 0 0,1 1 0,0-1 0,0-1 0,1 2 0,-1-1 0,1 1 0,1 1 0,-1-3 0,-1 0 0,1 0 0,0-1 0,-1 1 0,2-1 0,-1 0 0,0 1 0,0-1 0,0 0 0,0 0 0,1 0 0,-1 0 0,0 0 0,1 0 0,-1 0 0,6 0 0,10 1 0,0-1 0,0-1 0,1 0 0,32-2 0,-20-2 0,47-2 0,36 3 0,149 3 0,-255 0 0,-2 1 0,15 1 0,-15 0 0,1-1 0,-1 0 0,10 0 0,44-1 0,46-1 0,-95 0 0,3 0 0,-13 1 0,-1 0 0,0 0 0,1 1 0,-1-1 0,0 0 0,1 1 0,-1-1 0,1 0 0,-1 1 0,1-1 0,-1 0 0,1 1 0,-1-1 0,0 1 0,0 0 0,1-1 0,-1 1 0,1-1 0,-1 1 0,0-1 0,0 1 0,0-1 0,0 1 0,1-1 0,2 11 0,-2-10 0,0 0 0,-1 0 0,0 0 0,1 0 0,-1 0 0,0 1 0,0-1 0,0 1 0,0-1 0,0 2 0,0-3 0,-1 1 0,1 0 0,0-1 0,-1 1 0,0-1 0,1 1 0,-1 0 0,1-1 0,-1 1 0,0-1 0,0 1 0,1-1 0,-1 1 0,0-1 0,0 0 0,1 1 0,-2-1 0,2 0 0,-1 1 0,1-1 0,-2 0 0,-13 4 0,0-2 0,0-1 0,0 0 0,0 0 0,0-1 0,-15-2 0,-10 1 0,-61-2 0,3-2 0,-134 1 0,223 4 0,0 1 0,-17 3 0,12-1 0,-1 0 0,-8 0 0,0 0 0,-36 1 0,-15 1 0,60-5 0,9 0 0,0 0 0,1 0 0,-2 0 0,2 0 0,-1 0 0,0-1 0,1-1 0,-7 0 0,10 1 0,-1 0 0,2 1 0,-2-1 0,1 1 0,-1 0 0,1-1 0,-1 1 0,1 0 0,-1 0 0,1 0 0,-1-1 0,2 1 0,-2 1 0,1-1 0,-1 0 0,1 0 0,-1 0 0,1 1 0,-2 0 0,2-1 0,0 1 0,1 0 0,0-1 0,-2 1 0,2 0 0,-1 0 0,1 0 0,-1 0 0,0-1 0,1 0 0,0 1 0,-1 0 0,1 0 0,0 0 0,-1 0 0,1 0 0,0 0 0,0 0 0,0 0 0,0 0 0,0 0 0,0 0 0,0 0 0,0 0 0,1 1 0,-1-1 0,0 0 0,0 0 0,0-1 0,0 1 0,1 0 0,-1 0 0,0 1 0,0-1 0,1-1 0,0 1 0,-1 0 0,1 0 0,-1-1 0,1 1 0,0-1 0,-1 1 0,0 0 0,1 0 0,0 0 0,0-1 0,0 1 0,0-1 0,0 1 0,1 0 0,1 0 0,0-1 0,-1 0 0,2 1 0,-1-1 0,0 0 0,-1 0 0,6 0 0,3-1 0,-2 1 0,0 1 0,13 3 0,-12-3 0,-2 0 0,14 0 0,438-1 0,-397-4 0,47 0 0,-102 4 0,-2-1 0,15-2 0,-15 1 0,2 1 0,-1 0 0,8 0 0,-6 1 0,83 4 0,-49-3 33,-25-1-1431</inkml:trace>
</inkml:ink>
</file>

<file path=ppt/ink/ink2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38"/>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1,'0'1767,"0"-1921,0 314,0-174,0 6</inkml:trace>
</inkml:ink>
</file>

<file path=ppt/ink/ink2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39"/>
    </inkml:context>
    <inkml:brush xml:id="br0">
      <inkml:brushProperty name="width" value="0.1" units="cm"/>
      <inkml:brushProperty name="height" value="0.1" units="cm"/>
      <inkml:brushProperty name="color" value="#E71224"/>
    </inkml:brush>
  </inkml:definitions>
  <inkml:trace contextRef="#ctx0" brushRef="#br0">1 1 24575,'7'1'0,"-1"-1"0,1 1 0,-1 0 0,1 1 0,-1 0 0,0-2 0,11 7 0,-10-3 0,1-1 0,0-2 0,13 5 0,-1-4-93,-14-1-23,-1-1 0,1 1 1,-1 0-1,1 0 1,0 0-1,-2 0 0,2 1 1,-1 0-1,0 1 1,5 2-1</inkml:trace>
</inkml:ink>
</file>

<file path=ppt/ink/ink2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33"/>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0,'212'694,"-211"-691</inkml:trace>
</inkml:ink>
</file>

<file path=ppt/ink/ink2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34"/>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0,'1165'0,"-1164"0</inkml:trace>
</inkml:ink>
</file>

<file path=ppt/ink/ink2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35"/>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1,'1398'0,"-1391"0</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89"/>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1,'0'1866,"0"-1864</inkml:trace>
</inkml:ink>
</file>

<file path=ppt/ink/ink2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36"/>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1,'0'738,"0"-733</inkml:trace>
</inkml:ink>
</file>

<file path=ppt/ink/ink2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37"/>
    </inkml:context>
    <inkml:brush xml:id="br0">
      <inkml:brushProperty name="width" value="0.2" units="cm"/>
      <inkml:brushProperty name="height" value="0.2" units="cm"/>
      <inkml:brushProperty name="color" value="#FFC114"/>
    </inkml:brush>
  </inkml:definitions>
  <inkml:trace contextRef="#ctx0" brushRef="#br0">7 1 24575,'9'7'0,"25"21"0,-31-26 0,0 0 0,-1-1 0,1 1 0,-1 0 0,0-1 0,1 0 0,0 0 0,0 0 0,0-1 0,-1 1 0,1 0 0,6 0 0,-9-1 0,0 0 0,0 0 0,0 0 0,0 0 0,0 0 0,0 0 0,0 0 0,0 0 0,0 0 0,0 0 0,0 0 0,0 0 0,1 0 0,-1 0 0,0-1 0,0 1 0,0 0 0,0 0 0,0 0 0,0 0 0,0 0 0,0 0 0,0 0 0,0 0 0,1 0 0,-1 0 0,0 0 0,0 0 0,0-1 0,0 1 0,0 0 0,0 0 0,0 0 0,0-1 0,0 1 0,0 0 0,0 0 0,0 0 0,0 0 0,0 0 0,0 0 0,0 0 0,0 0 0,-2-6 0,-8-5 0,10 10 0,-2 1 0,2-1 0,-1 0 0,1 1 0,-1-1 0,1 0 0,0 1 0,-1-1 0,1 0 0,-1 0 0,1 0 0,-1 1 0,1-1 0,0 0 0,0 1 0,-1-1 0,1 1 0,0-1 0,0 0 0,0-2 0,1 2 0,-1 1 0,0-1 0,0 1 0,1 0 0,0-1 0,-1 1 0,1-1 0,-1 1 0,0-1 0,0 1 0,1 0 0,-1-1 0,1 1 0,-1 0 0,2 0 0,-2-1 0,1 1 0,-1 0 0,1-1 0,0 1 0,0 0 0,5 0 0,-2 0 0,1 0 0,0 0 0,0 0 0,0 0 0,7 2 0,-1 1 0,-1-1 0,2 0 0,-1 0 0,1-1 0,-1-1 0,0 0 0,1 0 0,16-3 0,-11 0 0,-1 0 0,1 1 0,17 1 0,31-5 0,-25 5 0,59 2 0,-26 11 0,-28-6 0,-27-4 0,1 0 0,22 1 0,-6-3 0,27 0 0,-27-6 0,-27 4 0,-1 0 0,1 1 0,11-1 0,52-4 0,-55 6 0,-10-1 0,-1 1 0,-1 0 0,2 0 0,-1 0 0,0 0 0,0 1 0,9 2 0,-13-3 0,0 1 0,0-1 0,0 1 0,-1-1 0,1 1 0,-1 0 0,1-1 0,-1 1 0,1 0 0,0 0 0,-1 0 0,1 0 0,-1-1 0,0 1 0,1 0 0,0-1 0,-1 1 0,0 0 0,0 0 0,0 0 0,0 0 0,0 1 0,0 23 0,-1-15 0,1-6 0,1 2 0,-1-2 0,1 1 0,1 1 0,-1-2 0,1 1 0,-1 0 0,1-1 0,6 8 0,-5-6 0,-3-6 0,0 0 0,0 0 0,1 1 0,-1-1 0,0 0 0,0 0 0,0 0 0,0 0 0,0 1 0,0-1 0,0 0 0,0 0 0,0 0 0,0 0 0,0 0 0,0 1 0,0-1 0,0 0 0,0 1 0,0-1 0,-1 0 0,1 0 0,0 0 0,0 0 0,0 0 0,0 1 0,0-1 0,0 0 0,0 0 0,0 0 0,0 0 0,-1 0 0,1 0 0,0 0 0,-1 1 0,1-1 0,0 0 0,0 0 0,-11 2 0,-10-3 0,0-2 0,10 1 0,1 1 0,-12-1 0,-322 3 0,261-7 0,-332 6 0,404-1 0,0 1 0,-18-5 0,19 2 0,0 1 0,-1 1 0,-9 0 0,18 1 0,1 0 0,-1 0 0,1 0 0,-1 0 0,2 0 0,-1 0 0,0 0 0,-1 1 0,1-1 0,0 0 0,-1 1 0,1-1 0,0 1 0,0-1 0,0 1 0,-1-1 0,2 2 0,-3 0 0,3-1 0,-1 0 0,0 0 0,1 0 0,0 0 0,-1 0 0,1 0 0,0 0 0,0 0 0,0 0 0,-1 1 0,1-1 0,1 1 0,-1-1 0,0 0 0,0 0 0,0 0 0,1 0 0,-1 2 0,5 12 0,-2 2 0,2 19 0,-5-32 0,0-2 0,0 0 0,0 0 0,1 0 0,-1-1 0,0 1 0,1 0 0,0 0 0,1 4 0,-1-5 0,-1-1 0,0 1 0,1-1 0,0 0 0,0 1 0,-1-1 0,2 1 0,-1-1 0,-1 1 0,2-1 0,-1 0 0,-1 1 0,2-1 0,-1 0 0,0 0 0,0 1 0,-1-1 0,1 0 0,0 0 0,1 0 0,-1 0 0,1-1 0,706 0 0,-691 2 0,31 5 0,-1-1 0,-38-4 0,0-1 0,1-1 0,13-1 0,-4 0 0,-7 1 0,80-6 0,-71 8 0,-11-1 0,0 0 0,16-1 0,-25 1 0,-1 0 0,0-1 0,0 1 0,1 0 0,0 0 0,-1 0 0,0-1 0,0 1 0,1 0 0,-1-1 0,0 1 0,0 0 0,0 0 0,1 0 0,-1 0 0,0 0 0,0-1 0,1 1 0,-1 0 0,0-1 0,0 0 0,0 1 0,0 0 0,0-1 0,0 1 0,0-1 0,0 1 0,0 0 0,0-1 0,0 1 0,0 0 0,-1-1 0,1 1 0,-1-1 0,0-3 0,2 11 0,16 54 0,-15-57 0,-1-1 0,1 1 0,-2-1 0,1 0 0,0 2 0,0-2 0,-1 1 0,0-1 0,0 2 0,0 3 0,0-8 0,0 1 0,-1-1 0,1 0 0,0 1 0,0-1 0,0 0 0,0 0 0,-1 1 0,1-1 0,-1 0 0,1 1 0,0-1 0,0 0 0,0 0 0,0 1 0,0-1 0,-1 0 0,0 0 0,1 0 0,0 0 0,-1 0 0,1 1 0,0-1 0,-1 0 0,0 0 0,-13-2 0,-10-8 0,21 9 0,0 0 0,0 0 0,0 0 0,1 0 0,-1 0 0,0 1 0,0-1 0,0 1 0,-3-1 0,-32 3 0,15-1 0,-949-1 0,972-1 0,0 1 0,-2 0 0,2 0 0,-1 0 0,0 0 0,0 0 0,1 1 0,-1-1 0,0 0 0,0 0 0,1 0 0,-1 1 0,0-1 0,0 1 0,1-1 0,-1 0 0,1 1 0,-1-1 0,0 0 0,1 1 0,0-1 0,0 1 0,-1-1 0,0 1 0,1-1 0,0 1 0,-1 0 0,1-1 0,0 0 0,-1 0 0,1 1 0,-1 0 0,1 0 0,0-1 0,0 1 0,0 0 0,0-1 0,0 1 0,0 1 0,0 3 0,1-1 0,0 1 0,0 0 0,3 8 0,2 6 0,-6 4 0,-1-19 0,1 0 0,-1 0 0,2 1 0,-1-2 0,2 8 0,-2-11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0,0 0 0,0-1 0,0 1 0,7-7 0,-2 1 0,-3 5 0,0 0 0,0 1 0,1-1 0,-1 0 0,1 1 0,-1-1 0,0 1 0,0-1 0,1 1 0,3-1 0,26 3 0,-12-1 0,304-1 0,-237 5 0,-72-4 0,-1 1 0,17 2 0,-15-1 0,-1-2 0,17 1 0,7-2 0,52-1 0,-88 1 0,1-1 0,0 1 0,-1-2 0,2 1 0,5-4 0,-5 3 0,0 0 0,-1 1 0,9-2 0,24-6 0,-26 6 0,0 2 0,0-1 0,1 0 0,17 0 0,2 2 0,-17-1 0,-1 1 0,1 1 0,-1 0 0,1 0 0,20 5 0,-28-5 0,-1 0 0,1-1 0,-1 1 0,2-1 0,-1 0 0,6 0 0,-7-1 0,1 1 0,0 0 0,-1 0 0,1 1 0,10 1 0,-14-1 0,-2 0 0,1-1 0,1 1 0,-1 0 0,0 0 0,1 0 0,-1 0 0,-1 0 0,2-1 0,-1 1 0,-1 0 0,2 0 0,-2 1 0,1-1 0,-1 1 0,0-1 0,1 0 0,-1 0 0,1 1 0,-1-1 0,0 0 0,1 2 0,0 6 0,0-1 0,-1 12 0,0-16 0,3 18 0,-1-19 0,-2-1 0,1 2 0,-1 0 0,1 0 0,-1 4 0,-1-8 0,1 0 0,0 0 0,0 1 0,0-1 0,0 0 0,-1 0 0,1 0 0,0 0 0,0 0 0,-1 0 0,1 0 0,0 0 0,-1 0 0,1 0 0,0 0 0,0 0 0,-1 0 0,1 0 0,0 0 0,0 0 0,0 0 0,-1 0 0,1 0 0,-1 0 0,1 0 0,0 0 0,0 0 0,0 0 0,-1-1 0,-9-3 0,9 4 0,-18-6 0,8 1 0,0 1 0,0 1 0,-1 0 0,1 0 0,-1 0 0,1 1 0,-20-1 0,-18 3 0,-29 1 0,19 7 0,29-3 0,1-2 0,7 1 0,1-1 0,-25-1 0,38-2 0,-19 0 0,0-1 0,-39-5 0,31 1 0,-63-3 0,-38 8 0,55 1 0,61 0 0,1 1 0,-26 4 0,26-2 0,1-1 0,-30 0 0,36-3 0,8-1 0,1 1 0,-1 0 0,0 0 0,0 0 0,-5 1 0,8 0 0,0-1 0,1 1 0,-2-1 0,2 0 0,-1 0 0,0 0 0,0 0 0,1 1 0,0-1 0,0 1 0,-1-1 0,0 1 0,1-1 0,-1 1 0,1-1 0,-1 1 0,0 0 0,1-1 0,0 1 0,-1 0 0,1 0 0,0 0 0,0-1 0,-1 1 0,1 0 0,0-1 0,0 1 0,-1 0 0,1 0 0,2 74 0,-2-74 0,0-1 0,1 1 0,-1 0 0,0-1 0,0 1 0,0 0 0,0-1 0,1 1 0,-1-1 0,1 1 0,-1-1 0,0 1 0,1-1 0,-1 0 0,1 0 0,-1 0 0,1 1 0,-1-1 0,0 1 0,0-1 0,1 1 0,0-1 0,0 1 0,2-1 0,-1 1 0,-1-1 0,2 1 0,-1-1 0,-1 0 0,1 0 0,0 0 0,3 0 0,0 0 0,1-1 0,0 0 0,-1 0 0,1-1 0,5 0 0,-5 0 0,-1 1 0,1 0 0,-1-1 0,1 1 0,0 1 0,-1-1 0,6 1 0,-2 0 0,-2 0 0,15-3 0,-6 1 0,-1 1 0,0 0 0,1 1 0,17 1 0,5 0 0,-23-1 0,-5 0 0,-1 0 0,1 0 0,-1 0 0,0-1 0,1 0 0,-1-1 0,9-3 0,-13 4 0,0-1 0,-1 1 0,2 1 0,-2-1 0,1 1 0,0 0 0,0 0 0,-1 0 0,2 0 0,-2 0 0,8 2 0,-11-1 0,2 0 0,-1 1 0,0-1 0,0 0 0,0 1 0,2 2 0,-2-3 0,-1 0 0,1 0 0,-1 0 0,1 0 0,-1 0 0,1 0 0,0 0 0,-1 0 0,1 0 0,-1-1 0,1 1 0,0 0 0,0-1 0,2 1 0,30 0 0,39-1 0,-20-1 0,213 1 0,-174 5 0,96-5 0,-187 0-91,0 0 0,0 0 0,1 0 0,-1 0 0,0 0 0,0 0 0,0 0 0,-1 0 0,1-1 0,0 1 0,1 0 0,-2-1 0,1 0 0,2 0 0</inkml:trace>
</inkml:ink>
</file>

<file path=ppt/ink/ink2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28"/>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0,'258'740,"-258"-738</inkml:trace>
</inkml:ink>
</file>

<file path=ppt/ink/ink2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2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1,'1669'0,"-1665"0</inkml:trace>
</inkml:ink>
</file>

<file path=ppt/ink/ink2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30"/>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0,'0'765,"0"-762</inkml:trace>
</inkml:ink>
</file>

<file path=ppt/ink/ink2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31"/>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1,'1387'0,"-1384"0</inkml:trace>
</inkml:ink>
</file>

<file path=ppt/ink/ink2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32"/>
    </inkml:context>
    <inkml:brush xml:id="br0">
      <inkml:brushProperty name="width" value="0.1" units="cm"/>
      <inkml:brushProperty name="height" value="0.1" units="cm"/>
      <inkml:brushProperty name="color" value="#66CC00"/>
    </inkml:brush>
  </inkml:definitions>
  <inkml:trace contextRef="#ctx0" brushRef="#br0">1368 7 24575,'3'14'0,"-1"-14"0,-2 2 0,1-1 0,-1 2 0,1-2 0,0 1 0,-1 0 0,1 1 0,0 7 0,0-9 0,-1 1 0,0-1 0,0-1 0,0 2 0,0-1 0,0 0 0,0 1 0,0-1 0,-1 2 0,1-2 0,-1-1 0,1 1 0,0-1 0,-1 0 0,1 1 0,0-1 0,-1 0 0,0 1 0,1-1 0,-1 0 0,1 0 0,-1 0 0,0 0 0,1 0 0,-1 1 0,1-1 0,-1 0 0,0 0 0,1 0 0,0 0 0,0 0 0,-1 0 0,0 0 0,1 0 0,-1 0 0,-1 0 0,1 0 0,0 0 0,0 0 0,0 0 0,-1 0 0,1 0 0,0 0 0,0 0 0,1 0 0,-2-1 0,1 1 0,0 0 0,0 0 0,0 0 0,0 0 0,0-1 0,-2 0 0,3 0 0,-1-1 0,0 1 0,0 0 0,1 0 0,0 0 0,0-1 0,0 1 0,0 0 0,0 0 0,-1 0 0,1-1 0,-1-5 0,1 6 0,0 0 0,-1 0 0,1 0 0,0 0 0,-1 0 0,0 0 0,1-1 0,-1 1 0,0 0 0,0 0 0,1 0 0,-1 0 0,0 0 0,0 0 0,0 0 0,-1 0 0,2 1 0,-1 0 0,0-1 0,0 0 0,-1 1 0,1-1 0,0 1 0,-1-1 0,1 0 0,0 1 0,-3-1 0,-4 0 0,1 1 0,-2-1 0,2 1 0,-10 1 0,10-1 0,1 0 0,-1 0 0,-8-1 0,-21-2 0,30 3 0,-2 0 0,2-1 0,0 0 0,-11-1 0,7 0 0,1 0 0,-2 1 0,2 1 0,-1-1 0,-18 3 0,-2-1 0,7-2 0,9 1 0,0 0 0,0 0 0,0 2 0,-19 1 0,-27 8 0,47-10 0,-1 1 0,0-2 0,-27-1 0,7 0 0,-337 1 0,290 3 0,39-3 0,-55-7 0,75 6 0,1 0 0,-25 2 0,5 0 0,40-1 0,-1 0 0,0 0 0,1 1 0,-1-1 0,1 0 0,-1 1 0,2 0 0,-2-1 0,1 1 0,0 0 0,-1 0 0,1-1 0,0 0 0,0 1 0,-1 0 0,1 0 0,0 0 0,0 0 0,1 0 0,0 1 0,-2-1 0,2 0 0,-1 0 0,1 0 0,-1 1 0,0-2 0,1 2 0,-1-1 0,1 0 0,0 1 0,0-1 0,0 3 0,-1-3 0,1 0 0,0 0 0,0-1 0,0 2 0,0-1 0,0 0 0,1 0 0,-1 1 0,0-1 0,0 0 0,1 1 0,-1-1 0,1 0 0,0 0 0,-1-1 0,1 1 0,-1 0 0,2 0 0,-2 0 0,0-1 0,1 2 0,0-1 0,0-1 0,1 1 0,-2 0 0,1 0 0,1-1 0,-1 1 0,1-1 0,-1 1 0,0-1 0,0 0 0,-1 1 0,2-1 0,-1 0 0,1 1 0,-1-1 0,2 0 0,5 0 0,1 0 0,-1 0 0,0-1 0,0 0 0,0 0 0,1-1 0,8-3 0,-8 3 0,-1 0 0,0 2 0,0 0 0,0-1 0,0 1 0,0 0 0,9 1 0,10-1 0,98 4 0,57 9 0,-153-11 0,97 5 0,-114-7 0,-8 0 0,1 1 0,-1-1 0,-1 0 0,1-1 0,0 1 0,6-2 0,-44-4 0,-37 2 0,-27-3 0,149 4 0,93 8 0,-93-5 0,86 4 0,-2-3 0,-72-2 0,-53 0 0,-9-1 0,-5 1 0,-64 1 0,-2 0 0,70 0 0,0 0 0,0 0 0,0 0 0,-1 0 0,1 0 0,0 0 0,0 0 0,0 0 0,0 0 0,0 0 0,0 0 0,0 0 0,-1 0 0,1 0 0,0 0 0,0 0 0,0 0 0,0-1 0,0 1 0,-1 0 0,1 0 0,0 0 0,0 0 0,0 0 0,0 0 0,0 0 0,0-1 0,0 1 0,0 0 0,-1 0 0,1 0 0,0 0 0,0 0 0,0-1 0,0 1 0,0 0 0,0 0 0,0 0 0,0 0 0,0 0 0,0-1 0,0 1 0,0 0 0,0-1 0,0 1 0,0 0 0,7-9 0,13-6 0,-17 13 0,-2 0 0,2 1 0,0 0 0,0 0 0,1 0 0,-2 1 0,1 0 0,0-1 0,1 1 0,-1-1 0,5 1 0,38 3 0,-20 0 0,18 1 0,-27-1 0,25-1 0,-34-2 0,-1 1 0,1-1 0,12 4 0,-14-3 0,13 1 0,-2 0 0,22 0 0,-114-4 0,-79 2 0,62 1 0,-14 0 0,101 0 0,1 1 0,-2-2 0,1 2 0,1 0 0,-1 1 0,1-1 0,-7 4 0,-3 2 0,6-4 0,0-2 0,0 2 0,0-1 0,0 0 0,0-1 0,-1-1 0,1 1 0,-15 1 0,13-2 0,1 0 0,-14 3 0,72-3 0,227-1 0,-203-4 0,4-1 0,18 2 0,-89 3 0,2 0 0,-2 0 0,1 0 0,-1 1 0,1 0 0,0 0 0,7 4 0,-8-3 0,3 2 0,-9-4 0,-1 0 0,1 0 0,0 1 0,0-1 0,-1 0 0,0 0 0,1 0 0,-1 1 0,1-1 0,-1 0 0,0 0 0,1 0 0,-1 0 0,1 0 0,-1 0 0,0 0 0,1 0 0,-1 0 0,-1 0 0,-4 0 0,-154 1 0,-216-6 0,253 5 0,30 4 0,12-3 0,-73-2 0,55-3 0,20 0 0,51 3 0,-36 1 0,22 1 0,41-1 0,0 0 0,-1 0 0,1 1 0,0-1 0,0 0 0,0 1 0,-1-1 0,1 1 0,0-1 0,0 1 0,0-1 0,-1 1 0,2 0 0,0-1 0,-2 1 0,1 0 0,1-1 0,-1 1 0,0 0 0,0 0 0,1 0 0,-1 0 0,0 1 0,1-1 0,-1 1 0,0 0 0,0-2 0,0 3 0,1-2 0,-1 1 0,1 0 0,-1 0 0,1 0 0,0 0 0,0-1 0,0 1 0,0 0 0,1 0 0,-1 0 0,1 0 0,0 1 0,-1-3 0,1 1 0,0-1 0,-1 1 0,0-1 0,1 1 0,-1-1 0,1 1 0,0-1 0,0 0 0,-1 1 0,1-1 0,0 0 0,-1 0 0,1 1 0,0-1 0,0 0 0,-1 0 0,0 0 0,1 0 0,0 0 0,-1 0 0,2 0 0,21-1 0,-15 1 0,251-4 0,-79 7 0,-128-1 0,-19-2 0,38 6 0,-44-4 0,0-2 0,32 0 0,-10-1 0,20 5 0,2 0 0,232-4 0,-234-4 0,-27 1 0,-42 3 0,1 0 0,-1 0 0,1 0 0,-1 0 0,1 0 0,-1 0 0,0 0 0,1 1 0,0-1 0,-1 0 0,0 0 0,1 1 0,-1-1 0,0 1 0,0-1 0,1 0 0,-1 1 0,1-1 0,-1 0 0,0 1 0,0-1 0,1 0 0,-1 1 0,0-1 0,0 1 0,0-1 0,0 0 0,0 1 0,0-1 0,0 1 0,0-1 0,0 0 0,0 1 0,0-1 0,0 1 0,0 19 0,0-15 0,0 1 0,0-6 0,0 1 0,0-1 0,0 1 0,0-1 0,0 1 0,0 0 0,0-1 0,0 1 0,0-1 0,0 1 0,0-1 0,0 1 0,0-1 0,0 1 0,0-1 0,0 1 0,0-1 0,-1 0 0,1 1 0,0-1 0,0 1 0,-1-1 0,1 0 0,-1 1 0,1 0 0,0-1 0,-1 0 0,1 1 0,-1-1 0,1 0 0,-1 0 0,1 0 0,-1 0 0,1 0 0,-1 0 0,0 1 0,1-1 0,0 0 0,0 0 0,0 0 0,-1 0 0,0 0 0,1 0 0,-1 0 0,1 0 0,-1 0 0,0 0 0,1 0 0,-1 0 0,0 0 0,-246 0 0,111-1 0,46-3 0,-243 3 0,166 2 0,77-5 0,52 4 0,-37-4 0,46 3 0,-41 1 0,27 0 0,41 0 0,1 0 0,-1 0 0,0 0 0,1 0 0,-1 1 0,1-1 0,-1 0 0,0 1 0,1-1 0,-1 1 0,1-1 0,-1 1 0,2 0 0,-2-1 0,1 1 0,-1 0 0,1 0 0,-3 1 0,3 0 0,0-1 0,0 0 0,0 1 0,1 0 0,0 0 0,-1-1 0,0 1 0,1 0 0,0-1 0,-1 1 0,1-1 0,0 1 0,0 0 0,1 3 0,-1 3 0,-1-6 0,1 0 0,0 0 0,0 0 0,1-1 0,-1 1 0,0 0 0,2 3 0,-2-5 0,0 1 0,0-1 0,0 1 0,0-1 0,1 1 0,0-1 0,-1 1 0,1-1 0,-1 1 0,1-1 0,0 0 0,-1 0 0,1 1 0,-1-1 0,1 0 0,0 0 0,-1 1 0,1-1 0,-1 0 0,2 0 0,-2 0 0,1 0 0,-1 0 0,1 0 0,0 0 0,-1 0 0,2 0 0,112 1 0,92-3 0,-111-1 0,-196-4 0,33 2 0,19 1 0,-32-1 0,-15 5 0,117 1 0,22 3 0,8 1 0,92-3 0,91 7 0,-41-6 0,-127-2 0,72-2 0,-94-2 0,26-1 0,-50 3 0,19-3 0,-20 2 0,20 1 0,16 1 0,66 0 0,-62-8 0,-59 8 0,1 0 0,-1 0 0,1 0 0,-1 0 0,1 0 0,0 0 0,-1 1 0,0-1 0,1 0 0,-1 0 0,1 0 0,-1 1 0,1-1 0,-1 0 0,1 1 0,-1-1 0,0 0 0,0 0 0,1 1 0,0-1 0,-1 1 0,0-1 0,0 0 0,0 1 0,1 0 0,-1-1 0,0 0 0,0 1 0,0-1 0,0 0 0,0 0 0,0 1 0,0-1 0,0 1 0,0 0 0,0 22 0,-1-13 0,2-9 0,-1 0 0,0 0 0,0 0 0,0 1 0,1-2 0,-1 1 0,1 0 0,-1 0 0,1-1 0,0 1 0,-1 0 0,1 0 0,1 1 0,4 4 0,-6-6 0,0 0 0,0 0 0,0 0 0,0 0 0,0 0 0,0 0 0,0 0 0,0 0 0,0 0 0,0 0 0,0 0 0,0 0 0,0 0 0,0 0 0,0 0 0,0 0 0,0 0 0,0 0 0,0 0 0,0 0 0,0 1 0,0-1 0,0 0 0,0 0 0,0 0 0,0 0 0,0 1 0,0-1 0,0 0 0,0 0 0,-1 0 0,1 0 0,0 0 0,0 0 0,0 0 0,0 0 0,0 0 0,-1 0 0,1 0 0,0 0 0,0 0 0,0 0 0,0 0 0,0 1 0,-9 0 0,-7 0 0,16-1 0,-90 0 0,-86-1 0,60-7 0,-113 3 0,139 6 0,-328-1 0,337 5 0,54-6 0,6 0 0,0 2 0,0-1 0,-27 5 0,47-5 0,-3 1 0,1 0 0,-1 0 0,1 0 0,-2 0 0,-2 2 0,6-3 0,0 1 0,0 0 0,0 0 0,1-1 0,-2 1 0,2 0 0,-1-1 0,1 0 0,-1 1 0,0 0 0,1-1 0,0 1 0,0 0 0,-1 0 0,1 0 0,-1 0 0,1 0 0,0 0 0,0 0 0,0 0 0,-1 0 0,1-1 0,0 2 0,0-1 0,0 0 0,0 0 0,0 0 0,0 0 0,0-1 0,0 1 0,0 1 0,0-2 0,1 1 0,-1 0 0,0 0 0,0 0 0,1 0 0,0-1 0,-1 1 0,0-1 0,0 2 0,2-2 0,0 1 0,-1-1 0,1 0 0,0 1 0,-1-1 0,1 0 0,0 0 0,-2 0 0,2 0 0,3 0 0,142 0 0,26-1 0,11-2 0,-32 2 0,24-3 0,-40 0 0,155 4 0,-217 4 0,-65-4 0,-4 0 0,0 0 0,-1 0 0,1 0 0,0 0 0,-1 1 0,1 0 0,8 2 0,-12-3 0,0 0 0,0 1 0,0 0 0,0 0 0,0 0 0,0 0 0,-1 0 0,1-1 0,-1 1 0,1 0 0,-1 0 0,1 1 0,0-1 0,-1 2 0,7 16 0,-7-15 0,0-4 0,1 1 0,-1-1 0,0 0 0,0 1 0,0-1 0,0 0 0,0 1 0,0-1 0,0 0 0,0 1 0,0-1 0,0 0 0,0 1 0,0-1 0,0 0 0,-1 0 0,1 0 0,0 1 0,0-1 0,0 0 0,0 1 0,0-1 0,-1 0 0,1 0 0,0 1 0,0-1 0,-1 0 0,0 1 0,0-1 0,1 0 0,-2 1 0,2-1 0,-1 0 0,0 0 0,0 0 0,0 0 0,0 0 0,1 0 0,-1 0 0,0 0 0,-1 0 0,-28-7 0,25 5 0,-4 0 0,1 1 0,-2-1 0,1 2 0,0-1 0,0 1 0,-12 2 0,-9-1 0,-1034-1 0,989 5 0,-42-2 0,116-3 0,0 0 0,0 0 0,0 0 0,0 0 0,0 0 0,0 0 0,0 0 0,-1 1 0,2-1 0,-1 0 0,-1 1 0,2-1 0,-1 0 0,-1 1 0,2-1 0,0 1 0,-1 0 0,0-1 0,0 1 0,1-1 0,-2 1 0,2 0 0,-1 0 0,1 0 0,-1 0 0,0-1 0,1 1 0,-1 0 0,1-1 0,0 1 0,-1 0 0,1 0 0,0-1 0,-1 2 0,1-1 0,0 0 0,0 0 0,0 0 0,0-1 0,0 3 0,1-3 0,0 1 0,0 0 0,-1-1 0,1 0 0,0 0 0,0 1 0,-1-1 0,2 1 0,-2-1 0,1 0 0,0 1 0,0-1 0,-1 0 0,1 0 0,0 0 0,0 0 0,1 1 0,18 0 0,-18-1 0,-1 1 0,65 3 0,130-6 0,-20-14 0,-4 10 0,-27 6 0,55 0 0,-139-3 0,88-3 0,-145 6 0,23 0 0,0 0 0,-1 2 0,35 5 0,-52-5 0,1-1 0,-1-1 0,0 1 0,11-2 0,18 1 0,-37 1 0,0 0 0,1-1 0,-1 1 0,0-1 0,0 1 0,0 0 0,-1-1 0,2 1 0,-2 0 0,1 0 0,-1-1 0,1 1 0,-1 1 0,2-2 0,-2 1 0,0 0 0,1-1 0,-1 1 0,1 0 0,-1 0 0,1 3 0,0-2 0,-1-1 0,1 1 0,-1-1 0,1 1 0,-1 0 0,0 0 0,0-1 0,0 2 0,0-2 0,0 1 0,0-1 0,-2 4 0,2-5 0,-1 1 0,0 0 0,0-1 0,1 1 0,-1-1 0,0 0 0,0 1 0,0-1 0,1 1 0,-1-1 0,1 0 0,-2 0 0,2 1 0,-1-1 0,0 0 0,0 0 0,0 0 0,0 0 0,-1 0 0,-21 0 0,16-1 0,-553 0 0,293 2 0,229-1 0,-11 1 0,-78-9 0,99 5 0,0 2 0,-34 2 0,11 0 0,32-1 0,6-1 0,-1 1 0,0 1 0,1 0 0,-24 5 0,30-5 0,0 0 0,1 0 0,-12 0 0,14-1 0,-2 0 0,0 1 0,1-1 0,-1 0 0,-8 3 0,13-3 0,0 1 0,0-1 0,0 1 0,0-1 0,1 1 0,0 0 0,-1 0 0,0 0 0,0-1 0,1 1 0,-1 0 0,0-1 0,1 1 0,-1 0 0,1 0 0,0-1 0,-1 1 0,0 0 0,1 0 0,0 0 0,0 0 0,0 0 0,0 1 0,-1-1 0,1 0 0,0 0 0,0-1 0,0 1 0,1-1 0,-1 1 0,0 0 0,0-1 0,0 0 0,0 0 0,1 1 0,-1 0 0,1-1 0,-1 1 0,0-1 0,0 1 0,1 0 0,-1-1 0,1 1 0,0-1 0,-1 1 0,0-1 0,1 0 0,-1 1 0,1-1 0,0 0 0,-1 1 0,0-1 0,1 0 0,0 0 0,-1 1 0,1-1 0,-1 0 0,2 0 0,-1 0 0,15 0 0,-1 0 0,23-4 0,-19 1 0,22 1 0,-27 2 0,294-3 0,94-2 0,-294 5 0,-16 7 0,2-1 0,89-2 0,-159-5 0,41-6 0,-62 6 0,-1 1 0,1-1 0,0 1 0,0 0 0,1 0 0,-2 0 0,1 1 0,0-1 0,0 1 0,5 1 0,-7-1 0,1 0 0,-1-1 0,1 1 0,-1 0 0,0 0 0,0 0 0,0 0 0,0 0 0,0 1 0,0-2 0,0 1 0,0 0 0,0 1 0,0-1 0,0 0 0,0 1 0,-1 0 0,1-1 0,-1 0 0,1 3 0,-1-4 0,0 1 0,0-1 0,0 1 0,0-1 0,0 1 0,-1-1 0,1 1 0,0-1 0,0 1 0,0-1 0,0 1 0,-1-1 0,1 1 0,0-1 0,0 1 0,-1-1 0,0 0 0,1 1 0,0 0 0,-1-1 0,1 0 0,0 1 0,-1-1 0,0 0 0,1 1 0,-1-1 0,1 0 0,-1 0 0,0 0 0,1 0 0,-1 0 0,1 0 0,0 0 0,-1 0 0,1 0 0,-1 0 0,1 0 0,-1 0 0,0 0 0,-29 0 0,23 0 0,-628 0 0,330 0 0,-11 0 0,236 4 0,57-5 0,16 1 0,-1-1 0,0 1 0,0 1 0,-11 1 0,17-1 0,0 0 0,0 0 0,1 0 0,0 0 0,-1 0 0,0 1 0,1-1 0,0 0 0,-1 0 0,-1 3 0,2-3 0,0 0 0,0 1 0,1-1 0,-1 0 0,0 0 0,1 0 0,-1 0 0,1 0 0,-1 1 0,0-1 0,1 0 0,0 0 0,-1 1 0,1 2 0,1-3 0,-1-1 0,0 0 0,1 0 0,0 1 0,-1-1 0,0 1 0,1-1 0,-1 1 0,1-1 0,0 0 0,-1 1 0,0-1 0,0 0 0,2 1 0,-2 0 0,1-1 0,-1 0 0,1 0 0,0 0 0,1 1 0,19 1 0,-7 0 0,1 0 0,0 0 0,0-1 0,1 0 0,-1-1 0,16-1 0,7 0 0,66 2 0,110-2 0,-130-7 0,-59 4 0,44 0 0,710 4 0,-776 1 0,1-1 0,-1 0 0,0 0 0,1 1 0,-1 0 0,1 0 0,3 2 0,-7-3 0,2 1 0,-2-1 0,1 0 0,0 0 0,0 1 0,0-1 0,-1 1 0,1-1 0,-1 0 0,1 1 0,-1-1 0,1 1 0,0 0 0,-1-1 0,1 1 0,-1-1 0,1 1 0,-1-1 0,1 1 0,-1 0 0,0-1 0,1 1 0,-1 0 0,0-1 0,0 1 0,0 0 0,0 0 0,0 0 0,1 0 0,-1 0 0,-1-1 0,1 1 0,0 1 0,-1-1 0,1-1 0,-2 1 0,1 1 0,0-1 0,0-1 0,0 1 0,1 0 0,-2 0 0,1 0 0,0-1 0,0 1 0,-1-1 0,1 1 0,-1-1 0,1 1 0,-1 0 0,-1-1 0,-27 4 0,-157-4 0,-170-8 0,232 4 0,-205 0 0,289 4 0,-42 0 0,27 4 0,-66 4 0,16-4 0,96-4 0,5-1 0,1 1 0,0 1 0,-1-1 0,0 0 0,1 1 0,-6 1 0,10-1 0,0-1 0,-2 0 0,2 1 0,-1-1 0,0 1 0,0-1 0,0 1 0,1-1 0,-1 1 0,0-1 0,1 1 0,-1 0 0,1-1 0,-1 1 0,0 0 0,1-1 0,-1 1 0,1-1 0,0 1 0,-1 0 0,1 0 0,0-1 0,-1 1 0,1 0 0,0 0 0,0 0 0,0 0 0,0 0 0,0 0 0,0 0 0,0-1 0,1 1 0,-1 0 0,0-1 0,1 2 0,2 7 0,-1-3 0,0 1 0,-1-2 0,0 2 0,0 9 0,-1-15 0,0 0 0,0 0 0,0 0 0,0-1 0,0 1 0,1 0 0,-1 0 0,1 0 0,-1 0 0,0 1 0,0-1 0,0-1 0,0 1 0,1 0 0,0 0 0,0 0 0,-1 0 0,1-1 0,0 1 0,0-1 0,-1 1 0,2 0 0,-2-1 0,1 1 0,1-1 0,-2 1 0,1-1 0,1 1 0,-2-1 0,1 0 0,0 1 0,2-1 0,4 1 0,-1 0 0,0-1 0,0 0 0,13-1 0,-1 0 0,80-3 0,181 4 0,-205 4 0,62 1 0,338-5 0,-426 3 0,-1 2 0,-23-5 0,-15 1 0,0-1 0,1 0 0,18-2 0,-10-3 0,9-1 0,-1 4 0,44 3 0,-42 0 0,31-2 0,-59 1 0,1 0 0,0 0 0,-1-1 0,1 1 0,-1 0 0,1 0 0,0 0 0,-1-1 0,0 1 0,1 0 0,-1 0 0,1-1 0,0 1 0,-1 0 0,0-1 0,1 1 0,-1 0 0,0-1 0,1 1 0,-1-1 0,1 1 0,-1 0 0,0-1 0,0 1 0,0-1 0,0 1 0,0 0 0,0-1 0,0 1 0,0-1 0,0 1 0,0-1 0,0 0 0,0 1 0,0-1 0,0 1 0,0-1 0,0 0 0,0 1 0,0-1 0,0 1 0,0-1 0,-2-3 0,1-1 0,-2-1 0,-2-4 0,2 5 0,0-3 0,3 6 0,0 1 0,-1 0 0,0 0 0,1-1 0,-1 2 0,1-1 0,-1-1 0,0 1 0,-2-2 0,3 3 0,-1 0 0,0-1 0,0 1 0,1 0 0,0 0 0,-1-1 0,0 1 0,1 0 0,-1 0 0,0 0 0,0 0 0,0 0 0,1 0 0,-1 0 0,0 0 0,0 0 0,1 0 0,-2 1 0,2-1 0,-1 0 0,1 0 0,-2 1 0,2-1 0,-1 1 0,-11 2 0,1 0 0,0-1 0,0 0 0,0-1 0,-1 1 0,1-1 0,-1-1 0,1 0 0,-1-1 0,1-1 0,-14-2 0,-14-1 0,1 1 0,-75-1 0,20 4 0,-102-7 0,124 7 0,-68-4 0,-266 5 0,206 0 0,197 0 0,-1 0 0,1 0 0,-1 1 0,0-1 0,1 1 0,0-1 0,0 1 0,-1 0 0,-4 1 0,7-1 0,0-1 0,-1 0 0,1 1 0,-1 0 0,0-1 0,1 1 0,-1-1 0,1 0 0,0 1 0,-1-1 0,0 1 0,1 0 0,0-1 0,0 1 0,-1-1 0,1 0 0,0 0 0,0 1 0,0 0 0,-1 0 0,1-1 0,0 1 0,0 0 0,0-1 0,0 1 0,0-1 0,0 1 0,1 0 0,-1-1 0,0 1 0,0-1 0,0 1 0,0 0 0,1-1 0,-1 1 0,0 0 0,1-1 0,-1 1 0,2-1 0,0 2 0,0 0 0,1-1 0,0 1 0,0 0 0,0-1 0,-1 0 0,1 0 0,0 0 0,0 0 0,0 0 0,5 0 0,7 3 0,-4-1 0,1 0 0,-1-1 0,2-2 0,-1 1 0,0 0 0,12-1 0,26 2 0,123 1 0,-97-5 0,19 2 0,101 1 0,-168 0 0,200 1 0,-77-6 0,-106 4 0,44 1 0,-66 3-1365</inkml:trace>
</inkml:ink>
</file>

<file path=ppt/ink/ink2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18"/>
    </inkml:context>
    <inkml:brush xml:id="br0">
      <inkml:brushProperty name="width" value="0.1" units="cm"/>
      <inkml:brushProperty name="height" value="0.1" units="cm"/>
      <inkml:brushProperty name="color" value="#00A0D7"/>
      <inkml:brushProperty name="ignorePressure" value="1"/>
    </inkml:brush>
  </inkml:definitions>
  <inkml:trace contextRef="#ctx0" brushRef="#br0">20 43,'21'45,"-16"-35,-4-8,-1-3,-46-98,174 376,-127-272</inkml:trace>
</inkml:ink>
</file>

<file path=ppt/ink/ink2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19"/>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1,'1678'0,"-1669"0</inkml:trace>
</inkml:ink>
</file>

<file path=ppt/ink/ink2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20"/>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1,'1908'0,"-1903"0</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90"/>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0,'1088'0,"-1085"0</inkml:trace>
</inkml:ink>
</file>

<file path=ppt/ink/ink2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21"/>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1,'1732'0,"-1727"0</inkml:trace>
</inkml:ink>
</file>

<file path=ppt/ink/ink2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22"/>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0,'8652'0,"-8647"0</inkml:trace>
</inkml:ink>
</file>

<file path=ppt/ink/ink2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23"/>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1,'10'532,"-10"-530</inkml:trace>
</inkml:ink>
</file>

<file path=ppt/ink/ink2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24"/>
    </inkml:context>
    <inkml:brush xml:id="br0">
      <inkml:brushProperty name="width" value="0.1" units="cm"/>
      <inkml:brushProperty name="height" value="0.1" units="cm"/>
      <inkml:brushProperty name="color" value="#00A0D7"/>
    </inkml:brush>
  </inkml:definitions>
  <inkml:trace contextRef="#ctx0" brushRef="#br0">1790 288 24575,'0'2'0,"1"0"0,0 0 0,0 1 0,0-1 0,0 0 0,0-1 0,1 0 0,2 4 0,2 6 0,-1-3 0,-1-1 0,2 2 0,-1-2 0,0 0 0,2-1 0,-2 2 0,10 5 0,-15-13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0,-1 6 0,1 14 0,3-6 0,0 0 0,0 0 0,0-1 0,2 1 0,-2 1 0,2-2 0,0 1 0,0 0 0,5 6 0,10 18 0,-15-24 0,-3-4 0,1 0 0,0 0 0,-1 0 0,0 0 0,1 0 0,-1 0 0,0 0 0,0 0 0,0 0 0,1 1 0,-1-1 0,-1 0 0,1-1 0,0 0 0,0 0 0,-1 0 0,1 0 0,0 1 0,-1-1 0,0 0 0,1 0 0,0 1 0,0-1 0,0 0 0,0 0 0,-1 1 0,0-1 0,1 0 0,-1 0 0,1 0 0,0 0 0,-1 0 0,0 0 0,1 0 0,-1 0 0,1 0 0,-1 0 0,1 0 0,-2 0 0,-15 1 0,-22 2 0,24-1 0,1 0 0,-1-1 0,0 0 0,1-1 0,-1 0 0,-16-3 0,-39-3 0,39 2 0,18 1 0,-1 1 0,-23-1 0,-26-3 0,54 6 0,-1 0 0,-16-4 0,17 2 0,-1 0 0,-18 0 0,11 2 0,8 0 0,2 0 0,-1 0 0,0 1 0,0 0 0,1 0 0,-12 3 0,13-2 0,-1-1 0,0-1 0,0 1 0,0 0 0,0-1 0,-10 0 0,8-1 0,0 2 0,-15 1 0,-49 4 0,52-4 0,1 0 0,-37-3 0,14 0 0,-451 1 0,403-6 0,19 3 0,26 1 0,-125 1 0,88 2 0,81-1 0,1 0 0,-1-1 0,1 1 0,0 0 0,0 0 0,0 0 0,0 0 0,-1 0 0,1-1 0,0 1 0,0-1 0,0 0 0,-1 1 0,1-1 0,1 0 0,-2 0 0,2 0 0,0 1 0,-2-1 0,2 0 0,-1 0 0,0 0 0,0 0 0,1-1 0,-1 2 0,1-1 0,-1 0 0,1 0 0,-1 0 0,1 0 0,0 0 0,0-3 0,-1-3 0,-1-1 0,2 0 0,2-14 0,-2 8 0,7-48 0,-7 53 0,1 1 0,3-15 0,2-5 0,0-62 0,-6 62 0,0-32 0,-1 56 0,0-1 0,0 0 0,-1 2 0,0-2 0,0 1 0,-1 0 0,1 0 0,0-1 0,-1 1 0,0 1 0,-6-8 0,9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7 0,7 79 0,-6-89 0,1 12 0,1 2 0,1-1 0,8 27 0,-11-68 0,1 9 0,-2-19 0,2-37 0,1 61 0,-1 1 0,6-11 0,0-6 0,-6 22 0,-1 0 0,1 0 0,0 1 0,0-1 0,0 1 0,1-2 0,-1 2 0,3-5 0,-3 6 0,1 0 0,-2 0 0,1 1 0,1-1 0,-1 0 0,1 0 0,-1 1 0,0-2 0,0 2 0,0 0 0,1 0 0,0 0 0,-1-1 0,1 1 0,-1 0 0,1-1 0,-1 1 0,0 0 0,0 0 0,3 0 0,9 1 0,0-1 0,0 1 0,1 1 0,13 3 0,-12-1 0,27 0 0,-19-2 0,-16 0 0,17 1 0,34 0 0,5 2 0,27-5 0,-200-11 0,102 11 0,-2-2 0,-13-1 0,23 3 0,0 0 0,0 0 0,1 0 0,-1 0 0,0 0 0,0 0 0,0 0 0,0 0 0,0 0 0,0 0 0,0 0 0,0 0 0,0 0 0,0 0 0,0 0 0,0 0 0,0 0 0,0 0 0,0 0 0,0 0 0,0 0 0,0 0 0,0 0 0,0 0 0,0 0 0,0-1 0,0 1 0,0 0 0,0 0 0,0 0 0,0 0 0,0 0 0,0 0 0,0 0 0,0 0 0,0 0 0,0 0 0,0 0 0,0 0 0,0 0 0,0 0 0,0 0 0,0 0 0,0 0 0,0 0 0,0 0 0,0 0 0,0 0 0,0 0 0,0 0 0,0 0 0,0 0 0,0 0 0,0 0 0,7-2 0,9 0 0,84-3 0,46 4 0,-77 2 0,697-1 0,-707 6 0,-27-7 0,43 2 0,-74-1 0,-1 0 0,1 1 0,0-1 0,0 0 0,0 0 0,-1 1 0,1-1 0,0 1 0,0-1 0,-1 0 0,1 1 0,0-1 0,0 0 0,-1 1 0,1-1 0,-1 1 0,1-1 0,-1 1 0,1 0 0,-1 0 0,0-1 0,0 1 0,1 1 0,6 21 0,-3-9 0,9 27 0,-6-21 0,3-1 0,-1-1 0,15 21 0,26 29 0,-44-58 0,0-1 0,-2 1 0,1 0 0,5 18 0,6 14 0,1 0 0,-16-39 0,0-1 0,0-1 0,0 1 0,0 1 0,-1 0 0,1-1 0,-1 0 0,1 0 0,-1 6 0,0-7 0,0-1 0,0 1 0,-1 0 0,1-1 0,0 1 0,-1 0 0,1 0 0,0-1 0,0 0 0,-1 1 0,1 0 0,0 0 0,-1-1 0,0 1 0,1-1 0,-1 1 0,1 0 0,-1-1 0,0 1 0,1-1 0,-1 1 0,1-1 0,-1 0 0,0 1 0,0-1 0,1 0 0,-2 1 0,2-1 0,0 1 0,-1-1 0,0 0 0,0 0 0,-1 0 0,-82-1 0,47-4 0,28 3 0,0 0 0,-18 1 0,21 0 0,1 1 0,1-1 0,-2 1 0,2-1 0,-2 0 0,1-1 0,-8-3 0,9 4 0,-6-1 0,1 0 0,0 0 0,-2 1 0,-14 0 0,15 0 0,-130 0 0,74 2 0,-18 4 0,-198-5 0,269 1 0,-27 3 0,26-2 0,-25 2 0,-38-4 0,-87-1 0,129-5 0,27 5 0,0 0 0,0 0 0,-10 0 0,6 0 0,-1 0 0,0-1 0,-20-5 0,21 5 0,-1-2 0,1 2 0,-25-1 0,-230 4 0,265-1 0,1 0 0,0-1 0,0 1 0,0 0 0,0 0 0,0 0 0,-1-1 0,1 1 0,-1-1 0,1 1 0,0-1 0,0 1 0,0-1 0,0 1 0,1-1 0,-1 1 0,-1-1 0,2 0 0,-1 0 0,0 0 0,0 1 0,0-1 0,1 0 0,-1-1 0,0 1 0,1 0 0,-1 0 0,1 0 0,-1 0 0,1 1 0,-1-1 0,1-3 0,-1-4 0,0 1 0,1 0 0,0 0 0,1-9 0,0 0 0,-1-213 0,5 201 0,-5 26 0,1-1 0,-1 1 0,1-1 0,0 1 0,0 0 0,1 1 0,-1-1 0,0-1 0,3-2 0,-3 4 0,-1 1 0,1-1 0,-1 0 0,1 1 0,-1 0 0,1 0 0,0-1 0,-1 1 0,1 0 0,-1-1 0,1 1 0,0 0 0,0 0 0,-1-1 0,0 1 0,1 0 0,-1 0 0,1 0 0,0 0 0,0 0 0,-1 0 0,1 0 0,0 0 0,0 0 0,0 0 0,-1 0 0,1 0 0,0 0 0,-1 0 0,1 1 0,0-1 0,0 0 0,-1 0 0,1 1 0,-1-1 0,0 0 0,1 1 0,-1-1 0,1 0 0,0 0 0,-1 1 0,1 0 0,0 0 0,0 1 0,0-1 0,1 1 0,-1 1 0,0-1 0,0-1 0,0 1 0,-1 0 0,1 0 0,-1 0 0,0 0 0,1 4 0,-2 38 0,1 53 0,7-39 0,-5-37 0,1 21 0,-3-40 0,0 3 0,0 0 0,0-1 0,1 1 0,-1 0 0,3 7 0,-2-10 0,-1-1 0,0 0 0,1 0 0,0 0 0,0 0 0,-1-1 0,1 1 0,0 0 0,0 1 0,0-1 0,0-1 0,0 1 0,0 0 0,0 0 0,0-1 0,0 1 0,0 0 0,0-1 0,1 1 0,-1-1 0,1 0 0,-1 1 0,0 0 0,1-1 0,-1 0 0,-1 0 0,2 0 0,2 0 0,-1 0 0,0 1 0,0-1 0,1 0 0,-1-1 0,0 1 0,0 0 0,5-2 0,-7 1 0,0 1 0,0 0 0,0-1 0,-1 1 0,1-1 0,0 1 0,-1-1 0,0 1 0,1-1 0,0 1 0,-1-1 0,1 1 0,-1-1 0,1 0 0,-1 0 0,1 0 0,-1 1 0,0-1 0,1 1 0,-1-1 0,0 1 0,0-1 0,0 0 0,1 0 0,-1 1 0,0-2 0,0 2 0,-1-2 0,-5-83 0,5 76 0,0-1 0,0 1 0,-6-15 0,4 15 0,2 0 0,-1 0 0,-1-16 0,3 10 0,2 2 0,-2-1 0,-1 1 0,0 1 0,-1-1 0,-5-19 0,7 32 0,0 0 0,0 0 0,0 0 0,0 0 0,0 0 0,0 0 0,0 0 0,0 0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5 0,1 7 0,-1 159 0,5-93 0,-2-72 0,1 0 0,0 0 0,1 1 0,0-1 0,0 0 0,3 7 0,-5-12 0,1-1 0,-1 1 0,2-1 0,-2 1 0,1 0 0,0-1 0,0 1 0,-1-1 0,1 0 0,0 1 0,0 0 0,-1-1 0,1 0 0,0 0 0,0 1 0,0-1 0,0 0 0,0 0 0,0 0 0,1 0 0,23 0 0,-17-1 0,6 2 0,-11-1 0,2 0 0,-1 0 0,-1 0 0,1 0 0,1-1 0,5-1 0,-9 2 0,-1-1 0,1 0 0,-1 1 0,1-1 0,0 1 0,-1-1 0,1 0 0,-1 1 0,1-1 0,-1 0 0,1 1 0,-1-2 0,0 2 0,1-1 0,-1 0 0,0 1 0,0 0 0,0-1 0,0 0 0,0 0 0,0 1 0,0-1 0,0 0 0,0 0 0,0 0 0,0-1 0,-6-20 0,6 21 0,-16-44 0,-1-43 0,6 4 0,8 64 0,2 17 0,-1-2 0,2 1 0,0 1 0,0-1 0,0 0 0,0 0 0,0 0 0,0 0 0,0 0 0,2-5 0,-2 9 0,0 0 0,0 0 0,1 0 0,-1 0 0,0-1 0,0 1 0,0-1 0,0 1 0,0 0 0,0 0 0,0-1 0,0 1 0,0 0 0,0 0 0,0 0 0,0-1 0,0 1 0,0 0 0,0 0 0,0-1 0,0 1 0,0 0 0,0 0 0,0 0 0,0-1 0,0 1 0,0 0 0,-1 0 0,1 0 0,-8 0 0,4 0 0,-17-1 0,20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 0 0,0 0 0,1 0 0,2-2 0,-1 1 0,1-1 0,-1 1 0,0-1 0,1 1 0,0 0 0,0 0 0,-1 0 0,1 0 0,6 0 0,30-2 0,-25 2 0,-10 1 0,0 0 0,0-1 0,1 1 0,-2 0 0,2 1 0,-1-1 0,0 1 0,0-1 0,1 1 0,-1 1 0,4 0 0,-30-22 0,22 19 0,-2 0 0,0-1 0,-1 0 0,1 1 0,-1 0 0,1-1 0,0 2 0,0-2 0,-1 1 0,0 1 0,0-1 0,1 0 0,-1 1 0,0-1 0,0 1 0,0 0 0,-3-1 0,-3 2 0,1-1 0,0 1 0,-1 0 0,1 1 0,-1 0 0,1 0 0,1 0 0,-1 1 0,0 1 0,-8 3 0,12-5 0,0 0 0,2-1 0,-1 2 0,0-1 0,0 0 0,0 0 0,1 0 0,0 2 0,-1-2 0,1 0 0,0 1 0,0 0 0,0 0 0,1 1 0,0-2 0,-1 1 0,1 1 0,0-1 0,0 0 0,0 0 0,1 1 0,0-1 0,-1 1 0,2 5 0,-1-8 0,0-1 0,1 2 0,-1-2 0,0 1 0,1-1 0,-1 1 0,1-1 0,-1 0 0,1 1 0,-1-1 0,1 1 0,0-1 0,-1 1 0,1-1 0,0 1 0,-1-1 0,0 0 0,1 1 0,0-1 0,0 1 0,-1-1 0,1 0 0,0 0 0,0 0 0,0 0 0,-1 1 0,2-1 0,0 0 0,28 0 0,-24 0 0,1-1 0,0 0 0,-1 0 0,0 0 0,2-1 0,-3 1 0,9-3 0,-2 0 0,3 1 0,-1 0 0,1 1 0,1 0 0,26-1 0,-24 3 0,84-5 0,242 5 0,-354-1 0,-1 0 0,1 0 0,0 0 0,-14-5 0,14 2 0,-1 2 0,1 1 0,1-1 0,-19 0 0,-99 2 0,463 0 0,-203 5 0,-10 1 0,-45-1 0,49-5 0,-64 0 0,-7-4 0,-30 2 0,0-1 0,-14 2 0,1 0 0,25 1 0,-38 0 0,1 0 0,-1 0 0,1 1 0,0-1 0,0 0 0,-1 0 0,1 0 0,0 1 0,-1-1 0,1 0 0,-1 1 0,1-1 0,-1 1 0,1-1 0,-1 0 0,0 1 0,0 0 0,0-1 0,1 1 0,0-1 0,-1 1 0,0-1 0,0 1 0,0-1 0,1 1 0,-1 0 0,0-1 0,0 1 0,0-1 0,0 1 0,0-1 0,0 1 0,0 0 0,0 0 0,0 0 0,0-1 0,0 1 0,0 0 0,0 0 0,0-1 0,-1 1 0,1 0 0,0 0 0,0-1 0,-1 1 0,0 0 0,1-1 0,0 1 0,0 0 0,0-1 0,-1 1 0,0-1 0,1 0 0,-1 0 0,1 1 0,-1-1 0,0 0 0,0 1 0,1 0 0,-1-1 0,0 0 0,-1 1 0,-22 1 0,18-2 0,1 0 0,0 0 0,-10 3 0,-3 0 0,1-1 0,-2-1 0,1 0 0,-35-2 0,8 0 0,-160 7 0,-79-12 0,-67 6 0,185 0 0,155 0 0,1 1 0,-18 4 0,1 0 0,22-4 0,-1 0 0,2 0 0,-2 0 0,0 1 0,2-1 0,-10 6 0,14-7 0,0 0 0,0 0 0,0 0 0,0 0 0,0 0 0,0 0 0,0 0 0,0 0 0,-1 0 0,1 0 0,0 0 0,0 1 0,0-1 0,0 0 0,0 0 0,0 0 0,0 0 0,0 0 0,0 0 0,0 0 0,0 0 0,0 0 0,-1 0 0,1 0 0,0 0 0,0 1 0,0-1 0,0 0 0,0 0 0,0 0 0,0 0 0,0 0 0,0 0 0,0 0 0,0 0 0,0 0 0,0 1 0,0-1 0,0 0 0,0 0 0,0 0 0,0 0 0,0 0 0,0 0 0,0 0 0,0 0 0,0 0 0,1 0 0,-1 0 0,0 0 0,0 0 0,0 0 0,0 0 0,0 0 0,0 0 0,8 3 0,13-2 0,759-2 0,-660 7 0,341-6 0,-461 0 0,1 0 0,-1 0 0,0 0 0,1 0 0,-1 0 0,1 0 0,0 0 0,0 0 0,-1 0 0,1 0 0,-1 0 0,1 0 0,0 1 0,-1-1 0,1 0 0,-1 0 0,1 1 0,0-1 0,-1 1 0,1-1 0,-1 1 0,0-1 0,1 0 0,0 1 0,-1-1 0,0 0 0,0 1 0,1 0 0,-1-1 0,0 1 0,0-1 0,0 1 0,0 0 0,-1 0 0,1-1 0,0 1 0,0 0 0,0-1 0,0 1 0,-1-1 0,1 1 0,-1 0 0,1-1 0,-1 1 0,-1 1 0,1 0 0,-1 0 0,-1 0 0,2 1 0,-1-1 0,0 0 0,-1-1 0,0 0 0,-3 3 0,-7 0 0,1 0 0,-1-3 0,1 1 0,-1 0 0,-18 0 0,2 1 0,-27 0 0,-55-4 0,39 0 0,-458 1 0,380-6 0,-121 7 0,270-1 0,0 0 0,0 0 0,0 0 0,1 0 0,-1 0 0,0 0 0,0 0 0,0 0 0,1 1 0,-1-1 0,0 1 0,0-1 0,0 0 0,0 1 0,1-1 0,-2 1 0,2-1 0,-1 1 0,1-1 0,0 0 0,0 1 0,-1-1 0,1 1 0,0-1 0,0 0 0,0 1 0,0-1 0,-1 1 0,1-1 0,0 0 0,0 0 0,0 1 0,0-1 0,0 1 0,0-1 0,0 0 0,0 1 0,1 0 0,-1 0 0,0 0 0,1 0 0,-1 0 0,1 1 0,0-1 0,-1 0 0,1-1 0,0 1 0,0 0 0,0-1 0,0 1 0,0 0 0,0-1 0,0 1 0,0 0 0,0 0 0,0-1 0,0 1 0,0-1 0,3 1 0,15 3 0,0-1 0,1-1 0,34 0 0,-38-2 0,323 2 0,-175-3 0,26-4 0,-23-1 0,24 1 0,-55 1 0,-121 3 0,-12 1 0,4 0 0,0 0 0,0 0 0,11 1 0,-17-1 0,0 0 0,0 0 0,0 0 0,0 1 0,0-1 0,-1 0 0,2 0 0,-2 0 0,1 0 0,-1 0 0,1 0 0,0 1 0,0-1 0,-1 1 0,1-1 0,0 1 0,0 0 0,-1-1 0,1 1 0,-1-1 0,1 1 0,0 0 0,-1-1 0,1 1 0,-1 0 0,0-1 0,1 1 0,-1 0 0,1 0 0,-1 0 0,0 0 0,0-1 0,0 0 0,0 1 0,0 0 0,0 0 0,0 1 0,0-1 0,0 0 0,-1 0 0,1 0 0,-1-1 0,1 1 0,-1 0 0,1 0 0,0-1 0,-1 1 0,0 0 0,0-1 0,1 0 0,-1 1 0,0-1 0,1 1 0,-1-1 0,0 1 0,0-1 0,0 1 0,1-1 0,-1 0 0,0 1 0,0-1 0,0 0 0,1 0 0,-3 1 0,-3 0 0,1-1 0,-1 0 0,-8 0 0,-1 1 0,-55 4 0,-74-5 0,63-1 0,-563 1 0,498 5 0,13 6 0,78-6 0,28-3 0,16-2 0,1 1 0,-2 0 0,2 1 0,0 0 0,-20 5 0,29-7 0,0 1 0,1-1 0,-1 0 0,1 0 0,-1 1 0,0-1 0,1 0 0,-1 1 0,1 0 0,-1-1 0,0 0 0,1 1 0,0-1 0,0 1 0,0 0 0,0-1 0,0 0 0,-1 0 0,1 1 0,0-1 0,0 0 0,0 0 0,0 0 0,1 0 0,-1 0 0,0 0 0,0 0 0,0 0 0,0 0 0,0 1 0,0-1 0,0 0 0,0 0 0,0 0 0,0 0 0,0 1 0,0-1 0,0 0 0,0 0 0,0 0 0,0 0 0,0 0 0,0 1 0,1-1 0,1 1 0,0 0 0,-1-1 0,1 1 0,-1 0 0,1-1 0,0 0 0,-1 1 0,1-1 0,3 0 0,185 1 0,-90-2 0,1082 1 0,-1182 0 0,1 0 0,0 0 0,-1 0 0,1 0 0,-1 0 0,1 0 0,-1 0 0,1 0 0,-1 0 0,1 0 0,-1 0 0,1 0 0,-1 0 0,0 1 0,0-1 0,1 0 0,-1 0 0,1 0 0,0 1 0,-1-1 0,0 0 0,1 1 0,-1-1 0,0 0 0,1 1 0,-1-1 0,0 1 0,0 0 0,0-1 0,0 0 0,0 0 0,0 0 0,-1 0 0,1 1 0,0-1 0,0 0 0,0 1 0,0-1 0,0 0 0,-1 1 0,1-1 0,0 0 0,0 0 0,-1 1 0,1-1 0,-1 0 0,1 0 0,0 1 0,-1-1 0,1 1 0,-1-1 0,1 1 0,-1 0 0,0-1 0,0 0 0,0 1 0,1-1 0,-1 0 0,0 1 0,0-1 0,0 0 0,0 0 0,0 0 0,0 0 0,0 1 0,0-1 0,1 0 0,-1 0 0,1-1 0,-1 1 0,-1 0 0,2 0 0,-1 0 0,0 0 0,0-1 0,0 1 0,0 0 0,0-1 0,1 1 0,-3-2 0,2 1 0,1-1 0,-1 0 0,0 1 0,0-1 0,0 1 0,0-1 0,1 0 0,-2-3 0,2 3 0,-1 1 0,0-1 0,0 0 0,1 0 0,-1 0 0,-2-3 0,12 19 0,-1 0 0,0-1 0,10 29 0,-18-40 0,3 4 0,0 1 0,0 0 0,-1 0 0,0-1 0,-2 2 0,2 8 0,-2-16 0,0 0 0,0 1 0,0-1 0,0 0 0,0 0 0,0 1 0,0-1 0,0 0 0,-1 0 0,1 0 0,0 1 0,0-1 0,0 0 0,0 1 0,0-1 0,0 0 0,-1 0 0,1 0 0,0 1 0,0-1 0,0 0 0,0 0 0,0 0 0,0 0 0,-1 0 0,1 0 0,0 0 0,0 1 0,0-1 0,-1 0 0,1 0 0,0 0 0,0 0 0,-1 0 0,1 0 0,0 0 0,-1 0 0,1 0 0,0 0 0,0 0 0,-1 0 0,1 0 0,0-1 0,-15-4 0,7 3 0,-17-3 0,1 1 0,-52 0 0,-484 3 0,277 2 0,187-7 0,-1 3 0,48 1 0,17 1 0,10 1 0,-27-2 0,33 0 0,12 2 0,-1 0 0,0-1 0,1 1 0,0-1 0,-1 0 0,1 0 0,-1-1 0,1 1 0,-5-3 0,8 3 0,1 1 0,-1 0 0,0 0 0,1-1 0,-1 1 0,1-1 0,0 1 0,-1-1 0,0 0 0,1 1 0,0-1 0,-1 0 0,1 0 0,0 1 0,0-1 0,0 0 0,0 1 0,0-1 0,-1 0 0,1 0 0,0 1 0,1-1 0,-1 0 0,0 1 0,0-1 0,0 1 0,0-1 0,0 0 0,1 1 0,0-2 0,0 1 0,-1-1 0,1 1 0,-1 0 0,2 0 0,-2 0 0,1 0 0,1 0 0,-2 0 0,1 1 0,0-1 0,0 0 0,0 0 0,0 1 0,0-1 0,1 0 0,2 0 0,13-3 0,0 1 0,1 1 0,23-1 0,55 4 0,-37 0 0,92-2 0,155 2 0,-251 1 0,39 0 0,25 4 0,-23 0 0,74-6 0,-86 0 0,-65 2 0,-19-2 0,1 0 0,-1 1 0,1-1 0,0 0 0,0 0 0,-1 1 0,1-1 0,0 0 0,-1 1 0,1-1 0,-1 0 0,0 1 0,1-1 0,-1 1 0,0 0 0,1-1 0,-1 1 0,0-1 0,0 1 0,1-1 0,-1 1 0,1-1 0,-1 1 0,0 0 0,0 0 0,0-1 0,-1 1 0,1-1 0,-1 0 0,1 1 0,0-1 0,-1 0 0,1 1 0,0-1 0,0 1 0,-1-1 0,1 0 0,-1 0 0,1 1 0,-1-1 0,0 0 0,1 0 0,-1 1 0,1-1 0,-1 0 0,0 0 0,0 0 0,-16 3 0,15-3 0,-26 3 0,1-1 0,-36-3 0,12 0 0,-327 4 0,173 3 0,-33-5 0,131-1 0,39 6 0,-3-2 0,64-4-1365</inkml:trace>
</inkml:ink>
</file>

<file path=ppt/ink/ink2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25"/>
    </inkml:context>
    <inkml:brush xml:id="br0">
      <inkml:brushProperty name="width" value="0.1" units="cm"/>
      <inkml:brushProperty name="height" value="0.1" units="cm"/>
      <inkml:brushProperty name="color" value="#00A0D7"/>
    </inkml:brush>
  </inkml:definitions>
  <inkml:trace contextRef="#ctx0" brushRef="#br0">1 467 24575,'0'-6'0,"0"1"0,0 1 0,2-8 0,-1 10 0,0 1 0,-1-1 0,1 0 0,0 0 0,0 0 0,-1 1 0,2 0 0,-1 0 0,1-1 0,-1 0 0,4-2 0,-4 3 0,1 0 0,-1-1 0,1 1 0,0-1 0,-1 0 0,0 1 0,1-2 0,-1 1 0,0 1 0,0-1 0,0 1 0,0-2 0,-1 1 0,0 0 0,1 0 0,-1-1 0,0 1 0,1 1 0,-1-1 0,0-1 0,-1 1 0,1-4 0,1-1 0,0-1 0,1-1 0,0 2 0,1-2 0,0 2 0,-1-2 0,11-12 0,-6 5 0,-4 11 0,-1 1 0,0 0 0,-1-1 0,0 1 0,1-1 0,-1 0 0,-1 1 0,1-2 0,-1-4 0,0 1 0,-1 7 0,1 0 0,0-2 0,0 1 0,0 0 0,1 1 0,-1-1 0,1-1 0,0 1 0,0 1 0,0-1 0,2-4 0,9-24 0,-8 22 0,1 1 0,-1-2 0,-1 1 0,2-14 0,-3 17 0,-2 2 0,1 1 0,0-1 0,0 0 0,1 0 0,0 1 0,-1-1 0,3-4 0,-2 7 0,-2-1 0,1 0 0,0-1 0,0 1 0,-1 0 0,1 0 0,-1 0 0,0-3 0,0 3 0,0-1 0,0 1 0,1 1 0,0-2 0,-1 1 0,2-4 0,-2 5 0,0 0 0,1 1 0,-1 0 0,1-1 0,0 1 0,-1-1 0,1 1 0,0-1 0,0 1 0,-1-1 0,1 1 0,0 0 0,0-1 0,0 1 0,-1 0 0,1-1 0,0 1 0,0 0 0,0 0 0,-1 0 0,1-1 0,0 1 0,1 0 0,7 1 0,0-1 0,-1 1 0,17 3 0,-15-3 0,-1 1 0,17 1 0,4-3 0,42-1 0,-49-4 0,-18 4 0,-1 0 0,1 0 0,-2 0 0,1 1 0,5-1 0,268 1 0,-211 6 0,72-2 0,308-4 0,-434 1 0,0 0 0,14 3 0,-14-2 0,-1 0 0,17-1 0,-21-2 0,14 1 0,0 1 0,27 3 0,23 1 0,-61-3 0,14 1 0,-19-2 0,-7-1 0,-14 1 0,9-1 0,1 1 0,1-1 0,-1 0 0,0-1 0,-9-1 0,14 2 0,1 0 0,-1 0 0,1 0 0,0 0 0,-1 0 0,1 0 0,0 0 0,0 0 0,-1-1 0,1 1 0,-1 0 0,1 0 0,0 0 0,0 0 0,-1 0 0,1 0 0,0 0 0,0 0 0,0 0 0,-1 0 0,1-1 0,0 1 0,-1-1 0,1 1 0,0 0 0,0 0 0,0-1 0,0 1 0,0 0 0,0 0 0,0-1 0,0 1 0,0 0 0,0-1 0,0 1 0,0 0 0,0 0 0,0-1 0,0 1 0,0 0 0,0-1 0,0 1 0,0 0 0,0 0 0,0-1 0,0 1 0,0 0 0,1 0 0,-1-1 0,0 1 0,1 0 0,-1-1 0,1 0 0,-1 0 0,2 1 0,-2-1 0,1 0 0,1 1 0,-1 0 0,-1-1 0,2 1 0,-2-1 0,1 1 0,0-1 0,3 0 0,6 0 0,1 0 0,19 1 0,-17 0 0,22-2 0,-32 2 0,11-2 0,-24 2 0,-4 2 0,-19 5 0,23-6 0,-2 1 0,1 0 0,-18 0 0,14-1 0,10-1 0,0 1 0,0-1 0,1-1 0,-1 1 0,0 0 0,-5-2 0,10 2 0,0 0 0,0 0 0,-1 0 0,1 0 0,0 0 0,-1 0 0,1 0 0,0 0 0,0 0 0,0-1 0,-1 1 0,1 0 0,0 0 0,0-1 0,0 1 0,0 0 0,-1 0 0,1 0 0,0 0 0,0 0 0,-1-1 0,1 1 0,0 0 0,0 0 0,0 0 0,0-1 0,0 1 0,0 0 0,0 0 0,0 0 0,0-1 0,0 1 0,0 0 0,0 0 0,0 0 0,0 0 0,7-7 0,-4 6 0,-1-1 0,0 1 0,1 0 0,0 0 0,5-1 0,11 1 0,2 1 0,28 2 0,-27-2 0,39 4 0,225-4 0,-284 0 0,0 1 0,-1-1 0,0 0 0,1 0 0,0 1 0,-1-1 0,1 1 0,0 0 0,1 0 0,-2-1 0,-1 1 0,1 0 0,0-1 0,0 1 0,0-1 0,0 0 0,0 0 0,0 1 0,0-1 0,0 0 0,0 0 0,0 0 0,0 0 0,0 0 0,0 0 0,-1 0 0,1 0 0,0 0 0,0 0 0,0-1 0,0 1 0,0 0 0,0-1 0,0 1 0,0 0 0,0-1 0,1-1 0,-2 2 0,0 0 0,1 0 0,-1 0 0,0 0 0,0 0 0,0 0 0,0 0 0,0 0 0,0-1 0,1 1 0,-1 0 0,0 0 0,0 0 0,0 0 0,0 0 0,0 0 0,0 0 0,0 0 0,0 0 0,1 0 0,-1 0 0,0 0 0,0 0 0,0 0 0,0 0 0,0 0 0,1 1 0,-1-1 0,0 0 0,0 0 0,1 0 0,-1 0 0,3 6 0,-2 16 0,0-3 0,2-7 0,-1-1 0,-1 1 0,-1-1 0,-1 24 0,0-4 0,1-29 0,0 1 0,0 0 0,0 0 0,0 0 0,1-1 0,-1 0 0,1 1 0,-1 0 0,1 0 0,1-1 0,1 3 0,-1-1 0,-1 0 0,1-1 0,-1 2 0,0-2 0,1 8 0,-2-6 0,1-1 0,0 0 0,0 1 0,4 5 0,-3-4 0,0-1 0,-1 2 0,-1-2 0,2 2 0,-2-2 0,0 2 0,0 0 0,-2 7 0,2 9 0,0-16 0,0-6 0,-1 1 0,1-1 0,0 1 0,0-1 0,0 1 0,0-1 0,0 0 0,1 0 0,-1 1 0,0-1 0,0 0 0,0 1 0,0-1 0,1 0 0,0 0 0,0 1 0,-1-1 0,2 0 0,-2 0 0,1 0 0,1 0 0,0 1 0,0 0 0,0-1 0,-2 1 0,2-1 0,0 1 0,-1 0 0,0-1 0,1 1 0,-1 0 0,0 0 0,0 0 0,0 0 0,-1 0 0,1 0 0,0 3 0,-1 3 0,1-1 0,-1 13 0,0-24 0,-1-1 0,1 1 0,0-1 0,-4-5 0,2 4 0,0 1 0,1 0 0,-1-12 0,1 9 0,1 2 0,-2-2 0,-1-11 0,1 19 0,0 5 0,-2 9 0,4-9 0,-2 3 0,1-1 0,1 2 0,-1 9 0,1-15 0,1 1 0,-1-1 0,0-1 0,0 2 0,1-1 0,0 0 0,0-1 0,1 1 0,-1 0 0,1 0 0,3 3 0,-2-2 0,-1-2 0,-1 0 0,1 1 0,0-2 0,-1 1 0,3 4 0,-4-6 0,0 0 0,0 0 0,0 1 0,0-1 0,0 0 0,0 0 0,0 0 0,0 0 0,0 1 0,0-1 0,0 0 0,0 0 0,0 0 0,0 0 0,0 1 0,0-1 0,0 0 0,0 0 0,0 0 0,0 0 0,0 0 0,-1 1 0,1-1 0,0 0 0,0 0 0,0 0 0,-1 0 0,1 0 0,0 0 0,0 1 0,0-1 0,-1 0 0,-11 0 0,-14-4 0,1 1 0,-42-1 0,-30 10 0,-587-6 0,670-1 0,-25-4 0,25 4 0,-21-3 0,-428 3 0,228 3 0,-141-2 0,374 0 0,1 0 0,0 0 0,0 0 0,0 0 0,-1 0 0,2 0 0,-1 0 0,-1 0 0,1-1 0,0 1 0,1-1 0,-1 1 0,-1-1 0,1 0 0,1 1 0,0-1 0,0 0 0,0 1 0,-1-1 0,2 0 0,-1 1 0,0-1 0,0 0 0,0 0 0,1 1 0,-1 0 0,0-1 0,0 0 0,0 1 0,1-1 0,-1 0 0,0 1 0,2-2 0,13-23 0,-11 19 0,0 1 0,0-1 0,-2 0 0,1 0 0,3-7 0,12-39 0,-5-5 0,-8 42 0,-2 7 0,0 2 0,1-13 0,-1 7 0,0 1 0,1-1 0,0 1 0,11-20 0,-1 3 0,5-12 0,-19 39 0,0 0 0,1-1 0,0 2 0,-1-1 0,1-1 0,-1 1 0,2 0 0,-2 0 0,1 0 0,0 0 0,0-1 0,-1 1 0,1 1 0,0-1 0,0 0 0,1 0 0,-1 1 0,0 0 0,0-1 0,2 0 0,0 0 0,1 0 0,0 0 0,-1 1 0,0 0 0,1 0 0,6 0 0,-4 0 0,491 2 0,-256-4 0,627 2 0,-859 1 0,0 0 0,1 1 0,17 2 0,12 5 0,-7-5 0,-26-2 0,2 0 0,-2-1 0,2 0 0,-2 0 0,2-1 0,-2 0 0,13-2 0,-20 1 0,0 0 0,0 0 0,-1 0 0,1-1 0,-1 1 0,1 1 0,0-1 0,0 0 0,-3-1 0,-4-2 0,8 4 0,2 3 0,0 1 0,0 0 0,-1 0 0,0 1 0,0-1 0,-1 1 0,1 0 0,-1-2 0,0 2 0,0 0 0,-1 5 0,-1 7 0,1 19 0,0-13 0,1-1 0,5 32 0,-2-40 0,-1-1 0,0 0 0,1 21 0,-3-30 0,0-1 0,1 2 0,0-1 0,0-1 0,1 2 0,1 4 0,-1-4 0,0-1 0,-1 0 0,0 0 0,1 0 0,-1 0 0,0 6 0,-2-5 0,1-4 0,0 1 0,0-2 0,-1 2 0,1-1 0,0 1 0,1 0 0,-1-1 0,0 0 0,0 1 0,0-1 0,1 1 0,0-1 0,0 1 0,-1-2 0,1 0 0,-1 0 0,0 0 0,0 0 0,0 0 0,0 0 0,1 0 0,-1 0 0,0 0 0,0-1 0,1 1 0,-1 0 0,1 0 0,-1 0 0,0 0 0,0-1 0,1 1 0,-1 0 0,0 0 0,0-1 0,0 1 0,0 0 0,1 0 0,-1 0 0,0 0 0,0 0 0,1 0 0,-1-1 0,0 1 0,0-1 0,0 1 0,0 0 0,0-1 0,0 1 0,0 0 0,0-1 0,2-11 0,3-57 0,-3 38 0,-2-51 0,-1 31 0,0 42 0,0 0 0,-1 1 0,-1-1 0,0 0 0,0 1 0,-8-15 0,6 10 0,1 7 0,0-1 0,1 1 0,0-1 0,-2 2 0,0-2 0,-8-7 0,13 14 0,-1-1 0,0 1 0,1-1 0,-1 1 0,1-1 0,-1 0 0,1 1 0,-1 0 0,0 0 0,0 0 0,1 0 0,-1 0 0,0-1 0,0 1 0,0 0 0,0 0 0,0 0 0,0 0 0,1 0 0,-2 0 0,2 0 0,-1 0 0,0 0 0,1 0 0,-1 0 0,0 1 0,0-1 0,0 0 0,1 0 0,-1 0 0,0 0 0,0 1 0,1-1 0,-1 1 0,0-1 0,0 1 0,1-1 0,-1 1 0,0 0 0,0 0 0,-1 2 0,0 0 0,-1-1 0,1 0 0,-1 2 0,2-1 0,-1 0 0,-1 5 0,3-7 0,-1 1 0,0-1 0,1 0 0,0 0 0,0 1 0,0-2 0,0 1 0,0 1 0,0-1 0,0 1 0,0-1 0,1 2 0,0-3 0,-1 1 0,0 0 0,0-1 0,0 0 0,1 1 0,-1-1 0,0 0 0,1 1 0,-1-1 0,1 0 0,-1 0 0,0 0 0,0 0 0,0 0 0,0 0 0,1 0 0,0 1 0,-1-1 0,1 0 0,-1 0 0,0 0 0,1 0 0,0 0 0,-1 0 0,1 0 0,-1 0 0,0 0 0,1 0 0,0 0 0,-1 0 0,1 0 0,0 0 0,-1 0 0,0 0 0,1 0 0,-1-1 0,0 1 0,1 0 0,0 0 0,0 0 0,-1 0 0,0 0 0,0 0 0,0 0 0,0 0 0,0 0 0,0 0 0,1 0 0,-1 0 0,0 0 0,0 0 0,0 0 0,0 0 0,0 0 0,1 0 0,-1-1 0,0 1 0,0 0 0,0 0 0,0 0 0,0 0 0,0 0 0,1 0 0,-1 0 0,0-1 0,0 1 0,0 0 0,0 0 0,1 0 0,-1 0 0,0 0 0,0-1 0,0 1 0,0 0 0,0-1 0,0 1 0,0 0 0,0 0 0,0 0 0,0 0 0,0 0 0,0-1 0,0 1 0,0 0 0,0 0 0,-10-3 0,-13 0 0,-75 9 0,-636-6 0,556 5 0,0 1 0,105-5 0,-71-2 0,102-5 0,29 5 0,0-1 0,-14 0 0,-147 2 0,172 0 0,0 0 0,0 0 0,1 1 0,0-1 0,0 0 0,-1 0 0,0 1 0,1 0 0,-1-1 0,0 1 0,1 0 0,-1-1 0,1 0 0,0 1 0,0 0 0,0 0 0,-1 0 0,1 0 0,0 1 0,0-1 0,-2 1 0,0 2 0,1 1 0,-1 0 0,1-1 0,-3 9 0,3-6 0,-50 104 0,48-102 0,1 0 0,-1 1 0,-1 14 0,2-11 0,-1-1 0,-8 18 0,-3 8 0,14-34 0,0-3 0,0 0 0,1 0 0,-1 1 0,1-1 0,0 1 0,0-1 0,0 1 0,0 0 0,0 0 0,0-1 0,0-1 0,1 1 0,-1-1 0,0 1 0,1-1 0,-1 0 0,1 1 0,-1 0 0,1-1 0,-1 0 0,1 1 0,-1-1 0,1 0 0,-1 1 0,1-1 0,-1 0 0,1 0 0,-1 1 0,1-1 0,-1 0 0,1 0 0,0 0 0,-1 0 0,1 0 0,-1 0 0,2 0 0,-2 0 0,1 0 0,0 0 0,117 0 0,-48-1 0,-7-5 0,39 2 0,856 4 0,-488 0 0,-462-1 0,0 0 0,-1 0 0,12-3 0,10 0 0,-28 4 0,0-1 0,0 1 0,0 0 0,0-1 0,-1 1 0,1 0 0,0-1 0,0 1 0,0-1 0,0 1 0,-1-1 0,1 0 0,0 1 0,0-1 0,-1 0 0,1 0 0,0 0 0,-1 1 0,1-1 0,-1 0 0,0 0 0,1 0 0,0 1 0,-1 0 0,0-1 0,0 0 0,0 0 0,1 0 0,-1-2 0,0-3 0,0 0 0,0-1 0,0-7 0,-1 5 0,0-7 0,-6-28 0,2 17 0,0-32 0,5 12 0,-1 46 0,1 0 0,0 1 0,0-1 0,-1 1 0,1-1 0,0 1 0,-1-1 0,1 0 0,-1 0 0,1 1 0,-1-1 0,1 1 0,-1 0 0,0-1 0,1 1 0,-1-1 0,1 1 0,-1 0 0,1-1 0,0 1 0,-1 0 0,1 0 0,-2 0 0,2 0 0,-1 0 0,1 0 0,-2 0 0,2 0 0,-1 0 0,-1 0 0,-26 0 0,21 0 0,-209 0 0,117 0 0,5-5 0,-65 1 0,131 3 0,2 1 0,0-1 0,0-1 0,-31-4 0,28 1 0,0 2 0,-54-1 0,-41-1 0,80 5 0,-154 4 0,29 1 0,71 4 0,32-4 0,-25 7 0,156-11 0,1015-1 0,-1009 6 0,32-1 0,-16 0 0,147-5 0,-230 0 0,0 0 0,0 1 0,0-1 0,1 1 0,-2 0 0,0 0 0,8 4 0,-11-5 0,2 1 0,-1-1 0,1 1 0,-1-1 0,1 1 0,-1-1 0,0 1 0,0 0 0,0 0 0,1 0 0,-2 0 0,1 0 0,0 0 0,0 1 0,-1-1 0,2 0 0,-2 1 0,1-1 0,-1-1 0,1 1 0,0 1 0,-1 2 0,0-4 0,0 0 0,0 1 0,0-1 0,0 1 0,0-1 0,0 1 0,-1-1 0,1 0 0,0 1 0,-1-1 0,1 1 0,0-1 0,-1 0 0,1 1 0,0-1 0,-1 0 0,1 1 0,-1-1 0,1 0 0,-1 0 0,1 0 0,0 0 0,-1 1 0,0-1 0,1 0 0,0 0 0,0 0 0,0 0 0,-1 0 0,0 0 0,0 0 0,-22 2 0,12-1 0,-41 7 0,-33 5 0,74-11 0,-1-1 0,-24 1 0,3 0 0,-83 0 0,66-3 0,0-1 0,-81-12 0,135 14 0,0 0 0,-1 0 0,1-1 0,7 0 0,6 0 0,358-11 0,-356 11 0,-18 2 0,-12-1 0,-151 6 0,48 1 0,61-4 0,-98 2 0,-207-5 0,409-11 0,34-3 0,140-9 0,-63 8 0,-307 30 0,-163 7 0,-161-21 0,231-2 0,236 1 0,-1 0 0,0 0 0,1 0 0,-1 0 0,1 1 0,-1-1 0,0 1 0,1-1 0,-1 1 0,1 0 0,-1 0 0,0 0 0,-2 2 0,4-2 0,-1 0 0,1 1 0,0-1 0,0 1 0,-1-1 0,1-1 0,1 2 0,-2 0 0,2 0 0,0-1 0,0 1 0,-1-1 0,0 1 0,1 0 0,0-1 0,0 1 0,-1-1 0,1 1 0,1 3 0,-1 5 0,0 1 0,-1 0 0,0 0 0,-7 21 0,6-23 0,-1-1 0,-7 11 0,9-15 0,-1-2 0,0 1 0,0 1 0,-1-1 0,1-1 0,-1 1 0,1 0 0,-7 4 0,9-7 0,0 0 0,0 0 0,0 0 0,-1 0 0,1 0 0,0 1 0,0-1 0,0 0 0,0 0 0,0 0 0,0 0 0,0 0 0,-1 0 0,1 0 0,0 0 0,-1 0 0,1 0 0,0 0 0,0 0 0,0 0 0,0 0 0,0 0 0,0 0 0,0 0 0,0 0 0,0 0 0,0 0 0,0 0 0,0 0 0,0 0 0,-1 0 0,1 0 0,0 0 0,0 0 0,-1 0 0,1 0 0,0-1 0,0 1 0,0 0 0,0 0 0,0 0 0,0 0 0,0 0 0,0 0 0,0 0 0,-1 0 0,1-1 0,0 1 0,0 0 0,0 0 0,0 0 0,0 0 0,0 0 0,0-1 0,0 1 0,0 0 0,0 0 0,0 0 0,0 0 0,0 0 0,0 0 0,0-1 0,0 1 0,0 0 0,0-1 0,0 1 0,0 0 0,0 0 0,1 0 0,1-13 0,-2 11 0,5-16 0,8-24 0,-11 37 0,1-1 0,0 1 0,-1 0 0,1 0 0,2 0 0,-2 0 0,0 1 0,9-8 0,-12 12 0,0 0 0,1 0 0,-1 0 0,0 0 0,0 0 0,0 0 0,0 0 0,0 0 0,1 0 0,-1-1 0,0 1 0,0 0 0,0 0 0,0 0 0,0 0 0,0 0 0,0 0 0,0 0 0,0 0 0,0 0 0,0 0 0,0 0 0,0 0 0,0 0 0,0 0 0,0 0 0,0 0 0,0 0 0,0 0 0,1 0 0,-1 0 0,0 0 0,0 0 0,0 0 0,0 1 0,1-1 0,-1 0 0,0 0 0,0 0 0,0 0 0,0 0 0,0 0 0,0 0 0,0 0 0,0 0 0,0 0 0,0 0 0,0 0 0,0 1 0,0-1 0,0 0 0,0 1 0,3 7 0,-3 11 0,-4 1 0,3-14 0,0 1 0,0-2 0,1 2 0,0 9 0,0-15 0,0 0 0,1 2 0,0-2 0,-1 1 0,0-1 0,0 1 0,1-1 0,0 1 0,0-1 0,0 0 0,0 1 0,1-1 0,-1 0 0,0 1 0,0-1 0,1 1 0,-1-1 0,0 0 0,1 0 0,0-1 0,2 2 0,1 0 0,0 0 0,0 0 0,0-1 0,0 1 0,1-1 0,-1-1 0,8 2 0,41-3 0,-22 0 0,74 0 0,109 2 0,-201 0 0,-14-1 0,0 0 0,0 0 0,0 0 0,0 0 0,0 1 0,0-1 0,-1 0 0,1 0 0,0 0 0,0 0 0,0 0 0,0 0 0,0 0 0,0 0 0,0 0 0,0 0 0,0 0 0,0 0 0,0 0 0,0 0 0,0 0 0,0 0 0,0 0 0,0 0 0,0 0 0,0 0 0,0 0 0,0 0 0,0 0 0,0 0 0,0 0 0,0 0 0,0 0 0,0 0 0,0 0 0,0 0 0,0 0 0,0 0 0,0 0 0,0 0 0,0 0 0,0 0 0,0 0 0,0 0 0,0 0 0,0 0 0,0 0 0,0 0 0,0 0 0,0 1 0,0-1 0,0 0 0,0 0 0,0 0 0,1 0 0,-1 0 0,0 0 0,0 0 0,0 0 0,0 0 0,0 0 0,0 0 0,0 0 0,0 0 0,0 0 0,0 0 0,-23 5 0,-53 2 0,-129-5 0,102-3 0,20 1 0,364-6 0,5 0 0,755 6 0,-1028 0 0,0-1 0,13-2 0,-16 0 0,1 2 0,-1 0 0,0 0 0,14 1 0,-22 0 0,-1 1 0,1-1 0,-1 1 0,0 0 0,1-1 0,-1 1 0,0 0 0,0 0 0,-1 0 0,1-1 0,0 1 0,1-1 0,-2 1 0,1 0 0,1 2 0,12 18 0,-12-18 0,5 14 0,-7-16 0,1 0 0,-1 0 0,1 0 0,-1 1 0,0-1 0,0 0 0,0 0 0,0 0 0,0 0 0,0 0 0,-1 0 0,1 0 0,-1 0 0,1 1 0,-2-3 0,2 1 0,-1-1 0,-1 0 0,1 0 0,0 0 0,0 0 0,0 1 0,0-2 0,-1-1 0,2 3 0,-7-12 0,-1 0 0,-6-17 0,0 1 0,11 20 0,1 1 0,-1-2 0,1 2 0,0-2 0,-1-14 0,-2-18 0,4 40 0,0 0 0,1 0 0,0 1 0,-1-1 0,1 0 0,-1 0 0,0 1 0,1-1 0,-1 1 0,0-1 0,0 1 0,1-1 0,-1 1 0,0-1 0,0 1 0,1 0 0,-1-1 0,0 1 0,0 0 0,1-1 0,-2 1 0,1 0 0,1 0 0,-2 0 0,1-1 0,1 1 0,-2 0 0,1 0 0,0 0 0,0 1 0,0-1 0,-7 1 0,1-1 0,-15 4 0,16-2 0,-31 3 0,0 0 0,0-3 0,-64-3 0,34 0 0,-82 2 0,-152-2 0,250 0 0,-126-3 0,84 0 0,60 2 0,-172 1 0,105 2 0,42-1 0,-63 1 0,120-2 0,0 1 0,0 1 0,0-1 0,-1 0 0,1 0 0,0 0 0,0 1 0,-1-1 0,1 0 0,-1 1 0,1-1 0,0 1 0,1-1 0,-1 1 0,0-1 0,0 1 0,0 0 0,0 0 0,0 0 0,0 0 0,0 0 0,0-1 0,0 1 0,-1 1 0,2-1 0,0 1 0,0-1 0,0 0 0,0 0 0,0 1 0,0-1 0,0 0 0,0 1 0,0-1 0,1-1 0,-1 1 0,1 0 0,-1 0 0,1 0 0,-1 0 0,1 1 0,0-1 0,0 0 0,-1 0 0,1 0 0,0-1 0,0 1 0,2 1 0,-3-2 0,5 5 0,1 0 0,-1-1 0,7 5 0,-9-8 0,0 1 0,0 0 0,0-2 0,-1 1 0,2 0 0,-1-1 0,0 1 0,0 0 0,0-1 0,4 0 0,106-2 0,-30 0 0,133-4 0,-14 1 0,118 5 0,-217 5 0,28 1 0,-32-1 0,-11 0 0,119-5 0,-207 0 0,1 0 0,0 0 0,0 0 0,0 0 0,0-1 0,0 1 0,0 0 0,0-1 0,0 1 0,-1 0 0,2-1 0,-2 0 0,1 1 0,0-1 0,0 0 0,-1 1 0,0-1 0,0 1 0,1-1 0,0 0 0,-1 0 0,1 1 0,-1 0 0,0-1 0,1 0 0,0 0 0,-1 0 0,0 1 0,0-1 0,0 0 0,0 0 0,0 0 0,0 0 0,0-1 0,0 1 0,0 0 0,0 0 0,0 1 0,0-1 0,0 0 0,0 1 0,0-1 0,0 0 0,0-1 0,-1 2 0,0-1 0,1 0 0,0 0 0,-1 0 0,1 1 0,-1-1 0,0 0 0,1 1 0,0-1 0,-1 0 0,0 1 0,1 0 0,-1-1 0,0 1 0,0-1 0,0 1 0,1-1 0,-2 1 0,1-1 0,1 1 0,-2 0 0,1 0 0,-1-1 0,-3 1 0,-1 1 0,1-1 0,-1 1 0,1 0 0,0 0 0,-1 0 0,2 0 0,-1 1 0,-1 0 0,2 0 0,-8 4 0,-18 7 0,25-11 0,-1-2 0,1 0 0,-1 1 0,1-1 0,0 0 0,-10 0 0,-14 0 0,-203 27 0,178-24 0,-78-3 0,59-1 0,-841 1 0,913 0 0,0 1 0,1-1 0,-2 0 0,2 0 0,-1 0 0,1 0 0,-1-1 0,0 1 0,1 0 0,-2 0 0,2 0 0,-1 0 0,0-1 0,0 1 0,1 0 0,-1-1 0,0 1 0,0 0 0,1 0 0,-1 0 0,0-1 0,1 1 0,-1-1 0,1 0 0,-1 1 0,1-1 0,0 0 0,0 1 0,-1-2 0,1 1 0,0-1 0,0 0 0,0 0 0,0 2 0,0-2 0,0 1 0,0-1 0,0 1 0,1-1 0,-1 0 0,0 1 0,2-2 0,-1 0 0,1-1 0,0-1 0,0 2 0,1-1 0,-1 0 0,3-3 0,-4 6 0,0 0 0,1 0 0,-1 0 0,1 0 0,-1-1 0,0 1 0,0 0 0,1 1 0,0-1 0,-1 0 0,1 1 0,0-1 0,0 1 0,-1 0 0,0 0 0,1 0 0,0 0 0,2 0 0,29 0 0,59 5 0,-58-1 0,124-2 0,-88-3 0,-56 1 0,1 1 0,-1 0 0,29 5 0,-30-3 0,0-2 0,1 1 0,15-1 0,12 0 0,36 8 0,-42-4 0,65 1 0,0-6-1365</inkml:trace>
</inkml:ink>
</file>

<file path=ppt/ink/ink2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26"/>
    </inkml:context>
    <inkml:brush xml:id="br0">
      <inkml:brushProperty name="width" value="0.1" units="cm"/>
      <inkml:brushProperty name="height" value="0.1" units="cm"/>
      <inkml:brushProperty name="color" value="#00A0D7"/>
    </inkml:brush>
  </inkml:definitions>
  <inkml:trace contextRef="#ctx0" brushRef="#br0">120 0 24575,'0'2'0,"0"15"0,1-1 0,3 19 0,-3-34 0,-1 1 0,0-1 0,0 1 0,0-1 0,0 1 0,0-1 0,0 1 0,0-1 0,-1 2 0,1-2 0,-1 1 0,0-1 0,1 0 0,-1 0 0,0 1 0,0-1 0,0 1 0,1-1 0,-3 2 0,-6 10 0,8-11 0,0 0 0,0 0 0,1 1 0,-1-1 0,0 1 0,1 0 0,0-1 0,0 1 0,0-1 0,0 5 0,0-5 0,1 0 0,-1 0 0,0 1 0,0 0 0,-1-1 0,1 0 0,-1 1 0,1-1 0,-1 1 0,0-1 0,-2 4 0,2-3 0,-1 0 0,1-1 0,0 2 0,0-2 0,1 1 0,-2 4 0,2-4 0,-1 0 0,0 0 0,0 0 0,0 0 0,-1-1 0,-1 5 0,2-4 0,0 0 0,0-2 0,0 2 0,0 0 0,1 0 0,-1 0 0,0 2 0,1-2 0,-1 1 0,0-1 0,1-1 0,-4 7 0,-11 32 0,9-12 0,4-21 0,-1 1 0,1-2 0,-5 11 0,5-13 0,-1 2 0,1-1 0,-1 8 0,2-8 0,0 0 0,-1-2 0,0 2 0,0 0 0,-4 6 0,5-10 0,0 0 0,0 0 0,0 1 0,0-1 0,1 1 0,-1-1 0,1-1 0,0 2 0,-1-1 0,2 6 0,-1-8 0,0 1 0,0-1 0,0 1 0,0 0 0,0 0 0,0 0 0,0-1 0,1 1 0,-1 1 0,0-2 0,1 1 0,0 0 0,-1-1 0,0 1 0,1 0 0,-1-1 0,1 1 0,0 0 0,-1-1 0,0 0 0,1 0 0,0 1 0,0 0 0,-1-1 0,2 1 0,-2-1 0,1 0 0,0 1 0,0-1 0,0 0 0,0 0 0,1 1 0,14-1 0,-1-1 0,31-3 0,-34 1 0,0 2 0,1 0 0,0 0 0,-1 1 0,20 2 0,8 1 0,-30-2 0,2-1 0,18 5 0,-17-3 0,1 0 0,0 0 0,-1-2 0,26-1 0,-6 0 0,-23 1 0,0-1 0,15-3 0,-15 2 0,-1 0 0,17 1 0,400 1 0,-419 0 0,-2-1 0,1 0 0,12-3 0,-12 2 0,0 1 0,-1 0 0,14-1 0,87-2 0,-81 4 0,85 4 0,-25 2 0,-51-4 0,40-3 0,21 1 0,-83 1 0,92 3 0,159-4 0,-204 5 0,-27-5 0,26 0 0,-51-1 0,0 0 0,-1-1 0,8 0 0,-15 0 0,1 0 0,-1 0 0,1 1 0,-2-1 0,2 0 0,-1 1 0,0 0 0,-2-3 0,-3-5 0,-2-4 0,7 12 0,-1-2 0,1 1 0,-1-1 0,1 1 0,-1 0 0,2 0 0,-1-1 0,1 1 0,-1-1 0,0-3 0,-5-19 0,4 22 0,1-2 0,0 0 0,-1-9 0,2 11 0,-1 0 0,1 0 0,-1-1 0,0 1 0,-1 0 0,1 1 0,-4-7 0,-3-7 0,3 2 0,0 1 0,-14-21 0,16 30 0,2-1 0,-1 2 0,1-2 0,0 1 0,-1-6 0,1 4 0,0 2 0,-1-1 0,-3-8 0,-1 1 0,5 8 0,-1 0 0,0 2 0,1-2 0,-1 0 0,-1 1 0,2 1 0,-2-1 0,-2-4 0,2 4 0,0 0 0,1-1 0,-1 0 0,0 0 0,1 1 0,0-2 0,1 1 0,-1 1 0,1-2 0,0 1 0,0 0 0,0-1 0,1 1 0,-1-7 0,0 7 0,0 0 0,-1 1 0,0-1 0,1 0 0,-1 1 0,-1-1 0,-4-6 0,-3-5 0,9 14 0,-1-2 0,1 0 0,-1 0 0,1 1 0,0 1 0,-1-2 0,-4-3 0,5 6 0,-1-2 0,1 2 0,0-1 0,0 0 0,0 1 0,-1-1 0,0 1 0,1 0 0,-1 0 0,1 0 0,-1 0 0,1 0 0,0 0 0,0 0 0,-4 0 0,-57-1 0,-25 2 0,65 1 0,-24 1 0,-42 3 0,35-7 0,-72 2 0,105 0 0,-47 2 0,11-3 0,-74 1 0,123-1 0,-102 5 0,64-4 0,-44-3 0,65 0 0,-17-1 0,30 3 0,-1-1 0,1 0 0,-15-4 0,13 2 0,-26-2 0,-19 5 0,30 0 0,-28-3 0,10 0 0,-63 3 0,44 1 0,36-2 0,19 0 0,0 0 0,-2 1 0,2 1 0,-14 2 0,21-2 0,0 0 0,1 0 0,-1 0 0,1-1 0,-1 2 0,0-1 0,1 1 0,1 0 0,-2 0 0,1-1 0,0 1 0,0 0 0,0 0 0,0 0 0,1 0 0,-1 1 0,1-1 0,0 1 0,0-2 0,-1 2 0,1-1 0,1 1 0,-1 0 0,0-1 0,0 3 0,1-4 0,0-1 0,0 1 0,0-1 0,1 0 0,-1 1 0,0-1 0,0 1 0,0-1 0,0 1 0,0-1 0,0 1 0,1-1 0,-1 0 0,1 1 0,-1-1 0,0 1 0,1-1 0,-1 0 0,0 1 0,1-1 0,-1 0 0,1 0 0,-1 0 0,1 1 0,-1-1 0,0 0 0,1 0 0,0 0 0,-1 1 0,1-1 0,-1 0 0,0 0 0,1 0 0,-1 0 0,0 0 0,1 0 0,-1 0 0,2 0 0,25 0 0,-20 0 0,94-8 0,-64 3 0,40 2 0,148-3 0,956 6 0,-1180 0 0,1 0 0,-1 1 0,0-1 0,0 0 0,0 0 0,1 0 0,-1 1 0,-1 0 0,1-1 0,0 1 0,1-1 0,-1 1 0,0-1 0,0 1 0,0-1 0,0 0 0,0 1 0,0 0 0,-1-1 0,2 1 0,-2 0 0,1 1 0,-1-2 0,1 1 0,-1 0 0,0 0 0,1 0 0,-1 0 0,1 0 0,-1 0 0,1 0 0,-1 0 0,0 0 0,0 0 0,0 0 0,0 0 0,0 0 0,0 0 0,-1 3 0,1-4 0,-1 1 0,1-1 0,0 1 0,0-1 0,-1 1 0,1-1 0,-1 0 0,1 0 0,0 0 0,0 1 0,-1-1 0,1 0 0,-1 1 0,0 0 0,1-1 0,0 0 0,-1 0 0,0 1 0,0-1 0,1 0 0,-1 0 0,1 0 0,-1 0 0,0 0 0,1 0 0,-2 0 0,-19 0 0,14 0 0,-93 5 0,8 0 0,-679-5 0,397 0 0,353 0 0,1 2 0,-31 6 0,30-4 0,-42 2 0,47-4 0,1 0 0,-16 2 0,15-1 0,-25 2 0,40-5 0,-1 0 0,0 0 0,1-1 0,-1 1 0,1 0 0,-1-1 0,2 1 0,-4-2 0,-8-2 0,12 4 0,-1 0 0,1 0 0,-1 0 0,1 0 0,0 0 0,-1 0 0,1 0 0,0 0 0,-1 1 0,1-1 0,-1 0 0,1 0 0,0 0 0,-1 1 0,1-1 0,0 1 0,0-1 0,-1 0 0,1 0 0,0 1 0,-1-1 0,1 0 0,0 1 0,0-1 0,0 0 0,0 1 0,0-1 0,-1 0 0,1 1 0,0-1 0,0 1 0,-2 5 0,1-3 0,0 1 0,0-1 0,0 0 0,0 0 0,1 0 0,-1 5 0,2-7 0,-1-1 0,0 0 0,0 0 0,1 1 0,0-1 0,-1 1 0,0 0 0,1-1 0,-1 1 0,1-1 0,-1 1 0,0-1 0,1 0 0,-1 1 0,1-1 0,0 0 0,-1 1 0,1-1 0,0 0 0,0 0 0,-1 1 0,1-1 0,-1 0 0,2 0 0,-2 0 0,1 0 0,1 0 0,22 1 0,-20-2 0,82-7 0,-59 5 0,44-2 0,-12 2 0,-27 1 0,121-3 0,554 5 0,-587 5 0,-87-4 0,57 8 0,-65-7 0,0-1 0,32-2 0,-10 0 0,-36 1 0,3 0 0,1 0 0,-1 0 0,0-2 0,1 1 0,23-7 0,19-1 0,-57 7 0,-5 0 0,-5 0 0,-134 1 0,80 2 0,-68-1 0,381-6 0,-245 6 0,1 0 0,-2 1 0,2-1 0,-1 1 0,-1 0 0,2 0 0,0 0 0,4 2 0,30 17 0,-23-11 0,-11-8 0,-2 1 0,0 1 0,1-1 0,-1 1 0,1-2 0,-1 2 0,-1 0 0,4 3 0,-6-6 0,0 0 0,0 1 0,0-1 0,-1 0 0,1 0 0,0 0 0,-1 0 0,1 0 0,0 0 0,0 0 0,0 0 0,0 1 0,-1-1 0,1 0 0,0 0 0,0 0 0,0 0 0,-1 0 0,1 0 0,-1 0 0,1 0 0,0 0 0,0 0 0,0 0 0,-1 0 0,1 0 0,0 0 0,0 0 0,-1 0 0,-9 0 0,10 0 0,-604 0 0,469 5 0,-13 1 0,130-6 0,-27 4 0,24-1 0,-20 0 0,-131 6 0,137-7 0,-39-2 0,28-1 0,21 0 0,-37-6 0,38 4 0,-40-2 0,-167 5 0,218-1 0,12 0 0,7 0 0,320-37 0,-155 21 0,-113 13 0,-32 1 0,28 0 0,7 2 0,44 2 0,-96 1 0,1-1 0,-1 1 0,0 0 0,9 3 0,-18-5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0,-6 5 0,-11 0 0,-6-3 0,-35 1 0,9-1 0,27-1 0,-50 5 0,-61 4 0,117-8 0,1-1 0,-17 5 0,3 0 0,2-3 0,-42-1 0,27 0 0,-49 5 0,62-4 0,25-3 0,-1 0 0,1 0 0,0 0 0,-1 1 0,2 0 0,-1 0 0,-1 0 0,2 1 0,-2 0 0,2 0 0,-1 0 0,-5 2 0,-9 8 0,11-7 0,1-1 0,-9 8 0,13-11 0,2 1 0,-1 0 0,0 0 0,1 0 0,-1 0 0,1 0 0,-1 0 0,1 1 0,0-1 0,0-1 0,-2 6 0,2-1 0,5-13 0,2-6 0,8-9 0,-13 19 0,0 1 0,0 0 0,-1 0 0,1 0 0,-1 0 0,0 1 0,1-1 0,-1-1 0,0 1 0,0-3 0,0 5 0,0 0 0,0 0 0,0-1 0,0 1 0,0 0 0,0 0 0,0 0 0,0 0 0,0 0 0,0-1 0,0 1 0,0 0 0,-1 0 0,1 0 0,0-1 0,0 1 0,0 0 0,0 0 0,0 0 0,0 0 0,0 0 0,0-1 0,0 1 0,-1 0 0,1 0 0,0 0 0,0 0 0,0 0 0,-1 0 0,1 0 0,0 0 0,0 0 0,0-1 0,-2 1 0,-7 4 0,-5 10 0,13-14 0,1 0 0,-1 1 0,1 0 0,-1-1 0,1 2 0,-1-2 0,0 1 0,1 0 0,0 0 0,-1 0 0,1 0 0,0-1 0,-1 1 0,1 0 0,-1 1 0,1-2 0,0 1 0,0-1 0,0 1 0,0 0 0,0 0 0,0 0 0,1 0 0,0 2 0,-1-3 0,1 1 0,1 0 0,-1 0 0,-1-1 0,1 1 0,0 0 0,0-1 0,0 1 0,0-1 0,1 0 0,-1 0 0,1 1 0,-1-1 0,0 0 0,0 0 0,1 0 0,-2 0 0,1 0 0,3 0 0,134-1 0,-114 0 0,37-9 0,-6 1 0,18 3 0,108 5 0,-90 2 0,902-1 0,-908-4 0,-54 3 0,27 2 0,-58-1 0,2 0 0,-1 1 0,1-1 0,-1 1 0,0-1 0,0 0 0,0 1 0,1-1 0,-1 1 0,-1 1 0,2-2 0,-2 1 0,0 0 0,2 0 0,-2 0 0,1 0 0,-1 0 0,2 0 0,-1 2 0,-1-3 0,0 0 0,1 1 0,0 0 0,-1-1 0,0 1 0,0-1 0,0 1 0,1 0 0,-1-1 0,0 1 0,0 0 0,0 0 0,0-1 0,0 1 0,0 0 0,0-1 0,0 1 0,0 0 0,-1-1 0,1 1 0,0 0 0,0-1 0,0 0 0,-1 1 0,0-1 0,1 1 0,0 0 0,-1-1 0,1 1 0,0-1 0,-1 1 0,0-1 0,1 1 0,-2 0 0,-7 2 0,1-1 0,-2 0 0,1-1 0,0 1 0,-1-1 0,1 0 0,-13-1 0,-7 1 0,-41 1 0,-9 1 0,-32 1 0,46-3 0,12 1 0,-57 4 0,-65 4 0,168-10 0,-158 5 0,-9-5 0,352-11 0,-12 0 0,-53 12 0,-47 0 0,96-8 0,-152 5 0,-12 1 0,-18-1 0,-472 1 0,242 2 0,-363-1 0,602-1 0,10 1 0,1 0 0,-1 0 0,0-1 0,1 1 0,-1 0 0,0 0 0,0 0 0,1 0 0,-1 0 0,1 0 0,-1 0 0,1 0 0,-1 0 0,0 0 0,0 0 0,1 1 0,-1-1 0,1 0 0,-1 0 0,0 1 0,0-1 0,1 0 0,-1 0 0,0 1 0,1-1 0,0 1 0,-1-1 0,1 0 0,-1 1 0,0-1 0,1 1 0,0-1 0,-1 1 0,1-1 0,0 1 0,0 0 0,0-1 0,0 0 0,-1 1 0,1-1 0,0 1 0,0 0 0,0 0 0,-4 14 0,1 0 0,1 1 0,0 19 0,0 4 0,2-36 0,-1-2 0,1 1 0,-1 0 0,0 1 0,0-1 0,0 0 0,0 0 0,0-1 0,-1 1 0,1 0 0,-1 0 0,1-1 0,0 1 0,-1 0 0,-3 1 0,119-106 0,-109 96 0,-2 5 0,-1 0 0,0 2 0,0-3 0,0 1 0,1 0 0,-3 0 0,2-1 0,-1 1 0,1 0 0,-1-1 0,1 1 0,-1-5 0,-1 7 0,0 0 0,0 0 0,0 0 0,0 0 0,0 0 0,0 0 0,0 0 0,0-1 0,0 1 0,0 0 0,0 0 0,0 0 0,0 0 0,-1 0 0,1-1 0,0 1 0,0 0 0,0 0 0,0 0 0,0 0 0,-1 0 0,1 0 0,0 0 0,-1 0 0,1-1 0,0 1 0,0 0 0,0 0 0,0 0 0,-1 0 0,1 0 0,0 0 0,0 0 0,0 0 0,-1 0 0,1 0 0,0 0 0,-1 0 0,1 0 0,0 0 0,0 0 0,0 1 0,0-1 0,-1 0 0,1 0 0,0 0 0,0 0 0,0 0 0,0 0 0,-1 0 0,1 0 0,0 1 0,0-1 0,-1 0 0,1 0 0,-11 6 0,3 2 0,-2-1 0,1 1 0,-13 17 0,21-25 0,1 1 0,-1 0 0,1 0 0,-1-1 0,1 0 0,-1 1 0,1 0 0,0 0 0,0 0 0,0 0 0,0 0 0,-1 0 0,1 0 0,0 0 0,0 0 0,1 0 0,-1 0 0,0-1 0,0 2 0,0-1 0,1-1 0,-1 0 0,0 1 0,1 0 0,-1 0 0,1 0 0,0 1 0,3 2 0,-1-1 0,0 0 0,1 0 0,6 5 0,1 0 0,-9-7 0,-1 0 0,1 0 0,1 0 0,-2 0 0,1 1 0,0-2 0,1 1 0,-2-1 0,2 1 0,-1-1 0,1 1 0,-2-1 0,6 1 0,32-2 0,-18 0 0,33 2 0,-22 0 0,61-5 0,-71 1 0,-5 1 0,27-1 0,284 3 0,-607 13 0,26 0 0,75-13 0,178 0 0,0 0 0,-1 0 0,1 0 0,0 0 0,-1 0 0,1 0 0,-1 0 0,1 0 0,0 0 0,-1 0 0,1 0 0,0 0 0,0 0 0,0 0 0,-1 0 0,1 0 0,0-1 0,0 1 0,-1 0 0,1 0 0,0 0 0,0 0 0,-1-1 0,1 1 0,-1 0 0,1 0 0,0-1 0,0 1 0,0-1 0,-1 1 0,1 0 0,0 0 0,0 0 0,0-1 0,0 0 0,0 0 0,0 1 0,1-1 0,-1 0 0,0 0 0,0 1 0,1-2 0,0 2 0,-1-1 0,1 0 0,-1 1 0,1-2 0,26-22 0,-21 19 0,-2 2 0,1 0 0,0-1 0,1 1 0,-1 1 0,1 0 0,7-4 0,-6 4 0,-2-1 0,1 1 0,-1 0 0,1-1 0,8-7 0,-11 8 0,-1 0 0,-1 1 0,1-1 0,1 0 0,0 0 0,-1 1 0,1 0 0,-1 1 0,1-2 0,-1 1 0,1 0 0,0 0 0,-1 1 0,1-1 0,0 1 0,1-1 0,-1 1 0,3 0 0,60 1 0,161-2 0,-159-5 0,17 2 0,-53 4 0,28 0 0,-60 0 0,1 0 0,0 0 0,0 0 0,-1 0 0,1 1 0,-1-1 0,0 0 0,1 0 0,0 0 0,-1 1 0,1-1 0,0 0 0,-1 0 0,1 1 0,-1-1 0,2 0 0,-2 0 0,0 1 0,0-1 0,0 0 0,0 1 0,1-1 0,-1 0 0,0 0 0,0 1 0,0-1 0,0 0 0,0 1 0,0-1 0,0 1 0,0-1 0,0 0 0,0 1 0,0-1 0,0 0 0,0 1 0,0-1 0,-1 0 0,1 1 0,0 0 0,-2 0 0,2 0 0,-1 0 0,0 1 0,0-2 0,0 1 0,0 0 0,0 0 0,0 0 0,0 0 0,0-1 0,-2 2 0,-22 8 0,0 0 0,-41 8 0,35-9 0,21-7 0,1-1 0,0 0 0,-1-1 0,0 1 0,1-1 0,-11-2 0,-10 1 0,-52-4 0,-4-1 0,47 5 0,22 0 0,-1 1 0,1 0 0,-1 2 0,-23 4 0,86-7 0,186-4 0,-221 5 0,1-1 0,14-2 0,12-2 0,85-2 0,-79 3 0,-19 1 0,26 0 0,58 4 0,134-2 0,-167-4 0,24 0 0,400 5 0,-452-6 0,-45 6 0,-2 0 0,1 0 0,-1 0 0,1-1 0,0 1 0,-1 0 0,0-1 0,1 1 0,0 0 0,-1-1 0,1 1 0,-1 0 0,1 0 0,-1 0 0,1-1 0,-1 0 0,1 1 0,-1-1 0,0 1 0,1-1 0,-1 1 0,1-1 0,-1 1 0,0-1 0,0 0 0,0 1 0,1-1 0,-1 1 0,0-1 0,0 0 0,0 0 0,0 1 0,0-1 0,0 0 0,0 1 0,-1-1 0,1 1 0,0-1 0,0 0 0,0 0 0,0 0 0,0 0 0,0 0 0,0 1 0,1-1 0,-1 0 0,0 0 0,1 1 0,-1-1 0,0 0 0,1 1 0,-1-1 0,0 0 0,1 0 0,0 1 0,-1 0 0,1-1 0,-1 1 0,1-2 0,0 2 0,-1 0 0,1 0 0,0 0 0,-1 0 0,1 0 0,-1 0 0,0 0 0,1 0 0,0 0 0,-1 0 0,1 1 0,-1-1 0,1 0 0,0 0 0,-1 0 0,0 0 0,1 1 0,-1-1 0,1 0 0,-1 0 0,1 1 0,-1-1 0,0 0 0,1 0 0,-1 0 0,0 0 0,0 1 0,0 0 0,1-1 0,-1 0 0,0 1 0,0-1 0,0 1 0,1 0 0,6 15 0,-5-8 0,-2-6 0,1 0 0,-1 1 0,1 0 0,-1-1 0,0-1 0,0 2 0,-1 4 0,0-6 0,1 0 0,0 0 0,-1-1 0,1 1 0,-1-1 0,0 0 0,1 1 0,-1-1 0,1 1 0,-1 0 0,0-1 0,0 1 0,1 0 0,-1-1 0,0 0 0,0 1 0,0-1 0,1 0 0,-1 1 0,1-1 0,-2 0 0,2 0 0,-1 0 0,-1 1 0,2-1 0,-1 0 0,-2 0 0,-29 1 0,-63-4 0,10-2 0,-354 5 0,350 6 0,17-1 0,11-3 0,-113 1 0,162-3 0,-13-1 0,25 1 0,-1 0 0,-1 0 0,1 0 0,-1 0 0,1 0 0,0 1 0,0-1 0,-1 0 0,1 1 0,0-1 0,0 1 0,0-1 0,-1 1 0,1 1 0,1-2 0,-1 1 0,0 0 0,1 0 0,-1 0 0,1 0 0,-1 0 0,0-1 0,1 1 0,0 0 0,0 0 0,0 0 0,-1 0 0,1 0 0,0 0 0,0 0 0,0 0 0,0 0 0,0 0 0,1 0 0,-1 0 0,0 0 0,0 0 0,1-1 0,0 1 0,0 1 0,0 1 0,0-2 0,0 1 0,0-1 0,0 1 0,0 0 0,0-2 0,0 2 0,1-1 0,0 0 0,-1 1 0,1-1 0,0 0 0,2 2 0,2-2 0,0 0 0,0 0 0,1-1 0,-2 0 0,2 1 0,-2-1 0,2-1 0,5 1 0,11-1 0,40 2 0,63-2 0,-95-1 0,32-1 0,-39 2 0,23-4 0,-23 3 0,25-1 0,114-2 0,175 5 0,-332 0 0,0 0 0,1 1 0,-1 0 0,0 0 0,0 0 0,-1 1 0,1 0 0,-1-1 0,9 6 0,-9-6 0,0 1 0,-1 0 0,1-1 0,5 1 0,-9-2 0,-1 0 0,2 1 0,-1-1 0,0 0 0,0 0 0,0 0 0,0 0 0,0 0 0,0-1 0,0 1 0,0 0 0,1-1 0,-2 1 0,0 0 0,0-1 0,1 1 0,-1 0 0,0 0 0,0 0 0,0 0 0,1 0 0,-1 0 0,1-1 0,-1 1 0,0 0 0,0-1 0,0 1 0,0 0 0,0-1 0,0 1 0,0 0 0,0-1 0,0 1 0,0 0 0,0-1 0,0 1 0,0 0 0,0-1 0,0 1 0,0 0 0,0-1 0,0 1 0,0-1 0,0 1 0,-1-1 0,0 0 0,0 0 0,1 0 0,-1-1 0,1 2 0,-1-1 0,-1 0 0,2 0 0,-1 0 0,-1 0 0,1 0 0,-1 0 0,1 1 0,0-1 0,-1 0 0,1 1 0,1-1 0,-2 0 0,1 1 0,-1-1 0,0 1 0,1 0 0,-4-1 0,-3 0 0,-1 1 0,-16 0 0,15 0 0,-61-5 0,70 5 0,-26 1 0,0-1 0,1-2 0,-43-6 0,8-9 0,46 14-77,9 1-181,-1 0 1,0 0-1,0 1 0,-8 0 1</inkml:trace>
</inkml:ink>
</file>

<file path=ppt/ink/ink2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27"/>
    </inkml:context>
    <inkml:brush xml:id="br0">
      <inkml:brushProperty name="width" value="0.1" units="cm"/>
      <inkml:brushProperty name="height" value="0.1" units="cm"/>
      <inkml:brushProperty name="color" value="#00A0D7"/>
    </inkml:brush>
  </inkml:definitions>
  <inkml:trace contextRef="#ctx0" brushRef="#br0">1 492 24575,'0'-4'0,"0"-7"0,0 0 0,1 0 0,0 0 0,4-14 0,9-5 0,-12 26 0,0-2 0,0 1 0,1 0 0,-1-1 0,-1 1 0,1-1 0,-2 0 0,1-5 0,-1 8 0,1 0 0,-1 2 0,1-1 0,0-1 0,-1 0 0,1 1 0,1 0 0,-1 1 0,0-2 0,1 1 0,-1 0 0,1 0 0,2-3 0,9-13 0,-1-8 0,-6 14 0,1-1 0,8-14 0,33-37 0,-34 47 0,19-19 0,-24 26 0,-7 8 0,0-1 0,1 1 0,-2-1 0,2 1 0,-1-1 0,1 2 0,0-1 0,-1 0 0,1 0 0,1 1 0,-1-1 0,1 1 0,3-2 0,2 0 0,0 0 0,-1-1 0,15-6 0,-19 7 0,2-1 0,-1 2 0,1 0 0,1-1 0,-1 1 0,0 0 0,0 0 0,0 0 0,0 2 0,9-2 0,81-3 0,-86 6 0,0-1 0,1 1 0,-1 0 0,16 4 0,-6-1 0,1-1 0,-1-1 0,1-1 0,40-2 0,-15 0 0,-17 0 0,30 2 0,-56 0 0,0 0 0,-1 0 0,1 0 0,0 0 0,0-1 0,0 2 0,-2-1 0,2 1 0,0 0 0,-1 0 0,0-1 0,2 4 0,13 8 0,50 32 0,-48-34 0,-13-10 0,-2 2 0,2 0 0,-2 0 0,1 0 0,6 4 0,-11-5 0,1 0 0,1-1 0,-1 0 0,1 1 0,0-2 0,-1 1 0,1 0 0,0 0 0,-1 0 0,1 0 0,-1 0 0,1-1 0,1 1 0,-2 0 0,2-1 0,-1 0 0,-1 1 0,4-1 0,-3 1 0,1-1 0,0 2 0,-1-2 0,0 1 0,1 0 0,0-1 0,-1 2 0,0-1 0,0 0 0,0 1 0,1 0 0,-2-1 0,4 3 0,-4-2 0,1 0 0,1 0 0,-1-1 0,1 2 0,0-2 0,-1 1 0,1-1 0,0 0 0,-1-1 0,4 3 0,1-2 0,-2 0 0,0 0 0,0 0 0,0 0 0,-1 1 0,2-1 0,-1 1 0,-2-1 0,2 2 0,0-1 0,-1 1 0,5 3 0,-1 0 0,2 0 0,-1 0 0,1-1 0,12 5 0,-19-9 0,24 7 0,-23-7 0,1-1 0,-2 1 0,0 1 0,2-1 0,-1 0 0,-2 1 0,6 2 0,5 4 0,26 12 0,-5-9 0,2-1 0,64 27 0,-89-33 0,0 0 0,1-1 0,0 0 0,21 1 0,-45-4 0,10 0 0,0 0 0,0 0 0,-1 0 0,1 0 0,-1 0 0,1 0 0,0-1 0,0 1 0,-1 0 0,1-1 0,0 0 0,0 1 0,-1-1 0,2 1 0,-1-2 0,0 1 0,-3-1 0,5 2 0,0 0 0,0 0 0,0 0 0,0-1 0,0 1 0,0 0 0,0 0 0,0 0 0,0 0 0,0 0 0,0 0 0,0 0 0,-1 0 0,1-1 0,0 1 0,0 0 0,0 0 0,0 0 0,0 0 0,0 0 0,0 0 0,0 0 0,0-1 0,0 1 0,0 0 0,0 0 0,0 0 0,0 0 0,0 0 0,1 0 0,-1 0 0,0 0 0,0-1 0,0 1 0,0 0 0,0 0 0,0 0 0,0 0 0,0 0 0,0 0 0,0 0 0,0 0 0,9-3 0,6 2 0,-15 1 0,6 1 0,0-1 0,-1 1 0,1 1 0,-1-1 0,9 3 0,-8-2 0,0 0 0,-2-2 0,2 1 0,0 0 0,9 1 0,-11-2 0,-1 1 0,2-1 0,-3 1 0,2 0 0,-1 0 0,1 0 0,4 2 0,-3-1 0,-2-1 0,2 1 0,0-1 0,4 1 0,19 3 0,-18-3 0,2-1 0,21 1 0,-23-2 0,1 1 0,-2 1 0,17 3 0,-16-3 0,1 1 0,-1-3 0,16 3 0,-21-3 0,0 0 0,-1 0 0,1 1 0,0 0 0,-1 0 0,1 0 0,0 1 0,-2-1 0,2 1 0,5 2 0,0 1 0,-2 1 0,0 0 0,13 10 0,-17-13 0,-1-1 0,0 0 0,2 0 0,-1 0 0,6 2 0,14 8 0,-20-9 0,3 2 0,0-2 0,0 2 0,10 3 0,-11-5 0,-1 0 0,0 0 0,1 0 0,-2 0 0,9 8 0,-13-11 0,0 0 0,-1 1 0,1-1 0,0 0 0,0 0 0,-1 0 0,0 0 0,1 1 0,0-1 0,0 0 0,0 0 0,0 0 0,0 0 0,-1 0 0,1 0 0,-1 0 0,1 0 0,0 0 0,-1 0 0,1 0 0,0 0 0,-1 0 0,0 0 0,1 0 0,-1 0 0,-12-1 0,-13-3 0,5-1 0,-23-1 0,25 5 0,-34-3 0,-4 1 0,44 1 0,-58-2 0,49 3 0,-36 1 0,-12 0 0,49-2 0,-41-1 0,-583 3 0,560 5 0,-18 0 0,-501-5 0,579 3 0,23-2 0,-1 0 0,-1-1 0,1 1 0,0 0 0,0-1 0,0 0 0,-1 0 0,1 0 0,1-1 0,-8-1 0,9 2 0,0-1 0,0 0 0,1 1 0,0-1 0,-1 0 0,0 0 0,0 0 0,1 1 0,0-2 0,-1 2 0,1-1 0,-1 1 0,1-1 0,-1 0 0,1 0 0,0 0 0,0 0 0,0-1 0,0 1 0,0 0 0,0 0 0,0-1 0,3-22 0,1 14 0,0 1 0,11-19 0,-13 24 0,0 1 0,-1-1 0,0 1 0,0 1 0,0-2 0,-1 1 0,0 0 0,0-4 0,0 3 0,1 0 0,-1 1 0,1-1 0,1-5 0,2 1 0,-3 3 0,1 2 0,0-2 0,-1 1 0,2 1 0,3-7 0,-3 7 0,-1 0 0,-1-1 0,1-1 0,2-2 0,2-7 0,40-69 0,-39 73 0,0 1 0,1 1 0,9-10 0,-1 1 0,-7 8 0,-1 0 0,18-13 0,-22 19 0,1 0 0,-1 1 0,1 0 0,0 0 0,-1-1 0,1 1 0,1 0 0,-2 1 0,10-2 0,26-1 0,1 2 0,42 1 0,-67 1 0,-24 1 0,-13-2 0,21 1 0,-1 0 0,0-1 0,0 1 0,0 0 0,1 0 0,-1 0 0,0-1 0,1 1 0,-1 0 0,0-1 0,0 1 0,1-1 0,-1 1 0,1 0 0,0-1 0,-1 1 0,0 0 0,1 0 0,-1-1 0,1 0 0,0 1 0,0-1 0,-1-1 0,1 1 0,0 1 0,0-1 0,-1 0 0,1 1 0,0-1 0,-1 1 0,1-1 0,-1 1 0,1-1 0,-1 0 0,1 1 0,-1 0 0,0-1 0,1 0 0,-1 1 0,0 0 0,1 0 0,-1 0 0,0-1 0,0 1 0,1 0 0,-1 0 0,0-1 0,0 1 0,-21 0 0,3 0 0,37-4 0,-7 3 0,0 0 0,0 1 0,0 0 0,0 2 0,0-1 0,17 4 0,-14-3 0,0 0 0,-1 0 0,0-1 0,18 0 0,11 0 0,-10 4 0,-25-4 0,-1 1 0,2-1 0,-2-1 0,7 2 0,-6-3 0,-2 1 0,2 0 0,-1 0 0,0 1 0,0 0 0,0 0 0,0 0 0,0 0 0,0 1 0,9 3 0,-4 4 0,8 2 0,5 0 0,-2 0 0,40 26 0,-8-7 0,-36-20 0,36 16 0,27 6 0,26 15 0,8-6 0,-78-29 0,30 9 0,-60-18 0,1-1 0,-1 0 0,1-1 0,11 2 0,-10-2 0,0 1 0,15 4 0,-18-4 0,1-2 0,-1 1 0,0 0 0,9 0 0,-9 0 0,0-1 0,0 1 0,1 1 0,6 1 0,41 9 0,-29-6 0,-2-3 0,41 6 0,-53-7 0,22 3 0,-23-2 0,1-1 0,15 2 0,-20-4 0,1 0 0,-1 1 0,14 3 0,-20-4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0,-8 0 0,-9 1 0,-381-2 0,192-1 0,124-4 0,-103 1 0,128 3 0,36 1 0,1-1 0,-1 0 0,-22-6 0,29 5 0,0 1 0,-1 0 0,1 1 0,-16 1 0,-6 0 0,-565-1 0,597 0 0,2 1 0,1-1 0,0 0 0,0 0 0,0 0 0,-1-1 0,1 1 0,0 0 0,-1 0 0,1-1 0,-3 0 0,4 1 0,0 0 0,0 0 0,-1-1 0,1 0 0,0 1 0,-1-1 0,1 1 0,0-1 0,0 1 0,0-1 0,-1 0 0,1 1 0,0-1 0,0 1 0,0-1 0,0 0 0,0 1 0,0-1 0,0 0 0,0 0 0,0 1 0,0-1 0,1 1 0,-1-1 0,3-12 0,2 0 0,0 0 0,1 1 0,0 0 0,15-22 0,0 1 0,7-9 0,-25 38 0,13-28 0,-14 25 0,2-1 0,0 1 0,0-1 0,-1 2 0,2-2 0,0 3 0,0-3 0,1 3 0,-1-2 0,10-7 0,-9 10 0,0 1 0,-1-1 0,1 1 0,0 0 0,0 1 0,-1 0 0,2 0 0,11-4 0,-5 3 0,0 1 0,1-2 0,-1 2 0,1 1 0,20-1 0,92-3 0,-78 5 0,47 1 0,-30 9 0,-58-8 0,1 0 0,0 0 0,0 1 0,-1 0 0,0 0 0,0 1 0,0-1 0,8 8 0,-6-7 0,16 16 0,-10-7 0,4 1 0,0 0 0,2-1 0,24 12 0,86 30 0,-113-46 0,4 1 0,34 20 0,-46-26 0,-2 1 0,1-1 0,2 0 0,13 4 0,16 6 0,28 12 0,-21-9 0,-32-11 0,-1-3 0,2 1 0,-1-1 0,0 0 0,24 0 0,-36-3 0,-27-1 0,-44 4 0,0 1 0,64-4 0,-162-4 0,2-3 0,123 6 0,-51-9 0,61 7 0,-7-3 0,-60 0 0,-361 7 0,426-1 0,-55 9 0,76-5 0,-1-2 0,1 2 0,0 0 0,0 1 0,-21 9 0,29-11 0,7-5 0,9-5 0,-5 1 0,5-4 0,0 0 0,-1-1 0,11-14 0,33-46 0,-47 60 0,0-1 0,10-21 0,-6 9 0,-8 17 0,1-1 0,0 0 0,10-12 0,-13 17 0,2 1 0,0-1 0,-1 0 0,0 0 0,2 1 0,-1-1 0,0 2 0,-1-1 0,10-4 0,3 1 0,-13 3 0,2 1 0,-2-1 0,1 1 0,0 0 0,1 0 0,4-1 0,-8 2 0,156-10 0,-19 15 0,-124-4 0,12-1 0,-20 0 0,2 0 0,-2 0 0,2 0 0,-2 1 0,2 0 0,-2 0 0,1 1 0,0 0 0,0 0 0,7 3 0,29 22 0,-33-22 0,19 11 0,48 19 0,-25-12 0,-41-17 0,16 10 0,-20-10 0,1-1 0,0-1 0,0 1 0,11 3 0,2 1 0,-11-6 0,20 8 0,-18-8 0,1 0 0,15 9 0,-1 0 0,-19-9 0,0 0 0,-1 1 0,1 1 0,10 6 0,-18-11 0,1 0 0,-1 0 0,0 1 0,0-1 0,1 0 0,-1 0 0,0 0 0,1 0 0,-1 1 0,0-1 0,0 1 0,0-1 0,0 0 0,1 0 0,-1 0 0,0 1 0,0-1 0,0 0 0,0 0 0,0 0 0,0 0 0,0 0 0,0 1 0,0-1 0,0 0 0,0 0 0,0 1 0,0-1 0,0 0 0,0 1 0,0-1 0,0 0 0,0 1 0,-1-1 0,1 0 0,-1 1 0,0-1 0,1 1 0,-1-1 0,1 1 0,-1-1 0,0 0 0,0 0 0,1 0 0,-1 1 0,0-1 0,0 0 0,-30 0 0,27 0 0,-31 0 0,-82-4 0,16 1 0,2 1 0,-116 0 0,119 3 0,-144-1 0,217-2 0,0 0 0,-32-6 0,53 8 0,-2 0 0,1-1 0,0 0 0,0 1 0,0-1 0,-1 0 0,1-1 0,-2-1 0,4 3 0,0-1 0,1 1 0,0 0 0,-1-1 0,1 1 0,0 0 0,-1-1 0,0 1 0,1-1 0,0 1 0,0 0 0,0-1 0,-1 0 0,1 1 0,0 0 0,-1 0 0,1-1 0,0 1 0,0-1 0,0-1 0,0 1 0,1 0 0,-1 0 0,1 0 0,-1 0 0,0 0 0,1 0 0,0 0 0,-1 0 0,1 0 0,-1 1 0,2-3 0,17-18 0,-12 14 0,0-2 0,6-7 0,-9 11 0,1-1 0,0 2 0,-1-1 0,7-3 0,2-5 0,0 1 0,-9 7 0,2 0 0,-1-1 0,1 2 0,0-1 0,11-5 0,-6 5 0,20-5 0,-17 6 0,7-1 0,0 0 0,2 1 0,-1 0 0,31 1 0,101-3 0,-143 6 0,0 1 0,0-1 0,0 2 0,0 0 0,0 0 0,0-1 0,14 8 0,-3-2 0,-9-3 0,1 1 0,-1 0 0,0 0 0,16 11 0,20 13 0,36 17 0,-20-7 0,-60-36 0,-3-3 0,1 1 0,0 1 0,-1-1 0,-1 1 0,1-1 0,1 1 0,-2 0 0,5 2 0,-7-4 0,1 1 0,0-1 0,-1 0 0,1 0 0,0 1 0,-1-1 0,0 0 0,1 0 0,0 0 0,-1 0 0,0 1 0,1-1 0,-1 0 0,1 0 0,0 0 0,-1 0 0,0 0 0,1 0 0,-1 0 0,0 0 0,-12 0 0,13 0 0,-15 0 0,-123 4 0,-14 1 0,-214 2 0,246-8 0,91 0 0,27 0 0,0 1 0,-1 0 0,1-1 0,0 1 0,0-1 0,0 0 0,-1 1 0,1-1 0,-3-2 0,4 2 0,0 1 0,0-1 0,1-1 0,-1 2 0,0-1 0,1 0 0,-1 0 0,1 0 0,-1 0 0,1 0 0,-1 1 0,1-1 0,0 0 0,0-1 0,0 1 0,0 0 0,0 0 0,0 0 0,0 0 0,0 0 0,0 0 0,0 0 0,1 0 0,-1 0 0,1 0 0,1-4 0,0 2 0,0-1 0,0 1 0,0 0 0,4-5 0,-1 2 0,2-1 0,0 2 0,1-1 0,-1 0 0,2 1 0,-2 0 0,2 1 0,0-1 0,-1 1 0,2 0 0,10-3 0,11-2 0,61-13 0,-75 19 0,1 2 0,1-1 0,23 2 0,165 0 0,-200 1 0,2 0 0,-2-1 0,1 2 0,-1 0 0,1 1 0,-2-1 0,2 1 0,9 6 0,8 1 0,-24-10 0,11 5 0,0 1 0,16 8 0,-26-13 0,1 0 0,-1 1 0,0 0 0,0 0 0,1 0 0,-1 0 0,0 0 0,-1-1 0,1 2 0,-1-1 0,1 0 0,0 1 0,-1-1 0,0 0 0,0 0 0,0 1 0,1 3 0,-2-4 0,0-2 0,-1 1 0,0-1 0,1 1 0,-1 0 0,1 0 0,-1 0 0,0-1 0,1 1 0,-1 0 0,0 0 0,0 0 0,1-1 0,-2 1 0,2-1 0,-1 1 0,0-1 0,0 1 0,1-1 0,-2 1 0,-22 8 0,-28 4 0,33-9 0,10-3 0,-1 1 0,0-2 0,-11 0 0,10 0 0,0 0 0,-11 3 0,-216 19 0,83-21 0,83-2 0,71 2 0,0-1 0,1 0 0,-1 0 0,1 0 0,0 0 0,-1 0 0,1 0 0,-1 0 0,0 0 0,0 0 0,1 0 0,-1-1 0,1 1 0,-1 0 0,0 0 0,1 0 0,-1-1 0,1 1 0,-1-1 0,0 1 0,1 0 0,0-1 0,-1 1 0,1 0 0,-1-1 0,1 1 0,-1-1 0,1 1 0,0 0 0,-1-1 0,1 1 0,0-1 0,0 1 0,0-1 0,0 1 0,0-1 0,-1 1 0,1-1 0,0 0 0,0 1 0,0 0 0,0-1 0,0 1 0,0-1 0,0 1 0,0-1 0,1 1 0,-1-1 0,0 1 0,0-1 0,0 1 0,0-1 0,0 1 0,0-1 0,1 0 0,1-2 0,-1 0 0,1 1 0,0 0 0,0 0 0,0-1 0,0 1 0,0 0 0,0 1 0,6-5 0,1 2 0,1 0 0,2 0 0,-2 0 0,18-2 0,-10 1 0,19-3 0,-25 7 0,1-2 0,12-4 0,-20 5 0,1 1 0,-2 0 0,10 0 0,-9 1 0,0-1 0,1 0 0,8-2 0,-7 1 0,-2 0 0,1 1 0,-1 1 0,1-1 0,7 1 0,14-2 0,-5 0 0,24 0 0,-2 0 0,18-4 0,-58 6 0,2-1 0,-1 1 0,-1-1 0,7 0 0,-52 0 0,-125 10 0,124-6 0,20-2 0,0 2 0,-29 4 0,39-4 0,-23 1 0,24-4 0,-1 1 0,-17 5 0,25-5 0,1 0 0,0 0 0,0 1 0,-1-1 0,2 0 0,-1 0 0,-6 5 0,9-6 0,0 1 0,-1-1 0,1 0 0,0 1 0,0-1 0,0 0 0,0 1 0,0-1 0,-1 0 0,1 1 0,0-1 0,0 0 0,0 1 0,0-1 0,0 1 0,-1-1 0,1 1 0,0-1 0,0 0 0,0 0 0,0 0 0,0 1 0,0-1 0,1 1 0,-1 0 0,1 0 0,-1-1 0,0 1 0,1 0 0,-1-1 0,1 1 0,0 0 0,0-1 0,-1 1 0,1-1 0,0 1 0,0-1 0,0 0 0,0 1 0,0-1 0,2 1 0,6 1 0,1 0 0,0 0 0,0-1 0,15 1 0,43-2 0,-26-1 0,17 1 0,-10 1 0,95-8 0,-125 4 0,83-10 0,-94 12 0,-13-1 0,-15-1 0,15 2 0,-18-2 0,0 1 0,0 2 0,-28 1 0,3 0 0,-47 5 0,95-6 0,-22 0 0,1 2 0,0 0 0,-30 8 0,17-6 47,20-3-1459</inkml:trace>
</inkml:ink>
</file>

<file path=ppt/ink/ink2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12"/>
    </inkml:context>
    <inkml:brush xml:id="br0">
      <inkml:brushProperty name="width" value="0.1" units="cm"/>
      <inkml:brushProperty name="height" value="0.1" units="cm"/>
      <inkml:brushProperty name="color" value="#66CC00"/>
      <inkml:brushProperty name="ignorePressure" value="1"/>
    </inkml:brush>
  </inkml:definitions>
  <inkml:trace contextRef="#ctx0" brushRef="#br0">1 176,'96'-173,"-94"170</inkml:trace>
</inkml:ink>
</file>

<file path=ppt/ink/ink2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13"/>
    </inkml:context>
    <inkml:brush xml:id="br0">
      <inkml:brushProperty name="width" value="0.1" units="cm"/>
      <inkml:brushProperty name="height" value="0.1" units="cm"/>
      <inkml:brushProperty name="color" value="#66CC00"/>
      <inkml:brushProperty name="ignorePressure" value="1"/>
    </inkml:brush>
  </inkml:definitions>
  <inkml:trace contextRef="#ctx0" brushRef="#br0">0 174,'104'-171,"-103"169</inkml:trace>
</inkml:ink>
</file>

<file path=ppt/ink/ink2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14"/>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1,'1908'0,"-1905"0</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91"/>
    </inkml:context>
    <inkml:brush xml:id="br0">
      <inkml:brushProperty name="width" value="0.1" units="cm"/>
      <inkml:brushProperty name="height" value="0.1" units="cm"/>
      <inkml:brushProperty name="color" value="#E71224"/>
    </inkml:brush>
  </inkml:definitions>
  <inkml:trace contextRef="#ctx0" brushRef="#br0">1 0 24575,'12'19'0,"-8"-14"0,-1 0 0,0-1 0,4 9 0,-5-8 0,2 0 0,-2 0 0,6 6 0,12 9 0,-14-15 0,0 1 0,-1-1 0,1 2 0,5 10 0,19 26 0,-26-37 0,1 0 0,0 0 0,9 8 0,7 9 0,-17-18 0,9 10 0,-2 1 0,18 30 0,-23-30 0,-4-13 0,-1 1 0,0 0 0,1-1 0,0 0 0,0 0 0,0 0 0,4 6 0,-3-7 0,-1 1 0,0 0 0,0 0 0,-1 0 0,3 7 0,6 8 0,-8-15 0,1 1 0,-2-1 0,1 1 0,2 7 0,-3-7 0,0-1 0,1 1 0,0 0 0,2 4 0,-1-3 0,-1-1 0,0 1 0,1 0 0,0 5 0,5 12 0,5 10 0,-11-25 0,1 1 0,0-1 0,7 12 0,-4-8 0,8 20 0,-5-12 0,1 3 0,-1-2 0,17 28 0,-15-23 0,-10-20 0,1-1 0,-1 1 0,6 7 0,-4-6 0,0 0 0,0 1 0,-1 0 0,0-1 0,0 1 0,1 10 0,4 18 0,-1-16 0,-2-8 0,-1 0 0,1-1 0,8 15 0,-11-22 0,0-1 0,0 1 0,0 0 0,0 0 0,0-1 0,0 4 0,0-3 0,-1-1 0,1 1 0,-1 0 0,1-1 0,0 1 0,0 0 0,2 3 0,0-2 0,0 1 0,-1 0 0,-1 0 0,1 0 0,0 0 0,0 6 0,3 8 0,-1 0 0,-2-13 0,-1-1 0,0 0 0,4 7 0,5 28 0,17 25 0,-3-5 0,-21-53 0,-1-4 0,-1 1 0,1-1 0,-1 1 0,1 5 0,-1-7 0,-1 0 0,1-1 0,0 2 0,0-1 0,0 0 0,0-1 0,0 2 0,3 1 0,-3-2 0,0-1 0,1 2 0,-1-1 0,0 0 0,0 0 0,0 0 0,2 5 0,-1 1 0,0 1 0,7 13 0,2 9 0,-6-20 0,-1-1 0,1 1 0,0 0 0,8 10 0,-9-15 0,-1 1 0,0-1 0,2 11 0,5 7 0,11 18 0,-1 1 0,-13-23 0,-7-16 0,1-1 0,1 2 0,0-2 0,-1 1 0,1 0 0,3 4 0,-8 9 0,3-16 0,1 0 0,-1-1 0,1 1 0,-1 0 0,0-1 0,1 1 0,-1 0 0,1-1 0,0 1 0,-1 0 0,1 0 0,0-1 0,1 1 0,-2-1 0,1 1 0,-1-1 0,1 1 0,-1-1 0,1 1 0,-1-1 0,1 1 0,0-1 0,-1 1 0,1-1 0,-1 1 0,0 0 0,1 0 0,-1-1 0,0 1 0,1 0 0,-1-1 0,0 1 0,0 0 0,0 0 0,1 3 0,0-2 0,-1 1 0,2-1 0,-2 1 0,1 0 0,1-1 0,-1 1 0,1-1 0,-1 0 0,1 0 0,2 3 0,-2-2 0,-1-1 0,1 1 0,0-1 0,0 0 0,-1 1 0,0 0 0,1-1 0,-1 1 0,1 4 0,11 34 0,-13-41-40,0 1 0,1-1 0,-1 1 0,0-1-1,0 1 1,0-1 0,1 1 0,-1-1 0,0 0 0,1 1 0,-1-1-1,1 1 1,-1-1 0,0 0 0,1 1 0,-1-1 0,1 0-1,-1 1 1,0-1 0,1 1 0,-1-1 0,1 0 0,-1 0 0,1 0-1,-1 0 1,1 1 0,0-1 0,-1 0 0,1 0 0,-1 0-1,1 0 1,-1 0 0,2 0 0</inkml:trace>
</inkml:ink>
</file>

<file path=ppt/ink/ink2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15"/>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1,'1146'0,"-1144"0</inkml:trace>
</inkml:ink>
</file>

<file path=ppt/ink/ink2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16"/>
    </inkml:context>
    <inkml:brush xml:id="br0">
      <inkml:brushProperty name="width" value="0.1" units="cm"/>
      <inkml:brushProperty name="height" value="0.1" units="cm"/>
      <inkml:brushProperty name="color" value="#66CC00"/>
      <inkml:brushProperty name="ignorePressure" value="1"/>
    </inkml:brush>
  </inkml:definitions>
  <inkml:trace contextRef="#ctx0" brushRef="#br0">1 394,'136'-390,"-135"386</inkml:trace>
</inkml:ink>
</file>

<file path=ppt/ink/ink2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17"/>
    </inkml:context>
    <inkml:brush xml:id="br0">
      <inkml:brushProperty name="width" value="0.1" units="cm"/>
      <inkml:brushProperty name="height" value="0.1" units="cm"/>
      <inkml:brushProperty name="color" value="#66CC00"/>
    </inkml:brush>
  </inkml:definitions>
  <inkml:trace contextRef="#ctx0" brushRef="#br0">1472 1 24575,'0'1'0,"1"-1"0,0 0 0,-1 1 0,0-1 0,1 0 0,-1 1 0,1-1 0,-1 1 0,1-1 0,-1 1 0,0-1 0,1 1 0,-1-1 0,0 1 0,0-1 0,0 0 0,0 1 0,1 0 0,-1-1 0,0 2 0,1 11 0,0-8 0,1 12 0,-2-16 0,1-1 0,-1 1 0,1-1 0,-1 1 0,0-1 0,0 0 0,1 0 0,-1 0 0,0 1 0,1-1 0,0 1 0,-1-1 0,0 0 0,1 1 0,-1-1 0,1 0 0,0 1 0,-1-1 0,1 0 0,-1 0 0,1 0 0,-1 0 0,0 1 0,1-1 0,-1 0 0,1 0 0,0 0 0,-1 0 0,1 0 0,-1 0 0,0 0 0,0 0 0,0 0 0,0 0 0,0 0 0,-1 0 0,1 0 0,0 0 0,0 0 0,0 0 0,0 0 0,0 0 0,-1 0 0,1 0 0,0 0 0,0 0 0,-1 0 0,1 0 0,0 0 0,0 0 0,0 0 0,0 0 0,0 0 0,0 0 0,-1 0 0,1 0 0,0 0 0,0-1 0,0 1 0,0 0 0,0 0 0,0 0 0,0 0 0,0 0 0,0 0 0,0 0 0,0 0 0,0-1 0,0 1 0,0 0 0,0 0 0,0 0 0,0 0 0,3-5 0,3-2 0,-6 7 0,0 1 0,0-1 0,0 1 0,0 0 0,0-1 0,0 1 0,0 0 0,0-1 0,0 1 0,0-1 0,0 1 0,1-1 0,-1 1 0,0-1 0,0 1 0,1-1 0,-1 0 0,1 0 0,-1 1 0,0 0 0,1 0 0,12 9 0,-4-3 0,-6-5 0,-1 0 0,0 0 0,0 0 0,-1 1 0,1-1 0,0 0 0,0 1 0,-1 0 0,0-1 0,0 1 0,1 0 0,-2-1 0,0 2 0,1-3 0,0 8 0,0-7 0,-1 0 0,1 0 0,0 0 0,0-1 0,1 1 0,-1 0 0,0 0 0,1 0 0,0 0 0,6 7 0,3 5 0,-10-13 0,1 1 0,0-1 0,-1 1 0,1-1 0,-1 1 0,-1 0 0,2 0 0,-1 0 0,0 0 0,0 0 0,0 3 0,1 0 0,0 0 0,0 1 0,0-1 0,1 0 0,0 0 0,0 1 0,7 7 0,-6-9 0,0 1 0,-1-1 0,0 0 0,0 1 0,0 0 0,-1-1 0,0 2 0,2 4 0,0 1 0,10 17 0,-9-19 0,-2-1 0,1 1 0,4 12 0,-6-14 0,0-2 0,0 1 0,1-1 0,4 9 0,-4-10 0,0 1 0,0 0 0,-1 0 0,-1 1 0,4 6 0,-4-7 0,1 0 0,-1 0 0,1-1 0,3 7 0,-2-8 0,-2 2 0,2-1 0,-1 1 0,-1-1 0,1 6 0,8 28 0,-10-36 0,1 0 0,0 2 0,0-1 0,-1 0 0,2 0 0,0-1 0,3 5 0,-3-3 0,1-1 0,-2 0 0,1 1 0,1 4 0,14 46 0,-4 8 0,-7-32 0,-4-20 0,-3-14 0,0-20 0,2 20 0,0 1 0,-1-1 0,-1 0 0,1 1 0,-1 0 0,1-5 0,-5 17 0,1 6 0,4-14 0,0-1 0,0 0 0,0 1 0,0 0 0,0 1 0,-1-1 0,0 0 0,1-1 0,0 1 0,-1 0 0,1 0 0,-1 0 0,0 0 0,1-1 0,0 2 0,0-2 0,-1 1 0,0-1 0,0 0 0,0 1 0,0-1 0,0 1 0,1-1 0,-3 2 0,-1-1 0,1-1 0,-1 2 0,1-2 0,-2 1 0,-4-1 0,-17 3 0,13 0 0,0-2 0,0 1 0,-1-1 0,1-1 0,0 0 0,-22-2 0,-15 0 0,-30-2 0,45 4 0,-69 7 0,53-2 0,16-5 0,19 0 0,-22 3 0,25-1 0,-1-2 0,0 0 0,0 0 0,1-1 0,-20-4 0,8-2 0,22 5 0,0 1 0,-1 0 0,0 0 0,1 0 0,0 0 0,-1 0 0,0 0 0,-4 1 0,-46-1 0,-45 2 0,65 4 0,21-4 0,-23 2 0,-31-3 0,-46 0 0,55-6 0,38 2 0,1 2 0,-1 1 0,-27 1 0,-94 4 0,133-3 0,-1 0 0,-11 2 0,12-2 0,-1 1 0,-14-1 0,-56-7 0,9-1 0,55 6 0,-21 2 0,31 0 0,1 0 0,-2-1 0,2 1 0,0 1 0,-1 0 0,0-1 0,1 1 0,-7 3 0,11-5 0,0 0 0,0 0 0,0 0 0,0 0 0,0 1 0,0-1 0,0 0 0,0 0 0,-1 0 0,1 0 0,0 0 0,-1 0 0,1 0 0,0 0 0,0 0 0,0 0 0,0 0 0,-1 1 0,1-1 0,0 0 0,0 0 0,0 0 0,0 0 0,-1 0 0,1 0 0,-1-1 0,1 1 0,0 0 0,0 0 0,0 0 0,0 0 0,-1 0 0,1 0 0,0 0 0,0 0 0,0 0 0,0 0 0,-1-1 0,2-6 0,5-10 0,27-47 0,-27 52 0,4-20 0,-7 21 0,1-2 0,7-13 0,2 6 0,-9 13 0,0 1 0,-1 0 0,1 0 0,-1-1 0,1-8 0,-1 6 0,0-1 0,4-10 0,25-53 0,-18 44 0,10-33 0,-20 49 0,-1 4 0,0 1 0,0-1 0,7-10 0,5-5 0,-3 5 0,10-23 0,-17 32 0,-1 2 0,-2 1 0,3 0 0,7-13 0,-1 4 0,-9 12 0,0 0 0,0 1 0,1 1 0,4-8 0,3 2 0,-8 5 0,1-1 0,1 2 0,-1-1 0,0 0 0,0 0 0,2 0 0,-1 1 0,-1 0 0,1 0 0,0 0 0,0 0 0,1 0 0,8-2 0,-13 4 0,24-2 0,41-3 0,768 5 0,-819 1 0,0 0 0,0 1 0,19 5 0,-23-5 0,-8-2 0,0 1 0,0-1 0,-1 0 0,1 0 0,0 1 0,0-1 0,-2 1 0,2 0 0,0 0 0,-1-1 0,1 1 0,-1 0 0,1 0 0,-1-1 0,0 1 0,0 0 0,0 0 0,0 1 0,0-1 0,0 0 0,0 0 0,0 1 0,1 0 0,-2-1 0,0 0 0,0-1 0,1 0 0,-1 0 0,0 0 0,0 1 0,0-1 0,1 0 0,-1 1 0,0-1 0,1 1 0,-1-1 0,0 1 0,0-1 0,0 0 0,0 1 0,0-1 0,0 1 0,0-1 0,0 1 0,0 0 0,-1-1 0,1 1 0,0-1 0,-1 0 0,1 1 0,0 0 0,-1-1 0,1 1 0,-2-1 0,2 1 0,-1 0 0,0-1 0,0 0 0,0 0 0,0 0 0,1 1 0,-1-1 0,0 1 0,0-1 0,-1 0 0,-6 1 0,2 0 0,-1-1 0,-9 0 0,14 0 0,-30 0 0,-115-4 0,34 1 0,0-2 0,-25 4 0,69 2 0,-35 6 0,34-2 0,-50-1 0,37-4 0,81 1 0,0-1 0,0 1 0,1 0 0,-2-1 0,1 1 0,1 0 0,-1 0 0,0-1 0,0 0 0,1 2 0,0-1 0,-1 0 0,1 0 0,-3 2 0,3-2 0,0 0 0,0 0 0,0 0 0,0 0 0,1 0 0,-1 0 0,1 0 0,-1 0 0,1 0 0,-1 1 0,0-1 0,1 1 0,0-1 0,0 0 0,-1 0 0,1 1 0,0-2 0,0 1 0,0 1 0,1 1 0,-1-2 0,0 0 0,1-1 0,0 1 0,-1 0 0,1-1 0,-1 1 0,1 0 0,-1-1 0,0 1 0,1-1 0,0 1 0,0-1 0,-1 0 0,1 0 0,0 1 0,0-1 0,0 0 0,-1 0 0,2 1 0,-2-1 0,1 0 0,0 0 0,0 0 0,0 0 0,0 0 0,-1 0 0,1 0 0,0 0 0,0 0 0,1-1 0,29-4 0,-30 4 0,13-1 0,-1-1 0,1 2 0,14-2 0,-9 3 0,25-2 0,-22 2 0,26-5 0,-18 3 0,0 0 0,43 3 0,-19 0 0,-33-1 0,163 6 0,-45 2 0,-62-5 0,-8-1 0,-31 0 0,40-3 0,-48-3 0,-25 3 0,2 0 0,-1 1 0,12-1 0,-15 1 0,0 1 0,-1-1 0,0 0 0,1 1 0,-1 0 0,1-1 0,-1 1 0,1 0 0,-2 0 0,2 1 0,-2-1 0,2 0 0,2 2 0,3 6 0,-8-9 0,1 1 0,-1-1 0,0 0 0,0 0 0,0 1 0,0-1 0,0 0 0,0 0 0,0 0 0,0 0 0,0 0 0,0 1 0,0-1 0,0 0 0,0 0 0,0 1 0,0-1 0,0 0 0,0 0 0,0 1 0,0-1 0,0 1 0,-1-1 0,-1 1 0,2 0 0,-1-1 0,-1 1 0,1 0 0,0 0 0,0-1 0,0 1 0,0-1 0,-1 0 0,1 1 0,0-1 0,-3 0 0,-9 3 0,0-2 0,-1 2 0,-24-1 0,-9-2 0,-123-6 0,-60-5 0,19 15 0,17-2 0,98-4 0,-18 7 0,111-5 0,-2 0 0,2 0 0,0 0 0,-1 1 0,0-1 0,0 1 0,2-1 0,-3 0 0,2 2 0,-1-1 0,1 1 0,0-1 0,0 1 0,-1-1 0,-2 4 0,5-5 0,1 0 0,0 0 0,-1 0 0,1 0 0,0 0 0,0 1 0,0-1 0,-1 0 0,1 1 0,-1-1 0,1 0 0,0 1 0,0-1 0,0 0 0,0 1 0,0-1 0,-1 0 0,1 1 0,0 0 0,0-1 0,0 0 0,0 1 0,0-1 0,0 0 0,0 1 0,0-1 0,0 1 0,1 0 0,-1-1 0,1 1 0,0 0 0,-1-1 0,1 1 0,-1-1 0,1 1 0,0-1 0,0 0 0,-1 1 0,2-1 0,-2 0 0,2 1 0,25 7 0,11-4 0,1-3 0,59-1 0,-36-1 0,128 6 0,-182-5 0,0 1 0,12 2 0,14 2 0,288-5 0,-159 0 0,-72-5 0,-62 5 0,35 0 0,-49-3 0,-12 3 0,0-1 0,0 1 0,-1-1 0,1 1 0,-1 0 0,1 0 0,0 0 0,0 0 0,-1 0 0,1 1 0,3 0 0,-6-1 0,1 0 0,-1 0 0,0 1 0,1-1 0,0 0 0,-1 1 0,0-1 0,0 0 0,0 1 0,0-1 0,0 1 0,1-1 0,-1 1 0,1-1 0,-1 1 0,0-1 0,0 1 0,0-1 0,0 1 0,1-1 0,-1 0 0,0 0 0,0 2 0,-1 14 0,1-3 0,0-13 0,0 1 0,0-1 0,1 0 0,-1 0 0,0 1 0,0-1 0,0 0 0,0 0 0,-1 1 0,1-1 0,0 0 0,0 1 0,0-1 0,0 0 0,0 0 0,0 1 0,0-1 0,0 0 0,0 0 0,-1 0 0,1 1 0,0-1 0,-1 0 0,1 0 0,0 0 0,0 1 0,0-1 0,-12 3 0,-17-3 0,20-1 0,-61 1 0,-239-7 0,56 4 0,141 5 0,-161-6 0,148 0 0,114 3 0,3 0 0,0 1 0,0 0 0,-14 3 0,20-3 0,1 0 0,-1 1 0,0-1 0,1 1 0,-1-1 0,0 1 0,1-1 0,0 0 0,0 1 0,-1 0 0,1-1 0,0 2 0,0-1 0,-1 0 0,1 0 0,0 0 0,0 0 0,0 0 0,0 0 0,1 1 0,-1-1 0,1 0 0,-2 0 0,1 3 0,-3 5 0,3-7 0,0 0 0,0 0 0,0 1 0,0-1 0,1 0 0,-1 3 0,1-5 0,0 1 0,0-1 0,0 1 0,0-1 0,1 1 0,-1-1 0,0 1 0,0-1 0,0 0 0,0 1 0,1-1 0,-1 1 0,0-1 0,1 0 0,-1 1 0,1 0 0,-1-1 0,0 0 0,1 0 0,-1 1 0,0-1 0,1 0 0,0 0 0,-1 0 0,1 0 0,-1 0 0,0 0 0,1 0 0,0 0 0,-1 0 0,1 1 0,-1-1 0,1 0 0,0 0 0,0 0 0,32 1 0,38-2 0,-18 0 0,890 1 0,-839 5 0,-75-5 0,30 0 0,-47-2 0,-9 1 0,-1 1 0,1-1 0,0 1 0,0 0 0,-1 0 0,6 0 0,-7 0 0,0 1 0,0-1 0,0 0 0,-1 0 0,1 1 0,-1-1 0,1 1 0,0-1 0,0 1 0,-1-1 0,1 1 0,-1 0 0,1-1 0,0 1 0,-1-1 0,1 1 0,-1 0 0,1-1 0,-1 1 0,1 0 0,-1-1 0,0 1 0,1 0 0,-1-1 0,0 1 0,0 0 0,3 9 0,-2-8 0,0 1 0,0 0 0,0 0 0,0-1 0,-1 5 0,0-6 0,0-1 0,0 1 0,0-1 0,0 1 0,0 0 0,0-1 0,0 1 0,0-1 0,-1 1 0,1-1 0,0 0 0,0 1 0,-1-1 0,1 1 0,-1-1 0,1 1 0,0-1 0,-1 0 0,1 1 0,0-1 0,-1 0 0,1 0 0,0 0 0,-1 0 0,1 0 0,0 1 0,-1-1 0,0 0 0,1 1 0,-1-1 0,1 0 0,-1 0 0,0 0 0,1 0 0,-2 0 0,-23 1 0,0 0 0,-30-4 0,13-2 0,29 3 0,1-1 0,-19 1 0,-195-1 0,-280 3 0,391 3 0,-87-10 0,173 5 0,-48 4 0,76-2 0,-1 1 0,1-1 0,-1 0 0,1 1 0,0 0 0,0 0 0,0-1 0,0 0 0,-1 1 0,1 0 0,0 0 0,0 0 0,0 0 0,0 0 0,0 0 0,-2 2 0,2 0 0,-1 0 0,0 0 0,0 0 0,0 0 0,-1 5 0,3-8 0,0 1 0,0-1 0,0 0 0,0 1 0,0-1 0,0 0 0,0 1 0,1-1 0,-1 0 0,0 1 0,0-1 0,0 0 0,0 0 0,1 1 0,-1-1 0,1 0 0,-1 0 0,0 1 0,0-1 0,1 0 0,-1 0 0,0 1 0,0-1 0,1 0 0,0 0 0,-1 0 0,0 0 0,1 0 0,-1 1 0,0-1 0,1 0 0,-1 0 0,1 0 0,-1 0 0,0 0 0,1 0 0,-1 0 0,1 0 0,19 1 0,-17-1 0,1118-1 0,-1042 4 0,-52-3 0,-1 0 0,0 0 0,31 6 0,-47-5 0,16 5 0,-24-6 0,-1 0 0,1 1 0,-1 0 0,0-1 0,0 1 0,0 0 0,0 0 0,1 0 0,-1 0 0,0 0 0,0 0 0,0 0 0,0 1 0,0-1 0,1 1 0,1 6 0,-2-7 0,0 0 0,0 0 0,-1 0 0,1 0 0,-1-1 0,1 2 0,-1-1 0,1 0 0,-1 2 0,0-2 0,0-1 0,0 1 0,0-1 0,-1 0 0,1 1 0,-1-1 0,1 0 0,0 1 0,0-1 0,-1 0 0,1 1 0,0-1 0,-1 0 0,0 0 0,1 1 0,0-1 0,-1 0 0,1 0 0,-1 0 0,1 0 0,0 1 0,0-1 0,-1 0 0,1 0 0,-1 0 0,0 0 0,1 0 0,0 0 0,-1 0 0,1 0 0,-1 0 0,0-1 0,-123 1 0,13-3 0,49 2 0,-139-4 0,121 6 0,-84-2 0,54-3 0,-30 4 0,-123 0 0,80 4 0,183-4 0,-1 0 0,0 0 0,1 1 0,-1-1 0,1 0 0,-1 0 0,0 0 0,0 0 0,1 1 0,-1-1 0,0 1 0,1-1 0,-1 0 0,1 1 0,0-1 0,-1 0 0,0 1 0,1-1 0,-1 1 0,1-1 0,0 0 0,-1 1 0,1-1 0,-1 1 0,1-1 0,0 1 0,0-1 0,0 1 0,0-1 0,0 1 0,0 0 0,-2 21 0,2-17 0,0-5 0,0 1 0,1-1 0,-1 0 0,1 1 0,-1-1 0,0 0 0,0 1 0,0-1 0,0 0 0,0 1 0,1-1 0,-1 0 0,1 0 0,-1 1 0,0-1 0,1 0 0,-1 0 0,1 0 0,0 1 0,-1-1 0,0 0 0,1 1 0,-1-1 0,1 0 0,0 0 0,-1 0 0,0 0 0,2 0 0,16 0 0,-15 0 0,57 1 0,59 1 0,109 0 0,-123-3 0,203 5 0,-262-4 0,339 4 0,-302-5 0,30 2 0,-112-1 0,0 1 0,0-1 0,0 1 0,-1-1 0,1 1 0,0-1 0,0 1 0,-1 0 0,1 0 0,-1-1 0,1 1 0,-1 0 0,1-1 0,-1 0 0,1 1 0,-1 0 0,0-1 0,1 1 0,-1 2 0,6 17 0,-7-20 0,1 1 0,0-1 0,0 0 0,0 1 0,-1-1 0,1 0 0,-1 0 0,1 0 0,0 1 0,0 0 0,-1-1 0,1 0 0,0 1 0,-1-1 0,0 0 0,1 0 0,0 1 0,-1-1 0,1 0 0,-1 0 0,0 0 0,1 1 0,0-1 0,-1 0 0,1 0 0,0 0 0,-1 0 0,1 0 0,-1 0 0,0 0 0,-22 0 0,18 0 0,-506 4 0,342-4 0,37-7 0,16 2 0,-88 0 0,-29 5 0,120 0 0,112 0 0,0 0 0,0 0 0,0 0 0,0 0 0,1 0 0,-1 0 0,0 0 0,0 1 0,0-1 0,0 1 0,1-1 0,-2 0 0,2 1 0,-1-1 0,0 1 0,0-1 0,0 1 0,1-1 0,-1 1 0,0-1 0,1 1 0,-1-1 0,1 1 0,0-1 0,-1 0 0,1 2 0,-1-2 0,1 1 0,0 0 0,-2 1 0,2 1 0,-1 1 0,1-2 0,0 2 0,0-1 0,0 0 0,1 5 0,-1-7 0,0-1 0,1 2 0,0-2 0,-1 1 0,0 0 0,1-1 0,-1 1 0,0-1 0,1 1 0,-1 0 0,0-1 0,1 1 0,0-1 0,0 0 0,-1 0 0,1 0 0,0 1 0,0 0 0,-1-1 0,1 0 0,0 0 0,0 1 0,0-1 0,-1 0 0,2 0 0,-2 0 0,1 0 0,0 0 0,29 1 0,-23-1 0,172-4 0,25 0 0,614 4 0,-809 0 0,-1 1 0,0 0 0,1 1 0,-1-1 0,15 6 0,-16-5 0,1 1 0,0-2 0,0 1 0,0-1 0,16 2 0,37-2 0,50-2 0,-110 1 0,0 0 0,-1-1 0,1 1 0,-1 0 0,1-1 0,-1 1 0,0 0 0,0-1 0,1 1 0,-1 0 0,1 0 0,-1-1 0,1 1 0,-1-1 0,0 1 0,1 0 0,-1-1 0,0 1 0,0 0 0,1 0 0,-1-1 0,1 1 0,-1 0 0,0-1 0,0 1 0,0-1 0,0 0 0,0 1 0,0-1 0,0 1 0,0-1 0,0 1 0,0-1 0,0 0 0,0 0 0,0-1 0,0 1 0,-1-1 0,1 2 0,-1-1 0,1-1 0,0 1 0,-1 0 0,1 0 0,-2-1 0,1-1 0,1 3 0,0 0 0,0 0 0,0 0 0,-1 0 0,1 0 0,0 0 0,0 0 0,0 0 0,0 0 0,0 1 0,0-1 0,0 0 0,-1 0 0,1 0 0,0 0 0,0 0 0,0 0 0,0 1 0,0-1 0,0 0 0,0 0 0,0 0 0,0 0 0,0 0 0,0 1 0,0-1 0,0 0 0,0 0 0,0 0 0,0 0 0,0 1 0,0-1 0,0 0 0,0 0 0,0 1 0,0-1 0,0 0 0,0 0 0,0 8 0,2 2 0,1 0 0,5 13 0,-8-23 0,0 0 0,0 0 0,0 1 0,-1-1 0,1 0 0,0 0 0,0 1 0,0-1 0,0 0 0,0 0 0,0 0 0,0 1 0,-1-1 0,1 0 0,0 0 0,0 0 0,0 1 0,-1-1 0,1 0 0,-1 0 0,1 0 0,0 0 0,0 0 0,0 0 0,-1 1 0,1-1 0,0 0 0,0 0 0,-1 0 0,1 0 0,-1 0 0,1 0 0,0 0 0,0 0 0,-1 0 0,1 0 0,0 0 0,0 0 0,-2-1 0,-14 1 0,13 0 0,-18 0 0,1 1 0,-20 4 0,19-3 0,-36 2 0,-102-4 0,-40-1 0,36-7 0,50 1 0,-143 5 0,134 3 0,-248-1 0,369 0 0,0 0 0,-1 0 0,1 0 0,0 1 0,0-1 0,0 0 0,-1 0 0,1 0 0,1 1 0,-1-1 0,0 1 0,-1-1 0,1 1 0,1-1 0,-2 1 0,0 0 0,2 0 0,-1-1 0,1 1 0,0-1 0,-1 1 0,1 0 0,0-1 0,0 1 0,-1 0 0,1-1 0,0 0 0,0 0 0,-1 1 0,1 0 0,0-1 0,0 1 0,0-1 0,1 1 0,-1 0 0,0 0 0,0-1 0,1 1 0,-1 0 0,0-1 0,0 1 0,0-1 0,1 1 0,-1-1 0,0 1 0,2 0 0,-2 0 0,1-1 0,-1 1 0,1-1 0,0 0 0,0 1 0,-1-1 0,1 0 0,0 1 0,0-1 0,0 0 0,-1 1 0,0-1 0,1 0 0,0 0 0,0 0 0,0 1 0,0-1 0,1 0 0,19 0 0,-15 0 0,292 3 0,64 2 0,-130-10 0,115 5 0,-333 0 0,19 5 0,6-2 0,-34-3 0,6 0 0,1 1 0,-1 0 0,0 1 0,0 0 0,-1 0 0,13 3 0,-18-3 0,2-1 0,0 0 0,-2 0 0,1 0 0,0-1 0,1 0 0,10-2 0,4 1 0,-16 1 0,1-1 0,0 0 0,7-1 0,-9 1 0,-2 0 0,2 0 0,-1 0 0,1 1 0,-1-1 0,0 1 0,1 0 0,-1 0 0,1 0 0,-1 0 0,0 1 0,5 0 0,-8-1 0,0 1 0,1-1 0,-1 1 0,0-1 0,1 0 0,-1 0 0,1 1 0,-1-1 0,0 0 0,0 1 0,1-1 0,-1 0 0,0 0 0,1 0 0,-1 0 0,0 1 0,0-1 0,0 1 0,0-1 0,0 0 0,0 1 0,0-1 0,0 0 0,0 1 0,0-1 0,0 2 0,-2 12 0,0 2 0,2-16 0,0 1 0,1 0 0,-1 0 0,1 0 0,-1 0 0,0 0 0,0-1 0,0 1 0,0 0 0,0 0 0,0 0 0,0-1 0,-1 4 0,0-4 0,1 0 0,-1 1 0,1-1 0,0 1 0,-1-1 0,0 0 0,1 0 0,-2 1 0,2-1 0,-1 0 0,0 0 0,0 0 0,0 1 0,1-1 0,-2 0 0,2 0 0,-1 0 0,-1-1 0,-19 1 0,0-1 0,-22-5 0,-27 1 0,-453 0 0,449 5 0,-2-4 0,20 0 0,-331 0 0,204 0 0,163 3 0,-2 0 0,-41-8 0,52 8 0,2 0 0,0 0 0,-1 1 0,-14 2 0,23-2 0,1 0 0,-1 0 0,0 0 0,0 0 0,1 0 0,-1 0 0,1 0 0,-1 1 0,1-1 0,-1 0 0,0 0 0,1 0 0,-1 1 0,1-1 0,-1 0 0,0 1 0,1-1 0,-1 0 0,1 1 0,-1-1 0,0 1 0,1-1 0,-1 1 0,1-1 0,0 0 0,-1 1 0,1-1 0,-1 1 0,1-1 0,0 1 0,0 0 0,0-1 0,0 1 0,-1-1 0,1 1 0,0 0 0,0-1 0,0 1 0,0 0 0,0-1 0,0 1 0,0 0 0,1-1 0,-1 1 0,0-1 0,0 1 0,0 0 0,1-1 0,-1 0 0,1 0 0,-1 1 0,0-1 0,1 1 0,-1-1 0,1 1 0,-1 0 0,1-1 0,-1 0 0,1 1 0,-1-1 0,1 0 0,0 1 0,-1-1 0,1 0 0,1 1 0,6 2 0,0 0 0,2-2 0,-1 1 0,-1 0 0,2-1 0,-1 0 0,0 0 0,16-1 0,38 4 0,-14-1 0,276 2 0,62-5 0,-370 0 0,18 4 0,-18-2 0,21 1 0,91-1 0,-122-1-96,2-1-115,1 0-1,1-1 0,-1 0 1,0 0-1,10-2 1</inkml:trace>
</inkml:ink>
</file>

<file path=ppt/ink/ink2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08"/>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1,'1718'0,"-1715"0</inkml:trace>
</inkml:ink>
</file>

<file path=ppt/ink/ink2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0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1,'1263'0,"-1260"0</inkml:trace>
</inkml:ink>
</file>

<file path=ppt/ink/ink2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10"/>
    </inkml:context>
    <inkml:brush xml:id="br0">
      <inkml:brushProperty name="width" value="0.1" units="cm"/>
      <inkml:brushProperty name="height" value="0.1" units="cm"/>
      <inkml:brushProperty name="color" value="#66CC00"/>
      <inkml:brushProperty name="ignorePressure" value="1"/>
    </inkml:brush>
  </inkml:definitions>
  <inkml:trace contextRef="#ctx0" brushRef="#br0">138 1,'-136'762,"135"-760</inkml:trace>
</inkml:ink>
</file>

<file path=ppt/ink/ink2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11"/>
    </inkml:context>
    <inkml:brush xml:id="br0">
      <inkml:brushProperty name="width" value="0.1" units="cm"/>
      <inkml:brushProperty name="height" value="0.1" units="cm"/>
      <inkml:brushProperty name="color" value="#66CC00"/>
    </inkml:brush>
  </inkml:definitions>
  <inkml:trace contextRef="#ctx0" brushRef="#br0">1367 1 24575,'0'5'0,"1"0"0,0 0 0,2 7 0,-1-7 0,-1 0 0,0 1 0,1 8 0,-3-7 0,0-4 0,1 0 0,0 0 0,0 0 0,0-1 0,1 1 0,-1 0 0,1 0 0,0 0 0,-1-1 0,2 1 0,-2 0 0,1-1 0,3 4 0,-1-2 0,-1 0 0,1 0 0,-2 0 0,0 1 0,1 0 0,-1-1 0,2 9 0,-2-7 0,0-1 0,1 0 0,0 1 0,-1-2 0,4 9 0,11 14 0,-15-26 0,0 0 0,0 2 0,-1-1 0,1 0 0,-1 0 0,0 0 0,1 0 0,-1 3 0,0-2 0,0-1 0,1 0 0,-1 0 0,0 0 0,1 1 0,-1-1 0,1 3 0,4 11 0,-5-15 0,0 1 0,1 0 0,-1 0 0,0 0 0,1-1 0,-1 1 0,2 0 0,-2-1 0,3 3 0,-1 0 0,-1 0 0,2-2 0,-1 2 0,-1 0 0,1 0 0,-1-1 0,0 1 0,-1 0 0,1 4 0,4 16 0,6 3 0,-6-16 0,-1-1 0,7 12 0,1 1 0,-2-7 0,-8-14 0,-1 0 0,1 0 0,-1 1 0,1-1 0,-1 0 0,0 1 0,0-1 0,0 0 0,0 1 0,-1 0 0,0 3 0,0-2 0,1-1 0,0 1 0,-1-1 0,1 0 0,0 0 0,3 5 0,2 14 0,-5-16 0,0 2 0,0-1 0,2 0 0,-1-1 0,4 9 0,-6-14 0,2 1 0,-1 0 0,1 0 0,-1-1 0,1 1 0,3 1 0,-4-2 0,0 0 0,1 0 0,0 1 0,-1-1 0,0 0 0,0 1 0,1 0 0,-1-1 0,2 3 0,7 15 0,-8-16 0,0 1 0,-1-1 0,2 0 0,-2 1 0,1-1 0,1 7 0,-2-6 0,0-1 0,1 0 0,-1 1 0,0 0 0,1-1 0,1 0 0,-1 0 0,1 1 0,2 1 0,-1 0 0,0 0 0,-1-2 0,4 10 0,-6-13 0,-1 1 0,0-1 0,1 0 0,-1 1 0,0-1 0,1 1 0,-1-1 0,0 1 0,0-1 0,0 0 0,0 1 0,0-1 0,0 1 0,0-1 0,0 1 0,0-1 0,0 0 0,0 1 0,0 0 0,0-1 0,0 1 0,0-1 0,0 1 0,0-1 0,0 0 0,-1 1 0,1-1 0,-1 1 0,1-1 0,0 0 0,-1 0 0,-1 0 0,1 0 0,0 0 0,0 0 0,-1 0 0,2 0 0,-1 0 0,-1 0 0,1 0 0,0 0 0,0 0 0,-2 0 0,-63-14 0,37 11 0,-1 2 0,-36 1 0,-28 0 0,6-9 0,87 9 0,-39-2 0,-68 1 0,86 4 0,17-2 0,1 0 0,-1 0 0,1 0 0,-7 0 0,-422-2 0,353 6 0,12-4 0,-58-2 0,53-4 0,56 5 0,-20-4 0,21 3 0,-23-1 0,-57 5 0,85-2 0,1 0 0,-1-1 0,-21-2 0,31 2 0,0-1 0,0 1 0,0 0 0,0 0 0,0 0 0,1 0 0,-1-1 0,0 1 0,0-1 0,1 0 0,0 1 0,-1-1 0,0 0 0,1 1 0,0-1 0,-1 0 0,1 1 0,-1-1 0,0 0 0,1 1 0,0-1 0,0 0 0,-1 0 0,1 0 0,0 0 0,0 1 0,0 0 0,0-2 0,0-4 0,-1 0 0,2-11 0,0 6 0,-1 6 0,0-3 0,0 1 0,0-1 0,1 0 0,1 1 0,2-13 0,2 0 0,-5 16 0,0-1 0,1 0 0,0 1 0,-1-1 0,6-7 0,-5 8 0,0 0 0,0-1 0,0 0 0,0 1 0,1-11 0,-2 8 0,1 1 0,4-12 0,0 4 0,5-18 0,2-6 0,-7 22 0,-2 1 0,5-24 0,-4 15 0,8-25 0,-11 37 0,0-2 0,0-13 0,-1 15 0,0-1 0,6-19 0,7-13 0,-10 35 0,-1-1 0,-1 0 0,0 1 0,0-13 0,-2 21 0,0 1 0,0 0 0,0 0 0,0-1 0,0 0 0,-1 1 0,1 0 0,0 0 0,-1 0 0,0 0 0,1 0 0,-1-1 0,0 1 0,0 0 0,0 0 0,1 0 0,-3-2 0,0 1 0,3 2 0,0 0 0,0 0 0,0-1 0,0 1 0,0 0 0,0 0 0,0 0 0,0 0 0,0 0 0,0 0 0,0 0 0,0-1 0,0 1 0,0 0 0,0 0 0,0 0 0,0 0 0,-1 0 0,1 0 0,0 0 0,0-1 0,1 1 0,-1 0 0,0 0 0,0 0 0,0 0 0,0 0 0,0 0 0,0 0 0,0-1 0,0 1 0,0 0 0,0 0 0,0 0 0,0 0 0,0 0 0,0 0 0,0 0 0,0 0 0,0 0 0,0-1 0,9-1 0,10 2 0,-16 0 0,404 1 0,-209-1 0,-91 4 0,-1-1 0,-43 2 0,51-1 0,-68-5 0,47 2 0,-92 0 0,0-1 0,0 1 0,1-1 0,-1 1 0,0-1 0,0 1 0,0-1 0,0 1 0,0-1 0,0 1 0,0 0 0,-1 0 0,1 0 0,0 0 0,-1 0 0,1 0 0,-1 0 0,1 0 0,0 3 0,8 19 0,-9-22 0,0 0 0,0-1 0,0 0 0,0 1 0,0-1 0,0 1 0,0-1 0,0 1 0,0-1 0,0 0 0,0 0 0,0 0 0,0 0 0,0 1 0,0-1 0,0 1 0,-1-1 0,1 0 0,-1 1 0,1-1 0,0 0 0,0 1 0,-1-1 0,0 1 0,-13 4 0,-20-4 0,30-1 0,-93 4 0,54-5 0,0-1 0,-46-9 0,72 10 0,-5-1 0,-3 1 0,-25 2 0,5 0 0,-474-1 0,434-5 0,82 5 0,-1 0 0,-1 0 0,0 0 0,1 1 0,-1-1 0,0 1 0,-6 2 0,9-2 0,1-1 0,1 0 0,-2 1 0,1-1 0,0 1 0,0 0 0,0 0 0,0 0 0,0 0 0,0 0 0,0 0 0,0 0 0,0 0 0,1 0 0,-1 1 0,0-1 0,1-1 0,0 2 0,0-1 0,0 0 0,-1 0 0,1 0 0,0 1 0,-1-1 0,1 1 0,1 1 0,-2-2 0,1 2 0,0-1 0,0 0 0,0 1 0,1 0 0,0-2 0,-1 6 0,1-6 0,0 0 0,-1-1 0,1 1 0,-1 0 0,1-1 0,0 1 0,0 0 0,-1-1 0,2 0 0,-2 1 0,1-1 0,0 1 0,0-1 0,0 0 0,0 1 0,0-1 0,-1 0 0,1 0 0,0 1 0,0-1 0,0 0 0,0 0 0,0 0 0,2 0 0,18 1 0,2-2 0,-2 1 0,2-2 0,31-6 0,-33 4 0,1 1 0,-1 2 0,2 1 0,30 0 0,-5 1 0,76-4 0,-76 2 0,47 2 0,-45 2 0,30 2 0,6-1 0,2 0 0,121-4 0,-207 0 0,-1 0 0,1 0 0,0 1 0,0-1 0,0 1 0,0 0 0,0-1 0,0 1 0,-2 0 0,2 0 0,2 2 0,-3-3 0,0 1 0,-1-1 0,1 1 0,0-1 0,0 1 0,-1 0 0,1-1 0,0 1 0,0-1 0,-1 0 0,0 1 0,0 0 0,0 0 0,1 0 0,-1 0 0,1 0 0,-1-1 0,0 1 0,0 0 0,0 0 0,1 0 0,-1 0 0,0 0 0,0 1 0,-1-2 0,1 0 0,0 0 0,-1 1 0,1-1 0,-1 0 0,1 1 0,0-1 0,0 0 0,0 1 0,-1-1 0,0 0 0,1 1 0,-1-1 0,1 0 0,-1 0 0,0 0 0,1 0 0,-1 1 0,1-1 0,-1 0 0,0 0 0,1 0 0,-1 0 0,-18 1 0,8-1 0,-220 7 0,210-7 0,-65 0 0,-90 0 0,56-12 0,77 6 0,18 1 0,-33-1 0,37 5 0,-156-2 0,98 11 0,39-4 0,20-2 0,-19 0 0,37-2 0,1 0 0,0 0 0,-1 0 0,1-1 0,-1 1 0,1-1 0,0 1 0,-1-1 0,1 1 0,-1-1 0,1 0 0,0 1 0,0-1 0,0 0 0,0 0 0,0 0 0,0 0 0,0 1 0,0-1 0,0 0 0,0 0 0,0-1 0,1 1 0,-2-2 0,-1-4 0,0-1 0,0 2 0,-2-11 0,-2-7 0,3 13 0,3 9 0,1 9 0,2-1 0,0-1 0,0 1 0,0-1 0,0 1 0,0 0 0,8 9 0,4 9 0,-11-19 0,-2 1 0,1 0 0,0-1 0,-1 1 0,0 0 0,1 7 0,-2-13 0,0 1 0,0 0 0,0-1 0,1 1 0,-1-1 0,0 1 0,1-1 0,-1 0 0,1 1 0,-1-1 0,0 1 0,1-1 0,-1 0 0,1 1 0,-1-1 0,0 0 0,0 1 0,1-1 0,-1 0 0,1 0 0,0 1 0,-1-1 0,1 0 0,0 0 0,0 0 0,-1 0 0,1 0 0,0 0 0,-1 0 0,1 0 0,0 0 0,25 0 0,-17-1 0,150 7 0,-114-3 0,56-3 0,-38-1 0,42 0 0,106 2 0,-94 4 0,-41-1 0,-61-4 0,19 4 0,-21-3 0,25 2 0,7-4 0,80 2 0,-123-1 0,-1 0 0,1 0 0,-1 0 0,0 1 0,0-1 0,0 0 0,1 1 0,-1-1 0,0 1 0,0 0 0,-1-1 0,1 1 0,0 0 0,0-1 0,0 1 0,0 0 0,0-1 0,0 1 0,0-1 0,-1 1 0,1 1 0,0-1 0,-1 0 0,1 0 0,-1 0 0,2 1 0,-2 2 0,1-2 0,-1 1 0,1 0 0,-1 1 0,0-2 0,0 2 0,0 5 0,-1-8 0,1-1 0,0 0 0,0 0 0,0 0 0,0 1 0,0-1 0,0 0 0,0 1 0,0-1 0,-1 0 0,1 1 0,0 0 0,0-1 0,-1 0 0,0 0 0,1 1 0,0-1 0,-1 0 0,1 0 0,0 1 0,-1-1 0,0 0 0,1 0 0,0 0 0,-1 1 0,0-1 0,1 0 0,0 0 0,-1 0 0,1 0 0,-1 0 0,0 0 0,1 0 0,-1 0 0,1 0 0,0 0 0,-2 0 0,-21-6 0,13 5 0,-18-1 0,-49 2 0,29 1 0,-4-1 0,-75-10 0,21 3 0,101 7 0,-191-4 0,82 0 0,-220 4 0,327 0 0,-2 1 0,-11 2 0,12-1 0,0-1 0,-13 1 0,19-2 0,-1-1 0,1 1 0,0 1 0,0-1 0,0 0 0,0 0 0,0 1 0,0-1 0,0 1 0,0-1 0,0 1 0,-2 1 0,3-2 0,0 1 0,0 0 0,0 0 0,0 0 0,1 0 0,-1 0 0,1 0 0,-1 0 0,0 0 0,1 0 0,-1 0 0,1 0 0,0-1 0,0 2 0,0-1 0,-1 0 0,1 0 0,0 0 0,0 1 0,1 1 0,-1-2 0,0 0 0,0-1 0,0 1 0,1-1 0,-1 0 0,0 1 0,0 0 0,1-1 0,0 1 0,-1-1 0,0 1 0,1 0 0,-1-1 0,1 1 0,0 0 0,-1-1 0,1 1 0,0-1 0,0 0 0,-1 1 0,1-1 0,0 0 0,-1 1 0,0-1 0,1 0 0,0 0 0,0 0 0,0 1 0,-1-1 0,2 0 0,-2 0 0,2 0 0,5 0 0,1 0 0,12-1 0,-6 0 0,892 1 0,-831 5 0,1-2 0,-48-4 0,-19 0 0,1 1 0,0 0 0,-1 0 0,1 1 0,15 3 0,-22-3 0,-1 0 0,0 1 0,0-1 0,0 0 0,0 1 0,1-2 0,-1 2 0,-1 0 0,0 0 0,1 0 0,0 0 0,-1-1 0,1 2 0,-1-2 0,0 1 0,0 0 0,0 1 0,0-1 0,0 0 0,-1 0 0,0 0 0,1 0 0,-1 1 0,0-1 0,0 1 0,0-1 0,-1 3 0,1-5 0,0 1 0,0-1 0,0 1 0,0-1 0,0 1 0,-1-1 0,1 1 0,0-1 0,-1 1 0,0-1 0,1 0 0,0 1 0,-1-1 0,1 1 0,-1-1 0,0 0 0,1 1 0,-1-1 0,1 1 0,-1-1 0,0 0 0,1 0 0,-1 0 0,0 0 0,0 0 0,1 0 0,-1 0 0,1 0 0,-1 0 0,1 0 0,-2 0 0,-24-3 0,15 1 0,-20 1 0,-56 2 0,-41 3 0,-107-8 0,175 3 0,20 0 0,-69-7 0,94 6 0,-8-2 0,23 4 0,0 0 0,0 0 0,0 0 0,0 0 0,0 0 0,0 0 0,0 0 0,0 0 0,0 0 0,0 0 0,0 0 0,0 0 0,0 0 0,0 0 0,0 0 0,0 0 0,0 0 0,0 0 0,0 0 0,0 0 0,0 0 0,0 0 0,0 0 0,0-1 0,0 1 0,0 0 0,0 0 0,0 0 0,0 0 0,0 0 0,0 0 0,0 0 0,14 0 0,251-7 0,-120 7 0,10-1 0,-136-1 0,-18 1 0,-12 0 0,-245 6 0,120-2 0,-4 1 0,-171-4 0,234-4 0,18 2 0,38 0 0,-41 3 0,61-1 0,1 0 0,-1 0 0,0 0 0,0 0 0,1 1 0,-1-1 0,0 0 0,1 0 0,-1 0 0,1 0 0,-1 1 0,1 0 0,-1-1 0,1 1 0,0-1 0,-1 1 0,0-1 0,1 1 0,-1-1 0,1 1 0,0-1 0,0 1 0,-1 0 0,1-1 0,-1 1 0,1-1 0,0 2 0,0-2 0,0 1 0,0 0 0,0 0 0,1 24 0,0-21 0,-1-3 0,0 0 0,1 0 0,-1-1 0,1 1 0,0 0 0,-1 0 0,1-1 0,-1 1 0,1 0 0,-1-1 0,1 1 0,-1 0 0,2-1 0,-2 1 0,1-1 0,0 1 0,0-1 0,0 0 0,0 1 0,0-1 0,0 0 0,0 1 0,0-1 0,0 0 0,1 0 0,28 2 0,-30-2 0,221 1 0,-111-2 0,6-2 0,28 2 0,101 2 0,-72 2 0,-80 2 0,-14-10 0,-70 4 0,-4 1 0,0 0 0,0 0 0,0 0 0,6 1 0,-10 0 0,1-1 0,-1 1 0,0-1 0,0 0 0,1 1 0,-1-1 0,0 1 0,0 0 0,-1-1 0,1 1 0,1 0 0,-1 0 0,-1-1 0,2 1 0,-1 1 0,-1-2 0,1 1 0,0-1 0,0 1 0,0 2 0,2 3 0,-2-3 0,1-1 0,-1 1 0,1 0 0,-2 0 0,3 4 0,-3-6 0,0-1 0,0 1 0,0-1 0,0 0 0,0 1 0,0-1 0,0 1 0,0-1 0,0 0 0,0 1 0,-1-1 0,1 0 0,0 1 0,0-1 0,-1 0 0,1 1 0,0-1 0,0 0 0,-1 0 0,1 1 0,0-1 0,-2 1 0,2-1 0,-1 0 0,1 1 0,-2-1 0,2 0 0,-1 1 0,0-1 0,1 0 0,-1 0 0,1 0 0,-1 0 0,0 0 0,0 0 0,0 0 0,-1-1 0,-43-3 0,-79 4 0,59 1 0,-414-1 0,421-5 0,-2 1 0,-1 1 0,-1-2 0,-267 5 0,329 0 0,-1 0 0,0 0 0,-1 0 0,1 0 0,0 0 0,0 1 0,0-1 0,-1 0 0,1 1 0,0-1 0,0 0 0,0 1 0,1 0 0,-1-1 0,0 1 0,0-1 0,0 1 0,0 0 0,0-1 0,0 0 0,1 1 0,-1 0 0,-1 2 0,0 0 0,1 0 0,0 0 0,0 0 0,0 1 0,-1 5 0,-1 15 0,3-20 0,0 1 0,-1 0 0,1-1 0,-2 0 0,2 1 0,-4 6 0,2-5 0,0-1 0,0 1 0,-1 9 0,-1 4 0,-10 62 0,13-75 0,-5 15 0,6-20 0,-1-1 0,1 1 0,0 0 0,-1 0 0,0 0 0,0 0 0,1-1 0,-1 2 0,0-2 0,0 1 0,1 0 0,-1 0 0,0-1 0,1 1 0,-2 0 0,0 0 0,2-1 0,-1-1 0,1 1 0,0 0 0,0 0 0,0-1 0,0 1 0,0 0 0,0 0 0,-1-1 0,1 1 0,0 0 0,0-1 0,0 1 0,0 0 0,0 0 0,0-1 0,0 1 0,0 0 0,0-1 0,0 1 0,0 0 0,1 0 0,-1-1 0,0 1 0,0-1 0,0 1 0,0 0 0,1-1 0,2-9 0,5-25 0,-7 29 0,0 1 0,0-1 0,1 0 0,0 1 0,-1 0 0,1-1 0,4-5 0,0 1 0,2 0 0,-1 0 0,1 1 0,0-1 0,1 2 0,0 0 0,13-10 0,-19 15 0,0 1 0,0-1 0,-1 2 0,4-7 0,-4 6 0,0 0 0,0 1 0,0-2 0,0 1 0,3-2 0,-4 3 0,0 0 0,0 1 0,0-1 0,1 1 0,-1 0 0,0-1 0,0 1 0,-1 0 0,2 0 0,-1 0 0,0-1 0,0 1 0,0 0 0,1 0 0,-1 0 0,0 1 0,0-1 0,2 0 0,19 5 0,0-2 0,34 2 0,49-5 0,-45-1 0,1-4 0,-36 4 0,49-5 0,-136 5 0,-20 1 0,-97 0 0,28-3 0,259 6 0,68-3 0,-74-11 0,-62 5 0,67-2 0,111 13 0,-80-1 0,132 0 0,-211-4 0,-51 1 0,-3-1 0,2 2 0,-2-1 0,2 1 0,-1 0 0,0 0 0,8 3 0,5 3 0,-17-7 0,-1 1 0,1-2 0,0 1 0,0 0 0,0 0 0,-1 0 0,1 1 0,-1-1 0,0 1 0,0-1 0,2 3 0,-2-4 0,-1 0 0,1 0 0,-1 0 0,0 1 0,0 0 0,0-1 0,0 0 0,0 1 0,1-1 0,-1 1 0,0-1 0,0 0 0,0 1 0,0-1 0,0 1 0,0-1 0,0 0 0,0 1 0,-1-1 0,1 0 0,0 1 0,0 0 0,-1-1 0,0 1 0,1 0 0,-1-1 0,1 0 0,-1 1 0,0-1 0,1 0 0,-1 1 0,1-1 0,-1 0 0,1 0 0,-1 1 0,0-1 0,0 0 0,0 0 0,1 0 0,-1 0 0,-1 0 0,-62 0 0,34 0 0,-30 2 0,21 1 0,-52-4 0,33 0 0,-68 2 0,-130-2 0,86-2 0,211-7 0,106-8 0,-115 15 0,41 4 0,-60 0 0,-72 0 0,-99 13 0,149-14 0,-106 14 0,2-11 0,-45 1 0,149-4 0,1 0 0,-1 1 0,1 0 0,0 0 0,-10 3 0,15-4 0,0 1 0,0 0 0,0 1 0,-1-1 0,1 1 0,0 0 0,1 0 0,-1 0 0,1-1 0,-1 1 0,0 0 0,2 1 0,-1-1 0,0 1 0,-3 2 0,1 0 0,2 0 0,0-1 0,0 1 0,-1 0 0,-1 6 0,2-2 0,0 0 0,0 0 0,1 0 0,1 13 0,-1-13 0,1-6 0,-1-1 0,1 0 0,1 0 0,-1 1 0,1 0 0,0 4 0,0-7 0,-1 1 0,1 0 0,-1-1 0,1 1 0,-1 0 0,1-1 0,-1 1 0,0 0 0,1-1 0,-1 1 0,1-1 0,0 1 0,0-1 0,-1 1 0,2-1 0,-2 0 0,1 1 0,0-1 0,0 0 0,0 0 0,0 1 0,0-1 0,0 0 0,-1 0 0,1 0 0,-1 0 0,3 0 0,194-1 0,-107-3 0,84-1 0,-144 5 0,174 5 0,-104-1 0,58-3 0,-80-2 0,22-3 0,-95 4 0,7 0 0,1 0 0,1 0 0,-1-2 0,18-3 0,-14 3 0,0-1 0,1 2 0,-1 0 0,29 2 0,-9 0 0,-24 1 0,-12-2 0,-1 0 0,2 1 0,-1 0 0,1-1 0,-1 0 0,1 0 0,-1 0 0,1 0 0,-1 0 0,1 0 0,-2 0 0,0-1 0,1 1 0,-1-1 0,0 1 0,0 0 0,0 0 0,0-1 0,0 1 0,0 0 0,0 0 0,0-1 0,0 1 0,0 0 0,0 0 0,0-1 0,0 1 0,0 0 0,0 0 0,0-1 0,-1 1 0,1 0 0,0 0 0,0-1 0,0 1 0,0 0 0,0 0 0,0 0 0,0-1 0,0 1 0,0 0 0,-9-11 0,6 8 0,-24-32 0,27 34 0,-3-4 0,0 1 0,0 0 0,1-1 0,-1-1 0,1 2 0,1-1 0,-1-1 0,-1-8 0,3 14 0,0-1 0,0 0 0,-1 0 0,0 0 0,1 0 0,0 0 0,-1 0 0,1 0 0,-1-1 0,0 2 0,1-1 0,-1 0 0,1 0 0,-2 0 0,2 1 0,-1 0 0,1-1 0,-1 1 0,0-1 0,0 0 0,0 0 0,0 1 0,-1-1 0,1 1 0,0 0 0,0-1 0,0 1 0,0 0 0,0 0 0,-1-1 0,-6 1 0,1-1 0,-1 1 0,-13 1 0,6 0 0,-59 3 0,-2 0 0,-11-8 0,31 0 0,-24 0 0,-29 0 0,-59 0 0,-62 3 0,116 2 0,102-1 0,-1 0 0,0 1 0,0 0 0,1 1 0,0-1 0,0 2 0,-18 6 0,-46 20 0,75-29 0,0 1 0,0-1 0,-1 1 0,1 0 0,0 0 0,-1 0 0,1-1 0,0 1 0,0 0 0,0 0 0,0 0 0,0 0 0,1 1 0,-1-1 0,0 0 0,1-1 0,-2 3 0,1 1 0,0-1 0,1 1 0,0-2 0,-1 2 0,2 4 0,-1-2 0,0-5 0,0 1 0,0 0 0,0 0 0,0-1 0,0 0 0,1 1 0,-1-1 0,1 2 0,0-2 0,-1 1 0,1-1 0,0 1 0,0-1 0,-1 0 0,1 0 0,0 1 0,2 1 0,-1-2 0,0 0 0,0 0 0,0 0 0,-1 0 0,1 0 0,1-1 0,-2 1 0,2-1 0,-1 0 0,0 0 0,-1 0 0,2 1 0,-1-1 0,4-1 0,51 1 0,69-7 0,11 0 0,-85 6 0,205 0 0,-128 5 0,-16 0 0,-59-3 0,46-2 0,-49-5 0,-28 4 0,35-2 0,-55 4 0,0 0 0,0-1 0,-1 1 0,0-1 0,1 0 0,0 0 0,-1 0 0,1 0 0,-1 0 0,0 0 0,1 0 0,0 0 0,-1-1 0,0 1 0,-1-1 0,2 0 0,-2 0 0,1 0 0,0 1 0,0-1 0,0 0 0,-1-1 0,2-3 0,-3 6 0,0 0 0,0-1 0,0 1 0,0 0 0,0 0 0,-1-1 0,1 1 0,0 0 0,0 0 0,-1-1 0,1 1 0,0 0 0,0-1 0,0 1 0,-1 0 0,1 0 0,0-1 0,0 1 0,0 0 0,0 0 0,-1 0 0,1-1 0,0 1 0,0 0 0,-1 0 0,1 0 0,0 0 0,-1 0 0,1 0 0,-1 0 0,1 0 0,0 0 0,-1-1 0,0 1 0,1 0 0,0 0 0,-1 1 0,1-1 0,-1 0 0,-19 0 0,16 0 0,-240 1 0,127-2 0,-10-3 0,-10-1 0,-188 5 0,159 1 0,135 1 0,28-2 0,0 0 0,1 0 0,-1 1 0,1 0 0,0 0 0,-1 0 0,1-1 0,-1 1 0,1 1 0,-3 0 0,5-1 0,0-1 0,-1 0 0,1 1 0,-1-1 0,1 0 0,-1 0 0,1 0 0,0 1 0,0-1 0,-1 1 0,1-1 0,0 1 0,0-1 0,0 0 0,-1 1 0,1-1 0,0 1 0,0-1 0,0 1 0,0-1 0,-1 1 0,1-1 0,1 1 0,-1 0 0,0-1 0,0 1 0,0-1 0,0 1 0,1-1 0,-1 0 0,0 1 0,0-1 0,0 1 0,1-1 0,-1 1 0,0-1 0,0 0 0,1 0 0,0 0 0,-1 0 0,0 1 0,1-1 0,-1 0 0,0 1 0,1-1 0,0 0 0,-1 1 0,1-1 0,-1 0 0,0 0 0,0 0 0,2 1 0,1 0 0,0 0 0,0 0 0,0 0 0,0 0 0,1-1 0,-1 1 0,3-1 0,234-4 0,-200 3 0,1-3 0,47-6 0,8-1 0,-13 2 0,-69 7 0,27 1 0,-27 1 0,23-2 0,-4-1-1365</inkml:trace>
</inkml:ink>
</file>

<file path=ppt/ink/ink2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73"/>
    </inkml:context>
    <inkml:brush xml:id="br0">
      <inkml:brushProperty name="width" value="0.05" units="cm"/>
      <inkml:brushProperty name="height" value="0.05" units="cm"/>
    </inkml:brush>
  </inkml:definitions>
  <inkml:trace contextRef="#ctx0" brushRef="#br0">34 683 24575,'1'-29'0,"6"-38"0,-3 45 0,0 2 0,1-2 0,1 2 0,2-1 0,15-30 0,3 0 0,-15 30 0,27-42 0,35-23 0,-59 71 0,2 1 0,1 0 0,25-15 0,34-12 0,-63 34 0,1 1 0,0 1 0,1 0 0,26-4 0,21-9 0,-52 15 0,-1 0 0,1 2 0,0-1 0,1 1 0,14-1 0,-2 1 0,30 4 0,-40-1 0,-1 0 0,-1 0 0,0 2 0,14 4 0,-23-7 0,30 12 0,45 25 0,-44-20 0,42 24 0,13 8 0,-39-23 0,-35-19 0,0 0 0,28 12 0,-28-15 0,24 15 0,-3-3 0,136 52 0,-147-61 0,5 3 0,-16-5 0,0-2 0,26 8 0,152 24 0,-148-28 0,22 3 0,1 0 0,-16-3 0,-36-4 0,0 0 0,0 0 0,0 1 0,0 1 0,-1-1 0,20 14 0,-12-6 0,-1-1 0,19 15 0,-26-17 0,38 28 0,28 15 0,-73-49-1365,-1 0-5461</inkml:trace>
</inkml:ink>
</file>

<file path=ppt/ink/ink2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04"/>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2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06"/>
    </inkml:context>
    <inkml:brush xml:id="br0">
      <inkml:brushProperty name="width" value="0.025" units="cm"/>
      <inkml:brushProperty name="height" value="0.025" units="cm"/>
      <inkml:brushProperty name="color" value="#66CC00"/>
    </inkml:brush>
  </inkml:definitions>
  <inkml:trace contextRef="#ctx0" brushRef="#br0">0 53 24575,'3'0'0,"-1"0"0,0 0 0,1 0 0,-1-1 0,1 1 0,0 0 0,-1-1 0,-1 1 0,2-2 0,0 2 0,3-2 0,-5 2 0,1-2 0,1 1 0,0-1 0,1 1 0,-1 0 0,-1 0 0,2 0 0,-1 0 0,1 1 0,-2-1 0,7 1 0,-5-1 0,1 1 0,0-1 0,-1 0 0,0 0 0,8-4 0,4-1 0,9 4 0,-8 1 0,5-4 0,-16 4 0,0-1 0,0 1 0,0 1 0,7-1 0,2 1 0,-1 1 0,25 3 0,-30 0 0,-9-4 0,0 1 0,1-1 0,-1 0 0,1 1 0,-1-1 0,1 0 0,0 0 0,0 0 0,-1 1 0,1-1 0,0 0 0,-1 0 0,1 0 0,-1 0 0,1 0 0,0 0 0,0 0 0,-1 0 0,2-1 0,-1 1 0,0 0 0,0 0 0,0 1 0,1-1 0,-1 0 0,0 0 0,1 1 0,-1-1 0,0 0 0,2 1 0,4 1 0,-21-5 0,15 3 0,8 3 0,12 5 0,-17-7 0,2 1 0,-1-1 0,-1 1 0,1 1 0,7 4 0,-9-6 0,0-1 0,-1 2 0,1-1 0,-1-1 0,1 1 0,0-1 0,0 1 0,0-1 0,-2 0 0,2 0 0,0 0 0,0 0 0,4-1 0,4 1 0,-14-1 0,-1 0 0,1 1 0,-1-2 0,1 2 0,0-1 0,0 0 0,0-1 0,0 1 0,-3-4 0,-21-6 0,9 4 0,-1 2 0,1 1 0,-2-1 0,2 3 0,-36-2 0,46 4 0,1-1 0,1 1 0,-1 0 0,0 1 0,1 0 0,0 0 0,-1 0 0,1 0 0,-10 4 0,-59 21 0,75-26 0,-1 0 0,1 0 0,0 0 0,0 0 0,0 0 0,-1 1 0,1-1 0,-1 0 0,1 0 0,0 0 0,0 0 0,0 0 0,-1 0 0,1 0 0,0 1 0,0-1 0,0 0 0,0 0 0,-1 0 0,1 0 0,0 1 0,0-1 0,0 0 0,0 0 0,0 0 0,0 1 0,0-1 0,0 0 0,0 0 0,0 1 0,0-1 0,0 0 0,0 0 0,0 1 0,10 2 0,24-3 0,-26 0 0,19 0 0,-25 0 0,-17 0 0,-8-1 0,14 1 0,-1 0 0,0 0 0,1 0 0,0 1 0,-13 3 0,28-5 0,-1 1 0,0-1 0,0 1 0,7 1 0,5 0 0,29-1 0,50 0 0,-66-4 0,-18 2 0,0 0 0,11 1 0,-11 1 0,-8-1 0,0 1 0,-1 0 0,1 0 0,-1 1 0,7 0 0,-10-1 0,0 0 0,1 0 0,-1 0 0,0 0 0,0 0 0,0 0 0,0 0 0,0 0 0,0 0 0,0 0 0,1 0 0,-1 0 0,0 0 0,0 1 0,0-1 0,0 0 0,1 0 0,-1 0 0,0 0 0,0 1 0,0-1 0,0 0 0,0 0 0,0 0 0,0 0 0,0 0 0,0 0 0,0 0 0,0 0 0,0 1 0,0-1 0,0 0 0,0 0 0,0 0 0,0 0 0,0 0 0,0 1 0,-4 2 0,-7 1 0,-32-3 0,26-1 0,14 0 0,5 0 0,81 0 0,-125-8 0,18 4 0,17 2 0,-2 1 0,2 0 0,-11 0 0,-14 2 0,-53-2 0,86 1 0,-1 0 0,0 0 0,0 0 0,0 0 0,0 0 0,0 0 0,0-1 0,0 1 0,0 0 0,0 0 0,0 0 0,0 0 0,0 0 0,0 0 0,0 0 0,0 0 0,0 0 0,0 0 0,0 0 0,0 0 0,0 0 0,0 0 0,0 0 0,0-1 0,0 1 0,0 0 0,0 0 0,0-1 0,0 1 0,0 0 0,0 0 0,0 0 0,0 0 0,0 0 0,0 0 0,0-1 0,0 1 0,0 0 0,0 0 0,0 0 0,0 0 0,0 0 0,0 0 0,0 0 0,0 0 0,0 0 0,0-1 0,-1 1 0,1 0 0,0 0 0,0 0 0,0 0 0,0 0 0,0 0 0,0 0 0,-1 0 0,1 0 0,0 0 0,0 0 0,0 0 0,1-2 0,-10 2 0,1 1 0,5-1 0,1 0 0,0 0 0,-1 1 0,2-1 0,-2 1 0,1-1 0,0 1 0,-4 1 0,26-1 0,29-9 0,20 4 0,-53 2 0,-6 1 0,-2 1 0,13 0 0,-18 0 0,-1 0 0,1 0 0,-1 0 0,1 1 0,0 0 0,-1-1 0,0 1 0,1 1 0,0-1 0,-1 0 0,0 0 0,3 2 0,-5-3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0 0,-7 1 0,-9 0 0,-8-1 0,-1 1 0,-29 4 0,36-3 6,-2-1 0,-30-1 0,13-1-1389,33 1-5443</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92"/>
    </inkml:context>
    <inkml:brush xml:id="br0">
      <inkml:brushProperty name="width" value="0.2" units="cm"/>
      <inkml:brushProperty name="height" value="0.2" units="cm"/>
      <inkml:brushProperty name="color" value="#E71224"/>
    </inkml:brush>
  </inkml:definitions>
  <inkml:trace contextRef="#ctx0" brushRef="#br0">35 1 24575,'1'1'0,"0"0"0,0 0 0,1 1 0,-1-2 0,1 1 0,-1 0 0,1 0 0,-1 0 0,1 0 0,0 0 0,3 0 0,-4-1 0,44 16 0,-28-10 0,-16-6 0,0 0 0,0 1 0,0-1 0,-1 0 0,1 1 0,-1 0 0,1-1 0,0 0 0,-1 1 0,1-1 0,-1 1 0,1 0 0,0-1 0,-1 1 0,1-1 0,-1 1 0,1 0 0,-1-1 0,1 2 0,-2-1 0,-1 0 0,1 0 0,0-1 0,0 1 0,-1-1 0,1 1 0,0-1 0,-1 0 0,1 0 0,0 1 0,0-1 0,-1 0 0,-1 0 0,1 0 0,-12 2 0,10-2 0,0 1 0,0 0 0,0 0 0,0 0 0,-7 2 0,10-2 0,0-1 0,-1 1 0,0 1 0,1-1 0,0 0 0,0 0 0,-1 0 0,1 0 0,0 1 0,0-1 0,0 1 0,0-1 0,0 1 0,0-1 0,0 1 0,0 3 0,0-4 0,1-1 0,0 1 0,-1 0 0,1 0 0,0 0 0,0 0 0,-1 0 0,1 0 0,0 0 0,0 0 0,0-1 0,0 1 0,0 0 0,1 0 0,-1 0 0,0 0 0,0 0 0,0 0 0,1 0 0,-1-1 0,1 2 0,0-1 0,0 0 0,0-1 0,0 1 0,0-1 0,0 1 0,0 0 0,0-1 0,0 1 0,0-1 0,0 1 0,0-1 0,0 0 0,0 0 0,0 0 0,1 0 0,-1 0 0,2 0 0,80 0 0,-68-2 0,-13 1 0,1 0 0,0 1 0,-1 0 0,1-1 0,-1 1 0,1 0 0,-1 0 0,1 0 0,0 1 0,-1-1 0,0 1 0,1 0 0,0-1 0,-1 1 0,1 0 0,-1 0 0,0 0 0,0 0 0,5 4 0,-3-2 0,0 0 0,0 1 0,-1-1 0,1 2 0,-1-1 0,0 0 0,0 0 0,0 1 0,-1-1 0,0 1 0,3 5 0,-5-9 0,0-1 0,0 0 0,0 1 0,0-1 0,0 0 0,0 0 0,0 1 0,0-1 0,0 0 0,0 1 0,-1-1 0,1 0 0,0 0 0,0 1 0,0-1 0,0 0 0,0 0 0,0 1 0,-1-1 0,1 0 0,0 0 0,0 0 0,0 1 0,0-1 0,-1 1 0,1-1 0,-1 0 0,1 0 0,-1 0 0,-10 3 0,-17-4 0,27 1 0,-74-5 0,62 5 0,3-1 0,0 1 0,0 1 0,0 0 0,0 0 0,-13 4 0,22-5 0,0 1 0,0 0 0,-1 0 0,1 1 0,0-1 0,0 0 0,0 1 0,0-1 0,-1 0 0,2 0 0,-1 1 0,0 0 0,1-1 0,-1 1 0,0-1 0,1 1 0,0 0 0,-1-1 0,1 4 0,0-4 0,-1 1 0,0-1 0,1 0 0,0 0 0,0 1 0,0-1 0,0 0 0,0 1 0,0-1 0,0 1 0,1-1 0,-1 0 0,1 0 0,-1 0 0,1 1 0,-1-1 0,1 0 0,-1 1 0,1-1 0,0 0 0,-1 0 0,1 0 0,1 0 0,0 2 0,3-2 0,-1 0 0,0 0 0,1-1 0,-1 1 0,1-1 0,0 0 0,-1 0 0,9-1 0,6 0 0,91 5 0,-63 1 0,-30-3 0,20 0 0,-35-2 0,-1 0 0,2 1 0,-2-1 0,1 0 0,0 1 0,0-1 0,-1 1 0,1-1 0,0 1 0,0 0 0,-1-1 0,1 1 0,-1 0 0,1 1 0,-1-1 0,0 0 0,1 0 0,-1 0 0,1 0 0,-1 1 0,0 0 0,0-1 0,-1 0 0,1 1 0,1-1 0,-1 4 0,-1-4 0,0-1 0,0 1 0,0 0 0,0-1 0,-1 1 0,1-1 0,0 1 0,0-1 0,-1 1 0,0 0 0,1 0 0,0-1 0,-1 1 0,1-1 0,-1 1 0,1-1 0,-1 0 0,1 1 0,-1-1 0,1 1 0,-1-1 0,0 0 0,1 0 0,-1 1 0,1-1 0,-1 0 0,0 0 0,1 0 0,-1 1 0,0-1 0,-1 0 0,-22 3 0,-46 1 0,27-3 0,-41-2 0,20-3 0,64 4 0,-3 0 0,2 0 0,-1 0 0,-1 0 0,2 0 0,-1 0 0,-1 1 0,2-1 0,-1 0 0,-2 2 0,3-2 0,1 1 0,-1-1 0,1 1 0,-1 0 0,1-1 0,-1 1 0,1 0 0,-1 0 0,1 0 0,0-1 0,-1 1 0,1 0 0,-1 0 0,1-1 0,0 1 0,0 0 0,0 0 0,0 0 0,0-1 0,0 2 0,0-2 0,0 1 0,0 1 0,1-1 0,-1-1 0,0 1 0,0 0 0,0-1 0,1 1 0,-1 0 0,0 0 0,0-1 0,1 1 0,-1 0 0,0-1 0,1 1 0,-1-1 0,1 1 0,-1 0 0,1-1 0,-1 1 0,1-1 0,-1 0 0,2 1 0,0 1 0,-1-1 0,1 0 0,0-1 0,0 1 0,0 0 0,0-1 0,3 1 0,4 0 0,0 0 0,15 0 0,-21-1 0,38-1 0,49 2 0,-82-1 0,0 1 0,0 0 0,1 1 0,-1-1 0,0 1 0,-1 1 0,1 0 0,-1 0 0,1 1 0,12 7 0,-12-8 0,1 1 0,-1-1 0,1-1 0,0 0 0,16 2 0,-24-4 0,-79-4 0,48 1 0,-1 2 0,-40 3 0,33-1 0,31-1 0,0 0 0,0 0 0,0 0 0,0 2 0,0-1 0,0 0 0,-12 4 0,9-1 0,6-3 0,-1 1 0,1 0 0,-1 0 0,1 0 0,-6 5 0,9-7 0,1 1 0,-1-1 0,1 1 0,-1-1 0,1 1 0,-1-1 0,1 1 0,0-1 0,-1 1 0,0-1 0,1 1 0,0 0 0,0-1 0,0 1 0,-1 0 0,1 0 0,0-1 0,0 2 0,0-1 0,0-1 0,0 1 0,1 0 0,-1 0 0,0 0 0,1 0 0,0 0 0,-1 0 0,0 0 0,1-1 0,-1 1 0,1 0 0,0 0 0,-1-1 0,1 1 0,1 1 0,0-1 0,0 0 0,-1 0 0,1 0 0,0 0 0,0 0 0,0-1 0,0 1 0,0 0 0,0-1 0,0 0 0,0 1 0,4-1 0,29-1 0,-16 0 0,150 6 0,-155-5 0,1 0 0,-1 1 0,21 5 0,-10-3 0,5 2 0,-30-4 0,1-1 0,0 0 0,0 0 0,0 0 0,-1 0 0,1 1 0,0-1 0,-1 0 0,1 1 0,0-1 0,-1 1 0,1-1 0,0 1 0,-1-1 0,1 1 0,0-1 0,-1 1 0,0-1 0,1 1 0,-1-1 0,1 2 0,-1-2 0,0 1 0,1 0 0,-1-1 0,1 1 0,-1 0 0,0-1 0,0 1 0,0 0 0,0 0 0,0-1 0,0 3 0,0-2 0,0 0 0,-1 0 0,0 0 0,1 0 0,-1 0 0,0 1 0,1-1 0,-1 0 0,0 0 0,0-1 0,0 1 0,0 0 0,0 0 0,0 0 0,0-1 0,0 1 0,0 0 0,0-1 0,0 1 0,-2 0 0,-5 1 0,0-1 0,-1 1 0,1-1 0,0 0 0,-1-1 0,1 0 0,-10-2 0,-9 1 0,-71-3 0,-1-1 0,82 5 0,11-1 0,0 1 0,0 0 0,-1 0 0,1 0 0,-1 1 0,1 0 0,0 1 0,-7 1 0,12-2 0,0-1 0,0 0 0,0 1 0,0-1 0,1 0 0,-1 1 0,0-1 0,0 1 0,1-1 0,-1 1 0,0 0 0,0-1 0,1 1 0,-1 0 0,1-1 0,-1 1 0,1 0 0,-1 0 0,1-1 0,-1 1 0,1 0 0,0 0 0,0 0 0,-1 0 0,1 0 0,-1 0 0,1-1 0,0 1 0,0 0 0,0 0 0,0 0 0,0 0 0,0 0 0,1 0 0,-1 0 0,0 0 0,1 0 0,-1-1 0,0 1 0,1 0 0,-1 0 0,0-1 0,1 2 0,-1-2 0,2 2 0,-1 0 0,1 0 0,0 0 0,0 0 0,-1-1 0,2 1 0,-1-1 0,0 0 0,0 1 0,0-1 0,0 0 0,1 0 0,-1 0 0,0 0 0,1 0 0,-1-1 0,5 1 0,138 3 0,-134-3 0,-1 0 0,19 4 0,-19-3 0,0 0 0,1-1 0,11 1 0,-3-3 0,0 2 0,34 4 0,-45-4 0,0 0 0,-1-1 0,12 0 0,-12-1 0,0 1 0,0 1 0,0-1 0,10 2 0,-17-2 0,1 0 0,-1 0 0,0 0 0,1 0 0,-1 0 0,0 0 0,1 0 0,0 1 0,-1-1 0,0 0 0,0 0 0,1 0 0,-1 0 0,0 0 0,1 1 0,-1-1 0,0 0 0,0 0 0,1 0 0,-1 1 0,0-1 0,0 1 0,0-1 0,1 0 0,-1 0 0,0 1 0,0-1 0,0 0 0,0 1 0,0-1 0,0 0 0,1 1 0,-2 0 0,1-1 0,0 1 0,-1 0 0,1-1 0,0 1 0,-1-1 0,1 1 0,-1 0 0,1-1 0,-1 1 0,1-1 0,-1 0 0,0 1 0,0 0 0,-24 10 0,14-7 0,-1-2 0,0 0 0,0 0 0,1-1 0,-1-1 0,0 0 0,-16-2 0,-8 1 0,-194 1 0,215-1 0,14 0 0,0 1 0,0 0 0,0-1 0,0 1 0,-1 0 0,1 0 0,0 0 0,0 0 0,0 0 0,0 0 0,0 0 0,-1 0 0,1 1 0,0-1 0,0 0 0,0 0 0,0 1 0,0-1 0,-1 1 0,1-1 0,1 1 0,-1-1 0,0 1 0,-2 2 0,-1 1 0,2-2 0,-1 0 0,1 0 0,0 1 0,0-1 0,1 1 0,-1-1 0,-2 5 0,4-6 0,0 0 0,-1 0 0,1 0 0,0 0 0,0 0 0,0 0 0,0 1 0,0-1 0,0 0 0,1 0 0,-1 0 0,0 0 0,0 0 0,1 0 0,-1 0 0,1 0 0,0 0 0,-1 0 0,1 0 0,-1 0 0,1 0 0,0-1 0,-1 1 0,1 0 0,1 1 0,0-1 0,-1 1 0,1-1 0,0 0 0,0 1 0,0-1 0,0 0 0,0 0 0,0 0 0,0 0 0,1-1 0,-1 1 0,0-1 0,0 1 0,4-1 0,4 1 0,1-1 0,9-1 0,14 1 0,52 5 0,9 1 0,-14 0 0,-20-6 0,11 0 0,-72 0 0,1 0 0,0 0 0,0 0 0,0 1 0,0-1 0,-1 0 0,1 0 0,0 0 0,-1 1 0,1-1 0,0 0 0,-1 1 0,1-1 0,0 1 0,0-1 0,-1 1 0,1 0 0,-1-1 0,1 1 0,-1-1 0,1 1 0,-1 0 0,1 0 0,0 1 0,0 1 0,0-1 0,-1 0 0,1 1 0,-1-1 0,0 3 0,1-1 0,-1-3 0,0-1 0,0 1 0,0 0 0,-1-1 0,1 1 0,0 0 0,0-1 0,0 1 0,0-1 0,-1 1 0,1 0 0,0 0 0,-1-1 0,1 1 0,0-1 0,-1 1 0,1-1 0,-1 1 0,0-1 0,1 1 0,-1-1 0,1 0 0,-1 1 0,1-1 0,-1 0 0,1 1 0,-1-1 0,1 0 0,-2 0 0,2 1 0,-1-1 0,1 0 0,-1 0 0,0 0 0,-1 0 0,-3 1 0,-1 0 0,0-1 0,-8-1 0,8 0 0,-24 1 0,1-2 0,-53-10 0,52 5 0,-1 1 0,0 2 0,-43-1 0,58 5 0,6 0 0,1-1 0,-1 2 0,1-1 0,0 1 0,0 1 0,0-1 0,0 1 0,-17 7 0,13-3 0,8-5 0,2 1 0,-1 0 0,0 0 0,0 0 0,-3 3 0,6-4 0,-1 1 0,1-1 0,0 0 0,0 0 0,1 0 0,-1 1 0,-1-1 0,2 1 0,-1-1 0,1 1 0,-1-1 0,1 1 0,-1-1 0,1 1 0,0 0 0,0-1 0,-1 3 0,1-2 0,0-1 0,0 1 0,0-1 0,0 1 0,0-1 0,1 1 0,-1-1 0,0 1 0,1-1 0,-1 0 0,1 1 0,-1-1 0,1 1 0,0-1 0,0 0 0,0 0 0,-1 0 0,1 0 0,0 1 0,0-1 0,1 0 0,-1 0 0,2 1 0,0-1 0,-1 0 0,1 1 0,0-2 0,0 2 0,0-2 0,0 1 0,0 0 0,0-1 0,1 0 0,4 0 0,427 0 0,-430 0 0,1 0 0,0 0 0,-1 1 0,0 0 0,1 0 0,8 3 0,-11-3 0,-1 0 0,0 0 0,1 0 0,-1 1 0,0-1 0,0 1 0,0-1 0,0 1 0,0 0 0,0-1 0,-1 2 0,1-1 0,-1 0 0,1 0 0,-1 0 0,2 3 0,-2-3 0,-1-1 0,1 1 0,0 0 0,-1-1 0,1 1 0,-1-1 0,1 1 0,-1 0 0,0-1 0,0 1 0,0 3 0,0-4 0,-1 0 0,1-1 0,-1 1 0,1 0 0,-1 0 0,0 0 0,1-1 0,-1 1 0,0 0 0,1 0 0,-1-1 0,0 1 0,0 0 0,1-1 0,-2 1 0,1-1 0,1 0 0,-1 1 0,0-1 0,0 0 0,-2 1 0,-3 1 0,-1 0 0,1 0 0,-1-1 0,0 0 0,0 0 0,0-1 0,-11 0 0,6-1 0,-1 0 0,1-2 0,-16-4 0,17 5 0,1-1 0,-1 2 0,-15-1 0,-15-1 0,17 0 0,-31 1 0,7 0 0,-48-3 0,84 4 0,-62 2 0,73-1 0,0 0 0,0 1 0,0-1 0,0 1 0,0 0 0,1-1 0,-1 1 0,0-1 0,0 1 0,1 0 0,-1-1 0,0 1 0,1 0 0,-1-1 0,1 1 0,-1 0 0,1 0 0,-1 0 0,1 0 0,-1 0 0,1 0 0,0-1 0,0 1 0,-1 0 0,1 0 0,0 2 0,-2 27 0,1-27 0,1-1 0,1 0 0,-1 1 0,0-1 0,0 0 0,1 0 0,-1 0 0,1 1 0,-1-1 0,1 0 0,1 0 0,-1 0 0,0 0 0,0 0 0,0 0 0,1 0 0,-1-1 0,0 1 0,1-1 0,-1 1 0,2 0 0,-2-1 0,1 0 0,0 1 0,0-1 0,0 0 0,0 0 0,0 0 0,0 0 0,0-1 0,1 1 0,-1 0 0,0-1 0,1 0 0,3 1 0,267-2 0,-218-3 0,-37 1 0,22 1 0,4 2 0,32 0 0,-72 1 0,0-1 0,0 1 0,0 0 0,0 0 0,0 1 0,0-1 0,-1 0 0,1 1 0,0 0 0,5 3 0,-7-3 0,0-1 0,0 2 0,0-2 0,-1 1 0,1 0 0,0 0 0,-1 1 0,1-1 0,-1 0 0,1 0 0,-1 1 0,0-1 0,0 1 0,-1-1 0,1 1 0,0 4 0,3 8 0,-3-12 0,0-1 0,0 0 0,-1 1 0,1 0 0,0-1 0,-1 1 0,0 0 0,0-1 0,0 4 0,0-5 0,-1-1 0,1 0 0,-1 1 0,1-1 0,0 1 0,-1-1 0,1 0 0,-1 0 0,1 1 0,0-1 0,-1 0 0,1 0 0,-1 1 0,1-1 0,-1 0 0,1 0 0,-1 0 0,0 0 0,1 0 0,-1 0 0,1 0 0,-1 0 0,1 0 0,-1 0 0,1 0 0,-1 0 0,1 0 0,-1 0 0,-20-4 0,17 3 0,-69-9 0,28 4 0,-41 0 0,78 6 0,-42-4 0,-13-1 0,3 1 0,-3-1 0,33 5 0,-43 0 0,49-7 0,21 6 0,0 0 0,0 0 0,1 0 0,-1 0 0,0 1 0,1-1 0,-1 1 0,0 0 0,0-1 0,0 1 0,1 0 0,-2 1 0,-2 0 0,5-1 0,1 0 0,-1 1 0,1-1 0,-1 1 0,1-1 0,-1 1 0,1-1 0,0 1 0,-1-1 0,1 1 0,-1-1 0,1 1 0,0 0 0,0 0 0,-1-1 0,1 1 0,0 0 0,0-1 0,0 1 0,0 0 0,0-1 0,0 2 0,1 20 0,-1-14 0,0-5 0,0 0 0,0 0 0,0 0 0,0 0 0,0 1 0,1-1 0,0 0 0,0 0 0,0 0 0,-1 0 0,2 0 0,-1 0 0,1 0 0,-1 0 0,1-1 0,-1 1 0,5 4 0,-5-6 0,1 0 0,0 0 0,-1 0 0,1 1 0,0-1 0,0 0 0,-1-1 0,1 1 0,0-1 0,0 1 0,0-1 0,0 1 0,0-1 0,0 0 0,-1 0 0,2 0 0,-2 0 0,4 0 0,5-1 0,1 0 0,12-4 0,-7 2 0,28-5 0,-34 7 0,0-1 0,0 1 0,0 1 0,1-1 0,14 3 0,5-1 0,80-6 0,-88 6 0,1 1 0,39 7 0,-31-4 0,-18-2 0,0 0 0,17 6 0,-21-7 0,0 0 0,1 0 0,-1-1 0,1 0 0,17-1 0,12 1 0,-38-1 0,0 0 0,1 1 0,-1-1 0,0 0 0,0 1 0,1-1 0,-1 1 0,0 0 0,0-1 0,0 1 0,0 0 0,0 0 0,0 0 0,0 0 0,0-1 0,-1 1 0,2 0 0,-2 0 0,1 0 0,0 1 0,-1-1 0,1 0 0,-1 0 0,1 0 0,-1 0 0,0 1 0,1 1 0,-1-2 0,0 0 0,0 0 0,0-1 0,0 1 0,0 0 0,0 0 0,0 0 0,0 0 0,0 0 0,0-1 0,0 1 0,-1 0 0,1 0 0,0 0 0,0-1 0,-1 1 0,1 0 0,-1-1 0,1 2 0,-1-2 0,1 1 0,-1-1 0,1 1 0,-1-1 0,0 1 0,0 0 0,1-1 0,-1 0 0,0 1 0,1-1 0,-1 1 0,0-1 0,0 0 0,0 0 0,0 1 0,1-1 0,-1 0 0,0 0 0,0 0 0,0 0 0,-1 0 0,-64 4 0,-89-2 0,81-3 0,-213 1 0,237 4 0,49-4 0,0 0 0,0 0 0,0 0 0,-1 0 0,1 0 0,0 1 0,0-1 0,0 0 0,0 1 0,0 0 0,0-1 0,-1 1 0,1-1 0,0 1 0,0-1 0,0 1 0,1 0 0,-1 0 0,-1-1 0,2 1 0,-1 0 0,0 1 0,1-2 0,-1 1 0,1 0 0,-1 0 0,1 0 0,-1 0 0,0 0 0,1 1 0,0-1 0,0 0 0,-1 0 0,1 0 0,0 0 0,0 1 0,0-1 0,0 0 0,1 2 0,-1-1 0,0 0 0,0 1 0,0-1 0,1 0 0,0 0 0,0 0 0,-1 0 0,1 0 0,0 0 0,0 0 0,0 0 0,1 0 0,-1 0 0,0 0 0,0-1 0,1 1 0,0 0 0,-1-1 0,1 1 0,3 1 0,2 0 0,1 0 0,1 0 0,-1-1 0,0 0 0,0 0 0,0-1 0,16 0 0,62-5 0,-57 2 0,66-3 0,-39-2 0,-7 1 0,6 0 0,-36 3 0,0 1 0,1 0 0,-1 2 0,0 0 0,38 6 0,-14 7 0,-16-3 0,-21-8 0,10 1 0,-16-3 0,0 0 0,1 0 0,-1 0 0,1 0 0,-1 0 0,0 1 0,1-1 0,-1 0 0,1 0 0,-1 0 0,1 1 0,-1-1 0,0 0 0,0 0 0,1 1 0,-1-1 0,0 0 0,1 0 0,-1 1 0,0 0 0,0-1 0,0 0 0,1 1 0,-2 0 0,1 0 0,0-1 0,-1 1 0,1-1 0,-1 1 0,1-1 0,-1 1 0,1-1 0,-1 1 0,0-1 0,1 1 0,-1 0 0,0-1 0,1 0 0,-1 1 0,0-1 0,0 0 0,-15 6 0,6-4 0,0 0 0,-1-1 0,1-1 0,0 1 0,-17-3 0,-4 1 0,-182-4 0,206 5 0,0 0 0,0-1 0,-8-2 0,0-1 0,-1 3 0,0-1 0,0 2 0,-18 1 0,-2 0 0,17 0 0,1 1 0,-35 8 0,3-1 0,41-8 0,-21 5 0,28-6 0,-1 1 0,1 0 0,0 0 0,0 0 0,0 0 0,1 0 0,-2 0 0,2 0 0,-1 0 0,0 1 0,-2 2 0,3-3 0,1 0 0,-1 0 0,1 0 0,0 0 0,-1 0 0,1 0 0,-1 0 0,1 0 0,0 0 0,0 0 0,0 0 0,0 0 0,0 1 0,0-1 0,0 0 0,0 0 0,0 0 0,0 0 0,1 0 0,0 0 0,0 2 0,-1-5 0,1 1 0,-1 0 0,0-1 0,1 1 0,-1 0 0,0 0 0,0 0 0,0-1 0,0 1 0,0 0 0,0-2 0,-7-12 0,7 15 0,0 0 0,0-1 0,0 1 0,-1 0 0,1 0 0,0-1 0,0 1 0,0 0 0,0 0 0,-1-1 0,1 1 0,0 0 0,0 0 0,0 0 0,-1-1 0,1 1 0,0 0 0,0 0 0,-1 0 0,0 0 0,1 0 0,0-1 0,0 1 0,-1 0 0,1 0 0,0 0 0,-1 0 0,1 0 0,0 0 0,0 0 0,-1 0 0,1 0 0,0 0 0,-1 0 0,1 0 0,0 0 0,0 1 0,-1-1 0,1 0 0,0 0 0,-1 0 0,1 0 0,-1 0 0,1 1 0,0-1 0,-1 1 0,1 1 0,0-1 0,0 1 0,0-1 0,0 1 0,0-1 0,1 1 0,-1-1 0,0 0 0,1 1 0,-1 0 0,2 1 0,1 10 0,-3-12 0,0 0 0,0 0 0,0 1 0,0-1 0,0 0 0,1 1 0,-1-1 0,0 0 0,1 0 0,0 0 0,-1 0 0,1 0 0,-1 0 0,1 1 0,-1-1 0,1 0 0,1 1 0,0-1 0,-1-1 0,1 1 0,-1 0 0,1-1 0,-1 1 0,1 0 0,-1-1 0,1 0 0,0 0 0,-1 1 0,1-1 0,-1 0 0,3-1 0,59 2 0,67-2 0,-23-13 0,153 10 0,-193 4 0,-59 0 0,0 1 0,1 0 0,10 3 0,-11-1 0,1-2 0,-1 1 0,10-1 0,-16-1 0,-1 0 0,1 0 0,0 0 0,-1 0 0,1 1 0,-1-1 0,1 0 0,-1 1 0,1-1 0,-1 1 0,1-1 0,-1 1 0,0 0 0,1 0 0,1 0 0,-2 1 0,0 0 0,1-1 0,-1 2 0,0-1 0,0-1 0,0 1 0,0 1 0,0-1 0,-1 0 0,2 2 0,-1 0 0,0 0 0,0 0 0,0 0 0,1 0 0,0 0 0,0 0 0,1-1 0,-1 1 0,6 6 0,-7-8 0,1 0 0,0 0 0,-1 0 0,1 0 0,0 0 0,1 4 0,-3-6 0,0 0 0,0 0 0,0 1 0,0-1 0,0 1 0,0-1 0,0 0 0,0 0 0,0 1 0,0-1 0,0 0 0,0 0 0,0 0 0,0 1 0,0-1 0,0 0 0,0 0 0,-1 1 0,1-1 0,0 0 0,0 0 0,0 0 0,0 1 0,0-1 0,0 0 0,-1 0 0,0 1 0,1-1 0,-1 1 0,0-1 0,0 0 0,0 0 0,1 1 0,-1-1 0,0 0 0,0 0 0,0 0 0,0 0 0,-1 0 0,-20 0 0,-22-2 0,15-1 0,-3-1 0,-6-1 0,-290 6 0,258 4 0,40-1 0,-8-1 0,-64-2 0,95-2 0,0 0 0,-12-3 0,13 1 0,1 2 0,-1 0 0,0 0 0,1 0 0,-7 1 0,11 0 0,0 0 0,0 1 0,0-1 0,1 0 0,-2 1 0,2-1 0,-1 1 0,0-1 0,0 1 0,1-1 0,-1 1 0,1 0 0,-2 0 0,2-1 0,-1 1 0,1 0 0,-1-1 0,1 1 0,0 0 0,-1 0 0,1-1 0,0 1 0,-1 1 0,1-2 0,0 1 0,0 0 0,0 0 0,0 1 0,-3 27 0,3-25 0,0-1 0,1 1 0,-1-1 0,1 0 0,0 1 0,-1-1 0,1 0 0,1 1 0,-1-1 0,1 1 0,1 2 0,-2-4 0,1 0 0,0 0 0,-1-1 0,1 1 0,0-1 0,0 1 0,0 0 0,0-1 0,0 0 0,0 0 0,1 0 0,-1 0 0,0 0 0,0 0 0,1 0 0,4 0 0,10 1 0,1 0 0,-1-2 0,1 0 0,31-3 0,-19-1 0,46-2 0,33 2 0,145 4 0,-247 0 0,-1 1 0,14 2 0,-14-1 0,1-1 0,-1 0 0,9 0 0,43-1 0,44-1 0,-92 0 0,4 0 0,-14 1 0,1 0 0,-1 0 0,0 1 0,1-1 0,-1 0 0,1 1 0,-1-1 0,1 0 0,-1 1 0,0-1 0,1 0 0,0 1 0,-1-1 0,0 1 0,0 0 0,1-1 0,-1 1 0,0-1 0,0 1 0,1-1 0,-1 1 0,0-1 0,0 1 0,0 0 0,3 10 0,-2-10 0,0 0 0,-1 1 0,0-1 0,1 0 0,-1 0 0,0 1 0,0-1 0,0 1 0,0-1 0,0 2 0,0-3 0,-1 1 0,1 0 0,0 0 0,-1 0 0,0-1 0,1 1 0,-1 0 0,1-1 0,-1 1 0,1-1 0,-1 1 0,0-1 0,1 1 0,-1-1 0,0 0 0,0 1 0,0-1 0,1 0 0,-1 1 0,0-1 0,-1 0 0,-12 4 0,-1-2 0,1 0 0,0-1 0,0 0 0,-1-1 0,-14-2 0,-9 1 0,-60-3 0,4-1 0,-130 1 0,216 4 0,0 1 0,-17 3 0,11-1 0,-1 0 0,-7 1 0,0-1 0,-34 1 0,-16 1 0,58-5 0,10 1 0,-1-1 0,1 0 0,-1 0 0,1-1 0,-1 1 0,0-1 0,1-1 0,-6 0 0,9 1 0,-1 0 0,1 1 0,0-1 0,-1 1 0,1 0 0,0-1 0,-1 1 0,1 0 0,0 0 0,-1 0 0,1-1 0,-1 1 0,1 1 0,0-1 0,0 0 0,-1 0 0,1 0 0,-1 1 0,0 0 0,1-1 0,0 1 0,0 0 0,1-1 0,-1 1 0,0 0 0,1 0 0,-1 0 0,1 0 0,-1 0 0,1-1 0,0 1 0,-1 0 0,1 0 0,0 0 0,-1 0 0,1 0 0,0 0 0,0 0 0,0 0 0,0 0 0,0 0 0,0 0 0,0 0 0,0 0 0,1 2 0,-1-2 0,0 0 0,0 0 0,0-1 0,0 1 0,1 0 0,-1 0 0,0 1 0,0-1 0,1-1 0,-1 1 0,1 0 0,-1 0 0,1 0 0,-1 0 0,1-1 0,-1 1 0,2 0 0,-2 0 0,1 0 0,0-1 0,0 1 0,-1-1 0,1 1 0,2 0 0,-1 0 0,1-1 0,0 0 0,0 1 0,0-1 0,-1 0 0,1 0 0,4 0 0,4-1 0,-2 1 0,-1 1 0,14 3 0,-14-2 0,1-1 0,13 0 0,419-1 0,-379-5 0,43 1 0,-98 4 0,0-1 0,13-2 0,-14 1 0,1 1 0,0 0 0,8 0 0,-7 1 0,81 4 0,-48-3 33,-23-1-1431</inkml:trace>
</inkml:ink>
</file>

<file path=ppt/ink/ink2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07"/>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1,'452'0,"-449"0</inkml:trace>
</inkml:ink>
</file>

<file path=ppt/ink/ink2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05"/>
    </inkml:context>
    <inkml:brush xml:id="br0">
      <inkml:brushProperty name="width" value="0.025" units="cm"/>
      <inkml:brushProperty name="height" value="0.025" units="cm"/>
      <inkml:brushProperty name="color" value="#66CC00"/>
    </inkml:brush>
  </inkml:definitions>
  <inkml:trace contextRef="#ctx0" brushRef="#br0">1 1 24575,'325'0'0,"-284"4"-1365,-37-4-5461</inkml:trace>
</inkml:ink>
</file>

<file path=ppt/ink/ink2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299"/>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0,'195'0,"-414"0,1160 0,-938 0</inkml:trace>
</inkml:ink>
</file>

<file path=ppt/ink/ink2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00"/>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1,'1271'0,"-1266"0</inkml:trace>
</inkml:ink>
</file>

<file path=ppt/ink/ink2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01"/>
    </inkml:context>
    <inkml:brush xml:id="br0">
      <inkml:brushProperty name="width" value="0.1" units="cm"/>
      <inkml:brushProperty name="height" value="0.1" units="cm"/>
      <inkml:brushProperty name="color" value="#FFC114"/>
      <inkml:brushProperty name="ignorePressure" value="1"/>
    </inkml:brush>
  </inkml:definitions>
  <inkml:trace contextRef="#ctx0" brushRef="#br0">174 1,'-173'717,"172"-713</inkml:trace>
</inkml:ink>
</file>

<file path=ppt/ink/ink2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302"/>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0,'128'708,"-128"-706</inkml:trace>
</inkml:ink>
</file>

<file path=ppt/ink/ink2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303"/>
    </inkml:context>
    <inkml:brush xml:id="br0">
      <inkml:brushProperty name="width" value="0.2" units="cm"/>
      <inkml:brushProperty name="height" value="0.2" units="cm"/>
      <inkml:brushProperty name="color" value="#FFC114"/>
    </inkml:brush>
  </inkml:definitions>
  <inkml:trace contextRef="#ctx0" brushRef="#br0">162 12 24575,'0'39'0,"-1"40"0,0-73 0,-1 0 0,0 0 0,0 0 0,-1 0 0,-3 7 0,-4 5 0,-2 6 0,9-18 0,-1 0 0,1 0 0,-3 10 0,-5 32 0,-9 25 0,17-64 0,-1 0 0,-5 12 0,6-15 0,0 0 0,0 1 0,1-1 0,0 2 0,1-3 0,-1 3 0,0 5 0,1-8 0,1 1 0,-1 0 0,-1-1 0,-1 7 0,-4 15 0,6-21 0,-1-1 0,1-1 0,-1 1 0,-2 6 0,2-7 0,0 0 0,0 0 0,0 1 0,1-1 0,0 0 0,0 8 0,1-6 0,-1 0 0,0-1 0,-2 10 0,2-12 0,1-3 0,0 0 0,0 0 0,1 1 0,-1-1 0,0 0 0,0 0 0,0 0 0,1 0 0,-1 0 0,0 1 0,0-1 0,0 0 0,1 0 0,-1 0 0,1 0 0,-1 0 0,0 0 0,0 0 0,0 0 0,1 0 0,-1 0 0,0 0 0,0 0 0,1 0 0,-1 0 0,1 0 0,-1 0 0,0 0 0,0 0 0,0 0 0,0 0 0,0 0 0,0 0 0,1-1 0,12-1 0,-13 2 0,24-7 0,-17 6 0,1-1 0,0 0 0,0 0 0,0 1 0,13 0 0,19 2 0,67-2 0,-84-2 0,17 0 0,-28 3 0,25 0 0,40 5 0,-59-4 0,39-1 0,4 0 0,-33 4 0,17-1 0,-11-4 0,51 2 0,-58 1 0,30 2 0,-14-5 0,61 2 0,-74 5 0,-25-4 0,-1-1 0,0 0 0,-1-1 0,2 1 0,-1 0 0,-1-1 0,1 0 0,0 1 0,1-1 0,-2-1 0,2 1 0,5-2 0,-9 2 0,-1 0 0,1 0 0,-1 0 0,1 0 0,-1 0 0,1-1 0,-1 1 0,1-1 0,-1 1 0,0-1 0,1 0 0,0 1 0,-1-1 0,0 1 0,0-1 0,1 1 0,-1-1 0,0 1 0,0-1 0,0 1 0,0-1 0,1 0 0,-1 1 0,0-1 0,0 1 0,0-1 0,0 0 0,0 0 0,-1 1 0,1 0 0,0 0 0,0-1 0,0 0 0,-1 0 0,-12-24 0,8 17 0,3 2 0,-1 0 0,2-1 0,0 2 0,-1-3 0,0-8 0,1 8 0,0 0 0,-5-16 0,4 17 0,0-2 0,-1-10 0,0 1 0,-11-54 0,8 9 0,4 52 0,1 0 0,1-12 0,0 15 0,0 1 0,0-1 0,-1 0 0,0 1 0,-1-1 0,-3-8 0,4 10 0,-1-1 0,1 1 0,-2-13 0,-2-13 0,0 5 0,5 23 0,-1-2 0,1 0 0,-2 2 0,1-1 0,-5-8 0,4 6 0,0 2 0,-1-1 0,2 1 0,-1-2 0,1 2 0,-1-11 0,2 15 0,-1 0 0,1 0 0,0 0 0,-1 0 0,0 0 0,1 0 0,0 0 0,-1 1 0,0-1 0,0 0 0,0 0 0,0 0 0,0 1 0,0 0 0,0-1 0,0 1 0,0-1 0,0 1 0,-1-1 0,1 1 0,1 0 0,-1-1 0,0 1 0,-1 0 0,1 0 0,0 0 0,-2 0 0,-6-2 0,-1 2 0,-11-1 0,18 1 0,-227 1 0,169 5 0,-130-6 0,128 6 0,11-10 0,33 2 0,15 2 0,0 0 0,0 0 0,0 0 0,1 0 0,-1 0 0,0 0 0,0 1 0,1 0 0,-1 0 0,0 0 0,0 1 0,1-1 0,-6 3 0,8-2 0,-1-1 0,0-1 0,0 2 0,0-1 0,0 1 0,1 0 0,-1 0 0,0-1 0,1 1 0,0 0 0,0 0 0,0 0 0,-1 0 0,2 0 0,-1 0 0,0 0 0,0 0 0,1 0 0,-1 0 0,1 1 0,0 3 0,0-5 0,0 1 0,0 0 0,0 0 0,0 0 0,0 0 0,1 0 0,-1 0 0,1-1 0,0 1 0,0-1 0,-1 1 0,2 0 0,-1 0 0,0 0 0,0-1 0,-1 0 0,2 0 0,2 3 0,-2-3 0,1 1 0,-1-1 0,-1 0 0,2 0 0,0 0 0,0 0 0,-1 0 0,1-1 0,-1 0 0,1 0 0,0 0 0,0 1 0,-1-1 0,3-1 0,125 7 0,-85-5 0,41-2 0,-59-2 0,16 0 0,49-3 0,33 11 0,-118-4 0,0-1 0,0 0 0,-1 1 0,1 1 0,-1 0 0,1 0 0,-2 0 0,2 1 0,-1-1 0,-1 1 0,2 0 0,7 5 0,-12-5 0,-1-1 0,2 0 0,-1 1 0,0 0 0,0-2 0,0 2 0,-1 0 0,0 0 0,0 0 0,1-1 0,-2 1 0,1 0 0,0 0 0,0 0 0,-1-1 0,0 1 0,1 0 0,-1 0 0,-1 1 0,1-2 0,0 1 0,-1 0 0,-1 4 0,2-7 0,-2 1 0,2 0 0,-1 0 0,1 0 0,-1 0 0,1 0 0,-1-1 0,-1 1 0,2 0 0,-1 0 0,-1 0 0,1-1 0,0 1 0,0-1 0,0 1 0,-1-1 0,1 1 0,1-1 0,-1 0 0,0 1 0,-1-1 0,1 0 0,-2 0 0,-4 0 0,-1 0 0,-12 0 0,9 0 0,-5 0 0,-1 0 0,-32 8 0,49-8 0,-25 3 0,0-1 0,-1-1 0,-26-3 0,3 1 0,37 0 0,1 0 0,-1 0 0,-18-6 0,18 5 0,1 0 0,0 0 0,-21-1 0,-32-3 0,62 6 0,-21 0 0,-1 0 0,-32 5 0,46-4 0,4 0 0,2 0 0,-2 0 0,-7 3 0,11-3 0,0-1 0,1 0 0,-1 1 0,2-1 0,-2 1 0,1 0 0,0 0 0,0 0 0,0 0 0,-1 0 0,1 0 0,1 0 0,-2 0 0,1 1 0,1-1 0,-1 0 0,0 2 0,-7 12 0,6-12 0,0 0 0,0 0 0,2 0 0,-2 0 0,1 0 0,0 1 0,0 2 0,1-5 0,0 1 0,0-1 0,0 0 0,0 0 0,0 0 0,1 0 0,0 0 0,-1 0 0,0-1 0,1 1 0,-1 0 0,1 0 0,0 0 0,-1 0 0,0 0 0,1 0 0,0-1 0,0 1 0,0 0 0,0 0 0,0 0 0,0-1 0,0 1 0,0-1 0,1 1 0,-1-1 0,1 1 0,6 1 0,-2 1 0,3-1 0,-1 0 0,0 0 0,0-1 0,15 1 0,52-2 0,-32-1 0,427 1 0,-466 1 0,2 0 0,-1 0 0,-1 1 0,2-1 0,-2 2 0,1-1 0,0 0 0,-1 0 0,8 6 0,-3-2 0,-7-6 0,-1 1 0,1 0 0,-1 1 0,0-1 0,0 0 0,1 1 0,-1-1 0,0 0 0,0 0 0,0 1 0,0-1 0,0 0 0,-1 1 0,1-1 0,0 1 0,-1 0 0,1 1 0,-1-2 0,0 0 0,0 0 0,0 0 0,0-1 0,0 1 0,0-1 0,-1 1 0,1 0 0,0 0 0,0-1 0,0 1 0,-1 0 0,0 0 0,1-1 0,0 1 0,-1 0 0,1 0 0,-1-1 0,0 1 0,1-1 0,-1 1 0,0-1 0,0 1 0,1-1 0,-2 1 0,2-1 0,-1 0 0,1 0 0,-1 0 0,0 0 0,1 1 0,-2-1 0,2 0 0,-1 0 0,0 0 0,-2 0 0,-16 2 0,1-1 0,-27-3 0,3 1 0,-91 5 0,-10-1 0,-8 4 0,70-2 0,-6-6 0,-13 3 0,99-2 0,-1 0 0,1 0 0,-1 0 0,0 1 0,0-1 0,1 0 0,-1 1 0,1-1 0,0 1 0,-1 0 0,1-1 0,0 1 0,-1 0 0,1 0 0,0-1 0,0 1 0,-1 0 0,1 0 0,0 2 0,1-2 0,-1-1 0,1 1 0,-1 0 0,1 0 0,0 0 0,0 0 0,0-1 0,0 1 0,0 0 0,0-1 0,0 1 0,0-1 0,0 1 0,0 0 0,0 0 0,0 0 0,1 0 0,-1-1 0,1 1 0,-1 0 0,0 0 0,1-1 0,-1 1 0,0 0 0,1-1 0,-1 1 0,1-1 0,0 1 0,-1 0 0,1-1 0,0 0 0,0 0 0,0 1 0,1 0 0,2 0 0,-2 1 0,2-1 0,0 1 0,0-1 0,0 0 0,-1-1 0,1 1 0,0-1 0,6 1 0,15 1 0,0 3 0,1-2 0,39 3 0,53-7 0,-48 0 0,325 1 0,-393 1 0,1-1 0,-1 0 0,0 1 0,0-1 0,0 0 0,1 1 0,-1 0 0,0 0 0,0 0 0,-1 0 0,2 1 0,-2-1 0,1 0 0,0 1 0,0-1 0,0 1 0,1 2 0,5 5 0,-2-1 0,8 13 0,-8-11 0,-5-10 0,0 1 0,-1-1 0,0 1 0,1-1 0,-1 0 0,0 1 0,0-1 0,1 1 0,-1-1 0,1 0 0,-1 0 0,0 1 0,0 0 0,0 0 0,0-1 0,0 1 0,0-1 0,0 1 0,0-1 0,0 1 0,0-1 0,0 1 0,0-1 0,0 1 0,-1-1 0,1 1 0,0 0 0,-1-1 0,1 0 0,0 1 0,-1 0 0,1 0 0,-2 0 0,0-1 0,1 0 0,-1 1 0,0 0 0,1-1 0,-1 1 0,0-1 0,0 1 0,1-1 0,-4 0 0,-21 3 0,-1-2 0,0-1 0,1-2 0,-29-4 0,-55-1 0,-406 8-1365</inkml:trace>
</inkml:ink>
</file>

<file path=ppt/ink/ink2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296"/>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1,'1105'0,"-1118"0,7 0</inkml:trace>
</inkml:ink>
</file>

<file path=ppt/ink/ink2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97"/>
    </inkml:context>
    <inkml:brush xml:id="br0">
      <inkml:brushProperty name="width" value="0.1" units="cm"/>
      <inkml:brushProperty name="height" value="0.1" units="cm"/>
      <inkml:brushProperty name="color" value="#FFC114"/>
    </inkml:brush>
  </inkml:definitions>
  <inkml:trace contextRef="#ctx0" brushRef="#br0">1 209 24575,'1'0'0,"0"0"0,0-1 0,0 1 0,0-1 0,0 0 0,0 1 0,-1-1 0,1 0 0,0 1 0,0-1 0,-1 1 0,1-1 0,0 0 0,-1 0 0,1 0 0,-1 0 0,1 0 0,0 0 0,-1-2 0,9-8 0,0 4 0,-1 0 0,0-1 0,0 1 0,-2-1 0,2-1 0,5-10 0,25-27 0,-36 43 0,0 0 0,1 1 0,0 1 0,-2-1 0,2 0 0,0 0 0,0 1 0,4-3 0,14-8 0,-17 9 0,0 0 0,1 1 0,1-1 0,-3 1 0,3-1 0,-1 1 0,0 1 0,8-3 0,22-8 0,-34 12 0,0-1 0,0 1 0,-1 0 0,1-1 0,0 1 0,1-1 0,-1 1 0,0 0 0,0 0 0,0 0 0,0 0 0,0-1 0,0 1 0,1 0 0,-1 1 0,-1-1 0,2 0 0,0 1 0,-1-1 0,1 1 0,-1 0 0,0-1 0,0 1 0,0 0 0,0 0 0,0-1 0,0 1 0,-1 0 0,1 0 0,0 0 0,1 2 0,1 1 0,1-1 0,-1 0 0,1 1 0,0 0 0,1-1 0,-2-1 0,2 1 0,0 0 0,-1-1 0,8 2 0,-5 0 0,0-1 0,13 10 0,-14-11 0,-3 1 0,3-1 0,-1 0 0,9 2 0,-9-2 0,3 1 0,-5-3 0,-2 1 0,1 0 0,0 0 0,1-1 0,-2 1 0,2-1 0,-1 1 0,-1 1 0,1-1 0,2 3 0,6 5 0,2 2 0,0 0 0,0-2 0,1 0 0,-1 0 0,27 13 0,3-2 0,-42-20 0,0 0 0,1 0 0,-1 0 0,0 0 0,0 0 0,0 0 0,0 0 0,0 0 0,0 0 0,0 0 0,1 0 0,-1 0 0,0 0 0,0 0 0,0 1 0,0-1 0,0 0 0,0 0 0,0 0 0,0 0 0,0 0 0,0 0 0,0 0 0,0 0 0,1 1 0,-1-1 0,0 0 0,0 0 0,0 0 0,0 0 0,0 0 0,0 0 0,0 1 0,0-1 0,0 0 0,0 0 0,0 0 0,0 0 0,0 0 0,-1 1 0,-5 2 0,-8 0 0,-5-2 0,-1 0 0,-26-3 0,20 0 0,-18-2 0,-49-1 0,50-1 0,25 3 0,1 2 0,-22-2 0,11 4 0,-42-2 0,69 1 0,1 0 0,-1 0 0,0 0 0,0 0 0,1 0 0,-1-1 0,1 1 0,-2 0 0,2 0 0,-1 0 0,1-1 0,-1 1 0,0 0 0,1-1 0,-1 1 0,1-1 0,-1 1 0,0 0 0,1-1 0,0 1 0,-1-1 0,1 1 0,0-1 0,0 1 0,0-1 0,-1 0 0,1 0 0,0 1 0,0 0 0,0 0 0,-1-1 0,1 1 0,0-1 0,0 0 0,0 1 0,0-1 0,0 0 0,0 1 0,0-1 0,1 0 0,-1 1 0,0-1 0,0 0 0,0 1 0,0-1 0,1 0 0,-1-1 0,1 0 0,1 0 0,-1-1 0,1 1 0,-1-1 0,1 1 0,-1 1 0,1-1 0,0 0 0,2-2 0,9-7 0,-12 9 0,1 0 0,0 0 0,0 0 0,1 1 0,-2 0 0,1-1 0,5-1 0,26-19 0,0 10 0,-19 8 0,-11 3 0,0 0 0,0 0 0,0 0 0,0 0 0,1 0 0,-1 1 0,0-1 0,0 1 0,0-1 0,1 1 0,-1 0 0,0 1 0,6 0 0,0 2 0,1 1 0,0-1 0,-1 2 0,0 0 0,10 5 0,-4-2 0,-7-3 0,-1-1 0,0 1 0,0-1 0,-1 2 0,0-1 0,0 1 0,9 11 0,-14-17 0,1 1 0,-1 0 0,0-1 0,0 1 0,1 0 0,-1-1 0,0 1 0,1-1 0,-1 1 0,2 0 0,1 0 0,-12-1 0,-19 0 0,7 0 0,-1-1 0,1 0 0,-36-7 0,47 6 0,1 1 0,0 1 0,-1-1 0,1 1 0,-11 1 0,-22-1 0,41 0 0,-1 1 0,1-1 0,0 0 0,-1 0 0,0-1 0,1 1 0,-1 0 0,1 0 0,0 0 0,-1 0 0,0 0 0,1 0 0,0 0 0,0-1 0,0 1 0,0 0 0,-1 0 0,0 0 0,1-1 0,0 0 0,0 1 0,-1 0 0,1 0 0,0-1 0,0 1 0,-1 0 0,0-1 0,1 0 0,0 1 0,1-1 0,-1 1 0,0 0 0,0 0 0,1-1 0,-1 0 0,0 1 0,0-1 0,0 0 0,1 1 0,-1-1 0,0 1 0,1 0 0,-1-1 0,1 0 0,24-18 0,-22 17 0,0 1 0,0-1 0,0 1 0,0 0 0,-1 0 0,2 0 0,-1 1 0,1-1 0,-1 0 0,0 1 0,0-1 0,1 1 0,-1 0 0,0 0 0,0 1 0,0 0 0,1-1 0,3 2 0,-4-1 0,-1-1 0,0 1 0,0 0 0,-1-1 0,1 1 0,0 0 0,0 0 0,-1 0 0,1 0 0,0 0 0,0 0 0,0 3 0,0-3 0,-2 0 0,1 0 0,-1 0 0,1 1 0,0-2 0,-1 1 0,0 0 0,1 1 0,-1-1 0,0 0 0,0 0 0,0 0 0,0 0 0,0 1 0,0-1 0,0 0 0,0 0 0,0 0 0,0 0 0,-1 0 0,0 2 0,0-1 0,0-1 0,0 1 0,0-1 0,0 0 0,0 0 0,0 1 0,0-1 0,-1 0 0,1 0 0,-1 0 0,1 0 0,-1 1 0,0-1 0,1-1 0,0 1 0,-1 0 0,-2 0 0,-5 1 0,0 1 0,-12 1 0,2 1 0,7-4-4,-1 1-1,0-1 1,-1 0-1,2-1 1,-21-1-1,-2 0-1333</inkml:trace>
</inkml:ink>
</file>

<file path=ppt/ink/ink2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98"/>
    </inkml:context>
    <inkml:brush xml:id="br0">
      <inkml:brushProperty name="width" value="0.1" units="cm"/>
      <inkml:brushProperty name="height" value="0.1" units="cm"/>
      <inkml:brushProperty name="color" value="#FFC114"/>
    </inkml:brush>
  </inkml:definitions>
  <inkml:trace contextRef="#ctx0" brushRef="#br0">217 51 24575,'-2'-2'0,"1"2"0,-1-2 0,0 1 0,0 0 0,0 0 0,1 0 0,-1-1 0,0 1 0,1 0 0,-2 1 0,-2-2 0,2 1 0,0 0 0,-1-2 0,0 1 0,1 0 0,-1-1 0,-4-3 0,-8-6 0,15 11 0,-1 0 0,0 0 0,0 1 0,1-1 0,-2 0 0,1 1 0,1-1 0,-1 1 0,0 0 0,0 0 0,0-1 0,-1 1 0,1 0 0,1 0 0,-1 1 0,0-1 0,-4 1 0,2 0 0,2 0 0,-2 0 0,1 0 0,0 0 0,1-1 0,-1 2 0,0 0 0,0 0 0,0-1 0,-2 4 0,2-3 0,-1 0 0,1 0 0,0 0 0,-1 0 0,1 0 0,-1-1 0,0 0 0,-4 1 0,3-1 0,1 1 0,-1 0 0,1-1 0,0 2 0,-7 2 0,11-5 0,0 0 0,-1 0 0,1 0 0,0 0 0,0 1 0,-1-1 0,1 0 0,0 0 0,-1 1 0,1-1 0,0 0 0,0 0 0,0 0 0,0 0 0,-1 1 0,1-1 0,0 0 0,0 0 0,0 0 0,0 1 0,0-1 0,0 0 0,0 0 0,0 0 0,-1 1 0,1-1 0,0 0 0,0 0 0,0 1 0,0-1 0,0 0 0,0 0 0,0 0 0,0 1 0,0-1 0,1 0 0,8 2 0,17-6 0,-16 2 45,0 1-1,12-1 1,13 0-1544</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86"/>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1,'0'1893,"0"-2058,0 337,0-187,0 6</inkml:trace>
</inkml:ink>
</file>

<file path=ppt/ink/ink2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280"/>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0,'956'0,"-952"0</inkml:trace>
</inkml:ink>
</file>

<file path=ppt/ink/ink2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281"/>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0,-1 0,-1 0,2 0,-1 0,1 0,0 0,-1 0,1 0,-1 0</inkml:trace>
</inkml:ink>
</file>

<file path=ppt/ink/ink2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82"/>
    </inkml:context>
    <inkml:brush xml:id="br0">
      <inkml:brushProperty name="width" value="0.05" units="cm"/>
      <inkml:brushProperty name="height" value="0.05" units="cm"/>
      <inkml:brushProperty name="color" value="#E71224"/>
    </inkml:brush>
  </inkml:definitions>
  <inkml:trace contextRef="#ctx0" brushRef="#br0">0 13 24575,'184'0'0,"-179"-1"0,-1 1 0,1-1 0,0 0 0,8-2 0,16-3 0,-10 6 0,32 3 0,-39-3 0,12 2 0,53 2 0,-26-6 0,-33 1 0,39 1 0,27 2 0,86 5 0,-158-8 0,-2 1 0,11-3 0,-12 1 0,3 1 13,-1 0-1,20 2 0,-7 0-1414</inkml:trace>
</inkml:ink>
</file>

<file path=ppt/ink/ink2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83"/>
    </inkml:context>
    <inkml:brush xml:id="br0">
      <inkml:brushProperty name="width" value="0.2" units="cm"/>
      <inkml:brushProperty name="height" value="0.2" units="cm"/>
      <inkml:brushProperty name="color" value="#E71224"/>
    </inkml:brush>
  </inkml:definitions>
  <inkml:trace contextRef="#ctx0" brushRef="#br0">1 1229 24575,'0'-2'0,"1"1"0,-1-1 0,1 0 0,-1 0 0,2 0 0,-2 0 0,1 0 0,1 1 0,-2-1 0,1 0 0,0 1 0,4-4 0,7-11 0,-2-13 0,-7 22 0,-1 1 0,1-1 0,0 0 0,7-11 0,-7 13 0,0 1 0,-1 0 0,0-1 0,-1 0 0,1 1 0,0-2 0,-1 1 0,0 1 0,0-11 0,0 13 0,-1 0 0,1-1 0,-1 0 0,1 1 0,0 1 0,0-2 0,0 1 0,0 0 0,4-4 0,-4 6 0,1-2 0,-1 0 0,0-1 0,0 1 0,-1 0 0,2 0 0,-1 0 0,-1 0 0,1 0 0,0 0 0,-1-5 0,0 6 0,0 0 0,0-1 0,0 0 0,0 0 0,0 1 0,0-1 0,0 0 0,1 1 0,-1-1 0,1 1 0,0-1 0,-1 0 0,1 1 0,0-1 0,0 1 0,0-1 0,0 1 0,0 0 0,0 0 0,2-2 0,-2 2 0,0 0 0,0 0 0,-1-1 0,1 1 0,-1-1 0,1 1 0,0 1 0,-1-2 0,0 0 0,0 1 0,1 0 0,-1-1 0,0-1 0,0 1 0,0 1 0,0-1 0,0 0 0,0 1 0,1-2 0,-1 2 0,0-1 0,3-2 0,0-2 0,1-1 0,-1 1 0,-1-1 0,0 1 0,0-1 0,0 1 0,-1-1 0,1-10 0,-1 14 0,0-2 0,0 2 0,0 0 0,0-1 0,4-4 0,2-8 0,-3 5 0,0 1 0,9-15 0,-13 24 0,8-13 0,-8 13 0,0 1 0,0 0 0,0-1 0,0 1 0,0-1 0,0 1 0,0 0 0,0-1 0,0 1 0,0-1 0,0 1 0,0 0 0,0-1 0,0 0 0,0 1 0,0-1 0,0 1 0,0 0 0,0-1 0,0 1 0,0 0 0,0 0 0,0 0 0,0-1 0,0 1 0,0 0 0,0-1 0,-1 1 0,1 0 0,-1-1 0,1 1 0,-1 0 0,1 0 0,0 0 0,0 0 0,0 0 0,-1 0 0,1 0 0,0 0 0,-1 0 0,1 0 0,0 0 0,0 0 0,0 0 0,0 0 0,-1 0 0,1 0 0,0 1 0,0-1 0,0 0 0,0 0 0,0 0 0,-1 0 0,1 0 0,0 0 0,0 1 0,0-1 0,-1 0 0,1 0 0,0 0 0,0 0 0,0 1 0,0-1 0,0 0 0,0 0 0,0 0 0,0 0 0,0 0 0,0 0 0,0 0 0,0 0 0,0 0 0,0 1 0,0-1 0,0 0 0,0 0 0,0 0 0,0 0 0,0 1 0,0-1 0,1 0 0,-1 0 0,0 1 0,1-1 0,-1 1 0,0-1 0,0 0 0,0 0 0,0 0 0,0 1 0,0-1 0,0 0 0,1 0 0,-1 0 0,0 0 0,0 1 0,0-1 0,0 0 0,1 0 0,-1 0 0,0 0 0,1 0 0,-1 0 0,0 1 0,0-1 0,0 0 0,1 0 0,-1 0 0,0 0 0,0 0 0,1 0 0,-1 0 0,1 0 0,-1 0 0,0 0 0,0 0 0,0 0 0,0 0 0,0 0 0,0 0 0,0 0 0,1 0 0,-1-1 0,0 1 0,1 0 0,-1 0 0,0 0 0,0 0 0,0 0 0,1 0 0,-1-1 0,0 1 0,0 0 0,0 0 0,0 0 0,0 0 0,1-1 0,-1 1 0,0 0 0,0 0 0,1-1 0,-1 0 0,1 0 0,-1 0 0,1 1 0,0 0 0,-1-1 0,1 0 0,-1 0 0,0 0 0,0 0 0,1 0 0,-1 0 0,1 0 0,-1 0 0,0 0 0,0 0 0,0-2 0,1-8 0,-1 11 0,0-1 0,0 1 0,1 0 0,-1 0 0,0-1 0,1 1 0,-1 0 0,0 0 0,0 0 0,0-1 0,0 1 0,0 0 0,0 0 0,0 0 0,0 0 0,1 0 0,-1 0 0,1 0 0,-1 0 0,0 0 0,0 0 0,1 0 0,-1 0 0,0 0 0,1 0 0,-1 0 0,1 0 0,-1 0 0,0 0 0,0 0 0,1 0 0,-1 0 0,0 0 0,0 0 0,1 0 0,-1 0 0,1 0 0,-1 0 0,1 3 0,-10-1 0,9-2 0,0 0 0,-1 0 0,0 1 0,0-1 0,0 0 0,0-1 0,1 1 0,-1 0 0,0 0 0,0 0 0,0 0 0,0 0 0,-1-1 0,2 1 0,0 0 0,0-1 0,0 1 0,-1 0 0,1 0 0,0 0 0,-1-1 0,1 1 0,0 0 0,0 0 0,0-1 0,0 1 0,0 0 0,0 0 0,0-1 0,0 1 0,0 0 0,0 0 0,0 0 0,0 0 0,0 0 0,0-1 0,0 1 0,0 0 0,0-4 0,1 2 0,0-1 0,0 0 0,1 1 0,2-5 0,4-10 0,-6 13 0,-1-1 0,1 1 0,1 0 0,2-6 0,-4 7 0,2 0 0,-1-1 0,-1 0 0,1 0 0,-1 2 0,1-8 0,-2 8 0,0 0 0,1 0 0,0 0 0,-1 0 0,1 0 0,1 0 0,-2 0 0,1 1 0,1-1 0,1-1 0,4-9 0,-6 10 0,0 0 0,0 1 0,-1-1 0,0-1 0,0 3 0,1-2 0,-1 0 0,-1-4 0,1 4 0,0 0 0,0 1 0,0-1 0,0 0 0,1 0 0,-1 0 0,0 0 0,3-2 0,-1-2 0,0 1 0,-1 0 0,1-1 0,1-5 0,0-2 0,3 2 0,-6 10 0,2 0 0,-2 0 0,1 0 0,-1 0 0,1-1 0,0 1 0,-1 0 0,1 0 0,-1 0 0,0 0 0,0 1 0,1-4 0,0 1 0,-1 0 0,1 0 0,-1 1 0,2-2 0,-2 2 0,1-1 0,0 0 0,0 1 0,1-1 0,4-4 0,-4 4 0,0 1 0,-1-2 0,1 1 0,0 0 0,0 0 0,-1-1 0,2-5 0,-1 2 0,-1 0 0,1-1 0,2 1 0,5-12 0,-1 3 0,0-3 0,-5 12 0,0 0 0,0 1 0,6-10 0,18-30 0,-10 26 0,-9 8 0,-6 11 0,-5 2 0,2-2 0,1 1 0,0 0 0,0-1 0,0 1 0,0 0 0,0 0 0,0-1 0,0 1 0,0 0 0,0 0 0,0 0 0,0-1 0,-1 1 0,1 0 0,0 0 0,0 0 0,0 0 0,0 0 0,-1-1 0,1 1 0,0 0 0,-1 0 0,1-1 0,0 1 0,0 0 0,0 0 0,-1 0 0,1 0 0,0 0 0,0 0 0,-1 0 0,1 0 0,0 0 0,-1 0 0,1 0 0,0 0 0,0 0 0,-1 0 0,1 0 0,0 0 0,0 0 0,0 0 0,-1 0 0,1 0 0,-1 1 0,1-1 0,0 0 0,0 0 0,0 1 0,-1-1 0,1 0 0,0 0 0,0 0 0,0-1 0,0-2 0,1 1 0,0-1 0,0 1 0,0 0 0,0-1 0,0 0 0,1 1 0,2-4 0,-1 2 0,1 0 0,-1 0 0,-1 0 0,1-1 0,-1 1 0,1 0 0,2-8 0,-3 4 0,4-4 0,1 1 0,10-15 0,-6 7 0,-9 16 0,-1 0 0,1 2 0,-1-3 0,0 1 0,1-4 0,-2 5 0,1-1 0,-1 0 0,2 0 0,-2 1 0,1 0 0,0-1 0,0 1 0,3-3 0,0 0-86,-2 2-56,-1 1 0,1 0 0,-2 1 0,2-2 0,0 3-1,0-2 1,0 0 0,3-1 0</inkml:trace>
</inkml:ink>
</file>

<file path=ppt/ink/ink2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93"/>
    </inkml:context>
    <inkml:brush xml:id="br0">
      <inkml:brushProperty name="width" value="0.05" units="cm"/>
      <inkml:brushProperty name="height" value="0.05" units="cm"/>
      <inkml:brushProperty name="color" value="#E71224"/>
    </inkml:brush>
  </inkml:definitions>
  <inkml:trace contextRef="#ctx0" brushRef="#br0">921 12 24575,'-8'1'0,"0"-1"0,-16 5 0,20-4 0,-1 0 0,0 0 0,0-1 0,0 1 0,-1-1 0,2 0 0,-1 0 0,-1 0 0,2 0 0,-1-1 0,-7 0 0,1-3 0,0 2 0,-2 0 0,2 0 0,-1 1 0,1-1 0,0 2 0,-21 2 0,-28-2 0,18-3 0,-28-3 0,-172 6 0,197 4 0,16-1 0,4-1 0,-8 1 0,-123-3-1365</inkml:trace>
</inkml:ink>
</file>

<file path=ppt/ink/ink2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94"/>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2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95"/>
    </inkml:context>
    <inkml:brush xml:id="br0">
      <inkml:brushProperty name="width" value="0.2" units="cm"/>
      <inkml:brushProperty name="height" value="0.2" units="cm"/>
      <inkml:brushProperty name="color" value="#E71224"/>
    </inkml:brush>
  </inkml:definitions>
  <inkml:trace contextRef="#ctx0" brushRef="#br0">0 1134 24575,'14'-4'0,"1"2"0,16-3 0,4-1 0,-22 4 0,-1 2 0,1-1 0,22 2 0,-2 0 0,81 4 0,-37-1 0,19-4 0,17 0 0,-107 1 0,-2 1 0,2-1 0,-1 0 0,-1 0 0,1 1 0,8 4 0,8 2 0,-20-7 0,-1-1 0,2 1 0,-1 0 0,0 0 0,0-1 0,1 1 0,-2 1 0,1-1 0,1-1 0,0 3 0,9 6 0,-12-11 0,-1 1 0,1-1 0,0-1 0,0 2 0,0-1 0,0 0 0,1-1 0,-1 1 0,1 0 0,0 0 0,0 0 0,0-3 0,0 2 0,1 0 0,0 1 0,0 0 0,-1-2 0,1 2 0,-1-1 0,0 0 0,0 1 0,0-1 0,0 0 0,0 0 0,-1 0 0,1 1 0,-3-4 0,1-3 0,0-1 0,-3-18 0,3 17 0,-4-18 0,2 16 0,2 11 0,1-1 0,-1 1 0,2-1 0,-1-1 0,0 2 0,1-1 0,0 0 0,0 0 0,0 0 0,0-4 0,2 11 0,-2-3 0,1 0 0,0-1 0,-1 1 0,0 0 0,1 0 0,-1 0 0,0-1 0,0 1 0,1 0 0,-1 0 0,0 0 0,0-1 0,0 1 0,0 0 0,0-1 0,0 1 0,0 0 0,0 0 0,-1-1 0,1 1 0,0 0 0,-1 1 0,-2 1 0,1 0 0,-1-2 0,-1 2 0,0-1 0,2 1 0,-2-1 0,0 0 0,0 0 0,1-2 0,-8 3 0,-13 8 0,21-10 0,0 0 0,1 0 0,-2 0 0,1 0 0,0 0 0,0-1 0,-1 1 0,-5-1 0,-31 0 0,19-1 0,-1 1 0,-1 0 0,0 0 0,-1 1 0,-30 6 0,-49 8 0,96-15 0,-8 2 0,1-1 0,-1-1 0,0-1 0,1 1 0,-1-2 0,-23-4 0,34 5 0,1 0 0,0 0 0,0 0 0,0-1 0,0 0 0,1 1 0,-1 0 0,0-1 0,0 0 0,-1-2 0,3 3 0,0 0 0,0 1 0,1-1 0,-1 0 0,1 0 0,-1 1 0,0-1 0,1 0 0,-1 0 0,1 0 0,0 0 0,0 1 0,-1-1 0,1 0 0,0 0 0,-1-1 0,1 1 0,0 0 0,0 0 0,1 0 0,-1 1 0,0 0 0,1-1 0,-1 0 0,0-1 0,0 1 0,1 1 0,-1-1 0,1 0 0,0 0 0,-1 0 0,1 0 0,-1 1 0,1-1 0,1-1 0,0 0 0,1-1 0,1 0 0,0 1 0,-2-1 0,2 1 0,0 0 0,0 0 0,0 1 0,0-1 0,0 0 0,5-1 0,3 1 0,0 0 0,20-2 0,-9 2 0,54-11 0,-52 8 0,-20 4 0,-1 0 0,0 0 0,1 0 0,0 1 0,-1-1 0,9 1 0,15 2 0,46-3 0,-44-5 0,-16 2 0,7 2 0,-16 1 0,0 1 0,-1-1 0,1 0 0,1 0 0,-2-1 0,8-2 0,-12 4 0,0 0 0,0 0 0,0 0 0,0 0 0,0 0 0,0 0 0,0 0 0,0 0 0,0 0 0,0 0 0,0 0 0,0 0 0,0 0 0,0 0 0,0 0 0,0 0 0,0 0 0,0-1 0,0 1 0,0 0 0,0 0 0,0 0 0,0 0 0,0 0 0,0 0 0,0 0 0,0 0 0,0 0 0,0 0 0,0 0 0,0 0 0,0 0 0,0-1 0,0 1 0,0 0 0,0 0 0,0 0 0,0 0 0,0 0 0,0 0 0,0-1 0,0 1 0,0 0 0,0 0 0,0 0 0,0 0 0,0 0 0,0 0 0,0 0 0,-6-2 0,-6-2 0,-4 1 0,0 1 0,0 0 0,1 2 0,-1 0 0,1 0 0,-18 3 0,16-1 0,-9 1 0,-30 0 0,24-4 0,-42-7 0,61 7 0,9 1 0,1 0 0,-1 0 0,-1-1 0,3 1 0,-7-2 0,8 2 0,0 0 0,0 0 0,1 0 0,0-1 0,-1 0 0,0 1 0,1 0 0,-1-1 0,0 1 0,1-1 0,-1 1 0,1-1 0,-1 0 0,0 1 0,1-1 0,0 1 0,-1-1 0,1 0 0,0 1 0,0-1 0,-1 0 0,1 0 0,-1 0 0,1 1 0,0-1 0,0 1 0,0 0 0,0-1 0,0-1 0,0-52 0,-1 31 0,4-31 0,1 28 0,5-36 0,0 30 0,2 0 0,16-35 0,7-17 0,-30 74 0,-1 2 0,2-17 0,3-10 0,-8 35 0,0 0 0,0 0 0,0 1 0,0-1 0,0 0 0,0 0 0,0 0 0,0 0 0,1 0 0,-1 0 0,0 0 0,0 0 0,0 0 0,0 0 0,0 0 0,0 0 0,0 0 0,0 0 0,0 0 0,0 0 0,0 0 0,0 0 0,0 0 0,0 0 0,0 0 0,0 0 0,1 0 0,-1 0 0,0 0 0,0-1 0,0 9 0,-2 9 0,-9 48 0,0 120 0,11-160 0,2-1 0,3 1 0,10 41 0,-10-47 0,-3 3 0,1-3 0,-1 24 0,17-123 0,-12 55 0,0 0 0,-3-2 0,3-36 0,-6 8 0,-3-65 0,-1 71 0,-1-29 0,7 27 0,-2 46 0,0-2 0,0 1 0,1 0 0,0 0 0,0 0 0,4-7 0,-4 14 0,-1 5 0,-1 7 0,2 87 0,29 180 0,-8-176 0,-16-81 0,1 0 0,15 33 0,-13-35 0,3 3 0,-10-40 0,0-147 0,-4 93 0,0 40 0,-10-56 0,-16-29 0,22 91 0,-12-37 0,12 43 0,1-2 0,2 1 0,0-27 0,2 33 0,-1 7 0,1 1 0,0-2 0,1 1 0,-1 0 0,2 0 0,1-10 0,-3 16 0,0 0 0,0 0 0,0 0 0,0 0 0,0 0 0,0 0 0,0 0 0,0 0 0,0 0 0,0 0 0,0 0 0,0 0 0,0 0 0,0 0 0,0 0 0,0 0 0,0 0 0,0 0 0,1 0 0,-1 0 0,0 0 0,0 0 0,0 0 0,0 0 0,0 0 0,0 0 0,0 0 0,0 0 0,0 0 0,1 0 0,-1 0 0,0 0 0,0 0 0,0 0 0,0 0 0,0 0 0,0 0 0,0 0 0,0 0 0,0 0 0,0 0 0,0 0 0,0 0 0,0 0 0,0 0 0,0 0 0,0 0 0,0 0 0,1 0 0,-1 0 0,0 0 0,0 0 0,0 0 0,0 0 0,0 0 0,0 0 0,0 0 0,0 0 0,0 0 0,4 6 0,2 9 0,-5-13 0,54 162 0,-33-91 0,-17-48 0,7 44 0,-8-31 0,9 24 0,13 45 0,-11-49 0,-10-43 0,3 28 0,-9-68 0,-32-165 0,-2-12 0,0 66 0,29 118 0,-28-110 0,31 117 0,-5-26 0,8 35 0,0-1 0,-1 0 0,2 1 0,-1-1 0,0 1 0,0-1 0,1 0 0,-1 1 0,1-1 0,-1 1 0,4-4 0,1-2 0,-2 0 0,0 1 0,4-11 0,3-9 0,-10 27 0,0 0 0,0-1 0,0 1 0,0 0 0,0 0 0,0 0 0,0 0 0,0 0 0,0 0 0,0 0 0,0-1 0,0 1 0,0 0 0,1 0 0,-1 0 0,0 0 0,0 0 0,0 0 0,0 0 0,1 0 0,-1 0 0,0 0 0,0-1 0,0 1 0,0 0 0,0 0 0,0 0 0,0 0 0,0 0 0,1 0 0,-1 0 0,0 0 0,0 0 0,0 0 0,0 0 0,0 0 0,0 0 0,1 0 0,-1 0 0,0 0 0,0 0 0,0 0 0,1 0 0,-1 0 0,4 6 0,2 9 0,-5-15 0,9 26 0,-6-20 0,-1 1 0,0-1 0,-2 1 0,4 13 0,-4-13 0,1-1 0,0 1 0,2 6 0,3 9 0,0 3 0,-3-14 0,3 22 0,-1 2 0,1-2 0,3 20 0,-8-40 0,1 22 0,0-5 0,0 30 0,3-6 0,1-21 0,-3-7 0,3 33 0,-7-58 0,4 30 0,-1-20 0,0 19 0,-3-18 0,1 0 0,1 0 0,0 0 0,0 1 0,1-2 0,7 18 0,-6-17 0,1 2 0,-2-2 0,-2 1 0,3 16 0,-4-22 0,1 0-341,1-1 0,-1 1-1,3 6 1</inkml:trace>
</inkml:ink>
</file>

<file path=ppt/ink/ink2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84"/>
    </inkml:context>
    <inkml:brush xml:id="br0">
      <inkml:brushProperty name="width" value="0.2" units="cm"/>
      <inkml:brushProperty name="height" value="0.2" units="cm"/>
      <inkml:brushProperty name="color" value="#E71224"/>
    </inkml:brush>
  </inkml:definitions>
  <inkml:trace contextRef="#ctx0" brushRef="#br0">1 101 24575,'1'-4'0,"-1"0"0,1 2 0,1-2 0,-1 1 0,0-1 0,0 2 0,1-1 0,0-1 0,0 1 0,0 0 0,4-3 0,-2 1 0,25-36 0,-28 40 0,0 0 0,0 0 0,-1 0 0,1 0 0,0 1 0,0 0 0,0-1 0,0 0 0,0 1 0,-1-1 0,1 0 0,0 1 0,0-1 0,0 1 0,0 0 0,1-1 0,-1 1 0,0 0 0,1-1 0,0 1 0,-2 1 0,1-1 0,-1 0 0,1 0 0,-1 1 0,1-1 0,0 0 0,0 1 0,-1-1 0,1 1 0,-1-1 0,1 1 0,0-1 0,-1 1 0,1-1 0,-1 1 0,0-1 0,1 0 0,0 1 0,-1 0 0,0 0 0,0-1 0,1 1 0,-1 0 0,0-1 0,0 1 0,0 0 0,0-1 0,0 2 0,10 56 0,-7-34 0,1 46 0,-4-67 0,0-2 0,0 1 0,1-1 0,-1 1 0,0 0 0,1 0 0,1 2 0,-2-4 0,0 0 0,0 0 0,0 0 0,0 0 0,0 0 0,0 1 0,0-1 0,0 0 0,0 0 0,0 0 0,0 0 0,0 0 0,0 0 0,0 0 0,0 0 0,0 0 0,0 0 0,1 0 0,-1 0 0,0 0 0,0 0 0,0 1 0,0-1 0,0 0 0,1 0 0,-1 0 0,0 0 0,0 0 0,0 0 0,0 0 0,0 0 0,0 0 0,0 0 0,0 0 0,0 0 0,0 0 0,0 0 0,1 0 0,-1 0 0,0 0 0,0 0 0,0 0 0,0 0 0,0 0 0,0 0 0,0 0 0,0-1 0,3-8 0,-3 10 0,0 4 0,0 0 0,0-1 0,0 1 0,1 0 0,0-1 0,0 0 0,0 1 0,2 4 0,-2-6 0,1 0 0,-1-2 0,-1 2 0,1 0 0,0 0 0,-1 0 0,0-1 0,0 0 0,0 1 0,-1 6 0,0-6 0,1 1 0,0 0 0,0-1 0,2 8 0,-1-6 0,0 1 0,0 0 0,-1 10 0,0-10 0,0 0 0,0-1 0,0 1 0,2 7 0,2-4 0,-3-6 0,0 1 0,0-2 0,0 2 0,0 0 0,-1-1 0,1 5 0,5 45 0,-7-40 0,1 19 0,0-30 0,0 0 0,1 0 0,0 1 0,-1-2 0,1 1 0,-1 0 0,1 0 0,0 0 0,0 1 0,1-1 0,1 1 0,-4-21 0,-1 13 0,1 0 0,0 1 0,0-1 0,-1 0 0,2-8 0,-4-16 0,-3-13 0,6 36 0,-1-2 0,2 2 0,0-13 0,-1-7 0,-1 12 0,2 8 0,-1 2 0,1-3 0,-2-4 0,-3-3 0,1 0 0,1 0 0,2 0 0,-2-25 0,-1 105 0,-2 29 0,6-59 0,0 34 0,1-62 0,2 1 0,-1 0 0,1 0 0,1 0 0,-2-1 0,3 0 0,-1 0 0,1 0 0,8 9 0,-11-13 0,9 9 0,-11-13 0,0 0 0,0 0 0,1 0 0,-1 1 0,0-1 0,0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0,2 7 0,-1 8 0,-1-9 0,-1 1 0,1 1 0,1-1 0,-1 1 0,2-2 0,2 10 0,0-2 0,-1 0 0,-2 0 0,1 19 0,-1-16 0,0 11 0,-1-19 0,0 0 0,0 1 0,5 16 0,-1-7 0,4 33 0,-5-30 0,0 24 0,-3-32 0,5 19 0,-2-20 0,0 19 0,-3-27-195,0-1 0,1 0 0,-1 0 0,2 1 0,-2-1 0,3 3 0</inkml:trace>
</inkml:ink>
</file>

<file path=ppt/ink/ink2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85"/>
    </inkml:context>
    <inkml:brush xml:id="br0">
      <inkml:brushProperty name="width" value="0.2" units="cm"/>
      <inkml:brushProperty name="height" value="0.2" units="cm"/>
      <inkml:brushProperty name="color" value="#E71224"/>
    </inkml:brush>
  </inkml:definitions>
  <inkml:trace contextRef="#ctx0" brushRef="#br0">46 313 24575,'0'-5'0,"0"-1"0,0 1 0,0-1 0,-1 1 0,1 0 0,-2-1 0,-1-5 0,1 5 0,0-2 0,1 1 0,1 0 0,-1 0 0,1-8 0,-2-15 0,2 29 0,0-3 0,-1 0 0,0 0 0,0-1 0,0 1 0,-3-7 0,-1-9 0,2 5 0,2 8 0,0 2 0,0-2 0,1-10 0,0 11 0,0-1 0,-1 1 0,-2-11 0,1-1 51,1 14-334,0 1 0,1-1 0,-1 0-1,-3-6 1</inkml:trace>
</inkml:ink>
</file>

<file path=ppt/ink/ink2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86"/>
    </inkml:context>
    <inkml:brush xml:id="br0">
      <inkml:brushProperty name="width" value="0.2" units="cm"/>
      <inkml:brushProperty name="height" value="0.2" units="cm"/>
      <inkml:brushProperty name="color" value="#E71224"/>
    </inkml:brush>
  </inkml:definitions>
  <inkml:trace contextRef="#ctx0" brushRef="#br0">0 13 24575,'2'-1'0,"1"-1"0,-1 0 0,0 2 0,1-1 0,-1 0 0,0 0 0,1 0 0,-1 0 0,6-1 0,-7 3 0,-1 0 0,0 0 0,1 0 0,0 1 0,-1-1 0,0-1 0,0 1 0,0 1 0,0-1 0,0 2 0,0 4 0,3 3-1365</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1:21:00.094"/>
    </inkml:context>
    <inkml:brush xml:id="br0">
      <inkml:brushProperty name="width" value="0.2" units="cm"/>
      <inkml:brushProperty name="height" value="0.2" units="cm"/>
      <inkml:brushProperty name="color" value="#E71224"/>
    </inkml:brush>
  </inkml:definitions>
  <inkml:trace contextRef="#ctx0" brushRef="#br0">0 26 24575,'4'-3'0,"0"0"0,0 0 0,0 1 0,1-1 0,-1 1 0,0 0 0,1 0 0,0 0 0,8-1 0,-12 5 0,0 0 0,-1 0 0,1 0 0,0 1 0,-1-1 0,0 0 0,1 0 0,-1 1 0,0-1 0,-1 4 0,2 7 0,6 8-1365</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87"/>
    </inkml:context>
    <inkml:brush xml:id="br0">
      <inkml:brushProperty name="width" value="0.1" units="cm"/>
      <inkml:brushProperty name="height" value="0.1" units="cm"/>
      <inkml:brushProperty name="color" value="#E71224"/>
    </inkml:brush>
  </inkml:definitions>
  <inkml:trace contextRef="#ctx0" brushRef="#br0">1 1 24575,'6'1'0,"0"-1"0,1 1 0,-1 0 0,0 1 0,0 0 0,0-1 0,10 6 0,-9-3 0,1-1 0,0-1 0,13 4 0,-2-4-93,-14-1-23,0-1 0,1 1 1,-1 0-1,0 0 1,0 1-1,0-1 0,1 1 1,-1 0-1,-1 1 1,6 2-1</inkml:trace>
</inkml:ink>
</file>

<file path=ppt/ink/ink2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87"/>
    </inkml:context>
    <inkml:brush xml:id="br0">
      <inkml:brushProperty name="width" value="0.1" units="cm"/>
      <inkml:brushProperty name="height" value="0.1" units="cm"/>
      <inkml:brushProperty name="color" value="#E71224"/>
    </inkml:brush>
  </inkml:definitions>
  <inkml:trace contextRef="#ctx0" brushRef="#br0">0 64 24575,'1'0'0,"1"-1"0,-1 0 0,0 1 0,0-2 0,0 2 0,-1-1 0,2 0 0,-2 0 0,1 0 0,0 0 0,1-1 0,6-5 0,-5 4 0,1 0 0,0 1 0,-1 0 0,0-2 0,1 1 0,-1-1 0,0 1 0,-1 0 0,0-1 0,0 1 0,4-8 0,-7 13 0,1 0 0,-1 0 0,0-1 0,0 2 0,1-1 0,0 0 0,0 0 0,-1 1 0,1-1 0,0-1 0,1 1 0,-1 1 0,0-1 0,1 0 0,-1 0 0,1 0 0,0 0 0,0 0 0,0 0 0,0 0 0,2 3 0,5 10 0,-8-15 0,1 1 0,-1-1 0,0 1 0,0-1 0,0 1 0,1-1 0,-1 1 0,0-1 0,0 1 0,0 0 0,0-1 0,0 1 0,0-1 0,0 1 0,0-1 0,0 1 0,0-1 0,0 1 0,0-1 0,-1 1 0,1-1 0,0 1 0,0-1 0,0 1 0,-1-1 0,1 0 0,0 1 0,-1-1 0,1 0 0,-1 1 0,0-2 0,1 0 0,-1-1 0,0 0 0,1 1 0,0-1 0,0 0 0,-1 1 0,1-1 0,1-2 0,-1 4 0,-4-18 131,2 6-1627</inkml:trace>
</inkml:ink>
</file>

<file path=ppt/ink/ink2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88"/>
    </inkml:context>
    <inkml:brush xml:id="br0">
      <inkml:brushProperty name="width" value="0.05" units="cm"/>
      <inkml:brushProperty name="height" value="0.05" units="cm"/>
      <inkml:brushProperty name="color" value="#E71224"/>
    </inkml:brush>
  </inkml:definitions>
  <inkml:trace contextRef="#ctx0" brushRef="#br0">1 1 24575,'7'0'0,"-7"0"0,0 0 0,1 0 0,0-1 0,0 1 0,-1 0 0,1 0 0,0 0 0,-1 0 0,1 0 0,0 0 0,0 0 0,-1 1 0,1-1 0,-1 0 0,1 0 0,0 0 0,-1 0 0,1 1 0,0-1 0,0 0 0,-1 1 0,0-1 0,0 0 0,0 1 0,1-1 0,0 1 0,-1-1 0,0 0 0,1 1 0,-1-1 0,0 1 0,1-1 0,-1 0 0,1 0 0,-1 1 0,0 0 0,0 0 0,0-1 0,0 1 0,1-1 0,-1 1 0,0 1 0,2 8 0,1 2 0,-1 19 0,5 2 0,-3 51 0,-3-77-9,0 2 1,1-1-1,0 1 0,1-2 0,0 1 0,5 11 0,3 3-1294</inkml:trace>
</inkml:ink>
</file>

<file path=ppt/ink/ink2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91"/>
    </inkml:context>
    <inkml:brush xml:id="br0">
      <inkml:brushProperty name="width" value="0.05" units="cm"/>
      <inkml:brushProperty name="height" value="0.05" units="cm"/>
      <inkml:brushProperty name="color" value="#E71224"/>
    </inkml:brush>
  </inkml:definitions>
  <inkml:trace contextRef="#ctx0" brushRef="#br0">61 1 24575,'-1'0'0,"-1"0"0,1 0 0,-1 1 0,1-1 0,-1 0 0,1 1 0,0-1 0,0 1 0,-1-1 0,1 1 0,-1 0 0,1-1 0,-1 1 0,1 0 0,0-1 0,0 1 0,0 0 0,0 0 0,1 0 0,-2 0 0,0 3 0,-2 1 0,1 0 0,0 1 0,-2 9 0,-1-4 0,-4 14-1365</inkml:trace>
</inkml:ink>
</file>

<file path=ppt/ink/ink2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92"/>
    </inkml:context>
    <inkml:brush xml:id="br0">
      <inkml:brushProperty name="width" value="0.05" units="cm"/>
      <inkml:brushProperty name="height" value="0.05" units="cm"/>
      <inkml:brushProperty name="color" value="#E71224"/>
    </inkml:brush>
  </inkml:definitions>
  <inkml:trace contextRef="#ctx0" brushRef="#br0">12 1 24575,'-1'0'0,"0"1"0,0-1 0,-1 1 0,2 1 0,-2-1 0,1 1 0,-1 0 0,2 1 0,-1-1 0,0 0 0</inkml:trace>
</inkml:ink>
</file>

<file path=ppt/ink/ink2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89"/>
    </inkml:context>
    <inkml:brush xml:id="br0">
      <inkml:brushProperty name="width" value="0.05" units="cm"/>
      <inkml:brushProperty name="height" value="0.05" units="cm"/>
      <inkml:brushProperty name="color" value="#E71224"/>
    </inkml:brush>
  </inkml:definitions>
  <inkml:trace contextRef="#ctx0" brushRef="#br0">29 0 24575,'0'1'0,"0"0"0,0-1 0,0 1 0,0-1 0,-1 1 0,1 0 0,0-1 0,-1 1 0,1-1 0,0 1 0,-1-1 0,1 0 0,0 0 0,-1 1 0,0 0 0,1-1 0,0 1 0,-1-1 0,1 0 0,-1 1 0,0-1 0,1 0 0,0 1 0,-2-1 0,2 1 0,-1-1 0,0 1 0,0-1 0,1 1 0,-1 0 0,0-1 0,0 1 0,1 0 0,-1 0 0,1-1 0,-1 2 0,-1 3 0,4-10 0,-1-3 0,-1 8 0,0 0 0,0 0 0,0-1 0,0 1 0,0 0 0,-1 0 0,1 0 0,0 0 0,-1 0 0,1 0 0,0 0 0,0 0 0,0 0 0,0 0 0,0 0 0,-1 0 0,1 0 0,0 0 0,0 0 0,0 0 0,0 0 0,-1 0 0,1 0 0,0 0 0,0 0 0,-1 0 0,1 0 0,0 0 0,0 1 0,0-1 0,0 0 0,0 0 0,0 0 0,0 0 0,0 0 0,0 0 0,0 0 0,0 1 0,0-1 0,0 0 0,0 0 0,0 0 0,0 0 0,0 0 0,0 1 0,-2 0 9,2 0-1,-1 1 1,0-1-1,0 0 1,1-1 0,0 1-1,-1 1 1,1-1-1,0 1 1,0-1-1,-1 0 1,1 0-1,0 3 1,2 15-1494</inkml:trace>
</inkml:ink>
</file>

<file path=ppt/ink/ink2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90"/>
    </inkml:context>
    <inkml:brush xml:id="br0">
      <inkml:brushProperty name="width" value="0.05" units="cm"/>
      <inkml:brushProperty name="height" value="0.05" units="cm"/>
      <inkml:brushProperty name="color" value="#E71224"/>
    </inkml:brush>
  </inkml:definitions>
  <inkml:trace contextRef="#ctx0" brushRef="#br0">22 0 24575,'0'1'0,"-1"0"0,1 0 0,0 0 0,-1 0 0,1 0 0,0 0 0,-1-1 0,1 1 0,-1 0 0,0 0 0,0 1 0,0-2 0,0 1 0,1 0 0,-1 0 0,1 0 0,-1 1 0,1-2 0,-1 1 0,1 0 0,0 0 0,-1 0 0,1 1 0,-4 20 133,-1-5-1631</inkml:trace>
</inkml:ink>
</file>

<file path=ppt/ink/ink2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74"/>
    </inkml:context>
    <inkml:brush xml:id="br0">
      <inkml:brushProperty name="width" value="0.05" units="cm"/>
      <inkml:brushProperty name="height" value="0.05" units="cm"/>
    </inkml:brush>
  </inkml:definitions>
  <inkml:trace contextRef="#ctx0" brushRef="#br0">34 3749 24575,'1'-8'0,"0"-1"0,1 0 0,-1 0 0,1 1 0,6-12 0,-2-1 0,37-120 0,10-67 0,-39 125 0,-7 29 0,31-134 0,19-107 0,-51 260 0,45-259 0,0 71 0,8-38 0,-35 160 0,22-78 0,161-428 0,-156 467 0,63-146 0,-3 83 0,-62 121 0,-34 51 0,3 1 0,2 1 0,34-42 0,-34 46 0,-14 18 0,1-2 0,-1 3 0,1-2 0,0 2 0,1-1 0,0 1 0,13-8 0,-20 14 0,-1 0 0,1-1 0,1 1 0,-1 0 0,-1 0 0,2 0 0,-1-1 0,0 1 0,0 0 0,0 1 0,0-1 0,0 0 0,0 0 0,-1 0 0,1 1 0,0-1 0,0 0 0,0 1 0,0-1 0,0 1 0,0-1 0,0 1 0,-1 0 0,2-1 0,-2 1 0,1-1 0,-1 0 0,2 2 0,-2-2 0,1 1 0,-1 0 0,0 0 0,0 0 0,1 0 0,-1 0 0,1 1 0,2 5 0,1 2 0,-2-2 0,3 14 0,-2-11 0,22 84 0,15 111 0,-16-21 0,-6-43 0,29 185 0,-39-285 0,37 235 0,-5-67 0,0-10 0,1 66 0,-26-173 0,15 69 0,-8-59 0,-10-39 0,-4-33 0,15 36 0,-13-40 0,13 53 0,-19-60 0,2-1 0,-1 0 0,15 24 0,-1 2 0,-3-4 0,23 62 0,-29-74 0,1-2 0,16 28 0,-17-36 0,45 91 0,4 12 0,-15-33 0,2-3 0,-38-68 0,8 27 0,1-2 0,-8-19 0,8 30 0,-12-37 0,1-1 0,0 0 0,1 0 0,9 16 0,-3-6-1365,-10-16-5461</inkml:trace>
</inkml:ink>
</file>

<file path=ppt/ink/ink2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75"/>
    </inkml:context>
    <inkml:brush xml:id="br0">
      <inkml:brushProperty name="width" value="0.05" units="cm"/>
      <inkml:brushProperty name="height" value="0.05" units="cm"/>
    </inkml:brush>
  </inkml:definitions>
  <inkml:trace contextRef="#ctx0" brushRef="#br0">34 1686 24575,'1'-7'0,"0"-2"0,1 1 0,-1 0 0,1 1 0,-1-1 0,1 0 0,1 1 0,0 0 0,0 0 0,6-13 0,8-18 0,68-260 0,-81 280 0,45-130 0,-9 26 0,-20 62 0,44-100 0,-36 97 0,6-8 0,1 2 0,71-104 0,-64 107 0,-14 25 0,38-43 0,-20 28 0,-38 47 0,0 2 0,0-1 0,0 2 0,2 0 0,-2 1 0,0 0 0,15-4 0,21-14 0,-40 21 0,2 0 0,-1 0 0,0 0 0,0 1 0,1 0 0,-1 0 0,1 1 0,-2 0 0,2 0 0,10 4 0,2 2 0,31 19 0,-27-12 0,4 2 0,-18-9 0,2 0 0,12 4 0,-8-4 0,1 2 0,-1 1 0,16 14 0,-5-6 0,3 5 0,-19-14 0,1-1 0,0 0 0,-1-1 0,2-1 0,0 0 0,-2 0 0,14 0 0,77-3 0,-52-4 0,-41 2 0,0-1 0,0-1 0,1 0 0,-1-2 0,9-4 0,18-6 0,-20 8 0,1 1 0,-1 2 0,0 0 0,2 2 0,-2 1 0,1 0 0,23 6 0,-29-3 0,1 1 0,-1 1 0,0-1 0,0 2 0,0 0 0,-1 1 0,0 1 0,1 0 0,10 16 0,10 11 0,33 44 0,-16-21 0,-35-41 0,16 28 0,-3-3 0,0-3 0,-1 1 0,-2 1 0,23 60 0,-5 11 0,-24-74 0,-1 1 0,-3 1 0,0 1 0,-1 1 0,0 0 0,8 88 0,-17-117 0,2 12 0,0-1 0,0 1 0,11 44 0,-10-48 0,5 31 0,2 7 0,-7-39 0,-2 2 0,4 31 0,0 5 0,-6-56-124,1-1 0,-1 1 0,0 0 0,1 0 0,-1 0 0,1 0-1,0 0 1,-1-1 0,1 0 0,1 4 0,4 1-6702</inkml:trace>
</inkml:ink>
</file>

<file path=ppt/ink/ink2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7T03:52:20.276"/>
    </inkml:context>
    <inkml:brush xml:id="br0">
      <inkml:brushProperty name="width" value="0.05" units="cm"/>
      <inkml:brushProperty name="height" value="0.05" units="cm"/>
    </inkml:brush>
  </inkml:definitions>
  <inkml:trace contextRef="#ctx0" brushRef="#br0">34 34 24575,'10'1'0,"1"0"0,13 2 0,15 1 0,5-4 0,-24 0 0,29 2 0,-43-1 0,1 0 0,0 0 0,-1 1 0,2 0 0,-3 0 0,2-1 0,-2 2 0,8 4 0,13 9 0,-2 0 0,-1 3 0,34 33 0,-47-43 0,35 38 0,73 98 0,-99-115 0,25 48 0,-8-12 0,49 95 0,-33-59 0,-39-73 0,-1 0 0,10 39 0,-19-56 0,34 94 0,1 0 0,-21-57 0,40 73 0,-31-66 0,-2-5 0,33 67 0,47 115 0,-64-113 0,-6-12 0,38 128 0,-36-106 0,-15-62 0,21 83 0,-30-86 0,44 129 0,-31-127 0,8 23 0,2 9 0,-13-28 0,-3-15 0,10 27 0,34 70 0,-52-122 0,20 38 0,-24-57 0,6 12 0,18 45 0,-22-46 0,1-1 0,2-1 0,1 1 0,1-2 0,22 28 0,-35-46 0,7 6 0,0 0 0,-3 2 0,3-2 0,-3 2 0,0 0 0,7 16 0,27 75 0,-38-100-72,-1 0 1,1 0-1,0 0 0,-1-1 0,1 1 0,-1 0 0,2 0 0,-2 0 1,2-1-1,-2 1 0,1 0 0,0 0 0,0 0 0,0-1 0,0 1 1,-1-1-1,1 1 0,2-1 0,5 2-6754</inkml:trace>
</inkml:ink>
</file>

<file path=ppt/ink/ink2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277"/>
    </inkml:context>
    <inkml:brush xml:id="br0">
      <inkml:brushProperty name="width" value="0.1" units="cm"/>
      <inkml:brushProperty name="height" value="0.1" units="cm"/>
      <inkml:brushProperty name="ignorePressure" value="1"/>
    </inkml:brush>
  </inkml:definitions>
  <inkml:trace contextRef="#ctx0" brushRef="#br0">0 4052,'0'-4045,"0"4038</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81"/>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0,'204'743,"-203"-739</inkml:trace>
</inkml:ink>
</file>

<file path=ppt/ink/ink2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278"/>
    </inkml:context>
    <inkml:brush xml:id="br0">
      <inkml:brushProperty name="width" value="0.1" units="cm"/>
      <inkml:brushProperty name="height" value="0.1" units="cm"/>
      <inkml:brushProperty name="ignorePressure" value="1"/>
    </inkml:brush>
  </inkml:definitions>
  <inkml:trace contextRef="#ctx0" brushRef="#br0">0 0,'8725'0,"-8719"0</inkml:trace>
</inkml:ink>
</file>

<file path=ppt/ink/ink2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3:52:20.279"/>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2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5:17:38.258"/>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1704,'4680'-1704,"-4694"1709,1 0</inkml:trace>
</inkml:ink>
</file>

<file path=ppt/ink/ink2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7T05:19:39.402"/>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0,'4618'1681,"-4608"-1678</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82"/>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0,'1121'0,"-1119"0</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83"/>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1,'1346'0,"-1340"0</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84"/>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1,'0'791,"0"-786</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85"/>
    </inkml:context>
    <inkml:brush xml:id="br0">
      <inkml:brushProperty name="width" value="0.2" units="cm"/>
      <inkml:brushProperty name="height" value="0.2" units="cm"/>
      <inkml:brushProperty name="color" value="#FFC114"/>
    </inkml:brush>
  </inkml:definitions>
  <inkml:trace contextRef="#ctx0" brushRef="#br0">8 1 24575,'8'8'0,"25"22"0,-31-28 0,1 0 0,-1-1 0,0 1 0,1 0 0,-1-1 0,1 0 0,0 0 0,-1 0 0,1 0 0,0 0 0,-1 0 0,6 0 0,-8-1 0,0 0 0,0 0 0,0 0 0,1 0 0,-1 0 0,0 0 0,0 0 0,0 0 0,0 0 0,0 0 0,0 0 0,0 0 0,1 0 0,-1 0 0,0-1 0,0 1 0,0 0 0,0 0 0,0 0 0,0 0 0,0 0 0,0 0 0,0 0 0,0 0 0,1 0 0,-1 0 0,0 0 0,0 0 0,0-1 0,0 1 0,0 0 0,0 0 0,0 0 0,0-1 0,0 1 0,0 0 0,0 0 0,0 0 0,0 0 0,0 0 0,0 0 0,0 0 0,0-1 0,-3-5 0,-6-6 0,9 11 0,-1 1 0,0-1 0,1 0 0,-1 1 0,1-1 0,-1 0 0,1 1 0,-1-1 0,0 0 0,1 0 0,0 0 0,-1 1 0,1-1 0,0 0 0,0 0 0,-1 0 0,1 1 0,0-1 0,0 0 0,0-2 0,1 2 0,-1 1 0,0-1 0,0 1 0,1 0 0,-1-1 0,1 1 0,0-1 0,-1 1 0,0-1 0,1 1 0,-1 0 0,1-1 0,-1 1 0,1 0 0,0 0 0,-1-1 0,1 1 0,-1 0 0,1-1 0,0 1 0,0 0 0,4 0 0,0-1 0,-1 1 0,1 0 0,0 0 0,-1 1 0,8 1 0,-1 1 0,-1-1 0,1 0 0,0 0 0,0-1 0,0-1 0,0 0 0,0 0 0,17-3 0,-13 0 0,1 0 0,0 1 0,17 0 0,29-4 0,-23 5 0,56 2 0,-25 12 0,-27-7 0,-25-3 0,0-1 0,22 1 0,-6-3 0,25 0 0,-25-7 0,-27 5 0,1 0 0,-1 1 0,11-1 0,50-5 0,-52 7 0,-11-1 0,0 1 0,0 0 0,0 0 0,0 0 0,0 0 0,-1 1 0,10 3 0,-13-4 0,0 1 0,0-1 0,-1 1 0,1-1 0,0 1 0,-1 0 0,1-1 0,-1 1 0,1 0 0,0 0 0,-1 0 0,1 0 0,-1-1 0,0 1 0,1 0 0,-1 0 0,0 0 0,0 0 0,1 0 0,-1 0 0,0 0 0,0 1 0,-1 25 0,1-17 0,0-5 0,0 1 0,1-1 0,0 0 0,0 1 0,1-1 0,-1 0 0,1 0 0,0 0 0,4 7 0,-2-5 0,-4-7 0,0 0 0,0 0 0,0 1 0,0-1 0,0 0 0,0 0 0,0 0 0,0 0 0,0 1 0,0-1 0,0 0 0,0 0 0,0 0 0,0 0 0,0 0 0,0 1 0,0-1 0,0 0 0,0 1 0,0-1 0,0 0 0,0 0 0,0 0 0,0 0 0,0 0 0,0 1 0,-1-1 0,1 0 0,0 0 0,0 0 0,0 0 0,0 0 0,0 0 0,0 0 0,-1 1 0,1-1 0,0 0 0,0 0 0,-11 2 0,-9-3 0,-1-2 0,11 1 0,1 1 0,-13-1 0,-308 3 0,249-8 0,-319 7 0,391-1 0,-2 1 0,-17-5 0,19 2 0,-1 1 0,0 1 0,-10 0 0,18 1 0,1 0 0,0 0 0,0 0 0,-1 0 0,1 0 0,0 0 0,0 0 0,-1 1 0,1-1 0,0 0 0,0 1 0,0-1 0,0 1 0,0-1 0,0 1 0,0-1 0,-1 2 0,0 0 0,1-1 0,1 0 0,-1 0 0,1 0 0,0 0 0,-1 1 0,1-1 0,0 0 0,0 0 0,0 0 0,-1 1 0,1-1 0,1 1 0,-1-1 0,0 0 0,0 0 0,0 0 0,1 0 0,-1 3 0,4 12 0,0 2 0,1 21 0,-5-35 0,0-2 0,0 0 0,0 0 0,0 0 0,0 0 0,1 0 0,-1 0 0,1 0 0,1 4 0,-2-5 0,1-1 0,0 1 0,0 0 0,-1-1 0,1 1 0,0-1 0,0 1 0,0-1 0,-1 1 0,2-1 0,-1 0 0,-1 1 0,1-1 0,0 0 0,0 0 0,0 1 0,0-1 0,0 0 0,0 0 0,0 0 0,0 0 0,2-1 0,678 0 0,-665 2 0,30 5 0,-1 0 0,-36-5 0,0-1 0,1-1 0,11-2 0,-2 1 0,-7 1 0,76-6 0,-68 8 0,-10-1 0,0 0 0,15-1 0,-24 1 0,-1 0 0,0-1 0,0 1 0,1 0 0,-1 0 0,0 0 0,1-1 0,-1 1 0,0 0 0,0-1 0,1 1 0,-1 0 0,0 0 0,0-1 0,0 1 0,0 0 0,0-1 0,1 1 0,-1 0 0,0-1 0,0 0 0,0 1 0,0 0 0,0-1 0,0 1 0,0-1 0,0 1 0,0 0 0,0-1 0,0 1 0,0 0 0,-1-1 0,1 1 0,0-1 0,-2-3 0,4 11 0,14 58 0,-15-60 0,1-2 0,-1 1 0,0 0 0,0-1 0,0 2 0,0-2 0,-1 2 0,0-2 0,0 2 0,0 4 0,0-9 0,0 1 0,-1-1 0,1 0 0,0 1 0,0-1 0,0 0 0,0 0 0,-1 1 0,1-1 0,-1 0 0,1 1 0,0-1 0,-1 0 0,1 0 0,0 1 0,0-1 0,-1 0 0,1 0 0,0 0 0,-1 0 0,1 0 0,0 1 0,-1-1 0,1 0 0,-1 0 0,-12-2 0,-11-9 0,22 10 0,-1 0 0,0 0 0,0 0 0,1 0 0,-1 0 0,0 1 0,0-1 0,0 1 0,-3-1 0,-30 3 0,14-1 0,-913-1 0,934-1 0,0 1 0,0 0 0,1 0 0,-1 0 0,0 0 0,1 0 0,-1 1 0,1-1 0,-1 0 0,0 0 0,0 0 0,1 1 0,-1-1 0,0 1 0,1-1 0,-1 0 0,1 1 0,-1-1 0,1 0 0,-1 1 0,0-1 0,1 1 0,-1-1 0,1 1 0,-1-1 0,1 1 0,0 0 0,-1-1 0,1 1 0,0-1 0,0 1 0,-1 0 0,1 0 0,0-1 0,0 1 0,0 0 0,0-1 0,0 1 0,0 1 0,0 3 0,1 0 0,-1 0 0,1 0 0,4 9 0,0 7 0,-5 3 0,0-19 0,0-1 0,-1 0 0,2 1 0,-1-1 0,2 8 0,-2-12 0,0 1 0,0-1 0,0 0 0,0 0 0,0 0 0,0 0 0,0 0 0,0 0 0,0 0 0,0 0 0,0 1 0,0-1 0,0 0 0,0 0 0,0 0 0,0 0 0,0 0 0,1 0 0,-1 0 0,0 0 0,0 0 0,0 0 0,0 0 0,0 0 0,0 0 0,0 0 0,0 1 0,0-1 0,1 0 0,-1 0 0,0 0 0,0 0 0,0 0 0,0 0 0,0 0 0,0 0 0,0 0 0,0 0 0,1 0 0,-1 0 0,0 0 0,0 0 0,0-1 0,0 1 0,0 0 0,0 0 0,0 0 0,0 0 0,0 0 0,0 0 0,1 0 0,-1 0 0,0 0 0,0 0 0,0 0 0,0 0 0,0 0 0,1 0 0,-1-1 0,0 1 0,6-8 0,-1 2 0,-3 5 0,0 0 0,0 0 0,0 0 0,0 0 0,1 1 0,-1-1 0,0 1 0,0-1 0,1 1 0,2-1 0,27 3 0,-14-1 0,295-1 0,-230 6 0,-69-5 0,0 1 0,17 2 0,-17-1 0,1-1 0,15 0 0,9-2 0,47-1 0,-82 1 0,0-1 0,-1 0 0,1-1 0,0 1 0,6-4 0,-5 3 0,-1 0 0,0 1 0,9-3 0,22-5 0,-24 6 0,0 1 0,0 0 0,0 0 0,17 0 0,2 2 0,-17-1 0,0 1 0,0 1 0,0 0 0,0 0 0,20 6 0,-28-6 0,1 0 0,-1-1 0,0 1 0,1-1 0,0 0 0,6 0 0,-7-1 0,0 1 0,1 0 0,-1 0 0,1 1 0,9 1 0,-14-1 0,0 0 0,1-1 0,-1 1 0,0 0 0,0 0 0,0 0 0,0 0 0,0 0 0,0 0 0,0 0 0,0 0 0,0 0 0,-1 1 0,1-1 0,-1 1 0,1-1 0,0 0 0,-1 0 0,1 1 0,-1-1 0,0 1 0,1 1 0,0 6 0,-1 0 0,0 12 0,0-16 0,4 18 0,-3-20 0,-1 0 0,1 1 0,-1 0 0,1 0 0,-1 5 0,-1-9 0,1 0 0,0 0 0,0 1 0,0-1 0,0 0 0,-1 0 0,1 0 0,0 0 0,0 0 0,-1 0 0,1 0 0,0 0 0,0 0 0,0 0 0,-1 0 0,1 0 0,-1 0 0,1 0 0,0 0 0,0 0 0,0 0 0,-1 0 0,1 0 0,0 0 0,0 0 0,-1 0 0,1 0 0,0 0 0,0-1 0,-11-3 0,10 4 0,-16-7 0,6 2 0,0 1 0,1 0 0,-1 1 0,0 0 0,0 0 0,-1 1 0,-17-1 0,-19 3 0,-26 1 0,17 7 0,28-3 0,0-1 0,9 0 0,-1-1 0,-23-1 0,36-2 0,-18 0 0,1-1 0,-39-5 0,30 0 0,-60-2 0,-37 8 0,53 1 0,60 0 0,-1 1 0,-24 5 0,24-3 0,1-1 0,-28 0 0,35-3 0,7-1 0,1 1 0,-1 0 0,0 0 0,1 0 0,-6 1 0,8 0 0,0-1 0,1 1 0,-1-1 0,0 0 0,1 1 0,-1-1 0,0 0 0,1 1 0,-1-1 0,0 1 0,1-1 0,-1 1 0,1-1 0,-1 1 0,1-1 0,-1 1 0,1 0 0,-1-1 0,1 1 0,0 0 0,0 0 0,-1 0 0,1-1 0,0 1 0,0 0 0,0-1 0,0 1 0,-1 0 0,1 1 0,2 78 0,-2-79 0,0-1 0,0 1 0,0 0 0,0-1 0,1 1 0,-1 0 0,0-1 0,0 1 0,0-1 0,1 1 0,-1-1 0,0 1 0,1-1 0,-1 1 0,1-1 0,-1 0 0,0 1 0,1-1 0,0 1 0,-1-1 0,1 1 0,-1-1 0,2 1 0,0-1 0,0 1 0,-1-1 0,1 1 0,0-1 0,0 0 0,0 0 0,0 0 0,2 0 0,2 0 0,-1-1 0,0 0 0,0 0 0,1-1 0,5-1 0,-6 1 0,0 1 0,1 0 0,-1-1 0,1 1 0,-1 1 0,0-1 0,7 1 0,-5 0 0,1 0 0,12-3 0,-4 1 0,-2 0 0,1 1 0,0 1 0,17 1 0,4 1 0,-20-2 0,-7 0 0,-1 0 0,2 0 0,-1 0 0,-1-2 0,2 1 0,-2-1 0,10-3 0,-14 4 0,1-1 0,0 1 0,0 1 0,-1-1 0,1 1 0,0-1 0,-1 1 0,1 1 0,0-1 0,-1 0 0,7 2 0,-9-1 0,0 0 0,0 1 0,0-1 0,0 0 0,0 1 0,3 2 0,-4-2 0,0-1 0,0 0 0,1 0 0,-1 0 0,1 0 0,-1 0 0,1 0 0,-1 0 0,1 0 0,0-1 0,-1 1 0,1 0 0,0-1 0,2 1 0,29 0 0,37-1 0,-19-1 0,205 1 0,-168 6 0,93-6 0,-180 0-91,0 0 0,1 0 0,-1 0 0,0 0 0,0 0 0,-1 0 0,1 0 0,1 0 0,-1-1 0,0 1 0,0 0 0,-1-1 0,1 0 0,2 0 0</inkml:trace>
</inkml:ink>
</file>

<file path=ppt/ink/ink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76"/>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0,'248'793,"-248"-791</inkml:trace>
</inkml:ink>
</file>

<file path=ppt/ink/ink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77"/>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1,'1607'0,"-1604"0</inkml:trace>
</inkml:ink>
</file>

<file path=ppt/ink/ink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78"/>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0,'0'820,"0"-817</inkml:trace>
</inkml:ink>
</file>

<file path=ppt/ink/ink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7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1,'1335'0,"-1332"0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1:21:24.294"/>
    </inkml:context>
    <inkml:brush xml:id="br0">
      <inkml:brushProperty name="width" value="0.1" units="cm"/>
      <inkml:brushProperty name="height" value="0.1" units="cm"/>
      <inkml:brushProperty name="color" value="#E71224"/>
    </inkml:brush>
  </inkml:definitions>
  <inkml:trace contextRef="#ctx0" brushRef="#br0">0 128 24575,'2'-1'0,"1"-1"0,-1 1 0,0 0 0,-1-1 0,1 1 0,0-1 0,0 0 0,-1 1 0,1-1 0,-1 0 0,2-3 0,11-10 0,-7 10 0,-1 0 0,0 0 0,1-1 0,-2 0 0,1-1 0,-1 1 0,0-1 0,0 0 0,-1 0 0,0 0 0,6-15 0,-12 26 0,1 0 0,0 0 0,-1 0 0,1 0 0,1 0 0,-1 0 0,1 1 0,-1-1 0,1 0 0,0 1 0,1-1 0,-1 0 0,1 0 0,0 0 0,0 1 0,0-1 0,1 0 0,-1 0 0,1 0 0,0-1 0,4 7 0,8 23 0,-14-33 0,1 1 0,-1 0 0,1 0 0,-1 0 0,0 0 0,1 0 0,-1 0 0,0 0 0,0 0 0,0 0 0,0 0 0,0 0 0,0 0 0,0 0 0,0 0 0,0 0 0,0 0 0,0 0 0,0 0 0,-1 0 0,1 0 0,-1 0 0,1 0 0,0 0 0,-1 0 0,0-1 0,1 1 0,-1 0 0,1 0 0,-2 1 0,1-5 0,0 0 0,0 0 0,0-1 0,0 1 0,1 0 0,0 0 0,-1 0 0,1-1 0,1-5 0,-1 9 0,-6-36 131,1 11-1627</inkml:trace>
</inkml:ink>
</file>

<file path=ppt/ink/ink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80"/>
    </inkml:context>
    <inkml:brush xml:id="br0">
      <inkml:brushProperty name="width" value="0.1" units="cm"/>
      <inkml:brushProperty name="height" value="0.1" units="cm"/>
      <inkml:brushProperty name="color" value="#66CC00"/>
    </inkml:brush>
  </inkml:definitions>
  <inkml:trace contextRef="#ctx0" brushRef="#br0">1316 7 24575,'4'15'0,"-3"-14"0,0 1 0,-1-1 0,1 2 0,0-2 0,-1 1 0,1 0 0,-1 2 0,1 6 0,0-9 0,-1 1 0,0-1 0,0 0 0,0 1 0,0-1 0,0 0 0,0 1 0,0-1 0,-1 2 0,1-2 0,0-1 0,-1 1 0,1-1 0,0 0 0,-1 1 0,1-1 0,0 0 0,-1 1 0,0-1 0,1 0 0,-1 1 0,1-1 0,-1 0 0,1 0 0,-1 1 0,1-1 0,-1 0 0,1 0 0,-1 0 0,1 0 0,-1 0 0,0 0 0,1 0 0,-1 0 0,1 0 0,-2 0 0,1 0 0,0 0 0,0 0 0,0 0 0,0 0 0,0 0 0,0 0 0,0 0 0,-1 0 0,1-1 0,0 1 0,0 0 0,0-1 0,1 1 0,-1 0 0,-1-1 0,0 0 0,2 0 0,-1-1 0,0 1 0,1 0 0,0 0 0,-1 0 0,1-1 0,0 1 0,-1 0 0,1-1 0,-1 1 0,1-1 0,0-5 0,-1 6 0,1 0 0,0 0 0,0-1 0,-1 1 0,1 0 0,-1 0 0,1-1 0,-1 1 0,0 0 0,0 0 0,1 0 0,-1 0 0,0 0 0,0 0 0,0 0 0,0 0 0,0 1 0,0-1 0,0 0 0,0 0 0,0 1 0,0-1 0,0 1 0,-1-1 0,1 0 0,0 1 0,-3-1 0,-4 0 0,1 1 0,-1-1 0,1 1 0,-9 1 0,10-1 0,-1 0 0,1 0 0,-10-1 0,-18-2 0,28 3 0,-1 0 0,1-1 0,0 0 0,-10-2 0,7 1 0,-1 0 0,1 1 0,-1 1 0,1-1 0,-19 3 0,0-1 0,6-2 0,8 1 0,1 0 0,-1 0 0,1 2 0,-19 2 0,-25 7 0,44-10 0,0 1 0,-1-2 0,-25-1 0,6 0 0,-324 1 0,279 4 0,37-4 0,-52-8 0,72 7 0,0 0 0,-23 2 0,5 0 0,38-1 0,-1 0 0,0 0 0,1 1 0,0-1 0,0 0 0,-1 1 0,1 0 0,-1-1 0,1 1 0,0 0 0,0 0 0,0-1 0,-1 1 0,1 0 0,0 0 0,0 0 0,0 0 0,1 0 0,-2 0 0,2 1 0,-1-1 0,0 0 0,1 0 0,-1 0 0,1 1 0,-1-1 0,1 1 0,-1-1 0,1 0 0,0 1 0,0-1 0,0 3 0,-1-3 0,1 0 0,0 0 0,0 0 0,0 1 0,0-1 0,0 0 0,1 0 0,-1 1 0,0-1 0,0 0 0,1 1 0,-1-1 0,1 0 0,-1 0 0,1 0 0,-1 0 0,1 0 0,0 0 0,-1 0 0,2-1 0,-2 2 0,1-1 0,0-1 0,0 1 0,0 0 0,0 0 0,0-1 0,0 1 0,1-1 0,-1 1 0,0-1 0,0 0 0,0 1 0,1-1 0,-1 0 0,0 1 0,0-1 0,2 0 0,5 1 0,0-1 0,0-1 0,0 0 0,0 0 0,0 0 0,0-1 0,9-3 0,-9 3 0,-1 0 0,1 1 0,0 1 0,0-1 0,0 1 0,-1 0 0,9 1 0,10 0 0,95 3 0,55 10 0,-149-12 0,95 5 0,-111-7 0,-7 0 0,0 1 0,-1-1 0,1 0 0,0-1 0,-1 1 0,7-2 0,-42-4 0,-38 2 0,-24-4 0,144 5 0,88 8 0,-88-5 0,82 4 0,-3-3 0,-68-2 0,-51 0 0,-9-1 0,-6 1 0,-59 1 0,-3 0 0,67 0 0,-1 0 0,1 0 0,0 0 0,0 0 0,0 0 0,0 0 0,-1 0 0,1 0 0,0 0 0,0 0 0,0 0 0,0 0 0,-1 0 0,1 0 0,0 0 0,0 0 0,0 0 0,0-1 0,0 1 0,-1 0 0,1 0 0,0 0 0,0 0 0,0 0 0,0 0 0,0 0 0,0-1 0,0 1 0,0 0 0,-1 0 0,1 0 0,0 0 0,0 0 0,0-1 0,0 1 0,0 0 0,0 0 0,0 0 0,0 0 0,0 0 0,0-1 0,0 1 0,0 0 0,0-1 0,0 1 0,0 0 0,7-10 0,12-6 0,-16 14 0,-1 0 0,0 1 0,1 0 0,0 0 0,0 0 0,0 1 0,0-1 0,-1 0 0,1 1 0,0-1 0,5 1 0,37 4 0,-20-1 0,17 1 0,-25-1 0,23-1 0,-32-2 0,-1 1 0,0-1 0,13 5 0,-15-4 0,13 1 0,0 0 0,18 0 0,-107-4 0,-78 2 0,60 1 0,-12 0 0,96 0 0,0 1 0,1-1 0,-1 1 0,0 0 0,1 1 0,0-1 0,-7 5 0,-3 1 0,7-4 0,-1-1 0,1 1 0,-1-1 0,0 0 0,0-1 0,0 0 0,0 0 0,-13 1 0,11-2 0,1 0 0,-14 3 0,71-3 0,217-1 0,-194-4 0,2-1 0,19 1 0,-85 4 0,-1 0 0,1 0 0,-1 1 0,0 0 0,1 0 0,-1 0 0,8 4 0,-9-3 0,5 2 0,-10-3 0,-1-1 0,1 0 0,-1 1 0,0-1 0,1 0 0,-1 0 0,1 0 0,-1 1 0,1-1 0,-1 0 0,1 0 0,-1 0 0,1 0 0,-1 0 0,1 0 0,-1 0 0,0 0 0,1 0 0,-2 0 0,-5 0 0,-146 1 0,-209-7 0,244 6 0,29 5 0,10-4 0,-69-2 0,53-4 0,19 1 0,48 3 0,-32 1 0,19 1 0,40-1 0,0 0 0,-1 0 0,1 1 0,0-1 0,0 0 0,0 1 0,-1-1 0,1 1 0,0-1 0,0 1 0,0-1 0,0 1 0,0 0 0,0 0 0,0 0 0,0 0 0,1-1 0,-1 1 0,0 0 0,1 0 0,-1 0 0,1 0 0,-1 1 0,0-1 0,0 1 0,1 0 0,-1-1 0,0 2 0,1-2 0,-1 1 0,1 0 0,0 0 0,0 0 0,0 0 0,0 0 0,0 0 0,0 0 0,0 0 0,0 0 0,1 0 0,0 2 0,-1-4 0,1 1 0,-1-1 0,1 1 0,-1-1 0,0 1 0,1-1 0,0 1 0,0-1 0,-1 0 0,1 1 0,-1-1 0,1 0 0,-1 0 0,1 1 0,0-1 0,-1 0 0,1 0 0,0 0 0,0 0 0,-1 0 0,1 0 0,0 0 0,21-1 0,-14 1 0,241-4 0,-76 7 0,-123-1 0,-18-2 0,36 6 0,-42-4 0,0-1 0,32-2 0,-11 0 0,19 6 0,3-1 0,223-4 0,-227-4 0,-24 0 0,-40 5 0,-1-1 0,0 0 0,1 0 0,-1 0 0,1 0 0,-1 0 0,0 0 0,1 1 0,-1-1 0,0 0 0,1 0 0,-1 1 0,0-1 0,1 1 0,-1-1 0,1 0 0,-1 1 0,0-1 0,0 0 0,1 1 0,-1-1 0,0 0 0,0 1 0,0-1 0,0 1 0,1-1 0,-1 0 0,0 1 0,0-1 0,0 1 0,0-1 0,0 0 0,0 1 0,0-1 0,0 1 0,-1 21 0,1-17 0,0 2 0,0-7 0,0 1 0,1-1 0,-1 1 0,0-1 0,0 1 0,0 0 0,0-1 0,0 1 0,0-1 0,0 1 0,0-1 0,0 1 0,0-1 0,0 1 0,-1-1 0,1 1 0,0-1 0,0 0 0,0 1 0,-1-1 0,1 1 0,0-1 0,0 0 0,-1 1 0,0 0 0,1-1 0,0 0 0,-1 1 0,1-1 0,0 0 0,-1 1 0,1-1 0,-1 0 0,1 0 0,-1 0 0,1 1 0,0-1 0,-1 0 0,1 0 0,-1 0 0,0 0 0,1 0 0,-1 0 0,1 0 0,-1 0 0,1 0 0,-1 0 0,1 0 0,-1 0 0,0 0 0,-237 0 0,107-1 0,44-4 0,-232 4 0,158 2 0,73-5 0,53 4 0,-38-4 0,45 3 0,-39 1 0,26 0 0,39 0 0,0 0 0,1 0 0,-1 0 0,0 0 0,1 1 0,0-1 0,-1 0 0,0 1 0,1-1 0,-1 1 0,1-1 0,0 1 0,-1 0 0,1-1 0,0 1 0,-1 0 0,1 0 0,-2 1 0,2 0 0,0 0 0,0-1 0,1 1 0,-2 0 0,2 0 0,-1-1 0,1 1 0,-1 0 0,1-1 0,0 2 0,0-2 0,0 1 0,0 0 0,0 3 0,0 4 0,0-7 0,0 0 0,0 0 0,0 0 0,0 0 0,0 0 0,1 0 0,0 3 0,-1-5 0,0 1 0,1-1 0,0 1 0,-1-1 0,0 1 0,1-1 0,-1 1 0,1-1 0,-1 1 0,1-1 0,-1 0 0,1 1 0,-1 0 0,1-1 0,0 0 0,-1 0 0,1 1 0,-1-1 0,1 0 0,0 0 0,-1 0 0,1 0 0,-1 0 0,1 0 0,0 0 0,0 0 0,0 0 0,109 1 0,88-3 0,-106-2 0,-190-3 0,32 1 0,20 2 0,-32-1 0,-14 5 0,112 1 0,21 3 0,8 2 0,88-4 0,89 7 0,-40-5 0,-122-3 0,68-2 0,-90-3 0,26 0 0,-49 3 0,19-3 0,-20 2 0,20 0 0,14 3 0,65-2 0,-60-7 0,-57 8 0,0 0 0,1 0 0,-1 0 0,1 0 0,0 0 0,-1 0 0,1 1 0,-1-1 0,0 0 0,1 0 0,-1 0 0,0 1 0,1-1 0,-1 0 0,1 1 0,-1-1 0,0 0 0,0 0 0,1 1 0,-1-1 0,0 1 0,1-1 0,-1 0 0,0 1 0,1 0 0,-1-1 0,0 0 0,0 1 0,0-1 0,0 1 0,0-1 0,0 1 0,0-1 0,1 1 0,-2 0 0,1 23 0,-1-13 0,2-10 0,-1 0 0,0 0 0,0 0 0,1 1 0,-1-1 0,1 0 0,-1 0 0,1 0 0,-1-1 0,1 1 0,-1 0 0,1 0 0,1 1 0,3 4 0,-5-6 0,0 0 0,0 0 0,0 0 0,0 0 0,0 0 0,0 0 0,0 0 0,0 0 0,0 0 0,1 1 0,-1-1 0,0 0 0,0 0 0,0 0 0,0 0 0,0 0 0,0 0 0,0 0 0,-1 0 0,1 0 0,0 1 0,0-1 0,0 0 0,0 0 0,0 0 0,0 0 0,0 1 0,0-1 0,0 0 0,0 0 0,-1 0 0,1 0 0,0 0 0,0 0 0,0 0 0,0 0 0,0 0 0,0 0 0,0 0 0,0 0 0,0 0 0,0 0 0,0 0 0,-1 1 0,-6 0 0,-9 0 0,16-1 0,-87 0 0,-82-1 0,57-8 0,-108 4 0,133 6 0,-315-1 0,324 5 0,52-6 0,6 0 0,-1 2 0,1-1 0,-26 6 0,45-6 0,-3 1 0,0 0 0,1 0 0,0 0 0,-1 0 0,-3 2 0,6-3 0,0 1 0,0 0 0,0 0 0,1-1 0,-1 1 0,0 0 0,1-1 0,-1 1 0,1 0 0,-1 0 0,1-1 0,-1 1 0,0 0 0,1 0 0,0 0 0,-1 0 0,1 0 0,0 0 0,0 0 0,0 0 0,-1 0 0,1-1 0,0 3 0,0-2 0,0 0 0,0 0 0,0 0 0,0 0 0,0-1 0,0 1 0,0 1 0,0-2 0,1 1 0,-1 0 0,0 0 0,0 0 0,1 0 0,-1-1 0,0 1 0,1 0 0,0 1 0,1-2 0,-1 1 0,0-1 0,1 0 0,0 1 0,-1-1 0,0 0 0,1 0 0,-1 0 0,1 0 0,2 0 0,138 0 0,25-1 0,10-2 0,-31 1 0,23-2 0,-38 0 0,150 4 0,-211 4 0,-61-4 0,-4 0 0,-1 0 0,1 0 0,-1 0 0,1 0 0,-1 1 0,1 0 0,8 2 0,-12-2 0,-1-1 0,1 1 0,0 0 0,0 0 0,0 0 0,0 0 0,-1 0 0,1-1 0,0 1 0,-1 0 0,1 0 0,-1 1 0,1-1 0,-1 2 0,6 18 0,-5-17 0,-1-4 0,0 1 0,0-1 0,0 0 0,0 1 0,0-1 0,0 0 0,0 1 0,0-1 0,0 0 0,0 1 0,0-1 0,0 0 0,0 1 0,0-1 0,0 0 0,0 1 0,0-1 0,0 1 0,0-1 0,-1 0 0,1 1 0,0-1 0,0 0 0,0 0 0,-1 1 0,1-1 0,0 0 0,-1 1 0,0-1 0,1 0 0,-1 1 0,0-1 0,0 0 0,0 0 0,0 0 0,1 0 0,-1 0 0,0 0 0,0 0 0,0 0 0,-1 0 0,-27-8 0,25 6 0,-5 0 0,1 1 0,-1-1 0,0 2 0,1-1 0,-1 1 0,-12 2 0,-7-1 0,-997-1 0,953 5 0,-40-1 0,111-4 0,0 0 0,-1 0 0,2 0 0,-1 0 0,0 0 0,0 0 0,0 0 0,-1 1 0,2-1 0,-1 0 0,0 1 0,0-1 0,0 0 0,0 1 0,1-1 0,-2 1 0,2 0 0,-1-1 0,0 1 0,1-1 0,-1 1 0,0 0 0,1 0 0,-1 0 0,1 0 0,-1-1 0,0 1 0,1 0 0,0 0 0,-1 0 0,1 0 0,0 0 0,0-1 0,-1 2 0,1-1 0,0 0 0,0 0 0,0 0 0,0-1 0,0 3 0,1-3 0,0 1 0,-1 0 0,1-1 0,0 1 0,-1-1 0,1 1 0,0-1 0,0 1 0,-1-1 0,1 0 0,0 1 0,0-1 0,0 0 0,0 0 0,-1 0 0,1 0 0,1 1 0,17 0 0,-18-1 0,0 1 0,63 3 0,125-6 0,-19-15 0,-4 10 0,-28 8 0,56-2 0,-136-2 0,86-3 0,-140 6 0,22 0 0,0 0 0,-1 2 0,34 6 0,-51-6 0,1-1 0,0-1 0,0 1 0,10-2 0,18 1 0,-36 1 0,0 0 0,0-1 0,0 1 0,0-1 0,0 1 0,0 0 0,-1-1 0,2 1 0,-2 0 0,1 0 0,0-1 0,-1 1 0,1 1 0,0-1 0,-1 0 0,0 0 0,1-1 0,-1 1 0,1 0 0,-1 0 0,1 3 0,0-2 0,-1-1 0,1 1 0,-1 0 0,0 0 0,0 0 0,1 0 0,-1-1 0,0 2 0,0-2 0,-1 1 0,1 0 0,-1 3 0,1-5 0,-1 1 0,0 0 0,0-1 0,1 1 0,-1-1 0,0 0 0,1 1 0,-1-1 0,0 1 0,0-1 0,1 0 0,-2 0 0,2 1 0,-1-1 0,0 0 0,0 0 0,1 0 0,-1 0 0,-2 0 0,-19 0 0,16-1 0,-533 0 0,282 2 0,220-1 0,-10 1 0,-75-9 0,95 5 0,-1 2 0,-31 2 0,10 0 0,31-1 0,5-1 0,0 1 0,-1 1 0,1 0 0,-22 5 0,29-5 0,-1 0 0,1 0 0,-11 0 0,12-1 0,0 0 0,-1 1 0,1-1 0,0 1 0,-9 2 0,13-3 0,0 1 0,1-1 0,-1 1 0,0-1 0,0 1 0,0 0 0,1 0 0,-1 0 0,0-1 0,1 1 0,-1 0 0,1-1 0,-1 1 0,1 0 0,-1 0 0,1 0 0,0 0 0,-1 0 0,1 0 0,0 0 0,-1 0 0,1 0 0,0 1 0,0-1 0,0 0 0,0 0 0,0-1 0,0 1 0,0-1 0,0 1 0,0 0 0,0-1 0,1 1 0,-1-1 0,1 1 0,-1 0 0,0-1 0,0 1 0,1-1 0,-1 1 0,0 0 0,1-1 0,-1 1 0,1-1 0,-1 1 0,0-1 0,1 0 0,-1 1 0,1-1 0,-1 0 0,2 1 0,-2-1 0,1 0 0,-1 0 0,1 1 0,-1-1 0,1 0 0,0 0 0,0 0 0,14 0 0,0 0 0,22-4 0,-19 1 0,21 1 0,-25 2 0,282-4 0,91-1 0,-283 5 0,-15 7 0,2 0 0,84-3 0,-151-5 0,38-6 0,-60 6 0,1 1 0,0-1 0,0 1 0,-1 0 0,2 0 0,-2 0 0,1 1 0,0-1 0,-1 1 0,6 1 0,-6-1 0,-1 0 0,0-1 0,1 1 0,-1 0 0,0 0 0,0 0 0,0 0 0,0 0 0,0 1 0,0-1 0,0 0 0,0 0 0,0 1 0,0-1 0,0 0 0,-1 1 0,1 0 0,-1-1 0,0 0 0,1 4 0,-1-5 0,0 1 0,0-1 0,0 1 0,0-1 0,0 1 0,0-1 0,0 1 0,0-1 0,0 1 0,-1-1 0,1 1 0,0-1 0,0 1 0,-1-1 0,1 1 0,0-1 0,-1 0 0,1 1 0,0 0 0,-1-1 0,1 0 0,0 1 0,-1-1 0,0 0 0,1 1 0,-1-1 0,1 0 0,-1 0 0,1 0 0,-1 1 0,1-1 0,-1 0 0,1 0 0,-1 0 0,1 0 0,-1 0 0,0 0 0,1 0 0,-1 0 0,-28 0 0,23 0 0,-606-1 0,319 2 0,-11-1 0,226 4 0,57-5 0,14 1 0,-1-1 0,0 1 0,0 1 0,-10 1 0,16-1 0,1 0 0,-1 0 0,1 0 0,-1 0 0,0 0 0,1 1 0,0-1 0,0 1 0,-1-1 0,-1 3 0,2-3 0,1 0 0,-1 1 0,-1-1 0,2 0 0,-1 0 0,1 0 0,-1 1 0,1-1 0,-1 1 0,1-1 0,-1 0 0,1 0 0,0 1 0,0 2 0,0-3 0,0-1 0,1 1 0,-1-1 0,1 1 0,-1-1 0,0 1 0,1-1 0,-1 1 0,1-1 0,-1 0 0,1 1 0,0-1 0,-1 0 0,1 1 0,0 0 0,-1-1 0,1 0 0,-1 0 0,1 0 0,1 1 0,19 1 0,-8 0 0,1 0 0,1 1 0,-1-2 0,1 0 0,0-1 0,15-1 0,6 0 0,64 2 0,107-2 0,-127-8 0,-56 5 0,42-1 0,684 5 0,-746 1 0,-1-1 0,0 1 0,0-1 0,1 1 0,-1 0 0,0 0 0,4 2 0,-6-3 0,0 1 0,-1-1 0,1 0 0,0 0 0,-1 1 0,2-1 0,-2 1 0,1-1 0,0 0 0,-1 1 0,1-1 0,-1 1 0,1 0 0,-1-1 0,1 1 0,0-1 0,-1 2 0,0-2 0,1 1 0,-1 0 0,0-1 0,1 1 0,-1 0 0,0-1 0,0 1 0,0 0 0,0 0 0,0 0 0,1 0 0,-1 0 0,-1-1 0,1 1 0,0 1 0,-1-1 0,1 0 0,-1 0 0,-1 1 0,1-1 0,1-1 0,-1 1 0,0 0 0,-1 0 0,1 0 0,0-1 0,0 1 0,-1-1 0,1 1 0,0-1 0,-1 1 0,1 0 0,-2-1 0,-26 5 0,-151-5 0,-164-9 0,224 5 0,-198-1 0,279 5 0,-42 0 0,28 5 0,-65 3 0,16-3 0,93-5 0,4-1 0,1 1 0,0 1 0,-1-1 0,1 0 0,0 1 0,-5 1 0,8-1 0,0-1 0,0 0 0,1 1 0,-1-1 0,0 1 0,0-1 0,1 1 0,-1-1 0,1 1 0,-1-1 0,0 1 0,1 0 0,-1-1 0,1 1 0,-1 0 0,1 0 0,-1 0 0,1-1 0,0 1 0,-1 0 0,1 0 0,0-1 0,0 1 0,0 0 0,0 0 0,0 0 0,0 0 0,0 0 0,0 0 0,0 0 0,0-1 0,0 1 0,0 0 0,0 0 0,1 1 0,1 7 0,1-2 0,-2 0 0,0-1 0,0 1 0,0 10 0,-1-16 0,0 0 0,0 0 0,0 0 0,0 0 0,0 0 0,1 0 0,-1 0 0,0 0 0,0 0 0,1 1 0,0-1 0,-1-1 0,0 1 0,1 0 0,0 0 0,-1 0 0,1 0 0,-1-1 0,1 1 0,0 0 0,-1 0 0,2 0 0,-2-1 0,1 1 0,0-1 0,0 1 0,0-1 0,0 1 0,0-1 0,0 0 0,0 1 0,2-1 0,3 1 0,0 0 0,0-1 0,0 0 0,12-1 0,-1 0 0,77-3 0,174 4 0,-196 4 0,59 1 0,325-5 0,-410 4 0,0 1 0,-24-5 0,-12 1 0,-1-1 0,0 0 0,17-2 0,-8-4 0,9 0 0,-2 4 0,42 3 0,-41 0 0,31-2 0,-56 1 0,-1 0 0,1 0 0,0-1 0,-1 1 0,1 0 0,-1 0 0,1 0 0,-1-1 0,0 1 0,1 0 0,-1 0 0,1-1 0,-1 1 0,1 0 0,-1-1 0,1 1 0,-1 0 0,0-1 0,1 1 0,-1-1 0,0 0 0,0 1 0,1-1 0,-1 1 0,0-1 0,0 1 0,0 0 0,0-1 0,1 1 0,-1-1 0,0 1 0,0-1 0,0 0 0,0 1 0,0-1 0,0 1 0,-1-1 0,1 0 0,0 1 0,0-1 0,0 1 0,-1-1 0,0-4 0,-1 0 0,0-1 0,-3-5 0,3 6 0,-2-4 0,4 7 0,0 1 0,-1 0 0,1 0 0,-1-1 0,1 1 0,-1 0 0,1-1 0,-1 1 0,-2-2 0,3 3 0,-1 0 0,0-1 0,1 1 0,-1 0 0,0 0 0,1-1 0,-1 1 0,0 0 0,0 0 0,1 0 0,-1 0 0,0 0 0,1 0 0,-1 0 0,0 0 0,1 0 0,-1 0 0,0 1 0,0-1 0,1 0 0,-1 0 0,0 1 0,1-1 0,-2 1 0,-8 2 0,-1 0 0,0 0 0,0-1 0,1-1 0,-2 1 0,1-1 0,0-1 0,0 0 0,0-1 0,0-1 0,-13-2 0,-13-2 0,0 2 0,-72-1 0,20 3 0,-99-6 0,120 7 0,-66-4 0,-255 4 0,197 2 0,189-1 0,1 0 0,0 0 0,-1 1 0,1-1 0,0 1 0,-1-1 0,1 1 0,0 0 0,-5 1 0,7-1 0,-1-1 0,0 0 0,1 1 0,-1 0 0,1-1 0,-1 1 0,1-1 0,0 0 0,-1 1 0,1-1 0,-1 1 0,1 0 0,0-1 0,0 1 0,-1-1 0,1 1 0,0-1 0,0 1 0,0 0 0,-1 0 0,1-1 0,0 1 0,0 0 0,0-1 0,0 1 0,0-1 0,0 1 0,1 0 0,-1-1 0,0 1 0,0-1 0,0 1 0,0 0 0,1-1 0,-1 1 0,0 0 0,1-1 0,-1 1 0,1 0 0,1 1 0,1 0 0,-1-1 0,1 1 0,0 0 0,-1-1 0,1 0 0,0 0 0,0 0 0,0 0 0,-1 1 0,7-1 0,5 3 0,-4-1 0,2 0 0,-1-1 0,0-1 0,1 0 0,0 0 0,11-1 0,25 2 0,119 1 0,-94-5 0,19 2 0,96 1 0,-161 0 0,192 1 0,-73-6 0,-103 4 0,42 1 0,-62 3-1365</inkml:trace>
</inkml:ink>
</file>

<file path=ppt/ink/ink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66"/>
    </inkml:context>
    <inkml:brush xml:id="br0">
      <inkml:brushProperty name="width" value="0.1" units="cm"/>
      <inkml:brushProperty name="height" value="0.1" units="cm"/>
      <inkml:brushProperty name="color" value="#00A0D7"/>
      <inkml:brushProperty name="ignorePressure" value="1"/>
    </inkml:brush>
  </inkml:definitions>
  <inkml:trace contextRef="#ctx0" brushRef="#br0">19 46,'20'48,"-15"-37,-4-9,-1-3,-44-105,167 403,-122-292</inkml:trace>
</inkml:ink>
</file>

<file path=ppt/ink/ink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67"/>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1,'1616'0,"-1609"0</inkml:trace>
</inkml:ink>
</file>

<file path=ppt/ink/ink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68"/>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1,'1836'0,"-1831"0</inkml:trace>
</inkml:ink>
</file>

<file path=ppt/ink/ink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69"/>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1,'1667'0,"-1662"0</inkml:trace>
</inkml:ink>
</file>

<file path=ppt/ink/ink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70"/>
    </inkml:context>
    <inkml:brush xml:id="br0">
      <inkml:brushProperty name="width" value="0.1" units="cm"/>
      <inkml:brushProperty name="height" value="0.1" units="cm"/>
      <inkml:brushProperty name="color" value="#00A0D7"/>
      <inkml:brushProperty name="ignorePressure" value="1"/>
    </inkml:brush>
  </inkml:definitions>
  <inkml:trace contextRef="#ctx0" brushRef="#br0">1 0,'8328'0,"-8323"0</inkml:trace>
</inkml:ink>
</file>

<file path=ppt/ink/ink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71"/>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1,'10'570,"-10"-568</inkml:trace>
</inkml:ink>
</file>

<file path=ppt/ink/ink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72"/>
    </inkml:context>
    <inkml:brush xml:id="br0">
      <inkml:brushProperty name="width" value="0.1" units="cm"/>
      <inkml:brushProperty name="height" value="0.1" units="cm"/>
      <inkml:brushProperty name="color" value="#00A0D7"/>
    </inkml:brush>
  </inkml:definitions>
  <inkml:trace contextRef="#ctx0" brushRef="#br0">1723 309 24575,'1'2'0,"-1"0"0,1 0 0,0 1 0,0-1 0,0 0 0,0 0 0,1-1 0,1 4 0,4 7 0,-3-4 0,0 0 0,1 1 0,0-1 0,1-1 0,0 0 0,-1 1 0,10 6 0,-15-14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0,0 0 0,0 0 0,0 0 0,0 0 0,0 0 0,0 0 0,0 0 0,1 0 0,-3-9 0,-2 5 0,3 16 0,1-7 0,1 1 0,0-1 0,1 0 0,0 0 0,0 1 0,0-1 0,1 0 0,-1 0 0,7 7 0,8 19 0,-14-25 0,-2-5 0,-1 0 0,1 0 0,-1 0 0,0 0 0,1 0 0,-1 0 0,0 0 0,0 0 0,0 0 0,1 1 0,-1-1 0,-1 0 0,1-1 0,0 0 0,0 1 0,-1-1 0,1 0 0,0 1 0,-1-1 0,1 0 0,0 0 0,-1 1 0,0-1 0,1 0 0,0 0 0,-1 1 0,1-1 0,-1 0 0,1 0 0,0 0 0,-1 0 0,1 0 0,-1 0 0,1 0 0,-1 0 0,1 0 0,-1 0 0,1 0 0,-2 0 0,-14 1 0,-22 2 0,24-1 0,0 0 0,0-1 0,0 0 0,0-1 0,0 0 0,-16-3 0,-38-3 0,38 1 0,17 2 0,0 1 0,-22-1 0,-26-3 0,52 6 0,0-1 0,-16-3 0,16 2 0,0 0 0,-18 0 0,10 2 0,9 0 0,1 0 0,-1 0 0,1 1 0,-1 0 0,1 0 0,-11 3 0,12-2 0,-1-1 0,1 0 0,-1 0 0,0 0 0,1-1 0,-10 0 0,7-1 0,0 2 0,-15 1 0,-46 4 0,50-4 0,0 0 0,-34-3 0,12 0 0,-433 1 0,388-6 0,17 3 0,26 1 0,-120 1 0,83 2 0,80-1 0,-1 0 0,1-1 0,0 1 0,0 0 0,-1 0 0,1-1 0,0 1 0,0 0 0,0-1 0,0 1 0,0-1 0,0 0 0,0 1 0,0-1 0,0 0 0,0 0 0,0 0 0,0 1 0,0-1 0,1 0 0,-1 0 0,0 0 0,1 0 0,-1-1 0,1 1 0,-1 0 0,1 0 0,0 0 0,-1 0 0,1 0 0,-1 0 0,1-3 0,-1-4 0,0 0 0,1-1 0,1-14 0,0 8 0,5-52 0,-6 58 0,1 0 0,4-16 0,0-5 0,1-66 0,-6 66 0,0-34 0,-1 59 0,-1 0 0,1 0 0,0 1 0,-1-1 0,0 1 0,0-1 0,0 1 0,-1-1 0,0 1 0,1 0 0,-8-7 0,10 11 0,0 0 0,0 0 0,0 0 0,0 0 0,0 0 0,0 0 0,0 0 0,0 0 0,0 0 0,0 0 0,0 0 0,0 0 0,0 0 0,0 0 0,0 0 0,0 0 0,-1 0 0,1 0 0,0 0 0,0 0 0,0 0 0,0 0 0,0 0 0,0 0 0,0 0 0,0 0 0,0 0 0,0 0 0,0 0 0,0 0 0,0 0 0,0 0 0,0 0 0,-1 0 0,1 0 0,0 0 0,0 0 0,0 0 0,0 0 0,0 0 0,0 0 0,0 0 0,0 0 0,0 1 0,0-1 0,0 0 0,0 0 0,0 0 0,0 0 0,0 0 0,0 0 0,0 0 0,0 0 0,0 0 0,0 0 0,0 0 0,0 0 0,0 0 0,0 0 0,0 1 0,-1 7 0,0 8 0,6 85 0,-5-96 0,1 14 0,2 1 0,-1-1 0,9 29 0,-10-72 0,-1 9 0,0-20 0,0-41 0,2 67 0,-1 0 0,5-11 0,1-7 0,-6 24 0,0 0 0,-1 0 0,1 0 0,0 0 0,0 1 0,0-2 0,0 2 0,4-6 0,-4 7 0,1 0 0,-2 0 0,1 1 0,1-1 0,-1 0 0,0 0 0,0 1 0,1-2 0,-1 2 0,0-1 0,0 1 0,1 0 0,-1-1 0,1 1 0,-1 0 0,0-1 0,1 1 0,-1 0 0,1 0 0,1 0 0,9 1 0,1-1 0,0 2 0,0 0 0,13 3 0,-11-1 0,25 1 0,-19-3 0,-13 0 0,15 1 0,32 0 0,6 3 0,26-6 0,-192-12 0,96 12 0,0-2 0,-13-2 0,22 4 0,0 0 0,0 0 0,0 0 0,0 0 0,0 0 0,0 0 0,0 0 0,0 0 0,0 0 0,0 0 0,0 0 0,0 0 0,0 0 0,0 0 0,0 0 0,0 0 0,0 0 0,0 0 0,0 0 0,0 0 0,1 0 0,-1 0 0,0 0 0,0 0 0,0 0 0,0-1 0,0 1 0,0 0 0,0 0 0,0 0 0,0 0 0,0 0 0,0 0 0,0 0 0,0 0 0,0 0 0,0 0 0,0 0 0,0 0 0,0 0 0,0 0 0,0 0 0,0 0 0,0 0 0,0 0 0,0 0 0,0 0 0,0 0 0,0 0 0,-1 0 0,1 0 0,0 0 0,0 0 0,0 0 0,7-2 0,9 0 0,80-3 0,44 4 0,-73 2 0,670-1 0,-680 6 0,-27-7 0,43 2 0,-72-1 0,-1 0 0,1 1 0,0-1 0,-1 0 0,2 0 0,-2 1 0,1-1 0,0 1 0,-1-1 0,1 0 0,-1 1 0,1-1 0,0 1 0,0 0 0,-1-1 0,0 1 0,1-1 0,-1 1 0,1 0 0,-1 0 0,0-1 0,1 1 0,-1 1 0,7 23 0,-3-10 0,9 29 0,-6-23 0,1-1 0,1 0 0,15 22 0,24 30 0,-42-61 0,-1-1 0,-1 0 0,1 1 0,4 19 0,7 15 0,0 0 0,-15-42 0,1-1 0,-2 0 0,1 0 0,0 1 0,-1 0 0,1-1 0,-1 0 0,0 1 0,0 5 0,0-7 0,0-1 0,0 1 0,0 0 0,0-1 0,0 1 0,-1 0 0,1 0 0,0-1 0,0 1 0,-1 0 0,1 0 0,0 0 0,-1-1 0,1 1 0,-1-1 0,0 1 0,1 0 0,-1-1 0,1 1 0,-1-1 0,1 1 0,-1-1 0,1 0 0,-1 1 0,0-1 0,1 0 0,-2 1 0,2-1 0,-1 1 0,0-1 0,1 0 0,-1 0 0,-2 0 0,-77-1 0,45-4 0,26 3 0,0 0 0,-18 0 0,23 1 0,-1 1 0,0-1 0,0 1 0,0-1 0,0 0 0,0-1 0,-7-3 0,8 4 0,-6-2 0,1 1 0,0 0 0,-1 1 0,-14 0 0,15 0 0,-126 0 0,72 2 0,-18 4 0,-191-5 0,259 1 0,-25 4 0,25-3 0,-25 2 0,-36-4 0,-83-1 0,123-5 0,26 5 0,0-1 0,0 1 0,-9 0 0,5 0 0,0 0 0,-1-1 0,-19-5 0,21 4 0,-1-1 0,-1 2 0,-21-1 0,-224 4 0,257-1 0,0 0 0,0-1 0,-1 1 0,1 0 0,0 0 0,0 0 0,0-1 0,0 1 0,-1-1 0,1 1 0,0-1 0,0 1 0,0-1 0,0 0 0,1 0 0,-2 1 0,1-1 0,1 0 0,-1 0 0,0 0 0,0 1 0,1-1 0,-1 0 0,0-1 0,1 1 0,-1 0 0,1 0 0,-1 0 0,1 0 0,0 0 0,-1 0 0,1-3 0,-1-4 0,0 0 0,1 1 0,0-1 0,1-9 0,0 0 0,-1-229 0,4 217 0,-3 26 0,-1 0 0,1 1 0,-1-1 0,1 1 0,0 0 0,0 0 0,1 0 0,-1-1 0,3-2 0,-3 4 0,-1 1 0,1-1 0,-1 0 0,1 1 0,-1-1 0,1 1 0,-1-1 0,1 1 0,-1 0 0,1-1 0,-1 1 0,1 0 0,0 0 0,0-1 0,-1 1 0,1 0 0,-1 0 0,1 0 0,0 0 0,-1 0 0,1 0 0,0 0 0,0 0 0,-1 0 0,1 0 0,0 0 0,-1 0 0,1 0 0,-1 0 0,1 1 0,0-1 0,-1 0 0,1 0 0,0 1 0,-1-1 0,1 0 0,-1 1 0,1-1 0,-1 1 0,1-1 0,-1 1 0,1 0 0,0 0 0,0 1 0,0-1 0,0 1 0,0 1 0,0-1 0,0 0 0,0 0 0,0 0 0,-1 0 0,1 0 0,-1 0 0,1 5 0,-3 40 0,3 57 0,5-42 0,-4-40 0,1 23 0,-3-42 0,0 2 0,0 0 0,0 0 0,0 0 0,1 0 0,2 8 0,-2-11 0,-1-1 0,0 0 0,1 0 0,0 0 0,0 0 0,-1 0 0,1 0 0,0 0 0,0 1 0,-1-1 0,1-1 0,0 1 0,1 0 0,-1 0 0,0-1 0,0 1 0,0 0 0,0-1 0,0 1 0,0-1 0,1 0 0,-1 1 0,0 0 0,0-1 0,1 0 0,-1 0 0,0 0 0,3 0 0,-1 0 0,-1 1 0,2-1 0,-1 0 0,0-1 0,0 1 0,0 0 0,5-2 0,-7 1 0,-1 1 0,1 0 0,0-1 0,-1 1 0,1-1 0,0 1 0,0-1 0,-1 1 0,1-1 0,-1 1 0,1-1 0,-1 1 0,1-1 0,-1 0 0,0 0 0,1 0 0,0 1 0,-1-1 0,0 0 0,0 0 0,1 1 0,-1-1 0,0 0 0,0 0 0,0 1 0,0-2 0,0 2 0,0-2 0,-7-89 0,6 81 0,0 0 0,0 0 0,-5-16 0,3 17 0,1-1 0,0 0 0,0-17 0,2 11 0,1 2 0,-1 0 0,0 0 0,-1 1 0,-1-1 0,-5-20 0,7 34 0,0 0 0,0 0 0,0 0 0,0 0 0,0 0 0,0 0 0,0-1 0,0 1 0,0 0 0,0 0 0,0 0 0,0 0 0,0 0 0,0 0 0,0 0 0,0 0 0,0-1 0,0 1 0,0 0 0,0 0 0,0 0 0,0 0 0,0 0 0,0 0 0,0 0 0,0 0 0,0 0 0,0 0 0,0 0 0,0 0 0,0 0 0,0 0 0,0 0 0,0 0 0,0 0 0,0 0 0,0 0 0,0 0 0,0 0 0,-1 0 0,1 0 0,0 0 0,0 0 0,0 0 0,0 0 0,0 0 0,0 0 0,0 0 0,0 0 0,-1 0 0,1 0 0,0 0 0,0 0 0,0 0 0,0 0 0,0 0 0,0 0 0,0 0 0,0 0 0,0 0 0,0 0 0,0 0 0,0 0 0,0 0 0,-2 6 0,0 7 0,-1 170 0,5-100 0,-2-76 0,1-1 0,0 1 0,0 0 0,1 0 0,0-1 0,3 8 0,-5-13 0,1-1 0,0 1 0,0-1 0,-1 1 0,1 0 0,0-1 0,-1 1 0,1-1 0,0 0 0,0 1 0,0 0 0,-1-1 0,1 0 0,0 0 0,0 1 0,0-1 0,-1 0 0,2 0 0,-1 0 0,1 0 0,22 0 0,-17-1 0,7 2 0,-11-1 0,1 0 0,0 0 0,0 0 0,0 0 0,-1-1 0,8-1 0,-11 2 0,1-1 0,-1 0 0,1 1 0,-1-1 0,1 1 0,-1-1 0,1 0 0,-1 1 0,1-1 0,-1 0 0,1 1 0,-1-2 0,0 2 0,1-1 0,-1 0 0,0 0 0,0 1 0,0-1 0,0 0 0,0 0 0,0 1 0,0-1 0,0 0 0,0 0 0,0 0 0,0-1 0,-6-22 0,6 23 0,-15-47 0,-1-46 0,6 4 0,6 68 0,3 19 0,0-2 0,1 1 0,-1 0 0,1 0 0,0 0 0,0-1 0,0 1 0,0 0 0,1 0 0,0-6 0,0 10 0,-1 0 0,0 0 0,0 0 0,0 0 0,0-1 0,0 1 0,0-1 0,0 1 0,1 0 0,-1 0 0,0-1 0,0 1 0,0 0 0,0 0 0,0 0 0,0-1 0,0 1 0,0 0 0,0 0 0,0-1 0,0 1 0,-1 0 0,1 0 0,0 0 0,0-1 0,0 1 0,0 0 0,0 0 0,0-1 0,-8 1 0,4 0 0,-17-1 0,20 1 0,1 0 0,0 0 0,-1 0 0,1 0 0,0 0 0,0 0 0,-1-1 0,1 1 0,0 0 0,-1 0 0,1 0 0,0 0 0,0 0 0,-1 0 0,1 0 0,-1-1 0,1 1 0,0 0 0,0 0 0,0 0 0,-1-1 0,1 1 0,0 0 0,0-1 0,0 1 0,-1 0 0,1 0 0,0-1 0,0 1 0,0 0 0,0-1 0,0 1 0,0 0 0,0 0 0,0-1 0,0 1 0,0 0 0,0-1 0,0 1 0,0 0 0,0 0 0,0-1 0,0 1 0,0 0 0,0 0 0,0-1 0,0 1 0,0 0 0,0-1 0,1 1 0,-1 0 0,0 0 0,0-1 0,0 1 0,0 0 0,1-1 0,-1 1 0,0 0 0,0 0 0,0 0 0,1-1 0,-1 1 0,1 0 0,1-2 0,0 1 0,1-1 0,-1 1 0,0-1 0,1 1 0,0 0 0,0 0 0,-1 0 0,1 0 0,5 0 0,30-3 0,-25 3 0,-9 1 0,0 0 0,0-1 0,0 1 0,0 0 0,0 1 0,0-1 0,0 1 0,0-1 0,0 1 0,0 1 0,4 1 0,-28-25 0,19 21 0,-1 0 0,0-1 0,0 0 0,0 1 0,-1 0 0,1-1 0,0 1 0,-1-1 0,1 1 0,-1 1 0,1-1 0,-1 0 0,0 1 0,1-1 0,-1 1 0,0 0 0,-3-1 0,-2 2 0,0-1 0,-1 1 0,1 0 0,0 1 0,0 0 0,1 1 0,-1-1 0,0 1 0,1 1 0,-9 4 0,13-6 0,0 0 0,0-1 0,0 2 0,0-1 0,0 1 0,1-1 0,0 0 0,-1 2 0,1-2 0,0 1 0,0 0 0,0 0 0,0 0 0,1 1 0,-1-1 0,1 0 0,0 1 0,0-1 0,0 1 0,1-1 0,-1 1 0,1-1 0,-1 1 0,2 6 0,0-9 0,-1-1 0,0 2 0,0-2 0,1 1 0,-1-1 0,0 1 0,1 0 0,-1-1 0,1 1 0,-1-1 0,1 1 0,-1-1 0,1 1 0,-1-1 0,2 1 0,-2-1 0,1 0 0,-1 1 0,1-1 0,0 1 0,-1-1 0,1 0 0,0 0 0,0 0 0,0 0 0,-1 1 0,1-1 0,1 0 0,27 0 0,-23 0 0,1-1 0,-1 0 0,0 0 0,1 0 0,-1-1 0,0 1 0,7-4 0,-1 1 0,2 1 0,0-1 0,1 2 0,-1 0 0,28-1 0,-26 3 0,82-5 0,234 5 0,-342-1 0,-1 0 0,2-1 0,-1 1 0,-13-5 0,13 2 0,0 2 0,1 0 0,-1 0 0,-17 0 0,-95 2 0,445 0 0,-194 6 0,-10 0 0,-45-1 0,49-5 0,-62 0 0,-8-4 0,-28 2 0,-1-1 0,-11 2 0,-1 0 0,25 1 0,-37 0 0,1 0 0,-1 0 0,1 1 0,-1-1 0,1 0 0,0 0 0,-1 0 0,1 1 0,-1-1 0,1 0 0,0 1 0,-1-1 0,0 1 0,1-1 0,-1 0 0,1 1 0,-1 0 0,0-1 0,1 1 0,-1-1 0,0 1 0,1-1 0,-1 1 0,0-1 0,0 1 0,0 0 0,0-1 0,1 1 0,-1-1 0,0 1 0,0-1 0,0 2 0,0-1 0,0 0 0,0 0 0,0-1 0,-1 1 0,1 0 0,0 0 0,0-1 0,0 1 0,0 0 0,-1 0 0,1-1 0,0 1 0,-1 0 0,1-1 0,0 1 0,-1 0 0,1-1 0,-1 1 0,1-1 0,-1 1 0,0-1 0,1 1 0,-1-1 0,0 0 0,1 1 0,-1 0 0,1-1 0,-1 0 0,-1 1 0,-22 1 0,19-2 0,0 0 0,0 0 0,-9 3 0,-3 0 0,-1-1 0,1 0 0,0-1 0,-34-2 0,7 0 0,-153 7 0,-76-12 0,-65 5 0,178 2 0,149-1 0,1 1 0,-16 4 0,0 0 0,21-4 0,-1 0 0,2 0 0,-1 1 0,-1 0 0,1-1 0,-7 6 0,12-7 0,0 0 0,0 0 0,-1 0 0,1 0 0,0 0 0,0 0 0,0 0 0,0 0 0,-1 0 0,1 0 0,0 0 0,0 1 0,0-1 0,0 0 0,0 0 0,0 0 0,0 0 0,0 0 0,0 0 0,0 0 0,0 0 0,0 0 0,-1 0 0,1 0 0,0 0 0,0 1 0,0-1 0,0 0 0,0 0 0,0 0 0,0 0 0,0 0 0,0 0 0,0 0 0,0 0 0,0 0 0,0 1 0,0-1 0,0 0 0,0 0 0,0 0 0,0 0 0,0 0 0,0 0 0,0 0 0,0 0 0,0 0 0,1 1 0,-1-1 0,0 0 0,0 0 0,0 0 0,0 0 0,0 0 0,0 0 0,9 3 0,10-2 0,732-2 0,-635 7 0,327-6 0,-443 0 0,1 0 0,-1 0 0,1 0 0,-1 0 0,1 0 0,0 0 0,-1 0 0,1 0 0,0 0 0,-1 0 0,1 0 0,-1 0 0,1 1 0,-1-1 0,1 0 0,-1 0 0,1 1 0,-1-1 0,1 1 0,-1-1 0,0 1 0,1-1 0,0 0 0,-1 1 0,1 0 0,-1-1 0,0 1 0,0 0 0,0-1 0,0 1 0,0-1 0,0 1 0,0 0 0,0 0 0,0-1 0,0 1 0,0 0 0,-1-1 0,1 1 0,0-1 0,0 1 0,-1 0 0,1-1 0,-1 1 0,-1 2 0,1-1 0,-1 0 0,0 0 0,0 1 0,0-1 0,0 0 0,0-1 0,-1 1 0,-3 2 0,-6 0 0,0 0 0,0-2 0,0 0 0,0 0 0,-18 0 0,2 1 0,-26 0 0,-53-4 0,38 0 0,-442 1 0,367-6 0,-117 7 0,260-1 0,0 0 0,1 0 0,-1 0 0,0 0 0,0 0 0,0 0 0,0 0 0,0 0 0,1 1 0,-1-1 0,0 1 0,1-1 0,-1 0 0,0 1 0,1-1 0,-2 1 0,2-1 0,-1 1 0,1-1 0,0 0 0,0 1 0,-1-1 0,1 1 0,0-1 0,0 0 0,0 1 0,0-1 0,-1 1 0,1-1 0,0 0 0,0 1 0,0 0 0,0-1 0,0 1 0,0-1 0,0 0 0,0 1 0,1 0 0,-1 0 0,0 0 0,1 0 0,-1 0 0,1 1 0,-1-1 0,1 0 0,0-1 0,0 1 0,0 0 0,-1 0 0,1 0 0,0 0 0,0-1 0,0 1 0,0 0 0,0 0 0,0-1 0,0 1 0,0-1 0,3 1 0,14 3 0,0-1 0,1 0 0,34-1 0,-38-2 0,311 2 0,-168-3 0,26-5 0,-24 0 0,24 1 0,-53 0 0,-117 4 0,-11 1 0,4 0 0,-1 0 0,1 0 0,11 1 0,-17-1 0,-1 0 0,1 0 0,0 0 0,0 1 0,0-1 0,0 0 0,0 0 0,-1 0 0,1 1 0,0-1 0,-1 0 0,1 1 0,0-1 0,0 1 0,0-1 0,-1 1 0,1 0 0,-1-1 0,1 1 0,-1-1 0,1 1 0,-1 0 0,1-1 0,-1 1 0,0 0 0,1-1 0,0 1 0,-1 0 0,0 0 0,0 0 0,0 0 0,1 0 0,-1-1 0,0 1 0,0 0 0,0 0 0,0 1 0,-1-1 0,1 0 0,0 0 0,0 0 0,-1-1 0,0 1 0,1 0 0,0 0 0,-1-1 0,1 1 0,-1 0 0,0-1 0,1 1 0,-1 0 0,1-1 0,-1 1 0,0-1 0,0 1 0,0-1 0,1 1 0,-1-1 0,0 0 0,0 1 0,1-1 0,-2 0 0,2 0 0,-3 1 0,-2 0 0,-1-1 0,1 0 0,-8 0 0,-2 1 0,-52 4 0,-72-5 0,61-1 0,-541 1 0,478 6 0,13 5 0,75-5 0,27-4 0,15-2 0,1 1 0,0 0 0,0 1 0,-1 0 0,-17 6 0,27-8 0,1 1 0,-1-1 0,1 0 0,-1 0 0,0 1 0,1-1 0,-1 0 0,1 1 0,-1 0 0,1-1 0,-1 0 0,1 1 0,0-1 0,-1 1 0,1 0 0,0-1 0,0 0 0,-1 0 0,1 1 0,0-1 0,0 0 0,0 0 0,0 0 0,1 1 0,-1-1 0,0 0 0,0 0 0,0 0 0,0 0 0,0 1 0,0-1 0,0 0 0,0 0 0,0 0 0,0 0 0,0 1 0,1-1 0,-1 0 0,0 0 0,0 0 0,0 0 0,0 0 0,0 1 0,1-1 0,0 1 0,1 0 0,0-1 0,-1 1 0,0 0 0,1-1 0,0 0 0,-1 1 0,1-1 0,3 0 0,178 1 0,-87-2 0,1041 1 0,-1136 0 0,-1 0 0,1 0 0,-1 0 0,1 0 0,0 0 0,-1 0 0,0 0 0,1 0 0,-1 0 0,1 0 0,-1 0 0,1 0 0,-1 0 0,1 1 0,-1-1 0,0 0 0,1 0 0,-1 0 0,1 1 0,-1-1 0,1 0 0,-1 1 0,0-1 0,1 0 0,-1 1 0,0-1 0,0 1 0,0 0 0,0-1 0,0 0 0,0 1 0,0-1 0,0 0 0,0 1 0,0-1 0,0 0 0,-1 1 0,1-1 0,0 0 0,0 1 0,0-1 0,-1 0 0,1 0 0,-1 1 0,1-1 0,0 0 0,0 0 0,-1 1 0,1-1 0,-1 1 0,0-1 0,1 1 0,-1 0 0,0-1 0,1 0 0,-2 1 0,2-1 0,-1 0 0,0 1 0,1-1 0,-1 0 0,0 0 0,0 0 0,0 0 0,0 1 0,0-1 0,1 0 0,-1 0 0,0-1 0,0 1 0,0 0 0,0 0 0,0 0 0,1 0 0,-1-1 0,0 1 0,0 0 0,1-1 0,-1 1 0,-1-2 0,1 1 0,0-1 0,0 0 0,0 1 0,0-2 0,0 2 0,0-1 0,1 0 0,-2-3 0,2 3 0,0 0 0,-1 0 0,0 0 0,1 0 0,-2 0 0,-1-3 0,12 19 0,-1 1 0,0-1 0,9 31 0,-16-43 0,2 5 0,-1 0 0,1 1 0,-1-1 0,-1 0 0,0 1 0,1 10 0,-2-18 0,0 0 0,0 1 0,0-1 0,0 0 0,0 0 0,0 1 0,0-1 0,0 0 0,-1 0 0,1 0 0,0 1 0,0-1 0,0 0 0,0 1 0,0-1 0,0 0 0,-1 0 0,1 0 0,0 1 0,0-1 0,0 0 0,0 0 0,-1 0 0,1 0 0,0 0 0,0 0 0,0 0 0,-1 1 0,1-1 0,0 0 0,0 0 0,-1 0 0,1 0 0,0 0 0,0 0 0,0 0 0,-1 0 0,1 0 0,0 0 0,0 0 0,-1 0 0,1 0 0,-1-1 0,-13-4 0,7 2 0,-17-2 0,0 1 0,-48-1 0,-467 4 0,265 2 0,183-7 0,-3 3 0,47 1 0,16 1 0,10 1 0,-26-3 0,31 1 0,12 2 0,0 0 0,0-1 0,-1 1 0,1-1 0,0 0 0,-1 0 0,1-1 0,0 1 0,-5-3 0,8 3 0,1 1 0,-1-1 0,1 1 0,-1-1 0,1 1 0,-1-1 0,1 1 0,0-1 0,-1 0 0,1 1 0,0-1 0,-1 0 0,1 0 0,0 1 0,-1-1 0,1 0 0,0 1 0,0-1 0,0 0 0,0 0 0,0 1 0,0-1 0,0 0 0,0 0 0,0 0 0,0 1 0,1-1 0,-1 0 0,1 1 0,0-2 0,-1 1 0,1-1 0,-1 1 0,1 0 0,0 0 0,-1 0 0,1 0 0,1 0 0,-2 0 0,1 0 0,0 0 0,0 0 0,0 0 0,0 1 0,1-1 0,-1 0 0,2 0 0,14-3 0,0 1 0,0 0 0,23 0 0,52 4 0,-36 0 0,90-2 0,149 2 0,-243 1 0,39 1 0,24 3 0,-23 0 0,72-6 0,-83 0 0,-64 3 0,-16-3 0,-1 0 0,1 1 0,-1-1 0,1 0 0,0 0 0,0 1 0,-1-1 0,1 0 0,-1 1 0,1-1 0,-1 0 0,0 1 0,1-1 0,-1 1 0,1 0 0,-1-1 0,0 1 0,1-1 0,-1 1 0,0-1 0,0 1 0,1-1 0,-1 1 0,1 0 0,-2 0 0,1-1 0,-1 1 0,1-1 0,0 1 0,0 0 0,-1-1 0,1 0 0,-1 1 0,1-1 0,0 1 0,-1-1 0,1 0 0,-1 0 0,1 1 0,-1-1 0,1 0 0,-1 0 0,0 1 0,1-1 0,-1 0 0,1 0 0,-2 0 0,-14 3 0,15-3 0,-26 3 0,0-1 0,-34-3 0,12 0 0,-314 5 0,166 2 0,-33-5 0,127-1 0,38 6 0,-4-1 0,63-5-1365</inkml:trace>
</inkml:ink>
</file>

<file path=ppt/ink/ink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73"/>
    </inkml:context>
    <inkml:brush xml:id="br0">
      <inkml:brushProperty name="width" value="0.1" units="cm"/>
      <inkml:brushProperty name="height" value="0.1" units="cm"/>
      <inkml:brushProperty name="color" value="#00A0D7"/>
    </inkml:brush>
  </inkml:definitions>
  <inkml:trace contextRef="#ctx0" brushRef="#br0">1 500 24575,'0'-6'0,"0"1"0,0 0 0,2-8 0,-1 11 0,-1 1 0,1-1 0,0 0 0,-1 0 0,1 0 0,1 1 0,-1-1 0,0 1 0,0-1 0,0 0 0,4-2 0,-4 3 0,1 0 0,0-2 0,-1 2 0,1-1 0,-1 0 0,0 1 0,1-2 0,-1 1 0,0 1 0,-1-1 0,1 0 0,0-1 0,0 1 0,-1 0 0,1 0 0,-1-1 0,0 1 0,1 0 0,-1 0 0,0-1 0,-1 1 0,1-4 0,1-2 0,0-1 0,0 0 0,2 1 0,-1-1 0,0 1 0,2-1 0,7-14 0,-3 6 0,-6 12 0,0 0 0,0 1 0,-1-1 0,1 0 0,-1 0 0,0 0 0,-1 0 0,1-1 0,-1-5 0,0 2 0,-1 6 0,1 1 0,0-2 0,0 1 0,0 0 0,1 0 0,-1 0 0,1-1 0,0 1 0,0 0 0,-1 0 0,3-4 0,9-26 0,-7 23 0,-2 1 0,1-1 0,-1 0 0,3-15 0,-5 19 0,0 2 0,-1 0 0,1 0 0,0 0 0,1 0 0,-1 0 0,1 0 0,2-4 0,-3 6 0,0 0 0,0 0 0,0-1 0,-1 1 0,1 0 0,-1 0 0,0-1 0,0-2 0,1 3 0,-1-1 0,0 1 0,0 0 0,1-1 0,-1 1 0,3-4 0,-3 5 0,0 0 0,1 1 0,-1-1 0,1 0 0,-1 1 0,1-1 0,0 1 0,-1-1 0,1 1 0,0-1 0,-1 1 0,1 0 0,0-1 0,0 1 0,-1 0 0,1-1 0,0 1 0,-1 0 0,2 0 0,-2 0 0,1-1 0,0 1 0,1 0 0,7 1 0,-1-1 0,0 1 0,16 3 0,-15-2 0,0 0 0,17 1 0,2-3 0,41-1 0,-46-5 0,-19 5 0,0 0 0,0 0 0,0 0 0,0 1 0,4-1 0,259 1 0,-203 6 0,69-1 0,296-5 0,-417 1 0,-1 0 0,13 3 0,-12-2 0,-1 0 0,16 0 0,-20-3 0,13 1 0,1 1 0,24 3 0,24 1 0,-60-3 0,14 2 0,-17-3 0,-8-1 0,-15 1 0,11-1 0,1 1 0,-1-1 0,0 0 0,1-1 0,-10-1 0,14 2 0,1 0 0,0 0 0,-1 0 0,1 0 0,0 0 0,0 0 0,-1 0 0,1 0 0,0-1 0,0 1 0,-1 0 0,1 0 0,0 0 0,0 0 0,-1 0 0,1-1 0,0 1 0,0 0 0,0 0 0,-1 0 0,1-1 0,0 1 0,-1-1 0,1 1 0,0 0 0,0 0 0,0-1 0,0 1 0,0 0 0,0 0 0,0-1 0,0 1 0,0 0 0,0-1 0,0 1 0,0 0 0,0 0 0,0-1 0,0 1 0,0 0 0,0-1 0,0 1 0,0 0 0,0 0 0,0-1 0,0 1 0,0 0 0,1 0 0,-1-1 0,0 1 0,1 0 0,-1-1 0,1 0 0,-1 0 0,1 1 0,0-1 0,0 0 0,0 0 0,0 1 0,0-1 0,0 1 0,0-1 0,0 1 0,0-1 0,2 0 0,7 0 0,0 0 0,20 1 0,-18 0 0,22-2 0,-32 2 0,12-2 0,-23 2 0,-5 2 0,-18 5 0,22-5 0,-1 0 0,1 0 0,-19 0 0,15-1 0,9-1 0,1 1 0,-1-1 0,0-1 0,1 1 0,-1 0 0,-4-2 0,9 2 0,-1 0 0,1 0 0,-1 0 0,1 0 0,0 0 0,0 0 0,0 0 0,-1 0 0,1 0 0,0-1 0,0 1 0,0 0 0,0 0 0,-1-1 0,1 1 0,0 0 0,0 0 0,0 0 0,0 0 0,0 0 0,-1-1 0,1 1 0,0 0 0,0 0 0,0 0 0,0-1 0,0 1 0,0 0 0,0 0 0,0 0 0,0-1 0,0 1 0,0 0 0,0 0 0,0 0 0,0-1 0,6-6 0,-3 6 0,-1-1 0,1 1 0,-1 0 0,1 0 0,4-2 0,12 2 0,1 1 0,27 2 0,-26-1 0,39 3 0,214-4 0,-272 0 0,-1 1 0,1-1 0,0 0 0,-1 0 0,1 1 0,-1-1 0,1 1 0,-1 0 0,3 0 0,-4-1 0,1 1 0,0 0 0,0-1 0,-1 1 0,1-1 0,0 0 0,0 0 0,0 1 0,0-1 0,0 0 0,0 0 0,0 0 0,0 0 0,-1 0 0,2 0 0,-1 0 0,0 0 0,-1 0 0,1 0 0,0-1 0,0 1 0,0 0 0,0-1 0,0 1 0,0 0 0,-1-1 0,2-1 0,-2 2 0,0 0 0,1 0 0,-1 0 0,0 0 0,0 0 0,1 0 0,-1 0 0,0 0 0,0-1 0,0 1 0,0 0 0,0 0 0,1 0 0,-1 0 0,0 0 0,0 0 0,0 0 0,0 0 0,0 0 0,1 0 0,-1 0 0,0 0 0,0 0 0,0 0 0,0 0 0,0 0 0,1 1 0,-1-1 0,0 0 0,0 0 0,0 0 0,0 0 0,3 7 0,-2 16 0,0-3 0,2-7 0,-2-1 0,1 1 0,-2-1 0,-1 25 0,0-4 0,0-30 0,1 0 0,1 0 0,-1 0 0,0 0 0,0 0 0,1-1 0,0 1 0,0 0 0,0 0 0,0-1 0,2 4 0,-1-2 0,-1 0 0,0 0 0,0 1 0,1-2 0,0 9 0,-2-7 0,1 0 0,0-1 0,0 1 0,3 6 0,-2-5 0,0 0 0,-1 1 0,0-1 0,0 1 0,-1-1 0,0 1 0,0 0 0,-1 9 0,0 8 0,0-16 0,1-7 0,0 1 0,0-1 0,0 1 0,0-1 0,0 1 0,0-1 0,0 0 0,0 1 0,0 0 0,1-1 0,-1 0 0,0 1 0,1-1 0,-1 0 0,1 0 0,0 1 0,-1-1 0,1 0 0,0 0 0,0 1 0,0-1 0,1 1 0,0 0 0,0-1 0,-1 1 0,1-1 0,-1 1 0,1 0 0,-1 0 0,0 0 0,0 0 0,0 0 0,-1 0 0,1 0 0,0 0 0,0 0 0,0 4 0,0 2 0,-1 0 0,0 13 0,0-25 0,0-1 0,-1 0 0,0 0 0,-2-6 0,1 5 0,1 1 0,0-1 0,-2-12 0,3 10 0,-1 1 0,0-1 0,-3-13 0,2 21 0,1 6 0,-3 9 0,4-10 0,-2 3 0,1 0 0,0 1 0,1 11 0,0-17 0,0 1 0,0-1 0,1 0 0,0 1 0,-1-1 0,1 0 0,0 0 0,1 0 0,-1 0 0,1 0 0,2 4 0,-1-3 0,-1-2 0,0 0 0,-1 1 0,1-2 0,-1 2 0,2 3 0,-3-6 0,0 0 0,0 0 0,1 1 0,-1-1 0,0 0 0,0 0 0,0 0 0,0 0 0,0 1 0,0-1 0,0 0 0,0 0 0,0 0 0,-1 0 0,1 1 0,0-1 0,0 0 0,0 0 0,0 0 0,0 0 0,0 0 0,0 1 0,0-1 0,0 0 0,0 0 0,0 0 0,-1 0 0,1 0 0,0 0 0,0 1 0,-1-1 0,1 0 0,-12 0 0,-12-4 0,-1 1 0,-39-1 0,-30 10 0,-564-6 0,645-1 0,-25-4 0,24 3 0,-19-2 0,-412 3 0,218 3 0,-136-2 0,362 0 0,0 0 0,0 0 0,0 0 0,0 0 0,0 0 0,0 0 0,0 0 0,0 0 0,0-1 0,0 1 0,0-1 0,0 1 0,-1-1 0,2 0 0,0 1 0,0-1 0,0 0 0,0 1 0,-1-1 0,2 0 0,-1 1 0,0-1 0,0 0 0,0 0 0,0 0 0,0 1 0,0-1 0,1 0 0,-1 1 0,0-1 0,1 0 0,-1 1 0,1-2 0,15-25 0,-13 21 0,1 0 0,-1 0 0,0 0 0,0-1 0,2-7 0,12-41 0,-5-6 0,-6 44 0,-3 9 0,-1 1 0,3-13 0,-3 7 0,2 1 0,-1 0 0,2 0 0,9-21 0,0 3 0,3-13 0,-16 42 0,-1 0 0,0-1 0,1 1 0,-1 0 0,1-1 0,-1 1 0,1 0 0,0 0 0,-1 0 0,2 0 0,-1-1 0,-1 1 0,1 1 0,0-1 0,0 0 0,0 0 0,1 0 0,-1 1 0,0-1 0,1 0 0,2 0 0,-1 0 0,1 0 0,-1 1 0,1 0 0,-1 0 0,6 0 0,-2 0 0,470 2 0,-244-4 0,601 2 0,-824 1 0,-1 0 0,0 1 0,16 3 0,14 4 0,-9-4 0,-24-3 0,1 0 0,0-1 0,-1 0 0,1 0 0,0-1 0,0 0 0,11-2 0,-19 1 0,0 0 0,0 0 0,-1 0 0,1-1 0,0 1 0,-1 0 0,1 0 0,-1 0 0,-1-1 0,-4-2 0,7 4 0,2 3 0,-1 1 0,1 1 0,-1-1 0,0 1 0,0 0 0,-1 0 0,1 0 0,-1-1 0,0 1 0,0 0 0,-1 6 0,0 7 0,0 21 0,0-15 0,1 0 0,4 34 0,-1-43 0,-1-1 0,0 0 0,1 22 0,-3-32 0,0 0 0,1 1 0,0-1 0,0 0 0,0 1 0,3 5 0,-2-5 0,-1-1 0,1 0 0,-1 1 0,0-1 0,0 0 0,0 7 0,-2-6 0,1-4 0,0 1 0,0-1 0,-1 1 0,1-1 0,0 1 0,1 0 0,-1-1 0,0 0 0,0 1 0,0-1 0,1 1 0,-1 0 0,1 0 0,0-2 0,0 0 0,-1 0 0,0 0 0,0 0 0,1 0 0,-1 0 0,0 0 0,0 0 0,1 0 0,-1-1 0,0 1 0,0 0 0,1 0 0,-1 0 0,0 0 0,0-1 0,1 1 0,-1 0 0,0 0 0,0-1 0,0 1 0,0 0 0,1 0 0,-1-1 0,0 1 0,0 0 0,1 0 0,-1-1 0,0 1 0,0-1 0,0 1 0,0 0 0,0-1 0,0 1 0,0 0 0,0-1 0,2-12 0,2-60 0,-1 39 0,-3-54 0,-1 34 0,0 44 0,-1 1 0,0 0 0,0-1 0,-1 1 0,0 0 0,-8-16 0,6 12 0,2 6 0,-1 0 0,1 0 0,-1 0 0,0 1 0,0-1 0,-9-8 0,13 15 0,-1-1 0,1 1 0,-1-1 0,1 1 0,-1-1 0,0 0 0,1 1 0,-1 0 0,0-1 0,0 1 0,1 0 0,-1 0 0,0-1 0,0 1 0,1 0 0,-2 0 0,2 0 0,-1 0 0,0 0 0,0 0 0,1 0 0,-1 0 0,0 0 0,0 0 0,0 0 0,0 1 0,1-1 0,-1 0 0,0 0 0,1 1 0,-1-1 0,0 1 0,1-1 0,-1 1 0,0-1 0,0 1 0,1-1 0,-1 1 0,1 0 0,-1 0 0,-2 2 0,1 0 0,0 0 0,-1-1 0,1 2 0,1-1 0,-1 0 0,-2 6 0,4-8 0,0 1 0,-1-1 0,1 0 0,0 0 0,0 1 0,0-1 0,0 0 0,0 1 0,0-1 0,0 1 0,0-1 0,1 2 0,-1-3 0,0 1 0,0 0 0,1-1 0,-1 0 0,0 1 0,0-1 0,1 0 0,-1 1 0,0-1 0,1 0 0,0 0 0,-1 1 0,0-1 0,1 0 0,-1 0 0,0 0 0,1 1 0,-1-1 0,1 0 0,-1 0 0,0 0 0,1 0 0,-1 0 0,1 0 0,-1 0 0,0 0 0,1 0 0,0 0 0,-1 0 0,1 0 0,-1 0 0,1 0 0,-1 0 0,0 0 0,1 0 0,-1-1 0,0 1 0,1 0 0,-1 0 0,1-1 0,-1 1 0,1 0 0,-1 0 0,0 0 0,1 0 0,-1 0 0,0 0 0,0 0 0,0 0 0,0 0 0,0 0 0,1 0 0,-1 0 0,0 0 0,0 0 0,0-1 0,0 1 0,0 0 0,1 0 0,-1 0 0,0 0 0,0 0 0,0 0 0,0 0 0,0-1 0,0 1 0,0 0 0,0 0 0,1 0 0,-1 0 0,0 0 0,0-1 0,0 1 0,0 0 0,0-1 0,0 1 0,0 0 0,0 0 0,0 0 0,0 0 0,0 0 0,0-1 0,0 1 0,0 0 0,0 0 0,-9-3 0,-14 0 0,-71 9 0,-613-6 0,536 6 0,0 0 0,101-5 0,-69-2 0,99-5 0,27 4 0,0 0 0,-13 0 0,-141 2 0,165 0 0,0 0 0,1 0 0,0 1 0,-1-1 0,1 0 0,-1 0 0,0 1 0,1 0 0,0-1 0,-1 1 0,1 0 0,-1-1 0,1 1 0,0 0 0,-1 0 0,1 0 0,0 0 0,0 0 0,0 1 0,0-1 0,-1 1 0,-1 3 0,1 0 0,-1 0 0,1 0 0,-3 8 0,3-5 0,-48 111 0,46-110 0,1 1 0,0 1 0,-2 15 0,2-13 0,-1 0 0,-8 19 0,-3 9 0,14-37 0,1-3 0,-1 1 0,1-1 0,-1 1 0,1-1 0,-1 1 0,1-1 0,0 1 0,0 0 0,0 1 0,0-2 0,1-1 0,0 1 0,-1-1 0,0 1 0,1-1 0,-1 0 0,0 1 0,1 0 0,-1-1 0,1 0 0,-1 1 0,0-1 0,1 0 0,-1 1 0,1-1 0,0 0 0,0 0 0,-1 1 0,1-1 0,-1 0 0,1 0 0,-1 0 0,1 0 0,-1 0 0,1 0 0,0 0 0,0 0 0,-1 0 0,1 0 0,113 0 0,-47-1 0,-6-5 0,37 1 0,825 5 0,-471 0 0,-445-1 0,1 0 0,-1 0 0,11-3 0,10-1 0,-27 5 0,-1-1 0,1 1 0,0 0 0,0-1 0,0 1 0,0 0 0,0-1 0,0 1 0,-1-1 0,1 1 0,0-1 0,-1 0 0,2 1 0,-2-1 0,1 0 0,-1 0 0,1 0 0,-1 1 0,1-1 0,-1 0 0,0 0 0,1 0 0,-1 1 0,0-1 0,1 0 0,-1 0 0,0 0 0,1 0 0,-1-2 0,0-3 0,1-1 0,-1 0 0,-1-8 0,0 5 0,0-7 0,-5-30 0,1 18 0,0-34 0,5 12 0,-1 50 0,1 0 0,0 1 0,0-1 0,-1 1 0,1-1 0,0 1 0,-1-1 0,1 0 0,-1 0 0,1 1 0,-1-1 0,1 1 0,-1 0 0,1-1 0,-1 1 0,1-1 0,-1 1 0,1 0 0,-1-1 0,0 1 0,1 0 0,-1 0 0,0-1 0,1 1 0,-1 0 0,1 0 0,-1 0 0,0 0 0,1 0 0,-2 0 0,-26 0 0,22 0 0,-202 1 0,113-1 0,4-6 0,-62 2 0,126 3 0,3 1 0,-2-1 0,1-1 0,-30-5 0,28 2 0,-2 2 0,-51-2 0,-39 0 0,76 5 0,-147 4 0,27 2 0,69 3 0,31-3 0,-24 6 0,148-10 0,979-2 0,-971 6 0,30-1 0,-16 1 0,143-6 0,-222 0 0,-1 0 0,2 1 0,-2-1 0,1 1 0,-1 0 0,1 0 0,5 4 0,-7-5 0,-1 1 0,0-1 0,1 1 0,-1-1 0,1 1 0,-1 0 0,0 0 0,0 0 0,0 0 0,0 0 0,0 0 0,0 0 0,0 0 0,0 1 0,-1-1 0,1 0 0,0 1 0,-1-1 0,1 0 0,0 0 0,-1 1 0,1 2 0,-1-4 0,0 0 0,0 1 0,0-1 0,-1 1 0,1-1 0,0 1 0,0-1 0,0 0 0,0 1 0,-1-1 0,0 1 0,1-1 0,0 0 0,0 1 0,-1-1 0,1 0 0,0 1 0,-1-1 0,1 0 0,-1 0 0,1 1 0,0-1 0,-1 1 0,1-1 0,-1 0 0,1 0 0,0 0 0,-1 0 0,0 0 0,1 0 0,-1 0 0,-21 2 0,11-1 0,-39 7 0,-31 6 0,69-12 0,1 0 0,-24 0 0,4 0 0,-81 0 0,64-3 0,-1-1 0,-76-13 0,129 15 0,-1 0 0,1 0 0,-1-1 0,8 0 0,5-1 0,345-10 0,-343 11 0,-17 2 0,-11-1 0,-146 6 0,46 2 0,59-5 0,-94 2 0,-200-5 0,394-12 0,32-3 0,136-9 0,-60 8 0,-297 32 0,-157 7 0,-154-22 0,222-2 0,227 1 0,-1 0 0,1 0 0,-1 0 0,0 0 0,1 1 0,-1-1 0,1 1 0,0-1 0,-1 1 0,1 1 0,0-1 0,-1 0 0,-3 2 0,5-2 0,0 0 0,0 1 0,0-1 0,0 1 0,-1-1 0,1 0 0,1 1 0,-1 0 0,0 0 0,1-1 0,-1 1 0,1-1 0,-1 1 0,0 0 0,1 0 0,0 0 0,0-1 0,0 1 0,0 3 0,0 6 0,0 1 0,0 0 0,-1-1 0,-6 24 0,4-26 0,0 0 0,-6 11 0,8-16 0,-1-1 0,0 0 0,0 1 0,0-1 0,-1 0 0,1 0 0,-1 0 0,-5 4 0,8-7 0,0 0 0,0 0 0,0 0 0,-1 0 0,1 0 0,0 1 0,0-1 0,0 0 0,0 0 0,0 0 0,0 0 0,0 0 0,-1 0 0,1 0 0,0 0 0,0 0 0,0 0 0,0 0 0,0 0 0,-1 0 0,1 0 0,0 0 0,0 0 0,0 0 0,0 0 0,0 0 0,-1 0 0,1 0 0,0 0 0,0 0 0,0 0 0,0 0 0,0 0 0,0 0 0,-1 0 0,1 0 0,0-1 0,0 1 0,0 0 0,-1 0 0,1 0 0,0 0 0,0 0 0,0 0 0,0 0 0,0 0 0,0-1 0,0 1 0,0 0 0,0 0 0,0 0 0,0 0 0,0 0 0,0-1 0,0 1 0,0 0 0,0 0 0,0 0 0,0 0 0,0 0 0,0 0 0,0-1 0,0 1 0,0 0 0,0-1 0,0 1 0,0 0 0,0 0 0,0 0 0,3-14 0,-3 12 0,4-17 0,9-26 0,-10 39 0,-1 0 0,0 1 0,2-1 0,-2 1 0,2 0 0,-1-1 0,1 2 0,7-9 0,-11 13 0,0 0 0,1 0 0,-1 0 0,0 0 0,0 0 0,0 0 0,0 0 0,0 0 0,0 0 0,0-1 0,0 1 0,0 0 0,0 0 0,1 0 0,-1 0 0,0 0 0,0 0 0,0 0 0,0 0 0,0 0 0,0 0 0,0 0 0,0 0 0,0 0 0,1 0 0,-1 0 0,0 0 0,0 0 0,0 0 0,0 0 0,0 0 0,0 0 0,0 0 0,0 0 0,0 1 0,1-1 0,-1 0 0,0 0 0,0 0 0,0 0 0,0 0 0,0 0 0,0 0 0,0 0 0,0 0 0,0 0 0,0 0 0,0 0 0,0 1 0,0-1 0,0 0 0,0 1 0,3 8 0,-3 11 0,-4 2 0,3-16 0,0 1 0,0-1 0,0 1 0,1 10 0,1-15 0,-1-1 0,1 2 0,-1-2 0,1 1 0,-1-1 0,1 1 0,-1-1 0,1 1 0,0 0 0,0-1 0,0 1 0,0-1 0,0 0 0,0 1 0,0-1 0,1 1 0,-1-1 0,1 0 0,-1 0 0,1 0 0,2 1 0,1 0 0,-1 0 0,1 0 0,0-1 0,1 1 0,-2-1 0,2-1 0,6 2 0,40-3 0,-21 0 0,71 0 0,105 2 0,-193 0 0,-14-1 0,0 0 0,0 0 0,0 0 0,0 0 0,0 1 0,0-1 0,-1 0 0,1 0 0,0 0 0,0 0 0,0 0 0,0 0 0,0 0 0,0 0 0,0 0 0,0 0 0,0 0 0,0 0 0,0 0 0,0 0 0,0 0 0,0 0 0,0 0 0,0 0 0,0 0 0,0 0 0,0 0 0,0 0 0,0 1 0,0-1 0,0 0 0,0 0 0,0 0 0,0 0 0,0 0 0,0 0 0,0 0 0,0 0 0,0 0 0,0 0 0,0 0 0,0 0 0,0 0 0,0 0 0,0 0 0,0 0 0,0 0 0,0 0 0,0 0 0,0 1 0,0-1 0,0 0 0,0 0 0,0 0 0,1 0 0,-1 0 0,0 0 0,0 0 0,0 0 0,0 0 0,0 0 0,0 0 0,0 0 0,0 0 0,0 0 0,0 0 0,-23 5 0,-49 2 0,-126-5 0,99-3 0,19 1 0,351-6 0,4 0 0,726 6 0,-988 0 0,-1-1 0,13-3 0,-15 1 0,0 2 0,0 0 0,0 0 0,14 1 0,-23 0 0,0 1 0,1-1 0,-1 1 0,0 0 0,0-1 0,0 1 0,0 0 0,1 0 0,-2 0 0,1-1 0,0 1 0,0 0 0,0 0 0,0 0 0,1 2 0,11 19 0,-11-19 0,5 16 0,-7-18 0,1 0 0,-1 0 0,0 0 0,0 1 0,0-1 0,0 0 0,0 0 0,0 0 0,0 1 0,0-1 0,0 0 0,0 0 0,-1 0 0,1 1 0,-2-3 0,1 1 0,0-1 0,0 0 0,0 0 0,0 0 0,0 0 0,0 0 0,0-1 0,-1-1 0,2 3 0,-7-13 0,0 0 0,-7-18 0,1 1 0,10 22 0,0 0 0,1-1 0,0 1 0,0-1 0,0-16 0,-4-19 0,5 43 0,1 0 0,0 0 0,-1 1 0,1-1 0,-1 0 0,1 0 0,-1 1 0,0-1 0,0 0 0,1 0 0,-1 1 0,1-1 0,-1 1 0,0-1 0,0 1 0,0 0 0,0-1 0,1 1 0,-1 0 0,0-1 0,0 1 0,0 0 0,1 0 0,-2 0 0,1-1 0,1 1 0,-1 0 0,0 0 0,0 0 0,0 1 0,-1-1 0,-5 1 0,0-1 0,-14 5 0,14-3 0,-28 3 0,0 0 0,-1-3 0,-61-3 0,32 0 0,-77 2 0,-149-2 0,242 0 0,-121-3 0,80 0 0,59 2 0,-166 1 0,100 2 0,41-1 0,-60 1 0,115-2 0,0 1 0,0 1 0,0-1 0,-1 0 0,1 0 0,0 0 0,0 1 0,0-1 0,0 0 0,-1 1 0,1-1 0,0 1 0,0-1 0,0 1 0,0-1 0,0 1 0,0 0 0,0 0 0,0 0 0,1 0 0,-1 0 0,0-1 0,0 1 0,-1 2 0,2-2 0,0 1 0,0-1 0,0 0 0,0 0 0,0 1 0,0-1 0,0 0 0,0 1 0,0-1 0,1 0 0,-1 0 0,0 0 0,1 0 0,0 0 0,-1 0 0,1 1 0,-1-1 0,1 0 0,0 0 0,-1 0 0,1-1 0,0 1 0,2 1 0,-3-1 0,6 4 0,-2 0 0,2 0 0,6 4 0,-10-8 0,1 1 0,0 0 0,0-1 0,-1 0 0,2 0 0,-2-1 0,1 1 0,0 0 0,0-1 0,4 0 0,102-2 0,-30-1 0,129-3 0,-13 1 0,113 5 0,-209 5 0,27 1 0,-31 0 0,-10-1 0,114-5 0,-198 0 0,0 0 0,0 0 0,0 0 0,-1 0 0,1-1 0,0 1 0,0 0 0,0-1 0,0 1 0,-1 0 0,1-1 0,0 0 0,-1 1 0,1-1 0,0 0 0,-1 1 0,1-1 0,0 1 0,-1-1 0,1 0 0,-1 0 0,1 1 0,-1-1 0,0 0 0,1 0 0,-1 0 0,0 0 0,0 1 0,1-1 0,-1 0 0,0 0 0,0 0 0,0 0 0,0-1 0,0 1 0,0 0 0,0 0 0,0 0 0,0 0 0,0 0 0,0 1 0,-1-1 0,1 0 0,0-1 0,0 2 0,-1-1 0,1 0 0,0 0 0,-1 0 0,1 1 0,-1-1 0,1 0 0,-1 1 0,0-1 0,0 0 0,1 0 0,-1 1 0,0-1 0,1 1 0,-1-1 0,0 1 0,1-1 0,-2 1 0,1-1 0,1 1 0,-1 0 0,0 0 0,-1-1 0,-4 1 0,1 1 0,0-1 0,-1 1 0,2 0 0,-2 0 0,1 0 0,0 1 0,1 0 0,-1 0 0,0 0 0,-5 4 0,-20 8 0,25-12 0,0-1 0,0-1 0,-1 1 0,1-1 0,0 0 0,-9 0 0,-14 0 0,-196 28 0,173-24 0,-77-4 0,58-1 0,-809 1 0,878 0 0,0 1 0,0-1 0,0 0 0,1 0 0,-1 0 0,0 0 0,1-1 0,-1 1 0,0 0 0,0 0 0,0 0 0,1 0 0,-1-1 0,0 1 0,1 0 0,-1-1 0,0 1 0,1-1 0,-1 1 0,0 0 0,1-1 0,-1 1 0,1-1 0,-1 0 0,1 1 0,0-1 0,-1 0 0,1 1 0,-1-2 0,1 1 0,0-1 0,0 0 0,0 0 0,0 1 0,0-1 0,0 1 0,0-1 0,0 1 0,1-1 0,-1 0 0,1 1 0,0-3 0,0 1 0,1-1 0,0-1 0,0 1 0,0 0 0,0 0 0,4-4 0,-5 7 0,0 0 0,0 0 0,0 0 0,1 0 0,-1-1 0,0 1 0,1 0 0,-1 1 0,1-1 0,-1 0 0,1 1 0,-1-1 0,1 1 0,0 0 0,-1-1 0,1 1 0,0 0 0,1 0 0,29 0 0,57 6 0,-57-2 0,121-2 0,-86-3 0,-53 1 0,0 1 0,-1 0 0,28 6 0,-28-4 0,0-2 0,0 1 0,15-1 0,12 0 0,33 9 0,-38-5 0,61 2 0,0-7-1365</inkml:trace>
</inkml:ink>
</file>

<file path=ppt/ink/ink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74"/>
    </inkml:context>
    <inkml:brush xml:id="br0">
      <inkml:brushProperty name="width" value="0.1" units="cm"/>
      <inkml:brushProperty name="height" value="0.1" units="cm"/>
      <inkml:brushProperty name="color" value="#00A0D7"/>
    </inkml:brush>
  </inkml:definitions>
  <inkml:trace contextRef="#ctx0" brushRef="#br0">116 0 24575,'0'2'0,"0"16"0,1 0 0,3 19 0,-4-36 0,1 1 0,-1-1 0,0 1 0,0 0 0,0 0 0,0-1 0,-1 1 0,1-1 0,0 2 0,-1-2 0,0 1 0,1-1 0,-1 1 0,1-1 0,-1 1 0,0-1 0,0 1 0,0-1 0,-2 2 0,-5 11 0,7-12 0,0 0 0,0 1 0,0 0 0,1-1 0,-1 1 0,1 0 0,0 0 0,0 0 0,0-1 0,0 5 0,0-5 0,1 1 0,-1-1 0,0 1 0,0 0 0,-1-1 0,1 1 0,-1 0 0,1-1 0,-1 1 0,0-1 0,-2 5 0,2-4 0,0 0 0,0-1 0,0 2 0,-1-1 0,2 0 0,-1 4 0,0-3 0,1-1 0,-1 0 0,0 0 0,0 0 0,-1 0 0,0 4 0,0-4 0,1 0 0,0-1 0,0 1 0,0 0 0,1 0 0,-1 0 0,0 3 0,1-3 0,0 1 0,-1-1 0,0 0 0,-2 6 0,-11 35 0,7-13 0,5-22 0,0 0 0,0-1 0,-5 11 0,5-13 0,-1 1 0,1 0 0,-1 8 0,2-9 0,0 0 0,-1-1 0,1 1 0,-2 0 0,-3 7 0,5-11 0,0 1 0,0-1 0,1 1 0,-1-1 0,1 1 0,-1-1 0,1 0 0,0 1 0,-1-1 0,2 6 0,-1-7 0,0 0 0,0-1 0,0 1 0,0 0 0,0 0 0,0 0 0,0-1 0,1 1 0,-1 1 0,0-2 0,1 1 0,-1 0 0,0-1 0,1 1 0,-1 0 0,1-1 0,-1 1 0,1 0 0,0-1 0,0 1 0,-1-1 0,1 1 0,0 0 0,-1-1 0,1 1 0,0-1 0,0 0 0,0 1 0,0-1 0,-1 0 0,1 0 0,1 1 0,14-1 0,-2-1 0,30-4 0,-32 2 0,0 2 0,0 0 0,0 0 0,0 1 0,19 2 0,7 1 0,-28-2 0,1-1 0,18 6 0,-16-4 0,0 0 0,1 0 0,-1-2 0,25-1 0,-7 0 0,-22 1 0,0-1 0,16-3 0,-16 2 0,1 0 0,15 0 0,385 2 0,-404 0 0,-1-1 0,1 0 0,11-3 0,-11 2 0,0 1 0,-1 0 0,13-1 0,85-3 0,-81 5 0,85 5 0,-26 1 0,-48-4 0,38-3 0,21 1 0,-81 1 0,89 3 0,154-4 0,-197 6 0,-27-6 0,26 0 0,-49-1 0,-1 0 0,0-1 0,8-1 0,-15 1 0,1 0 0,-1 0 0,1 1 0,-1-1 0,0 0 0,0 1 0,0-1 0,-2-2 0,-2-5 0,-3-5 0,6 12 0,1-1 0,0 1 0,-1-1 0,1 1 0,0 0 0,0-1 0,0 0 0,1 1 0,-1-1 0,0-3 0,-4-21 0,3 23 0,1-1 0,0 0 0,-1-10 0,1 12 0,1-1 0,-1 1 0,0-1 0,0 1 0,0 0 0,0 0 0,-4-6 0,-3-8 0,3 2 0,0 1 0,-13-23 0,16 33 0,0-1 0,1 1 0,0-1 0,-1 1 0,0-7 0,1 5 0,0 1 0,0 0 0,-4-9 0,-1 1 0,5 9 0,0 0 0,-1 1 0,0-1 0,1 0 0,-1 1 0,-1 0 0,1 0 0,-3-4 0,2 4 0,0-1 0,1 0 0,-1 0 0,1 0 0,0 0 0,0-1 0,0 1 0,1 0 0,0-1 0,0 1 0,0-1 0,0 0 0,1 1 0,-1-8 0,0 8 0,0 0 0,-1 0 0,1 0 0,-1 0 0,0 0 0,0 0 0,-5-6 0,-3-7 0,9 16 0,0-2 0,0 0 0,-1 0 0,0 1 0,1 0 0,-1-1 0,-3-3 0,4 6 0,0-2 0,0 2 0,-1-1 0,1 0 0,0 1 0,-1-1 0,0 1 0,1 0 0,0-1 0,0 1 0,-1 0 0,0 0 0,1 0 0,0 0 0,-4 0 0,-53-1 0,-27 3 0,64 0 0,-23 1 0,-41 3 0,35-7 0,-71 2 0,102 0 0,-46 3 0,11-4 0,-71 1 0,119-1 0,-100 5 0,63-4 0,-43-3 0,64 0 0,-18-1 0,29 3 0,0-1 0,0-1 0,-14-3 0,12 2 0,-23-2 0,-20 4 0,28 1 0,-26-3 0,10 0 0,-61 3 0,43 1 0,34-2 0,18 0 0,0 0 0,0 1 0,-1 1 0,-12 2 0,20-2 0,1 0 0,-1 0 0,0 0 0,1 0 0,0 1 0,-1-1 0,1 1 0,0 0 0,0 0 0,0-1 0,0 1 0,0 1 0,0-1 0,1 0 0,-1 0 0,0 1 0,1-1 0,0 1 0,0-1 0,0 1 0,0-1 0,1 1 0,-1 0 0,0-1 0,0 4 0,1-5 0,0-1 0,0 1 0,0-1 0,1 0 0,-1 1 0,0-1 0,0 1 0,0-1 0,0 1 0,0-1 0,0 1 0,1-1 0,-1 0 0,1 1 0,-1-1 0,0 1 0,1-1 0,-1 0 0,0 1 0,1-1 0,-1 1 0,0-1 0,1 0 0,-1 1 0,0-1 0,1 0 0,-1 0 0,1 0 0,-1 1 0,1-1 0,0 0 0,-1 0 0,0 0 0,1 0 0,-1 0 0,1 0 0,-1 0 0,2 0 0,24 0 0,-20 0 0,91-9 0,-61 4 0,38 1 0,143-2 0,919 6 0,-1134 0 0,-1 0 0,0 1 0,0-1 0,0 0 0,0 0 0,0 0 0,0 1 0,0 0 0,0-1 0,1 1 0,-1-1 0,0 1 0,0-1 0,0 1 0,-1-1 0,2 1 0,-1 0 0,-1 0 0,1-1 0,0 1 0,-1 0 0,1 1 0,0-2 0,-1 1 0,1 0 0,-1 0 0,1 0 0,-1 0 0,1 0 0,-1 0 0,0 1 0,0-1 0,0 0 0,0 0 0,0 0 0,0 0 0,0 0 0,0 0 0,0 3 0,0-4 0,-1 1 0,1-1 0,0 1 0,0-1 0,-1 1 0,0-1 0,1 1 0,0-1 0,-1 0 0,1 1 0,-1-1 0,1 0 0,-1 1 0,1 0 0,0-1 0,-1 0 0,1 0 0,-1 1 0,0-1 0,0 0 0,1 0 0,-1 0 0,1 0 0,-1 0 0,1 0 0,-2 0 0,-19 0 0,16 0 0,-92 5 0,8 0 0,-653-5 0,382 0 0,340 1 0,0 1 0,-28 6 0,27-3 0,-40 1 0,46-4 0,1 0 0,-16 3 0,14-2 0,-23 2 0,38-5 0,-1 0 0,1 0 0,-1-1 0,1 1 0,0 0 0,-1-1 0,1 1 0,-2-2 0,-9-2 0,11 4 0,1 0 0,0 0 0,-1 0 0,1 0 0,0 0 0,-1 0 0,1 0 0,0 0 0,-1 1 0,1-1 0,0 0 0,-1 0 0,1 0 0,0 1 0,0-1 0,-1 1 0,1-1 0,-1 0 0,1 0 0,0 1 0,0-1 0,0 0 0,0 1 0,-1-1 0,1 0 0,0 1 0,0-1 0,0 0 0,0 1 0,0-1 0,0 1 0,-2 6 0,0-4 0,1 1 0,0-1 0,0 0 0,1 1 0,-1-1 0,1 5 0,0-7 0,0-1 0,1 1 0,-1-1 0,0 1 0,1-1 0,-1 1 0,0 0 0,1-1 0,0 1 0,-1-1 0,1 1 0,-1-1 0,1 0 0,-1 1 0,1-1 0,-1 0 0,1 1 0,-1-1 0,1 0 0,0 0 0,0 1 0,-1-1 0,1 0 0,0 0 0,-1 0 0,1 0 0,0 0 0,23 1 0,-21-2 0,81-7 0,-58 4 0,43-1 0,-13 2 0,-25 1 0,116-4 0,533 6 0,-563 6 0,-86-5 0,55 8 0,-62-7 0,0-1 0,32-2 0,-11 0 0,-35 1 0,4 0 0,0 0 0,0 0 0,0-2 0,0 1 0,22-7 0,18-2 0,-54 8 0,-4 0 0,-6 0 0,-128 0 0,76 3 0,-65-1 0,367-6 0,-236 6 0,0 0 0,0 1 0,0-1 0,0 1 0,0 0 0,0 0 0,0 0 0,6 3 0,28 17 0,-23-11 0,-11-9 0,-1 1 0,0 1 0,1-1 0,-2 1 0,2-1 0,-1 1 0,0 0 0,2 3 0,-5-6 0,0 0 0,0 1 0,0-1 0,-1 0 0,1 0 0,0 0 0,-1 0 0,1 1 0,0-1 0,0 0 0,0 0 0,0 1 0,-1-1 0,1 0 0,0 0 0,0 0 0,0 0 0,-1 0 0,1 0 0,0 0 0,0 0 0,0 0 0,-1 0 0,1 0 0,0 0 0,0 0 0,-1 0 0,1 0 0,0 0 0,-10 0 0,10 0 0,-582 0 0,452 5 0,-12 1 0,125-6 0,-27 5 0,24-2 0,-19 0 0,-127 7 0,132-8 0,-36-2 0,24-1 0,23 0 0,-37-7 0,37 5 0,-39-2 0,-160 5 0,210-1 0,10-1 0,8 1 0,308-39 0,-150 22 0,-108 13 0,-31 2 0,27 0 0,7 2 0,42 2 0,-92 1 0,0-1 0,0 1 0,0 0 0,9 4 0,-18-6 0,0 0 0,0 0 0,0 0 0,0 0 0,0 0 0,0 0 0,0 0 0,0 0 0,0 0 0,0 0 0,0 0 0,0 0 0,0 0 0,1 0 0,-1 0 0,0 0 0,0 0 0,0 0 0,0 0 0,0 0 0,0 0 0,0 0 0,0 0 0,0 0 0,0 1 0,0-1 0,0 0 0,0 0 0,0 0 0,0 0 0,0 0 0,0 0 0,0 0 0,0 0 0,0 0 0,0 0 0,0 0 0,0 0 0,0 0 0,0 0 0,0 1 0,0-1 0,0 0 0,0 0 0,0 0 0,0 0 0,0 0 0,0 0 0,0 0 0,0 0 0,0 0 0,0 0 0,-1 0 0,1 0 0,0 0 0,0 0 0,0 0 0,0 0 0,0 0 0,0 0 0,0 0 0,-8 5 0,-9 0 0,-6-2 0,-34 0 0,10-1 0,24-1 0,-47 6 0,-60 3 0,114-8 0,1-1 0,-17 6 0,3-1 0,2-3 0,-40 0 0,25-1 0,-45 5 0,57-4 0,25-3 0,0 0 0,0 0 0,0 1 0,0 0 0,0 0 0,0 0 0,0 0 0,0 1 0,1 0 0,-1 0 0,0 0 0,-4 3 0,-10 8 0,12-8 0,0-1 0,-8 9 0,12-12 0,2 1 0,-1 0 0,0 0 0,1 1 0,-1-1 0,1 0 0,0 0 0,0 1 0,-1-1 0,1 0 0,-1 5 0,1-1 0,4-13 0,3-7 0,7-10 0,-12 21 0,0 1 0,0 0 0,0 0 0,-1 0 0,1 0 0,-1 0 0,1 0 0,-1-1 0,0 1 0,0-3 0,0 5 0,0 0 0,0 0 0,0-1 0,0 1 0,0-1 0,0 1 0,0 0 0,0 0 0,0 0 0,0-1 0,0 1 0,0 0 0,-1 0 0,1 0 0,0-1 0,0 1 0,0 0 0,0 0 0,0 0 0,0 0 0,-1 0 0,1-1 0,0 1 0,0 0 0,0 0 0,-1 0 0,1 0 0,0 0 0,-1 0 0,1 0 0,0 0 0,0 0 0,0-1 0,-1 1 0,-7 5 0,-6 9 0,13-13 0,1-1 0,-1 1 0,0 0 0,0-1 0,1 2 0,-1-2 0,1 1 0,-1 0 0,1 0 0,0 0 0,-1 0 0,1-1 0,0 1 0,0 0 0,-1 1 0,1-2 0,0 1 0,0 0 0,0 0 0,0 0 0,0 0 0,0 0 0,1 0 0,-1 2 0,1-3 0,0 1 0,0 0 0,0 0 0,0-1 0,0 1 0,0 0 0,0-1 0,0 1 0,0-1 0,0 0 0,1 1 0,-1 0 0,0-1 0,0 0 0,0 0 0,1 0 0,-1 0 0,0 0 0,2 0 0,130-1 0,-111-1 0,38-8 0,-7 0 0,17 4 0,104 5 0,-87 2 0,869-1 0,-874-5 0,-52 4 0,25 2 0,-53-1 0,-1 0 0,0 1 0,0-1 0,0 1 0,1 0 0,-1-1 0,0 1 0,0-1 0,0 1 0,-1 1 0,1-2 0,1 1 0,-2 0 0,1 0 0,0 0 0,-1 0 0,1 0 0,0 0 0,0 2 0,-1-2 0,0-1 0,1 1 0,0 0 0,-1-1 0,0 1 0,0-1 0,0 1 0,1 0 0,-1-1 0,0 1 0,0 0 0,0 0 0,0-1 0,0 1 0,0 0 0,0-1 0,0 1 0,0 0 0,-1-1 0,1 1 0,0 0 0,0-1 0,0 1 0,-1 0 0,0-1 0,1 1 0,0 0 0,-1-1 0,1 1 0,0-1 0,-1 1 0,1-1 0,-1 1 0,0 0 0,-8 2 0,0-1 0,1 1 0,-2-2 0,2 1 0,-1-1 0,-1 0 0,-10-1 0,-9 1 0,-38 1 0,-9 1 0,-30 2 0,43-4 0,11 1 0,-53 4 0,-64 5 0,163-11 0,-153 5 0,-9-5 0,340-12 0,-13 1 0,-49 12 0,-47 0 0,92-9 0,-144 6 0,-13 1 0,-18-1 0,-454 1 0,234 2 0,-350-1 0,579-1 0,11 1 0,-1 0 0,0 0 0,1-1 0,-1 1 0,0 0 0,1 0 0,-1 0 0,1 0 0,-1 0 0,0 0 0,1 0 0,-1 0 0,0 0 0,0 0 0,1 0 0,-1 1 0,1-1 0,-1 0 0,1 0 0,-1 1 0,0-1 0,0 0 0,1 0 0,-1 1 0,1-1 0,0 1 0,-1-1 0,1 0 0,-1 1 0,1-1 0,-1 1 0,1-1 0,0 1 0,0-1 0,-1 1 0,1 0 0,0 0 0,0-1 0,-1 1 0,1-1 0,0 1 0,0 0 0,-1 0 0,-2 15 0,1 0 0,-1 1 0,2 21 0,-1 3 0,1-38 0,0-1 0,1 0 0,-1 0 0,1 1 0,-1-1 0,0 0 0,0 0 0,0 0 0,-1 0 0,1 0 0,0 0 0,-1-1 0,1 1 0,-1 0 0,-2 2 0,113-115 0,-103 104 0,-4 5 0,0 0 0,0 1 0,0-2 0,-1 1 0,2 0 0,-2 0 0,0-1 0,1 1 0,-1-1 0,1 0 0,-1 1 0,0-5 0,-1 7 0,0 0 0,0 0 0,0-1 0,0 1 0,0 0 0,0 0 0,0 0 0,0-1 0,0 1 0,0 0 0,0 0 0,0 0 0,0 0 0,-1 0 0,1-1 0,0 1 0,0 0 0,0 0 0,0 0 0,0 0 0,-1 0 0,1 0 0,0 0 0,0 0 0,0-1 0,0 1 0,-1 0 0,1 0 0,0 0 0,0 0 0,0 0 0,-1 0 0,1 0 0,0 0 0,-1 0 0,1 0 0,0 0 0,0 0 0,0 0 0,0 0 0,-1 0 0,1 1 0,0-1 0,0 0 0,0 0 0,0 0 0,-1 0 0,1 0 0,0 0 0,0 0 0,0 0 0,0 1 0,0-1 0,-1 0 0,1 0 0,-11 7 0,3 1 0,-1 0 0,0 1 0,-13 17 0,22-26 0,-1 1 0,1 0 0,0 0 0,-1 0 0,1-1 0,-1 1 0,1 0 0,-1 0 0,1 0 0,0 0 0,0 0 0,0 0 0,0 0 0,0 0 0,0 0 0,0 0 0,0 0 0,0-1 0,0 2 0,1-1 0,0 0 0,-1-1 0,0 1 0,1 0 0,-1 0 0,0 0 0,2 1 0,1 2 0,0-1 0,1 1 0,-1-1 0,7 5 0,0 1 0,-8-8 0,0 0 0,-1 0 0,1 0 0,0 0 0,0 1 0,0-1 0,0 0 0,0-1 0,0 1 0,0-1 0,1 1 0,-1-1 0,4 1 0,32-2 0,-18 0 0,31 2 0,-19 0 0,57-5 0,-67 0 0,-6 2 0,26-1 0,274 3 0,-586 14 0,28 0 0,71-14 0,170 0 0,1 0 0,0 0 0,0 0 0,-1 0 0,1 0 0,0 0 0,-1 0 0,1 0 0,0 0 0,-1 0 0,1 0 0,0 0 0,-1 0 0,1 0 0,0 0 0,0 0 0,-1-1 0,1 1 0,-1 0 0,1 0 0,0 0 0,0 0 0,-1-1 0,1 1 0,0 0 0,0 0 0,-1-1 0,1 1 0,0-1 0,0 1 0,0 0 0,0 0 0,-1-1 0,1 0 0,1 0 0,-1 0 0,0 1 0,0-1 0,0 0 0,1 0 0,-1 1 0,0-2 0,1 2 0,-1-1 0,1 0 0,0 1 0,0-2 0,25-24 0,-21 21 0,-1 1 0,1 1 0,0-1 0,0 1 0,0 1 0,1-1 0,7-3 0,-7 4 0,-1-1 0,0 1 0,1-1 0,-1 0 0,9-8 0,-12 9 0,0 0 0,0 1 0,0-1 0,1 0 0,-1 0 0,0 1 0,1 0 0,-1 0 0,1-1 0,-1 1 0,1 0 0,0 0 0,-1 1 0,1-1 0,0 1 0,0-1 0,0 1 0,3 0 0,57 1 0,156-2 0,-153-5 0,16 1 0,-51 5 0,25 0 0,-55 0 0,-1 0 0,1 0 0,0 0 0,0 0 0,-1 1 0,1-1 0,-1 0 0,1 0 0,0 0 0,-1 1 0,1-1 0,-1 0 0,1 0 0,0 1 0,-1-1 0,1 1 0,-1-1 0,1 1 0,-1-1 0,0 0 0,0 1 0,0-1 0,0 0 0,0 0 0,0 1 0,0-1 0,0 0 0,0 1 0,0-1 0,0 1 0,0-1 0,0 0 0,0 1 0,0-1 0,0 0 0,0 1 0,0-1 0,0 0 0,0 1 0,-1 0 0,0 0 0,1 0 0,-2 0 0,2 1 0,-1-1 0,0 0 0,0 0 0,0 0 0,-1 0 0,1 0 0,0-1 0,-1 2 0,-22 9 0,0-1 0,-39 10 0,32-11 0,22-7 0,0-1 0,0 1 0,0-2 0,0 1 0,-1-1 0,-9-2 0,-10 0 0,-50-3 0,-3-1 0,44 5 0,22 0 0,-1 1 0,0 0 0,0 2 0,-23 4 0,83-7 0,180-4 0,-213 5 0,0-1 0,15-3 0,10-1 0,82-2 0,-75 2 0,-20 2 0,28 0 0,53 4 0,130-2 0,-161-4 0,23-1 0,386 6 0,-436-6 0,-44 6 0,0 0 0,-1 0 0,1 0 0,-1-1 0,1 1 0,0 0 0,0-1 0,-1 1 0,1 0 0,-1-1 0,1 1 0,-1 0 0,1-1 0,-1 1 0,0-1 0,1 0 0,-1 1 0,1-1 0,-1 1 0,1-1 0,-1 1 0,0-1 0,0 1 0,1-1 0,-1 0 0,0 1 0,0-1 0,0 1 0,0-1 0,0 0 0,0 0 0,0 1 0,0-1 0,0 0 0,0 1 0,0-2 0,0 2 0,0-1 0,0 0 0,0 0 0,0 0 0,0 0 0,0 0 0,0 1 0,0-1 0,0 0 0,0 0 0,1 1 0,-1-1 0,0 0 0,1 1 0,-1-1 0,0 0 0,1 0 0,-1 0 0,1 1 0,-1-1 0,1 1 0,1-2 0,-2 2 0,1 0 0,-1 0 0,1 0 0,-1 0 0,1 0 0,-1 0 0,0 0 0,1 0 0,0 0 0,-1 0 0,1 1 0,-1-1 0,1 0 0,-1 0 0,0 0 0,1 0 0,-1 1 0,1-1 0,-1 0 0,0 0 0,1 1 0,-1-1 0,0 0 0,1 1 0,0-1 0,-1 0 0,0 1 0,0 0 0,1-1 0,-1 0 0,0 1 0,0-1 0,0 1 0,1 0 0,5 16 0,-4-8 0,-2-7 0,1 0 0,-1 1 0,0 0 0,0-1 0,0 0 0,0 1 0,0 4 0,-1-6 0,1 0 0,0 0 0,-1-1 0,1 1 0,-1 0 0,1-1 0,-1 1 0,1-1 0,-1 1 0,0 0 0,1-1 0,-1 1 0,0 0 0,1-1 0,-1 0 0,0 1 0,0-1 0,1 0 0,-2 1 0,2-1 0,-1 0 0,0 0 0,0 0 0,0 1 0,1-1 0,-1 0 0,-2 0 0,-29 1 0,-58-4 0,8-2 0,-341 5 0,338 6 0,16-1 0,10-3 0,-109 2 0,156-4 0,-11-1 0,22 1 0,0 0 0,0 0 0,-1 0 0,1 0 0,0 0 0,0 1 0,0-1 0,-1 0 0,1 1 0,0-1 0,0 1 0,0-1 0,-1 1 0,1 1 0,1-2 0,-1 1 0,1 0 0,-1 0 0,1 0 0,-1 0 0,1 0 0,-1-1 0,1 1 0,0 1 0,0-1 0,0 0 0,-1 0 0,1 0 0,0 0 0,0 0 0,0 0 0,0 0 0,0 0 0,1 0 0,-1 0 0,0 0 0,0 0 0,1 0 0,-1 0 0,1 1 0,0 1 0,0-2 0,0 1 0,0-1 0,0 1 0,0 0 0,1-1 0,-1 1 0,0-1 0,1 0 0,-1 1 0,1-1 0,-1 0 0,4 2 0,1-2 0,-1 0 0,1 0 0,0 0 0,0-1 0,0 1 0,0-1 0,0-1 0,6 0 0,10 0 0,38 2 0,61-2 0,-91-1 0,31-1 0,-39 2 0,24-4 0,-23 2 0,25 0 0,108-2 0,170 5 0,-320 0 0,0 0 0,0 1 0,-1 0 0,1 0 0,0 0 0,0 1 0,-1 0 0,1 0 0,6 5 0,-7-6 0,-1 1 0,1 0 0,-1-1 0,6 2 0,-9-3 0,0 0 0,0 1 0,0-1 0,0 0 0,0 0 0,0 0 0,0 0 0,0 0 0,-1-1 0,1 1 0,0 0 0,2-1 0,-3 1 0,0 0 0,0-1 0,1 1 0,-1 0 0,0 0 0,0-1 0,0 1 0,1 0 0,-1 0 0,0-1 0,0 1 0,0 0 0,0-1 0,1 1 0,-1 0 0,0-1 0,0 1 0,0 0 0,0-1 0,0 1 0,0 0 0,0-1 0,0 1 0,0 0 0,0-1 0,0 1 0,0 0 0,-1-1 0,1 1 0,0-1 0,0 1 0,0-1 0,-1 0 0,0 0 0,1 0 0,-1-1 0,0 1 0,0 0 0,0 0 0,0 0 0,0 0 0,0 0 0,0 0 0,-1 0 0,1 1 0,0-1 0,0 0 0,0 1 0,0-1 0,-1 0 0,1 1 0,-1-1 0,1 1 0,-1 0 0,-2-1 0,-4 0 0,-1 1 0,-14 0 0,13 0 0,-59-6 0,69 6 0,-26 1 0,0-1 0,0-2 0,-40-7 0,7-9 0,45 15-77,7 1-181,1 0 1,-1 0-1,0 1 0,-7 0 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1:21:42.122"/>
    </inkml:context>
    <inkml:brush xml:id="br0">
      <inkml:brushProperty name="width" value="0.05" units="cm"/>
      <inkml:brushProperty name="height" value="0.05" units="cm"/>
      <inkml:brushProperty name="color" value="#E71224"/>
    </inkml:brush>
  </inkml:definitions>
  <inkml:trace contextRef="#ctx0" brushRef="#br0">1 2 24575,'12'0'0,"-11"-1"0,0 1 0,0 0 0,1-1 0,-1 1 0,0 0 0,0 0 0,0 0 0,0 0 0,1 0 0,-1 0 0,0 0 0,0 1 0,0-1 0,0 0 0,0 1 0,0-1 0,0 0 0,1 1 0,-1 0 0,0-1 0,-1 1 0,1-1 0,0 1 0,0 0 0,0 0 0,0 0 0,0-1 0,-1 1 0,1 0 0,0 0 0,-1 0 0,1 0 0,-1 0 0,1 0 0,-1 0 0,1 1 0,-1-1 0,0 0 0,0 0 0,1 0 0,-1 0 0,0 3 0,4 18 0,0 1 0,0 40 0,9 3 0,-7 104 0,-4-154-9,0 1 1,2 0-1,0-1 0,1 0 0,0 0 0,11 22 0,1 5-1294</inkml:trace>
</inkml:ink>
</file>

<file path=ppt/ink/ink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75"/>
    </inkml:context>
    <inkml:brush xml:id="br0">
      <inkml:brushProperty name="width" value="0.1" units="cm"/>
      <inkml:brushProperty name="height" value="0.1" units="cm"/>
      <inkml:brushProperty name="color" value="#00A0D7"/>
    </inkml:brush>
  </inkml:definitions>
  <inkml:trace contextRef="#ctx0" brushRef="#br0">1 527 24575,'0'-4'0,"0"-8"0,0 0 0,1 0 0,0 1 0,4-16 0,7-5 0,-9 27 0,-1-1 0,0 1 0,1-1 0,-2 0 0,1 1 0,-1-2 0,0 1 0,0-6 0,-1 9 0,1 0 0,-1 1 0,1 0 0,-1-1 0,1 0 0,0 1 0,0 0 0,0 0 0,0-1 0,1 1 0,-1 0 0,0 0 0,4-4 0,8-13 0,-1-9 0,-7 15 0,1 0 0,10-16 0,30-40 0,-33 51 0,18-21 0,-22 29 0,-7 7 0,0 0 0,0 1 0,0-1 0,1 1 0,-1-1 0,1 1 0,0 0 0,-1 0 0,1 0 0,0 1 0,0-1 0,0 1 0,5-3 0,0 1 0,1 0 0,-1-1 0,13-7 0,-16 8 0,0-1 0,1 1 0,-1 1 0,1-1 0,0 1 0,0 0 0,0 0 0,0 0 0,0 1 0,9-1 0,76-3 0,-81 6 0,0-1 0,0 1 0,0 0 0,15 5 0,-5-2 0,-1-1 0,1-1 0,0-1 0,38-2 0,-13 0 0,-18 0 0,31 2 0,-56 0 0,1 0 0,0 0 0,0 0 0,-1 0 0,0 0 0,1 1 0,-1-1 0,1 1 0,-1 0 0,0 0 0,0-1 0,3 5 0,11 7 0,48 36 0,-45-38 0,-14-9 0,-1 1 0,1 0 0,0 0 0,-1 0 0,6 5 0,-9-6 0,0 0 0,1-1 0,-1 0 0,1 1 0,-1-1 0,1 0 0,-1 0 0,1 0 0,0 0 0,-1 0 0,1 0 0,0-1 0,0 1 0,-1 0 0,2-1 0,-2 0 0,1 1 0,3-1 0,-3 1 0,1-1 0,-1 2 0,0-2 0,1 1 0,-1 0 0,0 0 0,1 1 0,-1-1 0,0 0 0,0 1 0,0 0 0,0-1 0,2 3 0,-2-1 0,0-1 0,0 0 0,0-1 0,1 2 0,-1-2 0,1 1 0,0-1 0,-1 0 0,0 0 0,5 2 0,-1-2 0,-1 0 0,0 0 0,-1 0 0,1 0 0,0 1 0,0-1 0,-1 1 0,0 0 0,0 1 0,1-1 0,-1 1 0,5 3 0,-1 1 0,1-1 0,0 1 0,0-2 0,13 6 0,-20-10 0,25 7 0,-23-6 0,-1-2 0,1 1 0,-1 1 0,1-1 0,0 0 0,-1 1 0,4 2 0,6 5 0,24 12 0,-4-9 0,1-1 0,63 29 0,-87-36 0,1 0 0,0-1 0,0 0 0,22 2 0,-45-5 0,10 0 0,0 0 0,0 0 0,0 0 0,0 0 0,-1 0 0,1 0 0,0-1 0,-1 1 0,1 0 0,0-1 0,1 0 0,-2 1 0,1-1 0,0 0 0,0-1 0,0 1 0,-1-1 0,3 2 0,0 0 0,0 0 0,0 0 0,-1-1 0,1 1 0,0 0 0,0 0 0,0 0 0,0 0 0,0 0 0,0 0 0,0 0 0,-1 0 0,1-1 0,0 1 0,0 0 0,0 0 0,0 0 0,0 0 0,0 0 0,0 0 0,0 0 0,0-1 0,0 1 0,0 0 0,0 0 0,0 0 0,0 0 0,0 0 0,1 0 0,-1 0 0,0 0 0,0-1 0,0 1 0,0 0 0,0 0 0,0 0 0,1 0 0,-1 0 0,0 0 0,0 0 0,0 0 0,7-3 0,9 2 0,-16 1 0,5 1 0,1-1 0,-1 1 0,0 1 0,1-1 0,7 3 0,-8-2 0,1 0 0,-2-1 0,2 0 0,-1 0 0,10 1 0,-11-2 0,-1 1 0,1-1 0,-1 1 0,0 0 0,0 0 0,1 0 0,4 2 0,-4-1 0,0 0 0,0 0 0,0-1 0,6 1 0,17 3 0,-17-3 0,1-1 0,21 2 0,-23-3 0,1 1 0,-1 1 0,17 3 0,-17-3 0,1 1 0,0-2 0,15 2 0,-20-3 0,-1 0 0,1 0 0,0 1 0,-1 0 0,0 0 0,1 0 0,-1 1 0,0-1 0,1 1 0,4 3 0,0 0 0,0 1 0,-1 1 0,11 10 0,-16-14 0,1-1 0,-1 0 0,1 1 0,1-1 0,4 2 0,15 9 0,-21-10 0,4 2 0,0-1 0,-1 1 0,11 4 0,-12-6 0,0 0 0,0 0 0,0 1 0,0-1 0,8 9 0,-14-12 0,1 0 0,0 1 0,0-1 0,-1 0 0,1 0 0,0 0 0,-1 0 0,1 1 0,0-1 0,0 0 0,-1 0 0,1 0 0,0 0 0,-1 0 0,1 0 0,-1 0 0,1 0 0,0 0 0,-1 0 0,1 0 0,0 0 0,-1 0 0,1 0 0,0 0 0,-1 0 0,-12-1 0,-12-4 0,5 0 0,-22-1 0,23 4 0,-31-2 0,-6 1 0,43 1 0,-55-3 0,47 4 0,-34 1 0,-12 0 0,45-2 0,-37-1 0,-561 3 0,537 5 0,-16 1 0,-483-6 0,560 3 0,18-2 0,2 0 0,-1-1 0,0 1 0,0 0 0,0-1 0,0 0 0,-1 0 0,2 0 0,-2-1 0,-4-1 0,7 2 0,0-1 0,0 0 0,1 1 0,-1-1 0,0 0 0,0 0 0,1 0 0,-1 1 0,1-2 0,0 1 0,-1 0 0,1 1 0,0-1 0,-1 0 0,1 0 0,0 0 0,0 0 0,0-1 0,0 1 0,0 0 0,0 0 0,0-1 0,3-24 0,1 15 0,-1 1 0,12-20 0,-13 26 0,-1 1 0,0-1 0,0 1 0,0 0 0,0-1 0,0 1 0,-1 0 0,0-5 0,0 4 0,1 0 0,-1 0 0,1 0 0,1-6 0,1 2 0,-2 3 0,1 1 0,-1-1 0,2 1 0,-1 0 0,4-6 0,-4 7 0,0-1 0,0 0 0,0-1 0,1-3 0,2-7 0,41-74 0,-40 79 0,1 0 0,0 1 0,10-10 0,-2 1 0,-7 8 0,1 1 0,16-15 0,-21 21 0,0 0 0,0 0 0,1 1 0,0 0 0,-1-1 0,1 1 0,0 0 0,-1 1 0,9-3 0,26 0 0,0 2 0,41 1 0,-64 1 0,-24 1 0,-12-2 0,19 1 0,0 0 0,1-1 0,-1 1 0,0 0 0,0 0 0,1 0 0,-1-1 0,1 1 0,-1 0 0,0-1 0,1 1 0,-1-1 0,1 1 0,-1 0 0,1-1 0,0 1 0,-1-1 0,0 1 0,1-1 0,0 0 0,-1 1 0,1-1 0,-1-1 0,1 1 0,0 1 0,0-1 0,-1 0 0,1 1 0,0-1 0,-1 1 0,1-1 0,0 1 0,-1-1 0,1 0 0,-1 1 0,0 0 0,1-1 0,-1 0 0,1 1 0,-1-1 0,1 1 0,-1 0 0,0-1 0,1 1 0,-1 0 0,0 0 0,0-1 0,0 1 0,-20 0 0,2 0 0,37-4 0,-8 3 0,1 0 0,0 1 0,-1 0 0,1 2 0,-1-1 0,18 4 0,-16-2 0,1-1 0,0 0 0,0-1 0,18 0 0,9 0 0,-10 5 0,-23-5 0,-1 1 0,1-1 0,-1-1 0,7 2 0,-7-3 0,0 1 0,0 0 0,0 0 0,-1 1 0,1 0 0,0 0 0,0 0 0,0 0 0,-1 1 0,10 4 0,-4 3 0,6 3 0,7 0 0,-2 0 0,37 27 0,-7-7 0,-35-21 0,35 17 0,26 6 0,24 17 0,10-7 0,-77-32 0,30 11 0,-58-20 0,0-1 0,0 0 0,0 0 0,12 1 0,-10-2 0,-1 1 0,16 4 0,-18-4 0,0-1 0,0 0 0,-1 0 0,10 0 0,-10 0 0,1-1 0,1 1 0,-1 1 0,7 1 0,38 10 0,-26-7 0,-3-2 0,39 5 0,-50-7 0,20 4 0,-20-3 0,-2-1 0,16 2 0,-18-4 0,-1 1 0,1 0 0,11 3 0,-18-4 0,0 0 0,0 0 0,0 0 0,0 0 0,0 0 0,0 0 0,0 0 0,0 0 0,0 0 0,0 0 0,0 0 0,0 0 0,0 0 0,0 0 0,-1 0 0,1 0 0,0 0 0,0 0 0,0 0 0,0 0 0,0 0 0,0 0 0,0 0 0,0 0 0,0 0 0,0 0 0,0 0 0,0 0 0,0 0 0,0 0 0,0 0 0,0 1 0,0-1 0,0 0 0,0 0 0,0 0 0,0 0 0,0 0 0,0 0 0,0 0 0,0 0 0,0 0 0,0 0 0,0 0 0,0 0 0,0 0 0,0 0 0,0 0 0,0 0 0,0 0 0,0 0 0,0 0 0,0 0 0,0 0 0,0 0 0,0 0 0,0 0 0,0 1 0,-8 0 0,-8 1 0,-367-2 0,185-1 0,119-4 0,-99 1 0,123 2 0,35 2 0,0-1 0,1 0 0,-23-6 0,29 5 0,-1 1 0,0 0 0,1 1 0,-17 1 0,-5 0 0,-543-1 0,574 0 0,3 1 0,0-1 0,0 0 0,-1 0 0,1 0 0,0-1 0,0 1 0,0 0 0,-1 0 0,1-1 0,-2 0 0,3 1 0,-1-1 0,1 1 0,-1-1 0,1 0 0,-1 1 0,1-1 0,0 1 0,-1-1 0,1 1 0,0-1 0,0 0 0,0 1 0,0-1 0,0 1 0,0-1 0,0 0 0,0 1 0,0-1 0,0 0 0,0 0 0,0 1 0,0-1 0,0 1 0,1-2 0,3-11 0,0-1 0,0 0 0,2 1 0,0 0 0,15-23 0,-1 0 0,7-9 0,-25 41 0,14-30 0,-14 26 0,2 0 0,-1 0 0,1 0 0,-1 1 0,2-1 0,0 2 0,-1-2 0,2 2 0,0-1 0,8-8 0,-8 11 0,-1 0 0,0 0 0,0 1 0,1 0 0,0 0 0,0 1 0,0 0 0,11-4 0,-5 3 0,1 0 0,0-1 0,0 2 0,1 1 0,18-1 0,89-4 0,-74 6 0,45 1 0,-31 10 0,-53-9 0,-1 0 0,1 1 0,-1 0 0,0 0 0,0 0 0,0 2 0,0-2 0,8 8 0,-8-6 0,18 16 0,-11-7 0,5 1 0,-1 0 0,2-1 0,23 13 0,84 32 0,-111-50 0,7 2 0,30 21 0,-44-27 0,-1 0 0,2-1 0,-1 1 0,15 3 0,15 7 0,25 13 0,-18-10 0,-32-12 0,0-2 0,0 0 0,1-1 0,0 0 0,22 1 0,-34-4 0,-26-1 0,-42 4 0,0 1 0,60-4 0,-155-4 0,3-4 0,117 7 0,-48-9 0,58 6 0,-6-2 0,-59-1 0,-347 8 0,411 0 0,-53 8 0,71-5 0,1-1 0,0 1 0,1 0 0,-1 1 0,-19 11 0,26-13 0,9-5 0,8-6 0,-6 2 0,6-5 0,-1 0 0,0-1 0,10-14 0,32-50 0,-45 64 0,-1-1 0,10-22 0,-5 9 0,-8 18 0,0 0 0,1-1 0,10-12 0,-13 18 0,2 0 0,-1 0 0,0 0 0,1 0 0,0 1 0,-1-1 0,1 1 0,0 0 0,8-4 0,4 0 0,-13 4 0,1 1 0,-1-1 0,1 1 0,0 0 0,0 0 0,5-1 0,-8 2 0,150-11 0,-18 16 0,-119-4 0,10 0 0,-17-2 0,0 1 0,0 0 0,-1 1 0,1 0 0,0 0 0,-1 0 0,1 1 0,-1 0 0,1 0 0,6 4 0,29 22 0,-32-22 0,18 11 0,45 20 0,-22-12 0,-40-19 0,14 12 0,-18-12 0,1-1 0,-1 0 0,1 0 0,10 4 0,3 0 0,-12-5 0,20 7 0,-17-8 0,-1 1 0,17 9 0,-3-1 0,-17-8 0,0-1 0,0 1 0,-1 1 0,10 7 0,-17-12 0,1 0 0,-1 0 0,0 1 0,0-1 0,1 0 0,-1 0 0,0 0 0,1 0 0,-1 1 0,0-1 0,0 1 0,0-1 0,0 0 0,1 0 0,-1 0 0,0 1 0,0-1 0,0 0 0,0 1 0,0-1 0,0 0 0,0 0 0,0 1 0,0-1 0,0 0 0,0 0 0,0 1 0,0-1 0,0 0 0,0 1 0,0-1 0,0 0 0,0 1 0,-1-1 0,1 0 0,-1 1 0,0-1 0,1 1 0,-1-1 0,1 1 0,-1-1 0,0 0 0,1 0 0,-1 0 0,1 1 0,-1-1 0,-1 0 0,-28 0 0,27 0 0,-31 0 0,-79-4 0,16 1 0,2 0 0,-112 1 0,115 3 0,-139-1 0,209-2 0,-1 0 0,-30-7 0,51 9 0,-1 0 0,0-1 0,0 0 0,-1 1 0,2-1 0,-2 0 0,2-1 0,-4-1 0,5 3 0,1-1 0,-1 1 0,1 0 0,0-1 0,-1 1 0,1 0 0,0-1 0,-1 1 0,1-1 0,0 1 0,0 0 0,0-1 0,-1 0 0,1 1 0,0-1 0,-1 1 0,1-1 0,0 1 0,0-1 0,0-1 0,0 1 0,1 0 0,-1 0 0,1 0 0,-1 0 0,0 0 0,1 0 0,-1 0 0,1 0 0,-1 0 0,1 0 0,0-2 0,18-19 0,-12 14 0,-1-1 0,7-9 0,-9 13 0,0-1 0,1 1 0,0 0 0,5-4 0,2-4 0,0 0 0,-7 7 0,0 1 0,0-1 0,1 1 0,0 0 0,10-6 0,-5 6 0,19-6 0,-17 7 0,7-2 0,1 1 0,0 1 0,1 0 0,29 0 0,97-2 0,-138 6 0,1 1 0,-1-1 0,1 2 0,0 0 0,-1 0 0,1 0 0,13 7 0,-3-1 0,-8-4 0,0 1 0,-1 1 0,1-1 0,15 12 0,20 14 0,34 19 0,-21-9 0,-55-38 0,-4-2 0,0 0 0,1 1 0,-1-1 0,-1 1 0,2-1 0,-1 1 0,-1 0 0,4 3 0,-5-5 0,0 1 0,-1-1 0,1 0 0,0 0 0,-1 1 0,1-1 0,-1 0 0,1 0 0,-1 0 0,1 0 0,-1 1 0,1-1 0,-1 0 0,1 0 0,0 0 0,-1 0 0,1 0 0,-1 0 0,1 0 0,-1 0 0,-12 0 0,13 0 0,-14 0 0,-119 4 0,-14 1 0,-205 3 0,236-9 0,88 0 0,26 0 0,0 1 0,0 0 0,0-1 0,0 1 0,-1-1 0,1 0 0,0 0 0,0 0 0,-3-2 0,4 2 0,0 1 0,0-1 0,1-1 0,-1 2 0,1-1 0,-1 0 0,1 0 0,-1 0 0,1 0 0,0 0 0,-1 0 0,1 0 0,0 0 0,0-1 0,0 1 0,0 0 0,0 0 0,0 0 0,0 0 0,0 0 0,0 0 0,0 0 0,1 0 0,-1 0 0,1-1 0,0-3 0,1 2 0,0-1 0,0 0 0,0 1 0,3-5 0,1 1 0,1 0 0,0 1 0,0 0 0,0-1 0,1 2 0,0 0 0,0 0 0,0 0 0,0 1 0,2 0 0,10-4 0,9-2 0,59-13 0,-71 20 0,0 1 0,1 0 0,22 2 0,160 0 0,-193 1 0,1 0 0,-1 0 0,0 1 0,0 0 0,0 1 0,1-1 0,-1 1 0,10 7 0,6 1 0,-22-11 0,11 5 0,-1 1 0,16 10 0,-25-15 0,1 0 0,-1 1 0,0 0 0,0 0 0,0 0 0,0 0 0,0 0 0,0 0 0,-1 1 0,1-1 0,-1 0 0,1 1 0,-1-1 0,0 1 0,0-1 0,0 1 0,1 3 0,-3-4 0,1-1 0,0 0 0,-1-1 0,1 1 0,-1 0 0,0 0 0,1 0 0,-1-1 0,1 1 0,-1 0 0,0 0 0,1 0 0,-1-1 0,0 1 0,0-1 0,0 1 0,1-1 0,-1 1 0,0-1 0,-1 1 0,-20 9 0,-29 4 0,33-10 0,9-3 0,0 1 0,0-2 0,-12 1 0,10-1 0,1 0 0,-12 3 0,-207 20 0,81-22 0,78-2 0,69 2 0,1-1 0,-1 0 0,1 0 0,-1 0 0,1 0 0,-1 0 0,1 0 0,-1 0 0,0 0 0,0 0 0,1 0 0,-1-1 0,1 1 0,-1 0 0,1 0 0,-1 0 0,1-1 0,-1 1 0,1-1 0,-1 1 0,1 0 0,0-1 0,-1 1 0,0 0 0,1-1 0,0 1 0,-1-1 0,1 1 0,0 0 0,-1-1 0,1 1 0,0-1 0,0 1 0,-1-1 0,1 1 0,0-1 0,0 1 0,0-1 0,0 0 0,0 0 0,0 1 0,0-1 0,0 1 0,0-1 0,0 1 0,0-1 0,0 1 0,0-1 0,0 1 0,0-1 0,1 1 0,-1-1 0,0 1 0,0-1 0,1 0 0,0-2 0,1 0 0,0 0 0,-1 1 0,1 0 0,0-1 0,0 1 0,0 0 0,1 0 0,3-4 0,4 2 0,0-1 0,0 1 0,0 0 0,17-3 0,-10 2 0,19-3 0,-24 6 0,0-1 0,13-4 0,-21 5 0,1 1 0,0 0 0,8-1 0,-8 2 0,1-1 0,-2 0 0,10-2 0,-8 1 0,-1 0 0,1 1 0,0 1 0,-1-1 0,7 1 0,14-2 0,-5-1 0,24 1 0,-3 0 0,17-4 0,-54 6 0,0-1 0,0 1 0,-1-1 0,7-1 0,-51 1 0,-119 11 0,119-7 0,18-2 0,1 2 0,-28 5 0,37-5 0,-22 1 0,24-4 0,-2 2 0,-16 4 0,25-5 0,0 0 0,-1 0 0,2 1 0,-2-1 0,2 1 0,-1-1 0,-5 5 0,8-6 0,-1 1 0,1-1 0,0 0 0,-1 1 0,1-1 0,0 0 0,0 1 0,0-1 0,-1 0 0,1 1 0,0-1 0,0 0 0,0 1 0,0-1 0,0 1 0,-1-1 0,1 1 0,0-1 0,0 1 0,0-1 0,0 0 0,0 1 0,0-1 0,1 1 0,-1 0 0,1 0 0,-1-1 0,1 1 0,-1 0 0,1-1 0,0 1 0,0 0 0,-1-1 0,1 1 0,0-1 0,-1 1 0,1-1 0,0 0 0,0 1 0,0-1 0,1 1 0,8 1 0,-1 1 0,0-1 0,1-1 0,14 1 0,42-2 0,-25-1 0,16 1 0,-10 1 0,92-9 0,-122 5 0,82-11 0,-92 13 0,-12-1 0,-14-1 0,14 2 0,-17-2 0,0 1 0,0 2 0,-28 1 0,5 0 0,-47 5 0,92-6 0,-20 0 0,-1 2 0,1 0 0,-30 9 0,18-7 47,18-3-1459</inkml:trace>
</inkml:ink>
</file>

<file path=ppt/ink/ink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60"/>
    </inkml:context>
    <inkml:brush xml:id="br0">
      <inkml:brushProperty name="width" value="0.1" units="cm"/>
      <inkml:brushProperty name="height" value="0.1" units="cm"/>
      <inkml:brushProperty name="color" value="#66CC00"/>
      <inkml:brushProperty name="ignorePressure" value="1"/>
    </inkml:brush>
  </inkml:definitions>
  <inkml:trace contextRef="#ctx0" brushRef="#br0">1 189,'93'-186,"-92"183</inkml:trace>
</inkml:ink>
</file>

<file path=ppt/ink/ink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61"/>
    </inkml:context>
    <inkml:brush xml:id="br0">
      <inkml:brushProperty name="width" value="0.1" units="cm"/>
      <inkml:brushProperty name="height" value="0.1" units="cm"/>
      <inkml:brushProperty name="color" value="#66CC00"/>
      <inkml:brushProperty name="ignorePressure" value="1"/>
    </inkml:brush>
  </inkml:definitions>
  <inkml:trace contextRef="#ctx0" brushRef="#br0">0 186,'99'-183,"-97"181</inkml:trace>
</inkml:ink>
</file>

<file path=ppt/ink/ink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62"/>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1,'1837'0,"-1835"0</inkml:trace>
</inkml:ink>
</file>

<file path=ppt/ink/ink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63"/>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1,'1103'0,"-1101"0</inkml:trace>
</inkml:ink>
</file>

<file path=ppt/ink/ink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64"/>
    </inkml:context>
    <inkml:brush xml:id="br0">
      <inkml:brushProperty name="width" value="0.1" units="cm"/>
      <inkml:brushProperty name="height" value="0.1" units="cm"/>
      <inkml:brushProperty name="color" value="#66CC00"/>
      <inkml:brushProperty name="ignorePressure" value="1"/>
    </inkml:brush>
  </inkml:definitions>
  <inkml:trace contextRef="#ctx0" brushRef="#br0">1 422,'131'-418,"-130"414</inkml:trace>
</inkml:ink>
</file>

<file path=ppt/ink/ink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65"/>
    </inkml:context>
    <inkml:brush xml:id="br0">
      <inkml:brushProperty name="width" value="0.1" units="cm"/>
      <inkml:brushProperty name="height" value="0.1" units="cm"/>
      <inkml:brushProperty name="color" value="#66CC00"/>
    </inkml:brush>
  </inkml:definitions>
  <inkml:trace contextRef="#ctx0" brushRef="#br0">1417 1 24575,'0'1'0,"1"-1"0,-1 0 0,0 1 0,1-1 0,-1 0 0,1 1 0,-1-1 0,0 1 0,1-1 0,-1 1 0,0-1 0,1 1 0,-1-1 0,0 1 0,1 0 0,-1-1 0,0 1 0,0 0 0,0-1 0,0 2 0,2 12 0,-1-9 0,1 13 0,-2-17 0,1-1 0,-1 1 0,0-1 0,0 1 0,1-1 0,-1 0 0,0 1 0,0-1 0,1 1 0,-1-1 0,1 1 0,-1-1 0,0 0 0,1 1 0,-1-1 0,1 0 0,-1 1 0,1-1 0,0 0 0,-1 0 0,1 0 0,-1 0 0,1 1 0,-1-1 0,1 0 0,-1 0 0,1 0 0,-1 0 0,1 0 0,-1 0 0,0 0 0,0 0 0,0 0 0,0 0 0,0 0 0,-1 0 0,1 0 0,0 0 0,0 0 0,0 0 0,0 0 0,0 0 0,-1 0 0,1 0 0,0 0 0,0 0 0,0 0 0,0 0 0,0 0 0,0 0 0,-1 0 0,1 0 0,0 0 0,0 0 0,0 0 0,0 0 0,0 0 0,0-1 0,0 1 0,-1 0 0,1 0 0,0 0 0,0 0 0,0 0 0,0 0 0,0 0 0,0 0 0,0-1 0,0 1 0,0 0 0,0 0 0,0 0 0,0 0 0,3-6 0,3-1 0,-6 7 0,-1 1 0,1-1 0,0 1 0,0 0 0,0-1 0,0 1 0,0 0 0,1-1 0,-1 1 0,0-1 0,0 1 0,0-1 0,0 1 0,1-1 0,-1 1 0,0-1 0,0 1 0,1-1 0,0 1 0,-1 0 0,1 0 0,11 9 0,-3-2 0,-7-6 0,1 0 0,-2 0 0,1 1 0,0 0 0,0-1 0,-1 0 0,1 1 0,-1 0 0,0 0 0,0 0 0,0 0 0,0-1 0,0 2 0,-1-2 0,1 7 0,0-7 0,-1 0 0,1 1 0,0-1 0,0-1 0,0 1 0,0 0 0,0 0 0,1 0 0,1 1 0,4 6 0,4 6 0,-10-14 0,1 1 0,-1-1 0,0 2 0,1-2 0,-1 1 0,0 0 0,0 0 0,0 0 0,1 0 0,-2 0 0,2 4 0,-1-1 0,1 1 0,0 0 0,0-1 0,1 1 0,0-1 0,-1 1 0,8 8 0,-6-9 0,0 0 0,-1-1 0,0 1 0,-1 0 0,1 0 0,-1 0 0,0 1 0,2 5 0,0 1 0,9 18 0,-8-21 0,-1 0 0,-1 0 0,5 14 0,-7-16 0,2-1 0,-1 0 0,0 0 0,6 8 0,-6-9 0,1 0 0,-1 0 0,1 1 0,-2 0 0,3 7 0,-3-7 0,1-1 0,0 0 0,-1 0 0,5 6 0,-4-7 0,-1 1 0,2-1 0,-2 1 0,0 0 0,2 6 0,6 29 0,-9-38 0,1 1 0,0 1 0,0-1 0,0 0 0,1 0 0,-1 0 0,3 4 0,-1-3 0,-1 0 0,0-1 0,0 1 0,1 5 0,13 49 0,-4 8 0,-6-34 0,-3-21 0,-5-16 0,2-20 0,0 21 0,1 0 0,-1 0 0,-1 0 0,1 0 0,0 1 0,-2-5 0,-1 17 0,-1 7 0,4-15 0,0 0 0,0-1 0,-1 1 0,1 0 0,0 1 0,0-1 0,-1 0 0,1-1 0,0 1 0,-1 0 0,1 0 0,-1 0 0,0 0 0,1-1 0,-1 2 0,1-2 0,-1 1 0,0 0 0,1-1 0,-1 1 0,0-1 0,0 1 0,0-1 0,-1 2 0,-2-1 0,1-1 0,-1 2 0,1-2 0,-1 1 0,-5-1 0,-16 3 0,12 0 0,1-1 0,-1 0 0,0-1 0,1-1 0,-1 0 0,-20-2 0,-17-1 0,-25-1 0,40 4 0,-65 8 0,51-3 0,16-5 0,17 0 0,-20 3 0,23-1 0,0-2 0,0 0 0,-1 0 0,1-1 0,-19-4 0,9-3 0,19 6 0,1 1 0,0 0 0,-1 0 0,1 0 0,0 0 0,-1 0 0,1 0 0,-6 1 0,-42-1 0,-45 2 0,64 4 0,19-4 0,-22 2 0,-28-2 0,-47-2 0,54-5 0,37 2 0,0 2 0,0 1 0,-26 1 0,-90 4 0,127-3 0,-1 0 0,-10 2 0,11-2 0,0 1 0,-15-1 0,-52-7 0,8-1 0,52 6 0,-20 2 0,30 0 0,1 0 0,-1-1 0,1 1 0,-1 1 0,1 0 0,0-1 0,-1 1 0,-5 4 0,10-6 0,-1 0 0,1 0 0,0 0 0,0 0 0,0 1 0,0-1 0,0 0 0,0 0 0,-1 0 0,1 0 0,0 0 0,0 0 0,0 0 0,0 0 0,-1 0 0,1 0 0,0 0 0,0 1 0,0-1 0,0 0 0,-1 0 0,1 0 0,0 0 0,0 0 0,0 0 0,-1-1 0,1 1 0,0 0 0,0 0 0,0 0 0,0 0 0,-1 0 0,1 0 0,0 0 0,0 0 0,0 0 0,0 0 0,-1-1 0,2-7 0,6-10 0,24-51 0,-26 56 0,5-21 0,-7 22 0,1-1 0,6-15 0,2 6 0,-7 15 0,-2 0 0,1 1 0,-1-1 0,0 0 0,1-9 0,-1 6 0,-1 0 0,5-12 0,24-56 0,-17 47 0,9-36 0,-19 54 0,-2 3 0,1 1 0,1 0 0,5-12 0,5-4 0,-2 4 0,10-24 0,-18 35 0,-1 1 0,0 1 0,1 1 0,9-15 0,-3 5 0,-9 13 0,2 0 0,-1 1 0,0 0 0,6-7 0,0 1 0,-5 6 0,0-1 0,0 1 0,0 0 0,0 0 0,1 0 0,-1 0 0,1 1 0,0-1 0,0 1 0,-1 0 0,2 0 0,-1 0 0,9-2 0,-13 4 0,22-3 0,41-2 0,740 5 0,-790 1 0,0 0 0,1 1 0,17 6 0,-21-6 0,-8-2 0,-1 1 0,1-1 0,0 0 0,-1 0 0,1 1 0,0-1 0,-1 1 0,0 0 0,1 0 0,-1-1 0,1 1 0,-1 0 0,0 0 0,0 0 0,0 0 0,1 0 0,-1 0 0,0 1 0,0-1 0,0 0 0,-1 0 0,1 1 0,1 0 0,-2-1 0,1 0 0,-1-1 0,0 0 0,0 1 0,1-1 0,-1 1 0,0-1 0,0 0 0,0 1 0,0-1 0,1 1 0,-1-1 0,0 1 0,0-1 0,0 0 0,0 1 0,0-1 0,0 1 0,0-1 0,0 1 0,0 0 0,-1-1 0,1 1 0,0-1 0,0 0 0,0 1 0,-1 0 0,1-1 0,-1 1 0,0-1 0,0 1 0,0 0 0,1-1 0,-1 0 0,0 1 0,0-1 0,1 1 0,-1-1 0,-1 1 0,2-1 0,-2 0 0,-5 1 0,0 0 0,1-1 0,-9 0 0,12 0 0,-28 0 0,-110-4 0,32 0 0,1-1 0,-25 4 0,67 2 0,-35 6 0,34-1 0,-48-2 0,35-4 0,77 1 0,2-1 0,-1 1 0,0 0 0,0-1 0,0 1 0,1 0 0,-1 0 0,0-1 0,1 1 0,-1 1 0,1-1 0,-1 0 0,1 0 0,-2 2 0,2-2 0,0 0 0,0 0 0,0 0 0,0 0 0,1 1 0,-1-1 0,0 0 0,1 0 0,-1 0 0,1 1 0,-1-1 0,1 1 0,-1-1 0,1 0 0,0 0 0,0 1 0,0-1 0,0 0 0,0 1 0,0 1 0,0-2 0,1 0 0,0-1 0,-1 1 0,1 0 0,-1-1 0,1 1 0,-1 0 0,1-1 0,-1 1 0,1-1 0,0 1 0,-1-1 0,1 1 0,0-1 0,0 1 0,-1-1 0,1 0 0,0 0 0,0 1 0,-1-1 0,1 0 0,0 0 0,0 0 0,0 0 0,0 0 0,0 0 0,-1 0 0,1 0 0,0 0 0,1-1 0,27-5 0,-27 5 0,11-1 0,0-1 0,0 2 0,14-2 0,-9 2 0,25-1 0,-23 2 0,27-5 0,-18 3 0,0 0 0,42 3 0,-20 0 0,-31-1 0,158 6 0,-45 3 0,-58-6 0,-9-1 0,-29 0 0,38-3 0,-47-3 0,-22 3 0,0 0 0,0 1 0,11-1 0,-14 1 0,-1 1 0,0-1 0,1 0 0,-1 1 0,1 0 0,-1-1 0,0 1 0,1 0 0,-1 0 0,0 1 0,-1-1 0,2 1 0,2 1 0,3 6 0,-8-9 0,0 1 0,0-1 0,0 0 0,0 0 0,1 1 0,-1-1 0,0 0 0,0 1 0,0-1 0,0 0 0,0 0 0,0 1 0,0-1 0,0 0 0,0 0 0,0 1 0,0-1 0,0 0 0,0 0 0,0 1 0,0-1 0,-1 1 0,0-1 0,0 1 0,0 0 0,0-1 0,0 1 0,0 0 0,0 0 0,0-1 0,-1 1 0,1-1 0,0 0 0,0 1 0,0-1 0,-3 0 0,-8 3 0,-1-1 0,0 1 0,-24-1 0,-8-2 0,-118-6 0,-60-6 0,21 16 0,15-2 0,94-4 0,-16 7 0,105-5 0,1 0 0,-1 0 0,1 0 0,-1 1 0,1-1 0,-1 1 0,1 0 0,-1-1 0,1 2 0,0-1 0,0 1 0,-1-1 0,2 1 0,-2-1 0,-2 4 0,5-5 0,1 0 0,0 1 0,-1-1 0,1 0 0,0 0 0,0 1 0,0-1 0,-1 0 0,1 1 0,0-1 0,0 0 0,0 1 0,-1-1 0,1 0 0,0 1 0,0-1 0,0 0 0,0 1 0,0 0 0,0-1 0,0 0 0,0 1 0,0-1 0,0 0 0,0 1 0,0-1 0,0 1 0,0 0 0,1-1 0,-1 1 0,1 0 0,-1-1 0,1 1 0,-1-1 0,1 1 0,0 0 0,-1-1 0,1 1 0,0-1 0,0 0 0,1 1 0,24 7 0,10-4 0,2-2 0,56-2 0,-35-1 0,124 6 0,-175-5 0,0 1 0,11 2 0,14 2 0,277-5 0,-154 0 0,-68-5 0,-60 5 0,34 0 0,-47-3 0,-12 3 0,-1-1 0,0 1 0,1-1 0,0 1 0,-1 0 0,1 0 0,-1 0 0,1 0 0,-1 0 0,1 1 0,2 0 0,-4-1 0,0 0 0,-1 0 0,0 1 0,1-1 0,-1 0 0,0 1 0,1-1 0,-1 0 0,0 1 0,1-1 0,-1 1 0,0-1 0,0 1 0,1-1 0,-1 1 0,0-1 0,0 1 0,0-1 0,0 1 0,1-1 0,-1 1 0,0-1 0,0 2 0,-1 15 0,1-3 0,0-14 0,0 1 0,0-1 0,1 0 0,-1 0 0,0 1 0,0-1 0,0 0 0,0 0 0,-1 1 0,1-1 0,0 0 0,0 1 0,0-1 0,0 0 0,0 0 0,0 1 0,0-1 0,0 0 0,0 0 0,-1 0 0,1 1 0,0-1 0,0 0 0,0 0 0,-1 0 0,1 1 0,0-1 0,-11 3 0,-17-3 0,19-1 0,-58 1 0,-231-7 0,55 4 0,134 5 0,-153-7 0,142 1 0,109 3 0,3 0 0,1 1 0,-1 0 0,-13 3 0,19-3 0,0 0 0,1 1 0,-1-1 0,1 1 0,-1-1 0,1 1 0,0-1 0,-1 1 0,1 0 0,-1 0 0,1-1 0,0 2 0,0-1 0,0 0 0,0 0 0,0 0 0,0 0 0,0 0 0,0 0 0,0 1 0,1-1 0,-1 1 0,0-1 0,0 3 0,-3 6 0,3-8 0,0 0 0,0 0 0,0 1 0,1-1 0,-1 0 0,1 4 0,0-6 0,0 1 0,0-1 0,0 1 0,0-1 0,0 1 0,0-1 0,0 1 0,1-1 0,-1 0 0,0 1 0,0-1 0,0 1 0,1-1 0,-1 0 0,0 1 0,1 0 0,-1-1 0,0 0 0,1 0 0,0 1 0,-1-1 0,0 0 0,1 0 0,-1 1 0,1-1 0,-1 0 0,0 0 0,1 0 0,-1 0 0,1 0 0,-1 1 0,1-1 0,0 0 0,-1 0 0,1 0 0,32 1 0,35-2 0,-17 0 0,856 1 0,-807 5 0,-71-5 0,27 0 0,-44-2 0,-9 1 0,-1 1 0,1-1 0,-1 1 0,1 0 0,0 0 0,4 0 0,-6 0 0,0 1 0,0-1 0,-1 0 0,1 0 0,0 1 0,-1-1 0,1 1 0,0-1 0,-1 1 0,1-1 0,0 1 0,-1 0 0,1-1 0,-1 1 0,1-1 0,-1 1 0,1 0 0,-1-1 0,0 1 0,1 0 0,-1-1 0,0 1 0,1 0 0,-1 0 0,0 0 0,1 0 0,2 9 0,-2-7 0,0 0 0,-1 0 0,2 0 0,-2-1 0,1 6 0,-1-7 0,0-1 0,0 1 0,0-1 0,0 1 0,0 0 0,-1-1 0,1 1 0,0-1 0,0 1 0,0-1 0,0 0 0,-1 1 0,0-1 0,1 1 0,0-1 0,0 1 0,-1-1 0,1 0 0,-1 1 0,1-1 0,0 0 0,-1 1 0,1-1 0,-1 0 0,1 0 0,0 1 0,-1-1 0,1 0 0,-1 1 0,0-1 0,1 0 0,-1 0 0,1 0 0,-1 0 0,0 0 0,-23 1 0,0 0 0,-29-4 0,12-3 0,29 4 0,0-1 0,-18 1 0,-188-2 0,-269 4 0,377 4 0,-84-12 0,166 6 0,-46 4 0,73-2 0,-1 1 0,1-1 0,-1 0 0,1 1 0,0 0 0,0 0 0,-1-1 0,1 1 0,0 0 0,0 0 0,0 0 0,0 0 0,0 0 0,0 0 0,0 0 0,-1 2 0,0 0 0,0 1 0,0-1 0,1 0 0,-1 0 0,-1 6 0,3-9 0,0 1 0,0-1 0,0 0 0,0 1 0,0-1 0,0 0 0,0 1 0,1-1 0,-1 0 0,0 1 0,0-1 0,0 0 0,0 0 0,1 1 0,-1-1 0,0 0 0,0 0 0,1 1 0,-1-1 0,1 0 0,-1 0 0,0 1 0,0-1 0,1 0 0,-1 0 0,0 0 0,1 0 0,-1 0 0,0 1 0,1-1 0,-1 0 0,0 0 0,1 0 0,-1 0 0,0 0 0,1 0 0,0 0 0,-1 0 0,20 1 0,-17-1 0,1076-1 0,-1003 5 0,-50-4 0,-1 0 0,-1 0 0,32 6 0,-47-5 0,16 5 0,-23-6 0,-1 1 0,0 0 0,1 0 0,-1-1 0,0 1 0,0 0 0,0 0 0,1 0 0,-1 0 0,0 0 0,-1 0 0,1 0 0,0 1 0,0-1 0,1 2 0,2 5 0,-3-7 0,-1 0 0,1 0 0,0 0 0,-1 0 0,1 0 0,-1 1 0,0-1 0,1 0 0,-1 2 0,0-2 0,0-1 0,0 1 0,0-1 0,-1 0 0,1 1 0,0-1 0,0 0 0,-1 1 0,1-1 0,0 0 0,-1 1 0,1-1 0,-1 0 0,1 0 0,-1 1 0,1-1 0,0 0 0,-1 0 0,1 0 0,0 0 0,-1 1 0,1-1 0,-1 0 0,1 0 0,-1 0 0,1 0 0,0 0 0,-1 0 0,0 0 0,1 0 0,-1 0 0,0-1 0,-118 1 0,12-3 0,48 2 0,-135-4 0,117 6 0,-81-2 0,52-3 0,-28 3 0,-119 2 0,76 3 0,177-4 0,-1 0 0,0 0 0,1 1 0,-1-1 0,1 0 0,-1 0 0,0 0 0,1 0 0,-1 1 0,1-1 0,-1 1 0,1-1 0,-1 0 0,1 1 0,-1-1 0,1 0 0,-1 1 0,1-1 0,-1 1 0,1-1 0,0 0 0,-1 1 0,1-1 0,0 1 0,0-1 0,-1 1 0,1-1 0,0 1 0,0 0 0,0 0 0,0 0 0,-2 22 0,2-17 0,0-6 0,0 1 0,1-1 0,-1 0 0,0 1 0,0-1 0,1 0 0,-1 1 0,0-1 0,0 0 0,1 1 0,-1-1 0,0 0 0,1 0 0,-1 1 0,0-1 0,1 0 0,-1 0 0,1 0 0,-1 1 0,0-1 0,1 0 0,0 1 0,-1-1 0,1 0 0,-1 0 0,0 0 0,1 0 0,0 0 0,17 0 0,-15 0 0,54 1 0,57 1 0,107 0 0,-121-3 0,197 6 0,-252-5 0,325 4 0,-290-5 0,29 2 0,-108-1 0,-1 1 0,1-1 0,0 1 0,-1-1 0,2 1 0,-2-1 0,1 1 0,-1 0 0,1 0 0,0-1 0,-1 1 0,1 0 0,-1-1 0,0 1 0,1 0 0,0 0 0,-1-1 0,0 1 0,1 2 0,3 18 0,-4-21 0,0 1 0,0-1 0,-1 0 0,1 1 0,0-1 0,0 1 0,-1-1 0,1 0 0,0 1 0,0 0 0,-1-1 0,1 0 0,0 1 0,-1-1 0,1 0 0,-1 0 0,1 1 0,0-1 0,-1 0 0,0 0 0,1 0 0,-1 1 0,1-1 0,0 0 0,-1 0 0,1 0 0,-1 0 0,1 0 0,-1 0 0,0 0 0,-20 0 0,16 0 0,-487 4 0,329-4 0,35-7 0,17 1 0,-86 1 0,-26 5 0,114 0 0,108 0 0,0 0 0,0 0 0,0 0 0,1 0 0,-1 0 0,0 0 0,0 0 0,0 1 0,0-1 0,0 1 0,1-1 0,-1 0 0,0 1 0,0-1 0,0 1 0,1-1 0,-1 1 0,0-1 0,1 1 0,-1-1 0,1 1 0,-1-1 0,1 1 0,-1 0 0,1-1 0,-1 2 0,0-2 0,1 1 0,0 0 0,-1 1 0,0 1 0,1 1 0,0-1 0,-1 1 0,1-1 0,1 0 0,-1 6 0,1-8 0,-1-1 0,0 2 0,1-2 0,-1 1 0,0 0 0,1-1 0,0 1 0,-1-1 0,0 1 0,1 0 0,-1-1 0,1 1 0,0-1 0,-1 1 0,1-1 0,-1 0 0,1 1 0,0 0 0,0-1 0,0 0 0,-1 0 0,1 1 0,0-1 0,-1 0 0,1 0 0,0 0 0,0 0 0,1 0 0,26 1 0,-22-1 0,167-5 0,23 1 0,592 4 0,-780 0 0,0 1 0,0 0 0,0 1 0,0 0 0,14 5 0,-15-5 0,1 1 0,-1-1 0,1 0 0,0-1 0,15 2 0,35-2 0,50-2 0,-108 1 0,1 0 0,-1-1 0,1 1 0,-1 0 0,1-1 0,-1 1 0,1 0 0,-1-1 0,0 1 0,1 0 0,-1 0 0,0-1 0,1 1 0,0-1 0,-1 1 0,0 0 0,1-1 0,-1 1 0,0-1 0,0 1 0,0-1 0,1 1 0,-1 0 0,0-1 0,0 1 0,0-1 0,0 0 0,0 1 0,0-1 0,0 1 0,0-1 0,0 1 0,0-1 0,0 0 0,0 0 0,0-1 0,0 1 0,-1-1 0,1 1 0,0 0 0,0-1 0,-1 1 0,1 0 0,-1 0 0,0-1 0,-1-1 0,2 3 0,0 0 0,0 0 0,0 0 0,-1 0 0,1 0 0,0 0 0,0 0 0,0 0 0,0 0 0,0 1 0,0-1 0,0 0 0,-1 0 0,1 0 0,0 0 0,0 0 0,0 0 0,0 1 0,0-1 0,0 0 0,0 0 0,0 0 0,0 0 0,0 0 0,0 1 0,0-1 0,0 0 0,0 0 0,0 0 0,0 0 0,0 1 0,0-1 0,0 0 0,0 0 0,0 1 0,0-1 0,0 0 0,0 0 0,0 9 0,2 1 0,1 1 0,5 14 0,-8-25 0,0 0 0,0 0 0,0 1 0,-1-1 0,1 0 0,0 0 0,0 1 0,0-1 0,-1 0 0,1 0 0,0 0 0,0 1 0,0-1 0,0 0 0,-1 0 0,1 0 0,0 1 0,0-1 0,0 0 0,-1 0 0,1 0 0,0 0 0,0 0 0,0 0 0,-1 1 0,1-1 0,0 0 0,0 0 0,-1 0 0,1 0 0,0 0 0,0 0 0,-1 0 0,1 0 0,0 0 0,0 0 0,-1 0 0,1 0 0,-1-1 0,-15 1 0,12 0 0,-15 0 0,0 1 0,-20 4 0,19-2 0,-35 1 0,-98-4 0,-39-1 0,36-8 0,47 2 0,-138 5 0,130 3 0,-240-1 0,356 0 0,0 0 0,0 0 0,0 0 0,0 1 0,0-1 0,0 0 0,0 0 0,0 0 0,0 1 0,-1-1 0,1 1 0,0-1 0,0 1 0,1-1 0,-1 1 0,-2 0 0,3 0 0,0-1 0,-1 1 0,1-1 0,0 1 0,0 0 0,-1-1 0,1 1 0,0 0 0,0-1 0,0 1 0,0-1 0,-1 1 0,1 0 0,0-1 0,0 1 0,0-1 0,1 1 0,-1 0 0,0 0 0,0-1 0,0 1 0,0 0 0,0-1 0,1 1 0,-1-1 0,0 1 0,1-1 0,-1 1 0,1 0 0,0 0 0,-1-1 0,1 1 0,-1 0 0,1-1 0,0 1 0,-1-1 0,1 0 0,0 1 0,-1-1 0,2 0 0,-2 1 0,1-1 0,0 0 0,-1 0 0,1 0 0,0 1 0,0-1 0,1 0 0,18 0 0,-14 0 0,281 3 0,61 2 0,-125-10 0,111 5 0,-320 0 0,18 5 0,5-1 0,-32-4 0,6 0 0,0 1 0,0 0 0,-1 1 0,1 0 0,-1 0 0,12 4 0,-17-4 0,1-1 0,0 0 0,0 0 0,0 0 0,-1-1 0,1 0 0,11-2 0,4 1 0,-16 1 0,0-1 0,0 0 0,8-2 0,-9 2 0,-1 0 0,0 0 0,0 0 0,1 1 0,-1-1 0,0 1 0,0 0 0,1 0 0,-1 0 0,0 0 0,0 1 0,5 0 0,-8-1 0,0 1 0,1-1 0,-1 1 0,0-1 0,1 0 0,-1 0 0,1 1 0,-1-1 0,0 0 0,0 1 0,1-1 0,-1 0 0,0 1 0,0-1 0,0 0 0,0 1 0,1-1 0,-1 1 0,0-1 0,0 0 0,0 1 0,0-1 0,0 0 0,0 1 0,0-1 0,0 2 0,-2 13 0,0 2 0,2-17 0,0 1 0,1 0 0,-1 0 0,1 0 0,-1 0 0,0 0 0,0 0 0,0 0 0,0 0 0,0 0 0,0 0 0,0-1 0,-1 4 0,0-4 0,1 0 0,-1 1 0,1-1 0,-1 1 0,0-1 0,1 0 0,-1 0 0,0 1 0,1-1 0,-1 0 0,0 0 0,0 0 0,0 1 0,1-1 0,-1 0 0,0 0 0,0 0 0,-1-1 0,-18 1 0,0-1 0,-22-5 0,-24 0 0,-439 1 0,434 5 0,-2-4 0,19 0 0,-318-1 0,196 1 0,156 3 0,-1 0 0,-40-9 0,52 9 0,0 0 0,-1 0 0,1 1 0,-14 2 0,22-2 0,1 0 0,-1 0 0,0 0 0,1 0 0,-1 0 0,1 0 0,-1 0 0,0 1 0,0-1 0,1 0 0,-1 0 0,1 0 0,-1 1 0,1-1 0,-1 0 0,1 1 0,-1-1 0,1 0 0,-1 1 0,1-1 0,-1 1 0,0-1 0,1 1 0,0 0 0,-1-1 0,1 1 0,0-1 0,-1 1 0,1-1 0,0 1 0,0 0 0,0-1 0,0 1 0,-1-1 0,1 1 0,0 0 0,0-1 0,0 1 0,0 0 0,0-1 0,0 1 0,0 0 0,1-1 0,-1 1 0,0-1 0,0 1 0,0 0 0,1-1 0,-1 1 0,0-1 0,1 1 0,-1-1 0,0 1 0,1-1 0,0 1 0,-1 0 0,0-1 0,1 0 0,-1 1 0,1-1 0,-1 0 0,1 1 0,-1-1 0,1 0 0,0 1 0,8 2 0,-1 0 0,1-1 0,0 0 0,-1 0 0,1-1 0,0 0 0,0 0 0,14-1 0,38 4 0,-14-1 0,265 3 0,62-6 0,-358 0 0,18 4 0,-18-2 0,21 1 0,87 0 0,-118-2-96,4-1-115,-1 0-1,1-1 0,0 0 1,-1 0-1,10-3 1</inkml:trace>
</inkml:ink>
</file>

<file path=ppt/ink/ink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56"/>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1,'1654'0,"-1651"0</inkml:trace>
</inkml:ink>
</file>

<file path=ppt/ink/ink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57"/>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1,'1216'0,"-1214"0</inkml:trace>
</inkml:ink>
</file>

<file path=ppt/ink/ink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58"/>
    </inkml:context>
    <inkml:brush xml:id="br0">
      <inkml:brushProperty name="width" value="0.1" units="cm"/>
      <inkml:brushProperty name="height" value="0.1" units="cm"/>
      <inkml:brushProperty name="color" value="#66CC00"/>
      <inkml:brushProperty name="ignorePressure" value="1"/>
    </inkml:brush>
  </inkml:definitions>
  <inkml:trace contextRef="#ctx0" brushRef="#br0">133 1,'-131'816,"130"-813</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1:21:48.356"/>
    </inkml:context>
    <inkml:brush xml:id="br0">
      <inkml:brushProperty name="width" value="0.05" units="cm"/>
      <inkml:brushProperty name="height" value="0.05" units="cm"/>
      <inkml:brushProperty name="color" value="#E71224"/>
    </inkml:brush>
  </inkml:definitions>
  <inkml:trace contextRef="#ctx0" brushRef="#br0">108 1 24575,'-2'0'0,"-1"0"0,0 0 0,1 1 0,-1-1 0,1 1 0,-1 0 0,0 0 0,1 0 0,0 0 0,-1 0 0,1 1 0,0-1 0,-1 1 0,1-1 0,0 1 0,0 0 0,0 0 0,0 0 0,1 0 0,-1 0 0,-2 5 0,-2 3 0,0 1 0,1 0 0,-5 20 0,1-8 0,-10 28-1365</inkml:trace>
</inkml:ink>
</file>

<file path=ppt/ink/ink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59"/>
    </inkml:context>
    <inkml:brush xml:id="br0">
      <inkml:brushProperty name="width" value="0.1" units="cm"/>
      <inkml:brushProperty name="height" value="0.1" units="cm"/>
      <inkml:brushProperty name="color" value="#66CC00"/>
    </inkml:brush>
  </inkml:definitions>
  <inkml:trace contextRef="#ctx0" brushRef="#br0">1317 1 24575,'0'5'0,"0"1"0,1-1 0,2 8 0,-1-8 0,-1 1 0,0 0 0,0 9 0,-2-7 0,1-5 0,0 0 0,0 0 0,0 0 0,0 0 0,0 0 0,0 0 0,1 0 0,0 0 0,-1 0 0,2 0 0,-1 0 0,0-1 0,2 5 0,0-3 0,-1 0 0,0 1 0,0-1 0,-1 1 0,1 0 0,-1 0 0,2 9 0,-3-8 0,1 0 0,1-1 0,-1 1 0,1-1 0,3 8 0,11 16 0,-16-27 0,1-1 0,0 2 0,-1-1 0,1 0 0,-1 0 0,0 0 0,1 0 0,-1 4 0,0-3 0,0-1 0,0 0 0,0 1 0,1-1 0,0 1 0,-1-1 0,2 3 0,2 12 0,-4-15 0,0 0 0,1 0 0,-1 0 0,0 0 0,1-1 0,-1 1 0,1 0 0,0 0 0,2 2 0,-1 0 0,-1 0 0,1-1 0,0 1 0,-1 0 0,1 0 0,-1 0 0,-1 0 0,1 0 0,0 5 0,4 16 0,6 4 0,-7-17 0,0-1 0,7 12 0,1 2 0,-3-8 0,-7-15 0,0 1 0,-1-1 0,0 1 0,0-1 0,0 0 0,0 1 0,1 0 0,-2-1 0,1 1 0,-1 0 0,1 4 0,-1-3 0,1-1 0,-1 1 0,1-1 0,0 1 0,-1-1 0,4 5 0,2 16 0,-5-17 0,0 1 0,0 0 0,2-1 0,-2 0 0,5 9 0,-5-15 0,1 1 0,-1 0 0,0 0 0,1-1 0,-1 1 0,4 2 0,-4-3 0,0 0 0,1 0 0,0 1 0,-1-1 0,0 0 0,0 1 0,0 0 0,0-1 0,2 4 0,7 15 0,-8-17 0,0 1 0,-1 0 0,1-1 0,0 1 0,-1-1 0,2 8 0,-2-7 0,0 0 0,1-1 0,-1 1 0,1 0 0,0 0 0,0-1 0,0 0 0,1 1 0,2 2 0,-2-1 0,1 0 0,-1-1 0,4 10 0,-6-14 0,-1 1 0,0-1 0,1 0 0,-1 1 0,0-1 0,0 1 0,0-1 0,0 1 0,1-1 0,-1 0 0,0 1 0,0-1 0,0 1 0,0-1 0,0 1 0,0-1 0,0 0 0,0 1 0,0 0 0,0-1 0,0 1 0,0-1 0,-1 1 0,1-1 0,0 0 0,0 1 0,0-1 0,-1 1 0,1-1 0,0 1 0,-1-1 0,0 0 0,0 0 0,-1 0 0,1 0 0,0 0 0,0 0 0,0 0 0,0 0 0,-1 0 0,1 0 0,0 0 0,-1-1 0,-62-14 0,36 12 0,0 2 0,-37 1 0,-25 0 0,6-9 0,82 9 0,-36-3 0,-66 2 0,83 5 0,17-3 0,-1 0 0,1 0 0,0 0 0,-7 0 0,-405-2 0,338 6 0,13-4 0,-56-2 0,50-4 0,55 5 0,-19-4 0,18 2 0,-19 0 0,-57 6 0,82-3 0,1 0 0,0-1 0,-21-2 0,30 2 0,1-1 0,-2 1 0,2 0 0,-1-1 0,0 1 0,1 0 0,-1-1 0,0 1 0,1-1 0,-1 0 0,0 1 0,0-1 0,1 0 0,-1 1 0,1-1 0,0 0 0,-1 1 0,1-1 0,-1 0 0,1 1 0,0-1 0,0 0 0,-1 0 0,1 0 0,0 0 0,0 0 0,0 1 0,0-2 0,0-4 0,-1-1 0,2-11 0,0 7 0,-1 5 0,0-2 0,0 0 0,0 0 0,1-1 0,0 1 0,4-13 0,0 0 0,-4 16 0,0 0 0,1 0 0,-1 0 0,2 0 0,3-8 0,-4 9 0,0-1 0,0 0 0,0 0 0,-1 0 0,3-11 0,-3 9 0,0 0 0,5-12 0,0 4 0,4-19 0,3-7 0,-8 24 0,0 1 0,3-26 0,-3 17 0,7-28 0,-9 40 0,-2-2 0,1-14 0,0 16 0,-1-1 0,5-20 0,8-14 0,-11 37 0,0 0 0,-1-1 0,0 1 0,-1-14 0,0 23 0,-1 1 0,-1 0 0,1 0 0,0-1 0,0 0 0,0 1 0,-1 0 0,1 0 0,0-1 0,-1 1 0,1 0 0,-1-1 0,0 1 0,1 0 0,-1 0 0,0 0 0,-2-2 0,1 0 0,2 3 0,0 0 0,0 0 0,0-1 0,0 1 0,-1 0 0,1 0 0,0 0 0,0 0 0,0 0 0,0 0 0,0 0 0,0-1 0,0 1 0,0 0 0,0 0 0,0 0 0,0 0 0,0 0 0,0 0 0,0 0 0,0-1 0,0 1 0,0 0 0,0 0 0,0 0 0,0 0 0,0 0 0,0 0 0,0 0 0,0-1 0,0 1 0,0 0 0,0 0 0,1 0 0,-1 0 0,0 0 0,0 0 0,0 0 0,0 0 0,0 0 0,0-1 0,8-1 0,11 2 0,-17 0 0,390 1 0,-201-1 0,-89 4 0,1 0 0,-43 1 0,51-1 0,-68-5 0,47 2 0,-89 0 0,0-1 0,0 1 0,0-1 0,1 1 0,-1-1 0,0 1 0,-1 0 0,1 0 0,0-1 0,0 1 0,0 0 0,0 0 0,0 0 0,-1 0 0,1 0 0,-1 0 0,1 0 0,-1 0 0,1 3 0,8 21 0,-9-24 0,0 0 0,0-1 0,0 0 0,0 1 0,0-1 0,0 1 0,0-1 0,0 1 0,0-1 0,0 0 0,0 1 0,0-1 0,0 0 0,-1 1 0,1-1 0,0 1 0,-1-1 0,1 0 0,0 1 0,0-1 0,-1 0 0,1 1 0,0-1 0,-1 1 0,-13 4 0,-18-4 0,29-1 0,-91 5 0,52-6 0,0-2 0,-43-8 0,69 9 0,-6 0 0,-1 1 0,-26 2 0,6 0 0,-456-1 0,417-5 0,79 5 0,-1 0 0,0 0 0,-1 0 0,0 1 0,1-1 0,0 1 0,-8 2 0,11-2 0,0-1 0,0 1 0,-1 0 0,1-1 0,0 1 0,0 0 0,0 0 0,1 0 0,-1 0 0,-1 0 0,2 0 0,-1 0 0,0 0 0,1 0 0,-1 1 0,1-1 0,-1 0 0,1 1 0,-1-1 0,1 0 0,0 0 0,0 0 0,0 1 0,-1-1 0,1 1 0,1 1 0,-2-1 0,1 1 0,0-1 0,0 0 0,0 1 0,1 0 0,-1-1 0,2 5 0,-2-6 0,1 0 0,-1-1 0,1 1 0,-1 0 0,1-1 0,0 1 0,0 0 0,-1 0 0,1-1 0,0 1 0,0-1 0,-1 1 0,1-1 0,0 0 0,0 1 0,0-1 0,0 0 0,0 0 0,0 1 0,-1-1 0,1 0 0,1 0 0,-1 0 0,1 0 0,19 1 0,0-2 0,0 1 0,0-2 0,32-7 0,-33 5 0,1 1 0,0 2 0,0 0 0,30 2 0,-4 0 0,73-5 0,-75 3 0,47 2 0,-44 3 0,29 1 0,6-1 0,1 0 0,117-4 0,-199 1 0,0-1 0,0 0 0,-1 1 0,1-1 0,0 1 0,0 0 0,-1-1 0,1 1 0,0 0 0,-1 0 0,2 2 0,-1-3 0,-2 1 0,1-1 0,0 1 0,-1-1 0,1 1 0,-1 0 0,1-1 0,0 1 0,-1 0 0,1-1 0,0 1 0,-1 0 0,0 0 0,1 0 0,-1 0 0,0 0 0,0-1 0,1 1 0,-1 0 0,0 0 0,0 0 0,0 0 0,0 0 0,0 1 0,0-2 0,0 1 0,-1-1 0,1 1 0,0-1 0,-1 0 0,1 1 0,-1-1 0,1 0 0,-1 1 0,1-1 0,-1 0 0,1 1 0,-1-1 0,1 0 0,-1 0 0,1 0 0,-1 0 0,1 1 0,-1-1 0,1 0 0,-1 0 0,0 0 0,0 0 0,-18 1 0,10-1 0,-214 7 0,204-7 0,-65 0 0,-85 0 0,54-12 0,73 5 0,18 2 0,-33-2 0,38 6 0,-152-2 0,96 12 0,36-5 0,21-2 0,-21 0 0,38-2 0,0 0 0,-1 0 0,0 0 0,1-1 0,0 1 0,0-1 0,0 1 0,-1-1 0,1 1 0,0-1 0,-1 0 0,1 1 0,0-1 0,0 0 0,0 0 0,0 0 0,0 0 0,0 0 0,0 0 0,0 0 0,0 0 0,1-1 0,-1 1 0,0-2 0,-3-5 0,1 0 0,1 1 0,-3-11 0,-2-8 0,3 15 0,3 8 0,2 11 0,0-2 0,1 0 0,0 0 0,0 0 0,0 0 0,1 0 0,5 10 0,6 10 0,-11-20 0,-1 0 0,-1 0 0,1 0 0,-1 0 0,0 1 0,0 7 0,-1-14 0,1 1 0,-1 0 0,0-1 0,0 1 0,0-1 0,1 1 0,-1-1 0,0 0 0,1 1 0,-1-1 0,0 1 0,1-1 0,0 0 0,-1 1 0,1-1 0,-1 0 0,0 1 0,1-1 0,-1 0 0,1 0 0,-1 1 0,1-1 0,-1 0 0,1 0 0,0 0 0,0 0 0,-1 0 0,1 0 0,-1 0 0,1 0 0,0 0 0,24 0 0,-16-1 0,144 8 0,-110-4 0,54-3 0,-36-1 0,39 0 0,104 2 0,-91 4 0,-40-1 0,-59-4 0,19 5 0,-20-4 0,23 2 0,8-4 0,77 2 0,-120-1 0,0 0 0,0 0 0,0 0 0,1 1 0,-1-1 0,0 0 0,0 1 0,0-1 0,0 1 0,0 0 0,0-1 0,0 1 0,0 0 0,0-1 0,-1 1 0,1 0 0,0 0 0,0 0 0,0-1 0,-1 1 0,1 1 0,-1-1 0,1 0 0,-1 0 0,1 0 0,0 1 0,-1 2 0,2-1 0,-2 0 0,1 0 0,-1 1 0,0-1 0,0 1 0,0 5 0,-1-8 0,1-1 0,0 0 0,0 1 0,0-1 0,0 1 0,0-1 0,-1 0 0,1 1 0,0-1 0,-1 0 0,1 1 0,0 0 0,0-1 0,-1 0 0,1 0 0,0 1 0,-1-1 0,1 0 0,0 0 0,-1 1 0,1-1 0,-1 0 0,1 0 0,0 0 0,-1 1 0,1-1 0,-1 0 0,1 0 0,-1 0 0,1 0 0,-1 0 0,1 0 0,-1 0 0,1 0 0,0 0 0,-1 0 0,0 0 0,-22-6 0,13 4 0,-17 0 0,-46 2 0,26 1 0,-2-1 0,-75-10 0,23 2 0,97 8 0,-185-4 0,78 0 0,-209 4 0,312 0 0,0 1 0,-11 2 0,11-1 0,1-1 0,-14 1 0,18-2 0,1-1 0,1 1 0,-2 1 0,2-1 0,-1 0 0,-1 0 0,2 1 0,-1-1 0,0 1 0,0-1 0,0 1 0,-3 2 0,5-3 0,-1 1 0,0 0 0,0 0 0,1 0 0,-1 0 0,1 0 0,-1 0 0,0 0 0,1 0 0,-1 0 0,1 0 0,0 0 0,-1 0 0,1 1 0,0-1 0,0 0 0,0 0 0,0 0 0,0 1 0,0 1 0,0-2 0,0 0 0,1-1 0,-1 1 0,0 0 0,0-1 0,1 1 0,-1 0 0,0-1 0,1 1 0,0-1 0,-1 1 0,0 0 0,1-1 0,-1 1 0,1 0 0,-1-1 0,1 1 0,0-1 0,-1 0 0,1 1 0,-1-1 0,2 0 0,-2 1 0,1-1 0,0 0 0,-1 0 0,1 0 0,0 1 0,-1-1 0,2 0 0,-2 0 0,2 0 0,5 0 0,0 0 0,13-1 0,-7 0 0,859 1 0,-800 5 0,1-1 0,-46-5 0,-18 0 0,0 1 0,1 0 0,-1 0 0,0 1 0,16 3 0,-23-3 0,0 0 0,0 1 0,0-1 0,1 0 0,-2 1 0,1-1 0,0 1 0,0 0 0,-1 0 0,1 0 0,-1 0 0,1-1 0,-1 2 0,0-1 0,0 0 0,0 0 0,0 1 0,0-1 0,0 0 0,-1 0 0,1 1 0,-1-1 0,0 1 0,0-1 0,0 1 0,0-1 0,0 4 0,0-6 0,0 1 0,-1-1 0,1 1 0,0-1 0,0 1 0,-1-1 0,0 1 0,1-1 0,0 1 0,-1-1 0,1 0 0,0 1 0,-1-1 0,1 1 0,-1-1 0,1 0 0,-1 1 0,1-1 0,-1 1 0,1-1 0,-1 0 0,0 0 0,1 0 0,-1 0 0,0 1 0,1-1 0,-1 0 0,1 0 0,-1 0 0,1 0 0,-3 0 0,-22-4 0,15 2 0,-20 1 0,-54 2 0,-39 3 0,-103-8 0,169 3 0,17 0 0,-65-8 0,91 7 0,-8-2 0,22 4 0,0 0 0,0 0 0,0 0 0,0 0 0,0 0 0,0 0 0,0 0 0,0 0 0,0 0 0,0 0 0,0 0 0,0 0 0,0 0 0,0 0 0,0 0 0,0 0 0,0 0 0,0 0 0,0 0 0,0 0 0,0 0 0,0 0 0,0 0 0,0-1 0,0 1 0,0 0 0,0 0 0,0 0 0,0 0 0,0 0 0,0 0 0,0 0 0,14 0 0,241-8 0,-116 8 0,11-1 0,-132-1 0,-16 1 0,-13 0 0,-236 6 0,116-1 0,-3 0 0,-166-4 0,226-4 0,18 1 0,35 1 0,-38 3 0,58-1 0,0 0 0,0 0 0,1 0 0,-1 0 0,0 1 0,1-1 0,-1 0 0,1 1 0,-1-1 0,0 0 0,1 1 0,-1 0 0,0-1 0,1 1 0,0-1 0,-1 1 0,1-1 0,-1 1 0,1-1 0,0 1 0,-1-1 0,1 1 0,0 0 0,0-1 0,-1 1 0,1-1 0,0 2 0,0-2 0,0 1 0,0 0 0,0 0 0,1 26 0,-1-22 0,0-4 0,1 0 0,-1 0 0,1-1 0,-1 1 0,1 0 0,-1 0 0,1-1 0,0 1 0,-1 0 0,1-1 0,0 1 0,-1 0 0,1-1 0,0 1 0,-1-1 0,1 1 0,1-1 0,-2 0 0,1 1 0,0-1 0,0 0 0,0 1 0,0-1 0,-1 0 0,3 0 0,26 3 0,-29-3 0,212 1 0,-106-2 0,7-3 0,25 3 0,98 2 0,-70 3 0,-77 1 0,-13-10 0,-66 4 0,-5 1 0,-1 0 0,1 0 0,-1 0 0,7 1 0,-10 0 0,1-1 0,-1 1 0,0-1 0,0 0 0,0 1 0,1-1 0,-1 1 0,0 0 0,-1-1 0,1 1 0,0 0 0,0 0 0,0-1 0,0 1 0,0 1 0,0-2 0,-1 1 0,1 0 0,0 0 0,0 2 0,2 3 0,-2-3 0,1 0 0,-1 0 0,1 0 0,-2 0 0,2 5 0,-2-7 0,0-1 0,1 1 0,-1-1 0,0 0 0,-1 1 0,1-1 0,0 1 0,0-1 0,0 0 0,0 1 0,0-1 0,0 0 0,0 1 0,0-1 0,-1 0 0,1 1 0,0-1 0,0 0 0,-1 0 0,1 1 0,0-1 0,-1 1 0,0-1 0,0 0 0,1 1 0,-1-1 0,0 0 0,1 1 0,-1-1 0,0 0 0,0 0 0,0 0 0,1 0 0,-1 0 0,0 0 0,0 0 0,0-1 0,-43-3 0,-75 4 0,56 1 0,-398-1 0,406-5 0,-3 1 0,-2 0 0,1-1 0,-257 5 0,315 0 0,0 0 0,0 0 0,0 0 0,0 0 0,0 0 0,0 1 0,0-1 0,-1 0 0,1 1 0,0-1 0,1 0 0,-1 1 0,0 0 0,-1-1 0,2 1 0,-1-1 0,0 1 0,0 0 0,0-1 0,1 1 0,-1 0 0,0 0 0,-1 2 0,1 0 0,0 0 0,-1 1 0,1-1 0,0 1 0,-1 6 0,0 15 0,2-20 0,0 0 0,-1 0 0,0 0 0,0-1 0,1 1 0,-4 7 0,2-6 0,0 0 0,1 0 0,-3 10 0,1 5 0,-10 66 0,11-81 0,-3 16 0,4-21 0,1 0 0,-1 0 0,1 0 0,-1 0 0,1 0 0,-1 0 0,0-1 0,1 2 0,-1-2 0,0 1 0,1 0 0,-1 0 0,-1-1 0,2 1 0,-1 0 0,-1 0 0,2-1 0,-1-1 0,1 1 0,0 0 0,0 0 0,0-1 0,0 1 0,0 0 0,0 0 0,-1-1 0,1 1 0,0 0 0,0-1 0,0 1 0,0 0 0,0 0 0,0-1 0,0 1 0,0 0 0,0-1 0,0 1 0,0 0 0,1 0 0,-1-1 0,0 1 0,0-1 0,0 1 0,0 0 0,1-1 0,1-10 0,6-26 0,-7 30 0,0 2 0,0-2 0,1 1 0,-1 1 0,2-1 0,-1 0 0,3-6 0,1 1 0,1 1 0,0-1 0,1 1 0,0 0 0,0 1 0,1 0 0,13-10 0,-20 16 0,1 1 0,-1-1 0,0 1 0,4-6 0,-4 6 0,0 0 0,0 0 0,-1-1 0,2 1 0,2-2 0,-4 3 0,0 0 0,0 1 0,0-1 0,0 1 0,0 0 0,0-1 0,0 1 0,0 0 0,0 0 0,0 0 0,0-1 0,1 1 0,-1 0 0,0 0 0,0 0 0,0 1 0,0-1 0,2 0 0,18 5 0,1-2 0,32 2 0,46-5 0,-43-1 0,3-4 0,-37 4 0,49-5 0,-132 5 0,-19 1 0,-93 0 0,27-4 0,249 7 0,65-2 0,-71-13 0,-59 5 0,64-1 0,107 13 0,-78-1 0,128 1 0,-203-5 0,-50 1 0,-1-1 0,0 2 0,0-1 0,0 1 0,0 0 0,-1 0 0,9 4 0,3 2 0,-14-7 0,-2 1 0,1-1 0,0 0 0,0 0 0,-1 0 0,1 0 0,-1 1 0,1-1 0,-1 1 0,0-1 0,2 3 0,-2-4 0,-1 1 0,0-1 0,0 0 0,0 1 0,1 0 0,-1-1 0,0 0 0,0 1 0,0-1 0,0 1 0,0-1 0,0 0 0,0 1 0,0-1 0,0 1 0,0-1 0,0 0 0,0 1 0,0-1 0,0 0 0,0 1 0,-1 0 0,1-1 0,-1 1 0,0 0 0,1-1 0,-1 0 0,1 1 0,-1-1 0,1 0 0,-1 1 0,0-1 0,1 0 0,-1 0 0,0 1 0,0-1 0,1 0 0,-1 0 0,0 0 0,1 0 0,-2 0 0,-60 0 0,33 0 0,-29 3 0,21 0 0,-50-4 0,30 0 0,-63 2 0,-127-2 0,84-3 0,202-6 0,103-10 0,-112 17 0,41 4 0,-59 0 0,-69 0 0,-95 14 0,143-14 0,-101 13 0,1-10 0,-43 0 0,143-4 0,1 0 0,0 1 0,0 0 0,1 0 0,-11 3 0,15-3 0,0 0 0,0 0 0,0 1 0,0-1 0,0 1 0,1 0 0,-1 0 0,0 0 0,1 0 0,-1 0 0,1 0 0,0 1 0,0-1 0,0 1 0,-2 3 0,1-1 0,0 0 0,1 0 0,0 0 0,0 0 0,-2 7 0,1-2 0,1 0 0,1-1 0,0 1 0,0 13 0,1-13 0,0-7 0,-1-1 0,1 1 0,1-1 0,-1 1 0,0 0 0,2 5 0,-2-8 0,0 1 0,1 0 0,-1-1 0,1 1 0,0 0 0,-1-1 0,1 1 0,-1 0 0,1-1 0,-1 1 0,1-1 0,0 1 0,-1-1 0,1 1 0,0-1 0,0 0 0,0 1 0,-1-1 0,1 0 0,0 0 0,0 1 0,-1-1 0,1 0 0,0 0 0,0 0 0,0 0 0,1 0 0,188-1 0,-104-3 0,82-1 0,-139 5 0,166 5 0,-98-1 0,55-3 0,-77-2 0,21-3 0,-91 4 0,8 0 0,-1 0 0,1 0 0,-1-2 0,18-3 0,-14 2 0,1 0 0,0 2 0,0 0 0,27 2 0,-8 0 0,-24 1 0,-11-2 0,0 0 0,0 1 0,0 0 0,1-1 0,-1 0 0,0 0 0,1 0 0,-1 0 0,1 0 0,0 0 0,-2 0 0,0-1 0,1 1 0,-1-1 0,0 1 0,0 0 0,0 0 0,0-1 0,0 1 0,0 0 0,0 0 0,0-1 0,0 1 0,0 0 0,0 0 0,0-1 0,0 1 0,0 0 0,0 0 0,0-1 0,-1 1 0,1 0 0,0 0 0,0-1 0,0 1 0,0 0 0,0 0 0,-1 0 0,1-1 0,0 1 0,0 0 0,-8-12 0,5 9 0,-23-35 0,26 37 0,-3-4 0,0 1 0,0-1 0,1 0 0,0-1 0,0 1 0,0 0 0,1-1 0,-2-9 0,2 14 0,1 0 0,0 0 0,0 0 0,-1 0 0,1 0 0,0 0 0,-1 0 0,1 0 0,-1-1 0,0 2 0,1-1 0,-1 0 0,1 0 0,-1 0 0,0 1 0,0-1 0,1 0 0,-1 1 0,-1-1 0,2 0 0,-1 0 0,0 1 0,0-1 0,0 1 0,0 0 0,0-1 0,0 1 0,0 0 0,0 0 0,-2-1 0,-4 1 0,0-1 0,0 1 0,-14 1 0,7 0 0,-57 3 0,-2 1 0,-11-10 0,29 1 0,-21 0 0,-29-1 0,-57 1 0,-60 3 0,113 2 0,97-1 0,0 0 0,0 1 0,0 0 0,0 1 0,0 0 0,0 1 0,-16 6 0,-45 23 0,71-32 0,1 1 0,0-1 0,-1 1 0,1 0 0,0 0 0,0 0 0,0-1 0,0 1 0,0 0 0,0 0 0,0 0 0,0 0 0,0 1 0,1-1 0,-1 0 0,0 0 0,0 2 0,0 1 0,0-1 0,1 1 0,0-1 0,-1 1 0,2 5 0,-1-3 0,0-5 0,0 1 0,0 0 0,0 0 0,0 0 0,0-1 0,1 1 0,-1-1 0,1 2 0,-1-2 0,1 1 0,-1-1 0,2 1 0,-2 0 0,1-1 0,0 0 0,0 1 0,2 1 0,-1-2 0,-1 0 0,1 0 0,0 0 0,0 0 0,0 0 0,0-1 0,0 1 0,0-1 0,0 1 0,0-1 0,0 0 0,0 1 0,0-1 0,3-1 0,50 1 0,67-8 0,9 0 0,-80 7 0,196 0 0,-123 6 0,-16-1 0,-55-3 0,42-2 0,-45-5 0,-28 3 0,34-1 0,-53 4 0,-1 0 0,1-1 0,0 1 0,-1-1 0,1 0 0,-1 0 0,0 0 0,1 0 0,-1 0 0,0 0 0,1-1 0,-1 1 0,0-1 0,0 1 0,0-1 0,0 0 0,0 0 0,0 0 0,-1 0 0,1 0 0,0 0 0,-1-1 0,2-3 0,-3 6 0,0 0 0,0-1 0,0 1 0,0 0 0,0-1 0,-1 0 0,1 1 0,0 0 0,0 0 0,0-1 0,0 1 0,0 0 0,-1-1 0,1 1 0,0 0 0,0 0 0,0-1 0,-1 1 0,1 0 0,0 0 0,-1 0 0,1-1 0,0 1 0,0 0 0,-1 0 0,1 0 0,-1 0 0,1 0 0,0 0 0,-1 0 0,1 0 0,0 0 0,-1-1 0,1 1 0,0 0 0,-1 0 0,1 1 0,0-1 0,-1 0 0,-19 0 0,16 0 0,-230 1 0,121-2 0,-10-3 0,-8-1 0,-182 5 0,154 1 0,128 1 0,28-2 0,1 0 0,0 0 0,-1 1 0,1 0 0,0 0 0,-1 0 0,1-1 0,-1 1 0,1 1 0,-3 0 0,5-1 0,0-1 0,-1 0 0,1 1 0,-1-1 0,1 1 0,0-1 0,0 0 0,-1 1 0,1-1 0,0 1 0,0-1 0,-1 1 0,1-1 0,0 0 0,0 1 0,0-1 0,0 1 0,0-1 0,0 1 0,0-1 0,-1 1 0,1-1 0,1 1 0,-1 0 0,0-1 0,0 1 0,0-1 0,0 1 0,0-1 0,0 0 0,0 1 0,1-1 0,-1 1 0,0-1 0,0 1 0,1-1 0,-1 0 0,0 1 0,1-1 0,-1 0 0,0 1 0,1-1 0,-1 0 0,0 1 0,1-1 0,0 0 0,-1 1 0,1-1 0,-1 0 0,0 0 0,1 0 0,0 1 0,2 0 0,0 0 0,0 0 0,0 0 0,0 0 0,0-1 0,0 1 0,4-1 0,223-4 0,-191 3 0,1-3 0,44-7 0,9-1 0,-13 2 0,-67 8 0,26 1 0,-25 1 0,21-2 0,-2-1-1365</inkml:trace>
</inkml:ink>
</file>

<file path=ppt/ink/ink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21"/>
    </inkml:context>
    <inkml:brush xml:id="br0">
      <inkml:brushProperty name="width" value="0.05" units="cm"/>
      <inkml:brushProperty name="height" value="0.05" units="cm"/>
    </inkml:brush>
  </inkml:definitions>
  <inkml:trace contextRef="#ctx0" brushRef="#br0">34 729 24575,'1'-31'0,"6"-41"0,-4 49 0,1 1 0,2-1 0,-1 1 0,3 0 0,14-33 0,3 1 0,-15 31 0,28-44 0,31-25 0,-55 76 0,2 1 0,-1 0 0,26-17 0,32-12 0,-60 37 0,0 1 0,0 0 0,1 1 0,26-5 0,20-9 0,-51 16 0,1 0 0,-1 1 0,1 0 0,0 1 0,14-1 0,-2 1 0,30 4 0,-40-1 0,-1 0 0,0 1 0,0 1 0,13 5 0,-23-8 0,30 13 0,44 26 0,-44-21 0,42 27 0,11 7 0,-37-24 0,-34-20 0,1-1 0,27 14 0,-27-17 0,22 16 0,-3-2 0,133 54 0,-144-64 0,6 3 0,-16-6 0,1-1 0,25 7 0,146 27 0,-143-31 0,21 4 0,2 0 0,-16-3 0,-34-5 0,0 0 0,-1 1 0,0 0 0,0 1 0,-1 0 0,21 14 0,-13-6 0,0-1 0,18 16 0,-27-19 0,39 31 0,26 16 0,-71-53-1365,0 1-5461</inkml:trace>
</inkml:ink>
</file>

<file path=ppt/ink/ink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52"/>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1,'435'0,"-432"0</inkml:trace>
</inkml:ink>
</file>

<file path=ppt/ink/ink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54"/>
    </inkml:context>
    <inkml:brush xml:id="br0">
      <inkml:brushProperty name="width" value="0.025" units="cm"/>
      <inkml:brushProperty name="height" value="0.025" units="cm"/>
      <inkml:brushProperty name="color" value="#66CC00"/>
    </inkml:brush>
  </inkml:definitions>
  <inkml:trace contextRef="#ctx0" brushRef="#br0">0 57 24575,'3'0'0,"-1"0"0,0 0 0,1 0 0,-1-1 0,1 1 0,-1 0 0,0-1 0,0 1 0,1-2 0,-1 2 0,4-3 0,-6 3 0,3-2 0,0 1 0,0-1 0,0 1 0,-1 0 0,2 0 0,-1 0 0,0 0 0,0 1 0,0-1 0,5 1 0,-3-1 0,-1 0 0,0 0 0,1 0 0,-2 0 0,9-4 0,3-1 0,10 3 0,-9 2 0,5-4 0,-15 4 0,-1-1 0,1 1 0,0 1 0,7-1 0,1 1 0,0 1 0,23 3 0,-28 0 0,-9-4 0,0 1 0,1-1 0,-1 0 0,1 1 0,-1-1 0,1 0 0,-1 0 0,2 0 0,-2 1 0,1-1 0,-1 0 0,1 0 0,-1 0 0,1 0 0,-1 0 0,1 0 0,0 0 0,0 0 0,0-1 0,0 1 0,0 0 0,0 0 0,0 1 0,1-1 0,-1 0 0,0 0 0,0 1 0,0-1 0,0 0 0,2 2 0,5 0 0,-22-6 0,15 4 0,8 4 0,10 4 0,-14-7 0,0 1 0,0 0 0,-1 0 0,1 1 0,7 4 0,-10-6 0,1 0 0,-1 1 0,1-1 0,-1-1 0,1 1 0,-1-1 0,1 1 0,0-1 0,-1 0 0,1 0 0,-1 0 0,1 0 0,4-1 0,3 1 0,-13-1 0,0 0 0,0 1 0,-1-2 0,1 1 0,0 0 0,0 0 0,0-1 0,0 1 0,-3-4 0,-19-7 0,8 5 0,-2 1 0,1 2 0,0-1 0,0 2 0,-34-1 0,44 4 0,2-1 0,0 1 0,-1 0 0,1 1 0,0 0 0,-1 0 0,1 0 0,0 0 0,-9 5 0,-57 22 0,72-28 0,-1 0 0,1 0 0,0 0 0,0 0 0,0 0 0,-1 1 0,1-1 0,0 0 0,0 0 0,-1 0 0,1 0 0,0 0 0,0 0 0,0 0 0,0 1 0,-1-1 0,1 0 0,0 0 0,0 0 0,0 0 0,0 1 0,-1-1 0,1 0 0,0 0 0,0 0 0,0 1 0,0-1 0,0 0 0,0 0 0,0 1 0,0-1 0,0 0 0,0 0 0,0 1 0,9 2 0,25-3 0,-27 0 0,19 0 0,-24 0 0,-17 0 0,-6-1 0,11 1 0,1 0 0,0 0 0,0 0 0,0 1 0,-11 3 0,25-5 0,-1 1 0,1-1 0,0 1 0,7 1 0,4 0 0,29 0 0,46-2 0,-61-3 0,-19 2 0,0 0 0,12 1 0,-11 1 0,-9-1 0,1 1 0,-1 0 0,1 0 0,-1 1 0,7 0 0,-10-1 0,0 0 0,1 0 0,-1 0 0,0 0 0,0 0 0,0 0 0,0 0 0,0 0 0,0 0 0,0 0 0,1 0 0,-1 0 0,0 0 0,0 1 0,0-1 0,0 0 0,0 0 0,0 0 0,0 0 0,0 1 0,0-1 0,0 0 0,0 0 0,1 0 0,-1 0 0,0 0 0,0 0 0,0 0 0,0 0 0,0 1 0,0-1 0,0 0 0,0 0 0,0 0 0,0 0 0,0 0 0,0 1 0,-4 2 0,-7 2 0,-30-4 0,24-1 0,14 0 0,5 0 0,78 0 0,-121-9 0,19 5 0,14 2 0,1 1 0,-1 0 0,-9 0 0,-14 2 0,-50-2 0,81 1 0,0 0 0,0 0 0,0 0 0,0 0 0,1 0 0,-1 0 0,0-1 0,0 1 0,0 0 0,0 0 0,0 0 0,0 0 0,0 0 0,0 0 0,0 0 0,0-1 0,0 1 0,0 0 0,0 0 0,0 0 0,0 0 0,0 0 0,0 0 0,0-1 0,0 1 0,0 0 0,0 0 0,0-1 0,0 1 0,0 0 0,0 0 0,0 0 0,0 0 0,0 0 0,0 0 0,0-1 0,0 1 0,0 0 0,0 0 0,0 0 0,0 0 0,0 0 0,-1 0 0,1 0 0,0 0 0,0 0 0,0-1 0,0 1 0,0 0 0,0 0 0,0 0 0,-1 0 0,1 0 0,0 0 0,0 0 0,-1 0 0,1 0 0,0 0 0,0 0 0,0 0 0,2-2 0,-11 2 0,1 1 0,6-1 0,-1 0 0,1 0 0,0 1 0,0-1 0,0 1 0,0-1 0,-1 1 0,-2 2 0,25-2 0,27-10 0,18 5 0,-48 2 0,-9 1 0,1 1 0,11-1 0,-17 1 0,-1 1 0,1-1 0,-1 0 0,0 1 0,1 0 0,-1-1 0,0 1 0,1 1 0,-1-1 0,0 0 0,1 0 0,2 2 0,-5-3 0,0 0 0,0 0 0,0 0 0,0 0 0,0 0 0,1 0 0,-1 0 0,0 1 0,0-1 0,0 0 0,0 0 0,0 0 0,0 0 0,0 0 0,0 0 0,0 0 0,0 0 0,0 0 0,0 0 0,0 0 0,0 0 0,0 0 0,0 0 0,0 0 0,0 0 0,0 1 0,0-1 0,0 0 0,0 0 0,0 0 0,0 0 0,0 0 0,0 0 0,0 1 0,0-1 0,0 0 0,0 0 0,0 0 0,0 0 0,0 0 0,0 0 0,0 0 0,0 0 0,0 0 0,0 0 0,0 0 0,0 0 0,0 0 0,-1 0 0,1 0 0,0 0 0,0 0 0,0 0 0,0 0 0,0 0 0,0 0 0,0 0 0,0 1 0,-8 0 0,-7 0 0,-8-1 0,-1 1 0,-28 4 0,34-3 6,0-1 0,-30-1 0,12-1-1389,33 1-5443</inkml:trace>
</inkml:ink>
</file>

<file path=ppt/ink/ink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55"/>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1,'435'0,"-432"0</inkml:trace>
</inkml:ink>
</file>

<file path=ppt/ink/ink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53"/>
    </inkml:context>
    <inkml:brush xml:id="br0">
      <inkml:brushProperty name="width" value="0.025" units="cm"/>
      <inkml:brushProperty name="height" value="0.025" units="cm"/>
      <inkml:brushProperty name="color" value="#66CC00"/>
    </inkml:brush>
  </inkml:definitions>
  <inkml:trace contextRef="#ctx0" brushRef="#br0">1 1 24575,'312'0'0,"-272"4"-1365,-36-4-5461</inkml:trace>
</inkml:ink>
</file>

<file path=ppt/ink/ink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47"/>
    </inkml:context>
    <inkml:brush xml:id="br0">
      <inkml:brushProperty name="width" value="0.1" units="cm"/>
      <inkml:brushProperty name="height" value="0.1" units="cm"/>
      <inkml:brushProperty name="color" value="#FFC114"/>
      <inkml:brushProperty name="ignorePressure" value="1"/>
    </inkml:brush>
  </inkml:definitions>
  <inkml:trace contextRef="#ctx0" brushRef="#br0">25 0,'187'0,"-398"0,1117 0,-903 0</inkml:trace>
</inkml:ink>
</file>

<file path=ppt/ink/ink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48"/>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1,'1224'0,"-1220"0</inkml:trace>
</inkml:ink>
</file>

<file path=ppt/ink/ink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49"/>
    </inkml:context>
    <inkml:brush xml:id="br0">
      <inkml:brushProperty name="width" value="0.1" units="cm"/>
      <inkml:brushProperty name="height" value="0.1" units="cm"/>
      <inkml:brushProperty name="color" value="#FFC114"/>
      <inkml:brushProperty name="ignorePressure" value="1"/>
    </inkml:brush>
  </inkml:definitions>
  <inkml:trace contextRef="#ctx0" brushRef="#br0">168 1,'-167'768,"166"-764</inkml:trace>
</inkml:ink>
</file>

<file path=ppt/ink/ink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50"/>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0,'123'759,"-123"-757</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1:21:51.025"/>
    </inkml:context>
    <inkml:brush xml:id="br0">
      <inkml:brushProperty name="width" value="0.05" units="cm"/>
      <inkml:brushProperty name="height" value="0.05" units="cm"/>
      <inkml:brushProperty name="color" value="#E71224"/>
    </inkml:brush>
  </inkml:definitions>
  <inkml:trace contextRef="#ctx0" brushRef="#br0">21 1 24575,'-1'0'0,"0"1"0,-2 0 0,1 1 0,-1 1 0,0 0 0,1 1 0,0 0 0,1 2 0,0-2 0,-1 1 0</inkml:trace>
</inkml:ink>
</file>

<file path=ppt/ink/ink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51"/>
    </inkml:context>
    <inkml:brush xml:id="br0">
      <inkml:brushProperty name="width" value="0.2" units="cm"/>
      <inkml:brushProperty name="height" value="0.2" units="cm"/>
      <inkml:brushProperty name="color" value="#FFC114"/>
    </inkml:brush>
  </inkml:definitions>
  <inkml:trace contextRef="#ctx0" brushRef="#br0">156 13 24575,'0'42'0,"-1"42"0,0-77 0,-1-1 0,0 1 0,0-1 0,-1 0 0,-3 8 0,-2 6 0,-4 5 0,8-18 0,1-1 0,0 1 0,-3 10 0,-4 34 0,-10 27 0,17-68 0,0 0 0,-6 12 0,6-15 0,0-1 0,0 1 0,1 0 0,0 1 0,1-2 0,-1 2 0,0 6 0,2-8 0,-1 0 0,0 1 0,0-2 0,-3 8 0,-2 16 0,5-23 0,0-1 0,0 0 0,-1 0 0,-3 7 0,3-8 0,0 1 0,1-1 0,-1 1 0,1-1 0,0 1 0,-1 8 0,2-7 0,0 0 0,-1 0 0,-2 10 0,2-13 0,1-3 0,0 0 0,0 0 0,1 1 0,-1-1 0,0 0 0,0 0 0,0 0 0,1 0 0,-1 0 0,0 1 0,0-1 0,0 0 0,1 0 0,-1 0 0,0 0 0,0 0 0,0 0 0,1 0 0,-1 0 0,0 0 0,0 0 0,1 0 0,-1 0 0,0 0 0,0 0 0,1 0 0,-1 0 0,0 0 0,0 0 0,1 0 0,-1 0 0,0 0 0,1 0 0,-1-1 0,13-1 0,-13 2 0,22-7 0,-15 5 0,1 0 0,-1 0 0,1 0 0,0 1 0,12 0 0,18 2 0,65-2 0,-80-2 0,15-1 0,-27 4 0,26 0 0,36 6 0,-55-5 0,37-1 0,4 0 0,-32 4 0,15-1 0,-9-4 0,49 2 0,-56 2 0,29 1 0,-14-5 0,59 2 0,-70 5 0,-26-4 0,0-1 0,-1 0 0,1 0 0,0 0 0,0 0 0,0-1 0,0 0 0,-1 1 0,2-1 0,-2-1 0,1 1 0,7-2 0,-11 2 0,1 0 0,-1 0 0,1-1 0,-1 1 0,0 0 0,1-1 0,-1 1 0,1-1 0,-1 1 0,0-1 0,1 0 0,-1 1 0,0-1 0,1 1 0,-1-1 0,1 1 0,-1-1 0,0 1 0,0-1 0,0 1 0,0-1 0,1 0 0,-1 1 0,0-1 0,0 1 0,0-1 0,0 0 0,0 0 0,-1 1 0,1-1 0,0 1 0,0-1 0,0 0 0,-1 0 0,-11-25 0,7 17 0,3 3 0,-1-1 0,1 0 0,1 1 0,0-2 0,-1-9 0,1 8 0,0 0 0,-5-16 0,4 17 0,1-1 0,-2-12 0,0 2 0,-10-58 0,6 9 0,6 57 0,-1-1 0,2-13 0,0 17 0,0 0 0,0-1 0,-1 1 0,0 0 0,0 0 0,-4-9 0,4 10 0,-1 0 0,0 0 0,0-13 0,-3-14 0,1 5 0,3 24 0,1-1 0,-1 0 0,-1 1 0,1 0 0,-4-9 0,3 7 0,0 1 0,-1 0 0,2 0 0,0-1 0,0 1 0,-1-11 0,1 16 0,1 0 0,0 0 0,-1 0 0,1 0 0,-1 0 0,0 0 0,1 0 0,-1 1 0,0-1 0,1 0 0,-2 0 0,2 0 0,-1 1 0,0-1 0,0 0 0,0 1 0,0-1 0,0 1 0,0-1 0,0 1 0,0 0 0,0-1 0,0 1 0,-1 0 0,1 0 0,0 0 0,-1 0 0,-8-2 0,2 2 0,-13-1 0,18 1 0,-219 1 0,164 5 0,-126-6 0,123 7 0,11-11 0,32 1 0,14 3 0,0 0 0,1 0 0,-1 0 0,1 0 0,-1 1 0,0-1 0,0 1 0,1 0 0,-1 0 0,1 0 0,-1 1 0,1-1 0,-5 3 0,6-2 0,0-1 0,0 0 0,0 1 0,1-1 0,-1 1 0,0 0 0,1 0 0,-1-1 0,1 1 0,0 1 0,-1-1 0,1 0 0,0 0 0,1 0 0,-1 0 0,0 0 0,1 1 0,-1-1 0,1 0 0,0 1 0,-1 3 0,1-4 0,0 0 0,0 0 0,0 0 0,1 0 0,-1 0 0,0 0 0,1 0 0,-1 0 0,1 0 0,0-1 0,-1 1 0,1 0 0,0 0 0,1 0 0,-1-1 0,0 1 0,0-1 0,3 3 0,-2-3 0,0 1 0,0-1 0,0 0 0,1 0 0,-1 0 0,1 0 0,-1 0 0,1-1 0,-1 1 0,1-1 0,-1 0 0,1 1 0,-1-1 0,3-1 0,120 7 0,-81-5 0,38-2 0,-56-2 0,15-1 0,48-2 0,32 11 0,-115-4 0,1-1 0,-1 1 0,1 0 0,-1 1 0,0 0 0,0 0 0,0 0 0,0 1 0,0 0 0,0 0 0,0 0 0,6 6 0,-9-6 0,-1-1 0,0 0 0,0 1 0,0 0 0,-1-1 0,1 1 0,0 0 0,-1 0 0,0 0 0,0 0 0,0 0 0,0 0 0,0 0 0,-1 0 0,1 0 0,-1 0 0,0 0 0,0 0 0,0 1 0,0-1 0,-1 0 0,1 0 0,-2 4 0,1-6 0,0 0 0,1 0 0,-1 0 0,1 0 0,-1 0 0,0 0 0,0-1 0,0 1 0,0 0 0,0 0 0,0 0 0,0-1 0,0 1 0,0-1 0,0 1 0,0-1 0,0 1 0,0-1 0,0 0 0,-1 1 0,1-1 0,0 0 0,-1 0 0,-6 1 0,1-1 0,-13-1 0,10 1 0,-6 0 0,0 1 0,-31 7 0,47-8 0,-24 3 0,0-1 0,-1-1 0,-24-3 0,1 1 0,36 0 0,1 0 0,0 0 0,-18-6 0,18 4 0,0 1 0,0 0 0,-19-1 0,-32-4 0,60 7 0,-20 0 0,0 0 0,-33 6 0,46-5 0,3 0 0,2 0 0,-2 0 0,-7 3 0,12-3 0,-1-1 0,1 1 0,0 0 0,-1-1 0,1 1 0,0 0 0,0 0 0,0 0 0,0 0 0,0 0 0,0 0 0,0 0 0,0 0 0,0 1 0,0-1 0,1 1 0,-2 1 0,-5 13 0,5-13 0,0 0 0,1 0 0,-1 1 0,1-1 0,0 0 0,0 1 0,0 3 0,1-6 0,0 1 0,0-1 0,0 0 0,0 0 0,0 0 0,1 0 0,-1 0 0,0 0 0,1 0 0,-1 0 0,1 0 0,0 0 0,-1 0 0,1 0 0,0 0 0,-1 0 0,1-1 0,0 1 0,0 0 0,0 0 0,0 0 0,0-1 0,0 1 0,0-1 0,0 1 0,0-1 0,1 1 0,6 2 0,-1 0 0,0-1 0,1 0 0,0 0 0,0-1 0,14 2 0,50-3 0,-31-2 0,411 2 0,-447 1 0,0 1 0,0-1 0,0 1 0,-1-1 0,1 2 0,0-1 0,-1 0 0,1 1 0,6 5 0,-2-1 0,-8-7 0,0 1 0,1 0 0,-1 1 0,0-1 0,1 0 0,-1 1 0,0-1 0,0 0 0,0 0 0,0 1 0,-1 0 0,1-1 0,0 1 0,-1-1 0,1 1 0,0 0 0,-1 1 0,0-2 0,0 0 0,0 0 0,0 0 0,0-1 0,0 2 0,0-2 0,0 1 0,0 0 0,0 0 0,-1-1 0,1 1 0,-1 0 0,1 0 0,-1-1 0,1 1 0,0 0 0,-1 0 0,1-1 0,-1 1 0,1-1 0,-1 1 0,0-1 0,0 1 0,1-1 0,-1 1 0,0-1 0,1 1 0,-1-1 0,0 0 0,0 0 0,1 1 0,-2-1 0,2 0 0,-1 0 0,0 0 0,-1 0 0,-16 2 0,0-1 0,-25-3 0,2 1 0,-87 5 0,-10-1 0,-8 5 0,70-3 0,-8-6 0,-13 3 0,95-2 0,1 0 0,0 0 0,-1 0 0,0 1 0,1-1 0,0 0 0,-1 1 0,1-1 0,-1 1 0,1 0 0,0-1 0,0 1 0,-1 0 0,1 0 0,0 0 0,0 0 0,0 0 0,0 0 0,-2 2 0,3-2 0,0-1 0,0 1 0,-1 0 0,1 0 0,0 0 0,0 0 0,0-1 0,0 1 0,0 0 0,0 0 0,0 0 0,0-1 0,0 1 0,0 0 0,0 0 0,0 0 0,1 0 0,-1-1 0,0 1 0,1 0 0,-1 0 0,1-1 0,-1 1 0,1 0 0,-1-1 0,1 1 0,-1-1 0,1 1 0,-1 0 0,1-1 0,0 1 0,-1-1 0,2 1 0,-1 0 0,3 0 0,-1 1 0,0-1 0,1 1 0,0-1 0,0 0 0,-1-1 0,1 1 0,0-1 0,5 1 0,15 1 0,0 4 0,1-3 0,37 3 0,53-7 0,-48 0 0,313 1 0,-378 1 0,0-1 0,1 0 0,-1 1 0,0-1 0,0 1 0,0 0 0,0 0 0,0 0 0,0 0 0,0 0 0,0 1 0,0-1 0,-1 0 0,1 1 0,-1-1 0,1 1 0,2 3 0,3 4 0,0 0 0,6 13 0,-7-11 0,-6-11 0,1 1 0,-1-1 0,0 1 0,1-1 0,-1 0 0,0 1 0,0-1 0,1 1 0,-1-1 0,1 1 0,-1-1 0,0 1 0,0 0 0,0 0 0,0-1 0,0 1 0,0-1 0,0 1 0,0-1 0,0 1 0,0-1 0,0 1 0,0-1 0,0 1 0,-1-1 0,1 1 0,0 0 0,-1-1 0,1 0 0,0 1 0,-1 0 0,1 0 0,-2 0 0,1 0 0,0-1 0,-1 1 0,0 0 0,1-1 0,-2 1 0,2-1 0,-1 1 0,1-1 0,-3 0 0,-22 3 0,0-2 0,1-1 0,-1-2 0,-27-4 0,-53-2 0,-390 9-1365</inkml:trace>
</inkml:ink>
</file>

<file path=ppt/ink/ink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44"/>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1,'1064'0,"-1077"0,7 0</inkml:trace>
</inkml:ink>
</file>

<file path=ppt/ink/ink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45"/>
    </inkml:context>
    <inkml:brush xml:id="br0">
      <inkml:brushProperty name="width" value="0.1" units="cm"/>
      <inkml:brushProperty name="height" value="0.1" units="cm"/>
      <inkml:brushProperty name="color" value="#FFC114"/>
    </inkml:brush>
  </inkml:definitions>
  <inkml:trace contextRef="#ctx0" brushRef="#br0">1 224 24575,'1'0'0,"0"0"0,0-1 0,0 1 0,0-1 0,-1 0 0,1 1 0,1-1 0,-2 0 0,1 1 0,0-2 0,-1 2 0,1-1 0,-1 0 0,1 0 0,-1 0 0,1 0 0,0 0 0,-1 0 0,1-2 0,7-9 0,0 4 0,0 1 0,0-2 0,0 2 0,-2-2 0,1 0 0,6-12 0,23-28 0,-34 46 0,1 0 0,-1 1 0,0 0 0,1 0 0,-1 0 0,1 0 0,0 1 0,4-3 0,12-9 0,-14 10 0,-1-1 0,0 2 0,1-1 0,-1 1 0,1-1 0,0 1 0,0 0 0,8-2 0,20-9 0,-32 13 0,0-1 0,0 1 0,0 0 0,0-1 0,0 1 0,0-1 0,0 1 0,0 0 0,0 0 0,0 0 0,0 0 0,0-1 0,0 1 0,0 0 0,0 1 0,0-1 0,1 0 0,0 1 0,-1-1 0,0 1 0,0 0 0,0-1 0,0 1 0,0 0 0,0 0 0,0 0 0,0 0 0,0 0 0,-1 0 0,1 0 0,1 2 0,1 1 0,0 0 0,1-1 0,0 1 0,0 0 0,0-1 0,0 0 0,0 0 0,1 0 0,-1-1 0,7 3 0,-4-1 0,0-1 0,12 11 0,-14-12 0,-1 1 0,1-1 0,0 1 0,9 1 0,-9-2 0,2 1 0,-5-3 0,0 1 0,1 0 0,-2 0 0,1-1 0,0 1 0,0 0 0,0 0 0,-1 1 0,2-1 0,0 3 0,8 6 0,-1 2 0,2-1 0,-1-1 0,2 0 0,-1-1 0,25 15 0,4-3 0,-41-21 0,0 0 0,0 0 0,0 0 0,0 0 0,0 0 0,0 0 0,1 0 0,-1 0 0,0 0 0,0 0 0,0 0 0,0 0 0,0 0 0,0 0 0,0 1 0,0-1 0,1 0 0,-1 0 0,0 0 0,0 0 0,0 0 0,0 0 0,0 0 0,0 0 0,0 1 0,0-1 0,0 0 0,0 0 0,0 0 0,0 0 0,0 0 0,0 0 0,0 1 0,0-1 0,0 0 0,0 0 0,0 0 0,0 0 0,0 0 0,0 1 0,-5 3 0,-10-1 0,-3-2 0,-1 0 0,-26-3 0,20 0 0,-18-2 0,-45-2 0,46 0 0,25 3 0,0 1 0,-21-1 0,12 4 0,-42-2 0,68 1 0,-1 0 0,0 0 0,0 0 0,1 0 0,-1 0 0,1-1 0,-1 1 0,0 0 0,1 0 0,-1 0 0,0-1 0,1 1 0,-1 0 0,1-1 0,-1 1 0,1-1 0,-1 1 0,1 0 0,0-1 0,-1 1 0,1-1 0,-1 1 0,1-1 0,0 1 0,0-1 0,-1 0 0,1 0 0,-1 1 0,1-1 0,0 1 0,0-1 0,0 1 0,0-1 0,0 0 0,0 1 0,0-1 0,0 0 0,0 1 0,0-1 0,0 0 0,0 1 0,0-1 0,0 0 0,1 1 0,-1-1 0,1 0 0,0-1 0,0-1 0,0 1 0,0-1 0,0 1 0,1-1 0,-1 1 0,1 0 0,-1 0 0,1 0 0,2-2 0,9-8 0,-12 10 0,1 0 0,0 0 0,0 0 0,0 1 0,0-1 0,0 0 0,4-1 0,25-20 0,2 10 0,-20 8 0,-10 4 0,0 0 0,0 0 0,0 0 0,0 0 0,0 0 0,0 1 0,0-1 0,0 1 0,0-1 0,1 1 0,-1 0 0,0 1 0,5 0 0,1 2 0,0 1 0,1 0 0,-1 1 0,0 0 0,8 6 0,-2-2 0,-7-4 0,-1-1 0,0 2 0,-1-2 0,0 2 0,0 0 0,0 0 0,8 12 0,-12-18 0,-1 1 0,0 1 0,0-2 0,0 1 0,0 0 0,1-1 0,-1 1 0,0-1 0,0 1 0,3 0 0,-1 0 0,-11-1 0,-17 0 0,5 0 0,0-1 0,1 0 0,-35-8 0,46 7 0,0 1 0,0 1 0,-1-1 0,1 1 0,-9 1 0,-23-1 0,40 0 0,-1 1 0,0-1 0,1 0 0,0 0 0,-1-1 0,1 1 0,-1 0 0,1 0 0,0 0 0,-1 0 0,1 0 0,0 0 0,-1 0 0,1-1 0,-1 1 0,1 0 0,0 0 0,-1 0 0,1-1 0,-1 0 0,1 1 0,0 0 0,0 0 0,-1-1 0,1 1 0,0 0 0,-1-1 0,1 0 0,0 1 0,1-1 0,-1 1 0,0-1 0,0 1 0,0-1 0,0 0 0,0 1 0,1-1 0,-1 0 0,0 1 0,0-1 0,1 1 0,0 0 0,-1-1 0,1 0 0,23-19 0,-21 18 0,0 0 0,0 0 0,-1 1 0,2 0 0,-2 0 0,1 0 0,0 1 0,0-1 0,1 0 0,-1 1 0,0-1 0,0 1 0,0 0 0,0 0 0,1 1 0,-2 0 0,2-1 0,3 2 0,-5-1 0,0-1 0,0 1 0,0 0 0,0-1 0,-1 1 0,1 0 0,0 1 0,-1-1 0,1 0 0,0 0 0,-1 0 0,2 3 0,-2-3 0,0 0 0,0 0 0,-1 0 0,1 1 0,-1-1 0,1 0 0,-1 0 0,0 1 0,0-1 0,1 0 0,-1 0 0,0 0 0,0 0 0,0 1 0,0-1 0,0 0 0,0 1 0,-1-1 0,1 0 0,0 0 0,-1 2 0,0-1 0,0-1 0,0 1 0,0-1 0,0 0 0,0 1 0,0 0 0,0-1 0,-1 0 0,1 0 0,-1 0 0,1 0 0,0 1 0,-1-1 0,0-1 0,1 1 0,-1 0 0,-2 0 0,-4 2 0,-1 0 0,-11 1 0,2 1 0,6-3-4,-1 0-1,1-1 1,-1 0-1,0-1 1,-17-1-1,-5 0-1333</inkml:trace>
</inkml:ink>
</file>

<file path=ppt/ink/ink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46"/>
    </inkml:context>
    <inkml:brush xml:id="br0">
      <inkml:brushProperty name="width" value="0.1" units="cm"/>
      <inkml:brushProperty name="height" value="0.1" units="cm"/>
      <inkml:brushProperty name="color" value="#FFC114"/>
    </inkml:brush>
  </inkml:definitions>
  <inkml:trace contextRef="#ctx0" brushRef="#br0">208 55 24575,'-2'-2'0,"1"1"0,0-1 0,-1 1 0,1 0 0,-1 0 0,0 0 0,1-1 0,-2 1 0,2 0 0,-1 1 0,-3-2 0,2 1 0,-1-1 0,1-1 0,-1 1 0,1 0 0,-1-1 0,-3-4 0,-8-6 0,14 12 0,-2 0 0,2 0 0,-1 1 0,1-1 0,-2 0 0,2 1 0,-1-1 0,0 1 0,0 0 0,0 0 0,0-1 0,0 1 0,0 0 0,0 0 0,0 1 0,0-1 0,-3 1 0,2 0 0,0 0 0,0 0 0,0 0 0,0 0 0,0 0 0,0 1 0,1 0 0,-1 0 0,1-1 0,-4 4 0,3-2 0,0-1 0,0 0 0,-1 0 0,1 0 0,0 0 0,-1-1 0,0 0 0,-3 2 0,2-2 0,1 1 0,-1 0 0,1-1 0,0 2 0,-6 3 0,9-6 0,1 0 0,0 0 0,0 0 0,-1 0 0,1 1 0,0-1 0,0 0 0,0 0 0,-1 1 0,1-1 0,0 0 0,0 0 0,0 0 0,0 0 0,-1 1 0,1-1 0,0 0 0,0 0 0,0 0 0,0 1 0,0-1 0,0 0 0,0 0 0,0 0 0,-1 1 0,1-1 0,0 0 0,0 0 0,0 1 0,0-1 0,0 0 0,0 0 0,0 0 0,0 1 0,0-1 0,1 0 0,8 2 0,16-6 0,-16 2 45,1 1-1,12-1 1,11-1-1544</inkml:trace>
</inkml:ink>
</file>

<file path=ppt/ink/ink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28"/>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0,'920'0,"-916"0</inkml:trace>
</inkml:ink>
</file>

<file path=ppt/ink/ink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29"/>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0,0 0,2 0,0 0,-2 0,2 0,-1 0,0 0,0 0,1 0,0 0,-1 0</inkml:trace>
</inkml:ink>
</file>

<file path=ppt/ink/ink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30"/>
    </inkml:context>
    <inkml:brush xml:id="br0">
      <inkml:brushProperty name="width" value="0.05" units="cm"/>
      <inkml:brushProperty name="height" value="0.05" units="cm"/>
      <inkml:brushProperty name="color" value="#E71224"/>
    </inkml:brush>
  </inkml:definitions>
  <inkml:trace contextRef="#ctx0" brushRef="#br0">0 14 24575,'177'0'0,"-172"-1"0,-1 1 0,1-1 0,-1 0 0,9-3 0,14-2 0,-7 6 0,28 3 0,-37-3 0,13 2 0,50 3 0,-26-8 0,-30 2 0,37 1 0,26 3 0,83 4 0,-153-8 0,-2 1 0,12-3 0,-13 1 0,4 1 13,-1 0-1,18 2 0,-5 0-1414</inkml:trace>
</inkml:ink>
</file>

<file path=ppt/ink/ink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31"/>
    </inkml:context>
    <inkml:brush xml:id="br0">
      <inkml:brushProperty name="width" value="0.2" units="cm"/>
      <inkml:brushProperty name="height" value="0.2" units="cm"/>
      <inkml:brushProperty name="color" value="#E71224"/>
    </inkml:brush>
  </inkml:definitions>
  <inkml:trace contextRef="#ctx0" brushRef="#br0">1 1317 24575,'0'-2'0,"1"0"0,-1 0 0,1 0 0,-1 0 0,1 0 0,0 0 0,0 0 0,0 0 0,0 0 0,0 0 0,0 1 0,4-4 0,6-12 0,-1-14 0,-8 23 0,0 2 0,1-2 0,0 1 0,7-13 0,-7 15 0,-1 1 0,1-1 0,-2 0 0,1 0 0,0 0 0,-1-1 0,0 1 0,0 0 0,0-11 0,-1 14 0,1 0 0,0-1 0,-1 0 0,1 1 0,0 0 0,0-1 0,0 1 0,0 0 0,3-4 0,-3 5 0,1-1 0,-1 0 0,1-1 0,-1 1 0,-1 0 0,1 0 0,0-1 0,0 1 0,0 0 0,-1 0 0,1-5 0,-1 5 0,-1 1 0,1-1 0,0 0 0,0 0 0,1 1 0,-1-1 0,0 0 0,0 0 0,1 0 0,-1 1 0,1-1 0,-1 0 0,1 1 0,0-1 0,0 1 0,0-1 0,0 1 0,0-1 0,0 1 0,2-2 0,-2 2 0,0 0 0,-1 0 0,1-1 0,-1 1 0,1-1 0,-1 1 0,1 0 0,-1-1 0,0 0 0,0 1 0,1 0 0,-1-1 0,0-1 0,0 1 0,0 0 0,0 0 0,1 0 0,-1 1 0,0-2 0,1 2 0,-1-1 0,2-3 0,2-1 0,-1-1 0,-1 0 0,1 0 0,-1 0 0,0 0 0,0 0 0,-1 0 0,0-12 0,0 16 0,0-2 0,1 2 0,-1-1 0,0 0 0,3-4 0,3-9 0,-3 5 0,0 1 0,8-16 0,-11 26 0,5-14 0,-5 14 0,-1 1 0,0 0 0,0-1 0,0 1 0,0-1 0,1 1 0,-1 0 0,0-1 0,0 1 0,0-1 0,0 1 0,0 0 0,0-1 0,0 0 0,0 1 0,0-1 0,0 1 0,0 0 0,0-1 0,-1 1 0,1-1 0,0 1 0,0 0 0,0-1 0,0 1 0,-1 0 0,1-1 0,0 1 0,0 0 0,-1-1 0,0 1 0,1 0 0,0 0 0,-1 0 0,1 0 0,0 0 0,0 0 0,0 0 0,0 0 0,-1 0 0,1 0 0,0 0 0,0 0 0,0 0 0,0 0 0,-1 0 0,1 0 0,0 1 0,0-1 0,0 0 0,0 0 0,0 0 0,-1 0 0,1 0 0,0 0 0,0 1 0,0-1 0,0 0 0,0 0 0,0 0 0,0 0 0,0 1 0,0-1 0,0 0 0,0 0 0,-1 0 0,1 0 0,0 1 0,0-1 0,0 0 0,0 0 0,1 0 0,-1 1 0,0-1 0,0 0 0,0 0 0,0 0 0,0 0 0,0 1 0,0-1 0,0 0 0,0 0 0,0 1 0,1-1 0,-1 1 0,0-1 0,0 0 0,0 0 0,0 0 0,0 1 0,0-1 0,0 0 0,1 0 0,-1 0 0,0 0 0,0 1 0,0-1 0,0 0 0,1 0 0,-1 0 0,0 0 0,0 0 0,0 0 0,1 1 0,-1-1 0,0 0 0,0 0 0,0 0 0,1 0 0,-1 0 0,1 0 0,-1 0 0,0 0 0,0 0 0,0 0 0,1 0 0,-1 0 0,0 0 0,0 0 0,1 0 0,-1 0 0,0 0 0,0-1 0,0 1 0,1 0 0,-1 0 0,0 0 0,0 0 0,0 0 0,1 0 0,-1-1 0,0 1 0,0 0 0,0 0 0,0 0 0,0 0 0,1-1 0,-1 1 0,0 0 0,0 0 0,0-1 0,1 0 0,0 0 0,-1 0 0,1 0 0,-1 1 0,1-1 0,-1 0 0,0 0 0,1 0 0,-1 0 0,0 0 0,0 0 0,1 0 0,-1 0 0,0 0 0,0 0 0,0-2 0,1-9 0,-1 12 0,0-1 0,0 1 0,1 0 0,-1 0 0,0-1 0,1 1 0,-1 0 0,0 0 0,0 0 0,0-1 0,1 1 0,-1 0 0,0 0 0,0 0 0,0 0 0,1-1 0,-1 1 0,0 0 0,0 0 0,1 0 0,-1 0 0,0 0 0,0 0 0,1 0 0,-1 0 0,0 0 0,1 0 0,-1 0 0,1 0 0,-1 0 0,0 0 0,0 0 0,1 0 0,-1 0 0,0 0 0,0 0 0,1 0 0,-1 1 0,1 2 0,-9-1 0,8-2 0,-1 0 0,0 0 0,0 1 0,0-1 0,0 0 0,1-1 0,-1 1 0,0 0 0,1 0 0,-1 0 0,0 0 0,0 0 0,-1-1 0,2 1 0,0 0 0,0-1 0,0 1 0,-1 0 0,1 0 0,0 0 0,0-1 0,0 1 0,0 0 0,0 0 0,-1-1 0,1 1 0,0 0 0,0 0 0,0-1 0,0 1 0,0 0 0,0 0 0,0-1 0,0 1 0,0 0 0,0-1 0,0 1 0,0 0 0,1-4 0,-1 2 0,1-1 0,0 0 0,1 0 0,2-4 0,4-11 0,-6 13 0,-1 0 0,0 1 0,1-1 0,4-5 0,-5 7 0,2-1 0,-2 0 0,1 0 0,-1 0 0,0 1 0,1-7 0,-1 8 0,-1-1 0,1 1 0,-1 0 0,1 0 0,0 0 0,0 0 0,0 0 0,0 0 0,0 0 0,2-1 0,4-10 0,-6 11 0,0 0 0,-1 1 0,0-1 0,1-1 0,-1 2 0,0-1 0,0 0 0,0-4 0,0 4 0,0 0 0,0 0 0,0 0 0,0 0 0,0 0 0,1 0 0,-1 0 0,2-3 0,0-1 0,0 1 0,0-1 0,-1 0 0,2-6 0,0-2 0,3 2 0,-6 11 0,1 0 0,0 0 0,0 0 0,-1 0 0,1-1 0,-1 1 0,1 0 0,-1 0 0,0 0 0,1 0 0,-1 0 0,0-3 0,1 1 0,-1 0 0,1 0 0,-1 0 0,2-1 0,-2 2 0,1-1 0,1 0 0,-1 0 0,1 0 0,2-4 0,-1 4 0,-1 0 0,-1-1 0,1 1 0,0 0 0,-1-1 0,0 0 0,2-6 0,-1 3 0,0-1 0,0 0 0,1 0 0,6-12 0,-2 3 0,1-3 0,-5 12 0,-1 1 0,1 0 0,6-10 0,17-32 0,-10 27 0,-7 10 0,-8 10 0,-3 4 0,1-4 0,1 2 0,0 0 0,-1-1 0,1 1 0,0 0 0,0 0 0,0-1 0,0 1 0,0 0 0,0 0 0,0 0 0,0-1 0,-1 1 0,1 0 0,0 0 0,0 0 0,0 0 0,0 0 0,-1-1 0,1 1 0,0 0 0,0 0 0,0-1 0,0 1 0,-1 0 0,1 0 0,0 0 0,0 0 0,-1 0 0,1 0 0,-1 0 0,1 0 0,0 0 0,0 0 0,0 0 0,-1 0 0,1 0 0,0 0 0,0 0 0,-1 0 0,1 0 0,0 0 0,0 0 0,0 0 0,-1 1 0,1-1 0,0 0 0,0 0 0,0 1 0,-1-1 0,1 0 0,0 0 0,0 0 0,0-1 0,0-2 0,1 1 0,0-1 0,-1 0 0,1 1 0,0-1 0,1 0 0,-1 1 0,4-5 0,-2 3 0,0 0 0,0-1 0,-1 1 0,1-1 0,-1 1 0,0-1 0,3-8 0,-3 5 0,4-5 0,0 1 0,11-16 0,-6 8 0,-9 17 0,-1 0 0,1 1 0,-2-2 0,1 1 0,1-5 0,-1 6 0,-1-1 0,1 0 0,0 0 0,-1 1 0,1-1 0,1 0 0,-1 1 0,2-3 0,1-1-86,-2 3-56,-1 1 0,0 0 0,0 1 0,1-2 0,0 2-1,-1-1 1,1 0 0,3-1 0</inkml:trace>
</inkml:ink>
</file>

<file path=ppt/ink/ink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41"/>
    </inkml:context>
    <inkml:brush xml:id="br0">
      <inkml:brushProperty name="width" value="0.05" units="cm"/>
      <inkml:brushProperty name="height" value="0.05" units="cm"/>
      <inkml:brushProperty name="color" value="#E71224"/>
    </inkml:brush>
  </inkml:definitions>
  <inkml:trace contextRef="#ctx0" brushRef="#br0">887 13 24575,'-8'1'0,"0"-1"0,-15 5 0,19-4 0,-1 0 0,0 0 0,1 0 0,-1 0 0,0-1 0,0 0 0,0 0 0,0 0 0,1 0 0,-1-1 0,-7-1 0,1-2 0,1 2 0,-2 0 0,1 0 0,0 1 0,0-1 0,0 2 0,-19 2 0,-28-2 0,18-4 0,-27-2 0,-167 6 0,190 4 0,16-1 0,6 0 0,-11 0 0,-117-3-1365</inkml:trace>
</inkml:ink>
</file>

<file path=ppt/ink/ink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42"/>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1:21:55.895"/>
    </inkml:context>
    <inkml:brush xml:id="br0">
      <inkml:brushProperty name="width" value="0.05" units="cm"/>
      <inkml:brushProperty name="height" value="0.05" units="cm"/>
      <inkml:brushProperty name="color" value="#E71224"/>
    </inkml:brush>
  </inkml:definitions>
  <inkml:trace contextRef="#ctx0" brushRef="#br0">52 0 24575,'0'2'0,"-1"-1"0,1 0 0,0 0 0,0 0 0,-1 1 0,1-1 0,0 0 0,-1 0 0,1 0 0,-1 0 0,0 0 0,1 0 0,-1 0 0,0 0 0,0 0 0,1 0 0,-1 0 0,0-1 0,0 1 0,0 0 0,0 0 0,0-1 0,-1 1 0,0 0 0,1 0 0,-1 0 0,1 0 0,0 0 0,0 0 0,-1 1 0,1-1 0,0 0 0,0 0 0,0 1 0,0-1 0,0 3 0,-3 7 0,8-23 0,-2-3 0,-2 15 0,0 0 0,-1 0 0,1-1 0,0 1 0,0 0 0,-1 0 0,1 0 0,0 0 0,-1 0 0,1 0 0,0-1 0,-1 1 0,1 0 0,0 0 0,0 0 0,-1 0 0,1 0 0,0 0 0,-1 0 0,1 1 0,0-1 0,-1 0 0,1 0 0,0 0 0,0 0 0,-1 0 0,1 0 0,0 0 0,-1 1 0,1-1 0,0 0 0,0 0 0,0 0 0,-1 1 0,1-1 0,0 0 0,0 0 0,0 1 0,-1-1 0,1 0 0,0 0 0,0 1 0,0-1 0,0 0 0,0 1 0,-2 1 9,1 0-1,0 1 1,-1-1-1,1 0 1,1 1 0,-1-1-1,0 1 1,1-1-1,-1 1 1,1-1-1,-1 1 1,1-1-1,0 5 1,4 33-1494</inkml:trace>
</inkml:ink>
</file>

<file path=ppt/ink/ink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43"/>
    </inkml:context>
    <inkml:brush xml:id="br0">
      <inkml:brushProperty name="width" value="0.2" units="cm"/>
      <inkml:brushProperty name="height" value="0.2" units="cm"/>
      <inkml:brushProperty name="color" value="#E71224"/>
    </inkml:brush>
  </inkml:definitions>
  <inkml:trace contextRef="#ctx0" brushRef="#br0">0 1215 24575,'14'-4'0,"0"1"0,16-2 0,4-1 0,-22 4 0,0 1 0,0 0 0,22 3 0,-3-1 0,80 4 0,-37-1 0,18-4 0,16 0 0,-102 1 0,-1 1 0,-1-1 0,1 0 0,0 1 0,0 0 0,7 4 0,7 3 0,-18-8 0,1-1 0,-1 1 0,0 0 0,0 0 0,0-1 0,1 1 0,-2 1 0,1-1 0,0-1 0,1 3 0,9 7 0,-12-12 0,-1 1 0,1-1 0,1-1 0,-1 1 0,0 0 0,0 0 0,1-1 0,-1 1 0,1 0 0,0 0 0,-1-1 0,1-2 0,1 2 0,0 0 0,0 0 0,-1 1 0,1-2 0,-1 2 0,1-1 0,-1 0 0,0 0 0,0 0 0,-1 0 0,1 0 0,0 0 0,-1 0 0,-1-3 0,-1-4 0,1 0 0,-2-20 0,2 18 0,-4-19 0,2 17 0,2 12 0,1-2 0,0 2 0,1-1 0,-1-1 0,0 2 0,1-1 0,0-1 0,-1 1 0,1 0 0,1-5 0,1 13 0,-2-4 0,1 0 0,-1-1 0,0 1 0,1 0 0,-1 0 0,0 0 0,1-1 0,-1 1 0,0 0 0,0 0 0,0 0 0,0-1 0,0 1 0,0 0 0,0 0 0,0 0 0,0 0 0,0 0 0,0-1 0,0 1 0,0 0 0,-1 1 0,-2 1 0,0 0 0,0-1 0,0 1 0,0-1 0,-1 1 0,1-1 0,-1 0 0,1 0 0,-1-1 0,-6 2 0,-13 8 0,21-9 0,-2-1 0,2 0 0,-1 0 0,0 0 0,0 0 0,-1-1 0,1 1 0,-6-1 0,-29 0 0,18-1 0,-1 1 0,-2 0 0,1 0 0,-1 1 0,-29 6 0,-47 10 0,92-17 0,-7 2 0,0-1 0,0-1 0,0-1 0,0 1 0,0-2 0,-24-5 0,35 6 0,0 0 0,0 0 0,1 0 0,-2-1 0,2 0 0,-1 1 0,0-1 0,1 0 0,-1 0 0,-1-2 0,2 3 0,2 0 0,-1 1 0,1-1 0,-1 0 0,1 0 0,-1 0 0,1 0 0,-1 0 0,1 0 0,0 0 0,-1 0 0,1 1 0,-1-1 0,1 0 0,0 0 0,0-1 0,0 1 0,0 0 0,0 0 0,0 0 0,0 1 0,0-1 0,1 0 0,-1 0 0,1-1 0,-1 1 0,0 1 0,1-1 0,-1 0 0,1 0 0,-1 0 0,1 0 0,-1 1 0,1-1 0,1-1 0,0-1 0,1 0 0,1 0 0,-1 1 0,0-1 0,0 1 0,1-1 0,0 1 0,0 1 0,0-1 0,-1 0 0,6-1 0,3 0 0,0 1 0,18-2 0,-7 2 0,50-12 0,-48 9 0,-21 4 0,0 0 0,1-1 0,-1 1 0,0 1 0,1-1 0,7 1 0,15 2 0,44-3 0,-42-5 0,-16 2 0,8 1 0,-16 2 0,-1 1 0,1-1 0,-1 0 0,1 0 0,0-1 0,5-2 0,-10 4 0,0 0 0,0 0 0,0 0 0,0 0 0,0 0 0,1 0 0,-1 0 0,0 0 0,0 0 0,0 0 0,0 0 0,0 0 0,0 0 0,0 0 0,0 0 0,0 0 0,0 0 0,0-1 0,0 1 0,0 0 0,0 0 0,0 0 0,0 0 0,0 0 0,0 0 0,0 0 0,0 0 0,0 0 0,0 0 0,0 0 0,0 0 0,0 0 0,0-1 0,0 1 0,0 0 0,0 0 0,0 0 0,0 0 0,0 0 0,0 0 0,0-1 0,0 1 0,0 0 0,0 0 0,0 0 0,0 0 0,0 0 0,-1 0 0,1 0 0,-5-3 0,-6-1 0,-5 1 0,1 1 0,0 0 0,0 2 0,0 0 0,0 0 0,-17 3 0,16-1 0,-9 1 0,-29 0 0,24-4 0,-41-7 0,58 7 0,9 1 0,1 0 0,-1 0 0,0-1 0,1 1 0,-5-2 0,7 2 0,0-1 0,1 1 0,-1 0 0,1-1 0,-2 0 0,2 1 0,-1 0 0,1-1 0,-1 1 0,1-1 0,-1 1 0,1-1 0,-1 0 0,1 1 0,0-1 0,-1 1 0,1-1 0,0 0 0,-1 1 0,1-1 0,-1 0 0,1 0 0,0 0 0,0 1 0,0-1 0,0 0 0,0 1 0,0-1 0,0-1 0,0-56 0,-1 34 0,4-34 0,0 30 0,6-38 0,0 31 0,0 1 0,18-38 0,6-18 0,-29 80 0,-2 1 0,4-18 0,1-10 0,-7 37 0,0 0 0,0 0 0,0 1 0,0-1 0,0 0 0,0 0 0,0 0 0,0 0 0,1 0 0,-1 0 0,0 0 0,0 0 0,0 0 0,0 0 0,0 0 0,0 0 0,0 0 0,0 0 0,0 0 0,0 0 0,0 0 0,0 0 0,0 0 0,0 0 0,0 0 0,0 0 0,0 0 0,0 0 0,0 0 0,0-1 0,0 9 0,-1 10 0,-10 52 0,0 128 0,12-171 0,1-1 0,2 1 0,11 43 0,-11-49 0,-1 2 0,0-2 0,-1 25 0,16-132 0,-11 59 0,-1 0 0,-1-1 0,1-40 0,-6 9 0,-1-70 0,-1 77 0,-2-31 0,6 28 0,-1 49 0,0-1 0,0 1 0,1-1 0,-1 1 0,2-1 0,3-7 0,-5 15 0,0 6 0,0 7 0,0 93 0,29 193 0,-7-189 0,-17-86 0,1 0 0,16 35 0,-14-38 0,4 4 0,-10-43 0,0-158 0,-4 100 0,0 43 0,-10-60 0,-14-32 0,19 99 0,-10-40 0,11 45 0,2-1 0,0 0 0,1-28 0,2 35 0,0 8 0,0 0 0,0-1 0,0 0 0,1 1 0,0 0 0,3-11 0,-4 17 0,0 0 0,0 0 0,0 0 0,0 0 0,0 0 0,0 0 0,0 0 0,0 0 0,0 0 0,0 0 0,0-1 0,0 1 0,0 0 0,0 0 0,0 0 0,0 0 0,0 0 0,0 0 0,1 0 0,-1 0 0,0 0 0,0 0 0,0 0 0,0 0 0,0 0 0,0 0 0,0 0 0,0 0 0,0 0 0,0 0 0,0 0 0,0 0 0,0 0 0,0 0 0,0 0 0,0 0 0,0 0 0,0 0 0,1 0 0,-1 0 0,0 0 0,0 0 0,0 0 0,0 0 0,0 0 0,0 0 0,0 0 0,0 0 0,0 0 0,0 0 0,0 0 0,0 0 0,0 0 0,0 0 0,0 0 0,0 1 0,0-1 0,0 0 0,0 0 0,4 6 0,3 10 0,-7-14 0,53 174 0,-32-98 0,-15-51 0,4 47 0,-5-34 0,7 27 0,12 47 0,-8-51 0,-12-47 0,3 30 0,-8-73 0,-30-177 0,-3-12 0,0 70 0,29 127 0,-28-118 0,30 125 0,-5-27 0,8 36 0,0 0 0,-1 0 0,2 1 0,-1-1 0,0 0 0,0 0 0,1 0 0,-1 1 0,1-1 0,0 1 0,2-5 0,2-1 0,-2-1 0,1 1 0,1-11 0,6-10 0,-11 29 0,0 0 0,0-1 0,0 1 0,0 0 0,0 0 0,0 0 0,0 0 0,0 0 0,0 0 0,0 0 0,0-1 0,0 1 0,0 0 0,0 0 0,0 0 0,0 0 0,0 0 0,0 0 0,0 0 0,1 0 0,-1 0 0,0 0 0,0-1 0,0 1 0,0 0 0,0 0 0,0 0 0,0 0 0,0 0 0,1 0 0,-1 0 0,0 0 0,0 0 0,0 0 0,0 0 0,0 0 0,0 0 0,1 0 0,-1 0 0,0 0 0,0 0 0,0 0 0,1 0 0,-1 0 0,4 6 0,2 10 0,-6-15 0,11 26 0,-8-20 0,0 0 0,-1 0 0,0 0 0,3 15 0,-4-15 0,0 0 0,1 0 0,3 7 0,1 10 0,1 2 0,-3-14 0,2 23 0,1 3 0,-1-3 0,3 22 0,-6-43 0,-1 24 0,0-6 0,2 32 0,2-6 0,1-23 0,-3-7 0,2 35 0,-6-62 0,5 33 0,-3-23 0,1 21 0,-3-19 0,1 0 0,0 0 0,1 0 0,1 1 0,0-2 0,7 19 0,-7-18 0,1 1 0,-1-1 0,-1 1 0,1 17 0,-2-23 0,0-1-341,0 0 0,0 0-1,3 7 1</inkml:trace>
</inkml:ink>
</file>

<file path=ppt/ink/ink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32"/>
    </inkml:context>
    <inkml:brush xml:id="br0">
      <inkml:brushProperty name="width" value="0.2" units="cm"/>
      <inkml:brushProperty name="height" value="0.2" units="cm"/>
      <inkml:brushProperty name="color" value="#E71224"/>
    </inkml:brush>
  </inkml:definitions>
  <inkml:trace contextRef="#ctx0" brushRef="#br0">1 108 24575,'1'-4'0,"-1"0"0,1 1 0,0-1 0,0 1 0,0-1 0,1 1 0,0 0 0,0-1 0,-1 1 0,2 0 0,3-4 0,-3 2 0,25-39 0,-27 43 0,0 0 0,0 0 0,-1 0 0,1 0 0,0 0 0,-1 1 0,1-1 0,0 0 0,0 1 0,0-1 0,0 0 0,0 1 0,0-1 0,0 1 0,0 0 0,0-1 0,0 1 0,0 0 0,1-1 0,-1 1 0,0 1 0,0-1 0,0 0 0,-1 0 0,1 1 0,0-1 0,-1 0 0,1 1 0,-1-1 0,1 1 0,-1-1 0,1 1 0,0-1 0,-1 1 0,1-1 0,-1 1 0,0-1 0,1 1 0,-1 0 0,0 0 0,1 0 0,-1-1 0,0 1 0,0 0 0,1-1 0,-1 1 0,0 0 0,0-1 0,0 2 0,9 60 0,-6-36 0,1 49 0,-4-72 0,1-2 0,-1 1 0,0 0 0,0 0 0,1 0 0,-1 0 0,2 2 0,-2-4 0,0 0 0,0 0 0,0 0 0,0 0 0,0 0 0,0 1 0,0-1 0,0 0 0,0 0 0,0 0 0,0 0 0,0 0 0,0 0 0,0 0 0,0 0 0,0 0 0,0 0 0,1 0 0,-1 0 0,0 0 0,0 0 0,0 1 0,0-1 0,0 0 0,0 0 0,0 0 0,0 0 0,0 0 0,0 0 0,0 0 0,1 0 0,-1 0 0,0 0 0,0 0 0,0 0 0,0 0 0,0 0 0,1 0 0,-1 0 0,0 0 0,0 0 0,0 0 0,0 0 0,0 0 0,0 0 0,0 0 0,0-1 0,3-8 0,-3 10 0,-1 4 0,1 0 0,1 0 0,-1 0 0,0 0 0,1 0 0,1-1 0,-1 1 0,2 5 0,-2-7 0,0 0 0,0-1 0,0 1 0,-1 0 0,1 0 0,-1 0 0,0-1 0,0 1 0,0 0 0,-1 6 0,1-5 0,0 0 0,0 0 0,0 0 0,1 7 0,0-5 0,0 0 0,-1 1 0,0 10 0,0-11 0,0 0 0,0 0 0,1 0 0,2 8 0,0-4 0,-2-7 0,0 1 0,0-1 0,0 1 0,-1 0 0,1-1 0,-1 6 0,7 48 0,-8-44 0,1 22 0,0-33 0,0 0 0,1 0 0,-1 1 0,1-1 0,-1 0 0,1 0 0,-1 0 0,2 0 0,-1 1 0,0-1 0,1 2 0,-2-24 0,-2 15 0,1 0 0,0 0 0,0 0 0,0 0 0,0-9 0,-2-17 0,-4-14 0,6 38 0,-1-1 0,2 1 0,0-13 0,-1-8 0,0 13 0,0 9 0,1 1 0,-1-2 0,-2-5 0,-1-3 0,1 0 0,0 0 0,1 0 0,0-27 0,-3 113 0,0 31 0,5-64 0,0 37 0,2-66 0,0 1 0,0-1 0,1 1 0,0-1 0,0 0 0,1 0 0,0-1 0,1 1 0,7 9 0,-9-14 0,7 10 0,-10-14 0,0 0 0,0 0 0,1 0 0,-1 1 0,0-1 0,0 0 0,0 0 0,1 0 0,-1 0 0,0 0 0,0 0 0,0 1 0,1-1 0,-1 0 0,0 0 0,0 0 0,1 0 0,-1 0 0,0 0 0,0 0 0,1 0 0,-1 0 0,0 0 0,0 0 0,0 0 0,1 0 0,-1 0 0,1 0 0,-1 0 0,0-1 0,0 1 0,0 0 0,1 0 0,-1 0 0,0 0 0,0 0 0,0 0 0,1-1 0,-1 1 0,0 0 0,0 0 0,0 0 0,0-1 0,1 1 0,-1 0 0,0 0 0,0 0 0,0-1 0,0 1 0,0 0 0,0 0 0,0 0 0,0 0 0,0 0 0,0 0 0,0 0 0,0 0 0,0 0 0,0 0 0,0 0 0,0 0 0,0 0 0,0 0 0,0 0 0,0 0 0,0 0 0,0 0 0,0 1 0,1-1 0,-1 0 0,0 0 0,0 0 0,0 0 0,0 0 0,0 0 0,0 0 0,0 0 0,0 0 0,0 0 0,0 0 0,0 0 0,0 0 0,0 0 0,0 0 0,0 0 0,0 0 0,0 0 0,0 0 0,0 0 0,0 0 0,1 0 0,-1 0 0,0 0 0,0 0 0,0 0 0,0 0 0,0 0 0,0 0 0,0 0 0,0 0 0,0 0 0,0 0 0,0 0 0,0 0 0,0 0 0,0-1 0,0 1 0,0 0 0,0 0 0,0 0 0,0 0 0,0 0 0,0 0 0,0 0 0,0 0 0,0 0 0,0 0 0,0 0 0,3 8 0,-2 8 0,-1-10 0,-1 2 0,1 0 0,1 0 0,-1 0 0,1-1 0,3 10 0,-1-2 0,0 0 0,-1 0 0,0 20 0,-1-17 0,-1 12 0,0-20 0,0 0 0,1 0 0,3 18 0,1-8 0,2 36 0,-5-32 0,2 25 0,-3-34 0,3 20 0,-2-21 0,1 21 0,-3-30-195,0-1 0,1 1 0,0-1 0,0 1 0,0-1 0,1 4 0</inkml:trace>
</inkml:ink>
</file>

<file path=ppt/ink/ink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33"/>
    </inkml:context>
    <inkml:brush xml:id="br0">
      <inkml:brushProperty name="width" value="0.2" units="cm"/>
      <inkml:brushProperty name="height" value="0.2" units="cm"/>
      <inkml:brushProperty name="color" value="#E71224"/>
    </inkml:brush>
  </inkml:definitions>
  <inkml:trace contextRef="#ctx0" brushRef="#br0">44 335 24575,'0'-5'0,"0"-1"0,0 0 0,0 0 0,-1 0 0,1 1 0,-1-1 0,-3-6 0,3 5 0,-1-1 0,1 0 0,0 1 0,0-1 0,1-8 0,-1-16 0,1 31 0,-1-3 0,1-1 0,-1 1 0,0-1 0,0 1 0,-3-8 0,-1-10 0,3 6 0,1 9 0,0 1 0,0-1 0,0-11 0,1 11 0,0 0 0,0 0 0,-3-11 0,0-1 51,2 15-334,1 0 0,-1 0 0,0 0-1,-2-7 1</inkml:trace>
</inkml:ink>
</file>

<file path=ppt/ink/ink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34"/>
    </inkml:context>
    <inkml:brush xml:id="br0">
      <inkml:brushProperty name="width" value="0.2" units="cm"/>
      <inkml:brushProperty name="height" value="0.2" units="cm"/>
      <inkml:brushProperty name="color" value="#E71224"/>
    </inkml:brush>
  </inkml:definitions>
  <inkml:trace contextRef="#ctx0" brushRef="#br0">0 14 24575,'2'-1'0,"0"-1"0,0 0 0,1 1 0,-1 0 0,1 0 0,-1 0 0,0 0 0,1 0 0,4-1 0,-6 3 0,-1 0 0,0 0 0,1 0 0,-1 1 0,0-1 0,0 0 0,1 0 0,-1 1 0,0-1 0,-1 2 0,2 4 0,3 4-1365</inkml:trace>
</inkml:ink>
</file>

<file path=ppt/ink/ink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35"/>
    </inkml:context>
    <inkml:brush xml:id="br0">
      <inkml:brushProperty name="width" value="0.1" units="cm"/>
      <inkml:brushProperty name="height" value="0.1" units="cm"/>
      <inkml:brushProperty name="color" value="#E71224"/>
    </inkml:brush>
  </inkml:definitions>
  <inkml:trace contextRef="#ctx0" brushRef="#br0">0 68 24575,'1'0'0,"1"-1"0,-1 0 0,0 1 0,-1-2 0,1 2 0,1-1 0,-1 0 0,-1 0 0,1 0 0,0 0 0,0-1 0,7-6 0,-4 5 0,-1 0 0,0 1 0,1-1 0,-1-1 0,0 1 0,0-1 0,-1 1 0,1-1 0,-1 0 0,0 1 0,4-9 0,-7 14 0,0 0 0,1 0 0,-1 0 0,0 1 0,1-1 0,0 0 0,0 0 0,-1 1 0,1-1 0,0 0 0,1 0 0,-1 1 0,0-1 0,1 0 0,-1 0 0,1 1 0,0-1 0,-1 0 0,1 0 0,0 0 0,3 3 0,3 12 0,-7-17 0,1 1 0,-1-1 0,0 1 0,0-1 0,0 1 0,1-1 0,-1 1 0,0-1 0,0 1 0,0 0 0,0-1 0,0 1 0,0-1 0,0 1 0,0-1 0,0 1 0,0-1 0,0 1 0,0-1 0,-1 1 0,1-1 0,0 1 0,0-1 0,0 1 0,-1-1 0,1 0 0,0 1 0,-1 0 0,1-1 0,-1 1 0,1-2 0,-1-1 0,0 0 0,1 0 0,-1 1 0,1-1 0,0 0 0,0 1 0,0-1 0,0-3 0,0 5 0,-3-19 131,0 6-1627</inkml:trace>
</inkml:ink>
</file>

<file path=ppt/ink/ink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36"/>
    </inkml:context>
    <inkml:brush xml:id="br0">
      <inkml:brushProperty name="width" value="0.05" units="cm"/>
      <inkml:brushProperty name="height" value="0.05" units="cm"/>
      <inkml:brushProperty name="color" value="#E71224"/>
    </inkml:brush>
  </inkml:definitions>
  <inkml:trace contextRef="#ctx0" brushRef="#br0">1 1 24575,'6'0'0,"-5"0"0,0 0 0,-1 0 0,1-1 0,0 1 0,-1 0 0,1 0 0,-1 0 0,1 0 0,0 0 0,0 0 0,-1 0 0,1 1 0,-1-1 0,1 0 0,-1 0 0,1 0 0,-1 0 0,1 1 0,0-1 0,-1 0 0,0 1 0,1-1 0,0 0 0,-1 1 0,1-1 0,-1 1 0,1-1 0,-1 0 0,0 1 0,1-1 0,-1 1 0,0-1 0,0 1 0,1-1 0,-1 1 0,0 0 0,0 0 0,0-1 0,0 1 0,1-1 0,-1 1 0,0 1 0,2 9 0,0 2 0,0 20 0,5 2 0,-3 55 0,-3-82-9,0 1 1,1 0-1,0 0 0,1-1 0,0 1 0,5 11 0,1 3-1294</inkml:trace>
</inkml:ink>
</file>

<file path=ppt/ink/ink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39"/>
    </inkml:context>
    <inkml:brush xml:id="br0">
      <inkml:brushProperty name="width" value="0.05" units="cm"/>
      <inkml:brushProperty name="height" value="0.05" units="cm"/>
      <inkml:brushProperty name="color" value="#E71224"/>
    </inkml:brush>
  </inkml:definitions>
  <inkml:trace contextRef="#ctx0" brushRef="#br0">59 1 24575,'-1'0'0,"-1"0"0,1 0 0,-1 1 0,1-1 0,0 0 0,-1 1 0,0-1 0,1 1 0,0-1 0,0 1 0,0 0 0,0-1 0,-1 1 0,1 0 0,0 0 0,0 0 0,0 0 0,0 0 0,0 0 0,0 0 0,-1 3 0,-2 1 0,1 1 0,1 0 0,-4 10 0,1-4 0,-5 15-1365</inkml:trace>
</inkml:ink>
</file>

<file path=ppt/ink/ink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40"/>
    </inkml:context>
    <inkml:brush xml:id="br0">
      <inkml:brushProperty name="width" value="0.05" units="cm"/>
      <inkml:brushProperty name="height" value="0.05" units="cm"/>
      <inkml:brushProperty name="color" value="#E71224"/>
    </inkml:brush>
  </inkml:definitions>
  <inkml:trace contextRef="#ctx0" brushRef="#br0">11 1 24575,'0'0'0,"-1"1"0,0-1 0,0 1 0,-1 1 0,0-1 0,1 1 0,0 1 0,1 0 0,-1-1 0,0 0 0</inkml:trace>
</inkml:ink>
</file>

<file path=ppt/ink/ink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37"/>
    </inkml:context>
    <inkml:brush xml:id="br0">
      <inkml:brushProperty name="width" value="0.05" units="cm"/>
      <inkml:brushProperty name="height" value="0.05" units="cm"/>
      <inkml:brushProperty name="color" value="#E71224"/>
    </inkml:brush>
  </inkml:definitions>
  <inkml:trace contextRef="#ctx0" brushRef="#br0">28 0 24575,'0'1'0,"0"0"0,0-1 0,0 1 0,0-1 0,-1 1 0,1 0 0,0-1 0,-1 1 0,1-1 0,0 1 0,-1-1 0,1 1 0,0-1 0,-1 1 0,1 0 0,0-1 0,-1 1 0,1-1 0,-1 0 0,1 1 0,-1-1 0,1 0 0,-2 1 0,1-1 0,1 1 0,-1-1 0,0 1 0,1-1 0,-1 1 0,0 0 0,1-1 0,-1 1 0,0 0 0,1 0 0,-1-1 0,1 2 0,-2 4 0,4-12 0,-1-2 0,-1 8 0,0 0 0,-1 0 0,1-1 0,0 1 0,0 0 0,0 0 0,0 0 0,0 0 0,-1 0 0,1 0 0,0 0 0,0 0 0,0 0 0,0 0 0,0 0 0,-1 0 0,1 0 0,0 0 0,0 0 0,0 0 0,0 0 0,-1 0 0,1 0 0,0 0 0,0 0 0,0 0 0,0 0 0,0 0 0,-1 1 0,1-1 0,0 0 0,0 0 0,0 0 0,-1 0 0,1 0 0,0 0 0,0 0 0,0 1 0,0-1 0,0 0 0,0 0 0,0 0 0,0 0 0,0 0 0,0 1 0,-1 0 9,0 0-1,1 1 1,-1-1-1,0 0 1,1 0 0,0 0-1,-1 1 1,1-1-1,0 1 1,0-1-1,-1 0 1,1 0-1,0 3 1,2 17-1494</inkml:trace>
</inkml:ink>
</file>

<file path=ppt/ink/ink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38"/>
    </inkml:context>
    <inkml:brush xml:id="br0">
      <inkml:brushProperty name="width" value="0.05" units="cm"/>
      <inkml:brushProperty name="height" value="0.05" units="cm"/>
      <inkml:brushProperty name="color" value="#E71224"/>
    </inkml:brush>
  </inkml:definitions>
  <inkml:trace contextRef="#ctx0" brushRef="#br0">20 0 24575,'0'1'0,"0"0"0,0 0 0,0 0 0,-1 0 0,1 0 0,0 0 0,-1 0 0,1 0 0,-1 0 0,1 0 0,-1 1 0,0-2 0,0 1 0,0 0 0,1 0 0,-1 0 0,1 1 0,0-2 0,-1 1 0,1 0 0,0 0 0,-1 1 0,1 0 0,-5 21 133,1-4-1631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1:21:58.766"/>
    </inkml:context>
    <inkml:brush xml:id="br0">
      <inkml:brushProperty name="width" value="0.05" units="cm"/>
      <inkml:brushProperty name="height" value="0.05" units="cm"/>
      <inkml:brushProperty name="color" value="#E71224"/>
    </inkml:brush>
  </inkml:definitions>
  <inkml:trace contextRef="#ctx0" brushRef="#br0">37 0 24575,'0'2'0,"-1"0"0,1 0 0,0 0 0,-1 0 0,0-1 0,1 1 0,-1 0 0,0 0 0,0-1 0,0 1 0,-1 2 0,0-3 0,1 1 0,0 0 0,0 0 0,0 0 0,0 0 0,1-1 0,-1 1 0,0 0 0,1 0 0,-1 1 0,1 1 0,-9 39 133,1-7-1631</inkml:trace>
</inkml:ink>
</file>

<file path=ppt/ink/ink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22"/>
    </inkml:context>
    <inkml:brush xml:id="br0">
      <inkml:brushProperty name="width" value="0.05" units="cm"/>
      <inkml:brushProperty name="height" value="0.05" units="cm"/>
    </inkml:brush>
  </inkml:definitions>
  <inkml:trace contextRef="#ctx0" brushRef="#br0">34 4014 24575,'1'-9'0,"0"0"0,0-1 0,1 1 0,0 0 0,5-12 0,0-2 0,34-128 0,9-72 0,-37 134 0,-5 31 0,29-143 0,18-115 0,-50 278 0,44-277 0,0 76 0,8-40 0,-34 171 0,21-84 0,155-458 0,-150 500 0,61-157 0,-2 90 0,-62 129 0,-31 55 0,3 1 0,0 0 0,34-44 0,-32 50 0,-14 18 0,0-1 0,0 2 0,1-1 0,0 1 0,0 0 0,0 0 0,14-8 0,-20 15 0,0 0 0,0-1 0,0 1 0,0 0 0,-1 0 0,1 0 0,1-1 0,-1 1 0,-1 0 0,1 1 0,0-1 0,0 0 0,0 0 0,0 0 0,0 1 0,0-1 0,0 0 0,0 1 0,-1-1 0,1 1 0,0-1 0,0 1 0,0 0 0,0-1 0,-1 1 0,1 0 0,-1-1 0,1 2 0,0-2 0,-1 1 0,1 0 0,0 0 0,-1 0 0,0 0 0,1 0 0,-1 1 0,3 6 0,1 1 0,-2-1 0,3 14 0,-3-11 0,23 90 0,14 118 0,-17-21 0,-4-47 0,27 198 0,-38-305 0,37 251 0,-6-71 0,0-10 0,1 69 0,-24-184 0,14 74 0,-8-64 0,-9-42 0,-4-35 0,14 39 0,-12-43 0,11 57 0,-16-65 0,0-1 0,1 0 0,12 27 0,1 1 0,-4-4 0,23 66 0,-29-79 0,2-2 0,15 29 0,-17-37 0,44 97 0,4 12 0,-14-34 0,1-4 0,-37-73 0,9 29 0,0-2 0,-7-20 0,7 31 0,-11-39 0,0 0 0,2-1 0,-1 0 0,10 17 0,-4-6-1365,-9-18-5461</inkml:trace>
</inkml:ink>
</file>

<file path=ppt/ink/ink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23"/>
    </inkml:context>
    <inkml:brush xml:id="br0">
      <inkml:brushProperty name="width" value="0.05" units="cm"/>
      <inkml:brushProperty name="height" value="0.05" units="cm"/>
    </inkml:brush>
  </inkml:definitions>
  <inkml:trace contextRef="#ctx0" brushRef="#br0">34 1804 24575,'1'-8'0,"0"-1"0,0 0 0,1 1 0,-1 0 0,1-1 0,0 1 0,1 0 0,-1 1 0,1-1 0,6-13 0,7-20 0,66-278 0,-77 300 0,41-140 0,-7 28 0,-20 67 0,43-107 0,-36 103 0,7-8 0,1 2 0,67-111 0,-60 114 0,-14 27 0,37-46 0,-20 30 0,-37 51 0,1 1 0,0 0 0,0 1 0,1 1 0,-1 0 0,1 1 0,12-5 0,21-14 0,-37 22 0,0-1 0,-1 1 0,2 0 0,-1 1 0,0 0 0,0 0 0,0 1 0,0 0 0,1 0 0,9 4 0,2 3 0,31 20 0,-27-14 0,3 3 0,-15-9 0,0-1 0,11 5 0,-6-4 0,1 1 0,-1 2 0,14 14 0,-4-5 0,3 4 0,-18-14 0,0-2 0,1 1 0,-1-2 0,2 0 0,-2-1 0,1 0 0,12 1 0,74-4 0,-50-4 0,-39 2 0,0-2 0,0 0 0,0 0 0,0-2 0,9-5 0,16-6 0,-18 9 0,0 1 0,0 1 0,0 1 0,0 2 0,0 1 0,1 0 0,21 6 0,-27-2 0,0 0 0,0 1 0,-1 0 0,1 1 0,-1 1 0,1 0 0,-2 2 0,1-1 0,12 18 0,7 11 0,33 48 0,-16-23 0,-33-44 0,14 30 0,-1-3 0,-1-3 0,-1 1 0,-2 1 0,23 64 0,-6 12 0,-23-79 0,-1 1 0,-2 1 0,0 1 0,-1 1 0,-1 0 0,9 94 0,-17-125 0,1 12 0,1 0 0,0 1 0,10 47 0,-9-52 0,5 34 0,1 7 0,-6-41 0,-1 1 0,3 34 0,0 5 0,-6-60-124,0 0 0,0 0 0,1 0 0,-1 0 0,1 0 0,-1 0-1,1 0 1,0-1 0,-1 1 0,2 3 0,3 1-6702</inkml:trace>
</inkml:ink>
</file>

<file path=ppt/ink/ink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15:18.324"/>
    </inkml:context>
    <inkml:brush xml:id="br0">
      <inkml:brushProperty name="width" value="0.05" units="cm"/>
      <inkml:brushProperty name="height" value="0.05" units="cm"/>
    </inkml:brush>
  </inkml:definitions>
  <inkml:trace contextRef="#ctx0" brushRef="#br0">34 34 24575,'10'1'0,"1"0"0,11 2 0,16 2 0,4-5 0,-22 0 0,26 2 0,-39-1 0,-1 0 0,1 0 0,-1 1 0,1 0 0,-1 0 0,-1 0 0,1 1 0,7 4 0,11 10 0,-1 1 0,0 2 0,32 36 0,-46-47 0,34 42 0,71 104 0,-95-123 0,23 52 0,-8-14 0,48 103 0,-32-64 0,-37-78 0,-2 0 0,10 42 0,-18-60 0,33 100 0,0 1 0,-19-62 0,37 79 0,-28-71 0,-3-5 0,32 71 0,45 124 0,-62-122 0,-4-12 0,34 137 0,-34-114 0,-13-66 0,19 89 0,-28-92 0,42 137 0,-30-135 0,8 25 0,1 9 0,-11-30 0,-5-16 0,12 29 0,32 75 0,-51-131 0,20 41 0,-23-61 0,5 12 0,18 49 0,-21-49 0,1-2 0,1 0 0,1 0 0,1-1 0,23 29 0,-35-49 0,6 7 0,0 0 0,-1 1 0,1-1 0,-2 2 0,0-1 0,6 18 0,28 80 0,-39-107-72,1 1 1,-1-1-1,1 0 0,-1-1 0,1 1 0,-1 0 0,2 0 0,-2 0 1,1-1-1,0 1 0,0 0 0,-1 0 0,1 0 0,1-1 0,-1 1 1,-1-1-1,1 1 0,1-1 0,5 2-6754</inkml:trace>
</inkml:ink>
</file>

<file path=ppt/ink/ink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25"/>
    </inkml:context>
    <inkml:brush xml:id="br0">
      <inkml:brushProperty name="width" value="0.1" units="cm"/>
      <inkml:brushProperty name="height" value="0.1" units="cm"/>
      <inkml:brushProperty name="ignorePressure" value="1"/>
    </inkml:brush>
  </inkml:definitions>
  <inkml:trace contextRef="#ctx0" brushRef="#br0">0 4341,'0'-4334,"0"4327</inkml:trace>
</inkml:ink>
</file>

<file path=ppt/ink/ink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26"/>
    </inkml:context>
    <inkml:brush xml:id="br0">
      <inkml:brushProperty name="width" value="0.1" units="cm"/>
      <inkml:brushProperty name="height" value="0.1" units="cm"/>
      <inkml:brushProperty name="ignorePressure" value="1"/>
    </inkml:brush>
  </inkml:definitions>
  <inkml:trace contextRef="#ctx0" brushRef="#br0">0 0,'8398'0,"-8392"0</inkml:trace>
</inkml:ink>
</file>

<file path=ppt/ink/ink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15:18.327"/>
    </inkml:context>
    <inkml:brush xml:id="br0">
      <inkml:brushProperty name="width" value="0.1" units="cm"/>
      <inkml:brushProperty name="height" value="0.1" units="cm"/>
      <inkml:brushProperty name="ignorePressure" value="1"/>
    </inkml:brush>
  </inkml:definitions>
  <inkml:trace contextRef="#ctx0" brushRef="#br0">0 0,'0'0</inkml:trace>
</inkml:ink>
</file>

<file path=ppt/ink/ink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436"/>
    </inkml:context>
    <inkml:brush xml:id="br0">
      <inkml:brushProperty name="width" value="0.1" units="cm"/>
      <inkml:brushProperty name="height" value="0.1" units="cm"/>
      <inkml:brushProperty name="color" value="#E71224"/>
    </inkml:brush>
  </inkml:definitions>
  <inkml:trace contextRef="#ctx0" brushRef="#br0">250 43 24575,'-2'-2'0,"0"0"0,0 1 0,0-2 0,0 2 0,0-1 0,0 1 0,0-1 0,-1 1 0,1-1 0,0 1 0,-1 0 0,1 0 0,-1 0 0,0 0 0,1 1 0,-4-1 0,-15-4 0,0 2 0,0 1 0,-24-1 0,24 4 0,13-1 0,1 1 0,-1-1 0,1 0 0,0-1 0,-1 1 0,1-1 0,0-1 0,-10-2 0,15 3 0</inkml:trace>
</inkml:ink>
</file>

<file path=ppt/ink/ink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37"/>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1,'0'1866,"0"-1864</inkml:trace>
</inkml:ink>
</file>

<file path=ppt/ink/ink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38"/>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0,'1211'0,"-1207"0</inkml:trace>
</inkml:ink>
</file>

<file path=ppt/ink/ink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439"/>
    </inkml:context>
    <inkml:brush xml:id="br0">
      <inkml:brushProperty name="width" value="0.1" units="cm"/>
      <inkml:brushProperty name="height" value="0.1" units="cm"/>
      <inkml:brushProperty name="color" value="#E71224"/>
    </inkml:brush>
  </inkml:definitions>
  <inkml:trace contextRef="#ctx0" brushRef="#br0">1 0 24575,'14'19'0,"-11"-14"0,1 0 0,0-1 0,3 9 0,-4-8 0,1 0 0,-1 0 0,6 6 0,13 9 0,-16-15 0,0 1 0,0-1 0,0 2 0,8 10 0,18 26 0,-27-37 0,0 0 0,1 0 0,9 8 0,9 9 0,-19-18 0,9 10 0,-2 1 0,20 30 0,-25-30 0,-5-13 0,-1 1 0,1 0 0,0-1 0,0 0 0,0 0 0,1 0 0,4 6 0,-5-7 0,1 1 0,-1 0 0,0 0 0,0 0 0,2 7 0,7 8 0,-8-15 0,-1 1 0,0-1 0,0 1 0,2 7 0,-3-7 0,1-1 0,0 1 0,-1 0 0,5 4 0,-4-3 0,1-1 0,0 1 0,-1 0 0,2 5 0,5 12 0,5 10 0,-11-25 0,0 1 0,0-1 0,8 12 0,-4-8 0,9 20 0,-6-12 0,1 3 0,-1-2 0,18 28 0,-16-23 0,-10-20 0,0-1 0,0 1 0,5 7 0,-4-6 0,1 0 0,-1 1 0,-1 0 0,1-1 0,-2 1 0,3 10 0,4 18 0,-1-16 0,-3-8 0,-1 0 0,2-1 0,8 15 0,-12-22 0,1-1 0,-1 1 0,0 0 0,0 0 0,0-1 0,0 4 0,0-3 0,-1-1 0,1 1 0,0 0 0,0-1 0,-1 1 0,2 0 0,1 3 0,0-2 0,0 1 0,0 0 0,-2 0 0,1 0 0,0 0 0,1 6 0,2 8 0,0 0 0,-4-13 0,1-1 0,-1 0 0,5 7 0,5 28 0,19 25 0,-3-5 0,-24-53 0,-1-4 0,-1 1 0,1-1 0,-1 1 0,2 5 0,-3-7 0,1 0 0,0-1 0,0 2 0,0-1 0,0 0 0,0-1 0,1 2 0,2 1 0,-2-2 0,-1-1 0,1 2 0,-1-1 0,0 0 0,0 0 0,0 0 0,2 5 0,-1 1 0,1 1 0,7 13 0,3 9 0,-9-20 0,1-1 0,1 1 0,0 0 0,8 10 0,-10-15 0,-1 1 0,0-1 0,4 11 0,3 7 0,14 18 0,-2 1 0,-14-23 0,-8-16 0,1-1 0,1 2 0,0-2 0,0 1 0,0 0 0,3 4 0,-8 9 0,3-16 0,1 0 0,-1-1 0,1 1 0,-1 0 0,1-1 0,-1 1 0,1 0 0,0-1 0,0 1 0,-1 0 0,1 0 0,0-1 0,1 1 0,-2-1 0,1 1 0,0-1 0,-1 1 0,1-1 0,-1 1 0,1-1 0,0 1 0,-1-1 0,1 1 0,-1-1 0,1 1 0,-1 0 0,1 0 0,-1-1 0,0 1 0,1 0 0,-1-1 0,0 1 0,0 0 0,0 0 0,1 3 0,0-2 0,0 1 0,0-1 0,0 1 0,0 0 0,1-1 0,-1 1 0,1-1 0,-1 0 0,1 0 0,2 3 0,-1-2 0,-1-1 0,0 1 0,0-1 0,0 0 0,-1 1 0,1 0 0,-1-1 0,0 1 0,1 4 0,13 34 0,-15-41-40,0 1 0,1-1 0,-1 1 0,0-1-1,1 1 1,-1-1 0,0 1 0,0-1 0,1 0 0,-1 1 0,0-1-1,1 1 1,0-1 0,-1 0 0,0 1 0,1-1 0,-1 0-1,1 1 1,-1-1 0,1 1 0,-1-1 0,1 0 0,0 0 0,-1 0-1,1 0 1,-1 1 0,1-1 0,0 0 0,-1 0 0,1 0-1,-1 0 1,1 0 0,1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0:02:57.221"/>
    </inkml:context>
    <inkml:brush xml:id="br0">
      <inkml:brushProperty name="width" value="0.05" units="cm"/>
      <inkml:brushProperty name="height" value="0.05" units="cm"/>
    </inkml:brush>
  </inkml:definitions>
  <inkml:trace contextRef="#ctx0" brushRef="#br0">1 3347 24575,'2'-16'0,"-1"-1"0,2 1 0,0 0 0,0 1 0,0-1 0,1 1 0,1 0 0,-1 1 0,1-1 0,12-24 0,12-40 0,123-524 0,-143 568 0,76-266 0,-13 54 0,-36 125 0,78-200 0,-65 193 0,11-15 0,4 4 0,123-209 0,-112 215 0,-24 50 0,67-85 0,-37 56 0,-67 96 0,0 1 0,1 2 0,0 0 0,1 2 0,-1 1 0,1 1 0,24-9 0,37-25 0,-68 39 0,0 0 0,0 1 0,1 0 0,-1 2 0,1 0 0,-1 0 0,1 2 0,-1 0 0,1 1 0,18 6 0,3 6 0,58 38 0,-49-26 0,4 6 0,-28-19 0,1 0 0,21 8 0,-12-6 0,0 2 0,0 2 0,27 27 0,-9-8 0,6 6 0,-33-27 0,0-1 0,1-1 0,-1-2 0,2-1 0,-1-1 0,0-2 0,22 4 0,138-8 0,-93-7 0,-72 2 0,0-2 0,0-1 0,0-1 0,0-1 0,16-11 0,30-13 0,-33 19 0,0 2 0,0 1 0,0 3 0,1 3 0,-1 1 0,1 2 0,39 11 0,-49-6 0,0 2 0,-1 1 0,0 2 0,0 0 0,-1 2 0,1 1 0,-2 2 0,1 0 0,21 32 0,15 22 0,59 90 0,-28-41 0,-62-86 0,27 58 0,-3-6 0,-2-6 0,-2 2 0,-2 3 0,41 120 0,-10 23 0,-43-150 0,-2 3 0,-3 1 0,-1 2 0,-2 1 0,-2 2 0,18 176 0,-32-236 0,2 24 0,1 0 0,1 0 0,18 91 0,-16-100 0,8 64 0,3 14 0,-12-77 0,-1 2 0,4 63 0,1 10 0,-11-113-124,1 0 0,-1-1 0,1 1 0,0 0 0,0 0 0,0-1-1,0 1 1,0-1 0,0 1 0,3 4 0,5 5-6702</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2:36:23.165"/>
    </inkml:context>
    <inkml:brush xml:id="br0">
      <inkml:brushProperty name="width" value="0.025" units="cm"/>
      <inkml:brushProperty name="height" value="0.025" units="cm"/>
      <inkml:brushProperty name="color" value="#FFC114"/>
      <inkml:brushProperty name="ignorePressure" value="1"/>
    </inkml:brush>
  </inkml:definitions>
  <inkml:trace contextRef="#ctx0" brushRef="#br0">1 1,'15'0,"-27"0,10 0</inkml:trace>
</inkml:ink>
</file>

<file path=ppt/ink/ink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440"/>
    </inkml:context>
    <inkml:brush xml:id="br0">
      <inkml:brushProperty name="width" value="0.2" units="cm"/>
      <inkml:brushProperty name="height" value="0.2" units="cm"/>
      <inkml:brushProperty name="color" value="#E71224"/>
    </inkml:brush>
  </inkml:definitions>
  <inkml:trace contextRef="#ctx0" brushRef="#br0">38 1 24575,'2'1'0,"-1"0"0,1 0 0,-1 1 0,1-2 0,-1 1 0,1 0 0,0 0 0,0 0 0,0 0 0,-1 0 0,5 0 0,-5-1 0,49 16 0,-30-10 0,-20-6 0,2 0 0,-2 1 0,1-1 0,0 0 0,0 1 0,-1 0 0,1-1 0,0 0 0,0 1 0,-1-1 0,1 1 0,-1 0 0,1-1 0,0 1 0,-1-1 0,1 1 0,-1 0 0,0-1 0,2 2 0,-4-1 0,1 0 0,-1 0 0,1-1 0,0 1 0,-1-1 0,1 1 0,0-1 0,-1 0 0,1 0 0,-1 1 0,1-1 0,-1 0 0,-1 0 0,1 0 0,-14 2 0,12-2 0,-1 1 0,0 0 0,1 0 0,-1 0 0,-6 2 0,9-2 0,1-1 0,-1 1 0,0 1 0,0-1 0,1 0 0,0 0 0,-1 0 0,1 0 0,0 1 0,-1-1 0,1 1 0,0-1 0,0 1 0,0-1 0,1 1 0,-2 3 0,1-4 0,1-1 0,0 1 0,-1 0 0,0 0 0,1 0 0,0 0 0,0 0 0,0 0 0,0 0 0,0 0 0,0-1 0,0 1 0,0 0 0,0 0 0,0 0 0,0 0 0,1 0 0,-1 0 0,1 0 0,-1-1 0,1 2 0,0-1 0,0 0 0,0-1 0,0 1 0,0-1 0,0 1 0,1 0 0,-1-1 0,0 1 0,0-1 0,0 1 0,1-1 0,-1 0 0,0 0 0,0 0 0,1 0 0,-1 0 0,2 0 0,90 0 0,-76-2 0,-15 1 0,1 0 0,0 1 0,0 0 0,0-1 0,0 1 0,0 0 0,-1 0 0,1 0 0,0 1 0,0-1 0,-1 1 0,1 0 0,0-1 0,0 1 0,0 0 0,-1 0 0,1 0 0,-1 0 0,5 4 0,-3-2 0,1 0 0,-1 1 0,0-1 0,0 2 0,0-1 0,-1 0 0,1 0 0,-1 1 0,-1-1 0,1 1 0,2 5 0,-5-9 0,0-1 0,0 0 0,0 1 0,0-1 0,0 0 0,0 0 0,0 1 0,0-1 0,0 0 0,0 1 0,-1-1 0,1 0 0,0 0 0,0 1 0,0-1 0,0 0 0,0 0 0,0 1 0,-1-1 0,1 0 0,0 0 0,-1 0 0,1 1 0,0-1 0,0 1 0,0-1 0,-1 0 0,1 0 0,-1 0 0,-12 3 0,-17-4 0,28 1 0,-81-5 0,68 5 0,4-1 0,0 1 0,-1 1 0,1 0 0,0 0 0,-14 4 0,24-5 0,-1 1 0,1 0 0,-1 0 0,1 1 0,0-1 0,0 0 0,-1 1 0,1-1 0,0 0 0,0 0 0,0 1 0,1 0 0,-1-1 0,0 1 0,0-1 0,1 1 0,0 0 0,-1-1 0,0 4 0,1-4 0,0 1 0,-1-1 0,1 0 0,0 0 0,0 1 0,-1-1 0,1 0 0,1 1 0,-1-1 0,0 1 0,1-1 0,-1 0 0,0 0 0,1 0 0,0 1 0,-1-1 0,1 0 0,-1 1 0,1-1 0,0 0 0,0 0 0,0 0 0,0 0 0,2 2 0,2-2 0,0 0 0,0 0 0,0-1 0,0 1 0,0-1 0,0 0 0,0 0 0,10-1 0,5 0 0,103 5 0,-71 1 0,-33-3 0,23 0 0,-41-2 0,1 0 0,1 1 0,-2-1 0,1 0 0,1 1 0,-2-1 0,1 1 0,0-1 0,0 1 0,0 0 0,0-1 0,0 1 0,-1 0 0,1 1 0,0-1 0,-1 0 0,1 0 0,-1 0 0,1 0 0,-1 1 0,0 0 0,0-1 0,0 0 0,0 1 0,0-1 0,1 4 0,-2-4 0,0-1 0,-1 1 0,1 0 0,0-1 0,0 1 0,0-1 0,-1 1 0,1-1 0,0 1 0,-1 0 0,1 0 0,-1-1 0,1 1 0,-1-1 0,1 1 0,-1-1 0,0 0 0,1 1 0,-1-1 0,1 1 0,-1-1 0,0 0 0,1 0 0,-1 1 0,1-1 0,-2 0 0,2 0 0,-1 0 0,1 1 0,-2-1 0,1 0 0,-27 3 0,-49 1 0,29-3 0,-46-2 0,22-3 0,72 4 0,-2 0 0,0 0 0,0 0 0,-1 0 0,2 0 0,-2 0 0,1 1 0,0-1 0,0 0 0,-3 2 0,5-2 0,-1 1 0,1-1 0,-1 1 0,0 0 0,1-1 0,-1 1 0,1 0 0,-1 0 0,1 0 0,-1-1 0,1 1 0,0 0 0,-1 0 0,1-1 0,0 1 0,0 0 0,-1 0 0,1 0 0,0-1 0,0 2 0,1-2 0,-1 1 0,0 1 0,1-1 0,-1-1 0,0 1 0,0 0 0,0-1 0,0 1 0,0 0 0,1 0 0,-1-1 0,1 1 0,-1 0 0,0-1 0,1 1 0,-1-1 0,1 1 0,0 0 0,-1-1 0,1 1 0,-1-1 0,1 0 0,0 1 0,2 1 0,-2-1 0,1 0 0,1-1 0,-1 1 0,0 0 0,0-1 0,4 1 0,4 0 0,-1 0 0,18 0 0,-23-1 0,41-1 0,56 2 0,-92-1 0,0 1 0,0 0 0,0 1 0,0-1 0,0 1 0,-1 1 0,1 0 0,-1 0 0,1 1 0,13 7 0,-13-8 0,0 1 0,1-1 0,0-1 0,0 0 0,18 2 0,-27-4 0,-88-4 0,53 1 0,0 2 0,-45 3 0,36-1 0,35-1 0,0 0 0,1 0 0,-1 0 0,1 2 0,-1-1 0,0 0 0,-13 4 0,10-1 0,6-3 0,0 1 0,0 0 0,0 0 0,0 0 0,-6 5 0,10-7 0,1 1 0,-1-1 0,1 1 0,-1-1 0,0 1 0,1-1 0,-1 1 0,1-1 0,0 1 0,-1-1 0,1 1 0,-1 0 0,1-1 0,0 1 0,0 0 0,0 0 0,0-1 0,-1 2 0,2-1 0,-1-1 0,0 1 0,0 0 0,1 0 0,-1 0 0,1 0 0,-1 0 0,0 0 0,1 0 0,-1-1 0,1 1 0,0 0 0,0 0 0,-1-1 0,1 1 0,1 1 0,0-1 0,1 0 0,-2 0 0,1 0 0,1 0 0,-2 0 0,2-1 0,-1 1 0,0 0 0,0-1 0,0 0 0,1 1 0,3-1 0,33-1 0,-18 0 0,168 6 0,-173-5 0,0 0 0,0 1 0,22 5 0,-10-3 0,6 2 0,-34-4 0,1-1 0,0 0 0,0 0 0,0 0 0,-1 0 0,2 1 0,-2-1 0,1 0 0,0 1 0,0-1 0,-1 1 0,1-1 0,-1 1 0,1-1 0,0 1 0,0-1 0,-1 1 0,0-1 0,1 1 0,0-1 0,-1 2 0,1-2 0,-1 1 0,1 0 0,-1-1 0,0 1 0,0 0 0,1-1 0,-1 1 0,0 0 0,0 0 0,0-1 0,0 3 0,-1-2 0,1 0 0,0 0 0,-1 0 0,0 0 0,0 0 0,0 1 0,1-1 0,-1 0 0,0 0 0,0-1 0,0 1 0,0 0 0,0 0 0,0 0 0,-1-1 0,1 1 0,0 0 0,0-1 0,0 1 0,-2 0 0,-6 1 0,0-1 0,-1 1 0,1-1 0,0 0 0,-1-1 0,1 0 0,-11-2 0,-10 1 0,-79-3 0,-1-1 0,91 5 0,12-1 0,0 1 0,0 0 0,0 0 0,0 0 0,-1 1 0,2 0 0,-1 1 0,-7 1 0,13-2 0,-1-1 0,2 0 0,-1 1 0,-1-1 0,2 0 0,-1 1 0,0-1 0,0 1 0,0-1 0,1 1 0,-2 0 0,2-1 0,-1 1 0,1 0 0,-1-1 0,0 1 0,1 0 0,-1 0 0,1-1 0,-1 1 0,1 0 0,-1 0 0,1 0 0,0 0 0,0 0 0,-1 0 0,1-1 0,0 1 0,0 0 0,0 0 0,0 0 0,0 0 0,0 0 0,1 0 0,-1 0 0,0 0 0,0 0 0,0-1 0,1 1 0,0 0 0,-1 0 0,0-1 0,1 2 0,-1-2 0,2 2 0,0 0 0,0 0 0,0 0 0,0 0 0,0-1 0,0 1 0,1-1 0,-1 0 0,0 1 0,1-1 0,-1 0 0,1 0 0,-1 0 0,1 0 0,-1 0 0,1-1 0,5 1 0,153 3 0,-149-3 0,0 0 0,20 4 0,-21-3 0,1 0 0,-1-1 0,14 1 0,-4-3 0,0 2 0,38 4 0,-50-4 0,0 0 0,-1-1 0,13 0 0,-13-1 0,0 1 0,-1 1 0,1-1 0,11 2 0,-19-2 0,1 0 0,-1 0 0,0 0 0,1 0 0,0 0 0,-1 0 0,0 0 0,1 1 0,-1-1 0,0 0 0,0 0 0,1 0 0,-1 0 0,1 0 0,-1 1 0,0-1 0,1 0 0,-1 0 0,0 0 0,0 1 0,0-1 0,1 1 0,-1-1 0,1 0 0,-1 0 0,0 1 0,0-1 0,0 0 0,0 1 0,0-1 0,0 0 0,1 1 0,-2 0 0,1-1 0,0 1 0,-1 0 0,0-1 0,1 1 0,0-1 0,-1 1 0,1 0 0,-1-1 0,0 1 0,1-1 0,-1 0 0,1 1 0,-2 0 0,-26 10 0,16-7 0,-2-2 0,1 0 0,0 0 0,0-1 0,0-1 0,0 0 0,-18-2 0,-9 1 0,-216 1 0,239-1 0,16 0 0,0 1 0,0 0 0,-1-1 0,1 1 0,-1 0 0,1 0 0,0 0 0,0 0 0,0 0 0,-1 0 0,1 0 0,-1 0 0,1 1 0,0-1 0,0 0 0,0 0 0,-1 1 0,1-1 0,0 1 0,0-1 0,0 1 0,0-1 0,0 1 0,-2 2 0,-2 1 0,3-2 0,-1 0 0,1 0 0,-1 1 0,2-1 0,-1 1 0,-1-1 0,0 5 0,2-6 0,1 0 0,0 0 0,0 0 0,0 0 0,0 0 0,0 0 0,0 1 0,0-1 0,0 0 0,0 0 0,0 0 0,1 0 0,-1 0 0,0 0 0,1 0 0,0 0 0,-1 0 0,1 0 0,-1 0 0,1 0 0,0 0 0,0-1 0,-1 1 0,1 0 0,1 1 0,0-1 0,0 1 0,0-1 0,0 0 0,1 1 0,-2-1 0,2 0 0,-1 0 0,1 0 0,-1 0 0,0-1 0,1 1 0,-1-1 0,1 1 0,3-1 0,5 1 0,1-1 0,11-1 0,15 1 0,58 5 0,9 1 0,-15 0 0,-21-6 0,10 0 0,-78 0 0,0 0 0,-1 0 0,2 0 0,-2 1 0,1-1 0,0 0 0,0 0 0,0 0 0,-1 1 0,2-1 0,-2 0 0,1 1 0,-1-1 0,2 1 0,-2-1 0,1 1 0,-1 0 0,1-1 0,0 1 0,-1-1 0,1 1 0,-1 0 0,1 0 0,0 1 0,0 1 0,0-1 0,0 0 0,-1 1 0,0-1 0,1 3 0,-1-1 0,0-3 0,0-1 0,0 1 0,0 0 0,0-1 0,0 1 0,0 0 0,-1-1 0,1 1 0,0-1 0,0 1 0,0 0 0,-1 0 0,0-1 0,1 1 0,0-1 0,-1 1 0,1-1 0,-1 1 0,0-1 0,1 1 0,-1-1 0,1 0 0,-1 1 0,0-1 0,1 0 0,-1 1 0,1-1 0,-1 0 0,0 0 0,0 1 0,1-1 0,-1 0 0,0 0 0,0 0 0,-1 0 0,-4 1 0,-1 0 0,1-1 0,-9-1 0,7 0 0,-25 1 0,1-2 0,-59-10 0,57 5 0,0 1 0,0 2 0,-49-1 0,65 5 0,7 0 0,1-1 0,-1 2 0,1-1 0,0 1 0,0 1 0,-1-1 0,1 1 0,-19 7 0,15-3 0,9-5 0,1 1 0,0 0 0,-1 0 0,1 0 0,-4 3 0,7-4 0,-1 1 0,1-1 0,0 0 0,0 0 0,0 0 0,0 1 0,0-1 0,0 1 0,1-1 0,-1 1 0,0-1 0,1 1 0,-1-1 0,1 1 0,0 0 0,0-1 0,-1 3 0,1-2 0,0-1 0,0 1 0,0-1 0,0 1 0,0-1 0,1 1 0,-1-1 0,0 1 0,1-1 0,-1 0 0,1 1 0,0-1 0,-1 1 0,1-1 0,0 0 0,0 0 0,0 0 0,0 0 0,0 1 0,0-1 0,1 0 0,-1 0 0,2 1 0,0-1 0,0 0 0,1 1 0,-1-2 0,0 2 0,1-2 0,-1 1 0,0 0 0,1-1 0,-1 0 0,6 0 0,476 0 0,-479 0 0,0 0 0,0 0 0,0 1 0,0 0 0,0 0 0,11 3 0,-14-3 0,-1 0 0,1 0 0,-1 0 0,0 1 0,1-1 0,-1 1 0,1-1 0,-2 1 0,2 0 0,-1-1 0,-1 2 0,1-1 0,0 0 0,0 0 0,-1 0 0,2 3 0,-2-3 0,0-1 0,-1 1 0,1 0 0,0-1 0,-1 1 0,1-1 0,-1 1 0,0 0 0,0-1 0,1 1 0,-2 3 0,1-4 0,0 0 0,-1-1 0,1 1 0,-1 0 0,0 0 0,1 0 0,-1-1 0,1 1 0,-2 0 0,2 0 0,-1-1 0,0 1 0,0 0 0,0-1 0,0 1 0,0-1 0,0 0 0,0 1 0,0-1 0,0 0 0,-2 1 0,-4 1 0,0 0 0,-1 0 0,1-1 0,-1 0 0,1 0 0,-1-1 0,-13 0 0,8-1 0,-1 0 0,0-2 0,-17-4 0,19 5 0,1-1 0,-1 2 0,-18-1 0,-15-1 0,18 0 0,-34 1 0,8 0 0,-54-3 0,93 4 0,-69 2 0,83-1 0,-1 0 0,-1 1 0,2-1 0,-1 1 0,-1 0 0,2-1 0,-1 1 0,0-1 0,0 1 0,1 0 0,-1-1 0,0 1 0,0 0 0,1-1 0,-1 1 0,1 0 0,-1 0 0,0 0 0,1 0 0,0 0 0,0 0 0,-1-1 0,1 1 0,0 0 0,0 0 0,0 2 0,-3 27 0,2-27 0,1-1 0,1 0 0,-1 1 0,0-1 0,0 0 0,1 0 0,-1 0 0,1 1 0,0-1 0,0 0 0,0 0 0,0 0 0,0 0 0,1 0 0,-1 0 0,1 0 0,-1-1 0,1 1 0,-1-1 0,1 1 0,1 0 0,-2-1 0,1 0 0,1 1 0,-1-1 0,0 0 0,0 0 0,1 0 0,-1 0 0,0-1 0,1 1 0,-1 0 0,1-1 0,0 0 0,3 1 0,298-2 0,-243-3 0,-40 1 0,23 1 0,5 2 0,36 0 0,-81 1 0,1-1 0,-1 1 0,1 0 0,-1 0 0,0 1 0,1-1 0,-1 0 0,0 1 0,0 0 0,6 3 0,-8-3 0,1-1 0,-1 2 0,0-2 0,0 1 0,0 0 0,-1 0 0,1 1 0,0-1 0,0 0 0,-1 0 0,0 1 0,0-1 0,1 1 0,-2-1 0,1 1 0,1 4 0,2 8 0,-3-12 0,0-1 0,0 0 0,-1 1 0,1 0 0,0-1 0,-1 1 0,0 0 0,0-1 0,0 4 0,0-5 0,-1-1 0,1 0 0,-1 1 0,1-1 0,0 1 0,-1-1 0,1 0 0,-1 0 0,0 1 0,1-1 0,0 0 0,-1 0 0,1 1 0,-1-1 0,0 0 0,1 0 0,-1 0 0,1 0 0,-1 0 0,0 0 0,1 0 0,-1 0 0,1 0 0,-1 0 0,0 0 0,1 0 0,-1 0 0,0 0 0,-22-4 0,18 3 0,-75-9 0,30 4 0,-46 0 0,87 6 0,-47-4 0,-14-1 0,3 1 0,-3-1 0,36 5 0,-46 0 0,52-7 0,25 6 0,0 0 0,0 0 0,0 0 0,0 0 0,0 1 0,0-1 0,0 1 0,0 0 0,0-1 0,0 1 0,0 0 0,-1 1 0,-3 0 0,6-1 0,0 0 0,1 1 0,-1-1 0,1 1 0,-1-1 0,0 1 0,1-1 0,0 1 0,-1-1 0,1 1 0,0-1 0,0 1 0,-1 0 0,1 0 0,-1-1 0,1 1 0,0 0 0,0-1 0,0 1 0,0 0 0,0-1 0,0 2 0,1 20 0,0-14 0,-1-5 0,-1 0 0,1 0 0,0 0 0,1 0 0,-1 1 0,0-1 0,1 0 0,0 0 0,0 0 0,0 0 0,1 0 0,-1 0 0,1 0 0,-1 0 0,1-1 0,0 1 0,5 4 0,-6-6 0,1 0 0,0 0 0,-1 0 0,1 1 0,0-1 0,0 0 0,0-1 0,0 1 0,0-1 0,0 1 0,1-1 0,-2 1 0,2-1 0,-1 0 0,0 0 0,0 0 0,0 0 0,3 0 0,7-1 0,-1 0 0,15-4 0,-8 2 0,31-5 0,-37 7 0,-2-1 0,2 1 0,-1 1 0,1-1 0,16 3 0,6-1 0,88-6 0,-98 6 0,2 1 0,43 7 0,-35-4 0,-19-2 0,-1 0 0,19 6 0,-23-7 0,1 0 0,-1 0 0,1-1 0,-1 0 0,21-1 0,12 1 0,-41-1 0,-1 0 0,1 1 0,-1-1 0,0 0 0,0 1 0,1-1 0,-1 1 0,0 0 0,1-1 0,-1 1 0,0 0 0,0 0 0,0 0 0,0 0 0,0-1 0,0 1 0,0 0 0,0 0 0,0 0 0,0 1 0,-1-1 0,1 0 0,-1 0 0,1 0 0,-1 0 0,1 1 0,-1 1 0,1-2 0,-1 0 0,0 0 0,0-1 0,0 1 0,0 0 0,0 0 0,0 0 0,0 0 0,0 0 0,-1-1 0,1 1 0,0 0 0,0 0 0,-1 0 0,1-1 0,-1 1 0,1 0 0,-1-1 0,1 2 0,-1-2 0,0 1 0,1-1 0,-1 1 0,0-1 0,1 1 0,-1 0 0,0-1 0,0 0 0,0 1 0,1-1 0,-2 1 0,2-1 0,-1 0 0,0 0 0,0 1 0,0-1 0,0 0 0,0 0 0,0 0 0,0 0 0,-1 0 0,-71 4 0,-100-2 0,90-3 0,-236 1 0,263 4 0,55-4 0,0 0 0,0 0 0,0 0 0,-1 0 0,1 0 0,-1 1 0,1-1 0,0 0 0,0 1 0,0 0 0,-1-1 0,1 1 0,0-1 0,0 1 0,0-1 0,-1 1 0,2 0 0,-1 0 0,-1-1 0,2 1 0,-1 0 0,0 1 0,0-2 0,1 1 0,-1 0 0,1 0 0,-1 0 0,0 0 0,1 0 0,0 1 0,-1-1 0,1 0 0,0 0 0,0 0 0,0 0 0,0 1 0,0-1 0,0 0 0,0 2 0,0-1 0,0 0 0,1 1 0,-1-1 0,0 0 0,1 0 0,0 0 0,0 0 0,0 0 0,0 0 0,0 0 0,0 0 0,1 0 0,-1 0 0,0 0 0,1-1 0,0 1 0,0 0 0,-1-1 0,1 1 0,4 1 0,2 0 0,1 0 0,0 0 0,0-1 0,0 0 0,0 0 0,1-1 0,16 0 0,70-5 0,-64 2 0,74-3 0,-44-2 0,-7 1 0,6 0 0,-40 3 0,0 1 0,1 0 0,0 2 0,-1 0 0,42 6 0,-16 7 0,-16-3 0,-24-8 0,10 1 0,-17-3 0,1 0 0,-1 0 0,1 0 0,0 0 0,-1 0 0,0 1 0,1-1 0,-1 0 0,0 0 0,1 0 0,0 1 0,-1-1 0,0 0 0,0 0 0,1 1 0,-1-1 0,0 0 0,1 0 0,-1 1 0,0 0 0,1-1 0,-1 0 0,0 1 0,0 0 0,0 0 0,-1-1 0,0 1 0,1-1 0,-1 1 0,1-1 0,-1 1 0,0-1 0,1 1 0,-1-1 0,1 1 0,-2 0 0,2-1 0,-1 0 0,1 1 0,-2-1 0,1 0 0,-16 6 0,5-4 0,1 0 0,-1-1 0,0-1 0,1 1 0,-18-3 0,-6 1 0,-202-4 0,229 5 0,1 0 0,-1-1 0,-10-2 0,2-1 0,-1 3 0,-1-1 0,0 2 0,-20 1 0,-3 0 0,21 0 0,0 1 0,-39 8 0,3-1 0,47-8 0,-26 5 0,33-6 0,-1 1 0,1 0 0,0 0 0,0 0 0,-1 0 0,2 0 0,-2 0 0,1 0 0,1 0 0,-2 1 0,-2 2 0,5-3 0,-1 0 0,1 0 0,0 0 0,-1 0 0,0 0 0,1 0 0,0 0 0,0 0 0,-1 0 0,1 0 0,0 0 0,0 0 0,0 1 0,0-1 0,0 0 0,1 0 0,-1 0 0,0 0 0,0 0 0,1 0 0,0 2 0,0-5 0,-1 1 0,0 0 0,1-1 0,0 1 0,-1 0 0,0 0 0,0 0 0,0-1 0,0 1 0,0 0 0,0-2 0,-8-12 0,8 15 0,0 0 0,0-1 0,0 1 0,-1 0 0,1 0 0,0-1 0,0 1 0,0 0 0,0 0 0,-1-1 0,1 1 0,0 0 0,-1 0 0,1 0 0,0-1 0,0 1 0,-1 0 0,1 0 0,0 0 0,-1 0 0,1 0 0,-1-1 0,1 1 0,0 0 0,0 0 0,-1 0 0,1 0 0,0 0 0,-1 0 0,1 0 0,-1 0 0,1 0 0,0 0 0,-1 0 0,1 0 0,0 0 0,0 1 0,-1-1 0,0 0 0,1 0 0,0 0 0,0 0 0,-1 0 0,1 1 0,-1-1 0,1 1 0,0 1 0,0-1 0,0 1 0,0-1 0,0 1 0,0-1 0,0 1 0,0-1 0,1 0 0,0 1 0,-1 0 0,2 1 0,2 10 0,-5-12 0,1 0 0,0 0 0,1 1 0,-1-1 0,0 0 0,0 1 0,0-1 0,1 0 0,0 0 0,-1 0 0,1 0 0,-1 0 0,1 0 0,0 1 0,-1-1 0,1 0 0,2 1 0,-2-1 0,1-1 0,0 1 0,-1 0 0,1-1 0,-1 1 0,1 0 0,0-1 0,0 0 0,0 0 0,-1 1 0,1-1 0,0 0 0,2-1 0,66 2 0,75-2 0,-27-13 0,172 10 0,-215 4 0,-66 0 0,0 1 0,0 0 0,13 3 0,-13-1 0,0-2 0,0 1 0,12-1 0,-19-1 0,-1 0 0,1 0 0,0 0 0,0 0 0,0 1 0,-1-1 0,1 0 0,0 1 0,-1-1 0,1 1 0,-1-1 0,1 1 0,-1 0 0,1 0 0,1 0 0,-1 1 0,-1 0 0,1-1 0,-1 2 0,0-1 0,1-1 0,-1 1 0,-1 1 0,2-1 0,-2 0 0,1 2 0,1 0 0,-1 0 0,0 0 0,1 0 0,0 0 0,0 0 0,0 0 0,1-1 0,-1 1 0,7 6 0,-7-8 0,0 0 0,0 0 0,-1 0 0,1 0 0,0 0 0,2 4 0,-4-6 0,0 0 0,0 0 0,0 1 0,0-1 0,0 1 0,0-1 0,0 0 0,0 0 0,0 1 0,0-1 0,0 0 0,0 0 0,0 0 0,0 1 0,0-1 0,0 0 0,0 0 0,-1 1 0,1-1 0,0 0 0,0 0 0,-1 0 0,1 1 0,0-1 0,0 0 0,0 0 0,-1 1 0,0-1 0,0 1 0,0-1 0,1 0 0,-2 0 0,2 1 0,-1-1 0,0 0 0,0 0 0,0 0 0,0 0 0,-1 0 0,-23 0 0,-24-2 0,16-1 0,-2-1 0,-7-1 0,-324 6 0,289 4 0,43-1 0,-8-1 0,-71-2 0,105-2 0,0 0 0,-13-3 0,15 1 0,0 2 0,-1 0 0,0 0 0,1 0 0,-7 1 0,12 0 0,0 0 0,0 1 0,0-1 0,0 0 0,0 1 0,0-1 0,0 1 0,1-1 0,-2 1 0,2-1 0,-1 1 0,1 0 0,-2 0 0,2-1 0,-1 1 0,1 0 0,-1-1 0,0 1 0,1 0 0,0 0 0,-1-1 0,1 1 0,0 1 0,0-2 0,-1 1 0,1 0 0,0 0 0,0 1 0,-2 27 0,2-25 0,0-1 0,0 1 0,0-1 0,1 0 0,0 1 0,0-1 0,0 0 0,1 1 0,-1-1 0,1 1 0,1 2 0,-1-4 0,0 0 0,0 0 0,0-1 0,-1 1 0,2-1 0,-1 1 0,0 0 0,0-1 0,1 0 0,-1 0 0,1 0 0,-1 0 0,0 0 0,1 0 0,0 0 0,5 0 0,11 1 0,1 0 0,-1-2 0,1 0 0,35-3 0,-22-1 0,51-2 0,38 2 0,160 4 0,-274 0 0,-1 1 0,15 2 0,-15-1 0,0-1 0,0 0 0,10 0 0,47-1 0,50-1 0,-103 0 0,4 0 0,-14 1 0,-1 0 0,0 0 0,1 1 0,0-1 0,-1 0 0,1 1 0,-1-1 0,1 0 0,-1 1 0,1-1 0,-1 0 0,1 1 0,-1-1 0,0 1 0,0 0 0,1-1 0,-1 1 0,1-1 0,-1 1 0,0-1 0,0 1 0,0-1 0,0 1 0,1 0 0,2 10 0,-2-10 0,0 0 0,-1 1 0,0-1 0,1 0 0,-1 0 0,0 1 0,0-1 0,0 1 0,0-1 0,0 2 0,0-3 0,-1 1 0,1 0 0,0 0 0,-1 0 0,0-1 0,1 1 0,-1 0 0,1-1 0,-1 1 0,0-1 0,0 1 0,1-1 0,-1 1 0,0-1 0,0 0 0,1 1 0,-2-1 0,2 0 0,-1 1 0,0-1 0,-1 0 0,-14 4 0,0-2 0,0 0 0,0-1 0,0 0 0,0-1 0,-16-2 0,-11 1 0,-65-3 0,3-1 0,-144 1 0,240 4 0,-1 1 0,-18 3 0,13-1 0,-1 0 0,-9 1 0,1-1 0,-39 1 0,-17 1 0,65-5 0,10 1 0,-1-1 0,2 0 0,-2 0 0,1-1 0,0 1 0,0-1 0,0-1 0,-6 0 0,10 1 0,-1 0 0,1 1 0,-1-1 0,1 1 0,-1 0 0,1-1 0,-1 1 0,1 0 0,-1 0 0,1 0 0,-1-1 0,1 1 0,-1 1 0,1-1 0,-1 0 0,1 0 0,-1 0 0,1 1 0,-2 0 0,2-1 0,0 1 0,0 0 0,1-1 0,-2 1 0,2 0 0,-1 0 0,1 0 0,-1 0 0,0 0 0,1-1 0,0 1 0,-1 0 0,1 0 0,0 0 0,-1 0 0,1 0 0,0 0 0,0 0 0,0 0 0,0 0 0,0 0 0,0 0 0,0 0 0,0 0 0,1 2 0,-1-2 0,0 0 0,0 0 0,0-1 0,0 1 0,1 0 0,-1 0 0,0 1 0,0-1 0,1-1 0,0 1 0,-1 0 0,1 0 0,-1 0 0,1 0 0,0-1 0,-1 1 0,1 0 0,0 0 0,0 0 0,0-1 0,0 1 0,0-1 0,0 1 0,1 0 0,1 0 0,0-1 0,0 0 0,1 1 0,-1-1 0,0 0 0,0 0 0,5 0 0,4-1 0,-3 1 0,1 1 0,14 3 0,-14-2 0,-1-1 0,15 0 0,468-1 0,-424-5 0,50 1 0,-110 4 0,-1-1 0,15-2 0,-15 1 0,1 1 0,0 0 0,8 0 0,-7 1 0,90 4 0,-53-3 33,-27-1-1431</inkml:trace>
</inkml:ink>
</file>

<file path=ppt/ink/ink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34"/>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1,'0'1893,"0"-2058,0 337,0-187,0 6</inkml:trace>
</inkml:ink>
</file>

<file path=ppt/ink/ink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435"/>
    </inkml:context>
    <inkml:brush xml:id="br0">
      <inkml:brushProperty name="width" value="0.1" units="cm"/>
      <inkml:brushProperty name="height" value="0.1" units="cm"/>
      <inkml:brushProperty name="color" value="#E71224"/>
    </inkml:brush>
  </inkml:definitions>
  <inkml:trace contextRef="#ctx0" brushRef="#br0">1 1 24575,'7'1'0,"0"-1"0,0 1 0,0 0 0,0 1 0,0 0 0,-1-1 0,12 6 0,-10-3 0,0-1 0,1-1 0,14 4 0,-2-4-93,-15-1-23,0-1 0,0 1 1,0 0-1,0 0 1,0 1-1,-1-1 0,1 1 1,0 0-1,-1 1 1,6 2-1</inkml:trace>
</inkml:ink>
</file>

<file path=ppt/ink/ink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29"/>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0,'227'743,"-226"-739</inkml:trace>
</inkml:ink>
</file>

<file path=ppt/ink/ink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30"/>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0,'1248'0,"-1247"0</inkml:trace>
</inkml:ink>
</file>

<file path=ppt/ink/ink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31"/>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1,'1498'0,"-1491"0</inkml:trace>
</inkml:ink>
</file>

<file path=ppt/ink/ink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32"/>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1,'0'791,"0"-786</inkml:trace>
</inkml:ink>
</file>

<file path=ppt/ink/ink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433"/>
    </inkml:context>
    <inkml:brush xml:id="br0">
      <inkml:brushProperty name="width" value="0.2" units="cm"/>
      <inkml:brushProperty name="height" value="0.2" units="cm"/>
      <inkml:brushProperty name="color" value="#FFC114"/>
    </inkml:brush>
  </inkml:definitions>
  <inkml:trace contextRef="#ctx0" brushRef="#br0">8 1 24575,'9'8'0,"28"22"0,-34-28 0,0 0 0,-1-1 0,1 1 0,-1 0 0,1-1 0,0 0 0,0 0 0,0 0 0,0 0 0,0 0 0,0 0 0,6 0 0,-9-1 0,0 0 0,0 0 0,0 0 0,0 0 0,0 0 0,0 0 0,0 0 0,0 0 0,1 0 0,-1 0 0,0 0 0,0 0 0,1 0 0,-1 0 0,0-1 0,0 1 0,0 0 0,0 0 0,0 0 0,0 0 0,0 0 0,0 0 0,0 0 0,0 0 0,1 0 0,-1 0 0,0 0 0,0 0 0,0-1 0,0 1 0,0 0 0,0 0 0,0 0 0,0-1 0,0 1 0,0 0 0,0 0 0,0 0 0,0 0 0,0 0 0,0 0 0,0 0 0,0-1 0,-3-5 0,-7-6 0,10 11 0,-2 1 0,2-1 0,-1 0 0,1 1 0,-1-1 0,0 0 0,1 1 0,-1-1 0,1 0 0,-1 0 0,1 0 0,-1 1 0,1-1 0,0 0 0,0 0 0,-1 0 0,1 1 0,0-1 0,0 0 0,0-2 0,1 2 0,-1 1 0,0-1 0,0 1 0,1 0 0,0-1 0,-1 1 0,1-1 0,-1 1 0,0-1 0,1 1 0,0 0 0,-1-1 0,1 1 0,-1 0 0,2 0 0,-2-1 0,1 1 0,-1 0 0,1-1 0,0 1 0,0 0 0,5 0 0,-1-1 0,0 1 0,0 0 0,1 0 0,-1 1 0,8 1 0,-1 1 0,-1-1 0,1 0 0,0 0 0,1-1 0,-1-1 0,0 0 0,1 0 0,17-3 0,-12 0 0,-1 0 0,1 1 0,19 0 0,32-4 0,-26 5 0,63 2 0,-28 12 0,-30-7 0,-28-3 0,0-1 0,24 1 0,-6-3 0,28 0 0,-29-7 0,-28 5 0,-1 0 0,0 1 0,12-1 0,56-5 0,-58 7 0,-12-1 0,-1 1 0,0 0 0,1 0 0,-1 0 0,1 0 0,-1 1 0,10 3 0,-14-4 0,0 1 0,0-1 0,0 1 0,0-1 0,0 1 0,-1 0 0,1-1 0,-1 1 0,1 0 0,0 0 0,-1 0 0,1 0 0,-1-1 0,0 1 0,1 0 0,0 0 0,-1 0 0,0 0 0,0 0 0,0 0 0,0 0 0,0 1 0,0 25 0,-1-17 0,1-5 0,1 1 0,-1-1 0,1 0 0,1 1 0,-1-1 0,1 0 0,0 0 0,0 0 0,6 7 0,-5-5 0,-3-7 0,0 0 0,0 0 0,1 1 0,-1-1 0,0 0 0,0 0 0,0 0 0,0 0 0,0 1 0,0-1 0,0 0 0,0 0 0,0 0 0,0 0 0,0 0 0,0 1 0,0-1 0,0 0 0,0 1 0,0-1 0,-1 0 0,1 0 0,0 0 0,0 0 0,0 0 0,0 1 0,0-1 0,0 0 0,0 0 0,0 0 0,0 0 0,-1 0 0,1 0 0,0 0 0,-1 1 0,1-1 0,0 0 0,0 0 0,-12 2 0,-10-3 0,-1-2 0,12 1 0,0 1 0,-13-1 0,-344 3 0,279-8 0,-356 7 0,434-1 0,-1 1 0,-19-5 0,20 2 0,0 1 0,0 1 0,-11 0 0,20 1 0,1 0 0,-1 0 0,1 0 0,-1 0 0,1 0 0,0 0 0,0 0 0,-1 1 0,1-1 0,0 0 0,-1 1 0,1-1 0,0 1 0,0-1 0,0 1 0,-1-1 0,1 2 0,-2 0 0,3-1 0,-1 0 0,0 0 0,1 0 0,0 0 0,-1 1 0,1-1 0,0 0 0,0 0 0,0 0 0,-1 1 0,1-1 0,1 1 0,-1-1 0,0 0 0,0 0 0,0 0 0,1 0 0,-1 3 0,5 12 0,-1 2 0,1 21 0,-5-35 0,0-2 0,0 0 0,0 0 0,1 0 0,-1 0 0,0 0 0,1 0 0,0 0 0,1 4 0,-1-5 0,-1-1 0,1 1 0,0 0 0,0-1 0,0 1 0,-1-1 0,2 1 0,-1-1 0,-1 1 0,2-1 0,-1 0 0,-1 1 0,2-1 0,-1 0 0,0 0 0,0 1 0,0-1 0,0 0 0,0 0 0,1 0 0,-1 0 0,1-1 0,756 0 0,-739 2 0,32 5 0,-1 0 0,-40-5 0,0-1 0,1-1 0,13-2 0,-3 1 0,-9 1 0,87-6 0,-77 8 0,-11-1 0,0 0 0,17-1 0,-27 1 0,-1 0 0,0-1 0,0 1 0,1 0 0,0 0 0,-1 0 0,0-1 0,0 1 0,1 0 0,-1-1 0,0 1 0,0 0 0,0 0 0,1-1 0,-1 1 0,0 0 0,0-1 0,1 1 0,-1 0 0,0-1 0,0 0 0,0 1 0,0 0 0,0-1 0,0 1 0,0-1 0,0 1 0,0 0 0,0-1 0,0 1 0,0 0 0,-1-1 0,1 1 0,-1-1 0,0-3 0,2 11 0,17 58 0,-16-60 0,-1-2 0,1 1 0,-1 0 0,0-1 0,0 2 0,0-2 0,-1 2 0,0-2 0,0 2 0,0 4 0,0-9 0,0 1 0,-1-1 0,1 0 0,0 1 0,0-1 0,0 0 0,0 0 0,-1 1 0,1-1 0,-1 0 0,1 1 0,0-1 0,-1 0 0,1 0 0,0 1 0,0-1 0,-1 0 0,0 0 0,1 0 0,0 0 0,-1 0 0,1 1 0,0-1 0,-1 0 0,0 0 0,-14-2 0,-11-9 0,23 10 0,0 0 0,0 0 0,0 0 0,0 0 0,0 0 0,0 1 0,0-1 0,0 1 0,-4-1 0,-33 3 0,15-1 0,-1016-1 0,1040-1 0,1 1 0,-2 0 0,2 0 0,-1 0 0,0 0 0,0 0 0,1 1 0,-1-1 0,0 0 0,0 0 0,1 0 0,-1 1 0,0-1 0,0 1 0,1-1 0,-1 0 0,1 1 0,-1-1 0,0 0 0,1 1 0,-1-1 0,1 1 0,-1-1 0,0 1 0,1-1 0,0 1 0,-1 0 0,1-1 0,0 1 0,-1-1 0,1 1 0,-1 0 0,1 0 0,0-1 0,0 1 0,0 0 0,0-1 0,0 1 0,0 1 0,0 3 0,1 0 0,0 0 0,0 0 0,4 9 0,1 7 0,-6 3 0,-1-19 0,1-1 0,-1 0 0,2 1 0,-1-1 0,2 8 0,-2-12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0,1 0 0,-1-1 0,0 1 0,7-8 0,-2 2 0,-3 5 0,1 0 0,-1 0 0,1 0 0,-1 0 0,1 1 0,-1-1 0,1 1 0,-1-1 0,1 1 0,3-1 0,29 3 0,-14-1 0,326-1 0,-254 6 0,-77-5 0,0 1 0,17 2 0,-16-1 0,-1-1 0,18 0 0,8-2 0,55-1 0,-93 1 0,0-1 0,0 0 0,0-1 0,1 1 0,6-4 0,-6 3 0,0 0 0,0 1 0,8-3 0,27-5 0,-28 6 0,0 1 0,0 0 0,0 0 0,19 0 0,3 2 0,-19-1 0,-1 1 0,1 1 0,-1 0 0,1 0 0,21 6 0,-30-6 0,0 0 0,0-1 0,0 1 0,1-1 0,-1 0 0,7 0 0,-7-1 0,0 1 0,0 0 0,0 0 0,0 1 0,11 1 0,-15-1 0,-1 0 0,0-1 0,1 1 0,-1 0 0,0 0 0,1 0 0,-1 0 0,-1 0 0,2 0 0,-1 0 0,-1 0 0,2 0 0,-2 1 0,1-1 0,-1 1 0,1-1 0,0 0 0,-1 0 0,1 1 0,-1-1 0,0 1 0,1 1 0,0 6 0,0 0 0,-1 12 0,0-16 0,3 18 0,-1-20 0,-2 0 0,1 1 0,-1 0 0,1 0 0,-1 5 0,-1-9 0,1 0 0,0 0 0,0 1 0,0-1 0,0 0 0,-1 0 0,1 0 0,0 0 0,0 0 0,-1 0 0,1 0 0,0 0 0,-1 0 0,1 0 0,0 0 0,0 0 0,-1 0 0,1 0 0,0 0 0,0 0 0,0 0 0,-1 0 0,1 0 0,-1 0 0,1 0 0,0 0 0,0 0 0,0 0 0,-1-1 0,-10-3 0,10 4 0,-19-7 0,8 2 0,0 1 0,0 0 0,0 1 0,0 0 0,-1 0 0,1 1 0,-21-1 0,-20 3 0,-30 1 0,20 7 0,30-3 0,2-1 0,8 0 0,0-1 0,-26-1 0,40-2 0,-20 0 0,1-1 0,-43-5 0,33 0 0,-67-2 0,-40 8 0,58 1 0,66 0 0,0 1 0,-27 5 0,28-3 0,0-1 0,-31 0 0,38-3 0,9-1 0,0 1 0,0 0 0,0 0 0,0 0 0,-6 1 0,9 0 0,0-1 0,1 1 0,-2-1 0,2 0 0,-1 1 0,0-1 0,0 0 0,1 1 0,-1-1 0,1 1 0,-1-1 0,0 1 0,1-1 0,-1 1 0,1-1 0,-1 1 0,0 0 0,1-1 0,0 1 0,-1 0 0,1 0 0,0 0 0,0-1 0,-1 1 0,1 0 0,0-1 0,0 1 0,-1 0 0,1 1 0,2 78 0,-2-79 0,0-1 0,1 1 0,-1 0 0,0-1 0,0 1 0,0 0 0,0-1 0,1 1 0,-1-1 0,1 1 0,-1-1 0,0 1 0,1-1 0,-1 1 0,1-1 0,-1 0 0,1 1 0,-1-1 0,1 1 0,-1-1 0,1 1 0,0-1 0,0 1 0,2-1 0,-1 1 0,-1-1 0,2 1 0,-1-1 0,0 0 0,0 0 0,0 0 0,3 0 0,1 0 0,0-1 0,0 0 0,0 0 0,0-1 0,6-1 0,-6 1 0,0 1 0,0 0 0,0-1 0,0 1 0,0 1 0,0-1 0,6 1 0,-3 0 0,-1 0 0,15-3 0,-6 1 0,-1 0 0,1 1 0,0 1 0,18 1 0,6 1 0,-25-2 0,-5 0 0,-2 0 0,2 0 0,-1 0 0,-1-2 0,2 1 0,-2-1 0,11-3 0,-15 4 0,0-1 0,0 1 0,1 1 0,-2-1 0,2 1 0,-1-1 0,1 1 0,-2 1 0,2-1 0,-1 0 0,7 2 0,-10-1 0,1 0 0,-1 1 0,0-1 0,0 0 0,0 1 0,3 2 0,-3-2 0,-1-1 0,1 0 0,-1 0 0,1 0 0,-1 0 0,1 0 0,0 0 0,0 0 0,0 0 0,-1-1 0,1 1 0,0 0 0,0-1 0,3 1 0,31 0 0,42-1 0,-21-1 0,228 1 0,-187 6 0,104-6 0,-201 0-91,0 0 0,0 0 0,1 0 0,-1 0 0,0 0 0,0 0 0,0 0 0,0 0 0,0-1 0,0 1 0,1 0 0,-2-1 0,1 0 0,2 0 0</inkml:trace>
</inkml:ink>
</file>

<file path=ppt/ink/ink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24"/>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0,'276'793,"-276"-791</inkml:trace>
</inkml:ink>
</file>

<file path=ppt/ink/ink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25"/>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1,'1788'0,"-1784"0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3:01:05.422"/>
    </inkml:context>
    <inkml:brush xml:id="br0">
      <inkml:brushProperty name="width" value="0.1" units="cm"/>
      <inkml:brushProperty name="height" value="0.1" units="cm"/>
      <inkml:brushProperty name="color" value="#FFC114"/>
      <inkml:brushProperty name="ignorePressure" value="1"/>
    </inkml:brush>
  </inkml:definitions>
  <inkml:trace contextRef="#ctx0" brushRef="#br0">0 0,'377'1404,"-375"-1396</inkml:trace>
</inkml:ink>
</file>

<file path=ppt/ink/ink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26"/>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0,'0'820,"0"-817</inkml:trace>
</inkml:ink>
</file>

<file path=ppt/ink/ink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27"/>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1,'1486'0,"-1483"0</inkml:trace>
</inkml:ink>
</file>

<file path=ppt/ink/ink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428"/>
    </inkml:context>
    <inkml:brush xml:id="br0">
      <inkml:brushProperty name="width" value="0.1" units="cm"/>
      <inkml:brushProperty name="height" value="0.1" units="cm"/>
      <inkml:brushProperty name="color" value="#66CC00"/>
    </inkml:brush>
  </inkml:definitions>
  <inkml:trace contextRef="#ctx0" brushRef="#br0">1465 7 24575,'4'15'0,"-2"-14"0,-2 1 0,1-1 0,-1 2 0,1-2 0,0 1 0,-1 0 0,1 2 0,0 6 0,0-9 0,-1 1 0,0-1 0,0 0 0,0 1 0,0-1 0,0 0 0,0 1 0,0-1 0,-1 2 0,1-2 0,-1-1 0,1 1 0,0-1 0,-1 0 0,1 1 0,0-1 0,-1 0 0,0 1 0,1-1 0,-1 0 0,1 1 0,-1-1 0,0 0 0,1 0 0,-1 1 0,1-1 0,-1 0 0,0 0 0,1 0 0,-1 0 0,1 0 0,-1 0 0,0 0 0,1 0 0,-1 0 0,-1 0 0,1 0 0,0 0 0,0 0 0,0 0 0,-1 0 0,1 0 0,0 0 0,0 0 0,0 0 0,-1-1 0,1 1 0,0 0 0,0-1 0,0 1 0,0 0 0,0-1 0,-2 0 0,3 0 0,-1-1 0,0 1 0,0 0 0,1 0 0,0 0 0,-1-1 0,1 1 0,0 0 0,0-1 0,-1 1 0,1-1 0,-1-5 0,1 6 0,0 0 0,-1 0 0,1-1 0,0 1 0,-1 0 0,0 0 0,1-1 0,-1 1 0,0 0 0,0 0 0,1 0 0,-1 0 0,0 0 0,0 0 0,0 0 0,-1 0 0,1 1 0,0-1 0,0 0 0,0 0 0,-1 1 0,1-1 0,0 1 0,-1-1 0,1 0 0,0 1 0,-4-1 0,-3 0 0,0 1 0,-1-1 0,1 1 0,-10 1 0,11-1 0,0 0 0,0 0 0,-10-1 0,-21-2 0,31 3 0,-1 0 0,2-1 0,-1 0 0,-11-2 0,7 1 0,1 0 0,-1 1 0,1 1 0,-1-1 0,-19 3 0,-2-1 0,8-2 0,9 1 0,0 0 0,0 0 0,0 2 0,-21 2 0,-28 7 0,50-10 0,-1 1 0,0-2 0,-29-1 0,8 0 0,-362 1 0,311 4 0,42-4 0,-58-8 0,79 7 0,1 0 0,-26 2 0,5 0 0,43-1 0,-1 0 0,0 0 0,1 1 0,-1-1 0,1 0 0,-1 1 0,1 0 0,-1-1 0,1 1 0,0 0 0,-1 0 0,1-1 0,0 1 0,0 0 0,-1 0 0,1 0 0,0 0 0,0 0 0,0 0 0,1 1 0,-2-1 0,2 0 0,-1 0 0,1 0 0,-1 1 0,0-1 0,1 1 0,-1-1 0,1 0 0,0 1 0,0-1 0,0 3 0,-1-3 0,1 0 0,0 0 0,0 0 0,0 1 0,0-1 0,0 0 0,1 0 0,-1 1 0,0-1 0,0 0 0,1 1 0,-1-1 0,1 0 0,0 0 0,-1 0 0,1 0 0,-1 0 0,2 0 0,-2 0 0,1-1 0,0 2 0,0-1 0,0-1 0,1 1 0,-2 0 0,1 0 0,1-1 0,-1 1 0,1-1 0,-1 1 0,0-1 0,0 0 0,0 1 0,1-1 0,-1 0 0,1 1 0,-1-1 0,2 0 0,6 1 0,0-1 0,0-1 0,0 0 0,-1 0 0,1 0 0,0-1 0,10-3 0,-10 3 0,0 0 0,-1 1 0,1 1 0,-1-1 0,1 1 0,0 0 0,9 1 0,11 0 0,105 3 0,61 10 0,-164-12 0,104 5 0,-122-7 0,-9 0 0,1 1 0,-1-1 0,0 0 0,0-1 0,0 1 0,7-2 0,-47-4 0,-41 2 0,-28-4 0,160 5 0,99 8 0,-99-5 0,92 4 0,-3-3 0,-76-2 0,-57 0 0,-10-1 0,-6 1 0,-67 1 0,-3 0 0,75 0 0,0 0 0,0 0 0,0 0 0,-1 0 0,1 0 0,0 0 0,0 0 0,0 0 0,0 0 0,-1 0 0,1 0 0,0 0 0,-1 0 0,1 0 0,0 0 0,0 0 0,0 0 0,0-1 0,0 1 0,-1 0 0,1 0 0,0 0 0,0 0 0,0 0 0,0 0 0,0 0 0,0-1 0,0 1 0,0 0 0,-1 0 0,1 0 0,0 0 0,0 0 0,0-1 0,0 1 0,0 0 0,0 0 0,0 0 0,0 0 0,0 0 0,0-1 0,0 1 0,0 0 0,0-1 0,0 1 0,0 0 0,8-10 0,13-6 0,-18 14 0,-1 0 0,1 1 0,0 0 0,0 0 0,1 0 0,-1 1 0,0-1 0,0 0 0,1 1 0,-1-1 0,6 1 0,40 4 0,-21-1 0,19 1 0,-28-1 0,25-1 0,-35-2 0,-1 1 0,0-1 0,14 5 0,-16-4 0,14 1 0,-1 0 0,22 0 0,-121-4 0,-85 2 0,66 1 0,-14 0 0,108 0 0,0 1 0,-1-1 0,1 1 0,0 0 0,0 1 0,1-1 0,-8 5 0,-3 1 0,6-4 0,1-1 0,-1 1 0,1-1 0,-1 0 0,0-1 0,0 0 0,0 0 0,-15 1 0,13-2 0,1 0 0,-15 3 0,78-3 0,243-1 0,-218-4 0,4-1 0,20 1 0,-95 4 0,1 0 0,-1 0 0,0 1 0,0 0 0,0 0 0,0 0 0,8 4 0,-8-3 0,3 2 0,-10-3 0,-1-1 0,1 0 0,-1 1 0,1-1 0,-1 0 0,0 0 0,1 0 0,-1 1 0,1-1 0,-1 0 0,0 0 0,1 0 0,-1 0 0,1 0 0,-1 0 0,0 0 0,1 0 0,-1 0 0,-1 0 0,-5 0 0,-164 1 0,-232-7 0,271 6 0,33 5 0,12-4 0,-78-2 0,59-4 0,21 1 0,55 3 0,-38 1 0,23 1 0,44-1 0,-1 0 0,0 0 0,1 1 0,0-1 0,0 0 0,0 1 0,-1-1 0,1 1 0,0-1 0,0 1 0,0-1 0,-1 1 0,1 0 0,1 0 0,-2 0 0,1 0 0,1-1 0,-1 1 0,0 0 0,0 0 0,1 0 0,-1 0 0,0 1 0,1-1 0,-1 1 0,0 0 0,0-1 0,0 2 0,1-2 0,-1 1 0,1 0 0,-1 0 0,1 0 0,0 0 0,0 0 0,0 0 0,0 0 0,1 0 0,-1 0 0,1 0 0,0 2 0,-1-4 0,1 1 0,0-1 0,-1 1 0,0-1 0,1 1 0,-1-1 0,1 1 0,0-1 0,0 0 0,-1 1 0,1-1 0,0 0 0,-1 0 0,1 1 0,0-1 0,0 0 0,-1 0 0,1 0 0,0 0 0,0 0 0,-1 0 0,2 0 0,22-1 0,-15 1 0,268-4 0,-84 7 0,-137-1 0,-21-2 0,41 6 0,-47-4 0,0-1 0,35-2 0,-12 0 0,22 6 0,2-1 0,249-4 0,-252-4 0,-27 0 0,-46 5 0,1-1 0,-1 0 0,1 0 0,-1 0 0,1 0 0,-1 0 0,0 0 0,1 1 0,0-1 0,-1 0 0,0 0 0,1 1 0,-1-1 0,0 1 0,0-1 0,1 0 0,-1 1 0,1-1 0,-1 0 0,0 1 0,0-1 0,1 0 0,-1 1 0,0-1 0,0 1 0,0-1 0,0 0 0,0 1 0,0-1 0,0 1 0,0-1 0,0 0 0,0 1 0,0-1 0,0 1 0,0 21 0,0-17 0,0 2 0,0-7 0,0 1 0,0-1 0,0 1 0,0-1 0,0 1 0,0 0 0,0-1 0,0 1 0,0-1 0,0 1 0,0-1 0,0 1 0,0-1 0,0 1 0,0-1 0,0 1 0,0-1 0,-1 0 0,1 1 0,0-1 0,0 1 0,-1-1 0,1 0 0,-1 1 0,1 0 0,0-1 0,-1 0 0,1 1 0,-1-1 0,1 0 0,-1 1 0,1-1 0,-1 0 0,1 0 0,-1 0 0,0 1 0,1-1 0,0 0 0,-1 0 0,1 0 0,-1 0 0,0 0 0,1 0 0,-1 0 0,1 0 0,-1 0 0,0 0 0,1 0 0,-1 0 0,0 0 0,-264 0 0,120-1 0,48-4 0,-259 4 0,177 2 0,82-5 0,57 4 0,-41-4 0,50 3 0,-44 1 0,29 0 0,44 0 0,1 0 0,-1 0 0,0 0 0,0 0 0,0 1 0,1-1 0,-1 0 0,0 1 0,1-1 0,-1 1 0,1-1 0,-1 1 0,1 0 0,-1-1 0,1 1 0,-1 0 0,1 0 0,-3 1 0,3 0 0,0 0 0,0-1 0,0 1 0,0 0 0,1 0 0,-1-1 0,0 1 0,1 0 0,0-1 0,-1 2 0,1-2 0,0 1 0,0 0 0,1 3 0,-1 4 0,-1-7 0,1 0 0,0 0 0,0 0 0,1 0 0,-1 0 0,0 0 0,2 3 0,-2-5 0,0 1 0,1-1 0,-1 1 0,0-1 0,1 1 0,0-1 0,-1 1 0,1-1 0,-1 1 0,1-1 0,0 0 0,-1 1 0,1 0 0,-1-1 0,1 0 0,0 0 0,-1 1 0,1-1 0,-1 0 0,2 0 0,-2 0 0,1 0 0,-1 0 0,1 0 0,0 0 0,0 0 0,1 0 0,120 1 0,99-3 0,-120-2 0,-209-3 0,35 1 0,21 2 0,-35-1 0,-16 5 0,126 1 0,23 3 0,8 2 0,99-4 0,98 7 0,-44-5 0,-136-3 0,76-2 0,-99-3 0,27 0 0,-54 3 0,21-3 0,-22 2 0,22 0 0,17 3 0,70-2 0,-65-7 0,-64 8 0,1 0 0,-1 0 0,1 0 0,-1 0 0,1 0 0,0 0 0,-1 1 0,0-1 0,1 0 0,-1 0 0,1 0 0,-1 1 0,1-1 0,-1 0 0,1 1 0,-1-1 0,0 0 0,0 0 0,1 1 0,0-1 0,-1 1 0,0-1 0,0 0 0,0 1 0,1 0 0,-1-1 0,0 0 0,0 1 0,0-1 0,0 1 0,0-1 0,0 1 0,0-1 0,1 1 0,-2 0 0,1 23 0,-1-13 0,2-10 0,-1 0 0,0 0 0,0 0 0,1 1 0,0-1 0,-1 0 0,1 0 0,-1 0 0,1-1 0,0 1 0,-1 0 0,1 0 0,1 1 0,4 4 0,-6-6 0,0 0 0,0 0 0,0 0 0,0 0 0,0 0 0,0 0 0,0 0 0,0 0 0,0 0 0,0 1 0,0-1 0,0 0 0,0 0 0,0 0 0,0 0 0,0 0 0,0 0 0,0 0 0,0 0 0,0 0 0,0 1 0,0-1 0,0 0 0,0 0 0,0 0 0,0 0 0,0 1 0,0-1 0,0 0 0,0 0 0,-1 0 0,1 0 0,0 0 0,0 0 0,0 0 0,0 0 0,0 0 0,-1 0 0,1 0 0,0 0 0,0 0 0,0 0 0,0 0 0,0 1 0,-9 0 0,-8 0 0,16-1 0,-95 0 0,-92-1 0,63-8 0,-120 4 0,149 6 0,-352-1 0,361 5 0,58-6 0,7 0 0,-1 2 0,0-1 0,-28 6 0,50-6 0,-3 1 0,0 0 0,0 0 0,1 0 0,-2 0 0,-3 2 0,7-3 0,0 1 0,0 0 0,0 0 0,1-1 0,-2 1 0,2 0 0,-1-1 0,1 1 0,-1 0 0,0 0 0,1-1 0,-1 1 0,1 0 0,-1 0 0,1 0 0,-1 0 0,1 0 0,0 0 0,0 0 0,0 0 0,-1 0 0,1-1 0,0 3 0,0-2 0,0 0 0,0 0 0,0 0 0,0 0 0,0-1 0,0 1 0,0 1 0,0-2 0,1 1 0,-1 0 0,0 0 0,0 0 0,1 0 0,0-1 0,-1 1 0,0 0 0,1 1 0,1-2 0,0 1 0,-1-1 0,1 0 0,0 1 0,-1-1 0,1 0 0,0 0 0,-1 0 0,1 0 0,3 0 0,152 0 0,29-1 0,11-2 0,-34 1 0,25-2 0,-42 0 0,166 4 0,-233 4 0,-69-4 0,-5 0 0,0 0 0,0 0 0,0 0 0,0 0 0,0 1 0,0 0 0,9 2 0,-13-2 0,0-1 0,0 1 0,0 0 0,0 0 0,0 0 0,0 0 0,-1 0 0,2-1 0,-2 1 0,1 0 0,-1 0 0,1 1 0,0-1 0,-1 2 0,7 18 0,-7-17 0,0-4 0,1 1 0,-1-1 0,0 0 0,0 1 0,0-1 0,0 0 0,0 1 0,0-1 0,0 0 0,0 1 0,0-1 0,0 0 0,0 1 0,0-1 0,0 0 0,-1 1 0,1-1 0,0 1 0,0-1 0,0 0 0,0 1 0,0-1 0,-1 0 0,1 0 0,0 1 0,0-1 0,-1 0 0,0 1 0,0-1 0,1 0 0,-2 1 0,2-1 0,-1 0 0,0 0 0,0 0 0,0 0 0,0 0 0,0 0 0,0 0 0,0 0 0,-1 0 0,-30-8 0,27 6 0,-5 0 0,1 1 0,-1-1 0,0 2 0,1-1 0,-1 1 0,-13 2 0,-9-1 0,-1108-1 0,1060 5 0,-45-1 0,124-4 0,-1 0 0,1 0 0,0 0 0,0 0 0,0 0 0,0 0 0,0 0 0,-1 1 0,2-1 0,-1 0 0,-1 1 0,2-1 0,-1 0 0,-1 1 0,2-1 0,-1 1 0,0 0 0,0-1 0,0 1 0,1-1 0,-2 1 0,2 0 0,-1 0 0,1 0 0,-1 0 0,0-1 0,1 1 0,-1 0 0,1 0 0,0 0 0,-1 0 0,1 0 0,0-1 0,-1 2 0,1-1 0,0 0 0,0 0 0,0 0 0,0-1 0,0 3 0,1-3 0,0 1 0,0 0 0,-1-1 0,1 1 0,0-1 0,0 1 0,-1-1 0,2 1 0,-2-1 0,1 0 0,0 1 0,0-1 0,0 0 0,0 0 0,0 0 0,0 0 0,1 1 0,19 0 0,-19-1 0,-1 1 0,70 3 0,139-6 0,-21-15 0,-5 10 0,-29 8 0,60-2 0,-150-2 0,95-3 0,-156 6 0,25 0 0,0 0 0,-1 2 0,37 6 0,-55-6 0,0-1 0,0-1 0,0 1 0,11-2 0,20 1 0,-40 1 0,0 0 0,1-1 0,-1 1 0,0-1 0,0 1 0,0 0 0,-1-1 0,2 1 0,-2 0 0,2 0 0,-2-1 0,1 1 0,-1 1 0,2-1 0,-2 0 0,0 0 0,1-1 0,-1 1 0,1 0 0,-1 0 0,1 3 0,0-2 0,-1-1 0,1 1 0,-1 0 0,1 0 0,-1 0 0,0 0 0,0-1 0,0 2 0,0-2 0,0 1 0,0 0 0,-2 3 0,2-5 0,-1 1 0,0 0 0,0-1 0,1 1 0,-1-1 0,0 0 0,0 1 0,0-1 0,1 1 0,-2-1 0,2 0 0,-2 0 0,2 1 0,-1-1 0,0 0 0,0 0 0,0 0 0,0 0 0,-1 0 0,-23 0 0,18-1 0,-593 0 0,314 2 0,245-1 0,-12 1 0,-83-9 0,106 5 0,0 2 0,-36 2 0,11 0 0,35-1 0,6-1 0,-1 1 0,0 1 0,1 0 0,-26 5 0,33-5 0,0 0 0,0 0 0,-12 0 0,14-1 0,-1 0 0,0 1 0,0-1 0,0 1 0,-9 2 0,14-3 0,0 1 0,0-1 0,0 1 0,0-1 0,0 1 0,1 0 0,-1 0 0,0 0 0,0-1 0,1 1 0,-1 0 0,0-1 0,1 1 0,-1 0 0,1 0 0,0 0 0,-1 0 0,0 0 0,1 0 0,0 0 0,0 0 0,0 0 0,0 1 0,-1-1 0,1 0 0,0 0 0,0-1 0,0 1 0,1-1 0,-1 1 0,0 0 0,0-1 0,0 1 0,0-1 0,1 1 0,-1 0 0,1-1 0,-1 1 0,0-1 0,0 1 0,1 0 0,-1-1 0,1 1 0,0-1 0,-1 1 0,0-1 0,1 0 0,-1 1 0,1-1 0,0 0 0,0 1 0,-1-1 0,1 0 0,0 0 0,-1 1 0,1-1 0,-1 0 0,2 0 0,-1 0 0,16 0 0,-1 0 0,25-4 0,-21 1 0,24 1 0,-29 2 0,315-4 0,101-1 0,-316 5 0,-16 7 0,2 0 0,95-3 0,-170-5 0,43-6 0,-66 6 0,0 1 0,0-1 0,0 1 0,0 0 0,1 0 0,-1 0 0,0 1 0,0-1 0,0 1 0,6 1 0,-8-1 0,1 0 0,-1-1 0,1 1 0,-1 0 0,0 0 0,0 0 0,1 0 0,-1 0 0,0 1 0,0-1 0,0 0 0,0 0 0,0 1 0,0-1 0,0 0 0,0 1 0,-1 0 0,1-1 0,-1 0 0,1 4 0,-1-5 0,0 1 0,0-1 0,0 1 0,0-1 0,0 1 0,-1-1 0,1 1 0,0-1 0,0 1 0,0-1 0,0 1 0,-1-1 0,1 1 0,0-1 0,0 1 0,-1-1 0,0 0 0,1 1 0,0 0 0,-1-1 0,1 0 0,0 1 0,-1-1 0,0 0 0,1 1 0,-1-1 0,1 0 0,-1 0 0,0 0 0,1 1 0,-1-1 0,1 0 0,-1 0 0,0 0 0,1 0 0,-1 0 0,1 0 0,-1 0 0,0 0 0,-31 0 0,25 0 0,-674-1 0,355 2 0,-13-1 0,253 4 0,62-5 0,16 1 0,0-1 0,-1 1 0,0 1 0,-11 1 0,18-1 0,0 0 0,0 0 0,1 0 0,-1 0 0,0 0 0,0 1 0,1-1 0,0 1 0,-1-1 0,-1 3 0,2-3 0,0 0 0,0 1 0,0-1 0,0 0 0,0 0 0,1 0 0,-1 1 0,1-1 0,-1 1 0,0-1 0,1 0 0,0 0 0,-1 1 0,1 2 0,1-3 0,-1-1 0,0 1 0,1-1 0,0 1 0,-1-1 0,0 1 0,1-1 0,-1 1 0,1-1 0,0 0 0,-1 1 0,1-1 0,-1 0 0,2 1 0,-2 0 0,1-1 0,-1 0 0,1 0 0,0 0 0,1 1 0,21 1 0,-9 0 0,3 0 0,-1 1 0,0-2 0,1 0 0,-1-1 0,17-1 0,8 0 0,70 2 0,119-2 0,-141-8 0,-62 5 0,47-1 0,761 5 0,-832 1 0,1-1 0,0 1 0,-1-1 0,1 1 0,-1 0 0,1 0 0,4 2 0,-8-3 0,2 1 0,-2-1 0,1 0 0,0 0 0,0 1 0,0-1 0,-1 1 0,1-1 0,0 0 0,0 1 0,-1-1 0,1 1 0,0 0 0,-1-1 0,1 1 0,-1-1 0,1 2 0,-1-2 0,1 1 0,-1 0 0,0-1 0,1 1 0,-1 0 0,0-1 0,0 1 0,0 0 0,0 0 0,0 0 0,1 0 0,-1 0 0,-1-1 0,1 1 0,0 1 0,-1-1 0,1 0 0,-2 0 0,1 1 0,0-1 0,0-1 0,0 1 0,0 0 0,-1 0 0,1 0 0,0-1 0,0 1 0,-1-1 0,1 1 0,-1-1 0,1 1 0,-1 0 0,-2-1 0,-28 5 0,-168-5 0,-183-9 0,250 5 0,-221-1 0,310 5 0,-45 0 0,29 5 0,-71 3 0,18-3 0,102-5 0,6-1 0,0 1 0,1 1 0,-1-1 0,0 0 0,0 1 0,-5 1 0,9-1 0,1-1 0,-2 0 0,2 1 0,-1-1 0,0 1 0,0-1 0,0 1 0,1-1 0,-1 1 0,0-1 0,1 1 0,-1 0 0,1-1 0,-1 1 0,0 0 0,1 0 0,-1 0 0,1-1 0,0 1 0,-1 0 0,1 0 0,0-1 0,-1 1 0,1 0 0,0 0 0,0 0 0,0 0 0,0 0 0,0 0 0,0 0 0,0-1 0,1 1 0,-1 0 0,0 0 0,1 1 0,2 7 0,-1-2 0,0 0 0,-1-1 0,0 1 0,0 10 0,-1-16 0,0 0 0,0 0 0,0 0 0,0 0 0,0 0 0,1 0 0,-1 0 0,1 0 0,-1 0 0,0 1 0,1-1 0,-1-1 0,0 1 0,1 0 0,0 0 0,0 0 0,-1 0 0,1-1 0,0 1 0,0 0 0,-1 0 0,2 0 0,-2-1 0,1 1 0,1-1 0,-2 1 0,1-1 0,1 1 0,-1-1 0,0 0 0,0 1 0,2-1 0,4 1 0,0 0 0,-1-1 0,1 0 0,13-1 0,-1 0 0,86-3 0,194 4 0,-220 4 0,67 1 0,362-5 0,-457 4 0,0 1 0,-26-5 0,-15 1 0,0-1 0,0 0 0,20-2 0,-10-4 0,9 0 0,-1 4 0,47 3 0,-46 0 0,35-2 0,-64 1 0,1 0 0,0 0 0,-1-1 0,1 1 0,-1 0 0,1 0 0,0 0 0,-1-1 0,0 1 0,1 0 0,-1 0 0,1-1 0,0 1 0,-1 0 0,0-1 0,1 1 0,-1 0 0,0-1 0,1 1 0,-1-1 0,1 0 0,-1 1 0,0-1 0,0 1 0,1-1 0,-1 1 0,0 0 0,0-1 0,0 1 0,0-1 0,0 1 0,0-1 0,0 0 0,0 1 0,0-1 0,0 1 0,0-1 0,0 0 0,0 1 0,0-1 0,-1 1 0,1-1 0,-2-4 0,1 0 0,-2-1 0,-2-5 0,2 6 0,-1-4 0,4 7 0,0 1 0,-1 0 0,0 0 0,1-1 0,-1 1 0,1 0 0,-1-1 0,0 1 0,-2-2 0,3 3 0,-1 0 0,0-1 0,0 1 0,1 0 0,-1 0 0,0-1 0,0 1 0,1 0 0,-1 0 0,0 0 0,0 0 0,0 0 0,1 0 0,-1 0 0,0 0 0,0 0 0,1 0 0,-2 1 0,2-1 0,-1 0 0,1 0 0,-2 1 0,2-1 0,-2 1 0,-10 2 0,0 0 0,0 0 0,0-1 0,0-1 0,0 1 0,0-1 0,-1-1 0,1 0 0,-1-1 0,1-1 0,-14-2 0,-16-2 0,1 2 0,-80-1 0,22 3 0,-110-6 0,133 7 0,-73-4 0,-285 4 0,221 2 0,210-1 0,0 0 0,1 0 0,-1 1 0,0-1 0,1 1 0,-1-1 0,1 1 0,-1 0 0,-4 1 0,6-1 0,1-1 0,-1 0 0,1 1 0,-1 0 0,0-1 0,1 1 0,-1-1 0,1 0 0,0 1 0,-1-1 0,0 1 0,1 0 0,0-1 0,0 1 0,-1-1 0,1 1 0,0-1 0,0 1 0,0 0 0,-1 0 0,1-1 0,0 1 0,0 0 0,0-1 0,0 1 0,0-1 0,0 1 0,1 0 0,-1-1 0,0 1 0,0-1 0,0 1 0,0 0 0,1-1 0,-1 1 0,0 0 0,1-1 0,-1 1 0,2 0 0,0 1 0,1 0 0,0-1 0,0 1 0,0 0 0,0-1 0,0 0 0,0 0 0,0 0 0,0 0 0,0 1 0,6-1 0,7 3 0,-4-1 0,1 0 0,-1-1 0,1-1 0,0 0 0,0 0 0,13-1 0,27 2 0,133 1 0,-105-5 0,21 2 0,108 1 0,-180 0 0,214 1 0,-82-6 0,-114 4 0,47 1 0,-70 3-1365</inkml:trace>
</inkml:ink>
</file>

<file path=ppt/ink/ink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14"/>
    </inkml:context>
    <inkml:brush xml:id="br0">
      <inkml:brushProperty name="width" value="0.1" units="cm"/>
      <inkml:brushProperty name="height" value="0.1" units="cm"/>
      <inkml:brushProperty name="color" value="#00A0D7"/>
      <inkml:brushProperty name="ignorePressure" value="1"/>
    </inkml:brush>
  </inkml:definitions>
  <inkml:trace contextRef="#ctx0" brushRef="#br0">21 46,'23'48,"-18"-37,-4-9,-1-3,-49-105,186 403,-136-292</inkml:trace>
</inkml:ink>
</file>

<file path=ppt/ink/ink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15"/>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1,'1798'0,"-1789"0</inkml:trace>
</inkml:ink>
</file>

<file path=ppt/ink/ink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16"/>
    </inkml:context>
    <inkml:brush xml:id="br0">
      <inkml:brushProperty name="width" value="0.1" units="cm"/>
      <inkml:brushProperty name="height" value="0.1" units="cm"/>
      <inkml:brushProperty name="color" value="#00A0D7"/>
      <inkml:brushProperty name="ignorePressure" value="1"/>
    </inkml:brush>
  </inkml:definitions>
  <inkml:trace contextRef="#ctx0" brushRef="#br0">0 1,'2044'0,"-2039"0</inkml:trace>
</inkml:ink>
</file>

<file path=ppt/ink/ink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17"/>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1,'1856'0,"-1851"0</inkml:trace>
</inkml:ink>
</file>

<file path=ppt/ink/ink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18"/>
    </inkml:context>
    <inkml:brush xml:id="br0">
      <inkml:brushProperty name="width" value="0.1" units="cm"/>
      <inkml:brushProperty name="height" value="0.1" units="cm"/>
      <inkml:brushProperty name="color" value="#00A0D7"/>
      <inkml:brushProperty name="ignorePressure" value="1"/>
    </inkml:brush>
  </inkml:definitions>
  <inkml:trace contextRef="#ctx0" brushRef="#br0">1 0,'9269'0,"-9263"0</inkml:trace>
</inkml:ink>
</file>

<file path=ppt/ink/ink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19"/>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1,'11'570,"-11"-568</inkml:trace>
</inkml:ink>
</file>

<file path=ppt/ink/ink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420"/>
    </inkml:context>
    <inkml:brush xml:id="br0">
      <inkml:brushProperty name="width" value="0.1" units="cm"/>
      <inkml:brushProperty name="height" value="0.1" units="cm"/>
      <inkml:brushProperty name="color" value="#00A0D7"/>
    </inkml:brush>
  </inkml:definitions>
  <inkml:trace contextRef="#ctx0" brushRef="#br0">1918 309 24575,'0'2'0,"1"0"0,0 0 0,0 1 0,0-1 0,0 0 0,0 0 0,1-1 0,2 4 0,3 7 0,-2-4 0,0 0 0,1 1 0,-1-1 0,1-1 0,1 0 0,-1 1 0,10 6 0,-16-14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0,-2 5 0,2 16 0,3-7 0,0 1 0,0-1 0,1 0 0,1 0 0,-2 1 0,2-1 0,0 0 0,0 0 0,6 7 0,10 19 0,-15-25 0,-4-5 0,1 0 0,0 0 0,-1 0 0,0 0 0,1 0 0,-1 0 0,0 0 0,0 0 0,0 0 0,1 1 0,-1-1 0,-1 0 0,1-1 0,0 0 0,0 1 0,-1-1 0,1 0 0,0 1 0,-1-1 0,0 0 0,1 0 0,0 1 0,-1-1 0,1 0 0,0 0 0,-1 1 0,0-1 0,1 0 0,-1 0 0,1 0 0,0 0 0,-1 0 0,0 0 0,1 0 0,-1 0 0,1 0 0,-1 0 0,1 0 0,-2 0 0,-16 1 0,-24 2 0,26-1 0,1 0 0,-1-1 0,0 0 0,1-1 0,-1 0 0,-18-3 0,-41-3 0,42 1 0,19 2 0,-1 1 0,-24-1 0,-29-3 0,58 6 0,0-1 0,-18-3 0,18 2 0,0 0 0,-20 0 0,11 2 0,10 0 0,1 0 0,0 0 0,-1 1 0,1 0 0,0 0 0,-12 3 0,13-2 0,0-1 0,-1 0 0,1 0 0,-1 0 0,1-1 0,-11 0 0,8-1 0,0 2 0,-16 1 0,-52 4 0,56-4 0,0 0 0,-39-3 0,15 0 0,-483 1 0,432-6 0,19 3 0,29 1 0,-134 1 0,94 2 0,87-1 0,1 0 0,-1-1 0,1 1 0,0 0 0,-1 0 0,1-1 0,0 1 0,-1 0 0,1-1 0,0 1 0,0-1 0,0 0 0,-1 1 0,1-1 0,1 0 0,-2 0 0,1 0 0,1 1 0,-2-1 0,2 0 0,-1 0 0,0 0 0,0 0 0,1-1 0,-1 1 0,1 0 0,-1 0 0,1 0 0,-1 0 0,1 0 0,0 0 0,0-3 0,-1-4 0,-1 0 0,2-1 0,2-14 0,-2 8 0,7-52 0,-7 58 0,1 0 0,4-16 0,1-5 0,1-66 0,-7 66 0,0-34 0,-2 59 0,1 0 0,0 0 0,-1 1 0,0-1 0,0 1 0,-1-1 0,1 1 0,-1-1 0,0 1 0,0 0 0,-7-7 0,10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8 0,7 85 0,-6-96 0,1 14 0,2 1 0,0-1 0,9 29 0,-12-72 0,1 9 0,-2-20 0,2-41 0,1 67 0,-1 0 0,6-11 0,1-7 0,-7 24 0,-1 0 0,1 0 0,0 0 0,0 0 0,0 1 0,1-2 0,-1 2 0,4-6 0,-4 7 0,1 0 0,-2 0 0,1 1 0,1-1 0,-1 0 0,1 0 0,-1 1 0,1-2 0,-1 2 0,0-1 0,1 1 0,0 0 0,-1-1 0,1 1 0,-1 0 0,1-1 0,-1 1 0,1 0 0,-1 0 0,3 0 0,10 1 0,0-1 0,0 2 0,1 0 0,14 3 0,-13-1 0,29 1 0,-21-3 0,-16 0 0,18 1 0,36 0 0,5 3 0,30-6 0,-215-12 0,109 12 0,-1-2 0,-15-2 0,25 4 0,0 0 0,0 0 0,1 0 0,-1 0 0,0 0 0,0 0 0,0 0 0,0 0 0,0 0 0,0 0 0,0 0 0,0 0 0,0 0 0,0 0 0,0 0 0,0 0 0,0 0 0,0 0 0,0 0 0,0 0 0,0 0 0,0 0 0,0 0 0,0 0 0,0 0 0,0-1 0,0 1 0,0 0 0,0 0 0,0 0 0,0 0 0,0 0 0,0 0 0,0 0 0,0 0 0,0 0 0,0 0 0,0 0 0,0 0 0,0 0 0,0 0 0,0 0 0,0 0 0,0 0 0,0 0 0,0 0 0,0 0 0,0 0 0,0 0 0,0 0 0,0 0 0,0 0 0,0 0 0,0 0 0,7-2 0,11 0 0,89-3 0,49 4 0,-82 2 0,747-1 0,-758 6 0,-29-7 0,46 2 0,-78-1 0,-2 0 0,1 1 0,0-1 0,0 0 0,0 0 0,-1 1 0,1-1 0,0 1 0,0-1 0,-1 0 0,1 1 0,0-1 0,0 1 0,-1 0 0,1-1 0,-1 1 0,1-1 0,-1 1 0,1 0 0,-1 0 0,0-1 0,1 1 0,0 1 0,6 23 0,-3-10 0,10 29 0,-6-23 0,2-1 0,0 0 0,16 22 0,27 30 0,-46-61 0,-1-1 0,-1 0 0,0 1 0,6 19 0,6 15 0,1 0 0,-17-42 0,0-1 0,0 0 0,0 0 0,0 1 0,-1 0 0,1-1 0,-1 0 0,1 1 0,-1 5 0,0-7 0,0-1 0,0 1 0,-1 0 0,1-1 0,0 1 0,-1 0 0,1 0 0,0-1 0,0 1 0,-1 0 0,1 0 0,0 0 0,-1-1 0,0 1 0,1-1 0,-1 1 0,1 0 0,-1-1 0,0 1 0,1-1 0,-1 1 0,1-1 0,-1 0 0,0 1 0,0-1 0,1 0 0,-2 1 0,2-1 0,-1 1 0,0-1 0,0 0 0,0 0 0,-1 0 0,-88-1 0,51-4 0,29 3 0,0 0 0,-19 0 0,23 1 0,1 1 0,0-1 0,-1 1 0,1-1 0,-1 0 0,1-1 0,-9-3 0,9 4 0,-5-2 0,0 1 0,0 0 0,-1 1 0,-16 0 0,16 0 0,-139 0 0,80 2 0,-20 4 0,-213-5 0,289 1 0,-28 4 0,27-3 0,-27 2 0,-41-4 0,-92-1 0,137-5 0,30 5 0,-1-1 0,0 1 0,-10 0 0,6 0 0,-1 0 0,0-1 0,-21-5 0,22 4 0,-1-1 0,1 2 0,-26-1 0,-247 4 0,284-1 0,1 0 0,-1-1 0,1 1 0,0 0 0,0 0 0,0 0 0,-1-1 0,1 1 0,-1-1 0,1 1 0,0-1 0,0 1 0,0-1 0,-1 0 0,2 0 0,-1 1 0,-1-1 0,2 0 0,-1 0 0,0 0 0,0 1 0,0-1 0,1 0 0,-1-1 0,0 1 0,1 0 0,-1 0 0,1 0 0,-1 0 0,1 0 0,-1 0 0,1-3 0,-1-4 0,0 0 0,1 1 0,0-1 0,1-9 0,0 0 0,-1-229 0,5 217 0,-5 26 0,1 0 0,-1 1 0,1-1 0,0 1 0,0 0 0,1 0 0,-1 0 0,1-1 0,2-2 0,-3 4 0,-1 1 0,1-1 0,-1 0 0,1 1 0,-1-1 0,1 1 0,0-1 0,-1 1 0,1 0 0,-1-1 0,1 1 0,0 0 0,0 0 0,-1-1 0,1 1 0,0 0 0,-1 0 0,1 0 0,0 0 0,0 0 0,-1 0 0,1 0 0,0 0 0,0 0 0,0 0 0,-1 0 0,1 0 0,0 0 0,-1 0 0,1 1 0,0-1 0,0 0 0,-1 0 0,1 1 0,-1-1 0,1 0 0,0 1 0,-1-1 0,1 1 0,0-1 0,-1 1 0,1 0 0,0 0 0,0 1 0,0-1 0,1 1 0,-1 1 0,0-1 0,0 0 0,0 0 0,-1 0 0,1 0 0,0 0 0,-1 0 0,1 5 0,-3 40 0,3 57 0,6-42 0,-5-40 0,1 23 0,-3-42 0,0 2 0,0 0 0,0 0 0,1 0 0,-1 0 0,4 8 0,-3-11 0,-1-1 0,0 0 0,1 0 0,0 0 0,0 0 0,-1 0 0,1 0 0,0 0 0,0 1 0,0-1 0,0-1 0,0 1 0,0 0 0,1 0 0,-1-1 0,0 1 0,0 0 0,0-1 0,1 1 0,-1-1 0,1 0 0,-1 1 0,0 0 0,1-1 0,-1 0 0,0 0 0,1 0 0,2 0 0,-1 0 0,0 1 0,1-1 0,0 0 0,-1-1 0,0 1 0,1 0 0,4-2 0,-7 1 0,0 1 0,0 0 0,0-1 0,-1 1 0,1-1 0,0 1 0,0-1 0,-1 1 0,1-1 0,0 1 0,-1-1 0,1 1 0,-1-1 0,1 0 0,-1 0 0,1 0 0,-1 1 0,0-1 0,1 0 0,-1 0 0,0 1 0,0-1 0,0 0 0,1 0 0,-1 1 0,0-2 0,0 2 0,-1-2 0,-6-89 0,6 81 0,0 0 0,0 0 0,-6-16 0,4 17 0,1-1 0,0 0 0,-1-17 0,3 11 0,2 2 0,-2 0 0,-1 0 0,0 1 0,-1-1 0,-6-20 0,8 34 0,0 0 0,0 0 0,0 0 0,0 0 0,0 0 0,0 0 0,0-1 0,0 1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6 0,1 7 0,-1 170 0,5-100 0,-2-76 0,1-1 0,0 1 0,1 0 0,0 0 0,0-1 0,4 8 0,-6-13 0,1-1 0,-1 1 0,2-1 0,-2 1 0,1 0 0,0-1 0,0 1 0,-1-1 0,1 0 0,0 1 0,0 0 0,0-1 0,0 0 0,0 0 0,0 1 0,0-1 0,0 0 0,0 0 0,0 0 0,1 0 0,25 0 0,-19-1 0,7 2 0,-11-1 0,1 0 0,-1 0 0,0 0 0,0 0 0,1-1 0,6-1 0,-10 2 0,-1-1 0,1 0 0,-1 1 0,1-1 0,0 1 0,-1-1 0,1 0 0,-1 1 0,1-1 0,-1 0 0,1 1 0,-1-2 0,0 2 0,1-1 0,-1 0 0,0 0 0,0 1 0,0-1 0,0 0 0,0 0 0,0 1 0,0-1 0,0 0 0,0 0 0,0 0 0,0-1 0,-6-22 0,6 23 0,-17-47 0,-1-46 0,6 4 0,9 68 0,2 19 0,-1-2 0,2 1 0,-1 0 0,1 0 0,0 0 0,0-1 0,0 1 0,0 0 0,1 0 0,1-6 0,-2 10 0,0 0 0,0 0 0,1 0 0,-1 0 0,0-1 0,0 1 0,0-1 0,0 1 0,0 0 0,0 0 0,0-1 0,0 1 0,0 0 0,0 0 0,0 0 0,0-1 0,0 1 0,0 0 0,0 0 0,0-1 0,0 1 0,0 0 0,0 0 0,0 0 0,0-1 0,0 1 0,0 0 0,-1 0 0,1-1 0,-9 1 0,5 0 0,-19-1 0,22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0,0-1 0,0 1 0,1 0 0,2-2 0,-1 1 0,1-1 0,0 1 0,-1-1 0,1 1 0,0 0 0,0 0 0,0 0 0,0 0 0,6 0 0,33-3 0,-27 3 0,-11 1 0,1 0 0,-1-1 0,1 1 0,-1 0 0,1 1 0,-1-1 0,1 1 0,-1-1 0,1 1 0,-1 1 0,5 1 0,-32-25 0,22 21 0,-1 0 0,0-1 0,-1 0 0,1 1 0,-1 0 0,1-1 0,-1 1 0,1-1 0,-1 1 0,0 1 0,0-1 0,0 0 0,0 1 0,0-1 0,0 1 0,0 0 0,-4-1 0,-2 2 0,0-1 0,0 1 0,0 0 0,0 1 0,0 0 0,0 1 0,1-1 0,0 1 0,-1 1 0,-8 4 0,13-6 0,0 0 0,1-1 0,0 2 0,0-1 0,0 1 0,0-1 0,0 0 0,1 2 0,-1-2 0,1 1 0,0 0 0,0 0 0,0 0 0,0 1 0,1-1 0,-1 0 0,1 1 0,0-1 0,0 1 0,0-1 0,1 1 0,0-1 0,-1 1 0,2 6 0,-1-9 0,0-1 0,1 2 0,-1-2 0,0 1 0,1-1 0,-1 1 0,1 0 0,-1-1 0,1 1 0,-1-1 0,1 1 0,0-1 0,-1 1 0,1-1 0,0 1 0,0-1 0,-1 0 0,1 1 0,0-1 0,0 1 0,-1-1 0,1 0 0,0 0 0,0 0 0,0 0 0,-1 1 0,2-1 0,0 0 0,30 0 0,-25 0 0,0-1 0,1 0 0,-2 0 0,1 0 0,1-1 0,-2 1 0,9-4 0,-2 1 0,3 1 0,-1-1 0,1 2 0,1 0 0,28-1 0,-26 3 0,90-5 0,260 5 0,-380-1 0,-1 0 0,2-1 0,-1 1 0,-15-5 0,15 2 0,0 2 0,0 0 0,1 0 0,-20 0 0,-106 2 0,496 0 0,-217 6 0,-11 0 0,-49-1 0,53-5 0,-68 0 0,-8-4 0,-32 2 0,-1-1 0,-14 2 0,1 0 0,27 1 0,-41 0 0,1 0 0,-1 0 0,1 1 0,0-1 0,0 0 0,-1 0 0,1 0 0,0 1 0,-1-1 0,1 0 0,-1 1 0,1-1 0,-1 1 0,1-1 0,-1 0 0,1 1 0,-1 0 0,0-1 0,1 1 0,0-1 0,-1 1 0,0-1 0,0 1 0,0-1 0,1 1 0,-1 0 0,0-1 0,0 1 0,0-1 0,0 1 0,0-1 0,0 2 0,0-1 0,0 0 0,0 0 0,0-1 0,0 1 0,0 0 0,0 0 0,0-1 0,-1 1 0,1 0 0,0 0 0,0-1 0,-1 1 0,0 0 0,1-1 0,0 1 0,-1 0 0,1-1 0,-1 1 0,0-1 0,1 1 0,-1-1 0,1 1 0,-1-1 0,0 0 0,0 1 0,1 0 0,-1-1 0,0 0 0,-1 1 0,-24 1 0,20-2 0,0 0 0,1 0 0,-11 3 0,-3 0 0,0-1 0,-1 0 0,1-1 0,-38-2 0,9 0 0,-172 7 0,-84-12 0,-72 5 0,198 2 0,166-1 0,1 1 0,-19 4 0,2 0 0,22-4 0,0 0 0,1 0 0,-1 1 0,0 0 0,1-1 0,-10 6 0,15-7 0,0 0 0,0 0 0,0 0 0,0 0 0,0 0 0,0 0 0,0 0 0,0 0 0,-1 0 0,1 0 0,0 0 0,0 1 0,0-1 0,0 0 0,0 0 0,0 0 0,0 0 0,0 0 0,0 0 0,0 0 0,0 0 0,0 0 0,-1 0 0,1 0 0,0 0 0,0 1 0,0-1 0,0 0 0,0 0 0,0 0 0,0 0 0,0 0 0,0 0 0,0 0 0,0 0 0,0 0 0,0 1 0,0-1 0,0 0 0,0 0 0,0 0 0,0 0 0,0 0 0,0 0 0,0 0 0,0 0 0,0 0 0,1 1 0,-1-1 0,0 0 0,0 0 0,0 0 0,0 0 0,0 0 0,0 0 0,9 3 0,13-2 0,814-2 0,-707 7 0,364-6 0,-493 0 0,1 0 0,-1 0 0,1 0 0,0 0 0,-1 0 0,1 0 0,0 0 0,0 0 0,-1 0 0,1 0 0,-1 0 0,1 0 0,0 1 0,-1-1 0,1 0 0,-1 0 0,1 1 0,0-1 0,-1 1 0,1-1 0,-1 1 0,0-1 0,1 0 0,0 1 0,-1 0 0,0-1 0,0 1 0,1 0 0,-1-1 0,0 1 0,0-1 0,0 1 0,0 0 0,-1 0 0,1-1 0,0 1 0,0 0 0,0-1 0,0 1 0,-1-1 0,1 1 0,-1 0 0,1-1 0,-1 1 0,-1 2 0,1-1 0,-1 0 0,-1 0 0,2 1 0,-2-1 0,1 0 0,-1-1 0,0 1 0,-4 2 0,-6 0 0,0 0 0,-1-2 0,1 0 0,-1 0 0,-19 0 0,2 1 0,-29 0 0,-59-4 0,42 0 0,-491 1 0,407-6 0,-129 7 0,289-1 0,0 0 0,0 0 0,0 0 0,0 0 0,0 0 0,0 0 0,0 0 0,0 0 0,1 1 0,-1-1 0,0 1 0,0-1 0,0 0 0,0 1 0,1-1 0,-2 1 0,2-1 0,-1 1 0,1-1 0,0 0 0,0 1 0,-1-1 0,1 1 0,0-1 0,0 0 0,0 1 0,0-1 0,-1 1 0,1-1 0,0 0 0,0 1 0,0 0 0,0-1 0,0 1 0,0-1 0,0 0 0,0 1 0,1 0 0,-1 0 0,0 0 0,1 0 0,-1 0 0,1 1 0,0-1 0,-1 0 0,1-1 0,0 1 0,0 0 0,0 0 0,0 0 0,0 0 0,0-1 0,0 1 0,0 0 0,0 0 0,1-1 0,-1 1 0,0-1 0,3 1 0,16 3 0,1-1 0,0 0 0,37-1 0,-41-2 0,346 2 0,-187-3 0,28-5 0,-26 0 0,27 1 0,-59 0 0,-130 4 0,-13 1 0,5 0 0,-1 0 0,1 0 0,11 1 0,-18-1 0,0 0 0,0 0 0,0 0 0,0 1 0,0-1 0,-1 0 0,2 0 0,-2 0 0,1 1 0,0-1 0,0 0 0,0 1 0,0-1 0,-1 1 0,1-1 0,0 1 0,0 0 0,-1-1 0,1 1 0,-1-1 0,1 1 0,0 0 0,-1-1 0,1 1 0,-1 0 0,0-1 0,1 1 0,-1 0 0,1 0 0,-1 0 0,0 0 0,0 0 0,0-1 0,0 1 0,0 0 0,0 0 0,0 1 0,0-1 0,0 0 0,-1 0 0,1 0 0,-1-1 0,1 1 0,-1 0 0,1 0 0,0-1 0,-1 1 0,0 0 0,0-1 0,1 1 0,-1 0 0,0-1 0,1 1 0,-1-1 0,0 1 0,0-1 0,0 1 0,0-1 0,0 0 0,0 1 0,0-1 0,0 0 0,1 0 0,-3 1 0,-3 0 0,0-1 0,0 0 0,-9 0 0,-1 1 0,-59 4 0,-80-5 0,69-1 0,-604 1 0,533 6 0,15 5 0,83-5 0,30-4 0,17-2 0,1 1 0,-1 0 0,1 1 0,0 0 0,-21 6 0,31-8 0,0 1 0,1-1 0,-1 0 0,1 0 0,-1 1 0,0-1 0,1 0 0,-1 1 0,1 0 0,-1-1 0,0 0 0,1 1 0,0-1 0,-1 1 0,1 0 0,0-1 0,0 0 0,-1 0 0,1 1 0,0-1 0,0 0 0,0 0 0,0 0 0,1 1 0,-1-1 0,0 0 0,0 0 0,0 0 0,0 0 0,0 1 0,0-1 0,0 0 0,0 0 0,0 0 0,0 0 0,0 1 0,1-1 0,-1 0 0,0 0 0,0 0 0,0 0 0,0 0 0,0 1 0,1-1 0,1 1 0,0 0 0,-1-1 0,1 1 0,-1 0 0,1-1 0,0 0 0,0 1 0,0-1 0,3 0 0,199 1 0,-97-2 0,1159 1 0,-1266 0 0,1 0 0,0 0 0,-1 0 0,1 0 0,-1 0 0,1 0 0,-1 0 0,1 0 0,-1 0 0,1 0 0,-1 0 0,1 0 0,0 0 0,-1 1 0,0-1 0,1 0 0,-1 0 0,1 0 0,0 1 0,-1-1 0,0 0 0,1 1 0,-1-1 0,0 0 0,1 1 0,-1-1 0,0 1 0,0 0 0,0-1 0,0 0 0,0 1 0,0-1 0,-1 0 0,1 1 0,0-1 0,0 0 0,0 1 0,0-1 0,0 0 0,-1 1 0,1-1 0,0 0 0,0 0 0,-1 1 0,1-1 0,-1 0 0,1 0 0,0 1 0,-1-1 0,0 1 0,0-1 0,1 1 0,-1 0 0,0-1 0,0 0 0,0 1 0,1-1 0,-1 0 0,0 1 0,0-1 0,0 0 0,0 0 0,0 0 0,0 0 0,0 1 0,0-1 0,1 0 0,-2 0 0,2-1 0,-1 1 0,-1 0 0,2 0 0,-1 0 0,0 0 0,0-1 0,0 1 0,0 0 0,0-1 0,1 1 0,-3-2 0,2 1 0,0-1 0,0 0 0,0 1 0,0-2 0,0 2 0,0-1 0,1 0 0,-2-3 0,2 3 0,-1 0 0,0 0 0,0 0 0,1 0 0,-1 0 0,-3-3 0,14 19 0,-1 1 0,-1-1 0,12 31 0,-20-43 0,3 5 0,0 0 0,0 1 0,-1-1 0,0 0 0,-1 1 0,1 10 0,-2-18 0,0 0 0,0 1 0,0-1 0,0 0 0,0 0 0,0 1 0,0-1 0,0 0 0,-1 0 0,1 0 0,0 1 0,0-1 0,0 0 0,0 1 0,0-1 0,0 0 0,-1 0 0,1 0 0,0 1 0,0-1 0,0 0 0,0 0 0,-1 0 0,1 0 0,-1 0 0,1 0 0,0 0 0,0 1 0,0-1 0,-1 0 0,1 0 0,0 0 0,0 0 0,-1 0 0,1 0 0,0 0 0,-1 0 0,1 0 0,0 0 0,0 0 0,-1 0 0,1 0 0,0-1 0,-16-4 0,8 2 0,-19-2 0,1 1 0,-55-1 0,-519 4 0,296 2 0,202-7 0,-2 3 0,51 1 0,19 1 0,10 1 0,-28-3 0,35 1 0,12 2 0,0 0 0,0-1 0,0 1 0,1-1 0,-1 0 0,0 0 0,0-1 0,1 1 0,-6-3 0,9 3 0,1 1 0,-1-1 0,0 1 0,1-1 0,-1 1 0,1-1 0,0 1 0,-1-1 0,0 0 0,1 1 0,0-1 0,-1 0 0,1 0 0,0 1 0,0-1 0,0 0 0,0 1 0,0-1 0,-1 0 0,1 0 0,0 1 0,1-1 0,-1 0 0,0 0 0,0 0 0,0 1 0,0-1 0,0 0 0,1 1 0,0-2 0,0 1 0,-1-1 0,1 1 0,-1 0 0,2 0 0,-2 0 0,1 0 0,1 0 0,-2 0 0,1 0 0,1 0 0,-1 0 0,0 0 0,0 1 0,0-1 0,1 0 0,2 0 0,14-3 0,1 1 0,0 0 0,25 0 0,59 4 0,-40 0 0,99-2 0,166 2 0,-270 1 0,43 1 0,27 3 0,-26 0 0,81-6 0,-93 0 0,-70 3 0,-20-3 0,1 0 0,-1 1 0,1-1 0,0 0 0,0 0 0,-1 1 0,1-1 0,0 0 0,-1 1 0,1-1 0,-1 0 0,0 1 0,1-1 0,0 1 0,-1 0 0,1-1 0,-1 1 0,0-1 0,0 1 0,1-1 0,-1 1 0,1-1 0,-1 1 0,0 0 0,0 0 0,0-1 0,-1 1 0,1-1 0,-1 1 0,1 0 0,0-1 0,-1 0 0,1 1 0,0-1 0,-1 1 0,0-1 0,1 0 0,-1 0 0,1 1 0,-1-1 0,0 0 0,1 0 0,-1 1 0,1-1 0,-1 0 0,0 0 0,0 0 0,-17 3 0,16-3 0,-28 3 0,1-1 0,-39-3 0,13 0 0,-349 5 0,184 2 0,-35-5 0,140-1 0,42 6 0,-3-1 0,69-5-1365</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2:59:42.564"/>
    </inkml:context>
    <inkml:brush xml:id="br0">
      <inkml:brushProperty name="width" value="0.1" units="cm"/>
      <inkml:brushProperty name="height" value="0.1" units="cm"/>
      <inkml:brushProperty name="color" value="#FFC114"/>
      <inkml:brushProperty name="ignorePressure" value="1"/>
    </inkml:brush>
  </inkml:definitions>
  <inkml:trace contextRef="#ctx0" brushRef="#br0">1 0,'2074'0,"-2071"0</inkml:trace>
</inkml:ink>
</file>

<file path=ppt/ink/ink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421"/>
    </inkml:context>
    <inkml:brush xml:id="br0">
      <inkml:brushProperty name="width" value="0.1" units="cm"/>
      <inkml:brushProperty name="height" value="0.1" units="cm"/>
      <inkml:brushProperty name="color" value="#00A0D7"/>
    </inkml:brush>
  </inkml:definitions>
  <inkml:trace contextRef="#ctx0" brushRef="#br0">1 500 24575,'0'-6'0,"0"1"0,0 0 0,2-8 0,-1 11 0,0 1 0,-1-1 0,1 0 0,0 0 0,0 0 0,0 1 0,1-1 0,-1 1 0,1-1 0,-1 0 0,4-2 0,-4 3 0,1 0 0,0-2 0,0 2 0,0-1 0,-1 0 0,0 1 0,1-2 0,-1 1 0,0 1 0,0-1 0,0 0 0,0-1 0,-1 1 0,1 0 0,0 0 0,-1-1 0,0 1 0,1 0 0,-1 0 0,0-1 0,-1 1 0,1-4 0,1-2 0,0-1 0,1 0 0,0 1 0,1-1 0,0 1 0,0-1 0,10-14 0,-5 6 0,-5 12 0,-1 0 0,0 1 0,0-1 0,-1 0 0,1 0 0,-1 0 0,-1 0 0,1-1 0,-1-5 0,0 2 0,-1 6 0,1 1 0,0-2 0,0 1 0,0 0 0,1 0 0,-1 0 0,1-1 0,0 1 0,0 0 0,0 0 0,2-4 0,10-26 0,-8 23 0,0 1 0,-1-1 0,-1 0 0,3-15 0,-4 19 0,-2 2 0,1 0 0,0 0 0,0 0 0,1 0 0,0 0 0,0 0 0,2-4 0,-2 6 0,-2 0 0,1 0 0,0-1 0,0 1 0,-1 0 0,1 0 0,-1-1 0,0-2 0,0 3 0,0-1 0,0 1 0,1 0 0,0-1 0,-1 1 0,3-4 0,-3 5 0,0 0 0,1 1 0,-1-1 0,1 0 0,0 1 0,-1-1 0,1 1 0,0-1 0,0 1 0,-1-1 0,1 1 0,0 0 0,0-1 0,0 1 0,-1 0 0,1-1 0,0 1 0,0 0 0,0 0 0,0 0 0,0-1 0,0 1 0,1 0 0,7 1 0,1-1 0,-1 1 0,17 3 0,-15-2 0,-1 0 0,18 1 0,4-3 0,45-1 0,-52-5 0,-20 5 0,-1 0 0,1 0 0,-1 0 0,0 1 0,6-1 0,286 1 0,-225 6 0,77-1 0,330-5 0,-465 1 0,0 0 0,14 3 0,-14-2 0,-1 0 0,18 0 0,-23-3 0,16 1 0,0 1 0,28 3 0,25 1 0,-65-3 0,14 2 0,-19-3 0,-8-1 0,-16 1 0,11-1 0,1 1 0,0-1 0,0 0 0,-1-1 0,-9-1 0,15 2 0,1 0 0,-1 0 0,1 0 0,0 0 0,-1 0 0,1 0 0,0 0 0,0 0 0,-1-1 0,1 1 0,-1 0 0,1 0 0,0 0 0,0 0 0,-1 0 0,1-1 0,0 1 0,0 0 0,0 0 0,-1 0 0,1-1 0,0 1 0,-1-1 0,1 1 0,0 0 0,0 0 0,0-1 0,0 1 0,0 0 0,0 0 0,0-1 0,0 1 0,0 0 0,0-1 0,0 1 0,0 0 0,0 0 0,0-1 0,0 1 0,0 0 0,0-1 0,0 1 0,0 0 0,0 0 0,0-1 0,0 1 0,0 0 0,1 0 0,-1-1 0,0 1 0,1 0 0,-1-1 0,1 0 0,-1 0 0,2 1 0,-2-1 0,1 0 0,1 0 0,-1 1 0,-1-1 0,2 1 0,-1-1 0,0 1 0,0-1 0,3 0 0,7 0 0,0 0 0,22 1 0,-20 0 0,25-2 0,-35 2 0,12-2 0,-25 2 0,-5 2 0,-21 5 0,25-5 0,-1 0 0,0 0 0,-19 0 0,15-1 0,10-1 0,1 1 0,0-1 0,0-1 0,0 1 0,0 0 0,-6-2 0,11 2 0,0 0 0,0 0 0,-1 0 0,1 0 0,0 0 0,-1 0 0,1 0 0,0 0 0,0 0 0,0-1 0,-1 1 0,1 0 0,0 0 0,0-1 0,0 1 0,0 0 0,-1 0 0,1 0 0,0 0 0,0 0 0,-1-1 0,1 1 0,0 0 0,0 0 0,0 0 0,0-1 0,0 1 0,0 0 0,0 0 0,0 0 0,0-1 0,0 1 0,0 0 0,0 0 0,0 0 0,0-1 0,7-6 0,-4 6 0,-1-1 0,1 1 0,0 0 0,0 0 0,5-2 0,13 2 0,1 1 0,31 2 0,-30-1 0,43 3 0,240-4 0,-304 0 0,0 1 0,-1-1 0,1 0 0,0 0 0,0 1 0,-1-1 0,1 1 0,0 0 0,1 0 0,-2-1 0,0 1 0,0 0 0,0-1 0,0 1 0,0-1 0,0 0 0,0 0 0,0 1 0,0-1 0,0 0 0,0 0 0,0 0 0,0 0 0,0 0 0,0 0 0,0 0 0,0 0 0,0 0 0,0 0 0,0-1 0,0 1 0,0 0 0,0-1 0,0 1 0,0 0 0,0-1 0,1-1 0,-2 2 0,0 0 0,1 0 0,-1 0 0,0 0 0,0 0 0,0 0 0,0 0 0,0 0 0,0-1 0,1 1 0,-1 0 0,0 0 0,1 0 0,-1 0 0,0 0 0,0 0 0,0 0 0,0 0 0,0 0 0,1 0 0,-1 0 0,0 0 0,0 0 0,0 0 0,0 0 0,0 0 0,1 1 0,-1-1 0,0 0 0,0 0 0,1 0 0,-1 0 0,3 7 0,-2 16 0,0-3 0,2-7 0,-1-1 0,-1 1 0,0-1 0,-3 25 0,1-4 0,1-30 0,0 0 0,0 0 0,0 0 0,0 0 0,1 0 0,-1-1 0,2 1 0,-2 0 0,1 0 0,1-1 0,1 4 0,-1-2 0,-1 0 0,1 0 0,-1 1 0,0-2 0,2 9 0,-3-7 0,1 0 0,0-1 0,0 1 0,4 6 0,-3-5 0,0 0 0,-1 1 0,0-1 0,1 1 0,-2-1 0,0 1 0,0 0 0,-2 9 0,1 8 0,1-16 0,0-7 0,-1 1 0,1-1 0,0 1 0,0-1 0,0 1 0,0-1 0,0 0 0,1 1 0,-1 0 0,0-1 0,1 0 0,-1 1 0,0-1 0,1 0 0,0 0 0,0 1 0,-1-1 0,2 0 0,-2 0 0,1 1 0,1-1 0,0 1 0,0 0 0,0-1 0,-1 1 0,1-1 0,0 1 0,-1 0 0,0 0 0,1 0 0,-1 0 0,0 0 0,0 0 0,0 0 0,-1 0 0,1 0 0,0 4 0,0 2 0,0 0 0,-1 13 0,0-25 0,-1-1 0,0 0 0,1 0 0,-4-6 0,2 5 0,0 1 0,1-1 0,-1-12 0,1 10 0,1 1 0,-2-1 0,-2-13 0,2 21 0,0 6 0,-2 9 0,4-10 0,-2 3 0,1 0 0,0 1 0,0 11 0,1-17 0,1 1 0,-1-1 0,0 0 0,1 1 0,0-1 0,0 0 0,0 0 0,1 0 0,-1 0 0,1 0 0,3 4 0,-1-3 0,-2-2 0,-1 0 0,1 1 0,0-2 0,-1 2 0,3 3 0,-4-6 0,0 0 0,0 0 0,0 1 0,0-1 0,0 0 0,0 0 0,0 0 0,0 0 0,0 1 0,0-1 0,0 0 0,0 0 0,0 0 0,0 0 0,0 1 0,0-1 0,0 0 0,0 0 0,0 0 0,0 0 0,0 0 0,-1 1 0,1-1 0,0 0 0,0 0 0,0 0 0,-1 0 0,1 0 0,0 0 0,0 1 0,0-1 0,-1 0 0,-12 0 0,-14-4 0,0 1 0,-45-1 0,-32 10 0,-629-6 0,718-1 0,-26-4 0,25 3 0,-21-2 0,-459 3 0,244 3 0,-151-2 0,401 0 0,1 0 0,0 0 0,0 0 0,0 0 0,-1 0 0,2 0 0,-1 0 0,-1 0 0,1-1 0,0 1 0,0-1 0,0 1 0,-1-1 0,1 0 0,1 1 0,0-1 0,0 0 0,0 1 0,-1-1 0,2 0 0,-1 1 0,0-1 0,0 0 0,0 0 0,1 0 0,-1 1 0,0-1 0,0 0 0,0 1 0,1-1 0,-1 0 0,0 1 0,2-2 0,15-25 0,-13 21 0,0 0 0,0 0 0,-1 0 0,0-1 0,3-7 0,13-41 0,-5-6 0,-8 44 0,-3 9 0,0 1 0,2-13 0,-2 7 0,0 1 0,1 0 0,1 0 0,11-21 0,-1 3 0,5-13 0,-20 42 0,0 0 0,1-1 0,0 1 0,-1 0 0,1-1 0,-1 1 0,2 0 0,-2 0 0,1 0 0,0 0 0,0-1 0,0 1 0,0 1 0,0-1 0,0 0 0,1 0 0,-1 0 0,0 1 0,0-1 0,2 0 0,1 0 0,0 0 0,0 0 0,-1 1 0,1 0 0,0 0 0,6 0 0,-3 0 0,525 2 0,-273-4 0,670 2 0,-919 1 0,0 0 0,0 1 0,19 3 0,13 4 0,-8-4 0,-27-3 0,1 0 0,-1-1 0,1 0 0,-1 0 0,1-1 0,-1 0 0,13-2 0,-21 1 0,0 0 0,0 0 0,-1 0 0,1-1 0,-1 1 0,1 0 0,-1 0 0,1 0 0,-3-1 0,-4-2 0,8 4 0,2 3 0,0 1 0,0 1 0,-1-1 0,0 1 0,0 0 0,-1 0 0,1 0 0,-1-1 0,0 1 0,0 0 0,-1 6 0,-1 7 0,1 21 0,0-15 0,1 0 0,5 34 0,-2-43 0,0-1 0,-1 0 0,1 22 0,-3-32 0,0 0 0,1 1 0,0-1 0,0 0 0,1 1 0,2 5 0,-2-5 0,0-1 0,-1 0 0,0 1 0,1-1 0,-1 0 0,0 7 0,-2-6 0,1-4 0,0 1 0,0-1 0,-1 1 0,1-1 0,0 1 0,1 0 0,-1-1 0,0 0 0,0 1 0,0-1 0,1 1 0,0 0 0,0 0 0,-1-2 0,1 0 0,-1 0 0,1 0 0,-1 0 0,0 0 0,0 0 0,1 0 0,-1 0 0,0 0 0,0-1 0,1 1 0,-1 0 0,1 0 0,-1 0 0,0 0 0,0-1 0,1 1 0,-1 0 0,0 0 0,0-1 0,0 1 0,0 0 0,1 0 0,-1-1 0,0 1 0,0 0 0,1 0 0,-1-1 0,0 1 0,0-1 0,0 1 0,0 0 0,0-1 0,0 1 0,0 0 0,0-1 0,2-12 0,3-60 0,-2 39 0,-3-54 0,-1 34 0,-1 44 0,1 1 0,-1 0 0,-1-1 0,0 1 0,0 0 0,-9-16 0,6 12 0,2 6 0,0 0 0,1 0 0,-1 0 0,-1 1 0,0-1 0,-9-8 0,14 15 0,-1-1 0,0 1 0,1-1 0,-1 1 0,1-1 0,-2 0 0,2 1 0,-1 0 0,0-1 0,0 1 0,1 0 0,-1 0 0,0-1 0,0 1 0,0 0 0,0 0 0,0 0 0,0 0 0,1 0 0,-2 0 0,2 0 0,-1 0 0,0 0 0,0 0 0,0 0 0,0 1 0,0-1 0,0 0 0,1 0 0,-1 1 0,0-1 0,0 1 0,1-1 0,-1 1 0,0-1 0,0 1 0,1-1 0,-1 1 0,0 0 0,0 0 0,-2 2 0,1 0 0,-1 0 0,1-1 0,-1 2 0,2-1 0,-1 0 0,-2 6 0,4-8 0,-1 1 0,0-1 0,1 0 0,0 0 0,0 1 0,0-1 0,0 0 0,0 1 0,0-1 0,0 1 0,0-1 0,1 2 0,0-3 0,-1 1 0,0 0 0,0-1 0,0 0 0,1 1 0,-1-1 0,0 0 0,1 1 0,-1-1 0,1 0 0,-1 0 0,0 1 0,1-1 0,-1 0 0,0 0 0,1 0 0,0 1 0,-1-1 0,1 0 0,-1 0 0,0 0 0,1 0 0,0 0 0,-1 0 0,1 0 0,-1 0 0,0 0 0,1 0 0,0 0 0,-1 0 0,1 0 0,0 0 0,-1 0 0,0 0 0,1 0 0,-1-1 0,0 1 0,1 0 0,0 0 0,0-1 0,-1 1 0,0 0 0,0 0 0,0 0 0,1 0 0,-1 0 0,0 0 0,1 0 0,-1 0 0,0 0 0,0 0 0,0 0 0,0 0 0,0 0 0,1 0 0,-1-1 0,0 1 0,0 0 0,0 0 0,0 0 0,0 0 0,0 0 0,1 0 0,-1 0 0,0-1 0,0 1 0,0 0 0,0 0 0,1 0 0,-1 0 0,0 0 0,0-1 0,0 1 0,0 0 0,0-1 0,0 1 0,0 0 0,0 0 0,0 0 0,0 0 0,0 0 0,0-1 0,0 1 0,0 0 0,0 0 0,-11-3 0,-14 0 0,-79 9 0,-683-6 0,596 6 0,1 0 0,112-5 0,-77-2 0,110-5 0,31 4 0,0 0 0,-15 0 0,-157 2 0,184 0 0,0 0 0,0 0 0,1 1 0,-1-1 0,1 0 0,-1 0 0,0 1 0,1 0 0,-1-1 0,0 1 0,1 0 0,-1-1 0,1 1 0,-1 0 0,1 0 0,0 0 0,-1 0 0,1 0 0,0 1 0,0-1 0,-2 1 0,0 3 0,0 0 0,0 0 0,1 0 0,-3 8 0,2-5 0,-52 111 0,51-110 0,0 1 0,0 1 0,-1 15 0,1-13 0,0 0 0,-9 19 0,-3 9 0,15-37 0,0-3 0,0 1 0,1-1 0,-1 1 0,1-1 0,0 1 0,0-1 0,0 1 0,0 0 0,0 1 0,0-2 0,0-1 0,1 1 0,-1-1 0,0 1 0,1-1 0,-1 0 0,1 1 0,-1 0 0,1-1 0,-1 0 0,1 1 0,-1-1 0,1 0 0,-1 1 0,1-1 0,-1 0 0,2 0 0,-2 1 0,1-1 0,-1 0 0,1 0 0,0 0 0,-1 0 0,1 0 0,-1 0 0,2 0 0,-2 0 0,1 0 0,0 0 0,125 0 0,-51-1 0,-7-5 0,41 1 0,918 5 0,-524 0 0,-494-1 0,-1 0 0,0 0 0,12-3 0,11-1 0,-30 5 0,0-1 0,0 1 0,0 0 0,0-1 0,0 1 0,0 0 0,0-1 0,0 1 0,0-1 0,0 1 0,-1-1 0,1 0 0,0 1 0,0-1 0,-1 0 0,1 0 0,0 0 0,-1 1 0,1-1 0,-1 0 0,0 0 0,1 0 0,0 1 0,-1-1 0,0 0 0,0 0 0,0 0 0,1 0 0,-1-2 0,0-3 0,1-1 0,-1 0 0,-1-8 0,0 5 0,0-7 0,-6-30 0,2 18 0,-1-34 0,6 12 0,-1 50 0,1 0 0,0 1 0,0-1 0,-1 1 0,1-1 0,0 1 0,-1-1 0,1 0 0,-1 0 0,1 1 0,-1-1 0,1 1 0,-1 0 0,0-1 0,1 1 0,-1-1 0,1 1 0,-1 0 0,0-1 0,1 1 0,-1 0 0,1 0 0,-2-1 0,2 1 0,-1 0 0,1 0 0,-2 0 0,2 0 0,-1 0 0,-1 0 0,-28 0 0,22 0 0,-223 1 0,125-1 0,5-6 0,-69 2 0,140 3 0,2 1 0,0-1 0,0-1 0,-33-5 0,30 2 0,0 2 0,-58-2 0,-44 0 0,86 5 0,-165 4 0,31 2 0,76 3 0,34-3 0,-26 6 0,166-10 0,1088-2 0,-1080 6 0,33-1 0,-17 1 0,158-6 0,-247 0 0,0 0 0,1 1 0,-1-1 0,1 1 0,-2 0 0,1 0 0,7 4 0,-10-5 0,1 1 0,-1-1 0,1 1 0,-1-1 0,1 1 0,-1 0 0,0 0 0,0 0 0,0 0 0,1 0 0,-1 0 0,0 0 0,0 0 0,0 1 0,-1-1 0,2 0 0,-2 1 0,1-1 0,-1 0 0,1 0 0,0 1 0,-1 2 0,0-4 0,0 0 0,0 1 0,0-1 0,0 1 0,0-1 0,0 1 0,-1-1 0,1 0 0,0 1 0,-1-1 0,1 1 0,0-1 0,-1 0 0,1 1 0,0-1 0,-1 0 0,1 1 0,-1-1 0,1 0 0,-1 0 0,1 1 0,0-1 0,-1 1 0,0-1 0,1 0 0,-1 0 0,1 0 0,0 0 0,-1 0 0,0 0 0,0 0 0,-23 2 0,12-1 0,-44 7 0,-35 6 0,79-12 0,-1 0 0,-25 0 0,3 0 0,-90 0 0,72-3 0,-1-1 0,-86-13 0,144 15 0,0 0 0,0 0 0,0-1 0,8 0 0,6-1 0,384-10 0,-382 11 0,-19 2 0,-13-1 0,-161 6 0,51 2 0,65-5 0,-105 2 0,-222-5 0,439-12 0,36-3 0,150-9 0,-67 8 0,-330 32 0,-174 7 0,-172-22 0,247-2 0,253 1 0,-1 0 0,0 0 0,0 0 0,0 0 0,1 1 0,-1-1 0,0 1 0,0-1 0,0 1 0,1 1 0,-1-1 0,0 0 0,-3 2 0,5-2 0,-1 0 0,1 1 0,0-1 0,0 1 0,-1-1 0,1 0 0,1 1 0,-2 0 0,2 0 0,-1-1 0,1 1 0,-1-1 0,0 1 0,1 0 0,0 0 0,0 0 0,-1-1 0,1 1 0,1 3 0,-1 6 0,0 1 0,-1 0 0,0-1 0,-7 24 0,5-26 0,0 0 0,-7 11 0,8-16 0,0-1 0,0 0 0,0 1 0,-1-1 0,1 0 0,-1 0 0,0 0 0,-6 4 0,9-7 0,0 0 0,0 0 0,0 0 0,-1 0 0,1 0 0,0 1 0,0-1 0,0 0 0,0 0 0,0 0 0,0 0 0,0 0 0,-1 0 0,1 0 0,0 0 0,-1 0 0,1 0 0,0 0 0,0 0 0,0 0 0,0 0 0,0 0 0,0 0 0,-1 0 0,1 0 0,0 0 0,0 0 0,0 0 0,0 0 0,0 0 0,-1 0 0,1 0 0,0 0 0,0 0 0,-1 0 0,1 0 0,0-1 0,0 1 0,0 0 0,0 0 0,0 0 0,0 0 0,0 0 0,0 0 0,0 0 0,-1 0 0,1-1 0,0 1 0,0 0 0,0 0 0,0 0 0,0 0 0,0 0 0,0-1 0,0 1 0,0 0 0,0 0 0,0 0 0,0 0 0,0 0 0,0 0 0,0-1 0,0 1 0,0 0 0,0-1 0,0 1 0,0 0 0,0 0 0,1 0 0,1-14 0,-1 12 0,4-17 0,9-26 0,-12 39 0,1 0 0,0 1 0,0-1 0,0 1 0,2 0 0,-2-1 0,1 2 0,8-9 0,-12 13 0,0 0 0,1 0 0,-1 0 0,0 0 0,0 0 0,0 0 0,0 0 0,0 0 0,1 0 0,-1-1 0,0 1 0,0 0 0,0 0 0,0 0 0,0 0 0,0 0 0,0 0 0,0 0 0,0 0 0,1 0 0,-1 0 0,0 0 0,0 0 0,0 0 0,0 0 0,0 0 0,0 0 0,0 0 0,0 0 0,1 0 0,-1 0 0,0 0 0,0 0 0,0 0 0,0 1 0,1-1 0,-1 0 0,0 0 0,0 0 0,0 0 0,0 0 0,0 0 0,0 0 0,0 0 0,0 0 0,0 0 0,0 0 0,0 0 0,0 1 0,0-1 0,0 0 0,0 1 0,3 8 0,-3 11 0,-4 2 0,2-16 0,1 1 0,0-1 0,1 1 0,0 10 0,0-15 0,0-1 0,1 2 0,0-2 0,-1 1 0,1-1 0,-1 1 0,1-1 0,0 1 0,0 0 0,0-1 0,0 1 0,1-1 0,-1 0 0,0 1 0,0-1 0,1 1 0,-1-1 0,1 0 0,0 0 0,0 0 0,2 1 0,1 0 0,1 0 0,-1 0 0,0-1 0,1 1 0,0-1 0,0-1 0,8 2 0,43-3 0,-22 0 0,78 0 0,118 2 0,-216 0 0,-15-1 0,0 0 0,0 0 0,0 0 0,0 0 0,0 1 0,0-1 0,-1 0 0,1 0 0,0 0 0,0 0 0,0 0 0,0 0 0,0 0 0,0 0 0,0 0 0,0 0 0,0 0 0,0 0 0,0 0 0,0 0 0,0 0 0,0 0 0,0 0 0,0 0 0,0 0 0,0 0 0,0 0 0,0 0 0,0 1 0,0-1 0,0 0 0,0 0 0,0 0 0,0 0 0,0 0 0,0 0 0,0 0 0,0 0 0,0 0 0,0 0 0,0 0 0,0 0 0,0 0 0,0 0 0,0 0 0,0 0 0,0 0 0,0 0 0,0 0 0,0 1 0,0-1 0,0 0 0,0 0 0,0 0 0,1 0 0,-1 0 0,0 0 0,0 0 0,0 0 0,0 0 0,0 0 0,0 0 0,0 0 0,0 0 0,0 0 0,0 0 0,-25 5 0,-56 2 0,-139-5 0,110-3 0,21 1 0,390-6 0,5 0 0,809 6 0,-1101 0 0,0-1 0,14-3 0,-17 1 0,0 2 0,0 0 0,0 0 0,15 1 0,-24 0 0,-1 1 0,1-1 0,-1 1 0,0 0 0,1-1 0,-1 1 0,0 0 0,0 0 0,0 0 0,0-1 0,0 1 0,1 0 0,-2 0 0,1 0 0,1 2 0,13 19 0,-13-19 0,6 16 0,-8-18 0,1 0 0,-1 0 0,1 0 0,-1 1 0,0-1 0,0 0 0,0 0 0,0 0 0,0 1 0,0-1 0,-1 0 0,1 0 0,-1 0 0,1 1 0,-2-3 0,1 1 0,0-1 0,-1 0 0,1 0 0,0 0 0,0 0 0,0 0 0,0-1 0,-1-1 0,2 3 0,-8-13 0,0 0 0,-7-18 0,0 1 0,12 22 0,0 0 0,0-1 0,1 1 0,0-1 0,-1-16 0,-3-19 0,5 43 0,0 0 0,1 0 0,0 1 0,-1-1 0,1 0 0,-1 0 0,0 1 0,1-1 0,-1 0 0,0 0 0,0 1 0,1-1 0,-1 1 0,0-1 0,0 1 0,0 0 0,0-1 0,0 1 0,0 0 0,1-1 0,-2 1 0,1 0 0,1 0 0,-2 0 0,1-1 0,1 1 0,-2 0 0,1 0 0,0 0 0,0 1 0,-1-1 0,-6 1 0,0-1 0,-15 5 0,16-3 0,-32 3 0,-1 0 0,1-3 0,-70-3 0,37 0 0,-87 2 0,-164-2 0,269 0 0,-136-3 0,90 0 0,65 2 0,-184 1 0,111 2 0,46-1 0,-67 1 0,128-2 0,-1 1 0,1 1 0,0-1 0,-1 0 0,1 0 0,0 0 0,0 1 0,-1-1 0,1 0 0,-1 1 0,1-1 0,0 1 0,0-1 0,0 1 0,0-1 0,0 1 0,0 0 0,0 0 0,0 0 0,0 0 0,0 0 0,0-1 0,0 1 0,-1 2 0,2-2 0,0 1 0,0-1 0,0 0 0,0 0 0,0 1 0,0-1 0,0 0 0,0 1 0,0-1 0,1 0 0,-1 0 0,1 0 0,-1 0 0,1 0 0,-1 0 0,1 1 0,0-1 0,0 0 0,-1 0 0,1 0 0,0-1 0,0 1 0,2 1 0,-3-1 0,6 4 0,0 0 0,0 0 0,7 4 0,-10-8 0,0 1 0,0 0 0,0-1 0,0 0 0,1 0 0,-1-1 0,0 1 0,0 0 0,1-1 0,3 0 0,114-2 0,-32-1 0,142-3 0,-14 1 0,126 5 0,-233 5 0,30 1 0,-34 0 0,-11-1 0,126-5 0,-220 0 0,0 0 0,0 0 0,0 0 0,0 0 0,0-1 0,0 1 0,0 0 0,0-1 0,0 1 0,-1 0 0,2-1 0,-2 0 0,1 1 0,0-1 0,0 0 0,-1 1 0,1-1 0,-1 1 0,1-1 0,0 0 0,-1 0 0,1 1 0,-1-1 0,0 0 0,1 0 0,0 0 0,-1 0 0,0 1 0,0-1 0,0 0 0,0 0 0,0 0 0,0 0 0,0-1 0,0 1 0,0 0 0,0 0 0,0 0 0,0 0 0,0 0 0,0 1 0,0-1 0,0 0 0,0-1 0,-1 2 0,0-1 0,1 0 0,0 0 0,-1 0 0,1 1 0,-1-1 0,0 0 0,1 1 0,-1-1 0,0 0 0,0 0 0,1 1 0,-1-1 0,0 1 0,0-1 0,0 1 0,1-1 0,-2 1 0,1-1 0,1 1 0,-2 0 0,1 0 0,-1-1 0,-4 1 0,0 1 0,0-1 0,0 1 0,1 0 0,-1 0 0,0 0 0,1 1 0,0 0 0,-1 0 0,1 0 0,-7 4 0,-21 8 0,28-12 0,-1-1 0,0-1 0,0 1 0,1-1 0,-1 0 0,-10 0 0,-15 0 0,-218 28 0,192-24 0,-85-4 0,64-1 0,-901 1 0,978 0 0,0 1 0,1-1 0,-2 0 0,2 0 0,-1 0 0,0 0 0,0-1 0,0 1 0,1 0 0,-2 0 0,2 0 0,-1 0 0,0-1 0,0 1 0,1 0 0,-1-1 0,0 1 0,0-1 0,1 1 0,-1 0 0,0-1 0,1 1 0,-1-1 0,1 0 0,-1 1 0,1-1 0,-1 0 0,1 1 0,-1-2 0,1 1 0,0-1 0,0 0 0,0 0 0,0 1 0,0-1 0,0 1 0,0-1 0,0 1 0,1-1 0,-1 0 0,1 1 0,1-3 0,-1 1 0,1-1 0,0-1 0,0 1 0,1 0 0,-1 0 0,4-4 0,-5 7 0,0 0 0,1 0 0,-1 0 0,1 0 0,-1-1 0,1 1 0,-1 0 0,1 1 0,0-1 0,-1 0 0,1 1 0,0-1 0,0 1 0,-1 0 0,1-1 0,0 1 0,0 0 0,2 0 0,31 0 0,64 6 0,-63-2 0,134-2 0,-95-3 0,-60 1 0,1 1 0,-1 0 0,31 6 0,-32-4 0,0-2 0,1 1 0,16-1 0,13 0 0,38 9 0,-44-5 0,69 2 0,0-7-1365</inkml:trace>
</inkml:ink>
</file>

<file path=ppt/ink/ink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422"/>
    </inkml:context>
    <inkml:brush xml:id="br0">
      <inkml:brushProperty name="width" value="0.1" units="cm"/>
      <inkml:brushProperty name="height" value="0.1" units="cm"/>
      <inkml:brushProperty name="color" value="#00A0D7"/>
    </inkml:brush>
  </inkml:definitions>
  <inkml:trace contextRef="#ctx0" brushRef="#br0">129 0 24575,'0'2'0,"0"16"0,1 0 0,3 19 0,-3-36 0,-1 1 0,0-1 0,0 1 0,0 0 0,0 0 0,0-1 0,0 1 0,0-1 0,-1 2 0,1-2 0,-1 1 0,0-1 0,1 1 0,-1-1 0,0 1 0,0-1 0,0 1 0,0-1 0,-2 2 0,-6 11 0,8-12 0,-1 0 0,1 1 0,1 0 0,-1-1 0,0 1 0,1 0 0,0 0 0,0 0 0,0-1 0,0 5 0,0-5 0,1 1 0,-1-1 0,0 1 0,0 0 0,-1-1 0,1 1 0,-1 0 0,1-1 0,-1 1 0,0-1 0,-2 5 0,2-4 0,-1 0 0,1-1 0,-1 2 0,1-1 0,1 0 0,-2 4 0,2-3 0,-1-1 0,0 0 0,0 0 0,0 0 0,-1 0 0,-1 4 0,2-4 0,-1 0 0,1-1 0,0 1 0,0 0 0,1 0 0,-1 0 0,0 3 0,1-3 0,-1 1 0,0-1 0,1 0 0,-4 6 0,-12 35 0,9-13 0,5-22 0,-1 0 0,1-1 0,-6 11 0,6-13 0,-1 1 0,1 0 0,-2 8 0,3-9 0,0 0 0,-1-1 0,0 1 0,0 0 0,-5 7 0,6-11 0,0 1 0,0-1 0,0 1 0,0-1 0,1 1 0,-1-1 0,1 0 0,0 1 0,-1-1 0,2 6 0,-1-7 0,0 0 0,0-1 0,0 1 0,0 0 0,0 0 0,0 0 0,0-1 0,1 1 0,-1 1 0,0-2 0,1 1 0,0 0 0,-1-1 0,0 1 0,1 0 0,-1-1 0,1 1 0,0 0 0,0-1 0,-1 1 0,1-1 0,0 1 0,0 0 0,-1-1 0,2 1 0,-2-1 0,1 0 0,0 1 0,0-1 0,0 0 0,0 0 0,1 1 0,15-1 0,0-1 0,32-4 0,-36 2 0,0 2 0,1 0 0,-1 0 0,0 1 0,22 2 0,7 1 0,-31-2 0,2-1 0,19 6 0,-18-4 0,1 0 0,0 0 0,-1-2 0,28-1 0,-7 0 0,-24 1 0,-1-1 0,17-3 0,-16 2 0,-1 0 0,18 0 0,428 2 0,-449 0 0,-1-1 0,0 0 0,13-3 0,-12 2 0,-1 1 0,0 0 0,14-1 0,94-3 0,-88 5 0,92 5 0,-27 1 0,-54-4 0,42-3 0,23 1 0,-89 1 0,98 3 0,171-4 0,-219 6 0,-29-6 0,28 0 0,-54-1 0,-1 0 0,0-1 0,8-1 0,-16 1 0,1 0 0,-1 0 0,1 1 0,-2-1 0,2 0 0,-1 1 0,-1-1 0,-1-2 0,-3-5 0,-3-5 0,8 12 0,-1-1 0,1 1 0,-1-1 0,1 1 0,-1 0 0,2-1 0,-1 0 0,0 1 0,0-1 0,0-3 0,-5-21 0,4 23 0,1-1 0,0 0 0,-1-10 0,1 12 0,0-1 0,1 1 0,-1-1 0,0 1 0,-1 0 0,1 0 0,-4-6 0,-4-8 0,4 2 0,-1 1 0,-14-23 0,17 33 0,2-1 0,-1 1 0,1-1 0,-1 1 0,0-7 0,1 5 0,0 1 0,-1 0 0,-3-9 0,-2 1 0,6 9 0,-1 0 0,0 1 0,1-1 0,-1 0 0,-1 1 0,1 0 0,-1 0 0,-2-4 0,2 4 0,-1-1 0,2 0 0,-1 0 0,0 0 0,1 0 0,0-1 0,0 1 0,0 0 0,1-1 0,0 1 0,0-1 0,0 0 0,1 1 0,-1-8 0,0 8 0,0 0 0,-1 0 0,0 0 0,0 0 0,0 0 0,-1 0 0,-4-6 0,-4-7 0,10 16 0,-1-2 0,1 0 0,-1 0 0,0 1 0,1 0 0,-1-1 0,-4-3 0,5 6 0,-1-2 0,1 2 0,-1-1 0,1 0 0,0 1 0,-1-1 0,0 1 0,1 0 0,-1-1 0,1 1 0,-1 0 0,1 0 0,-1 0 0,1 0 0,-4 0 0,-61-1 0,-28 3 0,71 0 0,-26 1 0,-46 3 0,39-7 0,-78 2 0,112 0 0,-50 3 0,12-4 0,-79 1 0,132-1 0,-110 5 0,69-4 0,-48-3 0,71 0 0,-19-1 0,32 3 0,-1-1 0,1-1 0,-16-3 0,14 2 0,-27-2 0,-21 4 0,32 1 0,-31-3 0,12 0 0,-68 3 0,48 1 0,38-2 0,20 0 0,0 0 0,-1 1 0,1 1 0,-15 2 0,23-2 0,0 0 0,0 0 0,0 0 0,1 0 0,-1 1 0,0-1 0,1 1 0,0 0 0,-1 0 0,1-1 0,0 1 0,0 1 0,0-1 0,0 0 0,0 0 0,0 1 0,1-1 0,0 1 0,0-1 0,-1 1 0,1-1 0,1 1 0,-1 0 0,0-1 0,0 4 0,1-5 0,0-1 0,0 1 0,0-1 0,1 0 0,-1 1 0,0-1 0,0 1 0,0-1 0,0 1 0,0-1 0,0 1 0,1-1 0,-1 0 0,1 1 0,-1-1 0,0 1 0,1-1 0,-1 0 0,0 1 0,1-1 0,-1 1 0,1-1 0,-1 0 0,1 1 0,-1-1 0,0 0 0,1 0 0,0 0 0,-1 1 0,1-1 0,-1 0 0,0 0 0,1 0 0,0 0 0,-1 0 0,1 0 0,-1 0 0,2 0 0,27 0 0,-22 0 0,101-9 0,-68 4 0,42 1 0,159-2 0,1025 6 0,-1265 0 0,1 0 0,-1 1 0,0-1 0,0 0 0,0 0 0,1 0 0,-1 1 0,0 0 0,0-1 0,0 1 0,1-1 0,-1 1 0,0-1 0,0 1 0,0-1 0,0 1 0,0 0 0,0 0 0,-1-1 0,2 1 0,-2 0 0,1 1 0,0-2 0,0 1 0,-1 0 0,0 0 0,1 0 0,-1 0 0,1 0 0,-1 0 0,1 1 0,-1-1 0,0 0 0,0 0 0,0 0 0,0 0 0,0 0 0,0 0 0,-1 3 0,1-4 0,-1 1 0,1-1 0,0 1 0,0-1 0,-1 1 0,1-1 0,-1 1 0,1-1 0,-1 0 0,1 1 0,-1-1 0,1 0 0,-1 1 0,0 0 0,1-1 0,0 0 0,-1 0 0,0 1 0,0-1 0,1 0 0,-1 0 0,1 0 0,-1 0 0,0 0 0,1 0 0,-2 0 0,-21 0 0,16 0 0,-100 5 0,8 0 0,-727-5 0,425 0 0,379 1 0,0 1 0,-32 6 0,31-3 0,-44 1 0,50-4 0,1 0 0,-18 3 0,17-2 0,-27 2 0,43-5 0,-1 0 0,0 0 0,1-1 0,-1 1 0,1 0 0,-1-1 0,1 1 0,-3-2 0,-9-2 0,13 4 0,-1 0 0,1 0 0,-1 0 0,1 0 0,0 0 0,-1 0 0,1 0 0,0 0 0,-1 1 0,1-1 0,-1 0 0,1 0 0,0 0 0,-1 1 0,1-1 0,0 1 0,0-1 0,-1 0 0,1 0 0,0 1 0,-1-1 0,1 0 0,0 1 0,0-1 0,0 0 0,0 1 0,0-1 0,-1 0 0,1 1 0,0-1 0,0 1 0,-2 6 0,0-4 0,1 1 0,0-1 0,0 0 0,0 1 0,1-1 0,-1 5 0,2-7 0,-1-1 0,0 1 0,0-1 0,1 1 0,0-1 0,-1 1 0,0 0 0,1-1 0,-1 1 0,1-1 0,0 1 0,-1-1 0,1 0 0,-1 1 0,1-1 0,0 0 0,-1 1 0,1-1 0,0 0 0,0 0 0,-1 1 0,1-1 0,-1 0 0,2 0 0,-2 0 0,1 0 0,1 0 0,24 1 0,-22-2 0,89-7 0,-65 4 0,49-1 0,-14 2 0,-29 1 0,130-4 0,593 6 0,-628 6 0,-94-5 0,62 8 0,-71-7 0,1-1 0,34-2 0,-10 0 0,-40 1 0,4 0 0,1 0 0,0 0 0,-1-2 0,1 1 0,24-7 0,21-2 0,-61 8 0,-5 0 0,-6 0 0,-143 0 0,85 3 0,-72-1 0,408-6 0,-263 6 0,1 0 0,-1 1 0,1-1 0,-1 1 0,0 0 0,1 0 0,0 0 0,5 3 0,32 17 0,-25-11 0,-12-9 0,-2 1 0,1 1 0,0-1 0,-1 1 0,1-1 0,-1 1 0,0 0 0,3 3 0,-6-6 0,0 0 0,0 1 0,0-1 0,-1 0 0,1 0 0,0 0 0,-1 0 0,1 1 0,0-1 0,0 0 0,0 0 0,0 1 0,-1-1 0,1 0 0,0 0 0,0 0 0,0 0 0,-1 0 0,1 0 0,-1 0 0,1 0 0,0 0 0,0 0 0,0 0 0,-1 0 0,1 0 0,0 0 0,0 0 0,-1 0 0,-10 0 0,11 0 0,-647 0 0,502 5 0,-13 1 0,138-6 0,-28 5 0,26-2 0,-22 0 0,-141 7 0,148-8 0,-42-2 0,29-1 0,24 0 0,-41-7 0,41 5 0,-42-2 0,-180 5 0,235-1 0,11-1 0,9 1 0,342-39 0,-166 22 0,-121 13 0,-34 2 0,30 0 0,7 2 0,48 2 0,-103 1 0,0-1 0,0 1 0,0 0 0,9 4 0,-19-6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0,-7 5 0,-11 0 0,-7-2 0,-37 0 0,10-1 0,28-1 0,-53 6 0,-66 3 0,126-8 0,1-1 0,-19 6 0,4-1 0,2-3 0,-45 0 0,29-1 0,-52 5 0,66-4 0,26-3 0,0 0 0,1 0 0,-1 1 0,0 0 0,1 0 0,0 0 0,-1 0 0,1 1 0,-1 0 0,2 0 0,-2 0 0,-4 3 0,-11 8 0,13-8 0,0-1 0,-9 9 0,14-12 0,2 1 0,-1 0 0,-1 0 0,2 1 0,-1-1 0,1 0 0,-1 0 0,1 1 0,0-1 0,0 0 0,-2 5 0,2-1 0,5-13 0,2-7 0,9-10 0,-14 21 0,0 1 0,0 0 0,-1 0 0,1 0 0,0 0 0,-1 0 0,1 0 0,-1-1 0,0 1 0,0-3 0,0 5 0,0 0 0,0 0 0,0-1 0,0 1 0,0-1 0,0 1 0,0 0 0,0 0 0,0 0 0,0-1 0,0 1 0,0 0 0,-1 0 0,1 0 0,0-1 0,0 1 0,0 0 0,0 0 0,0 0 0,0 0 0,-1 0 0,1-1 0,0 1 0,-1 0 0,1 0 0,0 0 0,0 0 0,0 0 0,-1 0 0,1 0 0,0 0 0,0 0 0,0-1 0,-2 1 0,-7 5 0,-6 9 0,14-13 0,1-1 0,-2 1 0,2 0 0,-1-1 0,1 2 0,-1-2 0,0 1 0,1 0 0,0 0 0,-1 0 0,1 0 0,0-1 0,-1 1 0,1 0 0,-1 1 0,1-2 0,0 1 0,0 0 0,0 0 0,0 0 0,0 0 0,0 0 0,1 0 0,0 2 0,-1-3 0,1 1 0,1 0 0,-1 0 0,-1-1 0,2 1 0,-1 0 0,0-1 0,0 1 0,0-1 0,1 0 0,-1 1 0,1 0 0,-1-1 0,0 0 0,0 0 0,1 0 0,-1 0 0,0 0 0,3 0 0,144-1 0,-123-1 0,41-8 0,-7 0 0,19 4 0,116 5 0,-97 2 0,967-1 0,-973-5 0,-58 4 0,29 2 0,-61-1 0,1 0 0,-1 1 0,1-1 0,-1 1 0,0 0 0,0-1 0,0 1 0,1-1 0,-1 1 0,-1 1 0,2-2 0,-1 1 0,-1 0 0,2 0 0,-2 0 0,1 0 0,-1 0 0,2 0 0,-1 2 0,-1-2 0,0-1 0,1 1 0,0 0 0,-1-1 0,0 1 0,0-1 0,0 1 0,1 0 0,-1-1 0,0 1 0,0 0 0,0 0 0,0-1 0,0 1 0,0 0 0,0-1 0,0 1 0,0 0 0,-1-1 0,1 1 0,0 0 0,0-1 0,0 1 0,-1 0 0,0-1 0,1 1 0,0 0 0,-1-1 0,1 1 0,0-1 0,-1 1 0,0-1 0,1 1 0,-2 0 0,-8 2 0,1-1 0,-1 1 0,0-2 0,0 1 0,0-1 0,0 0 0,-13-1 0,-9 1 0,-43 1 0,-9 1 0,-35 2 0,49-4 0,13 1 0,-60 4 0,-71 5 0,181-11 0,-170 5 0,-10-5 0,378-12 0,-13 1 0,-57 12 0,-50 0 0,102-9 0,-162 6 0,-13 1 0,-20-1 0,-505 1 0,260 2 0,-390-1 0,645-1 0,11 1 0,1 0 0,-1 0 0,0-1 0,1 1 0,-1 0 0,0 0 0,0 0 0,1 0 0,-1 0 0,0 0 0,0 0 0,1 0 0,-1 0 0,0 0 0,0 0 0,1 1 0,-1-1 0,1 0 0,-1 0 0,0 1 0,0-1 0,1 0 0,-1 0 0,0 1 0,1-1 0,0 1 0,-1-1 0,1 0 0,-1 1 0,0-1 0,1 1 0,0-1 0,-1 1 0,1-1 0,-1 1 0,1 0 0,0 0 0,0-1 0,-1 1 0,1-1 0,0 1 0,0 0 0,0 0 0,-4 15 0,1 0 0,1 1 0,0 21 0,-1 3 0,3-38 0,-1-1 0,1 0 0,-1 0 0,0 1 0,0-1 0,0 0 0,0 0 0,0 0 0,-1 0 0,1 0 0,-1 0 0,1-1 0,-1 1 0,0 0 0,-3 2 0,127-115 0,-116 104 0,-3 5 0,-1 0 0,0 1 0,0-2 0,0 1 0,1 0 0,-2 0 0,1-1 0,-1 1 0,1-1 0,-1 0 0,1 1 0,-1-5 0,-1 7 0,0 0 0,0 0 0,0-1 0,0 1 0,0 0 0,0 0 0,0 0 0,0-1 0,0 1 0,0 0 0,0 0 0,0 0 0,0 0 0,-1 0 0,1-1 0,0 1 0,0 0 0,0 0 0,0 0 0,0 0 0,-1 0 0,1 0 0,0 0 0,-1 0 0,1-1 0,0 1 0,0 0 0,0 0 0,0 0 0,-1 0 0,1 0 0,0 0 0,0 0 0,0 0 0,-1 0 0,1 0 0,0 0 0,-1 0 0,1 0 0,0 0 0,0 0 0,0 1 0,0-1 0,-1 0 0,1 0 0,0 0 0,0 0 0,0 0 0,0 0 0,-1 0 0,1 0 0,0 1 0,0-1 0,-1 0 0,1 0 0,-12 7 0,3 1 0,-2 0 0,2 1 0,-15 17 0,23-26 0,1 1 0,-1 0 0,1 0 0,-1 0 0,1-1 0,-1 1 0,1 0 0,0 0 0,0 0 0,0 0 0,0 0 0,-1 0 0,1 0 0,0 0 0,0 0 0,1 0 0,-1 0 0,0-1 0,0 2 0,0-1 0,1 0 0,-1-1 0,0 1 0,1 0 0,-1 0 0,1 0 0,0 1 0,3 2 0,0-1 0,-1 1 0,1-1 0,7 5 0,1 1 0,-10-8 0,-1 0 0,1 0 0,1 0 0,-2 0 0,2 1 0,-1-1 0,1 0 0,-2-1 0,2 1 0,-1-1 0,1 1 0,-1-1 0,5 1 0,35-2 0,-20 0 0,36 2 0,-23 0 0,64-5 0,-75 0 0,-6 2 0,29-1 0,304 3 0,-650 14 0,29 0 0,79-14 0,191 0 0,0 0 0,-1 0 0,1 0 0,0 0 0,-1 0 0,1 0 0,-1 0 0,1 0 0,0 0 0,-1 0 0,1 0 0,0 0 0,-1 0 0,1 0 0,-1 0 0,1 0 0,0-1 0,0 1 0,-1 0 0,1 0 0,0 0 0,0 0 0,-1-1 0,1 1 0,-1 0 0,1 0 0,0-1 0,0 1 0,0-1 0,-1 1 0,1 0 0,0 0 0,0-1 0,0 0 0,0 0 0,0 0 0,0 1 0,1-1 0,-1 0 0,0 0 0,0 1 0,1-2 0,0 2 0,-1-1 0,1 0 0,-1 1 0,2-2 0,26-24 0,-21 21 0,-3 1 0,2 1 0,-1-1 0,1 1 0,0 1 0,0-1 0,8-3 0,-7 4 0,-1-1 0,0 1 0,0-1 0,0 0 0,9-8 0,-12 9 0,-1 0 0,0 1 0,0-1 0,1 0 0,0 0 0,-1 1 0,1 0 0,0 0 0,0-1 0,-1 1 0,1 0 0,0 0 0,0 1 0,0-1 0,0 1 0,1-1 0,-1 1 0,4 0 0,63 1 0,174-2 0,-171-5 0,18 1 0,-57 5 0,30 0 0,-64 0 0,1 0 0,0 0 0,0 0 0,-1 0 0,1 1 0,-1-1 0,1 0 0,0 0 0,0 0 0,-1 1 0,1-1 0,0 0 0,-1 0 0,1 1 0,-1-1 0,2 1 0,-2-1 0,0 1 0,0-1 0,0 0 0,0 1 0,1-1 0,-1 0 0,0 0 0,0 1 0,0-1 0,0 0 0,0 1 0,0-1 0,0 1 0,0-1 0,0 0 0,0 1 0,0-1 0,0 0 0,0 1 0,0-1 0,-1 0 0,1 1 0,0 0 0,-2 0 0,2 0 0,-1 0 0,0 1 0,0-1 0,0 0 0,-1 0 0,1 0 0,0 0 0,0 0 0,0-1 0,-2 2 0,-24 9 0,0-1 0,-43 10 0,36-11 0,24-7 0,0-1 0,0 1 0,0-2 0,-1 1 0,1-1 0,-11-2 0,-11 0 0,-56-3 0,-4-1 0,50 5 0,24 0 0,-1 1 0,0 0 0,0 2 0,-25 4 0,92-7 0,200-4 0,-237 5 0,0-1 0,16-3 0,13-1 0,90-2 0,-83 2 0,-22 2 0,29 0 0,62 4 0,143-2 0,-179-4 0,26-1 0,429 6 0,-485-6 0,-48 6 0,-2 0 0,1 0 0,-1 0 0,1-1 0,0 1 0,0 0 0,-1-1 0,1 1 0,0 0 0,-1-1 0,1 1 0,-1 0 0,1-1 0,-1 1 0,1-1 0,-1 0 0,1 1 0,-1-1 0,0 1 0,1-1 0,-1 1 0,1-1 0,-1 1 0,0-1 0,0 0 0,0 1 0,1-1 0,-1 1 0,0-1 0,0 0 0,0 0 0,0 1 0,0-1 0,0 0 0,0 1 0,-1-2 0,1 2 0,0-1 0,0 0 0,0 0 0,0 0 0,0 0 0,0 0 0,0 1 0,1-1 0,-1 0 0,0 0 0,1 1 0,-1-1 0,0 0 0,1 1 0,-1-1 0,0 0 0,1 0 0,0 0 0,-1 1 0,1-1 0,-1 1 0,2-2 0,-1 2 0,-1 0 0,1 0 0,0 0 0,-1 0 0,1 0 0,-1 0 0,0 0 0,1 0 0,0 0 0,-1 0 0,1 1 0,-1-1 0,1 0 0,0 0 0,-1 0 0,0 0 0,1 1 0,-1-1 0,1 0 0,-1 0 0,1 1 0,-1-1 0,0 0 0,1 1 0,-1-1 0,0 0 0,1 1 0,-1 0 0,1-1 0,-1 0 0,0 1 0,0-1 0,0 1 0,1 0 0,6 16 0,-5-8 0,-2-7 0,1 0 0,-1 1 0,1 0 0,-1-1 0,0 0 0,0 1 0,-1 4 0,0-6 0,1 0 0,0 0 0,-1-1 0,1 1 0,-1 0 0,0-1 0,1 1 0,-1-1 0,1 1 0,-1 0 0,0-1 0,0 1 0,1 0 0,-1-1 0,0 0 0,0 1 0,0-1 0,0 0 0,0 1 0,1-1 0,-2 0 0,2 0 0,-1 0 0,-1 1 0,2-1 0,-1 0 0,-2 0 0,-32 1 0,-66-4 0,10-2 0,-380 5 0,376 6 0,18-1 0,12-3 0,-122 2 0,174-4 0,-13-1 0,25 1 0,0 0 0,-1 0 0,1 0 0,-1 0 0,1 0 0,0 1 0,0-1 0,-1 0 0,1 1 0,0-1 0,-1 1 0,1-1 0,-1 1 0,1 1 0,1-2 0,-1 1 0,0 0 0,1 0 0,-1 0 0,1 0 0,-1 0 0,0-1 0,1 1 0,0 1 0,0-1 0,0 0 0,-1 0 0,1 0 0,0 0 0,0 0 0,0 0 0,0 0 0,0 0 0,1 0 0,-1 0 0,0 0 0,0 0 0,1 0 0,0 0 0,0 1 0,0 1 0,0-2 0,0 1 0,0-1 0,0 1 0,0 0 0,1-1 0,-1 1 0,1-1 0,0 0 0,-1 1 0,1-1 0,0 0 0,3 2 0,1-2 0,0 0 0,1 0 0,0 0 0,-1-1 0,1 1 0,-1-1 0,1-1 0,6 0 0,12 0 0,42 2 0,68-2 0,-102-1 0,35-1 0,-43 2 0,26-4 0,-26 2 0,28 0 0,122-2 0,187 5 0,-356 0 0,1 0 0,0 1 0,-1 0 0,1 0 0,-1 0 0,0 1 0,0 0 0,0 0 0,8 5 0,-8-6 0,-1 1 0,-1 0 0,2-1 0,5 2 0,-10-3 0,-1 0 0,2 1 0,-1-1 0,0 0 0,0 0 0,0 0 0,0 0 0,0 0 0,0-1 0,0 1 0,0 0 0,2-1 0,-3 1 0,0 0 0,0-1 0,1 1 0,-1 0 0,0 0 0,0-1 0,0 1 0,1 0 0,-1 0 0,1-1 0,-1 1 0,0 0 0,0-1 0,0 1 0,0 0 0,0-1 0,0 1 0,0 0 0,0-1 0,0 1 0,0 0 0,0-1 0,0 1 0,0 0 0,0-1 0,0 1 0,0 0 0,0-1 0,0 1 0,0-1 0,0 1 0,-1-1 0,0 0 0,0 0 0,1 0 0,-2-1 0,2 1 0,-1 0 0,-1 0 0,2 0 0,-1 0 0,-1 0 0,1 0 0,-1 0 0,1 1 0,0-1 0,-1 0 0,1 1 0,0-1 0,-1 0 0,1 1 0,-1-1 0,0 1 0,1 0 0,-4-1 0,-4 0 0,-1 1 0,-16 0 0,15 0 0,-65-6 0,75 6 0,-28 1 0,0-1 0,1-2 0,-46-7 0,9-9 0,49 15-77,9 1-181,0 0 1,-1 0-1,1 1 0,-9 0 1</inkml:trace>
</inkml:ink>
</file>

<file path=ppt/ink/ink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423"/>
    </inkml:context>
    <inkml:brush xml:id="br0">
      <inkml:brushProperty name="width" value="0.1" units="cm"/>
      <inkml:brushProperty name="height" value="0.1" units="cm"/>
      <inkml:brushProperty name="color" value="#00A0D7"/>
    </inkml:brush>
  </inkml:definitions>
  <inkml:trace contextRef="#ctx0" brushRef="#br0">1 527 24575,'0'-4'0,"0"-8"0,0 0 0,1 0 0,0 1 0,5-16 0,8-5 0,-11 27 0,-1-1 0,0 1 0,1-1 0,-1 0 0,-1 1 0,1-2 0,-1 1 0,0-6 0,-1 9 0,1 0 0,-1 1 0,1 0 0,0-1 0,-1 0 0,1 1 0,1 0 0,-1 0 0,0-1 0,1 1 0,-1 0 0,1 0 0,3-4 0,9-13 0,-1-9 0,-7 15 0,1 0 0,10-16 0,34-40 0,-36 51 0,20-21 0,-25 29 0,-8 7 0,0 0 0,1 1 0,-1-1 0,1 1 0,-1-1 0,1 1 0,0 0 0,0 0 0,0 0 0,1 1 0,-1-1 0,1 1 0,4-3 0,2 1 0,-1 0 0,0-1 0,15-7 0,-19 8 0,1-1 0,0 1 0,0 1 0,1-1 0,0 1 0,-1 0 0,1 0 0,-1 0 0,1 1 0,9-1 0,87-3 0,-93 6 0,1-1 0,1 1 0,-2 0 0,18 5 0,-6-2 0,0-1 0,0-1 0,0-1 0,43-2 0,-15 0 0,-19 0 0,32 2 0,-60 0 0,0 0 0,0 0 0,0 0 0,0 0 0,0 0 0,0 1 0,-1-1 0,1 1 0,0 0 0,-1 0 0,0-1 0,3 5 0,13 7 0,54 36 0,-52-38 0,-14-9 0,-1 1 0,1 0 0,-2 0 0,2 0 0,5 5 0,-10-6 0,0 0 0,1-1 0,-1 0 0,1 1 0,0-1 0,-1 0 0,1 0 0,0 0 0,0 0 0,0 0 0,-1 0 0,1-1 0,1 1 0,-2 0 0,2-1 0,-1 0 0,0 1 0,3-1 0,-3 1 0,1-1 0,0 2 0,0-2 0,-1 1 0,1 0 0,0 0 0,-1 1 0,0-1 0,1 0 0,-1 1 0,1 0 0,-2-1 0,4 3 0,-3-1 0,0-1 0,1 0 0,-1-1 0,1 2 0,0-2 0,0 1 0,0-1 0,0 0 0,-1 0 0,5 2 0,0-2 0,-2 0 0,1 0 0,-1 0 0,0 0 0,0 1 0,1-1 0,-1 1 0,-1 0 0,1 1 0,0-1 0,0 1 0,4 3 0,0 1 0,2-1 0,-2 1 0,2-2 0,13 6 0,-21-10 0,26 7 0,-25-6 0,1-2 0,-1 1 0,-1 1 0,2-1 0,-1 0 0,-1 1 0,5 2 0,6 5 0,28 12 0,-6-9 0,3-1 0,68 29 0,-95-36 0,0 0 0,0-1 0,1 0 0,23 2 0,-49-5 0,11 0 0,-1 0 0,1 0 0,-1 0 0,1 0 0,-1 0 0,1 0 0,-1-1 0,1 1 0,-1 0 0,1-1 0,0 0 0,0 1 0,-1-1 0,1 0 0,0-1 0,0 1 0,-3-1 0,5 2 0,0 0 0,0 0 0,0 0 0,0-1 0,0 1 0,0 0 0,0 0 0,0 0 0,0 0 0,0 0 0,0 0 0,0 0 0,-1 0 0,1-1 0,0 1 0,0 0 0,0 0 0,0 0 0,0 0 0,0 0 0,0 0 0,0 0 0,0-1 0,0 1 0,0 0 0,0 0 0,0 0 0,0 0 0,0 0 0,1 0 0,-1 0 0,0 0 0,0-1 0,0 1 0,0 0 0,0 0 0,0 0 0,0 0 0,0 0 0,0 0 0,0 0 0,0 0 0,9-3 0,8 2 0,-17 1 0,6 1 0,0-1 0,0 1 0,0 1 0,0-1 0,9 3 0,-9-2 0,0 0 0,-1-1 0,1 0 0,0 0 0,11 1 0,-13-2 0,-1 1 0,2-1 0,-2 1 0,1 0 0,-1 0 0,1 0 0,5 2 0,-4-1 0,-1 0 0,1 0 0,0-1 0,5 1 0,20 3 0,-19-3 0,1-1 0,24 2 0,-25-3 0,0 1 0,-1 1 0,18 3 0,-17-3 0,0 1 0,0-2 0,17 2 0,-23-3 0,0 0 0,0 0 0,0 1 0,0 0 0,0 0 0,0 0 0,0 1 0,-1-1 0,1 1 0,6 3 0,-1 0 0,-1 1 0,0 1 0,13 10 0,-18-14 0,0-1 0,-1 0 0,2 1 0,-1-1 0,7 2 0,15 9 0,-22-10 0,4 2 0,-1-1 0,1 1 0,10 4 0,-12-6 0,0 0 0,-1 0 0,1 1 0,-1-1 0,9 9 0,-14-12 0,0 0 0,-1 1 0,1-1 0,0 0 0,0 0 0,-1 0 0,0 0 0,1 1 0,0-1 0,0 0 0,-1 0 0,1 0 0,0 0 0,-1 0 0,1 0 0,-1 0 0,1 0 0,0 0 0,-1 0 0,1 0 0,0 0 0,-1 0 0,0 0 0,1 0 0,-1 0 0,-13-1 0,-14-4 0,6 0 0,-25-1 0,26 4 0,-35-2 0,-6 1 0,48 1 0,-62-3 0,53 4 0,-39 1 0,-13 0 0,52-2 0,-43-1 0,-625 3 0,600 5 0,-20 1 0,-536-6 0,621 3 0,23-2 0,0 0 0,-1-1 0,1 1 0,-1 0 0,1-1 0,0 0 0,-1 0 0,1 0 0,0-1 0,-7-1 0,9 2 0,0-1 0,0 0 0,0 1 0,1-1 0,-1 0 0,0 0 0,0 0 0,1 1 0,0-2 0,-1 1 0,1 0 0,-1 1 0,1-1 0,-1 0 0,1 0 0,0 0 0,0 0 0,0-1 0,0 1 0,0 0 0,0 0 0,0-1 0,3-24 0,2 15 0,-1 1 0,12-20 0,-14 26 0,0 1 0,-1-1 0,0 1 0,0 0 0,0-1 0,-1 1 0,0 0 0,1-5 0,-1 4 0,1 0 0,-1 0 0,1 0 0,1-6 0,2 2 0,-3 3 0,1 1 0,0-1 0,0 1 0,1 0 0,3-6 0,-3 7 0,-1-1 0,0 0 0,0-1 0,2-3 0,2-7 0,44-74 0,-43 79 0,1 0 0,0 1 0,10-10 0,0 1 0,-9 8 0,0 1 0,19-15 0,-24 21 0,1 0 0,0 0 0,0 1 0,0 0 0,0-1 0,0 1 0,1 0 0,-1 1 0,10-3 0,28 0 0,0 2 0,46 1 0,-71 1 0,-27 1 0,-14-2 0,23 1 0,-1 0 0,0-1 0,0 1 0,0 0 0,1 0 0,-1 0 0,0-1 0,1 1 0,-1 0 0,0-1 0,0 1 0,1-1 0,-1 1 0,1 0 0,0-1 0,-1 1 0,0-1 0,1 1 0,-1-1 0,1 0 0,0 1 0,-1-1 0,0-1 0,1 1 0,0 1 0,0-1 0,-1 0 0,1 1 0,0-1 0,-1 1 0,1-1 0,-1 1 0,1-1 0,-1 0 0,1 1 0,-1 0 0,0-1 0,1 0 0,-1 1 0,0-1 0,1 1 0,-1 0 0,0-1 0,0 1 0,1 0 0,-1 0 0,0-1 0,-1 1 0,-21 0 0,2 0 0,41-4 0,-8 3 0,-1 0 0,1 1 0,0 0 0,0 2 0,0-1 0,18 4 0,-16-2 0,1-1 0,-1 0 0,0-1 0,20 0 0,11 0 0,-11 5 0,-27-5 0,0 1 0,1-1 0,-1-1 0,7 2 0,-7-3 0,-1 1 0,1 0 0,0 0 0,-1 1 0,0 0 0,1 0 0,-1 0 0,1 0 0,-1 1 0,10 4 0,-4 3 0,8 3 0,6 0 0,-2 0 0,42 27 0,-8-7 0,-39-21 0,39 17 0,29 6 0,27 17 0,10-7 0,-85-32 0,33 11 0,-64-20 0,0-1 0,0 0 0,0 0 0,13 1 0,-12-2 0,1 1 0,16 4 0,-20-4 0,1-1 0,0 0 0,-1 0 0,10 0 0,-9 0 0,-1-1 0,1 1 0,0 1 0,7 1 0,44 10 0,-31-7 0,-3-2 0,45 5 0,-57-7 0,23 4 0,-24-3 0,0-1 0,17 2 0,-21-4 0,0 1 0,0 0 0,14 3 0,-21-4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0,-9 0 0,-9 1 0,-408-2 0,205-1 0,133-4 0,-110 1 0,137 2 0,39 2 0,0-1 0,0 0 0,-24-6 0,31 5 0,0 1 0,-1 0 0,1 1 0,-18 1 0,-5 0 0,-606-1 0,640 0 0,2 1 0,1-1 0,-1 0 0,1 0 0,0 0 0,-1-1 0,1 1 0,0 0 0,-1 0 0,1-1 0,-3 0 0,4 1 0,0-1 0,-1 1 0,0-1 0,1 0 0,0 1 0,-1-1 0,1 1 0,0-1 0,0 1 0,0-1 0,-1 0 0,1 1 0,0-1 0,0 1 0,0-1 0,0 0 0,0 1 0,0-1 0,0 0 0,0 0 0,0 1 0,0-1 0,1 1 0,-1-2 0,4-11 0,1-1 0,0 0 0,2 1 0,-1 0 0,17-23 0,-1 0 0,8-9 0,-27 41 0,14-30 0,-14 26 0,1 0 0,0 0 0,0 0 0,0 1 0,1-1 0,0 2 0,1-2 0,0 2 0,0-1 0,10-8 0,-10 11 0,0 0 0,0 0 0,0 1 0,1 0 0,-1 0 0,0 1 0,1 0 0,12-4 0,-5 3 0,0 0 0,1-1 0,-1 2 0,1 1 0,21-1 0,99-4 0,-83 6 0,50 1 0,-33 10 0,-61-9 0,0 0 0,1 1 0,-1 0 0,0 0 0,-1 0 0,1 2 0,-1-2 0,10 8 0,-8-6 0,18 16 0,-11-7 0,4 1 0,1 0 0,1-1 0,26 13 0,93 32 0,-122-50 0,5 2 0,36 21 0,-50-27 0,-1 0 0,1-1 0,1 1 0,15 3 0,17 7 0,30 13 0,-23-10 0,-34-12 0,-1-2 0,2 0 0,-1-1 0,1 0 0,24 1 0,-38-4 0,-28-1 0,-48 4 0,0 1 0,69-4 0,-174-4 0,2-4 0,132 7 0,-54-9 0,65 6 0,-8-2 0,-64-1 0,-387 8 0,457 0 0,-59 8 0,81-5 0,-1-1 0,1 1 0,0 0 0,0 1 0,-22 11 0,30-13 0,9-5 0,9-6 0,-6 2 0,6-5 0,0 0 0,-1-1 0,11-14 0,36-50 0,-50 64 0,-1-1 0,11-22 0,-6 9 0,-8 18 0,0 0 0,0-1 0,11-12 0,-13 18 0,1 0 0,0 0 0,-1 0 0,1 0 0,1 1 0,-1-1 0,0 1 0,0 0 0,10-4 0,3 0 0,-14 4 0,2 1 0,-1-1 0,0 1 0,0 0 0,1 0 0,5-1 0,-9 2 0,167-11 0,-20 16 0,-133-4 0,13 0 0,-21-2 0,1 1 0,-1 0 0,1 1 0,-1 0 0,1 0 0,-1 0 0,0 1 0,0 0 0,1 0 0,7 4 0,31 22 0,-35-22 0,20 11 0,51 20 0,-26-12 0,-44-19 0,17 12 0,-22-12 0,2-1 0,-1 0 0,1 0 0,11 4 0,3 0 0,-13-5 0,23 7 0,-20-8 0,0 1 0,17 9 0,-1-1 0,-20-8 0,-1-1 0,0 1 0,1 1 0,10 7 0,-19-12 0,1 0 0,-1 0 0,0 1 0,0-1 0,1 0 0,-1 0 0,0 0 0,1 0 0,-1 1 0,0-1 0,0 1 0,0-1 0,0 0 0,1 0 0,-1 0 0,0 1 0,0-1 0,0 0 0,0 1 0,0-1 0,0 0 0,0 0 0,0 1 0,0-1 0,0 0 0,0 0 0,0 1 0,0-1 0,0 0 0,0 1 0,0-1 0,0 0 0,0 1 0,-1-1 0,1 0 0,-1 1 0,0-1 0,1 1 0,-1-1 0,1 1 0,-1-1 0,0 0 0,0 0 0,1 0 0,-1 1 0,0-1 0,-1 0 0,-31 0 0,29 0 0,-34 0 0,-87-4 0,17 1 0,2 0 0,-124 1 0,127 3 0,-154-1 0,232-2 0,0 0 0,-34-7 0,57 9 0,-2 0 0,1-1 0,-1 0 0,1 1 0,0-1 0,-1 0 0,1-1 0,-3-1 0,5 3 0,0-1 0,1 1 0,0 0 0,-1-1 0,1 1 0,0 0 0,-1-1 0,0 1 0,1-1 0,0 1 0,0 0 0,0-1 0,-1 0 0,1 1 0,0-1 0,-1 1 0,1-1 0,0 1 0,0-1 0,0-1 0,0 1 0,1 0 0,-1 0 0,1 0 0,-1 0 0,0 0 0,1 0 0,0 0 0,-1 0 0,1 0 0,-1 0 0,2-2 0,19-19 0,-14 14 0,1-1 0,5-9 0,-8 13 0,0-1 0,0 1 0,0 0 0,7-4 0,1-4 0,1 0 0,-9 7 0,1 1 0,0-1 0,0 1 0,0 0 0,12-6 0,-6 6 0,22-6 0,-20 7 0,9-2 0,0 1 0,1 1 0,0 0 0,33 0 0,107-2 0,-152 6 0,0 1 0,0-1 0,0 2 0,-1 0 0,1 0 0,0 0 0,15 7 0,-4-1 0,-9-4 0,1 1 0,-1 1 0,0-1 0,17 12 0,22 14 0,38 19 0,-22-9 0,-63-38 0,-4-2 0,1 0 0,0 1 0,-1-1 0,0 1 0,0-1 0,1 1 0,-2 0 0,5 3 0,-7-5 0,1 1 0,0-1 0,-1 0 0,1 0 0,0 1 0,-1-1 0,0 0 0,1 0 0,0 0 0,-1 0 0,0 1 0,1-1 0,-1 0 0,1 0 0,0 0 0,-1 0 0,0 0 0,1 0 0,-1 0 0,0 0 0,-13 0 0,14 0 0,-16 0 0,-132 4 0,-15 1 0,-229 3 0,263-9 0,98 0 0,29 0 0,0 1 0,-1 0 0,1-1 0,-1 1 0,1-1 0,0 0 0,-1 0 0,1 0 0,-4-2 0,5 2 0,0 1 0,0-1 0,1-1 0,-1 2 0,0-1 0,1 0 0,-1 0 0,1 0 0,-1 0 0,1 0 0,-1 0 0,1 0 0,0 0 0,0-1 0,0 1 0,0 0 0,0 0 0,0 0 0,0 0 0,0 0 0,0 0 0,0 0 0,1 0 0,-1 0 0,1-1 0,1-3 0,0 2 0,0-1 0,1 0 0,-1 1 0,4-5 0,0 1 0,1 0 0,1 1 0,0 0 0,0-1 0,1 2 0,-1 0 0,1 0 0,1 0 0,-1 1 0,1 0 0,12-4 0,11-2 0,65-13 0,-79 20 0,0 1 0,1 0 0,25 2 0,177 0 0,-214 1 0,1 0 0,-1 0 0,0 1 0,0 0 0,0 1 0,-1-1 0,1 1 0,11 7 0,7 1 0,-25-11 0,12 5 0,0 1 0,17 10 0,-28-15 0,1 0 0,0 1 0,-1 0 0,0 0 0,1 0 0,-1 0 0,0 0 0,0 0 0,0 1 0,-1-1 0,1 0 0,0 1 0,-1-1 0,0 1 0,0-1 0,0 1 0,1 3 0,-2-4 0,0-1 0,-1 0 0,0-1 0,1 1 0,-1 0 0,1 0 0,-1 0 0,0-1 0,1 1 0,-1 0 0,0 0 0,0 0 0,1-1 0,-2 1 0,2-1 0,-1 1 0,0-1 0,0 1 0,0-1 0,-1 1 0,-23 9 0,-31 4 0,36-10 0,10-3 0,-1 1 0,1-2 0,-13 1 0,11-1 0,0 0 0,-11 3 0,-232 20 0,89-22 0,89-2 0,76 2 0,0-1 0,1 0 0,-1 0 0,1 0 0,-1 0 0,0 0 0,1 0 0,-1 0 0,0 0 0,0 0 0,1 0 0,-1-1 0,1 1 0,-1 0 0,0 0 0,1 0 0,-1-1 0,1 1 0,-1-1 0,0 1 0,1 0 0,0-1 0,-1 1 0,1 0 0,-1-1 0,1 1 0,-1-1 0,1 1 0,0 0 0,-1-1 0,1 1 0,0-1 0,0 1 0,-1-1 0,1 1 0,0-1 0,-1 1 0,1-1 0,0 0 0,0 0 0,0 1 0,0-1 0,0 1 0,0-1 0,0 1 0,0-1 0,1 1 0,-1-1 0,0 1 0,0-1 0,1 1 0,-1-1 0,0 1 0,0-1 0,1 0 0,1-2 0,-1 0 0,1 0 0,0 1 0,0 0 0,0-1 0,1 1 0,-1 0 0,0 0 0,6-4 0,2 2 0,1-1 0,1 1 0,-1 0 0,19-3 0,-10 2 0,19-3 0,-26 6 0,1-1 0,13-4 0,-22 5 0,1 1 0,-1 0 0,10-1 0,-10 2 0,1-1 0,0 0 0,9-2 0,-8 1 0,-1 0 0,0 1 0,0 1 0,0-1 0,8 1 0,15-2 0,-6-1 0,27 1 0,-3 0 0,19-4 0,-61 6 0,1-1 0,-1 1 0,0-1 0,6-1 0,-55 1 0,-133 11 0,132-7 0,21-2 0,1 2 0,-32 5 0,42-5 0,-24 1 0,25-4 0,-1 2 0,-18 4 0,27-5 0,0 0 0,1 0 0,0 1 0,-1-1 0,1 1 0,0-1 0,-6 5 0,9-6 0,0 1 0,-1-1 0,1 0 0,-1 1 0,1-1 0,0 0 0,0 1 0,0-1 0,-1 0 0,1 1 0,0-1 0,0 0 0,0 1 0,0-1 0,0 1 0,-1-1 0,1 1 0,0-1 0,0 1 0,0-1 0,0 0 0,0 1 0,0-1 0,1 1 0,-1 0 0,1 0 0,-1-1 0,1 1 0,0 0 0,-1-1 0,1 1 0,0 0 0,0-1 0,-1 1 0,1-1 0,0 1 0,0-1 0,0 0 0,0 1 0,0-1 0,2 1 0,7 1 0,1 1 0,-1-1 0,1-1 0,16 1 0,46-2 0,-28-1 0,18 1 0,-10 1 0,101-9 0,-134 5 0,90-11 0,-102 13 0,-13-1 0,-17-1 0,17 2 0,-20-2 0,1 1 0,-1 2 0,-30 1 0,4 0 0,-51 5 0,102-6 0,-23 0 0,0 2 0,1 0 0,-33 9 0,19-7 47,20-3-1459</inkml:trace>
</inkml:ink>
</file>

<file path=ppt/ink/ink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08"/>
    </inkml:context>
    <inkml:brush xml:id="br0">
      <inkml:brushProperty name="width" value="0.1" units="cm"/>
      <inkml:brushProperty name="height" value="0.1" units="cm"/>
      <inkml:brushProperty name="color" value="#66CC00"/>
      <inkml:brushProperty name="ignorePressure" value="1"/>
    </inkml:brush>
  </inkml:definitions>
  <inkml:trace contextRef="#ctx0" brushRef="#br0">1 189,'103'-186,"-101"183</inkml:trace>
</inkml:ink>
</file>

<file path=ppt/ink/ink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09"/>
    </inkml:context>
    <inkml:brush xml:id="br0">
      <inkml:brushProperty name="width" value="0.1" units="cm"/>
      <inkml:brushProperty name="height" value="0.1" units="cm"/>
      <inkml:brushProperty name="color" value="#66CC00"/>
      <inkml:brushProperty name="ignorePressure" value="1"/>
    </inkml:brush>
  </inkml:definitions>
  <inkml:trace contextRef="#ctx0" brushRef="#br0">0 186,'111'-183,"-110"181</inkml:trace>
</inkml:ink>
</file>

<file path=ppt/ink/ink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10"/>
    </inkml:context>
    <inkml:brush xml:id="br0">
      <inkml:brushProperty name="width" value="0.1" units="cm"/>
      <inkml:brushProperty name="height" value="0.1" units="cm"/>
      <inkml:brushProperty name="color" value="#66CC00"/>
      <inkml:brushProperty name="ignorePressure" value="1"/>
    </inkml:brush>
  </inkml:definitions>
  <inkml:trace contextRef="#ctx0" brushRef="#br0">0 1,'2044'0,"-2041"0</inkml:trace>
</inkml:ink>
</file>

<file path=ppt/ink/ink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11"/>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1,'1228'0,"-1226"0</inkml:trace>
</inkml:ink>
</file>

<file path=ppt/ink/ink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12"/>
    </inkml:context>
    <inkml:brush xml:id="br0">
      <inkml:brushProperty name="width" value="0.1" units="cm"/>
      <inkml:brushProperty name="height" value="0.1" units="cm"/>
      <inkml:brushProperty name="color" value="#66CC00"/>
      <inkml:brushProperty name="ignorePressure" value="1"/>
    </inkml:brush>
  </inkml:definitions>
  <inkml:trace contextRef="#ctx0" brushRef="#br0">1 422,'146'-418,"-145"414</inkml:trace>
</inkml:ink>
</file>

<file path=ppt/ink/ink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413"/>
    </inkml:context>
    <inkml:brush xml:id="br0">
      <inkml:brushProperty name="width" value="0.1" units="cm"/>
      <inkml:brushProperty name="height" value="0.1" units="cm"/>
      <inkml:brushProperty name="color" value="#66CC00"/>
    </inkml:brush>
  </inkml:definitions>
  <inkml:trace contextRef="#ctx0" brushRef="#br0">1577 1 24575,'0'1'0,"1"-1"0,0 0 0,-1 1 0,0-1 0,1 0 0,-1 1 0,1-1 0,-1 1 0,1-1 0,-1 1 0,0-1 0,1 1 0,-1-1 0,0 1 0,0 0 0,0-1 0,0 1 0,1 0 0,-1-1 0,0 2 0,2 12 0,-1-9 0,1 13 0,-2-17 0,1-1 0,-1 1 0,1-1 0,-1 1 0,0-1 0,0 0 0,1 1 0,-1-1 0,0 1 0,1-1 0,0 1 0,-1-1 0,0 0 0,1 1 0,-1-1 0,1 0 0,0 1 0,-1-1 0,1 0 0,-1 0 0,1 0 0,0 0 0,-1 1 0,1-1 0,-1 0 0,1 0 0,0 0 0,-1 0 0,1 0 0,-1 0 0,0 0 0,0 0 0,0 0 0,0 0 0,0 0 0,-1 0 0,1 0 0,0 0 0,0 0 0,0 0 0,0 0 0,0 0 0,-1 0 0,1 0 0,0 0 0,0 0 0,-1 0 0,1 0 0,0 0 0,0 0 0,0 0 0,0 0 0,0 0 0,0 0 0,-1 0 0,1 0 0,0 0 0,0-1 0,0 1 0,0 0 0,0 0 0,0 0 0,0 0 0,0 0 0,-1 0 0,1 0 0,0 0 0,0-1 0,0 1 0,0 0 0,0 0 0,0 0 0,0 0 0,4-6 0,2-1 0,-6 7 0,0 1 0,0-1 0,0 1 0,0 0 0,0-1 0,0 1 0,0 0 0,0-1 0,0 1 0,0-1 0,0 1 0,1-1 0,-1 1 0,0-1 0,0 1 0,1-1 0,-1 1 0,1-1 0,-1 1 0,0 0 0,1 0 0,13 9 0,-4-2 0,-7-6 0,-1 0 0,0 0 0,1 1 0,-2 0 0,1-1 0,0 0 0,0 1 0,-1 0 0,0 0 0,0 0 0,1 0 0,-1-1 0,-1 2 0,1-2 0,0 7 0,0-7 0,-1 0 0,1 1 0,0-1 0,0-1 0,1 1 0,-1 0 0,0 0 0,1 0 0,1 1 0,5 6 0,4 6 0,-11-14 0,1 1 0,0-1 0,-1 2 0,1-2 0,-1 1 0,0 0 0,1 0 0,-1 0 0,0 0 0,0 0 0,0 4 0,1-1 0,0 1 0,0 0 0,1-1 0,0 1 0,0-1 0,0 1 0,8 8 0,-7-9 0,0 0 0,0-1 0,-1 1 0,0 0 0,0 0 0,-1 0 0,1 1 0,1 5 0,0 1 0,11 18 0,-10-21 0,-1 0 0,0 0 0,5 14 0,-7-16 0,0-1 0,0 0 0,1 0 0,5 8 0,-5-9 0,0 0 0,0 0 0,0 1 0,-2 0 0,4 7 0,-4-7 0,1-1 0,-1 0 0,1 0 0,4 6 0,-3-7 0,-2 1 0,2-1 0,-1 1 0,-1 0 0,2 6 0,7 29 0,-10-38 0,1 1 0,0 1 0,0-1 0,0 0 0,1 0 0,0 0 0,3 4 0,-3-3 0,1 0 0,-1-1 0,0 1 0,1 5 0,15 49 0,-4 8 0,-7-34 0,-5-21 0,-3-16 0,0-20 0,2 21 0,0 0 0,-1 0 0,-1 0 0,1 0 0,-1 1 0,0-5 0,-4 17 0,1 7 0,4-15 0,0 0 0,0-1 0,0 1 0,0 0 0,0 1 0,-1-1 0,0 0 0,1-1 0,0 1 0,-1 0 0,1 0 0,-1 0 0,0 0 0,1-1 0,-1 2 0,1-2 0,-1 1 0,0 0 0,0-1 0,0 1 0,0-1 0,0 1 0,1-1 0,-3 2 0,-1-1 0,0-1 0,0 2 0,1-2 0,-2 1 0,-5-1 0,-18 3 0,14 0 0,0-1 0,0 0 0,-1-1 0,1-1 0,0 0 0,-23-2 0,-17-1 0,-31-1 0,47 4 0,-73 8 0,56-3 0,18-5 0,19 0 0,-22 3 0,26-1 0,-1-2 0,0 0 0,0 0 0,1-1 0,-22-4 0,10-3 0,22 6 0,1 1 0,-1 0 0,0 0 0,0 0 0,1 0 0,-1 0 0,0 0 0,-5 1 0,-49-1 0,-48 2 0,70 4 0,22-4 0,-25 2 0,-32-2 0,-51-2 0,60-5 0,41 2 0,0 2 0,0 1 0,-29 1 0,-101 4 0,142-3 0,-1 0 0,-11 2 0,12-2 0,0 1 0,-16-1 0,-59-7 0,9-1 0,59 6 0,-23 2 0,34 0 0,0 0 0,-1-1 0,2 1 0,-1 1 0,0 0 0,0-1 0,0 1 0,-6 4 0,11-6 0,-1 0 0,1 0 0,0 0 0,0 0 0,0 1 0,0-1 0,0 0 0,0 0 0,-1 0 0,1 0 0,0 0 0,-1 0 0,1 0 0,0 0 0,0 0 0,0 0 0,0 0 0,-1 1 0,1-1 0,0 0 0,0 0 0,0 0 0,0 0 0,-1 0 0,1 0 0,-1-1 0,1 1 0,0 0 0,0 0 0,0 0 0,0 0 0,-1 0 0,1 0 0,0 0 0,0 0 0,0 0 0,0 0 0,-1-1 0,2-7 0,6-10 0,28-51 0,-29 56 0,5-21 0,-8 22 0,1-1 0,8-15 0,2 6 0,-10 15 0,1 0 0,-2 1 0,1-1 0,-1 0 0,2-9 0,-2 6 0,0 0 0,5-12 0,26-56 0,-19 47 0,11-36 0,-22 54 0,-1 3 0,0 1 0,1 0 0,6-12 0,6-4 0,-3 4 0,11-24 0,-19 35 0,-1 1 0,-1 1 0,2 1 0,8-15 0,-1 5 0,-10 13 0,0 0 0,0 1 0,1 0 0,5-7 0,2 1 0,-7 6 0,0-1 0,1 1 0,-1 0 0,1 0 0,-1 0 0,2 0 0,-1 1 0,0-1 0,0 1 0,0 0 0,1 0 0,0 0 0,9-2 0,-14 4 0,25-3 0,45-2 0,823 5 0,-878 1 0,0 0 0,0 1 0,20 6 0,-24-6 0,-9-2 0,0 1 0,0-1 0,-1 0 0,1 0 0,0 1 0,0-1 0,-1 1 0,1 0 0,0 0 0,-1-1 0,1 1 0,-1 0 0,1 0 0,-1 0 0,0 0 0,0 0 0,0 0 0,1 1 0,-1-1 0,0 0 0,0 0 0,0 1 0,1 0 0,-2-1 0,0 0 0,0-1 0,1 0 0,-1 1 0,0-1 0,0 1 0,0-1 0,1 0 0,-1 1 0,0-1 0,1 1 0,-1-1 0,0 1 0,0-1 0,0 0 0,0 1 0,0-1 0,0 1 0,0-1 0,0 1 0,0 0 0,-1-1 0,1 1 0,0-1 0,-1 0 0,1 1 0,0 0 0,-1-1 0,1 1 0,-2-1 0,2 1 0,-1 0 0,0-1 0,0 0 0,0 1 0,0-1 0,0 1 0,0-1 0,0 1 0,0-1 0,-1 0 0,-6 1 0,1 0 0,0-1 0,-10 0 0,14 0 0,-31 0 0,-123-4 0,36 0 0,0-1 0,-27 4 0,74 2 0,-38 6 0,37-1 0,-53-2 0,39-4 0,87 1 0,0-1 0,-1 1 0,2 0 0,-2-1 0,1 1 0,1 0 0,-1 0 0,0-1 0,0 1 0,0 1 0,1-1 0,-1 0 0,1 0 0,-3 2 0,3-2 0,0 0 0,0 0 0,0 0 0,0 0 0,1 1 0,-2-1 0,2 0 0,-1 0 0,1 0 0,-1 1 0,0-1 0,1 1 0,0-1 0,0 0 0,-1 0 0,1 1 0,0-1 0,0 0 0,0 1 0,1 1 0,-1-2 0,0 0 0,1-1 0,0 1 0,-1 0 0,1-1 0,-1 1 0,1 0 0,0-1 0,-1 1 0,1-1 0,0 1 0,0-1 0,-1 1 0,1-1 0,0 1 0,0-1 0,0 0 0,-1 0 0,2 1 0,-2-1 0,1 0 0,0 0 0,0 0 0,0 0 0,0 0 0,0 0 0,0 0 0,0 0 0,0 0 0,1-1 0,31-5 0,-32 5 0,14-1 0,-1-1 0,1 2 0,15-2 0,-10 2 0,28-1 0,-25 2 0,28-5 0,-18 3 0,-1 0 0,46 3 0,-20 0 0,-36-1 0,176 6 0,-50 3 0,-65-6 0,-9-1 0,-33 0 0,42-3 0,-51-3 0,-26 3 0,1 0 0,-1 1 0,14-1 0,-17 1 0,0 1 0,-1-1 0,1 0 0,0 1 0,-1 0 0,1-1 0,-1 1 0,1 0 0,-1 0 0,1 1 0,-2-1 0,2 1 0,2 1 0,4 6 0,-9-9 0,1 1 0,-1-1 0,0 0 0,0 0 0,0 1 0,0-1 0,0 0 0,0 1 0,0-1 0,0 0 0,0 0 0,0 1 0,0-1 0,0 0 0,0 0 0,0 1 0,0-1 0,0 0 0,0 0 0,0 1 0,0-1 0,0 1 0,-1-1 0,-1 1 0,2 0 0,-1-1 0,-1 1 0,1 0 0,-1 0 0,1-1 0,0 1 0,0-1 0,-1 0 0,1 1 0,0-1 0,-3 0 0,-10 3 0,0-1 0,-1 1 0,-26-1 0,-9-2 0,-132-6 0,-65-6 0,21 16 0,18-2 0,105-4 0,-19 7 0,119-5 0,-2 0 0,2 0 0,-1 0 0,0 1 0,0-1 0,0 1 0,1 0 0,-2-1 0,2 2 0,-1-1 0,0 1 0,1-1 0,0 1 0,-1-1 0,-3 4 0,6-5 0,1 0 0,0 1 0,-1-1 0,1 0 0,0 0 0,0 1 0,0-1 0,-1 0 0,1 1 0,-1-1 0,1 0 0,0 1 0,0-1 0,0 0 0,0 1 0,0-1 0,-1 0 0,1 1 0,0 0 0,0-1 0,0 0 0,0 1 0,0-1 0,0 0 0,0 1 0,0-1 0,0 1 0,1 0 0,-1-1 0,1 1 0,0 0 0,-1-1 0,1 1 0,-1-1 0,1 1 0,0 0 0,0-1 0,-1 1 0,2-1 0,-2 0 0,3 1 0,26 7 0,11-4 0,2-2 0,63-2 0,-39-1 0,138 6 0,-196-5 0,1 1 0,12 2 0,16 2 0,308-5 0,-171 0 0,-76-5 0,-67 5 0,38 0 0,-53-3 0,-13 3 0,0-1 0,0 1 0,0-1 0,0 1 0,-1 0 0,1 0 0,0 0 0,0 0 0,0 0 0,0 1 0,3 0 0,-6-1 0,1 0 0,-1 0 0,0 1 0,1-1 0,0 0 0,-1 1 0,0-1 0,1 0 0,-1 1 0,0-1 0,0 1 0,1-1 0,-1 1 0,1-1 0,-1 1 0,0-1 0,0 1 0,0-1 0,0 1 0,1-1 0,-1 1 0,0-1 0,0 2 0,-1 15 0,1-3 0,0-14 0,0 1 0,0-1 0,1 0 0,-1 0 0,0 1 0,0-1 0,0 0 0,0 0 0,-1 1 0,1-1 0,0 0 0,0 1 0,0-1 0,0 0 0,0 0 0,0 1 0,0-1 0,0 0 0,0 0 0,-1 0 0,1 1 0,0-1 0,-1 0 0,1 0 0,0 0 0,0 1 0,-1-1 0,-11 3 0,-19-3 0,21-1 0,-65 1 0,-256-7 0,60 4 0,151 5 0,-173-7 0,160 1 0,121 3 0,3 0 0,1 1 0,-1 0 0,-15 3 0,22-3 0,1 0 0,-1 1 0,0-1 0,1 1 0,-1-1 0,0 1 0,1-1 0,-1 1 0,1 0 0,-1 0 0,1-1 0,0 2 0,0-1 0,-1 0 0,1 0 0,0 0 0,0 0 0,0 0 0,0 0 0,0 1 0,0-1 0,1 1 0,-2-1 0,1 3 0,-3 6 0,3-8 0,0 0 0,0 0 0,0 1 0,0-1 0,1 0 0,-1 4 0,1-6 0,0 1 0,0-1 0,0 1 0,0-1 0,1 1 0,-1-1 0,0 1 0,0-1 0,0 0 0,0 1 0,1-1 0,-1 1 0,0-1 0,1 0 0,-1 1 0,1 0 0,-1-1 0,0 0 0,1 0 0,-1 1 0,0-1 0,1 0 0,0 0 0,-1 1 0,1-1 0,-1 0 0,0 0 0,1 0 0,0 0 0,-1 0 0,1 1 0,-1-1 0,1 0 0,0 0 0,0 0 0,35 1 0,40-2 0,-19 0 0,953 1 0,-899 5 0,-80-5 0,33 0 0,-51-2 0,-10 1 0,-1 1 0,1-1 0,0 1 0,0 0 0,0 0 0,5 0 0,-7 0 0,0 1 0,0-1 0,0 0 0,-1 0 0,2 1 0,-2-1 0,1 1 0,0-1 0,0 1 0,-1-1 0,1 1 0,-1 0 0,1-1 0,0 1 0,-1-1 0,1 1 0,-1 0 0,1-1 0,-1 1 0,1 0 0,-1-1 0,0 1 0,1 0 0,-1 0 0,0 0 0,0 0 0,4 9 0,-3-7 0,0 0 0,0 0 0,0 0 0,0-1 0,-1 6 0,0-7 0,0-1 0,0 1 0,0-1 0,0 1 0,0 0 0,0-1 0,0 1 0,0-1 0,-1 1 0,1-1 0,0 0 0,0 1 0,-1-1 0,1 1 0,-1-1 0,1 1 0,0-1 0,-1 0 0,1 1 0,0-1 0,-1 0 0,0 1 0,1-1 0,-1 0 0,1 0 0,0 1 0,-1-1 0,0 0 0,1 1 0,-1-1 0,1 0 0,-1 0 0,0 0 0,1 0 0,-2 0 0,-25 1 0,0 0 0,-32-4 0,14-3 0,31 4 0,2-1 0,-22 1 0,-208-2 0,-300 4 0,419 4 0,-93-12 0,185 6 0,-52 4 0,82-2 0,-1 1 0,1-1 0,-1 0 0,1 1 0,0 0 0,-1 0 0,1-1 0,0 1 0,-1 0 0,1 0 0,0 0 0,0 0 0,0 0 0,0 0 0,0 0 0,-2 2 0,1 0 0,0 1 0,0-1 0,0 0 0,0 0 0,-1 6 0,3-9 0,0 1 0,0-1 0,0 0 0,0 1 0,0-1 0,0 0 0,0 1 0,1-1 0,-1 0 0,0 1 0,0-1 0,0 0 0,0 0 0,1 1 0,-1-1 0,1 0 0,-1 0 0,0 1 0,0-1 0,1 0 0,-1 0 0,0 1 0,0-1 0,1 0 0,0 0 0,-1 0 0,0 0 0,1 0 0,-1 1 0,0-1 0,1 0 0,-1 0 0,1 0 0,-1 0 0,0 0 0,1 0 0,-1 0 0,1 0 0,21 1 0,-19-1 0,1198-1 0,-1116 5 0,-56-4 0,-2 0 0,1 0 0,33 6 0,-50-5 0,17 5 0,-26-6 0,-1 1 0,1 0 0,-1 0 0,0-1 0,1 1 0,-1 0 0,0 0 0,1 0 0,-1 0 0,0 0 0,0 0 0,0 0 0,0 1 0,0-1 0,1 2 0,2 5 0,-3-7 0,0 0 0,0 0 0,-1 0 0,1 0 0,-1 0 0,1 1 0,-1-1 0,1 0 0,-1 2 0,0-2 0,0-1 0,0 1 0,0-1 0,-1 0 0,1 1 0,-1-1 0,1 0 0,0 1 0,0-1 0,-1 0 0,1 1 0,0-1 0,-1 0 0,0 0 0,1 1 0,0-1 0,-1 0 0,1 0 0,-1 0 0,1 0 0,-1 1 0,1-1 0,-1 0 0,1 0 0,-1 0 0,0 0 0,1 0 0,0 0 0,-1 0 0,1 0 0,-1 0 0,0-1 0,-132 1 0,14-3 0,53 2 0,-150-4 0,131 6 0,-91-2 0,58-3 0,-32 3 0,-131 2 0,84 3 0,197-4 0,-1 0 0,0 0 0,1 1 0,-1-1 0,1 0 0,-1 0 0,0 0 0,0 0 0,1 1 0,-1-1 0,0 1 0,1-1 0,-1 0 0,1 1 0,0-1 0,-1 0 0,0 1 0,1-1 0,-1 1 0,1-1 0,0 0 0,-1 1 0,1-1 0,-1 1 0,1-1 0,0 1 0,0-1 0,0 1 0,-1 0 0,1 0 0,0 0 0,-2 22 0,2-17 0,0-6 0,0 1 0,1-1 0,-1 0 0,1 1 0,-1-1 0,0 0 0,0 1 0,1-1 0,-1 0 0,0 1 0,1-1 0,-1 0 0,1 0 0,-1 1 0,0-1 0,1 0 0,-1 0 0,1 0 0,0 1 0,-1-1 0,0 0 0,1 1 0,-1-1 0,1 0 0,0 0 0,-1 0 0,0 0 0,2 0 0,18 0 0,-17 0 0,61 1 0,63 1 0,118 0 0,-133-3 0,218 6 0,-280-5 0,362 4 0,-323-5 0,32 2 0,-120-1 0,0 1 0,0-1 0,0 1 0,-1-1 0,1 1 0,0-1 0,0 1 0,-1 0 0,1 0 0,0-1 0,0 1 0,-1 0 0,1-1 0,-1 1 0,1 0 0,-1 0 0,0-1 0,1 1 0,-1 2 0,6 18 0,-7-21 0,1 1 0,0-1 0,0 0 0,0 1 0,-1-1 0,1 1 0,-1-1 0,1 0 0,0 1 0,0 0 0,-1-1 0,1 0 0,0 1 0,-1-1 0,0 0 0,1 0 0,0 1 0,-1-1 0,1 0 0,-1 0 0,0 0 0,1 1 0,0-1 0,-1 0 0,0 0 0,1 0 0,-1 0 0,1 0 0,-1 0 0,0 0 0,-23 0 0,18 0 0,-541 4 0,366-4 0,39-7 0,18 1 0,-95 1 0,-30 5 0,128 0 0,120 0 0,0 0 0,0 0 0,0 0 0,0 0 0,0 0 0,0 0 0,0 0 0,0 1 0,0-1 0,0 1 0,1-1 0,-2 0 0,2 1 0,-1-1 0,0 1 0,0-1 0,0 1 0,1-1 0,-1 1 0,0-1 0,1 1 0,-1-1 0,1 1 0,-1 0 0,0-1 0,1 2 0,-1-2 0,1 1 0,0 0 0,-2 1 0,2 1 0,-1 1 0,1-1 0,0 1 0,0-1 0,0 0 0,1 6 0,-1-8 0,0-1 0,1 2 0,0-2 0,-1 1 0,0 0 0,1-1 0,-1 1 0,0-1 0,1 1 0,0 0 0,-1-1 0,1 1 0,0-1 0,0 1 0,-1-1 0,1 0 0,0 1 0,0 0 0,-1-1 0,1 0 0,0 0 0,0 1 0,0-1 0,-1 0 0,2 0 0,-2 0 0,1 0 0,1 0 0,30 1 0,-25-1 0,185-5 0,26 1 0,659 4 0,-868 0 0,0 1 0,0 0 0,0 1 0,0 0 0,15 5 0,-16-5 0,1 1 0,-1-1 0,1 0 0,-1-1 0,18 2 0,39-2 0,54-2 0,-118 1 0,0 0 0,-1-1 0,1 1 0,-1 0 0,1-1 0,0 1 0,-1 0 0,0-1 0,1 1 0,-1 0 0,1 0 0,-1-1 0,1 1 0,-1-1 0,0 1 0,1 0 0,-1-1 0,0 1 0,0-1 0,1 1 0,-1-1 0,1 1 0,-1 0 0,0-1 0,0 1 0,0-1 0,0 0 0,0 1 0,0-1 0,0 1 0,0-1 0,0 1 0,0-1 0,0 0 0,0 0 0,0-1 0,0 1 0,-1-1 0,1 1 0,-1 0 0,1-1 0,0 1 0,-1 0 0,1 0 0,-2-1 0,1-1 0,0 3 0,1 0 0,0 0 0,0 0 0,-1 0 0,1 0 0,0 0 0,0 0 0,0 0 0,0 0 0,0 1 0,0-1 0,0 0 0,-1 0 0,1 0 0,0 0 0,0 0 0,0 0 0,0 1 0,0-1 0,0 0 0,0 0 0,0 0 0,0 0 0,0 0 0,0 1 0,0-1 0,0 0 0,0 0 0,0 0 0,0 0 0,0 1 0,0-1 0,0 0 0,0 0 0,0 1 0,0-1 0,0 0 0,0 0 0,0 9 0,3 1 0,0 1 0,5 14 0,-8-25 0,0 0 0,0 0 0,0 1 0,-1-1 0,1 0 0,0 0 0,0 1 0,0-1 0,0 0 0,0 0 0,0 0 0,0 1 0,-1-1 0,1 0 0,0 0 0,0 0 0,0 1 0,-1-1 0,1 0 0,-1 0 0,1 0 0,0 0 0,0 0 0,0 0 0,-1 1 0,1-1 0,0 0 0,0 0 0,-1 0 0,1 0 0,-1 0 0,1 0 0,0 0 0,0 0 0,-1 0 0,1 0 0,0 0 0,0 0 0,-2-1 0,-16 1 0,15 0 0,-19 0 0,0 1 0,-21 4 0,21-2 0,-39 1 0,-109-4 0,-44-1 0,40-8 0,53 2 0,-154 5 0,145 3 0,-267-1 0,396 0 0,0 0 0,-1 0 0,1 0 0,0 1 0,0-1 0,0 0 0,-1 0 0,1 0 0,0 1 0,0-1 0,0 1 0,-1-1 0,1 1 0,1-1 0,-2 1 0,0 0 0,2 0 0,-1-1 0,1 1 0,0-1 0,-1 1 0,1 0 0,0-1 0,0 1 0,-1 0 0,1-1 0,0 1 0,0-1 0,-1 1 0,1 0 0,0-1 0,0 1 0,0-1 0,1 1 0,-1 0 0,0 0 0,0-1 0,1 1 0,-1 0 0,0-1 0,0 1 0,0-1 0,1 1 0,-1-1 0,0 1 0,2 0 0,-2 0 0,1-1 0,-1 1 0,1 0 0,0-1 0,0 1 0,-1-1 0,1 0 0,0 1 0,0-1 0,0 0 0,0 1 0,-1-1 0,1 0 0,0 0 0,0 0 0,0 1 0,0-1 0,1 0 0,20 0 0,-15 0 0,312 3 0,69 2 0,-139-10 0,122 5 0,-356 0 0,21 5 0,5-1 0,-35-4 0,6 0 0,0 1 0,0 0 0,0 1 0,0 0 0,-1 0 0,13 4 0,-18-4 0,1-1 0,0 0 0,-1 0 0,0 0 0,1-1 0,0 0 0,11-2 0,5 1 0,-18 1 0,2-1 0,-1 0 0,8-2 0,-10 2 0,-1 0 0,1 0 0,-1 0 0,1 1 0,0-1 0,-1 1 0,1 0 0,-1 0 0,1 0 0,0 0 0,-1 1 0,6 0 0,-9-1 0,0 1 0,1-1 0,-1 1 0,0-1 0,1 0 0,-1 0 0,1 1 0,-1-1 0,0 0 0,0 1 0,1-1 0,-1 0 0,0 1 0,1-1 0,-1 0 0,0 1 0,0-1 0,0 1 0,0-1 0,0 0 0,0 1 0,0-1 0,0 0 0,0 1 0,0-1 0,0 2 0,-2 13 0,0 2 0,2-17 0,0 1 0,1 0 0,-1 0 0,1 0 0,-1 0 0,0 0 0,0 0 0,0 0 0,0 0 0,0 0 0,0 0 0,0-1 0,-1 4 0,0-4 0,1 0 0,-1 1 0,1-1 0,-1 1 0,0-1 0,0 0 0,1 0 0,-2 1 0,2-1 0,-1 0 0,0 0 0,0 0 0,0 1 0,1-1 0,-2 0 0,2 0 0,-1 0 0,-1-1 0,-21 1 0,1-1 0,-25-5 0,-27 0 0,-487 1 0,482 5 0,-2-4 0,20 0 0,-353-1 0,218 1 0,174 3 0,-1 0 0,-45-9 0,57 9 0,1 0 0,0 0 0,0 1 0,-16 2 0,25-2 0,1 0 0,-1 0 0,0 0 0,0 0 0,1 0 0,-1 0 0,0 0 0,0 1 0,1-1 0,-1 0 0,0 0 0,1 0 0,-1 1 0,1-1 0,-1 0 0,0 1 0,1-1 0,-1 0 0,1 1 0,-1-1 0,0 1 0,1-1 0,-1 1 0,1 0 0,0-1 0,-1 1 0,1-1 0,-1 1 0,1-1 0,0 1 0,0 0 0,0-1 0,0 1 0,-1-1 0,1 1 0,0 0 0,0-1 0,0 1 0,0 0 0,0-1 0,0 1 0,0 0 0,1-1 0,-1 1 0,0-1 0,0 1 0,0 0 0,1-1 0,-1 1 0,1-1 0,-1 1 0,0-1 0,1 1 0,-1-1 0,1 1 0,-1 0 0,1-1 0,-1 0 0,1 1 0,-1-1 0,1 0 0,0 1 0,-1-1 0,1 0 0,1 1 0,7 2 0,0 0 0,1-1 0,0 0 0,-1 0 0,1-1 0,0 0 0,0 0 0,16-1 0,42 4 0,-16-1 0,296 3 0,67-6 0,-397 0 0,20 4 0,-20-2 0,23 1 0,97 0 0,-131-2-96,3-1-115,1 0-1,0-1 0,0 0 1,0 0-1,10-3 1</inkml:trace>
</inkml:ink>
</file>

<file path=ppt/ink/ink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04"/>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1,'1841'0,"-1838"0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3:00:19.813"/>
    </inkml:context>
    <inkml:brush xml:id="br0">
      <inkml:brushProperty name="width" value="0.1" units="cm"/>
      <inkml:brushProperty name="height" value="0.1" units="cm"/>
      <inkml:brushProperty name="color" value="#FFC114"/>
      <inkml:brushProperty name="ignorePressure" value="1"/>
    </inkml:brush>
  </inkml:definitions>
  <inkml:trace contextRef="#ctx0" brushRef="#br0">0 1,'2490'0,"-2479"0</inkml:trace>
</inkml:ink>
</file>

<file path=ppt/ink/ink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05"/>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1,'1353'0,"-1350"0</inkml:trace>
</inkml:ink>
</file>

<file path=ppt/ink/ink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06"/>
    </inkml:context>
    <inkml:brush xml:id="br0">
      <inkml:brushProperty name="width" value="0.1" units="cm"/>
      <inkml:brushProperty name="height" value="0.1" units="cm"/>
      <inkml:brushProperty name="color" value="#66CC00"/>
      <inkml:brushProperty name="ignorePressure" value="1"/>
    </inkml:brush>
  </inkml:definitions>
  <inkml:trace contextRef="#ctx0" brushRef="#br0">148 1,'-146'816,"145"-813</inkml:trace>
</inkml:ink>
</file>

<file path=ppt/ink/ink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407"/>
    </inkml:context>
    <inkml:brush xml:id="br0">
      <inkml:brushProperty name="width" value="0.1" units="cm"/>
      <inkml:brushProperty name="height" value="0.1" units="cm"/>
      <inkml:brushProperty name="color" value="#66CC00"/>
    </inkml:brush>
  </inkml:definitions>
  <inkml:trace contextRef="#ctx0" brushRef="#br0">1465 1 24575,'0'5'0,"1"1"0,0-1 0,2 8 0,-1-8 0,-1 1 0,0 0 0,1 9 0,-3-7 0,0-5 0,1 0 0,0 0 0,0 0 0,0 0 0,1 0 0,-1 0 0,1 0 0,0 0 0,-1 0 0,2 0 0,-1 0 0,0-1 0,3 5 0,-1-3 0,-1 0 0,1 1 0,-2-1 0,1 1 0,0 0 0,-1 0 0,2 9 0,-2-8 0,0 0 0,1-1 0,0 1 0,-1-1 0,5 8 0,11 16 0,-16-27 0,0-1 0,0 2 0,-1-1 0,1 0 0,-1 0 0,0 0 0,1 0 0,-1 4 0,0-3 0,0-1 0,1 0 0,-1 1 0,0-1 0,1 1 0,-1-1 0,2 3 0,3 12 0,-5-15 0,0 0 0,1 0 0,-1 0 0,0 0 0,1-1 0,-1 1 0,2 0 0,-2 0 0,3 2 0,0 0 0,-2 0 0,2-1 0,-1 1 0,-1 0 0,1 0 0,-1 0 0,0 0 0,-1 0 0,1 5 0,5 16 0,6 4 0,-7-17 0,-1-1 0,8 12 0,1 2 0,-2-8 0,-9-15 0,-1 1 0,1-1 0,-1 1 0,1-1 0,-1 0 0,0 1 0,0 0 0,0-1 0,0 1 0,-1 0 0,1 4 0,-1-3 0,1-1 0,0 1 0,-1-1 0,1 1 0,0-1 0,3 5 0,3 16 0,-6-17 0,0 1 0,0 0 0,2-1 0,-1 0 0,4 9 0,-5-15 0,1 1 0,-1 0 0,1 0 0,-1-1 0,1 1 0,3 2 0,-4-3 0,1 0 0,0 0 0,0 1 0,-1-1 0,0 0 0,0 1 0,1 0 0,-1-1 0,2 4 0,8 15 0,-9-17 0,0 1 0,0 0 0,1-1 0,-2 1 0,1-1 0,1 8 0,-2-7 0,0 0 0,1-1 0,0 1 0,-1 0 0,1 0 0,1-1 0,-1 0 0,1 1 0,3 2 0,-2-1 0,0 0 0,-1-1 0,5 10 0,-7-14 0,-1 1 0,0-1 0,1 0 0,-1 1 0,0-1 0,1 1 0,-1-1 0,0 1 0,0-1 0,0 0 0,0 1 0,0-1 0,0 1 0,0-1 0,0 1 0,0-1 0,0 0 0,0 1 0,0 0 0,0-1 0,0 1 0,0-1 0,0 1 0,0-1 0,0 0 0,-1 1 0,1-1 0,-1 1 0,1-1 0,0 1 0,-1-1 0,-1 0 0,1 0 0,0 0 0,0 0 0,-1 0 0,1 0 0,0 0 0,-1 0 0,1 0 0,0 0 0,0 0 0,-2-1 0,-68-14 0,40 12 0,-1 2 0,-39 1 0,-30 0 0,7-9 0,93 9 0,-42-3 0,-72 2 0,91 5 0,19-3 0,0 0 0,0 0 0,1 0 0,-8 0 0,-452-2 0,378 6 0,14-4 0,-63-2 0,56-4 0,61 5 0,-21-4 0,21 2 0,-23 0 0,-62 6 0,91-3 0,1 0 0,-1-1 0,-22-2 0,33 2 0,0-1 0,0 1 0,0 0 0,0-1 0,0 1 0,1 0 0,-1-1 0,0 1 0,0-1 0,1 0 0,-1 1 0,0-1 0,0 0 0,1 1 0,0-1 0,-1 0 0,1 1 0,-1-1 0,0 0 0,1 1 0,0-1 0,0 0 0,-1 0 0,1 0 0,0 0 0,0 0 0,0 1 0,0-2 0,0-4 0,-1-1 0,2-11 0,0 7 0,-1 5 0,0-2 0,0 0 0,0 0 0,1-1 0,1 1 0,3-13 0,1 0 0,-5 16 0,0 0 0,1 0 0,0 0 0,0 0 0,5-8 0,-5 9 0,0-1 0,1 0 0,-1 0 0,0 0 0,1-11 0,-2 9 0,1 0 0,5-12 0,-1 4 0,6-19 0,2-7 0,-8 24 0,-1 1 0,4-26 0,-4 17 0,9-28 0,-11 40 0,-1-2 0,0-14 0,-1 16 0,0-1 0,6-20 0,9-14 0,-12 37 0,-1 0 0,-1-1 0,0 1 0,0-14 0,-2 23 0,0 1 0,0 0 0,0 0 0,0-1 0,0 0 0,-1 1 0,1 0 0,0 0 0,-1-1 0,0 1 0,1 0 0,-1-1 0,0 1 0,0 0 0,0 0 0,1 0 0,-3-2 0,0 0 0,3 3 0,0 0 0,0 0 0,0-1 0,0 1 0,-1 0 0,1 0 0,0 0 0,0 0 0,0 0 0,0 0 0,0 0 0,0-1 0,0 1 0,0 0 0,0 0 0,0 0 0,0 0 0,-1 0 0,1 0 0,0 0 0,0-1 0,1 1 0,-1 0 0,0 0 0,0 0 0,0 0 0,0 0 0,0 0 0,0 0 0,0-1 0,0 1 0,0 0 0,0 0 0,1 0 0,-1 0 0,0 0 0,0 0 0,0 0 0,0 0 0,0 0 0,0-1 0,9-1 0,12 2 0,-18 0 0,433 1 0,-224-1 0,-98 4 0,0 0 0,-46 1 0,54-1 0,-73-5 0,51 2 0,-99 0 0,0-1 0,0 1 0,1-1 0,-1 1 0,0-1 0,0 1 0,0 0 0,0 0 0,0-1 0,0 1 0,0 0 0,0 0 0,0 0 0,0 0 0,-1 0 0,1 0 0,-1 0 0,1 0 0,0 3 0,9 21 0,-10-24 0,0 0 0,0-1 0,0 0 0,0 1 0,0-1 0,0 1 0,0-1 0,0 1 0,0-1 0,0 0 0,-1 1 0,1-1 0,0 0 0,0 1 0,0-1 0,0 1 0,-1-1 0,1 0 0,-1 1 0,1-1 0,0 0 0,0 1 0,-1-1 0,0 1 0,-14 4 0,-21-4 0,32-1 0,-100 5 0,57-6 0,1-2 0,-49-8 0,77 9 0,-6 0 0,-2 1 0,-28 2 0,6 0 0,-508-1 0,465-5 0,88 5 0,-2 0 0,0 0 0,0 0 0,0 1 0,0-1 0,0 1 0,-7 2 0,10-2 0,1-1 0,0 1 0,-1 0 0,1-1 0,0 1 0,0 0 0,0 0 0,0 0 0,0 0 0,0 0 0,0 0 0,0 0 0,0 0 0,1 0 0,-1 1 0,0-1 0,1 0 0,-1 1 0,1-1 0,0 0 0,-1 0 0,1 0 0,0 1 0,-1-1 0,1 1 0,1 1 0,-2-1 0,1 1 0,0-1 0,0 0 0,0 1 0,1 0 0,0-1 0,0 5 0,0-6 0,0 0 0,-1-1 0,1 1 0,-1 0 0,1-1 0,0 1 0,0 0 0,-1 0 0,2-1 0,-2 1 0,1-1 0,0 1 0,0-1 0,0 0 0,0 1 0,0-1 0,0 0 0,0 0 0,0 1 0,0-1 0,0 0 0,0 0 0,0 0 0,2 0 0,20 1 0,1-2 0,-1 1 0,1-2 0,34-7 0,-35 5 0,0 1 0,0 2 0,1 0 0,33 2 0,-5 0 0,81-5 0,-82 3 0,51 2 0,-49 3 0,33 1 0,6-1 0,2 0 0,130-4 0,-222 1 0,0-1 0,0 0 0,0 1 0,0-1 0,0 1 0,0 0 0,0-1 0,0 1 0,-1 0 0,1 0 0,2 2 0,-3-3 0,0 1 0,-1-1 0,1 1 0,0-1 0,0 1 0,-1 0 0,1-1 0,0 1 0,0 0 0,-1-1 0,1 1 0,-1 0 0,0 0 0,1 0 0,-1 0 0,1 0 0,-1-1 0,0 1 0,0 0 0,0 0 0,1 0 0,-1 0 0,0 0 0,0 1 0,-1-2 0,1 1 0,0-1 0,-1 1 0,1-1 0,-1 0 0,1 1 0,-1-1 0,1 0 0,0 1 0,-1-1 0,0 0 0,1 1 0,-1-1 0,1 0 0,-1 0 0,0 0 0,1 0 0,-1 1 0,1-1 0,-1 0 0,0 0 0,1 0 0,-1 0 0,-20 1 0,10-1 0,-237 7 0,226-7 0,-70 0 0,-97 0 0,61-12 0,81 5 0,21 2 0,-37-2 0,41 6 0,-168-2 0,106 12 0,41-5 0,22-2 0,-21 0 0,40-2 0,1 0 0,-1 0 0,0 0 0,1-1 0,-1 1 0,1-1 0,0 1 0,-1-1 0,1 1 0,-1-1 0,1 0 0,-1 1 0,1-1 0,0 0 0,0 0 0,0 0 0,0 0 0,0 0 0,0 0 0,0 0 0,0 0 0,0-1 0,1 1 0,-2-2 0,-2-5 0,1 0 0,0 1 0,-2-11 0,-3-8 0,4 15 0,3 8 0,1 11 0,2-2 0,0 0 0,0 0 0,0 0 0,0 0 0,1 0 0,7 10 0,5 10 0,-12-20 0,-1 0 0,0 0 0,0 0 0,-1 0 0,0 1 0,1 7 0,-2-14 0,0 1 0,0 0 0,0-1 0,1 1 0,-1-1 0,0 1 0,1-1 0,-1 0 0,1 1 0,-1-1 0,0 1 0,1-1 0,-1 0 0,1 1 0,0-1 0,-1 0 0,0 1 0,1-1 0,-1 0 0,1 0 0,0 1 0,-1-1 0,1 0 0,0 0 0,0 0 0,-1 0 0,1 0 0,0 0 0,-1 0 0,1 0 0,0 0 0,27 0 0,-18-1 0,160 8 0,-122-4 0,60-3 0,-40-1 0,44 0 0,115 2 0,-102 4 0,-44-1 0,-65-4 0,21 5 0,-23-4 0,26 2 0,9-4 0,85 2 0,-132-1 0,-1 0 0,1 0 0,-1 0 0,0 1 0,0-1 0,0 0 0,1 1 0,-1-1 0,0 1 0,0 0 0,0-1 0,0 1 0,0 0 0,0-1 0,0 1 0,0 0 0,0 0 0,0 0 0,0-1 0,-1 1 0,1 1 0,0-1 0,-1 0 0,1 0 0,-1 0 0,2 1 0,-2 2 0,1-1 0,0 0 0,0 0 0,-1 1 0,0-1 0,0 1 0,0 5 0,-1-8 0,1-1 0,0 0 0,0 1 0,0-1 0,-1 1 0,1-1 0,0 0 0,0 1 0,0-1 0,-1 0 0,1 1 0,0 0 0,0-1 0,-1 0 0,0 0 0,1 1 0,0-1 0,-1 0 0,1 0 0,0 1 0,-1-1 0,0 0 0,1 0 0,0 0 0,-1 1 0,0-1 0,1 0 0,0 0 0,-1 0 0,1 0 0,-1 0 0,0 0 0,1 0 0,-1 0 0,1 0 0,0 0 0,-2 0 0,-23-6 0,14 4 0,-19 0 0,-52 2 0,30 1 0,-3-1 0,-82-10 0,24 2 0,108 8 0,-205-4 0,87 0 0,-234 4 0,349 0 0,-1 1 0,-13 2 0,14-1 0,-1-1 0,-14 1 0,21-2 0,-1-1 0,1 1 0,0 1 0,0-1 0,0 0 0,-1 0 0,1 1 0,0-1 0,0 1 0,0-1 0,0 1 0,-3 2 0,4-3 0,0 1 0,0 0 0,0 0 0,0 0 0,1 0 0,-1 0 0,1 0 0,-1 0 0,0 0 0,1 0 0,-1 0 0,1 0 0,0 0 0,0 1 0,0-1 0,-1 0 0,1 0 0,0 0 0,0 1 0,1 1 0,-1-2 0,0 0 0,0-1 0,0 1 0,1 0 0,-1-1 0,0 1 0,0 0 0,1-1 0,0 1 0,-1-1 0,0 1 0,1 0 0,-1-1 0,1 1 0,0 0 0,-1-1 0,1 1 0,0-1 0,0 0 0,-1 1 0,1-1 0,0 0 0,0 1 0,-1-1 0,1 0 0,0 0 0,0 0 0,0 1 0,-1-1 0,2 0 0,-2 0 0,2 0 0,6 0 0,0 0 0,14-1 0,-7 0 0,955 1 0,-889 5 0,0-1 0,-51-5 0,-20 0 0,0 1 0,1 0 0,-1 0 0,0 1 0,17 3 0,-24-3 0,-1 0 0,1 1 0,-1-1 0,0 0 0,0 1 0,1-1 0,-1 1 0,-1 0 0,1 0 0,0 0 0,0 0 0,-1-1 0,1 2 0,-1-1 0,0 0 0,0 0 0,0 1 0,0-1 0,0 0 0,-1 0 0,1 1 0,0-1 0,-1 1 0,0-1 0,0 1 0,0-1 0,-1 4 0,1-6 0,0 1 0,-1-1 0,1 1 0,0-1 0,0 1 0,-1-1 0,1 1 0,0-1 0,-1 1 0,0-1 0,1 0 0,0 1 0,-1-1 0,1 1 0,-1-1 0,0 0 0,1 1 0,-1-1 0,1 1 0,-1-1 0,0 0 0,1 0 0,-1 0 0,0 0 0,0 1 0,1-1 0,-1 0 0,1 0 0,-1 0 0,0 0 0,-1 0 0,-26-4 0,17 2 0,-23 1 0,-59 2 0,-44 3 0,-115-8 0,188 3 0,21 0 0,-74-8 0,101 7 0,-8-2 0,24 4 0,0 0 0,0 0 0,0 0 0,0 0 0,0 0 0,0 0 0,0 0 0,0 0 0,0 0 0,0 0 0,0 0 0,0 0 0,0 0 0,0 0 0,0 0 0,0 0 0,0 0 0,0 0 0,0 0 0,0 0 0,0 0 0,0 0 0,0 0 0,0-1 0,0 1 0,0 0 0,0 0 0,0 0 0,0 0 0,0 0 0,0 0 0,0 0 0,15 0 0,269-8 0,-129 8 0,11-1 0,-146-1 0,-18 1 0,-14 0 0,-262 6 0,128-1 0,-4 0 0,-183-4 0,250-4 0,20 1 0,40 1 0,-43 3 0,65-1 0,1 0 0,-1 0 0,0 0 0,0 0 0,1 1 0,-1-1 0,0 0 0,1 1 0,-1-1 0,0 0 0,0 1 0,1 0 0,-1-1 0,1 1 0,0-1 0,-1 1 0,0-1 0,1 1 0,-1-1 0,1 1 0,0-1 0,0 1 0,-1 0 0,1-1 0,-1 1 0,1-1 0,0 2 0,0-2 0,0 1 0,0 0 0,0 0 0,1 26 0,0-22 0,-1-4 0,0 0 0,1 0 0,-1-1 0,1 1 0,0 0 0,-1 0 0,1-1 0,-1 1 0,1 0 0,0-1 0,0 1 0,-1 0 0,2-1 0,-2 1 0,1-1 0,0 1 0,0-1 0,0 0 0,0 1 0,0-1 0,0 0 0,0 1 0,0-1 0,0 0 0,2 0 0,29 3 0,-32-3 0,236 1 0,-118-2 0,7-3 0,29 3 0,108 2 0,-76 3 0,-87 1 0,-14-10 0,-75 4 0,-5 1 0,0 0 0,1 0 0,-1 0 0,7 1 0,-11 0 0,1-1 0,-1 1 0,0-1 0,0 0 0,1 1 0,-1-1 0,0 1 0,1 0 0,-2-1 0,1 1 0,1 0 0,-1 0 0,-1-1 0,2 1 0,-1 1 0,-1-2 0,1 1 0,0 0 0,0 0 0,0 2 0,3 3 0,-3-3 0,1 0 0,-1 0 0,1 0 0,-2 0 0,3 5 0,-3-7 0,0-1 0,0 1 0,0-1 0,0 0 0,0 1 0,0-1 0,0 1 0,0-1 0,0 0 0,0 1 0,-1-1 0,1 0 0,0 1 0,0-1 0,-1 0 0,1 1 0,0-1 0,0 0 0,-1 0 0,1 1 0,0-1 0,-2 1 0,2-1 0,-1 0 0,1 1 0,-2-1 0,2 0 0,-1 1 0,0-1 0,0 0 0,0 0 0,1 0 0,-1 0 0,0 0 0,0 0 0,0 0 0,-1-1 0,-46-3 0,-85 4 0,63 1 0,-443-1 0,451-5 0,-2 1 0,-2 0 0,0-1 0,-286 5 0,351 0 0,0 0 0,0 0 0,-1 0 0,1 0 0,0 0 0,0 1 0,0-1 0,-1 0 0,1 1 0,0-1 0,0 0 0,0 1 0,0 0 0,0-1 0,0 1 0,0-1 0,0 1 0,0 0 0,0-1 0,0 1 0,1 0 0,-1 0 0,-1 2 0,0 0 0,1 0 0,-1 1 0,1-1 0,0 1 0,-1 6 0,-1 15 0,3-20 0,0 0 0,-1 0 0,1 0 0,-2-1 0,2 1 0,-5 7 0,3-6 0,0 0 0,0 0 0,-1 10 0,-1 5 0,-11 66 0,13-81 0,-4 16 0,6-21 0,-1 0 0,1 0 0,0 0 0,-1 0 0,0 0 0,0 0 0,1-1 0,-1 2 0,0-2 0,0 1 0,1 0 0,-2 0 0,1-1 0,1 1 0,-2 0 0,0 0 0,2-1 0,-1-1 0,1 1 0,0 0 0,0 0 0,0-1 0,0 1 0,0 0 0,0 0 0,-1-1 0,1 1 0,0 0 0,0-1 0,0 1 0,0 0 0,0 0 0,0-1 0,0 1 0,0 0 0,0-1 0,0 1 0,0 0 0,1 0 0,-1-1 0,0 1 0,0-1 0,0 1 0,0 0 0,1-1 0,2-10 0,6-26 0,-8 30 0,0 2 0,0-2 0,1 1 0,0 1 0,0-1 0,0 0 0,4-6 0,1 1 0,1 1 0,0-1 0,0 1 0,1 0 0,0 1 0,1 0 0,14-10 0,-21 16 0,0 1 0,0-1 0,-1 1 0,5-6 0,-5 6 0,0 0 0,0 0 0,0-1 0,0 1 0,4-2 0,-5 3 0,0 0 0,0 1 0,0-1 0,1 1 0,-1 0 0,0-1 0,0 1 0,0 0 0,1 0 0,-1 0 0,0-1 0,0 1 0,0 0 0,1 0 0,-1 0 0,0 1 0,0-1 0,2 0 0,21 5 0,0-2 0,36 2 0,52-5 0,-48-1 0,2-4 0,-40 4 0,54-5 0,-147 5 0,-21 1 0,-103 0 0,29-4 0,278 7 0,72-2 0,-78-13 0,-68 5 0,73-1 0,119 13 0,-87-1 0,143 1 0,-227-5 0,-55 1 0,-2-1 0,1 2 0,-1-1 0,1 1 0,0 0 0,-1 0 0,9 4 0,5 2 0,-18-7 0,0 1 0,0-1 0,0 0 0,0 0 0,0 0 0,-1 0 0,1 1 0,-1-1 0,1 1 0,-1-1 0,2 3 0,-2-4 0,-1 1 0,1-1 0,-1 0 0,0 1 0,0 0 0,0-1 0,0 0 0,0 1 0,1-1 0,-1 1 0,0-1 0,0 0 0,0 1 0,0-1 0,0 1 0,0-1 0,0 0 0,0 1 0,-1-1 0,1 0 0,0 1 0,0 0 0,-1-1 0,0 1 0,1 0 0,-1-1 0,1 0 0,-1 1 0,0-1 0,1 0 0,-1 1 0,0-1 0,0 0 0,1 0 0,-1 1 0,0-1 0,0 0 0,0 0 0,1 0 0,-1 0 0,-1 0 0,-67 0 0,37 0 0,-32 3 0,22 0 0,-55-4 0,34 0 0,-71 2 0,-141-2 0,93-3 0,226-6 0,114-10 0,-124 17 0,44 4 0,-64 0 0,-77 0 0,-107 14 0,161-14 0,-114 13 0,2-10 0,-49 0 0,161-4 0,0 0 0,0 1 0,0 0 0,0 0 0,-10 3 0,16-3 0,0 0 0,-1 0 0,1 1 0,-1-1 0,1 1 0,0 0 0,0 0 0,0 0 0,1 0 0,-1 0 0,0 0 0,1 1 0,0-1 0,0 1 0,-3 3 0,1-1 0,1 0 0,1 0 0,0 0 0,-1 0 0,-1 7 0,1-2 0,1 0 0,0-1 0,1 1 0,1 13 0,-1-13 0,1-7 0,-1-1 0,1 1 0,1-1 0,-1 1 0,1 0 0,0 5 0,0-8 0,-1 1 0,1 0 0,-1-1 0,1 1 0,-1 0 0,1-1 0,0 1 0,-1 0 0,1-1 0,-1 1 0,1-1 0,0 1 0,0-1 0,-1 1 0,2-1 0,-2 0 0,1 1 0,0-1 0,0 0 0,0 0 0,0 1 0,0-1 0,0 0 0,-1 0 0,2 0 0,-2 0 0,3 0 0,208-1 0,-115-3 0,91-1 0,-155 5 0,186 5 0,-111-1 0,63-3 0,-87-2 0,24-3 0,-101 4 0,7 0 0,1 0 0,0 0 0,0-2 0,20-3 0,-16 2 0,0 0 0,1 2 0,0 0 0,30 2 0,-9 0 0,-27 1 0,-12-2 0,0 0 0,1 1 0,-1 0 0,1-1 0,-1 0 0,1 0 0,-1 0 0,1 0 0,-1 0 0,2 0 0,-3 0 0,0-1 0,1 1 0,-1-1 0,0 1 0,0 0 0,0 0 0,0-1 0,0 1 0,0 0 0,0 0 0,0-1 0,0 1 0,0 0 0,0 0 0,0-1 0,0 1 0,0 0 0,0 0 0,0-1 0,-1 1 0,1 0 0,0 0 0,0-1 0,0 1 0,0 0 0,0 0 0,-1 0 0,1-1 0,0 1 0,0 0 0,-9-12 0,6 9 0,-26-35 0,29 37 0,-3-4 0,-1 1 0,1-1 0,1 0 0,-1-1 0,1 1 0,0 0 0,0-1 0,-1-9 0,3 14 0,0 0 0,0 0 0,-1 0 0,0 0 0,1 0 0,0 0 0,-1 0 0,1 0 0,-1-1 0,0 2 0,1-1 0,-1 0 0,1 0 0,-2 0 0,2 1 0,-1-1 0,0 0 0,0 1 0,0-1 0,0 0 0,0 0 0,0 1 0,-1-1 0,1 1 0,0 0 0,0-1 0,0 1 0,0 0 0,0 0 0,-2-1 0,-5 1 0,0-1 0,0 1 0,-15 1 0,7 0 0,-63 3 0,-2 1 0,-13-10 0,34 1 0,-25 0 0,-32-1 0,-63 1 0,-67 3 0,125 2 0,109-1 0,-1 0 0,1 1 0,-1 0 0,1 1 0,0 0 0,0 1 0,-19 6 0,-49 23 0,79-32 0,1 1 0,0-1 0,-1 1 0,1 0 0,0 0 0,-1 0 0,1-1 0,0 1 0,0 0 0,0 0 0,0 0 0,0 0 0,0 1 0,0-1 0,0 0 0,1 0 0,-2 2 0,1 1 0,0-1 0,1 1 0,0-1 0,-1 1 0,2 5 0,-1-3 0,0-5 0,0 1 0,0 0 0,0 0 0,0 0 0,0-1 0,1 1 0,-1-1 0,1 2 0,0-2 0,-1 1 0,1-1 0,0 1 0,0 0 0,0-1 0,0 0 0,0 1 0,2 1 0,-1-2 0,0 0 0,0 0 0,0 0 0,0 0 0,0 0 0,1-1 0,-2 1 0,2-1 0,-1 1 0,0-1 0,0 0 0,1 1 0,-1-1 0,4-1 0,55 1 0,74-8 0,12 0 0,-91 7 0,219 0 0,-137 6 0,-17-1 0,-63-3 0,49-2 0,-52-5 0,-30 3 0,37-1 0,-59 4 0,0 0 0,0-1 0,0 1 0,-1-1 0,1 0 0,0 0 0,-1 0 0,1 0 0,0 0 0,-1 0 0,1-1 0,0 1 0,-1-1 0,0 1 0,0-1 0,1 0 0,-2 0 0,1 0 0,0 0 0,0 0 0,0 0 0,-1-1 0,3-3 0,-4 6 0,0 0 0,0-1 0,0 1 0,0 0 0,0-1 0,-1 0 0,1 1 0,0 0 0,0 0 0,-1-1 0,1 1 0,0 0 0,0-1 0,0 1 0,-1 0 0,1 0 0,0-1 0,0 1 0,0 0 0,-1 0 0,0 0 0,1-1 0,0 1 0,0 0 0,-1 0 0,1 0 0,0 0 0,-1 0 0,1 0 0,-1 0 0,1 0 0,0 0 0,-1-1 0,0 1 0,1 0 0,0 0 0,-1 1 0,1-1 0,-1 0 0,-21 0 0,18 0 0,-257 1 0,136-2 0,-12-3 0,-9-1 0,-203 5 0,172 1 0,143 1 0,31-2 0,0 0 0,1 0 0,-1 1 0,0 0 0,1 0 0,-1 0 0,1-1 0,-1 1 0,1 1 0,-4 0 0,6-1 0,0-1 0,-1 0 0,1 1 0,-1-1 0,1 1 0,-1-1 0,1 0 0,0 1 0,0-1 0,-1 1 0,1-1 0,0 1 0,0-1 0,0 0 0,-1 1 0,1-1 0,0 1 0,0-1 0,0 1 0,0-1 0,-1 1 0,1-1 0,1 1 0,-1 0 0,0-1 0,0 1 0,0-1 0,0 1 0,1-1 0,-1 0 0,0 1 0,0-1 0,0 1 0,1-1 0,-1 1 0,0-1 0,0 0 0,1 1 0,0-1 0,-1 0 0,0 1 0,1-1 0,-1 0 0,0 1 0,1-1 0,0 0 0,-1 1 0,1-1 0,-1 0 0,0 0 0,1 0 0,1 1 0,1 0 0,0 0 0,0 0 0,0 0 0,1 0 0,0-1 0,-1 1 0,4-1 0,250-4 0,-214 3 0,1-3 0,50-7 0,9-1 0,-14 2 0,-74 8 0,29 1 0,-29 1 0,24-2 0,-3-1-1365</inkml:trace>
</inkml:ink>
</file>

<file path=ppt/ink/ink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69"/>
    </inkml:context>
    <inkml:brush xml:id="br0">
      <inkml:brushProperty name="width" value="0.05" units="cm"/>
      <inkml:brushProperty name="height" value="0.05" units="cm"/>
    </inkml:brush>
  </inkml:definitions>
  <inkml:trace contextRef="#ctx0" brushRef="#br0">34 729 24575,'1'-31'0,"7"-41"0,-4 49 0,0 1 0,2-1 0,0 1 0,2 0 0,17-33 0,3 1 0,-16 31 0,29-44 0,37-25 0,-63 76 0,2 1 0,1 0 0,27-17 0,36-12 0,-67 37 0,1 1 0,0 0 0,1 1 0,28-5 0,23-9 0,-57 16 0,0 0 0,1 1 0,0 0 0,0 1 0,16-1 0,-2 1 0,32 4 0,-44-1 0,0 0 0,-1 1 0,0 1 0,15 5 0,-25-8 0,32 13 0,49 26 0,-48-21 0,45 27 0,15 7 0,-43-24 0,-37-20 0,0-1 0,30 14 0,-30-17 0,26 16 0,-4-2 0,147 54 0,-159-64 0,6 3 0,-17-6 0,0-1 0,28 7 0,163 27 0,-159-31 0,23 4 0,2 0 0,-18-3 0,-37-5 0,-1 0 0,0 1 0,-1 0 0,1 1 0,-1 0 0,22 14 0,-14-6 0,0-1 0,20 16 0,-29-19 0,42 31 0,30 16 0,-79-53-1365,-1 1-5461</inkml:trace>
</inkml:ink>
</file>

<file path=ppt/ink/ink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00"/>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402"/>
    </inkml:context>
    <inkml:brush xml:id="br0">
      <inkml:brushProperty name="width" value="0.025" units="cm"/>
      <inkml:brushProperty name="height" value="0.025" units="cm"/>
      <inkml:brushProperty name="color" value="#66CC00"/>
    </inkml:brush>
  </inkml:definitions>
  <inkml:trace contextRef="#ctx0" brushRef="#br0">0 57 24575,'3'0'0,"-1"0"0,1 0 0,0 0 0,-1-1 0,1 1 0,0 0 0,-1-1 0,0 1 0,1-2 0,0 2 0,3-3 0,-5 3 0,2-2 0,0 1 0,0-1 0,1 1 0,-1 0 0,0 0 0,1 0 0,-1 0 0,1 1 0,-1-1 0,6 1 0,-4-1 0,0 0 0,0 0 0,-1 0 0,1 0 0,8-4 0,4-1 0,10 3 0,-9 2 0,5-4 0,-16 4 0,-1-1 0,1 1 0,-1 1 0,8-1 0,2 1 0,-1 1 0,27 3 0,-33 0 0,-9-4 0,1 1 0,0-1 0,-1 0 0,1 1 0,-1-1 0,1 0 0,0 0 0,0 0 0,-1 1 0,1-1 0,0 0 0,-1 0 0,1 0 0,-1 0 0,1 0 0,0 0 0,0 0 0,-1 0 0,2-1 0,-1 1 0,1 0 0,-1 0 0,0 1 0,1-1 0,-1 0 0,0 0 0,1 1 0,-1-1 0,0 0 0,2 2 0,5 0 0,-23-6 0,16 4 0,9 4 0,12 4 0,-17-7 0,1 1 0,-1 0 0,0 0 0,0 1 0,8 4 0,-10-6 0,0 0 0,-1 1 0,1-1 0,0-1 0,0 1 0,0-1 0,0 1 0,0-1 0,-1 0 0,1 0 0,0 0 0,0 0 0,5-1 0,3 1 0,-14-1 0,-1 0 0,1 1 0,-1-2 0,0 1 0,1 0 0,0 0 0,0-1 0,-1 1 0,-2-4 0,-23-7 0,10 5 0,-1 1 0,0 2 0,-1-1 0,1 2 0,-37-1 0,48 4 0,2-1 0,0 1 0,0 0 0,-1 1 0,2 0 0,-1 0 0,0 0 0,0 0 0,-10 5 0,-63 22 0,80-28 0,-1 0 0,1 0 0,0 0 0,0 0 0,0 0 0,-1 1 0,1-1 0,-1 0 0,1 0 0,0 0 0,0 0 0,0 0 0,-1 0 0,1 0 0,0 1 0,0-1 0,0 0 0,0 0 0,-1 0 0,1 0 0,0 1 0,-1-1 0,1 0 0,0 0 0,0 0 0,0 1 0,0-1 0,0 0 0,0 0 0,0 1 0,0-1 0,0 0 0,0 0 0,0 1 0,11 2 0,26-3 0,-29 0 0,21 0 0,-27 0 0,-18 0 0,-8-1 0,14 1 0,-1 0 0,1 0 0,0 0 0,0 1 0,-13 3 0,29-5 0,-1 1 0,1-1 0,-1 1 0,8 1 0,5 0 0,32 0 0,52-2 0,-70-3 0,-19 2 0,0 0 0,12 1 0,-12 1 0,-9-1 0,0 1 0,0 0 0,0 0 0,-1 1 0,8 0 0,-11-1 0,0 0 0,1 0 0,-1 0 0,0 0 0,0 0 0,0 0 0,0 0 0,0 0 0,0 0 0,0 0 0,1 0 0,-1 0 0,0 0 0,0 1 0,0-1 0,0 0 0,1 0 0,-1 0 0,0 0 0,0 1 0,0-1 0,0 0 0,0 0 0,0 0 0,0 0 0,0 0 0,0 0 0,0 0 0,0 0 0,0 1 0,0-1 0,0 0 0,0 0 0,0 0 0,0 0 0,0 0 0,0 1 0,-4 2 0,-8 2 0,-34-4 0,28-1 0,14 0 0,6 0 0,87 0 0,-134-9 0,20 5 0,17 2 0,-1 1 0,1 0 0,-11 0 0,-16 2 0,-56-2 0,92 1 0,-1 0 0,0 0 0,0 0 0,0 0 0,1 0 0,-1 0 0,0-1 0,0 1 0,0 0 0,0 0 0,0 0 0,0 0 0,0 0 0,0 0 0,0 0 0,0-1 0,0 1 0,0 0 0,0 0 0,0 0 0,0 0 0,0 0 0,0 0 0,0-1 0,0 1 0,0 0 0,0 0 0,0-1 0,0 1 0,0 0 0,0 0 0,0 0 0,0 0 0,0 0 0,0 0 0,0-1 0,0 1 0,0 0 0,0 0 0,0 0 0,0 0 0,0 0 0,-1 0 0,1 0 0,0 0 0,0 0 0,0-1 0,-1 1 0,1 0 0,0 0 0,0 0 0,0 0 0,0 0 0,0 0 0,0 0 0,-1 0 0,1 0 0,0 0 0,0 0 0,0 0 0,1-2 0,-10 2 0,0 1 0,6-1 0,1 0 0,0 0 0,-1 1 0,1-1 0,-1 1 0,1-1 0,0 1 0,-5 2 0,29-2 0,30-10 0,22 5 0,-56 2 0,-8 1 0,-1 1 0,13-1 0,-19 1 0,0 1 0,0-1 0,-1 0 0,1 1 0,0 0 0,0-1 0,-1 1 0,1 1 0,0-1 0,-1 0 0,0 0 0,4 2 0,-6-3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1 0,-8 0 0,-9 0 0,-9-1 0,0 1 0,-32 4 0,38-3 6,-1-1 0,-32-1 0,13-1-1389,36 1-5443</inkml:trace>
</inkml:ink>
</file>

<file path=ppt/ink/ink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403"/>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401"/>
    </inkml:context>
    <inkml:brush xml:id="br0">
      <inkml:brushProperty name="width" value="0.025" units="cm"/>
      <inkml:brushProperty name="height" value="0.025" units="cm"/>
      <inkml:brushProperty name="color" value="#66CC00"/>
    </inkml:brush>
  </inkml:definitions>
  <inkml:trace contextRef="#ctx0" brushRef="#br0">1 1 24575,'348'0'0,"-304"4"-1365,-40-4-5461</inkml:trace>
</inkml:ink>
</file>

<file path=ppt/ink/ink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395"/>
    </inkml:context>
    <inkml:brush xml:id="br0">
      <inkml:brushProperty name="width" value="0.1" units="cm"/>
      <inkml:brushProperty name="height" value="0.1" units="cm"/>
      <inkml:brushProperty name="color" value="#FFC114"/>
      <inkml:brushProperty name="ignorePressure" value="1"/>
    </inkml:brush>
  </inkml:definitions>
  <inkml:trace contextRef="#ctx0" brushRef="#br0">27 0,'209'0,"-444"0,1243 0,-1005 0</inkml:trace>
</inkml:ink>
</file>

<file path=ppt/ink/ink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396"/>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1,'1362'0,"-1357"0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3:01:29.316"/>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1,'0'1495,"0"-1485</inkml:trace>
</inkml:ink>
</file>

<file path=ppt/ink/ink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397"/>
    </inkml:context>
    <inkml:brush xml:id="br0">
      <inkml:brushProperty name="width" value="0.1" units="cm"/>
      <inkml:brushProperty name="height" value="0.1" units="cm"/>
      <inkml:brushProperty name="color" value="#FFC114"/>
      <inkml:brushProperty name="ignorePressure" value="1"/>
    </inkml:brush>
  </inkml:definitions>
  <inkml:trace contextRef="#ctx0" brushRef="#br0">186 1,'-185'768,"184"-764</inkml:trace>
</inkml:ink>
</file>

<file path=ppt/ink/ink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398"/>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0,'137'759,"-137"-757</inkml:trace>
</inkml:ink>
</file>

<file path=ppt/ink/ink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99"/>
    </inkml:context>
    <inkml:brush xml:id="br0">
      <inkml:brushProperty name="width" value="0.2" units="cm"/>
      <inkml:brushProperty name="height" value="0.2" units="cm"/>
      <inkml:brushProperty name="color" value="#FFC114"/>
    </inkml:brush>
  </inkml:definitions>
  <inkml:trace contextRef="#ctx0" brushRef="#br0">173 13 24575,'1'42'0,"-3"42"0,1-77 0,-1-1 0,0 1 0,0-1 0,-1 0 0,-4 8 0,-3 6 0,-3 5 0,9-18 0,0-1 0,1 1 0,-3 10 0,-6 34 0,-10 27 0,19-68 0,-1 0 0,-6 12 0,7-15 0,0-1 0,0 1 0,0 0 0,1 1 0,1-2 0,-1 2 0,0 6 0,1-8 0,1 0 0,-1 1 0,-1-2 0,-2 8 0,-3 16 0,6-23 0,-1-1 0,1 0 0,-1 0 0,-3 7 0,3-8 0,0 1 0,0-1 0,0 1 0,1-1 0,0 1 0,-1 8 0,2-7 0,-1 0 0,0 0 0,-2 10 0,2-13 0,1-3 0,0 0 0,0 0 0,1 1 0,-1-1 0,0 0 0,0 0 0,0 0 0,1 0 0,-1 0 0,0 1 0,0-1 0,0 0 0,1 0 0,-1 0 0,1 0 0,-1 0 0,0 0 0,0 0 0,0 0 0,1 0 0,-1 0 0,0 0 0,0 0 0,1 0 0,-1 0 0,1 0 0,-1 0 0,0 0 0,0 0 0,1 0 0,-1 0 0,0 0 0,0 0 0,1-1 0,13-1 0,-14 2 0,25-7 0,-17 5 0,0 0 0,1 0 0,-1 0 0,1 1 0,13 0 0,21 2 0,72-2 0,-90-2 0,17-1 0,-29 4 0,27 0 0,42 6 0,-62-5 0,41-1 0,4 0 0,-35 4 0,18-1 0,-11-4 0,54 2 0,-62 2 0,32 1 0,-15-5 0,65 2 0,-78 5 0,-28-4 0,-1-1 0,0 0 0,0 0 0,1 0 0,-1 0 0,0-1 0,0 0 0,0 1 0,1-1 0,-1-1 0,1 1 0,6-2 0,-10 2 0,-1 0 0,1 0 0,-1-1 0,1 1 0,-1 0 0,1-1 0,-1 1 0,1-1 0,-1 1 0,0-1 0,1 0 0,0 1 0,-1-1 0,0 1 0,0-1 0,1 1 0,-1-1 0,0 1 0,0-1 0,0 1 0,0-1 0,1 0 0,-1 1 0,0-1 0,0 1 0,0-1 0,0 0 0,0 0 0,-1 1 0,1-1 0,0 1 0,0-1 0,0 0 0,-1 0 0,-13-25 0,9 17 0,3 3 0,-1-1 0,1 0 0,1 1 0,-1-2 0,0-9 0,1 8 0,0 0 0,-5-16 0,3 17 0,1-1 0,-1-12 0,0 2 0,-12-58 0,8 9 0,5 57 0,1-1 0,1-13 0,0 17 0,0 0 0,0-1 0,-1 1 0,0 0 0,-1 0 0,-3-9 0,3 10 0,0 0 0,1 0 0,-2-13 0,-2-14 0,-1 5 0,6 24 0,-1-1 0,1 0 0,-2 1 0,1 0 0,-5-9 0,3 7 0,1 1 0,-1 0 0,2 0 0,-1-1 0,1 1 0,-1-11 0,2 16 0,-1 0 0,1 0 0,0 0 0,-1 0 0,0 0 0,0 0 0,1 0 0,-1 1 0,0-1 0,0 0 0,0 0 0,0 0 0,0 1 0,0-1 0,0 0 0,0 1 0,0-1 0,0 1 0,-1-1 0,1 1 0,0 0 0,0-1 0,0 1 0,-1 0 0,1 0 0,0 0 0,-2 0 0,-7-2 0,0 2 0,-13-1 0,20 1 0,-244 1 0,182 5 0,-140-6 0,138 7 0,11-11 0,36 1 0,16 3 0,-1 0 0,1 0 0,0 0 0,0 0 0,0 1 0,0-1 0,0 1 0,0 0 0,0 0 0,0 0 0,0 1 0,0-1 0,-5 3 0,8-2 0,-2-1 0,1 0 0,0 1 0,0-1 0,0 1 0,1 0 0,-1 0 0,0-1 0,1 1 0,-1 1 0,1-1 0,0 0 0,-1 0 0,2 0 0,-1 0 0,0 0 0,0 1 0,1-1 0,-1 0 0,1 1 0,0 3 0,0-4 0,0 0 0,0 0 0,0 0 0,0 0 0,0 0 0,1 0 0,-1 0 0,1 0 0,0 0 0,0-1 0,-1 1 0,2 0 0,-1 0 0,0 0 0,0-1 0,0 1 0,1-1 0,2 3 0,-2-3 0,1 1 0,-1-1 0,0 0 0,1 0 0,0 0 0,0 0 0,-1 0 0,1-1 0,0 1 0,0-1 0,0 0 0,0 1 0,-1-1 0,4-1 0,133 7 0,-91-5 0,44-2 0,-63-2 0,17-1 0,53-2 0,35 11 0,-127-4 0,1-1 0,-1 1 0,0 0 0,0 1 0,0 0 0,0 0 0,-1 0 0,1 1 0,-1 0 0,0 0 0,1 0 0,8 6 0,-13-6 0,0-1 0,1 0 0,-1 1 0,0 0 0,0-1 0,0 1 0,-1 0 0,1 0 0,-1 0 0,1 0 0,-2 0 0,1 0 0,0 0 0,0 0 0,-1 0 0,0 0 0,1 0 0,-1 0 0,-1 1 0,1-1 0,0 0 0,-1 0 0,-1 4 0,2-6 0,-2 0 0,2 0 0,-1 0 0,1 0 0,-2 0 0,2 0 0,-1-1 0,-1 1 0,2 0 0,-1 0 0,-1 0 0,1-1 0,0 1 0,0-1 0,0 1 0,-1-1 0,1 1 0,0-1 0,0 0 0,0 1 0,-1-1 0,1 0 0,-2 0 0,-5 1 0,0-1 0,-14-1 0,11 1 0,-7 0 0,0 1 0,-34 7 0,52-8 0,-27 3 0,0-1 0,-1-1 0,-27-3 0,2 1 0,40 0 0,1 0 0,0 0 0,-21-6 0,21 4 0,0 1 0,0 0 0,-22-1 0,-35-4 0,67 7 0,-22 0 0,-2 0 0,-34 6 0,49-5 0,5 0 0,1 0 0,-1 0 0,-8 3 0,12-3 0,0-1 0,1 1 0,-1 0 0,1-1 0,-1 1 0,1 0 0,0 0 0,0 0 0,0 0 0,-1 0 0,1 0 0,1 0 0,-2 0 0,1 1 0,1-1 0,-1 1 0,-1 1 0,-6 13 0,6-13 0,0 0 0,0 0 0,1 1 0,-1-1 0,1 0 0,0 1 0,0 3 0,1-6 0,0 1 0,0-1 0,0 0 0,0 0 0,0 0 0,1 0 0,0 0 0,-1 0 0,0 0 0,1 0 0,-1 0 0,1 0 0,0 0 0,0 0 0,-1 0 0,1 0 0,0-1 0,0 1 0,0 0 0,0 0 0,0 0 0,0-1 0,0 1 0,0-1 0,1 1 0,-1-1 0,1 1 0,7 2 0,-2 0 0,2-1 0,0 0 0,-1 0 0,1-1 0,15 2 0,57-3 0,-35-2 0,457 2 0,-498 1 0,1 1 0,0-1 0,-2 1 0,2-1 0,-1 2 0,0-1 0,0 0 0,0 1 0,7 5 0,-2-1 0,-8-7 0,-1 1 0,1 0 0,-1 1 0,1-1 0,-1 0 0,1 1 0,-1-1 0,0 0 0,0 0 0,0 1 0,0 0 0,0-1 0,-1 1 0,1-1 0,0 1 0,-1 0 0,1 1 0,-1-2 0,0 0 0,0 0 0,0 0 0,0-1 0,0 2 0,0-2 0,-1 1 0,1 0 0,0 0 0,0-1 0,0 1 0,-1 0 0,0 0 0,1-1 0,0 1 0,-1 0 0,1 0 0,-1-1 0,0 1 0,1-1 0,-1 1 0,0-1 0,0 1 0,1-1 0,-2 1 0,2-1 0,-1 1 0,0-1 0,0 0 0,0 0 0,1 1 0,-2-1 0,2 0 0,-1 0 0,0 0 0,-2 0 0,-17 2 0,0-1 0,-28-3 0,3 1 0,-98 5 0,-10-1 0,-9 5 0,76-3 0,-7-6 0,-15 3 0,107-2 0,-1 0 0,1 0 0,-1 0 0,0 1 0,0-1 0,1 0 0,-1 1 0,0-1 0,1 1 0,-1 0 0,1-1 0,0 1 0,-1 0 0,1 0 0,0 0 0,0 0 0,-1 0 0,1 0 0,-1 2 0,2-2 0,-1-1 0,1 1 0,-1 0 0,1 0 0,0 0 0,0 0 0,0-1 0,0 1 0,0 0 0,0 0 0,0 0 0,0-1 0,0 1 0,0 0 0,0 0 0,0 0 0,1 0 0,-1-1 0,1 1 0,-1 0 0,0 0 0,1-1 0,-1 1 0,1 0 0,0-1 0,-1 1 0,1-1 0,0 1 0,-1 0 0,1-1 0,0 1 0,0-1 0,0 1 0,1 0 0,2 0 0,-1 1 0,1-1 0,0 1 0,0-1 0,1 0 0,-2-1 0,1 1 0,1-1 0,5 1 0,17 1 0,0 4 0,1-3 0,41 3 0,58-7 0,-52 0 0,348 1 0,-421 1 0,1-1 0,-1 0 0,0 1 0,1-1 0,-1 1 0,1 0 0,-1 0 0,0 0 0,0 0 0,0 0 0,1 1 0,-2-1 0,1 0 0,0 1 0,0-1 0,0 1 0,2 3 0,4 4 0,-1 0 0,8 13 0,-9-11 0,-5-11 0,0 1 0,-1-1 0,0 1 0,1-1 0,-1 0 0,0 1 0,0-1 0,1 1 0,-1-1 0,1 1 0,-1-1 0,0 1 0,0 0 0,0 0 0,0-1 0,0 1 0,0-1 0,0 1 0,0-1 0,0 1 0,0-1 0,0 1 0,0-1 0,0 1 0,-1-1 0,1 1 0,0 0 0,-1-1 0,1 0 0,0 1 0,-1 0 0,1 0 0,-2 0 0,0 0 0,1-1 0,-1 1 0,0 0 0,0-1 0,0 1 0,0-1 0,0 1 0,1-1 0,-4 0 0,-23 3 0,-1-2 0,0-1 0,1-2 0,-31-4 0,-59-2 0,-435 9-1365</inkml:trace>
</inkml:ink>
</file>

<file path=ppt/ink/ink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392"/>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1,'1184'0,"-1198"0,7 0</inkml:trace>
</inkml:ink>
</file>

<file path=ppt/ink/ink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93"/>
    </inkml:context>
    <inkml:brush xml:id="br0">
      <inkml:brushProperty name="width" value="0.1" units="cm"/>
      <inkml:brushProperty name="height" value="0.1" units="cm"/>
      <inkml:brushProperty name="color" value="#FFC114"/>
    </inkml:brush>
  </inkml:definitions>
  <inkml:trace contextRef="#ctx0" brushRef="#br0">1 224 24575,'1'0'0,"0"0"0,0-1 0,0 1 0,0-1 0,0 0 0,0 1 0,0-1 0,0 0 0,0 1 0,0-2 0,-1 2 0,1-1 0,0 0 0,-1 0 0,1 0 0,-1 0 0,1 0 0,0 0 0,-1-2 0,10-9 0,-1 4 0,0 1 0,-1-2 0,1 2 0,-2-2 0,1 0 0,6-12 0,27-28 0,-39 46 0,0 0 0,1 1 0,0 0 0,-1 0 0,1 0 0,0 0 0,0 1 0,5-3 0,14-9 0,-18 10 0,1-1 0,0 2 0,1-1 0,-2 1 0,2-1 0,-1 1 0,1 0 0,8-2 0,23-9 0,-36 13 0,0-1 0,0 1 0,0 0 0,0-1 0,0 1 0,1-1 0,-1 1 0,0 0 0,0 0 0,0 0 0,0 0 0,0-1 0,0 1 0,1 0 0,-1 1 0,0-1 0,1 0 0,0 1 0,-1-1 0,1 1 0,-1 0 0,0-1 0,0 1 0,0 0 0,0 0 0,0 0 0,0 0 0,0 0 0,0 0 0,0 0 0,1 2 0,1 1 0,1 0 0,0-1 0,0 1 0,0 0 0,1-1 0,-1 0 0,1 0 0,0 0 0,0-1 0,7 3 0,-4-1 0,0-1 0,13 11 0,-15-12 0,-2 1 0,2-1 0,-1 1 0,10 1 0,-9-2 0,2 1 0,-5-3 0,-1 1 0,0 0 0,0 0 0,1-1 0,-2 1 0,2 0 0,-1 0 0,-1 1 0,2-1 0,1 3 0,7 6 0,2 2 0,-1-1 0,1-1 0,1 0 0,-1-1 0,29 15 0,3-3 0,-45-21 0,0 0 0,1 0 0,-1 0 0,0 0 0,0 0 0,0 0 0,0 0 0,0 0 0,0 0 0,0 0 0,1 0 0,-1 0 0,0 0 0,0 0 0,0 1 0,0-1 0,0 0 0,0 0 0,0 0 0,0 0 0,0 0 0,0 0 0,0 0 0,0 0 0,1 1 0,-1-1 0,0 0 0,0 0 0,0 0 0,0 0 0,0 0 0,0 0 0,0 1 0,0-1 0,0 0 0,0 0 0,0 0 0,0 0 0,0 0 0,-1 1 0,-5 3 0,-9-1 0,-6-2 0,0 0 0,-29-3 0,23 0 0,-21-2 0,-51-2 0,53 0 0,27 3 0,0 1 0,-23-1 0,12 4 0,-45-2 0,74 1 0,1 0 0,-1 0 0,0 0 0,0 0 0,1 0 0,-1-1 0,1 1 0,-2 0 0,2 0 0,-1 0 0,1-1 0,-1 1 0,0 0 0,1-1 0,-1 1 0,1-1 0,-1 1 0,0 0 0,1-1 0,0 1 0,-1-1 0,0 1 0,1-1 0,0 1 0,0-1 0,-1 0 0,1 0 0,0 1 0,0-1 0,0 1 0,-1-1 0,1 1 0,0-1 0,0 0 0,0 1 0,0-1 0,0 0 0,0 1 0,0-1 0,1 0 0,-1 1 0,0-1 0,0 0 0,0 1 0,0-1 0,1 0 0,0-1 0,0-1 0,1 1 0,-1-1 0,1 1 0,-1-1 0,1 1 0,-1 0 0,1 0 0,0 0 0,3-2 0,9-8 0,-13 10 0,1 0 0,0 0 0,0 0 0,1 1 0,-1-1 0,0 0 0,5-1 0,28-20 0,1 10 0,-21 8 0,-12 4 0,0 0 0,0 0 0,1 0 0,-1 0 0,1 0 0,-1 1 0,1-1 0,-1 1 0,0-1 0,1 1 0,0 0 0,-1 1 0,6 0 0,1 2 0,1 1 0,-1 0 0,0 1 0,0 0 0,10 6 0,-4-2 0,-7-4 0,-2-1 0,1 2 0,-1-2 0,0 2 0,-1 0 0,1 0 0,9 12 0,-15-18 0,1 1 0,-1 1 0,0-2 0,0 1 0,1 0 0,-1-1 0,0 1 0,1-1 0,-1 1 0,3 0 0,0 0 0,-13-1 0,-19 0 0,6 0 0,0-1 0,0 0 0,-38-8 0,51 7 0,0 1 0,0 1 0,0-1 0,0 1 0,-11 1 0,-24-1 0,44 0 0,-1 1 0,1-1 0,0 0 0,-1 0 0,0-1 0,1 1 0,-1 0 0,1 0 0,0 0 0,-1 0 0,0 0 0,1 0 0,0 0 0,-1-1 0,1 1 0,0 0 0,-1 0 0,0 0 0,1-1 0,0 0 0,0 1 0,-1 0 0,1 0 0,0-1 0,0 1 0,-1 0 0,0-1 0,1 0 0,0 1 0,1-1 0,-1 1 0,0-1 0,0 1 0,1-1 0,-1 0 0,0 1 0,0-1 0,0 0 0,1 1 0,-1-1 0,0 1 0,1 0 0,-1-1 0,2 0 0,24-19 0,-22 18 0,-1 0 0,0 0 0,0 1 0,0 0 0,0 0 0,1 0 0,-1 1 0,1-1 0,-1 0 0,1 1 0,-1-1 0,1 1 0,-1 0 0,1 0 0,-1 1 0,0 0 0,1-1 0,4 2 0,-5-1 0,-1-1 0,0 1 0,0 0 0,0-1 0,0 1 0,0 0 0,0 1 0,-1-1 0,1 0 0,0 0 0,0 0 0,1 3 0,-1-3 0,-2 0 0,1 0 0,-1 0 0,1 1 0,0-1 0,-1 0 0,0 0 0,1 1 0,-1-1 0,0 0 0,0 0 0,0 0 0,0 0 0,0 1 0,0-1 0,0 0 0,0 1 0,0-1 0,0 0 0,-1 0 0,0 2 0,0-1 0,0-1 0,0 1 0,0-1 0,0 0 0,-1 1 0,1 0 0,0-1 0,-1 0 0,1 0 0,-1 0 0,1 0 0,-1 1 0,0-1 0,1-1 0,-1 1 0,0 0 0,-2 0 0,-6 2 0,1 0 0,-14 1 0,3 1 0,7-3-4,-1 0-1,0-1 1,-1 0-1,2-1 1,-22-1-1,-3 0-1333</inkml:trace>
</inkml:ink>
</file>

<file path=ppt/ink/ink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94"/>
    </inkml:context>
    <inkml:brush xml:id="br0">
      <inkml:brushProperty name="width" value="0.1" units="cm"/>
      <inkml:brushProperty name="height" value="0.1" units="cm"/>
      <inkml:brushProperty name="color" value="#FFC114"/>
    </inkml:brush>
  </inkml:definitions>
  <inkml:trace contextRef="#ctx0" brushRef="#br0">232 55 24575,'-2'-2'0,"1"1"0,-1-1 0,0 1 0,0 0 0,0 0 0,1 0 0,-1-1 0,-1 1 0,2 0 0,-2 1 0,-2-2 0,2 1 0,-1-1 0,0-1 0,0 1 0,0 0 0,0-1 0,-4-4 0,-9-6 0,15 12 0,0 0 0,0 0 0,0 1 0,1-1 0,-2 0 0,1 1 0,0-1 0,0 1 0,0 0 0,0 0 0,0-1 0,-1 1 0,1 0 0,0 0 0,0 1 0,0-1 0,-4 1 0,2 0 0,1 0 0,-1 0 0,1 0 0,0 0 0,0 0 0,0 1 0,0 0 0,0 0 0,0-1 0,-3 4 0,3-2 0,-1-1 0,1 0 0,-1 0 0,0 0 0,1 0 0,-1-1 0,-1 0 0,-3 2 0,2-2 0,2 1 0,-1 0 0,0-1 0,1 2 0,-8 3 0,12-6 0,0 0 0,-1 0 0,1 0 0,0 0 0,0 1 0,-1-1 0,1 0 0,0 0 0,-1 1 0,1-1 0,0 0 0,0 0 0,0 0 0,0 0 0,-1 1 0,1-1 0,0 0 0,0 0 0,0 0 0,0 1 0,0-1 0,0 0 0,0 0 0,0 0 0,-1 1 0,1-1 0,0 0 0,0 0 0,0 1 0,0-1 0,0 0 0,0 0 0,0 0 0,0 1 0,0-1 0,1 0 0,9 2 0,18-6 0,-18 2 45,1 1-1,13-1 1,13-1-1544</inkml:trace>
</inkml:ink>
</file>

<file path=ppt/ink/ink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376"/>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0,'1024'0,"-1020"0</inkml:trace>
</inkml:ink>
</file>

<file path=ppt/ink/ink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377"/>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0,0 0,-2 0,2 0,-1 0,1 0,0 0,0 0,0 0,-1 0</inkml:trace>
</inkml:ink>
</file>

<file path=ppt/ink/ink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78"/>
    </inkml:context>
    <inkml:brush xml:id="br0">
      <inkml:brushProperty name="width" value="0.05" units="cm"/>
      <inkml:brushProperty name="height" value="0.05" units="cm"/>
      <inkml:brushProperty name="color" value="#E71224"/>
    </inkml:brush>
  </inkml:definitions>
  <inkml:trace contextRef="#ctx0" brushRef="#br0">0 14 24575,'197'0'0,"-192"-1"0,0 1 0,0-1 0,0 0 0,9-3 0,17-2 0,-10 6 0,33 3 0,-41-3 0,13 2 0,57 3 0,-29-8 0,-35 2 0,43 1 0,27 3 0,94 4 0,-171-8 0,-1 1 0,12-3 0,-14 1 0,4 1 13,-1 0-1,21 2 0,-7 0-1414</inkml:trace>
</inkml:ink>
</file>

<file path=ppt/ink/ink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79"/>
    </inkml:context>
    <inkml:brush xml:id="br0">
      <inkml:brushProperty name="width" value="0.2" units="cm"/>
      <inkml:brushProperty name="height" value="0.2" units="cm"/>
      <inkml:brushProperty name="color" value="#E71224"/>
    </inkml:brush>
  </inkml:definitions>
  <inkml:trace contextRef="#ctx0" brushRef="#br0">1 1317 24575,'0'-2'0,"1"0"0,-1 0 0,1 0 0,-1 0 0,2 0 0,-2 0 0,1 0 0,1 0 0,-1 0 0,0 0 0,0 1 0,4-4 0,8-12 0,-2-14 0,-8 23 0,-1 2 0,1-2 0,0 1 0,8-13 0,-8 15 0,0 1 0,0-1 0,-1 0 0,-1 0 0,1 0 0,0-1 0,-1 1 0,0 0 0,0-11 0,0 14 0,-1 0 0,1-1 0,-1 0 0,2 1 0,-1 0 0,0-1 0,0 1 0,0 0 0,4-4 0,-4 5 0,1-1 0,-1 0 0,1-1 0,-1 1 0,-1 0 0,2 0 0,-1-1 0,-1 1 0,1 0 0,0 0 0,-1-5 0,0 5 0,0 1 0,0-1 0,0 0 0,0 0 0,0 1 0,0-1 0,0 0 0,1 0 0,-1 0 0,1 1 0,0-1 0,-1 0 0,1 1 0,0-1 0,0 1 0,0-1 0,1 1 0,-1-1 0,0 1 0,2-2 0,-2 2 0,0 0 0,0 0 0,-1-1 0,1 1 0,-1-1 0,1 1 0,0 0 0,-1-1 0,0 0 0,0 1 0,1 0 0,-1-1 0,0-1 0,0 1 0,0 0 0,0 0 0,0 0 0,0 1 0,1-2 0,0 2 0,-1-1 0,3-3 0,0-1 0,1-1 0,-1 0 0,0 0 0,-1 0 0,0 0 0,0 0 0,-1 0 0,1-12 0,-1 16 0,0-2 0,0 2 0,1-1 0,-1 0 0,4-4 0,2-9 0,-2 5 0,-1 1 0,10-16 0,-14 26 0,8-14 0,-8 14 0,0 1 0,0 0 0,1-1 0,-1 1 0,0-1 0,0 1 0,0 0 0,0-1 0,0 1 0,0-1 0,0 1 0,0 0 0,0-1 0,0 0 0,0 1 0,0-1 0,0 1 0,0 0 0,0-1 0,0 1 0,0-1 0,0 1 0,-1 0 0,1-1 0,0 1 0,0 0 0,0-1 0,-1 1 0,1 0 0,-1-1 0,1 1 0,-1 0 0,1 0 0,0 0 0,0 0 0,0 0 0,-1 0 0,1 0 0,0 0 0,-1 0 0,1 0 0,0 0 0,0 0 0,0 0 0,0 0 0,-1 0 0,1 0 0,0 1 0,0-1 0,0 0 0,0 0 0,0 0 0,-1 0 0,1 0 0,0 0 0,0 1 0,0-1 0,-1 0 0,1 0 0,0 0 0,0 0 0,0 1 0,0-1 0,0 0 0,0 0 0,0 0 0,0 0 0,0 1 0,0-1 0,0 0 0,0 0 0,0 0 0,0 1 0,0-1 0,0 0 0,0 0 0,0 0 0,0 0 0,0 1 0,0-1 0,1 0 0,-1 0 0,0 1 0,1-1 0,-1 1 0,0-1 0,0 0 0,0 0 0,0 0 0,0 1 0,0-1 0,0 0 0,1 0 0,-1 0 0,0 0 0,0 1 0,0-1 0,0 0 0,1 0 0,-1 0 0,0 0 0,1 0 0,-1 0 0,0 1 0,0-1 0,0 0 0,1 0 0,-1 0 0,0 0 0,0 0 0,1 0 0,-1 0 0,1 0 0,-1 0 0,0 0 0,0 0 0,0 0 0,1 0 0,-1 0 0,0 0 0,0 0 0,1 0 0,-1-1 0,0 1 0,1 0 0,-1 0 0,0 0 0,0 0 0,0 0 0,1 0 0,-1-1 0,0 1 0,0 0 0,0 0 0,0 0 0,0 0 0,1-1 0,-1 1 0,0 0 0,0 0 0,1-1 0,-1 0 0,1 0 0,-1 0 0,1 0 0,0 1 0,-1-1 0,1 0 0,-1 0 0,0 0 0,0 0 0,1 0 0,-1 0 0,1 0 0,-1 0 0,0 0 0,0 0 0,0-2 0,1-9 0,-1 12 0,0-1 0,0 1 0,1 0 0,-1 0 0,0-1 0,1 1 0,-1 0 0,0 0 0,0 0 0,0-1 0,1 1 0,-1 0 0,0 0 0,0 0 0,0 0 0,1-1 0,-1 1 0,1 0 0,-1 0 0,0 0 0,0 0 0,1 0 0,-1 0 0,0 0 0,1 0 0,-1 0 0,1 0 0,-1 0 0,0 0 0,0 0 0,1 0 0,-1 0 0,0 0 0,0 0 0,1 0 0,-1 0 0,1 0 0,-1 1 0,1 2 0,-10-1 0,9-2 0,-1 0 0,0 0 0,0 1 0,0-1 0,0 0 0,0-1 0,1 1 0,-1 0 0,0 0 0,0 0 0,0 0 0,0 0 0,-1-1 0,2 1 0,0 0 0,0-1 0,0 1 0,-1 0 0,1 0 0,0 0 0,-1-1 0,1 1 0,0 0 0,0 0 0,0-1 0,0 1 0,0 0 0,0 0 0,0-1 0,-1 1 0,1 0 0,0 0 0,0-1 0,0 1 0,0 0 0,0-1 0,0 1 0,0 0 0,1-4 0,0 2 0,0-1 0,0 0 0,1 0 0,2-4 0,5-11 0,-7 13 0,-1 0 0,1 1 0,1-1 0,3-5 0,-5 7 0,2-1 0,-1 0 0,-1 0 0,1 0 0,-1 1 0,1-7 0,-1 8 0,-1-1 0,1 1 0,0 0 0,-1 0 0,1 0 0,1 0 0,-2 0 0,1 0 0,1 0 0,1-1 0,5-10 0,-7 11 0,0 0 0,0 1 0,-1-1 0,0-1 0,0 2 0,1-1 0,-1 0 0,-1-4 0,1 4 0,0 0 0,0 0 0,0 0 0,0 0 0,1 0 0,-1 0 0,0 0 0,3-3 0,-1-1 0,1 1 0,-2-1 0,1 0 0,1-6 0,0-2 0,4 2 0,-7 11 0,2 0 0,-2 0 0,1 0 0,-1 0 0,1-1 0,0 1 0,-1 0 0,1 0 0,-1 0 0,0 0 0,0 0 0,1-3 0,0 1 0,-1 0 0,1 0 0,-1 0 0,2-1 0,-2 2 0,1-1 0,1 0 0,-1 0 0,1 0 0,4-4 0,-4 4 0,0 0 0,0-1 0,0 1 0,0 0 0,0-1 0,-1 0 0,2-6 0,-1 3 0,0-1 0,0 0 0,2 0 0,6-12 0,-2 3 0,1-3 0,-6 12 0,0 1 0,0 0 0,7-10 0,19-32 0,-11 27 0,-9 10 0,-7 10 0,-5 4 0,2-4 0,1 2 0,0 0 0,-1-1 0,1 1 0,0 0 0,0 0 0,0-1 0,0 1 0,0 0 0,0 0 0,0 0 0,0-1 0,-1 1 0,1 0 0,0 0 0,0 0 0,0 0 0,0 0 0,-1-1 0,1 1 0,0 0 0,-1 0 0,1-1 0,0 1 0,0 0 0,0 0 0,-1 0 0,1 0 0,0 0 0,0 0 0,-1 0 0,1 0 0,0 0 0,-1 0 0,1 0 0,0 0 0,0 0 0,-1 0 0,1 0 0,0 0 0,0 0 0,0 0 0,-1 0 0,1 0 0,-1 1 0,1-1 0,0 0 0,0 0 0,0 1 0,-1-1 0,1 0 0,0 0 0,0 0 0,0-1 0,0-2 0,1 1 0,0-1 0,0 0 0,0 1 0,0-1 0,0 0 0,1 1 0,3-5 0,-2 3 0,1 0 0,-1-1 0,0 1 0,0-1 0,-1 1 0,1-1 0,2-8 0,-2 5 0,3-5 0,1 1 0,12-16 0,-7 8 0,-10 17 0,-1 0 0,1 1 0,-1-2 0,0 1 0,1-5 0,-2 6 0,1-1 0,-1 0 0,2 0 0,-2 1 0,1-1 0,1 0 0,-1 1 0,3-3 0,0-1-86,-2 3-56,-1 1 0,1 0 0,-1 1 0,1-2 0,0 2-1,0-1 1,0 0 0,3-1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3:03:35.925"/>
    </inkml:context>
    <inkml:brush xml:id="br0">
      <inkml:brushProperty name="width" value="0.2" units="cm"/>
      <inkml:brushProperty name="height" value="0.2" units="cm"/>
      <inkml:brushProperty name="color" value="#FFC114"/>
    </inkml:brush>
  </inkml:definitions>
  <inkml:trace contextRef="#ctx0" brushRef="#br0">14 2 24575,'15'15'0,"46"42"0,-56-53 0,-1-1 0,0 0 0,1 0 0,-1 0 0,1-1 0,0 1 0,0-1 0,0 0 0,0-1 0,0 1 0,0-1 0,9 1 0,-14-2 0,0 0 0,0 0 0,0 0 0,1 0 0,-1 0 0,0 0 0,0 0 0,0 0 0,1 0 0,-1 0 0,0 0 0,0 0 0,1 0 0,-1 0 0,0-1 0,0 1 0,0 0 0,0 0 0,1 0 0,-1 0 0,0 0 0,0 0 0,0-1 0,0 1 0,1 0 0,-1 0 0,0 0 0,0 0 0,0-1 0,0 1 0,0 0 0,0 0 0,0 0 0,0-1 0,1 1 0,-1 0 0,0 0 0,0 0 0,0-1 0,0 1 0,0 0 0,0 0 0,0-1 0,-6-12 0,-10-9 0,15 21 0,-1 0 0,1 0 0,0-1 0,0 1 0,0 0 0,0-1 0,0 1 0,0 0 0,0-1 0,0 1 0,1-1 0,-1 1 0,1-1 0,-1 0 0,1 1 0,-1-1 0,1 1 0,0-1 0,0 0 0,0-3 0,1 4 0,-1 0 0,1 0 0,-1 0 0,1 1 0,0-1 0,0 0 0,0 0 0,0 0 0,-1 0 0,1 1 0,0-1 0,0 0 0,0 1 0,0-1 0,1 1 0,-1-1 0,0 1 0,0 0 0,0-1 0,0 1 0,2 0 0,6-1 0,0 0 0,-1 1 0,1 0 0,0 0 0,-1 1 0,14 3 0,-2 1 0,-1 0 0,1-2 0,0 0 0,1-1 0,-1-1 0,0-1 0,1 0 0,30-6 0,-22 0 0,0 1 0,1 1 0,31 1 0,53-9 0,-42 10 0,104 4 0,-46 22 0,-50-12 0,-47-6 0,0-2 0,40 0 0,-10-3 0,47-2 0,-48-12 0,-48 9 0,0 1 0,0 1 0,19-2 0,92-8 0,-94 11 0,-22 0 0,0 0 0,0 1 0,0 0 0,0 1 0,0-1 0,0 2 0,16 4 0,-23-5 0,-1 0 0,1 0 0,-1 0 0,1 0 0,-1 0 0,0 1 0,0-1 0,0 1 0,0-1 0,0 1 0,0-1 0,0 1 0,0-1 0,-1 1 0,1 0 0,0 0 0,-1-1 0,0 1 0,1 0 0,-1 0 0,0 0 0,0 1 0,-1 49 0,0-33 0,1-9 0,1 0 0,0 0 0,1 0 0,0 0 0,1 0 0,0 0 0,0-1 0,1 0 0,8 15 0,-6-12 0,-6-11 0,0-1 0,0 0 0,1 1 0,-1-1 0,0 0 0,0 1 0,0-1 0,0 0 0,0 1 0,0-1 0,0 0 0,0 0 0,0 1 0,0-1 0,0 0 0,0 1 0,0-1 0,0 0 0,0 1 0,0-1 0,-1 0 0,1 1 0,0-1 0,0 0 0,0 0 0,0 1 0,-1-1 0,1 0 0,0 0 0,0 1 0,0-1 0,-1 0 0,1 0 0,0 0 0,-1 1 0,1-1 0,0 0 0,-1 0 0,-18 4 0,-19-6 0,0-4 0,20 3 0,0 1 0,-22-1 0,-571 4 0,462-14 0,-591 13 0,722-1 0,-1 0 0,-33-9 0,34 6 0,0 0 0,-1 2 0,-18-1 0,35 3 0,-1 0 0,1 0 0,0 0 0,-1 0 0,1 0 0,0 1 0,0-1 0,-1 1 0,1-1 0,0 1 0,0 0 0,0 0 0,0 0 0,0 0 0,0 0 0,0 0 0,0 1 0,-3 2 0,4-2 0,0 0 0,0 0 0,0 0 0,1 1 0,-1-1 0,0 0 0,1 1 0,0-1 0,0 0 0,-1 1 0,1-1 0,1 1 0,-1-1 0,0 0 0,0 1 0,1-1 0,0 0 0,0 4 0,7 26 0,-2 1 0,3 41 0,-9-67 0,0-3 0,0 0 0,0 0 0,1 0 0,-1 0 0,1-1 0,0 1 0,0 0 0,3 7 0,-3-10 0,0 0 0,1 1 0,-1-1 0,0 0 0,1 0 0,-1 0 0,1 0 0,0 0 0,-1 0 0,1 0 0,0-1 0,-1 1 0,1-1 0,0 1 0,0-1 0,-1 1 0,1-1 0,0 0 0,0 0 0,0 0 0,0 0 0,2-1 0,1256-1 0,-1229 4 0,54 9 0,-2 0 0,-66-10 0,0-1 0,1-1 0,21-4 0,-4 0 0,-14 3 0,143-10 0,-127 13 0,-19 0 0,1-1 0,27-2 0,-45 1 0,-1 1 0,1-1 0,-1 1 0,1 0 0,0-1 0,-1 1 0,1-1 0,-1 1 0,1-1 0,-1 0 0,1 1 0,-1-1 0,0 1 0,1-1 0,-1 0 0,0 1 0,0-1 0,1 0 0,-1 1 0,0-1 0,0 0 0,0 0 0,0 1 0,0-1 0,0 0 0,0 0 0,0 1 0,0-1 0,0 0 0,0 1 0,0-1 0,-1 0 0,1 1 0,-1-2 0,-2-5 0,6 20 0,26 109 0,-26-113 0,0-2 0,-1 0 0,0 0 0,0 0 0,-1 1 0,1-1 0,-2 1 0,1-1 0,-1 1 0,-1 9 0,1-16 0,0 0 0,-1-1 0,1 1 0,0 0 0,-1-1 0,1 1 0,0-1 0,-1 1 0,1 0 0,-1-1 0,1 1 0,-1-1 0,0 1 0,1-1 0,-1 1 0,1-1 0,-1 0 0,0 1 0,1-1 0,-1 0 0,0 0 0,1 1 0,-1-1 0,0 0 0,-1 0 0,-22-3 0,-19-18 0,38 19 0,0-1 0,0 1 0,0 1 0,0-1 0,0 1 0,-1 0 0,1 0 0,0 0 0,-7 0 0,-54 4 0,25-1 0,-1690-2 0,1730-1 0,0 1 0,-1 0 0,1 0 0,0 0 0,-1 0 0,1 0 0,0 1 0,0-1 0,-1 0 0,1 1 0,0-1 0,0 1 0,-1-1 0,1 1 0,0-1 0,0 1 0,0 0 0,0 0 0,0-1 0,0 1 0,0 0 0,0 0 0,0 0 0,0 0 0,0 0 0,1 0 0,-1 1 0,0-1 0,1 0 0,-1 0 0,1 0 0,-1 1 0,1-1 0,0 0 0,-1 0 0,1 1 0,0-1 0,0 0 0,0 3 0,1 5 0,0 1 0,0-1 0,1 1 0,6 17 0,2 13 0,-10 4 0,-1-35 0,1-1 0,-1 1 0,2 0 0,-1-1 0,4 14 0,-4-22 0,0 1 0,0-1 0,0 0 0,0 0 0,0 0 0,0 1 0,0-1 0,0 0 0,1 0 0,-1 0 0,0 1 0,0-1 0,0 0 0,0 0 0,0 0 0,0 0 0,0 1 0,1-1 0,-1 0 0,0 0 0,0 0 0,0 0 0,0 0 0,1 0 0,-1 0 0,0 0 0,0 1 0,0-1 0,1 0 0,-1 0 0,0 0 0,0 0 0,0 0 0,1 0 0,-1 0 0,0 0 0,0 0 0,0 0 0,1 0 0,-1 0 0,0 0 0,0 0 0,0-1 0,0 1 0,1 0 0,-1 0 0,0 0 0,0 0 0,0 0 0,0 0 0,1 0 0,-1 0 0,0-1 0,0 1 0,0 0 0,0 0 0,0 0 0,1 0 0,-1-1 0,0 1 0,12-16 0,-3 5 0,-6 9 0,1 0 0,0 0 0,0 0 0,0 1 0,1 0 0,-1 0 0,0 0 0,0 0 0,1 1 0,4-1 0,50 3 0,-25 0 0,544-2 0,-424 13 0,-128-12 0,1 2 0,29 6 0,-29-4 0,0-2 0,29 1 0,15-3 0,89-3 0,-153 1 0,0-1 0,0 0 0,0 0 0,0-1 0,12-6 0,-11 5 0,0 1 0,0 0 0,15-5 0,43-8 0,-46 10 0,0 2 0,0 0 0,0 0 0,32 0 0,4 4 0,-32-1 0,0 1 0,1 1 0,-1 1 0,0 1 0,36 9 0,-50-10 0,0 0 0,0-1 0,0 0 0,1 0 0,-1-1 0,12-1 0,-12 0 0,0 1 0,0 0 0,0 0 0,0 1 0,18 4 0,-25-4 0,-1 1 0,0-1 0,1 1 0,-1-1 0,0 1 0,0 0 0,0 0 0,-1 0 0,1 0 0,0 0 0,-1 0 0,1 0 0,-1 1 0,0-1 0,0 1 0,0-1 0,0 1 0,0-1 0,0 1 0,-1-1 0,1 1 0,0 4 0,1 10 0,-1 0 0,-1 22 0,0-30 0,6 34 0,-4-36 0,-1-1 0,1 1 0,-2 0 0,1 0 0,-1 11 0,-1-18 0,1 0 0,0 0 0,-1 1 0,1-1 0,0 0 0,-1 0 0,1 1 0,-1-1 0,1 0 0,-1 0 0,1 0 0,0 0 0,-1 0 0,1 0 0,-1 0 0,1 0 0,-1 0 0,1 0 0,-1 0 0,1 0 0,0 0 0,-1 0 0,1 0 0,-1 0 0,1 0 0,-1-1 0,1 1 0,0 0 0,-1-1 0,-18-6 0,17 6 0,-31-12 0,14 4 0,-1 1 0,0 1 0,0 0 0,0 2 0,-1 0 0,0 1 0,-33-1 0,-35 5 0,-48 1 0,32 14 0,50-5 0,3-2 0,14-1 0,-1-2 0,-42 0 0,66-5 0,-33 0 0,1-2 0,-71-11 0,55 2 0,-111-3 0,-67 14 0,96 2 0,111 0 0,-1 1 0,-45 11 0,46-7 0,1-2 0,-52 2 0,64-8 0,14 0 0,1 1 0,-1-1 0,0 2 0,1-1 0,-11 2 0,16-1 0,-1-1 0,1 1 0,-1-1 0,1 1 0,0 0 0,-1-1 0,1 1 0,0 0 0,0 0 0,0 0 0,0 0 0,0 0 0,0 0 0,0 0 0,0 0 0,0 1 0,0-1 0,0 0 0,1 0 0,-1 1 0,1-1 0,-1 1 0,1-1 0,-1 0 0,1 1 0,0-1 0,0 1 0,-1-1 0,1 3 0,3 148 0,-3-151 0,0 0 0,1 0 0,-1 0 0,0 0 0,1 1 0,-1-1 0,0 0 0,1 0 0,-1 0 0,1 0 0,0 0 0,-1 0 0,1 0 0,0 0 0,0 0 0,-1-1 0,1 1 0,0 0 0,0 0 0,0-1 0,0 1 0,0 0 0,2 0 0,1 0 0,-1 0 0,0 0 0,1 0 0,-1-1 0,1 1 0,-1-1 0,1 0 0,4 0 0,2-1 0,0 0 0,0-1 0,-1 0 0,1-1 0,11-4 0,-12 4 0,1 0 0,0 1 0,0 0 0,0 0 0,0 1 0,0 0 0,11 1 0,-7 0 0,0-1 0,24-4 0,-10 1 0,-1 1 0,1 1 0,0 1 0,30 4 0,10-1 0,-40-2 0,-11 1 0,-1-1 0,1 0 0,0-1 0,-1-1 0,1-1 0,-1 0 0,17-7 0,-25 8 0,1-1 0,-1 1 0,1 1 0,-1 0 0,1 0 0,0 0 0,0 1 0,-1 1 0,1-1 0,0 1 0,10 3 0,-15-2 0,0 0 0,0 0 0,-1 1 0,1-1 0,-1 1 0,6 5 0,-7-5 0,1-1 0,-1 0 0,1 1 0,-1-1 0,1 0 0,0-1 0,0 1 0,0 0 0,0-1 0,0 0 0,0 1 0,0-1 0,0-1 0,5 2 0,53 1 0,68-4 0,-34-1 0,379 2 0,-312 12 0,174-12 0,-334 0-91,0 0 0,0 0 0,0 0 0,0 0 0,0 0 0,-1 0 0,1-1 0,0 1 0,0-1 0,0 1 0,0-1 0,-1 0 0,1 0 0,2-1 0</inkml:trace>
</inkml:ink>
</file>

<file path=ppt/ink/ink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89"/>
    </inkml:context>
    <inkml:brush xml:id="br0">
      <inkml:brushProperty name="width" value="0.05" units="cm"/>
      <inkml:brushProperty name="height" value="0.05" units="cm"/>
      <inkml:brushProperty name="color" value="#E71224"/>
    </inkml:brush>
  </inkml:definitions>
  <inkml:trace contextRef="#ctx0" brushRef="#br0">987 13 24575,'-9'1'0,"0"-1"0,-16 5 0,20-4 0,0 0 0,0 0 0,-1 0 0,1 0 0,-1-1 0,1 0 0,0 0 0,-1 0 0,1 0 0,0-1 0,-8-1 0,1-2 0,0 2 0,-1 0 0,1 0 0,-1 1 0,1-1 0,0 2 0,-22 2 0,-30-2 0,19-4 0,-30-2 0,-184 6 0,210 4 0,18-1 0,5 0 0,-10 0 0,-131-3-1365</inkml:trace>
</inkml:ink>
</file>

<file path=ppt/ink/ink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90"/>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91"/>
    </inkml:context>
    <inkml:brush xml:id="br0">
      <inkml:brushProperty name="width" value="0.2" units="cm"/>
      <inkml:brushProperty name="height" value="0.2" units="cm"/>
      <inkml:brushProperty name="color" value="#E71224"/>
    </inkml:brush>
  </inkml:definitions>
  <inkml:trace contextRef="#ctx0" brushRef="#br0">0 1215 24575,'15'-4'0,"1"1"0,17-2 0,5-1 0,-24 4 0,-1 1 0,0 0 0,25 3 0,-3-1 0,88 4 0,-41-1 0,21-4 0,18 0 0,-115 1 0,-1 1 0,1-1 0,-1 0 0,0 1 0,0 0 0,9 4 0,8 3 0,-21-8 0,0-1 0,1 1 0,-1 0 0,0 0 0,0-1 0,1 1 0,-2 1 0,1-1 0,1-1 0,0 3 0,10 7 0,-13-12 0,-1 1 0,1-1 0,0-1 0,0 1 0,0 0 0,0 0 0,1-1 0,-1 1 0,1 0 0,0 0 0,-1-1 0,1-2 0,1 2 0,0 0 0,0 0 0,0 1 0,-1-2 0,1 2 0,-1-1 0,0 0 0,0 0 0,0 0 0,0 0 0,0 0 0,-1 0 0,1 0 0,-3-3 0,0-4 0,1 0 0,-3-20 0,3 18 0,-5-19 0,3 17 0,2 12 0,1-2 0,-1 2 0,2-1 0,-1-1 0,0 2 0,0-1 0,1-1 0,0 1 0,0 0 0,0-5 0,3 13 0,-3-4 0,1 0 0,0-1 0,-1 1 0,0 0 0,1 0 0,-1 0 0,0-1 0,0 1 0,1 0 0,-1 0 0,0 0 0,0-1 0,0 1 0,0 0 0,0 0 0,0 0 0,0 0 0,0 0 0,-1-1 0,1 1 0,0 0 0,-1 1 0,-2 1 0,0 0 0,0-1 0,-1 1 0,0-1 0,1 1 0,-1-1 0,0 0 0,0 0 0,0-1 0,-7 2 0,-15 8 0,23-9 0,0-1 0,0 0 0,-1 0 0,1 0 0,0 0 0,-1-1 0,0 1 0,-6-1 0,-32 0 0,19-1 0,0 1 0,-2 0 0,0 0 0,0 1 0,-33 6 0,-53 10 0,104-17 0,-9 2 0,1-1 0,-1-1 0,0-1 0,1 1 0,-1-2 0,-25-5 0,37 6 0,0 0 0,1 0 0,0 0 0,0-1 0,0 0 0,0 1 0,0-1 0,0 0 0,0 0 0,-2-2 0,4 3 0,0 0 0,0 1 0,1-1 0,-1 0 0,1 0 0,-1 0 0,0 0 0,1 0 0,-1 0 0,1 0 0,0 0 0,0 1 0,-1-1 0,1 0 0,0 0 0,-1-1 0,1 1 0,0 0 0,0 0 0,1 0 0,-1 1 0,0-1 0,1 0 0,-1 0 0,0-1 0,0 1 0,1 1 0,-1-1 0,1 0 0,0 0 0,-1 0 0,1 0 0,-1 1 0,1-1 0,1-1 0,1-1 0,0 0 0,1 0 0,0 1 0,-1-1 0,1 1 0,0-1 0,0 1 0,1 1 0,-1-1 0,0 0 0,6-1 0,3 0 0,0 1 0,21-2 0,-9 2 0,57-12 0,-55 9 0,-22 4 0,-1 0 0,1-1 0,0 1 0,0 1 0,0-1 0,9 1 0,16 2 0,49-3 0,-47-5 0,-17 2 0,8 1 0,-18 2 0,0 1 0,0-1 0,0 0 0,1 0 0,-1-1 0,7-2 0,-12 4 0,0 0 0,0 0 0,0 0 0,0 0 0,0 0 0,0 0 0,0 0 0,0 0 0,0 0 0,0 0 0,0 0 0,0 0 0,0 0 0,0 0 0,0 0 0,0 0 0,0 0 0,1-1 0,-1 1 0,0 0 0,0 0 0,0 0 0,0 0 0,0 0 0,0 0 0,0 0 0,0 0 0,0 0 0,0 0 0,0 0 0,0 0 0,0 0 0,0-1 0,0 1 0,0 0 0,-1 0 0,1 0 0,0 0 0,0 0 0,0 0 0,0-1 0,0 1 0,0 0 0,0 0 0,0 0 0,0 0 0,0 0 0,0 0 0,0 0 0,-6-3 0,-7-1 0,-4 1 0,0 1 0,0 0 0,1 2 0,-1 0 0,0 0 0,-18 3 0,17-1 0,-10 1 0,-32 0 0,26-4 0,-45-7 0,65 7 0,9 1 0,2 0 0,-1 0 0,-1-1 0,2 1 0,-6-2 0,8 2 0,0-1 0,0 1 0,1 0 0,-1-1 0,0 0 0,0 1 0,1 0 0,-1-1 0,0 1 0,1-1 0,-1 1 0,1-1 0,-1 0 0,0 1 0,1-1 0,0 1 0,-1-1 0,1 0 0,0 1 0,0-1 0,-1 0 0,1 0 0,-1 0 0,1 1 0,0-1 0,0 0 0,0 1 0,0-1 0,0-1 0,0-56 0,-1 34 0,4-34 0,1 30 0,6-38 0,0 31 0,1 1 0,18-38 0,8-18 0,-33 80 0,-1 1 0,3-18 0,2-10 0,-8 37 0,0 0 0,0 0 0,0 1 0,0-1 0,0 0 0,0 0 0,0 0 0,0 0 0,1 0 0,-1 0 0,0 0 0,0 0 0,0 0 0,0 0 0,0 0 0,0 0 0,0 0 0,0 0 0,0 0 0,0 0 0,0 0 0,0 0 0,0 0 0,0 0 0,0 0 0,0 0 0,1 0 0,-1 0 0,0 0 0,0-1 0,0 9 0,-2 10 0,-10 52 0,0 128 0,13-171 0,1-1 0,3 1 0,11 43 0,-11-49 0,-2 2 0,0-2 0,-1 25 0,18-132 0,-12 59 0,-1 0 0,-2-1 0,2-40 0,-6 9 0,-3-70 0,-1 77 0,-1-31 0,7 28 0,-2 49 0,0-1 0,0 1 0,1-1 0,0 1 0,0-1 0,5-7 0,-5 15 0,-1 6 0,-1 7 0,2 93 0,31 193 0,-8-189 0,-18-86 0,2 0 0,16 35 0,-15-38 0,4 4 0,-10-43 0,-1-158 0,-4 100 0,0 43 0,-11-60 0,-17-32 0,23 99 0,-12-40 0,13 45 0,1-1 0,1 0 0,1-28 0,2 35 0,-1 8 0,1 0 0,0-1 0,1 0 0,-1 1 0,2 0 0,2-11 0,-4 17 0,0 0 0,0 0 0,0 0 0,0 0 0,0 0 0,0 0 0,0 0 0,0 0 0,0 0 0,0 0 0,0-1 0,0 1 0,0 0 0,0 0 0,0 0 0,0 0 0,0 0 0,0 0 0,1 0 0,-1 0 0,0 0 0,0 0 0,0 0 0,0 0 0,0 0 0,0 0 0,0 0 0,0 0 0,0 0 0,1 0 0,-1 0 0,0 0 0,0 0 0,0 0 0,0 0 0,0 0 0,0 0 0,0 0 0,0 0 0,0 0 0,0 0 0,0 0 0,0 0 0,0 0 0,0 0 0,0 0 0,0 0 0,0 0 0,1 0 0,-1 0 0,0 0 0,0 0 0,0 0 0,0 0 0,0 0 0,0 1 0,0-1 0,0 0 0,0 0 0,4 6 0,3 10 0,-6-14 0,58 174 0,-36-98 0,-17-51 0,6 47 0,-7-34 0,9 27 0,13 47 0,-10-51 0,-12-47 0,3 30 0,-9-73 0,-34-177 0,-2-12 0,-1 70 0,32 127 0,-31-118 0,34 125 0,-6-27 0,9 36 0,0 0 0,-1 0 0,2 1 0,-1-1 0,0 0 0,0 0 0,1 0 0,-1 1 0,2-1 0,-2 1 0,4-5 0,1-1 0,-2-1 0,1 1 0,3-11 0,4-10 0,-11 29 0,0 0 0,0-1 0,0 1 0,0 0 0,0 0 0,0 0 0,0 0 0,0 0 0,0 0 0,0 0 0,0-1 0,0 1 0,0 0 0,1 0 0,-1 0 0,0 0 0,0 0 0,0 0 0,0 0 0,1 0 0,-1 0 0,0 0 0,0-1 0,0 1 0,0 0 0,0 0 0,0 0 0,0 0 0,0 0 0,1 0 0,-1 0 0,0 0 0,0 0 0,0 0 0,0 0 0,0 0 0,0 0 0,1 0 0,-1 0 0,0 0 0,0 0 0,0 0 0,1 0 0,-1 0 0,4 6 0,3 10 0,-6-15 0,10 26 0,-7-20 0,-1 0 0,0 0 0,-1 0 0,3 15 0,-4-15 0,1 0 0,0 0 0,3 7 0,2 10 0,1 2 0,-4-14 0,3 23 0,0 3 0,0-3 0,4 22 0,-9-43 0,1 24 0,0-6 0,1 32 0,2-6 0,2-23 0,-4-7 0,3 35 0,-7-62 0,5 33 0,-2-23 0,0 21 0,-3-19 0,1 0 0,1 0 0,0 0 0,1 1 0,0-2 0,8 19 0,-7-18 0,1 1 0,-2-1 0,-1 1 0,2 17 0,-4-23 0,1-1-341,1 0 0,-1 0-1,3 7 1</inkml:trace>
</inkml:ink>
</file>

<file path=ppt/ink/ink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80"/>
    </inkml:context>
    <inkml:brush xml:id="br0">
      <inkml:brushProperty name="width" value="0.2" units="cm"/>
      <inkml:brushProperty name="height" value="0.2" units="cm"/>
      <inkml:brushProperty name="color" value="#E71224"/>
    </inkml:brush>
  </inkml:definitions>
  <inkml:trace contextRef="#ctx0" brushRef="#br0">1 108 24575,'1'-4'0,"-1"0"0,1 1 0,1-1 0,-1 1 0,0-1 0,1 1 0,0 0 0,0-1 0,0 1 0,0 0 0,5-4 0,-3 2 0,27-39 0,-30 43 0,0 0 0,0 0 0,-1 0 0,1 0 0,0 0 0,0 1 0,0-1 0,0 0 0,0 1 0,0-1 0,0 0 0,0 1 0,0-1 0,0 1 0,0 0 0,1-1 0,-1 1 0,0 0 0,1-1 0,0 1 0,-2 1 0,1-1 0,0 0 0,0 0 0,-1 1 0,1-1 0,0 0 0,0 1 0,-1-1 0,1 1 0,-1-1 0,1 1 0,0-1 0,-1 1 0,1-1 0,-1 1 0,0-1 0,1 1 0,0 0 0,-1 0 0,0 0 0,0-1 0,1 1 0,-1 0 0,0-1 0,0 1 0,0 0 0,0-1 0,0 2 0,11 60 0,-8-36 0,1 49 0,-4-72 0,1-2 0,-1 1 0,1 0 0,-1 0 0,0 0 0,1 0 0,1 2 0,-2-4 0,0 0 0,0 0 0,0 0 0,0 0 0,0 0 0,0 1 0,0-1 0,0 0 0,0 0 0,0 0 0,0 0 0,0 0 0,0 0 0,0 0 0,0 0 0,0 0 0,0 0 0,1 0 0,-1 0 0,0 0 0,0 0 0,0 1 0,0-1 0,0 0 0,1 0 0,-1 0 0,0 0 0,0 0 0,0 0 0,0 0 0,0 0 0,0 0 0,0 0 0,0 0 0,0 0 0,0 0 0,0 0 0,1 0 0,-1 0 0,0 0 0,0 0 0,0 0 0,0 0 0,0 0 0,0 0 0,0 0 0,0-1 0,3-8 0,-3 10 0,0 4 0,0 0 0,0 0 0,0 0 0,1 0 0,0 0 0,0-1 0,1 1 0,1 5 0,-2-7 0,1 0 0,-1-1 0,-1 1 0,1 0 0,0 0 0,-1 0 0,0-1 0,0 1 0,0 0 0,-1 6 0,0-5 0,1 0 0,0 0 0,0 0 0,2 7 0,-1-5 0,0 0 0,0 1 0,-1 10 0,0-11 0,0 0 0,0 0 0,0 0 0,3 8 0,1-4 0,-3-7 0,0 1 0,0-1 0,0 1 0,0 0 0,-1-1 0,1 6 0,6 48 0,-8-44 0,1 22 0,0-33 0,0 0 0,1 0 0,0 1 0,-1-1 0,1 0 0,-1 0 0,1 0 0,0 0 0,0 1 0,1-1 0,1 2 0,-4-24 0,-1 15 0,1 0 0,0 0 0,0 0 0,-1 0 0,2-9 0,-4-17 0,-4-14 0,7 38 0,-1-1 0,2 1 0,0-13 0,-1-8 0,-1 13 0,2 9 0,-1 1 0,1-2 0,-3-5 0,-2-3 0,1 0 0,1 0 0,1 0 0,-1-27 0,-1 113 0,-3 31 0,7-64 0,0 37 0,2-66 0,1 1 0,-1-1 0,1 1 0,1-1 0,-1 0 0,2 0 0,-1-1 0,2 1 0,7 9 0,-10-14 0,8 10 0,-11-14 0,0 0 0,0 0 0,1 0 0,-1 1 0,1-1 0,-1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0,3 8 0,-2 8 0,-1-10 0,-1 2 0,1 0 0,1 0 0,-1 0 0,2-1 0,2 10 0,0-2 0,-1 0 0,-1 0 0,0 20 0,-1-17 0,0 12 0,-1-20 0,0 0 0,0 0 0,5 18 0,0-8 0,3 36 0,-5-32 0,1 25 0,-4-34 0,5 20 0,-2-21 0,0 21 0,-3-30-195,0-1 0,1 1 0,-1-1 0,2 1 0,-1-1 0,2 4 0</inkml:trace>
</inkml:ink>
</file>

<file path=ppt/ink/ink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81"/>
    </inkml:context>
    <inkml:brush xml:id="br0">
      <inkml:brushProperty name="width" value="0.2" units="cm"/>
      <inkml:brushProperty name="height" value="0.2" units="cm"/>
      <inkml:brushProperty name="color" value="#E71224"/>
    </inkml:brush>
  </inkml:definitions>
  <inkml:trace contextRef="#ctx0" brushRef="#br0">49 335 24575,'0'-5'0,"0"-1"0,0 0 0,0 0 0,-1 0 0,1 1 0,-2-1 0,-1-6 0,1 5 0,0-1 0,1 0 0,0 1 0,0-1 0,1-8 0,-2-16 0,2 31 0,0-3 0,-1-1 0,0 1 0,0-1 0,0 1 0,-3-8 0,-2-10 0,3 6 0,2 9 0,0 1 0,0-1 0,1-11 0,0 11 0,0 0 0,-1 0 0,-2-11 0,0-1 51,2 15-334,0 0 0,1 0 0,-1 0-1,-3-7 1</inkml:trace>
</inkml:ink>
</file>

<file path=ppt/ink/ink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82"/>
    </inkml:context>
    <inkml:brush xml:id="br0">
      <inkml:brushProperty name="width" value="0.2" units="cm"/>
      <inkml:brushProperty name="height" value="0.2" units="cm"/>
      <inkml:brushProperty name="color" value="#E71224"/>
    </inkml:brush>
  </inkml:definitions>
  <inkml:trace contextRef="#ctx0" brushRef="#br0">0 14 24575,'2'-1'0,"1"-1"0,-1 0 0,1 1 0,0 0 0,-1 0 0,0 0 0,1 0 0,0 0 0,5-1 0,-7 3 0,-1 0 0,0 0 0,1 0 0,0 1 0,-1-1 0,0 0 0,0 0 0,0 1 0,0-1 0,0 2 0,0 4 0,4 4-1365</inkml:trace>
</inkml:ink>
</file>

<file path=ppt/ink/ink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83"/>
    </inkml:context>
    <inkml:brush xml:id="br0">
      <inkml:brushProperty name="width" value="0.1" units="cm"/>
      <inkml:brushProperty name="height" value="0.1" units="cm"/>
      <inkml:brushProperty name="color" value="#E71224"/>
    </inkml:brush>
  </inkml:definitions>
  <inkml:trace contextRef="#ctx0" brushRef="#br0">0 68 24575,'1'0'0,"1"-1"0,-1 0 0,0 1 0,0-2 0,0 2 0,0-1 0,1 0 0,-2 0 0,1 0 0,0 0 0,1-1 0,6-6 0,-4 5 0,0 0 0,0 1 0,0-1 0,-1-1 0,1 1 0,-1-1 0,0 1 0,0-1 0,-1 0 0,0 1 0,4-9 0,-7 14 0,1 0 0,-1 0 0,0 0 0,0 1 0,1-1 0,0 0 0,0 0 0,-1 1 0,1-1 0,0 0 0,1 0 0,-1 1 0,0-1 0,1 0 0,-1 0 0,1 1 0,0-1 0,0 0 0,0 0 0,0 0 0,3 3 0,4 12 0,-8-17 0,1 1 0,-1-1 0,0 1 0,0-1 0,0 1 0,1-1 0,-1 1 0,0-1 0,0 1 0,0 0 0,0-1 0,0 1 0,0-1 0,0 1 0,0-1 0,0 1 0,0-1 0,0 1 0,0-1 0,-1 1 0,1-1 0,0 1 0,0-1 0,0 1 0,-1-1 0,1 0 0,0 1 0,-1 0 0,1-1 0,-1 1 0,0-2 0,1-1 0,-1 0 0,0 0 0,1 1 0,0-1 0,0 0 0,-1 1 0,1-1 0,1-3 0,-1 5 0,-4-19 131,1 6-1627</inkml:trace>
</inkml:ink>
</file>

<file path=ppt/ink/ink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84"/>
    </inkml:context>
    <inkml:brush xml:id="br0">
      <inkml:brushProperty name="width" value="0.05" units="cm"/>
      <inkml:brushProperty name="height" value="0.05" units="cm"/>
      <inkml:brushProperty name="color" value="#E71224"/>
    </inkml:brush>
  </inkml:definitions>
  <inkml:trace contextRef="#ctx0" brushRef="#br0">1 1 24575,'7'0'0,"-6"0"0,-1 0 0,1 0 0,0-1 0,0 1 0,-1 0 0,1 0 0,0 0 0,-1 0 0,1 0 0,0 0 0,0 0 0,-1 1 0,1-1 0,-1 0 0,1 0 0,0 0 0,-1 0 0,1 1 0,0-1 0,0 0 0,-1 1 0,0-1 0,1 0 0,-1 1 0,1-1 0,0 1 0,-1-1 0,0 0 0,1 1 0,-1-1 0,0 1 0,1-1 0,-1 1 0,1-1 0,-1 1 0,0 0 0,0 0 0,0-1 0,0 1 0,1-1 0,-1 1 0,0 1 0,2 9 0,1 2 0,-1 20 0,6 2 0,-4 55 0,-3-82-9,0 1 1,1 0-1,1 0 0,0-1 0,0 1 0,6 11 0,2 3-1294</inkml:trace>
</inkml:ink>
</file>

<file path=ppt/ink/ink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87"/>
    </inkml:context>
    <inkml:brush xml:id="br0">
      <inkml:brushProperty name="width" value="0.05" units="cm"/>
      <inkml:brushProperty name="height" value="0.05" units="cm"/>
      <inkml:brushProperty name="color" value="#E71224"/>
    </inkml:brush>
  </inkml:definitions>
  <inkml:trace contextRef="#ctx0" brushRef="#br0">65 1 24575,'-1'0'0,"-1"0"0,1 0 0,-1 1 0,1-1 0,-1 0 0,1 1 0,-1-1 0,1 1 0,-1-1 0,1 1 0,-1 0 0,1-1 0,-1 1 0,1 0 0,0 0 0,0 0 0,0 0 0,-1 0 0,2 0 0,-2 0 0,0 3 0,-2 1 0,1 1 0,0 0 0,-3 10 0,0-4 0,-5 15-1365</inkml:trace>
</inkml:ink>
</file>

<file path=ppt/ink/ink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88"/>
    </inkml:context>
    <inkml:brush xml:id="br0">
      <inkml:brushProperty name="width" value="0.05" units="cm"/>
      <inkml:brushProperty name="height" value="0.05" units="cm"/>
      <inkml:brushProperty name="color" value="#E71224"/>
    </inkml:brush>
  </inkml:definitions>
  <inkml:trace contextRef="#ctx0" brushRef="#br0">13 1 24575,'-1'0'0,"0"1"0,0-1 0,-1 1 0,1 1 0,-1-1 0,1 1 0,-1 1 0,2 0 0,-1-1 0,0 0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2:59:56.349"/>
    </inkml:context>
    <inkml:brush xml:id="br0">
      <inkml:brushProperty name="width" value="0.1" units="cm"/>
      <inkml:brushProperty name="height" value="0.1" units="cm"/>
      <inkml:brushProperty name="color" value="#FFC114"/>
      <inkml:brushProperty name="ignorePressure" value="1"/>
    </inkml:brush>
  </inkml:definitions>
  <inkml:trace contextRef="#ctx0" brushRef="#br0">45 0,'347'0,"-738"0,2067 0,-1671 0</inkml:trace>
</inkml:ink>
</file>

<file path=ppt/ink/ink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85"/>
    </inkml:context>
    <inkml:brush xml:id="br0">
      <inkml:brushProperty name="width" value="0.05" units="cm"/>
      <inkml:brushProperty name="height" value="0.05" units="cm"/>
      <inkml:brushProperty name="color" value="#E71224"/>
    </inkml:brush>
  </inkml:definitions>
  <inkml:trace contextRef="#ctx0" brushRef="#br0">31 0 24575,'0'1'0,"0"0"0,0-1 0,0 1 0,0-1 0,-1 1 0,1 0 0,0-1 0,-1 1 0,1-1 0,0 1 0,-1-1 0,1 1 0,0-1 0,-1 1 0,0 0 0,1-1 0,0 1 0,-1-1 0,1 0 0,-1 1 0,0-1 0,1 0 0,-1 1 0,-1-1 0,2 1 0,-1-1 0,0 1 0,0-1 0,1 1 0,-1 0 0,0-1 0,0 1 0,1 0 0,-1 0 0,1-1 0,-1 2 0,-1 4 0,4-12 0,-1-2 0,-1 8 0,0 0 0,0 0 0,0-1 0,0 1 0,0 0 0,-1 0 0,1 0 0,0 0 0,-1 0 0,1 0 0,0 0 0,0 0 0,0 0 0,0 0 0,0 0 0,-1 0 0,1 0 0,0 0 0,0 0 0,0 0 0,0 0 0,-1 0 0,1 0 0,0 0 0,0 0 0,-1 0 0,1 0 0,0 0 0,0 1 0,0-1 0,0 0 0,0 0 0,0 0 0,-1 0 0,1 0 0,0 0 0,0 0 0,0 1 0,0-1 0,0 0 0,0 0 0,0 0 0,0 0 0,0 0 0,0 1 0,-2 0 9,2 0-1,-1 1 1,0-1-1,0 0 1,1 0 0,0 0-1,-1 1 1,1-1-1,0 1 1,0-1-1,-1 0 1,1 0-1,0 3 1,2 17-1494</inkml:trace>
</inkml:ink>
</file>

<file path=ppt/ink/ink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86"/>
    </inkml:context>
    <inkml:brush xml:id="br0">
      <inkml:brushProperty name="width" value="0.05" units="cm"/>
      <inkml:brushProperty name="height" value="0.05" units="cm"/>
      <inkml:brushProperty name="color" value="#E71224"/>
    </inkml:brush>
  </inkml:definitions>
  <inkml:trace contextRef="#ctx0" brushRef="#br0">23 0 24575,'0'1'0,"-1"0"0,1 0 0,0 0 0,-1 0 0,1 0 0,0 0 0,-1 0 0,1 0 0,-1 0 0,0 0 0,0 1 0,0-2 0,0 1 0,1 0 0,-1 0 0,1 0 0,-1 1 0,1-2 0,-1 1 0,1 0 0,0 0 0,-1 1 0,1 0 0,-5 21 133,0-4-1631</inkml:trace>
</inkml:ink>
</file>

<file path=ppt/ink/ink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70"/>
    </inkml:context>
    <inkml:brush xml:id="br0">
      <inkml:brushProperty name="width" value="0.05" units="cm"/>
      <inkml:brushProperty name="height" value="0.05" units="cm"/>
    </inkml:brush>
  </inkml:definitions>
  <inkml:trace contextRef="#ctx0" brushRef="#br0">34 4014 24575,'1'-9'0,"0"0"0,1-1 0,-1 1 0,2 0 0,5-12 0,-1-2 0,39-128 0,10-72 0,-41 134 0,-7 31 0,33-143 0,20-115 0,-55 278 0,49-277 0,-1 76 0,9-40 0,-37 171 0,23-84 0,173-458 0,-167 500 0,67-157 0,-3 90 0,-67 129 0,-35 55 0,2 1 0,2 0 0,37-44 0,-36 50 0,-16 18 0,1-1 0,0 2 0,0-1 0,1 1 0,0 0 0,1 0 0,13-8 0,-20 15 0,-2 0 0,1-1 0,1 1 0,-1 0 0,-1 0 0,2 0 0,-1-1 0,0 1 0,0 0 0,0 1 0,0-1 0,0 0 0,0 0 0,0 0 0,0 1 0,0-1 0,0 0 0,0 1 0,0-1 0,0 1 0,0-1 0,0 1 0,-1 0 0,2-1 0,-2 1 0,1 0 0,-1-1 0,2 2 0,-2-2 0,1 1 0,-1 0 0,1 0 0,-1 0 0,1 0 0,-1 0 0,1 1 0,2 6 0,1 1 0,-2-1 0,4 14 0,-3-11 0,24 90 0,16 118 0,-18-21 0,-5-47 0,30 198 0,-42-305 0,41 251 0,-6-71 0,-1-10 0,2 69 0,-28-184 0,16 74 0,-8-64 0,-11-42 0,-4-35 0,15 39 0,-13-43 0,13 57 0,-19-65 0,1-1 0,0 0 0,15 27 0,-1 1 0,-2-4 0,23 66 0,-30-79 0,1-2 0,17 29 0,-19-37 0,49 97 0,4 12 0,-15-34 0,1-4 0,-41-73 0,10 29 0,0-2 0,-8-20 0,8 31 0,-13-39 0,1 0 0,1-1 0,0 0 0,11 17 0,-5-6-1365,-9-18-5461</inkml:trace>
</inkml:ink>
</file>

<file path=ppt/ink/ink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71"/>
    </inkml:context>
    <inkml:brush xml:id="br0">
      <inkml:brushProperty name="width" value="0.05" units="cm"/>
      <inkml:brushProperty name="height" value="0.05" units="cm"/>
    </inkml:brush>
  </inkml:definitions>
  <inkml:trace contextRef="#ctx0" brushRef="#br0">34 1804 24575,'1'-8'0,"0"-1"0,1 0 0,-1 1 0,1 0 0,0-1 0,0 1 0,1 0 0,0 1 0,0-1 0,7-13 0,8-20 0,73-278 0,-86 300 0,47-140 0,-9 28 0,-22 67 0,48-107 0,-39 103 0,6-8 0,2 2 0,75-111 0,-68 114 0,-15 27 0,41-46 0,-22 30 0,-40 51 0,-1 1 0,1 0 0,0 1 0,1 1 0,-1 0 0,0 1 0,15-5 0,23-14 0,-42 22 0,1-1 0,-1 1 0,1 0 0,-1 1 0,1 0 0,0 0 0,0 1 0,-1 0 0,1 0 0,11 4 0,2 3 0,34 20 0,-29-14 0,3 3 0,-18-9 0,2-1 0,12 5 0,-8-4 0,1 1 0,-1 2 0,17 14 0,-5-5 0,3 4 0,-20-14 0,0-2 0,1 1 0,-1-2 0,2 0 0,-1-1 0,-1 0 0,15 1 0,82-4 0,-56-4 0,-43 2 0,-1-2 0,1 0 0,0 0 0,0-2 0,9-5 0,19-6 0,-21 9 0,1 1 0,0 1 0,-1 1 0,2 2 0,-2 1 0,1 0 0,24 6 0,-30-2 0,1 0 0,-2 1 0,1 0 0,0 1 0,-1 1 0,0 0 0,0 2 0,0-1 0,12 18 0,10 11 0,35 48 0,-17-23 0,-37-44 0,17 30 0,-3-3 0,-1-3 0,0 1 0,-3 1 0,26 64 0,-7 12 0,-25-79 0,-1 1 0,-3 1 0,0 1 0,-1 1 0,-1 0 0,10 94 0,-19-125 0,2 12 0,0 0 0,0 1 0,12 47 0,-10-52 0,4 34 0,3 7 0,-8-41 0,-1 1 0,3 34 0,1 5 0,-7-60-124,1 0 0,-1 0 0,0 0 0,1 0 0,-1 0 0,1 0-1,0 0 1,-1-1 0,1 1 0,1 3 0,4 1-6702</inkml:trace>
</inkml:ink>
</file>

<file path=ppt/ink/ink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22:27.372"/>
    </inkml:context>
    <inkml:brush xml:id="br0">
      <inkml:brushProperty name="width" value="0.05" units="cm"/>
      <inkml:brushProperty name="height" value="0.05" units="cm"/>
    </inkml:brush>
  </inkml:definitions>
  <inkml:trace contextRef="#ctx0" brushRef="#br0">34 34 24575,'11'1'0,"1"0"0,13 2 0,17 2 0,5-5 0,-25 0 0,30 2 0,-45-1 0,0 0 0,0 0 0,0 1 0,1 0 0,-2 0 0,1 0 0,-1 1 0,8 4 0,13 10 0,-1 1 0,-1 2 0,36 36 0,-50-47 0,37 42 0,78 104 0,-105-123 0,26 52 0,-9-14 0,53 103 0,-35-64 0,-42-78 0,-1 0 0,10 42 0,-19-60 0,35 100 0,2 1 0,-23-62 0,43 79 0,-33-71 0,-2-5 0,35 71 0,50 124 0,-68-122 0,-6-12 0,40 137 0,-39-114 0,-15-66 0,22 89 0,-32-92 0,47 137 0,-34-135 0,10 25 0,1 9 0,-13-30 0,-4-16 0,11 29 0,37 75 0,-56-131 0,21 41 0,-26-61 0,7 12 0,19 49 0,-23-49 0,1-2 0,2 0 0,0 0 0,2-1 0,24 29 0,-38-49 0,8 7 0,-1 0 0,-2 1 0,2-1 0,-2 2 0,-1-1 0,8 18 0,29 80 0,-41-107-72,-1 1 1,1-1-1,0 0 0,-1-1 0,1 1 0,-1 0 0,2 0 0,-2 0 1,2-1-1,-2 1 0,1 0 0,0 0 0,0 0 0,0-1 0,1 1 1,-2-1-1,1 1 0,2-1 0,5 2-6754</inkml:trace>
</inkml:ink>
</file>

<file path=ppt/ink/ink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373"/>
    </inkml:context>
    <inkml:brush xml:id="br0">
      <inkml:brushProperty name="width" value="0.1" units="cm"/>
      <inkml:brushProperty name="height" value="0.1" units="cm"/>
      <inkml:brushProperty name="ignorePressure" value="1"/>
    </inkml:brush>
  </inkml:definitions>
  <inkml:trace contextRef="#ctx0" brushRef="#br0">0 4341,'0'-4334,"0"4327</inkml:trace>
</inkml:ink>
</file>

<file path=ppt/ink/ink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374"/>
    </inkml:context>
    <inkml:brush xml:id="br0">
      <inkml:brushProperty name="width" value="0.1" units="cm"/>
      <inkml:brushProperty name="height" value="0.1" units="cm"/>
      <inkml:brushProperty name="ignorePressure" value="1"/>
    </inkml:brush>
  </inkml:definitions>
  <inkml:trace contextRef="#ctx0" brushRef="#br0">0 0,'9347'0,"-9340"0</inkml:trace>
</inkml:ink>
</file>

<file path=ppt/ink/ink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22:27.375"/>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425"/>
    </inkml:context>
    <inkml:brush xml:id="br0">
      <inkml:brushProperty name="width" value="0.1" units="cm"/>
      <inkml:brushProperty name="height" value="0.1" units="cm"/>
      <inkml:brushProperty name="color" value="#E71224"/>
    </inkml:brush>
  </inkml:definitions>
  <inkml:trace contextRef="#ctx0" brushRef="#br0">250 43 24575,'-2'-2'0,"0"0"0,0 1 0,0-2 0,0 2 0,0-1 0,0 1 0,0-1 0,-1 1 0,1-1 0,0 1 0,-1 0 0,1 0 0,-1 0 0,0 0 0,1 1 0,-4-1 0,-15-4 0,0 2 0,0 1 0,-24-1 0,24 4 0,13-1 0,1 1 0,-1-1 0,1 0 0,0-1 0,-1 1 0,1-1 0,0-1 0,-10-2 0,15 3 0</inkml:trace>
</inkml:ink>
</file>

<file path=ppt/ink/ink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26"/>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1,'0'1866,"0"-1864</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3:00:39.427"/>
    </inkml:context>
    <inkml:brush xml:id="br0">
      <inkml:brushProperty name="width" value="0.1" units="cm"/>
      <inkml:brushProperty name="height" value="0.1" units="cm"/>
      <inkml:brushProperty name="color" value="#FFC114"/>
      <inkml:brushProperty name="ignorePressure" value="1"/>
    </inkml:brush>
  </inkml:definitions>
  <inkml:trace contextRef="#ctx0" brushRef="#br0">0 1,'2264'0,"-2256"0</inkml:trace>
</inkml:ink>
</file>

<file path=ppt/ink/ink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27"/>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0,'1211'0,"-1207"0</inkml:trace>
</inkml:ink>
</file>

<file path=ppt/ink/ink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428"/>
    </inkml:context>
    <inkml:brush xml:id="br0">
      <inkml:brushProperty name="width" value="0.1" units="cm"/>
      <inkml:brushProperty name="height" value="0.1" units="cm"/>
      <inkml:brushProperty name="color" value="#E71224"/>
    </inkml:brush>
  </inkml:definitions>
  <inkml:trace contextRef="#ctx0" brushRef="#br0">1 0 24575,'14'19'0,"-11"-14"0,1 0 0,0-1 0,3 9 0,-4-8 0,1 0 0,-1 0 0,6 6 0,13 9 0,-16-15 0,0 1 0,0-1 0,0 2 0,8 10 0,18 26 0,-27-37 0,0 0 0,1 0 0,9 8 0,9 9 0,-19-18 0,9 10 0,-2 1 0,20 30 0,-25-30 0,-5-13 0,-1 1 0,1 0 0,0-1 0,0 0 0,0 0 0,1 0 0,4 6 0,-5-7 0,1 1 0,-1 0 0,0 0 0,0 0 0,2 7 0,7 8 0,-8-15 0,-1 1 0,0-1 0,0 1 0,2 7 0,-3-7 0,1-1 0,0 1 0,-1 0 0,5 4 0,-4-3 0,1-1 0,0 1 0,-1 0 0,2 5 0,5 12 0,5 10 0,-11-25 0,0 1 0,0-1 0,8 12 0,-4-8 0,9 20 0,-6-12 0,1 3 0,-1-2 0,18 28 0,-16-23 0,-10-20 0,0-1 0,0 1 0,5 7 0,-4-6 0,1 0 0,-1 1 0,-1 0 0,1-1 0,-2 1 0,3 10 0,4 18 0,-1-16 0,-3-8 0,-1 0 0,2-1 0,8 15 0,-12-22 0,1-1 0,-1 1 0,0 0 0,0 0 0,0-1 0,0 4 0,0-3 0,-1-1 0,1 1 0,0 0 0,0-1 0,-1 1 0,2 0 0,1 3 0,0-2 0,0 1 0,0 0 0,-2 0 0,1 0 0,0 0 0,1 6 0,2 8 0,0 0 0,-4-13 0,1-1 0,-1 0 0,5 7 0,5 28 0,19 25 0,-3-5 0,-24-53 0,-1-4 0,-1 1 0,1-1 0,-1 1 0,2 5 0,-3-7 0,1 0 0,0-1 0,0 2 0,0-1 0,0 0 0,0-1 0,1 2 0,2 1 0,-2-2 0,-1-1 0,1 2 0,-1-1 0,0 0 0,0 0 0,0 0 0,2 5 0,-1 1 0,1 1 0,7 13 0,3 9 0,-9-20 0,1-1 0,1 1 0,0 0 0,8 10 0,-10-15 0,-1 1 0,0-1 0,4 11 0,3 7 0,14 18 0,-2 1 0,-14-23 0,-8-16 0,1-1 0,1 2 0,0-2 0,0 1 0,0 0 0,3 4 0,-8 9 0,3-16 0,1 0 0,-1-1 0,1 1 0,-1 0 0,1-1 0,-1 1 0,1 0 0,0-1 0,0 1 0,-1 0 0,1 0 0,0-1 0,1 1 0,-2-1 0,1 1 0,0-1 0,-1 1 0,1-1 0,-1 1 0,1-1 0,0 1 0,-1-1 0,1 1 0,-1-1 0,1 1 0,-1 0 0,1 0 0,-1-1 0,0 1 0,1 0 0,-1-1 0,0 1 0,0 0 0,0 0 0,1 3 0,0-2 0,0 1 0,0-1 0,0 1 0,0 0 0,1-1 0,-1 1 0,1-1 0,-1 0 0,1 0 0,2 3 0,-1-2 0,-1-1 0,0 1 0,0-1 0,0 0 0,-1 1 0,1 0 0,-1-1 0,0 1 0,1 4 0,13 34 0,-15-41-40,0 1 0,1-1 0,-1 1 0,0-1-1,1 1 1,-1-1 0,0 1 0,0-1 0,1 0 0,-1 1 0,0-1-1,1 1 1,0-1 0,-1 0 0,0 1 0,1-1 0,-1 0-1,1 1 1,-1-1 0,1 1 0,-1-1 0,1 0 0,0 0 0,-1 0-1,1 0 1,-1 1 0,1-1 0,0 0 0,-1 0 0,1 0-1,-1 0 1,1 0 0,1 0 0</inkml:trace>
</inkml:ink>
</file>

<file path=ppt/ink/ink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429"/>
    </inkml:context>
    <inkml:brush xml:id="br0">
      <inkml:brushProperty name="width" value="0.2" units="cm"/>
      <inkml:brushProperty name="height" value="0.2" units="cm"/>
      <inkml:brushProperty name="color" value="#E71224"/>
    </inkml:brush>
  </inkml:definitions>
  <inkml:trace contextRef="#ctx0" brushRef="#br0">38 1 24575,'2'1'0,"-1"0"0,1 0 0,-1 1 0,1-2 0,-1 1 0,1 0 0,0 0 0,0 0 0,0 0 0,-1 0 0,5 0 0,-5-1 0,49 16 0,-30-10 0,-20-6 0,2 0 0,-2 1 0,1-1 0,0 0 0,0 1 0,-1 0 0,1-1 0,0 0 0,0 1 0,-1-1 0,1 1 0,-1 0 0,1-1 0,0 1 0,-1-1 0,1 1 0,-1 0 0,0-1 0,2 2 0,-4-1 0,1 0 0,-1 0 0,1-1 0,0 1 0,-1-1 0,1 1 0,0-1 0,-1 0 0,1 0 0,-1 1 0,1-1 0,-1 0 0,-1 0 0,1 0 0,-14 2 0,12-2 0,-1 1 0,0 0 0,1 0 0,-1 0 0,-6 2 0,9-2 0,1-1 0,-1 1 0,0 1 0,0-1 0,1 0 0,0 0 0,-1 0 0,1 0 0,0 1 0,-1-1 0,1 1 0,0-1 0,0 1 0,0-1 0,1 1 0,-2 3 0,1-4 0,1-1 0,0 1 0,-1 0 0,0 0 0,1 0 0,0 0 0,0 0 0,0 0 0,0 0 0,0 0 0,0-1 0,0 1 0,0 0 0,0 0 0,0 0 0,0 0 0,1 0 0,-1 0 0,1 0 0,-1-1 0,1 2 0,0-1 0,0 0 0,0-1 0,0 1 0,0-1 0,0 1 0,1 0 0,-1-1 0,0 1 0,0-1 0,0 1 0,1-1 0,-1 0 0,0 0 0,0 0 0,1 0 0,-1 0 0,2 0 0,90 0 0,-76-2 0,-15 1 0,1 0 0,0 1 0,0 0 0,0-1 0,0 1 0,0 0 0,-1 0 0,1 0 0,0 1 0,0-1 0,-1 1 0,1 0 0,0-1 0,0 1 0,0 0 0,-1 0 0,1 0 0,-1 0 0,5 4 0,-3-2 0,1 0 0,-1 1 0,0-1 0,0 2 0,0-1 0,-1 0 0,1 0 0,-1 1 0,-1-1 0,1 1 0,2 5 0,-5-9 0,0-1 0,0 0 0,0 1 0,0-1 0,0 0 0,0 0 0,0 1 0,0-1 0,0 0 0,0 1 0,-1-1 0,1 0 0,0 0 0,0 1 0,0-1 0,0 0 0,0 0 0,0 1 0,-1-1 0,1 0 0,0 0 0,-1 0 0,1 1 0,0-1 0,0 1 0,0-1 0,-1 0 0,1 0 0,-1 0 0,-12 3 0,-17-4 0,28 1 0,-81-5 0,68 5 0,4-1 0,0 1 0,-1 1 0,1 0 0,0 0 0,-14 4 0,24-5 0,-1 1 0,1 0 0,-1 0 0,1 1 0,0-1 0,0 0 0,-1 1 0,1-1 0,0 0 0,0 0 0,0 1 0,1 0 0,-1-1 0,0 1 0,0-1 0,1 1 0,0 0 0,-1-1 0,0 4 0,1-4 0,0 1 0,-1-1 0,1 0 0,0 0 0,0 1 0,-1-1 0,1 0 0,1 1 0,-1-1 0,0 1 0,1-1 0,-1 0 0,0 0 0,1 0 0,0 1 0,-1-1 0,1 0 0,-1 1 0,1-1 0,0 0 0,0 0 0,0 0 0,0 0 0,2 2 0,2-2 0,0 0 0,0 0 0,0-1 0,0 1 0,0-1 0,0 0 0,0 0 0,10-1 0,5 0 0,103 5 0,-71 1 0,-33-3 0,23 0 0,-41-2 0,1 0 0,1 1 0,-2-1 0,1 0 0,1 1 0,-2-1 0,1 1 0,0-1 0,0 1 0,0 0 0,0-1 0,0 1 0,-1 0 0,1 1 0,0-1 0,-1 0 0,1 0 0,-1 0 0,1 0 0,-1 1 0,0 0 0,0-1 0,0 0 0,0 1 0,0-1 0,1 4 0,-2-4 0,0-1 0,-1 1 0,1 0 0,0-1 0,0 1 0,0-1 0,-1 1 0,1-1 0,0 1 0,-1 0 0,1 0 0,-1-1 0,1 1 0,-1-1 0,1 1 0,-1-1 0,0 0 0,1 1 0,-1-1 0,1 1 0,-1-1 0,0 0 0,1 0 0,-1 1 0,1-1 0,-2 0 0,2 0 0,-1 0 0,1 1 0,-2-1 0,1 0 0,-27 3 0,-49 1 0,29-3 0,-46-2 0,22-3 0,72 4 0,-2 0 0,0 0 0,0 0 0,-1 0 0,2 0 0,-2 0 0,1 1 0,0-1 0,0 0 0,-3 2 0,5-2 0,-1 1 0,1-1 0,-1 1 0,0 0 0,1-1 0,-1 1 0,1 0 0,-1 0 0,1 0 0,-1-1 0,1 1 0,0 0 0,-1 0 0,1-1 0,0 1 0,0 0 0,-1 0 0,1 0 0,0-1 0,0 2 0,1-2 0,-1 1 0,0 1 0,1-1 0,-1-1 0,0 1 0,0 0 0,0-1 0,0 1 0,0 0 0,1 0 0,-1-1 0,1 1 0,-1 0 0,0-1 0,1 1 0,-1-1 0,1 1 0,0 0 0,-1-1 0,1 1 0,-1-1 0,1 0 0,0 1 0,2 1 0,-2-1 0,1 0 0,1-1 0,-1 1 0,0 0 0,0-1 0,4 1 0,4 0 0,-1 0 0,18 0 0,-23-1 0,41-1 0,56 2 0,-92-1 0,0 1 0,0 0 0,0 1 0,0-1 0,0 1 0,-1 1 0,1 0 0,-1 0 0,1 1 0,13 7 0,-13-8 0,0 1 0,1-1 0,0-1 0,0 0 0,18 2 0,-27-4 0,-88-4 0,53 1 0,0 2 0,-45 3 0,36-1 0,35-1 0,0 0 0,1 0 0,-1 0 0,1 2 0,-1-1 0,0 0 0,-13 4 0,10-1 0,6-3 0,0 1 0,0 0 0,0 0 0,0 0 0,-6 5 0,10-7 0,1 1 0,-1-1 0,1 1 0,-1-1 0,0 1 0,1-1 0,-1 1 0,1-1 0,0 1 0,-1-1 0,1 1 0,-1 0 0,1-1 0,0 1 0,0 0 0,0 0 0,0-1 0,-1 2 0,2-1 0,-1-1 0,0 1 0,0 0 0,1 0 0,-1 0 0,1 0 0,-1 0 0,0 0 0,1 0 0,-1-1 0,1 1 0,0 0 0,0 0 0,-1-1 0,1 1 0,1 1 0,0-1 0,1 0 0,-2 0 0,1 0 0,1 0 0,-2 0 0,2-1 0,-1 1 0,0 0 0,0-1 0,0 0 0,1 1 0,3-1 0,33-1 0,-18 0 0,168 6 0,-173-5 0,0 0 0,0 1 0,22 5 0,-10-3 0,6 2 0,-34-4 0,1-1 0,0 0 0,0 0 0,0 0 0,-1 0 0,2 1 0,-2-1 0,1 0 0,0 1 0,0-1 0,-1 1 0,1-1 0,-1 1 0,1-1 0,0 1 0,0-1 0,-1 1 0,0-1 0,1 1 0,0-1 0,-1 2 0,1-2 0,-1 1 0,1 0 0,-1-1 0,0 1 0,0 0 0,1-1 0,-1 1 0,0 0 0,0 0 0,0-1 0,0 3 0,-1-2 0,1 0 0,0 0 0,-1 0 0,0 0 0,0 0 0,0 1 0,1-1 0,-1 0 0,0 0 0,0-1 0,0 1 0,0 0 0,0 0 0,0 0 0,-1-1 0,1 1 0,0 0 0,0-1 0,0 1 0,-2 0 0,-6 1 0,0-1 0,-1 1 0,1-1 0,0 0 0,-1-1 0,1 0 0,-11-2 0,-10 1 0,-79-3 0,-1-1 0,91 5 0,12-1 0,0 1 0,0 0 0,0 0 0,0 0 0,-1 1 0,2 0 0,-1 1 0,-7 1 0,13-2 0,-1-1 0,2 0 0,-1 1 0,-1-1 0,2 0 0,-1 1 0,0-1 0,0 1 0,0-1 0,1 1 0,-2 0 0,2-1 0,-1 1 0,1 0 0,-1-1 0,0 1 0,1 0 0,-1 0 0,1-1 0,-1 1 0,1 0 0,-1 0 0,1 0 0,0 0 0,0 0 0,-1 0 0,1-1 0,0 1 0,0 0 0,0 0 0,0 0 0,0 0 0,0 0 0,1 0 0,-1 0 0,0 0 0,0 0 0,0-1 0,1 1 0,0 0 0,-1 0 0,0-1 0,1 2 0,-1-2 0,2 2 0,0 0 0,0 0 0,0 0 0,0 0 0,0-1 0,0 1 0,1-1 0,-1 0 0,0 1 0,1-1 0,-1 0 0,1 0 0,-1 0 0,1 0 0,-1 0 0,1-1 0,5 1 0,153 3 0,-149-3 0,0 0 0,20 4 0,-21-3 0,1 0 0,-1-1 0,14 1 0,-4-3 0,0 2 0,38 4 0,-50-4 0,0 0 0,-1-1 0,13 0 0,-13-1 0,0 1 0,-1 1 0,1-1 0,11 2 0,-19-2 0,1 0 0,-1 0 0,0 0 0,1 0 0,0 0 0,-1 0 0,0 0 0,1 1 0,-1-1 0,0 0 0,0 0 0,1 0 0,-1 0 0,1 0 0,-1 1 0,0-1 0,1 0 0,-1 0 0,0 0 0,0 1 0,0-1 0,1 1 0,-1-1 0,1 0 0,-1 0 0,0 1 0,0-1 0,0 0 0,0 1 0,0-1 0,0 0 0,1 1 0,-2 0 0,1-1 0,0 1 0,-1 0 0,0-1 0,1 1 0,0-1 0,-1 1 0,1 0 0,-1-1 0,0 1 0,1-1 0,-1 0 0,1 1 0,-2 0 0,-26 10 0,16-7 0,-2-2 0,1 0 0,0 0 0,0-1 0,0-1 0,0 0 0,-18-2 0,-9 1 0,-216 1 0,239-1 0,16 0 0,0 1 0,0 0 0,-1-1 0,1 1 0,-1 0 0,1 0 0,0 0 0,0 0 0,0 0 0,-1 0 0,1 0 0,-1 0 0,1 1 0,0-1 0,0 0 0,0 0 0,-1 1 0,1-1 0,0 1 0,0-1 0,0 1 0,0-1 0,0 1 0,-2 2 0,-2 1 0,3-2 0,-1 0 0,1 0 0,-1 1 0,2-1 0,-1 1 0,-1-1 0,0 5 0,2-6 0,1 0 0,0 0 0,0 0 0,0 0 0,0 0 0,0 0 0,0 1 0,0-1 0,0 0 0,0 0 0,0 0 0,1 0 0,-1 0 0,0 0 0,1 0 0,0 0 0,-1 0 0,1 0 0,-1 0 0,1 0 0,0 0 0,0-1 0,-1 1 0,1 0 0,1 1 0,0-1 0,0 1 0,0-1 0,0 0 0,1 1 0,-2-1 0,2 0 0,-1 0 0,1 0 0,-1 0 0,0-1 0,1 1 0,-1-1 0,1 1 0,3-1 0,5 1 0,1-1 0,11-1 0,15 1 0,58 5 0,9 1 0,-15 0 0,-21-6 0,10 0 0,-78 0 0,0 0 0,-1 0 0,2 0 0,-2 1 0,1-1 0,0 0 0,0 0 0,0 0 0,-1 1 0,2-1 0,-2 0 0,1 1 0,-1-1 0,2 1 0,-2-1 0,1 1 0,-1 0 0,1-1 0,0 1 0,-1-1 0,1 1 0,-1 0 0,1 0 0,0 1 0,0 1 0,0-1 0,0 0 0,-1 1 0,0-1 0,1 3 0,-1-1 0,0-3 0,0-1 0,0 1 0,0 0 0,0-1 0,0 1 0,0 0 0,-1-1 0,1 1 0,0-1 0,0 1 0,0 0 0,-1 0 0,0-1 0,1 1 0,0-1 0,-1 1 0,1-1 0,-1 1 0,0-1 0,1 1 0,-1-1 0,1 0 0,-1 1 0,0-1 0,1 0 0,-1 1 0,1-1 0,-1 0 0,0 0 0,0 1 0,1-1 0,-1 0 0,0 0 0,0 0 0,-1 0 0,-4 1 0,-1 0 0,1-1 0,-9-1 0,7 0 0,-25 1 0,1-2 0,-59-10 0,57 5 0,0 1 0,0 2 0,-49-1 0,65 5 0,7 0 0,1-1 0,-1 2 0,1-1 0,0 1 0,0 1 0,-1-1 0,1 1 0,-19 7 0,15-3 0,9-5 0,1 1 0,0 0 0,-1 0 0,1 0 0,-4 3 0,7-4 0,-1 1 0,1-1 0,0 0 0,0 0 0,0 0 0,0 1 0,0-1 0,0 1 0,1-1 0,-1 1 0,0-1 0,1 1 0,-1-1 0,1 1 0,0 0 0,0-1 0,-1 3 0,1-2 0,0-1 0,0 1 0,0-1 0,0 1 0,0-1 0,1 1 0,-1-1 0,0 1 0,1-1 0,-1 0 0,1 1 0,0-1 0,-1 1 0,1-1 0,0 0 0,0 0 0,0 0 0,0 0 0,0 1 0,0-1 0,1 0 0,-1 0 0,2 1 0,0-1 0,0 0 0,1 1 0,-1-2 0,0 2 0,1-2 0,-1 1 0,0 0 0,1-1 0,-1 0 0,6 0 0,476 0 0,-479 0 0,0 0 0,0 0 0,0 1 0,0 0 0,0 0 0,11 3 0,-14-3 0,-1 0 0,1 0 0,-1 0 0,0 1 0,1-1 0,-1 1 0,1-1 0,-2 1 0,2 0 0,-1-1 0,-1 2 0,1-1 0,0 0 0,0 0 0,-1 0 0,2 3 0,-2-3 0,0-1 0,-1 1 0,1 0 0,0-1 0,-1 1 0,1-1 0,-1 1 0,0 0 0,0-1 0,1 1 0,-2 3 0,1-4 0,0 0 0,-1-1 0,1 1 0,-1 0 0,0 0 0,1 0 0,-1-1 0,1 1 0,-2 0 0,2 0 0,-1-1 0,0 1 0,0 0 0,0-1 0,0 1 0,0-1 0,0 0 0,0 1 0,0-1 0,0 0 0,-2 1 0,-4 1 0,0 0 0,-1 0 0,1-1 0,-1 0 0,1 0 0,-1-1 0,-13 0 0,8-1 0,-1 0 0,0-2 0,-17-4 0,19 5 0,1-1 0,-1 2 0,-18-1 0,-15-1 0,18 0 0,-34 1 0,8 0 0,-54-3 0,93 4 0,-69 2 0,83-1 0,-1 0 0,-1 1 0,2-1 0,-1 1 0,-1 0 0,2-1 0,-1 1 0,0-1 0,0 1 0,1 0 0,-1-1 0,0 1 0,0 0 0,1-1 0,-1 1 0,1 0 0,-1 0 0,0 0 0,1 0 0,0 0 0,0 0 0,-1-1 0,1 1 0,0 0 0,0 0 0,0 2 0,-3 27 0,2-27 0,1-1 0,1 0 0,-1 1 0,0-1 0,0 0 0,1 0 0,-1 0 0,1 1 0,0-1 0,0 0 0,0 0 0,0 0 0,0 0 0,1 0 0,-1 0 0,1 0 0,-1-1 0,1 1 0,-1-1 0,1 1 0,1 0 0,-2-1 0,1 0 0,1 1 0,-1-1 0,0 0 0,0 0 0,1 0 0,-1 0 0,0-1 0,1 1 0,-1 0 0,1-1 0,0 0 0,3 1 0,298-2 0,-243-3 0,-40 1 0,23 1 0,5 2 0,36 0 0,-81 1 0,1-1 0,-1 1 0,1 0 0,-1 0 0,0 1 0,1-1 0,-1 0 0,0 1 0,0 0 0,6 3 0,-8-3 0,1-1 0,-1 2 0,0-2 0,0 1 0,0 0 0,-1 0 0,1 1 0,0-1 0,0 0 0,-1 0 0,0 1 0,0-1 0,1 1 0,-2-1 0,1 1 0,1 4 0,2 8 0,-3-12 0,0-1 0,0 0 0,-1 1 0,1 0 0,0-1 0,-1 1 0,0 0 0,0-1 0,0 4 0,0-5 0,-1-1 0,1 0 0,-1 1 0,1-1 0,0 1 0,-1-1 0,1 0 0,-1 0 0,0 1 0,1-1 0,0 0 0,-1 0 0,1 1 0,-1-1 0,0 0 0,1 0 0,-1 0 0,1 0 0,-1 0 0,0 0 0,1 0 0,-1 0 0,1 0 0,-1 0 0,0 0 0,1 0 0,-1 0 0,0 0 0,-22-4 0,18 3 0,-75-9 0,30 4 0,-46 0 0,87 6 0,-47-4 0,-14-1 0,3 1 0,-3-1 0,36 5 0,-46 0 0,52-7 0,25 6 0,0 0 0,0 0 0,0 0 0,0 0 0,0 1 0,0-1 0,0 1 0,0 0 0,0-1 0,0 1 0,0 0 0,-1 1 0,-3 0 0,6-1 0,0 0 0,1 1 0,-1-1 0,1 1 0,-1-1 0,0 1 0,1-1 0,0 1 0,-1-1 0,1 1 0,0-1 0,0 1 0,-1 0 0,1 0 0,-1-1 0,1 1 0,0 0 0,0-1 0,0 1 0,0 0 0,0-1 0,0 2 0,1 20 0,0-14 0,-1-5 0,-1 0 0,1 0 0,0 0 0,1 0 0,-1 1 0,0-1 0,1 0 0,0 0 0,0 0 0,0 0 0,1 0 0,-1 0 0,1 0 0,-1 0 0,1-1 0,0 1 0,5 4 0,-6-6 0,1 0 0,0 0 0,-1 0 0,1 1 0,0-1 0,0 0 0,0-1 0,0 1 0,0-1 0,0 1 0,1-1 0,-2 1 0,2-1 0,-1 0 0,0 0 0,0 0 0,0 0 0,3 0 0,7-1 0,-1 0 0,15-4 0,-8 2 0,31-5 0,-37 7 0,-2-1 0,2 1 0,-1 1 0,1-1 0,16 3 0,6-1 0,88-6 0,-98 6 0,2 1 0,43 7 0,-35-4 0,-19-2 0,-1 0 0,19 6 0,-23-7 0,1 0 0,-1 0 0,1-1 0,-1 0 0,21-1 0,12 1 0,-41-1 0,-1 0 0,1 1 0,-1-1 0,0 0 0,0 1 0,1-1 0,-1 1 0,0 0 0,1-1 0,-1 1 0,0 0 0,0 0 0,0 0 0,0 0 0,0-1 0,0 1 0,0 0 0,0 0 0,0 0 0,0 1 0,-1-1 0,1 0 0,-1 0 0,1 0 0,-1 0 0,1 1 0,-1 1 0,1-2 0,-1 0 0,0 0 0,0-1 0,0 1 0,0 0 0,0 0 0,0 0 0,0 0 0,0 0 0,-1-1 0,1 1 0,0 0 0,0 0 0,-1 0 0,1-1 0,-1 1 0,1 0 0,-1-1 0,1 2 0,-1-2 0,0 1 0,1-1 0,-1 1 0,0-1 0,1 1 0,-1 0 0,0-1 0,0 0 0,0 1 0,1-1 0,-2 1 0,2-1 0,-1 0 0,0 0 0,0 1 0,0-1 0,0 0 0,0 0 0,0 0 0,0 0 0,-1 0 0,-71 4 0,-100-2 0,90-3 0,-236 1 0,263 4 0,55-4 0,0 0 0,0 0 0,0 0 0,-1 0 0,1 0 0,-1 1 0,1-1 0,0 0 0,0 1 0,0 0 0,-1-1 0,1 1 0,0-1 0,0 1 0,0-1 0,-1 1 0,2 0 0,-1 0 0,-1-1 0,2 1 0,-1 0 0,0 1 0,0-2 0,1 1 0,-1 0 0,1 0 0,-1 0 0,0 0 0,1 0 0,0 1 0,-1-1 0,1 0 0,0 0 0,0 0 0,0 0 0,0 1 0,0-1 0,0 0 0,0 2 0,0-1 0,0 0 0,1 1 0,-1-1 0,0 0 0,1 0 0,0 0 0,0 0 0,0 0 0,0 0 0,0 0 0,0 0 0,1 0 0,-1 0 0,0 0 0,1-1 0,0 1 0,0 0 0,-1-1 0,1 1 0,4 1 0,2 0 0,1 0 0,0 0 0,0-1 0,0 0 0,0 0 0,1-1 0,16 0 0,70-5 0,-64 2 0,74-3 0,-44-2 0,-7 1 0,6 0 0,-40 3 0,0 1 0,1 0 0,0 2 0,-1 0 0,42 6 0,-16 7 0,-16-3 0,-24-8 0,10 1 0,-17-3 0,1 0 0,-1 0 0,1 0 0,0 0 0,-1 0 0,0 1 0,1-1 0,-1 0 0,0 0 0,1 0 0,0 1 0,-1-1 0,0 0 0,0 0 0,1 1 0,-1-1 0,0 0 0,1 0 0,-1 1 0,0 0 0,1-1 0,-1 0 0,0 1 0,0 0 0,0 0 0,-1-1 0,0 1 0,1-1 0,-1 1 0,1-1 0,-1 1 0,0-1 0,1 1 0,-1-1 0,1 1 0,-2 0 0,2-1 0,-1 0 0,1 1 0,-2-1 0,1 0 0,-16 6 0,5-4 0,1 0 0,-1-1 0,0-1 0,1 1 0,-18-3 0,-6 1 0,-202-4 0,229 5 0,1 0 0,-1-1 0,-10-2 0,2-1 0,-1 3 0,-1-1 0,0 2 0,-20 1 0,-3 0 0,21 0 0,0 1 0,-39 8 0,3-1 0,47-8 0,-26 5 0,33-6 0,-1 1 0,1 0 0,0 0 0,0 0 0,-1 0 0,2 0 0,-2 0 0,1 0 0,1 0 0,-2 1 0,-2 2 0,5-3 0,-1 0 0,1 0 0,0 0 0,-1 0 0,0 0 0,1 0 0,0 0 0,0 0 0,-1 0 0,1 0 0,0 0 0,0 0 0,0 1 0,0-1 0,0 0 0,1 0 0,-1 0 0,0 0 0,0 0 0,1 0 0,0 2 0,0-5 0,-1 1 0,0 0 0,1-1 0,0 1 0,-1 0 0,0 0 0,0 0 0,0-1 0,0 1 0,0 0 0,0-2 0,-8-12 0,8 15 0,0 0 0,0-1 0,0 1 0,-1 0 0,1 0 0,0-1 0,0 1 0,0 0 0,0 0 0,-1-1 0,1 1 0,0 0 0,-1 0 0,1 0 0,0-1 0,0 1 0,-1 0 0,1 0 0,0 0 0,-1 0 0,1 0 0,-1-1 0,1 1 0,0 0 0,0 0 0,-1 0 0,1 0 0,0 0 0,-1 0 0,1 0 0,-1 0 0,1 0 0,0 0 0,-1 0 0,1 0 0,0 0 0,0 1 0,-1-1 0,0 0 0,1 0 0,0 0 0,0 0 0,-1 0 0,1 1 0,-1-1 0,1 1 0,0 1 0,0-1 0,0 1 0,0-1 0,0 1 0,0-1 0,0 1 0,0-1 0,1 0 0,0 1 0,-1 0 0,2 1 0,2 10 0,-5-12 0,1 0 0,0 0 0,1 1 0,-1-1 0,0 0 0,0 1 0,0-1 0,1 0 0,0 0 0,-1 0 0,1 0 0,-1 0 0,1 0 0,0 1 0,-1-1 0,1 0 0,2 1 0,-2-1 0,1-1 0,0 1 0,-1 0 0,1-1 0,-1 1 0,1 0 0,0-1 0,0 0 0,0 0 0,-1 1 0,1-1 0,0 0 0,2-1 0,66 2 0,75-2 0,-27-13 0,172 10 0,-215 4 0,-66 0 0,0 1 0,0 0 0,13 3 0,-13-1 0,0-2 0,0 1 0,12-1 0,-19-1 0,-1 0 0,1 0 0,0 0 0,0 0 0,0 1 0,-1-1 0,1 0 0,0 1 0,-1-1 0,1 1 0,-1-1 0,1 1 0,-1 0 0,1 0 0,1 0 0,-1 1 0,-1 0 0,1-1 0,-1 2 0,0-1 0,1-1 0,-1 1 0,-1 1 0,2-1 0,-2 0 0,1 2 0,1 0 0,-1 0 0,0 0 0,1 0 0,0 0 0,0 0 0,0 0 0,1-1 0,-1 1 0,7 6 0,-7-8 0,0 0 0,0 0 0,-1 0 0,1 0 0,0 0 0,2 4 0,-4-6 0,0 0 0,0 0 0,0 1 0,0-1 0,0 1 0,0-1 0,0 0 0,0 0 0,0 1 0,0-1 0,0 0 0,0 0 0,0 0 0,0 1 0,0-1 0,0 0 0,0 0 0,-1 1 0,1-1 0,0 0 0,0 0 0,-1 0 0,1 1 0,0-1 0,0 0 0,0 0 0,-1 1 0,0-1 0,0 1 0,0-1 0,1 0 0,-2 0 0,2 1 0,-1-1 0,0 0 0,0 0 0,0 0 0,0 0 0,-1 0 0,-23 0 0,-24-2 0,16-1 0,-2-1 0,-7-1 0,-324 6 0,289 4 0,43-1 0,-8-1 0,-71-2 0,105-2 0,0 0 0,-13-3 0,15 1 0,0 2 0,-1 0 0,0 0 0,1 0 0,-7 1 0,12 0 0,0 0 0,0 1 0,0-1 0,0 0 0,0 1 0,0-1 0,0 1 0,1-1 0,-2 1 0,2-1 0,-1 1 0,1 0 0,-2 0 0,2-1 0,-1 1 0,1 0 0,-1-1 0,0 1 0,1 0 0,0 0 0,-1-1 0,1 1 0,0 1 0,0-2 0,-1 1 0,1 0 0,0 0 0,0 1 0,-2 27 0,2-25 0,0-1 0,0 1 0,0-1 0,1 0 0,0 1 0,0-1 0,0 0 0,1 1 0,-1-1 0,1 1 0,1 2 0,-1-4 0,0 0 0,0 0 0,0-1 0,-1 1 0,2-1 0,-1 1 0,0 0 0,0-1 0,1 0 0,-1 0 0,1 0 0,-1 0 0,0 0 0,1 0 0,0 0 0,5 0 0,11 1 0,1 0 0,-1-2 0,1 0 0,35-3 0,-22-1 0,51-2 0,38 2 0,160 4 0,-274 0 0,-1 1 0,15 2 0,-15-1 0,0-1 0,0 0 0,10 0 0,47-1 0,50-1 0,-103 0 0,4 0 0,-14 1 0,-1 0 0,0 0 0,1 1 0,0-1 0,-1 0 0,1 1 0,-1-1 0,1 0 0,-1 1 0,1-1 0,-1 0 0,1 1 0,-1-1 0,0 1 0,0 0 0,1-1 0,-1 1 0,1-1 0,-1 1 0,0-1 0,0 1 0,0-1 0,0 1 0,1 0 0,2 10 0,-2-10 0,0 0 0,-1 1 0,0-1 0,1 0 0,-1 0 0,0 1 0,0-1 0,0 1 0,0-1 0,0 2 0,0-3 0,-1 1 0,1 0 0,0 0 0,-1 0 0,0-1 0,1 1 0,-1 0 0,1-1 0,-1 1 0,0-1 0,0 1 0,1-1 0,-1 1 0,0-1 0,0 0 0,1 1 0,-2-1 0,2 0 0,-1 1 0,0-1 0,-1 0 0,-14 4 0,0-2 0,0 0 0,0-1 0,0 0 0,0-1 0,-16-2 0,-11 1 0,-65-3 0,3-1 0,-144 1 0,240 4 0,-1 1 0,-18 3 0,13-1 0,-1 0 0,-9 1 0,1-1 0,-39 1 0,-17 1 0,65-5 0,10 1 0,-1-1 0,2 0 0,-2 0 0,1-1 0,0 1 0,0-1 0,0-1 0,-6 0 0,10 1 0,-1 0 0,1 1 0,-1-1 0,1 1 0,-1 0 0,1-1 0,-1 1 0,1 0 0,-1 0 0,1 0 0,-1-1 0,1 1 0,-1 1 0,1-1 0,-1 0 0,1 0 0,-1 0 0,1 1 0,-2 0 0,2-1 0,0 1 0,0 0 0,1-1 0,-2 1 0,2 0 0,-1 0 0,1 0 0,-1 0 0,0 0 0,1-1 0,0 1 0,-1 0 0,1 0 0,0 0 0,-1 0 0,1 0 0,0 0 0,0 0 0,0 0 0,0 0 0,0 0 0,0 0 0,0 0 0,0 0 0,1 2 0,-1-2 0,0 0 0,0 0 0,0-1 0,0 1 0,1 0 0,-1 0 0,0 1 0,0-1 0,1-1 0,0 1 0,-1 0 0,1 0 0,-1 0 0,1 0 0,0-1 0,-1 1 0,1 0 0,0 0 0,0 0 0,0-1 0,0 1 0,0-1 0,0 1 0,1 0 0,1 0 0,0-1 0,0 0 0,1 1 0,-1-1 0,0 0 0,0 0 0,5 0 0,4-1 0,-3 1 0,1 1 0,14 3 0,-14-2 0,-1-1 0,15 0 0,468-1 0,-424-5 0,50 1 0,-110 4 0,-1-1 0,15-2 0,-15 1 0,1 1 0,0 0 0,8 0 0,-7 1 0,90 4 0,-53-3 33,-27-1-1431</inkml:trace>
</inkml:ink>
</file>

<file path=ppt/ink/ink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23"/>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1,'0'1893,"0"-2058,0 337,0-187,0 6</inkml:trace>
</inkml:ink>
</file>

<file path=ppt/ink/ink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424"/>
    </inkml:context>
    <inkml:brush xml:id="br0">
      <inkml:brushProperty name="width" value="0.1" units="cm"/>
      <inkml:brushProperty name="height" value="0.1" units="cm"/>
      <inkml:brushProperty name="color" value="#E71224"/>
    </inkml:brush>
  </inkml:definitions>
  <inkml:trace contextRef="#ctx0" brushRef="#br0">1 1 24575,'7'1'0,"0"-1"0,0 1 0,0 0 0,0 1 0,0 0 0,-1-1 0,12 6 0,-10-3 0,0-1 0,1-1 0,14 4 0,-2-4-93,-15-1-23,0-1 0,0 1 1,0 0-1,0 0 1,0 1-1,-1-1 0,1 1 1,0 0-1,-1 1 1,6 2-1</inkml:trace>
</inkml:ink>
</file>

<file path=ppt/ink/ink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18"/>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0,'227'743,"-226"-739</inkml:trace>
</inkml:ink>
</file>

<file path=ppt/ink/ink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19"/>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0,'1248'0,"-1247"0</inkml:trace>
</inkml:ink>
</file>

<file path=ppt/ink/ink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20"/>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1,'1498'0,"-1491"0</inkml:trace>
</inkml:ink>
</file>

<file path=ppt/ink/ink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21"/>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1,'0'791,"0"-786</inkml:trace>
</inkml:ink>
</file>

<file path=ppt/ink/ink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422"/>
    </inkml:context>
    <inkml:brush xml:id="br0">
      <inkml:brushProperty name="width" value="0.2" units="cm"/>
      <inkml:brushProperty name="height" value="0.2" units="cm"/>
      <inkml:brushProperty name="color" value="#FFC114"/>
    </inkml:brush>
  </inkml:definitions>
  <inkml:trace contextRef="#ctx0" brushRef="#br0">8 1 24575,'9'8'0,"28"22"0,-34-28 0,0 0 0,-1-1 0,1 1 0,-1 0 0,1-1 0,0 0 0,0 0 0,0 0 0,0 0 0,0 0 0,0 0 0,6 0 0,-9-1 0,0 0 0,0 0 0,0 0 0,0 0 0,0 0 0,0 0 0,0 0 0,0 0 0,1 0 0,-1 0 0,0 0 0,0 0 0,1 0 0,-1 0 0,0-1 0,0 1 0,0 0 0,0 0 0,0 0 0,0 0 0,0 0 0,0 0 0,0 0 0,0 0 0,1 0 0,-1 0 0,0 0 0,0 0 0,0-1 0,0 1 0,0 0 0,0 0 0,0 0 0,0-1 0,0 1 0,0 0 0,0 0 0,0 0 0,0 0 0,0 0 0,0 0 0,0 0 0,0-1 0,-3-5 0,-7-6 0,10 11 0,-2 1 0,2-1 0,-1 0 0,1 1 0,-1-1 0,0 0 0,1 1 0,-1-1 0,1 0 0,-1 0 0,1 0 0,-1 1 0,1-1 0,0 0 0,0 0 0,-1 0 0,1 1 0,0-1 0,0 0 0,0-2 0,1 2 0,-1 1 0,0-1 0,0 1 0,1 0 0,0-1 0,-1 1 0,1-1 0,-1 1 0,0-1 0,1 1 0,0 0 0,-1-1 0,1 1 0,-1 0 0,2 0 0,-2-1 0,1 1 0,-1 0 0,1-1 0,0 1 0,0 0 0,5 0 0,-1-1 0,0 1 0,0 0 0,1 0 0,-1 1 0,8 1 0,-1 1 0,-1-1 0,1 0 0,0 0 0,1-1 0,-1-1 0,0 0 0,1 0 0,17-3 0,-12 0 0,-1 0 0,1 1 0,19 0 0,32-4 0,-26 5 0,63 2 0,-28 12 0,-30-7 0,-28-3 0,0-1 0,24 1 0,-6-3 0,28 0 0,-29-7 0,-28 5 0,-1 0 0,0 1 0,12-1 0,56-5 0,-58 7 0,-12-1 0,-1 1 0,0 0 0,1 0 0,-1 0 0,1 0 0,-1 1 0,10 3 0,-14-4 0,0 1 0,0-1 0,0 1 0,0-1 0,0 1 0,-1 0 0,1-1 0,-1 1 0,1 0 0,0 0 0,-1 0 0,1 0 0,-1-1 0,0 1 0,1 0 0,0 0 0,-1 0 0,0 0 0,0 0 0,0 0 0,0 0 0,0 1 0,0 25 0,-1-17 0,1-5 0,1 1 0,-1-1 0,1 0 0,1 1 0,-1-1 0,1 0 0,0 0 0,0 0 0,6 7 0,-5-5 0,-3-7 0,0 0 0,0 0 0,1 1 0,-1-1 0,0 0 0,0 0 0,0 0 0,0 0 0,0 1 0,0-1 0,0 0 0,0 0 0,0 0 0,0 0 0,0 0 0,0 1 0,0-1 0,0 0 0,0 1 0,0-1 0,-1 0 0,1 0 0,0 0 0,0 0 0,0 0 0,0 1 0,0-1 0,0 0 0,0 0 0,0 0 0,0 0 0,-1 0 0,1 0 0,0 0 0,-1 1 0,1-1 0,0 0 0,0 0 0,-12 2 0,-10-3 0,-1-2 0,12 1 0,0 1 0,-13-1 0,-344 3 0,279-8 0,-356 7 0,434-1 0,-1 1 0,-19-5 0,20 2 0,0 1 0,0 1 0,-11 0 0,20 1 0,1 0 0,-1 0 0,1 0 0,-1 0 0,1 0 0,0 0 0,0 0 0,-1 1 0,1-1 0,0 0 0,-1 1 0,1-1 0,0 1 0,0-1 0,0 1 0,-1-1 0,1 2 0,-2 0 0,3-1 0,-1 0 0,0 0 0,1 0 0,0 0 0,-1 1 0,1-1 0,0 0 0,0 0 0,0 0 0,-1 1 0,1-1 0,1 1 0,-1-1 0,0 0 0,0 0 0,0 0 0,1 0 0,-1 3 0,5 12 0,-1 2 0,1 21 0,-5-35 0,0-2 0,0 0 0,0 0 0,1 0 0,-1 0 0,0 0 0,1 0 0,0 0 0,1 4 0,-1-5 0,-1-1 0,1 1 0,0 0 0,0-1 0,0 1 0,-1-1 0,2 1 0,-1-1 0,-1 1 0,2-1 0,-1 0 0,-1 1 0,2-1 0,-1 0 0,0 0 0,0 1 0,0-1 0,0 0 0,0 0 0,1 0 0,-1 0 0,1-1 0,756 0 0,-739 2 0,32 5 0,-1 0 0,-40-5 0,0-1 0,1-1 0,13-2 0,-3 1 0,-9 1 0,87-6 0,-77 8 0,-11-1 0,0 0 0,17-1 0,-27 1 0,-1 0 0,0-1 0,0 1 0,1 0 0,0 0 0,-1 0 0,0-1 0,0 1 0,1 0 0,-1-1 0,0 1 0,0 0 0,0 0 0,1-1 0,-1 1 0,0 0 0,0-1 0,1 1 0,-1 0 0,0-1 0,0 0 0,0 1 0,0 0 0,0-1 0,0 1 0,0-1 0,0 1 0,0 0 0,0-1 0,0 1 0,0 0 0,-1-1 0,1 1 0,-1-1 0,0-3 0,2 11 0,17 58 0,-16-60 0,-1-2 0,1 1 0,-1 0 0,0-1 0,0 2 0,0-2 0,-1 2 0,0-2 0,0 2 0,0 4 0,0-9 0,0 1 0,-1-1 0,1 0 0,0 1 0,0-1 0,0 0 0,0 0 0,-1 1 0,1-1 0,-1 0 0,1 1 0,0-1 0,-1 0 0,1 0 0,0 1 0,0-1 0,-1 0 0,0 0 0,1 0 0,0 0 0,-1 0 0,1 1 0,0-1 0,-1 0 0,0 0 0,-14-2 0,-11-9 0,23 10 0,0 0 0,0 0 0,0 0 0,0 0 0,0 0 0,0 1 0,0-1 0,0 1 0,-4-1 0,-33 3 0,15-1 0,-1016-1 0,1040-1 0,1 1 0,-2 0 0,2 0 0,-1 0 0,0 0 0,0 0 0,1 1 0,-1-1 0,0 0 0,0 0 0,1 0 0,-1 1 0,0-1 0,0 1 0,1-1 0,-1 0 0,1 1 0,-1-1 0,0 0 0,1 1 0,-1-1 0,1 1 0,-1-1 0,0 1 0,1-1 0,0 1 0,-1 0 0,1-1 0,0 1 0,-1-1 0,1 1 0,-1 0 0,1 0 0,0-1 0,0 1 0,0 0 0,0-1 0,0 1 0,0 1 0,0 3 0,1 0 0,0 0 0,0 0 0,4 9 0,1 7 0,-6 3 0,-1-19 0,1-1 0,-1 0 0,2 1 0,-1-1 0,2 8 0,-2-12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0,1 0 0,-1-1 0,0 1 0,7-8 0,-2 2 0,-3 5 0,1 0 0,-1 0 0,1 0 0,-1 0 0,1 1 0,-1-1 0,1 1 0,-1-1 0,1 1 0,3-1 0,29 3 0,-14-1 0,326-1 0,-254 6 0,-77-5 0,0 1 0,17 2 0,-16-1 0,-1-1 0,18 0 0,8-2 0,55-1 0,-93 1 0,0-1 0,0 0 0,0-1 0,1 1 0,6-4 0,-6 3 0,0 0 0,0 1 0,8-3 0,27-5 0,-28 6 0,0 1 0,0 0 0,0 0 0,19 0 0,3 2 0,-19-1 0,-1 1 0,1 1 0,-1 0 0,1 0 0,21 6 0,-30-6 0,0 0 0,0-1 0,0 1 0,1-1 0,-1 0 0,7 0 0,-7-1 0,0 1 0,0 0 0,0 0 0,0 1 0,11 1 0,-15-1 0,-1 0 0,0-1 0,1 1 0,-1 0 0,0 0 0,1 0 0,-1 0 0,-1 0 0,2 0 0,-1 0 0,-1 0 0,2 0 0,-2 1 0,1-1 0,-1 1 0,1-1 0,0 0 0,-1 0 0,1 1 0,-1-1 0,0 1 0,1 1 0,0 6 0,0 0 0,-1 12 0,0-16 0,3 18 0,-1-20 0,-2 0 0,1 1 0,-1 0 0,1 0 0,-1 5 0,-1-9 0,1 0 0,0 0 0,0 1 0,0-1 0,0 0 0,-1 0 0,1 0 0,0 0 0,0 0 0,-1 0 0,1 0 0,0 0 0,-1 0 0,1 0 0,0 0 0,0 0 0,-1 0 0,1 0 0,0 0 0,0 0 0,0 0 0,-1 0 0,1 0 0,-1 0 0,1 0 0,0 0 0,0 0 0,0 0 0,-1-1 0,-10-3 0,10 4 0,-19-7 0,8 2 0,0 1 0,0 0 0,0 1 0,0 0 0,-1 0 0,1 1 0,-21-1 0,-20 3 0,-30 1 0,20 7 0,30-3 0,2-1 0,8 0 0,0-1 0,-26-1 0,40-2 0,-20 0 0,1-1 0,-43-5 0,33 0 0,-67-2 0,-40 8 0,58 1 0,66 0 0,0 1 0,-27 5 0,28-3 0,0-1 0,-31 0 0,38-3 0,9-1 0,0 1 0,0 0 0,0 0 0,0 0 0,-6 1 0,9 0 0,0-1 0,1 1 0,-2-1 0,2 0 0,-1 1 0,0-1 0,0 0 0,1 1 0,-1-1 0,1 1 0,-1-1 0,0 1 0,1-1 0,-1 1 0,1-1 0,-1 1 0,0 0 0,1-1 0,0 1 0,-1 0 0,1 0 0,0 0 0,0-1 0,-1 1 0,1 0 0,0-1 0,0 1 0,-1 0 0,1 1 0,2 78 0,-2-79 0,0-1 0,1 1 0,-1 0 0,0-1 0,0 1 0,0 0 0,0-1 0,1 1 0,-1-1 0,1 1 0,-1-1 0,0 1 0,1-1 0,-1 1 0,1-1 0,-1 0 0,1 1 0,-1-1 0,1 1 0,-1-1 0,1 1 0,0-1 0,0 1 0,2-1 0,-1 1 0,-1-1 0,2 1 0,-1-1 0,0 0 0,0 0 0,0 0 0,3 0 0,1 0 0,0-1 0,0 0 0,0 0 0,0-1 0,6-1 0,-6 1 0,0 1 0,0 0 0,0-1 0,0 1 0,0 1 0,0-1 0,6 1 0,-3 0 0,-1 0 0,15-3 0,-6 1 0,-1 0 0,1 1 0,0 1 0,18 1 0,6 1 0,-25-2 0,-5 0 0,-2 0 0,2 0 0,-1 0 0,-1-2 0,2 1 0,-2-1 0,11-3 0,-15 4 0,0-1 0,0 1 0,1 1 0,-2-1 0,2 1 0,-1-1 0,1 1 0,-2 1 0,2-1 0,-1 0 0,7 2 0,-10-1 0,1 0 0,-1 1 0,0-1 0,0 0 0,0 1 0,3 2 0,-3-2 0,-1-1 0,1 0 0,-1 0 0,1 0 0,-1 0 0,1 0 0,0 0 0,0 0 0,0 0 0,-1-1 0,1 1 0,0 0 0,0-1 0,3 1 0,31 0 0,42-1 0,-21-1 0,228 1 0,-187 6 0,104-6 0,-201 0-91,0 0 0,0 0 0,1 0 0,-1 0 0,0 0 0,0 0 0,0 0 0,0 0 0,0-1 0,0 1 0,1 0 0,-2-1 0,1 0 0,2 0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3:01:58.289"/>
    </inkml:context>
    <inkml:brush xml:id="br0">
      <inkml:brushProperty name="width" value="0.1" units="cm"/>
      <inkml:brushProperty name="height" value="0.1" units="cm"/>
      <inkml:brushProperty name="color" value="#FFC114"/>
      <inkml:brushProperty name="ignorePressure" value="1"/>
    </inkml:brush>
  </inkml:definitions>
  <inkml:trace contextRef="#ctx0" brushRef="#br0">310 1,'-309'1451,"308"-1444</inkml:trace>
</inkml:ink>
</file>

<file path=ppt/ink/ink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13"/>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0,'276'793,"-276"-791</inkml:trace>
</inkml:ink>
</file>

<file path=ppt/ink/ink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14"/>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1,'1788'0,"-1784"0</inkml:trace>
</inkml:ink>
</file>

<file path=ppt/ink/ink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15"/>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0,'0'820,"0"-817</inkml:trace>
</inkml:ink>
</file>

<file path=ppt/ink/ink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16"/>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1,'1486'0,"-1483"0</inkml:trace>
</inkml:ink>
</file>

<file path=ppt/ink/ink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417"/>
    </inkml:context>
    <inkml:brush xml:id="br0">
      <inkml:brushProperty name="width" value="0.1" units="cm"/>
      <inkml:brushProperty name="height" value="0.1" units="cm"/>
      <inkml:brushProperty name="color" value="#66CC00"/>
    </inkml:brush>
  </inkml:definitions>
  <inkml:trace contextRef="#ctx0" brushRef="#br0">1465 7 24575,'4'15'0,"-2"-14"0,-2 1 0,1-1 0,-1 2 0,1-2 0,0 1 0,-1 0 0,1 2 0,0 6 0,0-9 0,-1 1 0,0-1 0,0 0 0,0 1 0,0-1 0,0 0 0,0 1 0,0-1 0,-1 2 0,1-2 0,-1-1 0,1 1 0,0-1 0,-1 0 0,1 1 0,0-1 0,-1 0 0,0 1 0,1-1 0,-1 0 0,1 1 0,-1-1 0,0 0 0,1 0 0,-1 1 0,1-1 0,-1 0 0,0 0 0,1 0 0,-1 0 0,1 0 0,-1 0 0,0 0 0,1 0 0,-1 0 0,-1 0 0,1 0 0,0 0 0,0 0 0,0 0 0,-1 0 0,1 0 0,0 0 0,0 0 0,0 0 0,-1-1 0,1 1 0,0 0 0,0-1 0,0 1 0,0 0 0,0-1 0,-2 0 0,3 0 0,-1-1 0,0 1 0,0 0 0,1 0 0,0 0 0,-1-1 0,1 1 0,0 0 0,0-1 0,-1 1 0,1-1 0,-1-5 0,1 6 0,0 0 0,-1 0 0,1-1 0,0 1 0,-1 0 0,0 0 0,1-1 0,-1 1 0,0 0 0,0 0 0,1 0 0,-1 0 0,0 0 0,0 0 0,0 0 0,-1 0 0,1 1 0,0-1 0,0 0 0,0 0 0,-1 1 0,1-1 0,0 1 0,-1-1 0,1 0 0,0 1 0,-4-1 0,-3 0 0,0 1 0,-1-1 0,1 1 0,-10 1 0,11-1 0,0 0 0,0 0 0,-10-1 0,-21-2 0,31 3 0,-1 0 0,2-1 0,-1 0 0,-11-2 0,7 1 0,1 0 0,-1 1 0,1 1 0,-1-1 0,-19 3 0,-2-1 0,8-2 0,9 1 0,0 0 0,0 0 0,0 2 0,-21 2 0,-28 7 0,50-10 0,-1 1 0,0-2 0,-29-1 0,8 0 0,-362 1 0,311 4 0,42-4 0,-58-8 0,79 7 0,1 0 0,-26 2 0,5 0 0,43-1 0,-1 0 0,0 0 0,1 1 0,-1-1 0,1 0 0,-1 1 0,1 0 0,-1-1 0,1 1 0,0 0 0,-1 0 0,1-1 0,0 1 0,0 0 0,-1 0 0,1 0 0,0 0 0,0 0 0,0 0 0,1 1 0,-2-1 0,2 0 0,-1 0 0,1 0 0,-1 1 0,0-1 0,1 1 0,-1-1 0,1 0 0,0 1 0,0-1 0,0 3 0,-1-3 0,1 0 0,0 0 0,0 0 0,0 1 0,0-1 0,0 0 0,1 0 0,-1 1 0,0-1 0,0 0 0,1 1 0,-1-1 0,1 0 0,0 0 0,-1 0 0,1 0 0,-1 0 0,2 0 0,-2 0 0,1-1 0,0 2 0,0-1 0,0-1 0,1 1 0,-2 0 0,1 0 0,1-1 0,-1 1 0,1-1 0,-1 1 0,0-1 0,0 0 0,0 1 0,1-1 0,-1 0 0,1 1 0,-1-1 0,2 0 0,6 1 0,0-1 0,0-1 0,0 0 0,-1 0 0,1 0 0,0-1 0,10-3 0,-10 3 0,0 0 0,-1 1 0,1 1 0,-1-1 0,1 1 0,0 0 0,9 1 0,11 0 0,105 3 0,61 10 0,-164-12 0,104 5 0,-122-7 0,-9 0 0,1 1 0,-1-1 0,0 0 0,0-1 0,0 1 0,7-2 0,-47-4 0,-41 2 0,-28-4 0,160 5 0,99 8 0,-99-5 0,92 4 0,-3-3 0,-76-2 0,-57 0 0,-10-1 0,-6 1 0,-67 1 0,-3 0 0,75 0 0,0 0 0,0 0 0,0 0 0,-1 0 0,1 0 0,0 0 0,0 0 0,0 0 0,0 0 0,-1 0 0,1 0 0,0 0 0,-1 0 0,1 0 0,0 0 0,0 0 0,0 0 0,0-1 0,0 1 0,-1 0 0,1 0 0,0 0 0,0 0 0,0 0 0,0 0 0,0 0 0,0-1 0,0 1 0,0 0 0,-1 0 0,1 0 0,0 0 0,0 0 0,0-1 0,0 1 0,0 0 0,0 0 0,0 0 0,0 0 0,0 0 0,0-1 0,0 1 0,0 0 0,0-1 0,0 1 0,0 0 0,8-10 0,13-6 0,-18 14 0,-1 0 0,1 1 0,0 0 0,0 0 0,1 0 0,-1 1 0,0-1 0,0 0 0,1 1 0,-1-1 0,6 1 0,40 4 0,-21-1 0,19 1 0,-28-1 0,25-1 0,-35-2 0,-1 1 0,0-1 0,14 5 0,-16-4 0,14 1 0,-1 0 0,22 0 0,-121-4 0,-85 2 0,66 1 0,-14 0 0,108 0 0,0 1 0,-1-1 0,1 1 0,0 0 0,0 1 0,1-1 0,-8 5 0,-3 1 0,6-4 0,1-1 0,-1 1 0,1-1 0,-1 0 0,0-1 0,0 0 0,0 0 0,-15 1 0,13-2 0,1 0 0,-15 3 0,78-3 0,243-1 0,-218-4 0,4-1 0,20 1 0,-95 4 0,1 0 0,-1 0 0,0 1 0,0 0 0,0 0 0,0 0 0,8 4 0,-8-3 0,3 2 0,-10-3 0,-1-1 0,1 0 0,-1 1 0,1-1 0,-1 0 0,0 0 0,1 0 0,-1 1 0,1-1 0,-1 0 0,0 0 0,1 0 0,-1 0 0,1 0 0,-1 0 0,0 0 0,1 0 0,-1 0 0,-1 0 0,-5 0 0,-164 1 0,-232-7 0,271 6 0,33 5 0,12-4 0,-78-2 0,59-4 0,21 1 0,55 3 0,-38 1 0,23 1 0,44-1 0,-1 0 0,0 0 0,1 1 0,0-1 0,0 0 0,0 1 0,-1-1 0,1 1 0,0-1 0,0 1 0,0-1 0,-1 1 0,1 0 0,1 0 0,-2 0 0,1 0 0,1-1 0,-1 1 0,0 0 0,0 0 0,1 0 0,-1 0 0,0 1 0,1-1 0,-1 1 0,0 0 0,0-1 0,0 2 0,1-2 0,-1 1 0,1 0 0,-1 0 0,1 0 0,0 0 0,0 0 0,0 0 0,0 0 0,1 0 0,-1 0 0,1 0 0,0 2 0,-1-4 0,1 1 0,0-1 0,-1 1 0,0-1 0,1 1 0,-1-1 0,1 1 0,0-1 0,0 0 0,-1 1 0,1-1 0,0 0 0,-1 0 0,1 1 0,0-1 0,0 0 0,-1 0 0,1 0 0,0 0 0,0 0 0,-1 0 0,2 0 0,22-1 0,-15 1 0,268-4 0,-84 7 0,-137-1 0,-21-2 0,41 6 0,-47-4 0,0-1 0,35-2 0,-12 0 0,22 6 0,2-1 0,249-4 0,-252-4 0,-27 0 0,-46 5 0,1-1 0,-1 0 0,1 0 0,-1 0 0,1 0 0,-1 0 0,0 0 0,1 1 0,0-1 0,-1 0 0,0 0 0,1 1 0,-1-1 0,0 1 0,0-1 0,1 0 0,-1 1 0,1-1 0,-1 0 0,0 1 0,0-1 0,1 0 0,-1 1 0,0-1 0,0 1 0,0-1 0,0 0 0,0 1 0,0-1 0,0 1 0,0-1 0,0 0 0,0 1 0,0-1 0,0 1 0,0 21 0,0-17 0,0 2 0,0-7 0,0 1 0,0-1 0,0 1 0,0-1 0,0 1 0,0 0 0,0-1 0,0 1 0,0-1 0,0 1 0,0-1 0,0 1 0,0-1 0,0 1 0,0-1 0,0 1 0,0-1 0,-1 0 0,1 1 0,0-1 0,0 1 0,-1-1 0,1 0 0,-1 1 0,1 0 0,0-1 0,-1 0 0,1 1 0,-1-1 0,1 0 0,-1 1 0,1-1 0,-1 0 0,1 0 0,-1 0 0,0 1 0,1-1 0,0 0 0,-1 0 0,1 0 0,-1 0 0,0 0 0,1 0 0,-1 0 0,1 0 0,-1 0 0,0 0 0,1 0 0,-1 0 0,0 0 0,-264 0 0,120-1 0,48-4 0,-259 4 0,177 2 0,82-5 0,57 4 0,-41-4 0,50 3 0,-44 1 0,29 0 0,44 0 0,1 0 0,-1 0 0,0 0 0,0 0 0,0 1 0,1-1 0,-1 0 0,0 1 0,1-1 0,-1 1 0,1-1 0,-1 1 0,1 0 0,-1-1 0,1 1 0,-1 0 0,1 0 0,-3 1 0,3 0 0,0 0 0,0-1 0,0 1 0,0 0 0,1 0 0,-1-1 0,0 1 0,1 0 0,0-1 0,-1 2 0,1-2 0,0 1 0,0 0 0,1 3 0,-1 4 0,-1-7 0,1 0 0,0 0 0,0 0 0,1 0 0,-1 0 0,0 0 0,2 3 0,-2-5 0,0 1 0,1-1 0,-1 1 0,0-1 0,1 1 0,0-1 0,-1 1 0,1-1 0,-1 1 0,1-1 0,0 0 0,-1 1 0,1 0 0,-1-1 0,1 0 0,0 0 0,-1 1 0,1-1 0,-1 0 0,2 0 0,-2 0 0,1 0 0,-1 0 0,1 0 0,0 0 0,0 0 0,1 0 0,120 1 0,99-3 0,-120-2 0,-209-3 0,35 1 0,21 2 0,-35-1 0,-16 5 0,126 1 0,23 3 0,8 2 0,99-4 0,98 7 0,-44-5 0,-136-3 0,76-2 0,-99-3 0,27 0 0,-54 3 0,21-3 0,-22 2 0,22 0 0,17 3 0,70-2 0,-65-7 0,-64 8 0,1 0 0,-1 0 0,1 0 0,-1 0 0,1 0 0,0 0 0,-1 1 0,0-1 0,1 0 0,-1 0 0,1 0 0,-1 1 0,1-1 0,-1 0 0,1 1 0,-1-1 0,0 0 0,0 0 0,1 1 0,0-1 0,-1 1 0,0-1 0,0 0 0,0 1 0,1 0 0,-1-1 0,0 0 0,0 1 0,0-1 0,0 1 0,0-1 0,0 1 0,0-1 0,1 1 0,-2 0 0,1 23 0,-1-13 0,2-10 0,-1 0 0,0 0 0,0 0 0,1 1 0,0-1 0,-1 0 0,1 0 0,-1 0 0,1-1 0,0 1 0,-1 0 0,1 0 0,1 1 0,4 4 0,-6-6 0,0 0 0,0 0 0,0 0 0,0 0 0,0 0 0,0 0 0,0 0 0,0 0 0,0 0 0,0 1 0,0-1 0,0 0 0,0 0 0,0 0 0,0 0 0,0 0 0,0 0 0,0 0 0,0 0 0,0 0 0,0 1 0,0-1 0,0 0 0,0 0 0,0 0 0,0 0 0,0 1 0,0-1 0,0 0 0,0 0 0,-1 0 0,1 0 0,0 0 0,0 0 0,0 0 0,0 0 0,0 0 0,-1 0 0,1 0 0,0 0 0,0 0 0,0 0 0,0 0 0,0 1 0,-9 0 0,-8 0 0,16-1 0,-95 0 0,-92-1 0,63-8 0,-120 4 0,149 6 0,-352-1 0,361 5 0,58-6 0,7 0 0,-1 2 0,0-1 0,-28 6 0,50-6 0,-3 1 0,0 0 0,0 0 0,1 0 0,-2 0 0,-3 2 0,7-3 0,0 1 0,0 0 0,0 0 0,1-1 0,-2 1 0,2 0 0,-1-1 0,1 1 0,-1 0 0,0 0 0,1-1 0,-1 1 0,1 0 0,-1 0 0,1 0 0,-1 0 0,1 0 0,0 0 0,0 0 0,0 0 0,-1 0 0,1-1 0,0 3 0,0-2 0,0 0 0,0 0 0,0 0 0,0 0 0,0-1 0,0 1 0,0 1 0,0-2 0,1 1 0,-1 0 0,0 0 0,0 0 0,1 0 0,0-1 0,-1 1 0,0 0 0,1 1 0,1-2 0,0 1 0,-1-1 0,1 0 0,0 1 0,-1-1 0,1 0 0,0 0 0,-1 0 0,1 0 0,3 0 0,152 0 0,29-1 0,11-2 0,-34 1 0,25-2 0,-42 0 0,166 4 0,-233 4 0,-69-4 0,-5 0 0,0 0 0,0 0 0,0 0 0,0 0 0,0 1 0,0 0 0,9 2 0,-13-2 0,0-1 0,0 1 0,0 0 0,0 0 0,0 0 0,0 0 0,-1 0 0,2-1 0,-2 1 0,1 0 0,-1 0 0,1 1 0,0-1 0,-1 2 0,7 18 0,-7-17 0,0-4 0,1 1 0,-1-1 0,0 0 0,0 1 0,0-1 0,0 0 0,0 1 0,0-1 0,0 0 0,0 1 0,0-1 0,0 0 0,0 1 0,0-1 0,0 0 0,-1 1 0,1-1 0,0 1 0,0-1 0,0 0 0,0 1 0,0-1 0,-1 0 0,1 0 0,0 1 0,0-1 0,-1 0 0,0 1 0,0-1 0,1 0 0,-2 1 0,2-1 0,-1 0 0,0 0 0,0 0 0,0 0 0,0 0 0,0 0 0,0 0 0,0 0 0,-1 0 0,-30-8 0,27 6 0,-5 0 0,1 1 0,-1-1 0,0 2 0,1-1 0,-1 1 0,-13 2 0,-9-1 0,-1108-1 0,1060 5 0,-45-1 0,124-4 0,-1 0 0,1 0 0,0 0 0,0 0 0,0 0 0,0 0 0,0 0 0,-1 1 0,2-1 0,-1 0 0,-1 1 0,2-1 0,-1 0 0,-1 1 0,2-1 0,-1 1 0,0 0 0,0-1 0,0 1 0,1-1 0,-2 1 0,2 0 0,-1 0 0,1 0 0,-1 0 0,0-1 0,1 1 0,-1 0 0,1 0 0,0 0 0,-1 0 0,1 0 0,0-1 0,-1 2 0,1-1 0,0 0 0,0 0 0,0 0 0,0-1 0,0 3 0,1-3 0,0 1 0,0 0 0,-1-1 0,1 1 0,0-1 0,0 1 0,-1-1 0,2 1 0,-2-1 0,1 0 0,0 1 0,0-1 0,0 0 0,0 0 0,0 0 0,0 0 0,1 1 0,19 0 0,-19-1 0,-1 1 0,70 3 0,139-6 0,-21-15 0,-5 10 0,-29 8 0,60-2 0,-150-2 0,95-3 0,-156 6 0,25 0 0,0 0 0,-1 2 0,37 6 0,-55-6 0,0-1 0,0-1 0,0 1 0,11-2 0,20 1 0,-40 1 0,0 0 0,1-1 0,-1 1 0,0-1 0,0 1 0,0 0 0,-1-1 0,2 1 0,-2 0 0,2 0 0,-2-1 0,1 1 0,-1 1 0,2-1 0,-2 0 0,0 0 0,1-1 0,-1 1 0,1 0 0,-1 0 0,1 3 0,0-2 0,-1-1 0,1 1 0,-1 0 0,1 0 0,-1 0 0,0 0 0,0-1 0,0 2 0,0-2 0,0 1 0,0 0 0,-2 3 0,2-5 0,-1 1 0,0 0 0,0-1 0,1 1 0,-1-1 0,0 0 0,0 1 0,0-1 0,1 1 0,-2-1 0,2 0 0,-2 0 0,2 1 0,-1-1 0,0 0 0,0 0 0,0 0 0,0 0 0,-1 0 0,-23 0 0,18-1 0,-593 0 0,314 2 0,245-1 0,-12 1 0,-83-9 0,106 5 0,0 2 0,-36 2 0,11 0 0,35-1 0,6-1 0,-1 1 0,0 1 0,1 0 0,-26 5 0,33-5 0,0 0 0,0 0 0,-12 0 0,14-1 0,-1 0 0,0 1 0,0-1 0,0 1 0,-9 2 0,14-3 0,0 1 0,0-1 0,0 1 0,0-1 0,0 1 0,1 0 0,-1 0 0,0 0 0,0-1 0,1 1 0,-1 0 0,0-1 0,1 1 0,-1 0 0,1 0 0,0 0 0,-1 0 0,0 0 0,1 0 0,0 0 0,0 0 0,0 0 0,0 1 0,-1-1 0,1 0 0,0 0 0,0-1 0,0 1 0,1-1 0,-1 1 0,0 0 0,0-1 0,0 1 0,0-1 0,1 1 0,-1 0 0,1-1 0,-1 1 0,0-1 0,0 1 0,1 0 0,-1-1 0,1 1 0,0-1 0,-1 1 0,0-1 0,1 0 0,-1 1 0,1-1 0,0 0 0,0 1 0,-1-1 0,1 0 0,0 0 0,-1 1 0,1-1 0,-1 0 0,2 0 0,-1 0 0,16 0 0,-1 0 0,25-4 0,-21 1 0,24 1 0,-29 2 0,315-4 0,101-1 0,-316 5 0,-16 7 0,2 0 0,95-3 0,-170-5 0,43-6 0,-66 6 0,0 1 0,0-1 0,0 1 0,0 0 0,1 0 0,-1 0 0,0 1 0,0-1 0,0 1 0,6 1 0,-8-1 0,1 0 0,-1-1 0,1 1 0,-1 0 0,0 0 0,0 0 0,1 0 0,-1 0 0,0 1 0,0-1 0,0 0 0,0 0 0,0 1 0,0-1 0,0 0 0,0 1 0,-1 0 0,1-1 0,-1 0 0,1 4 0,-1-5 0,0 1 0,0-1 0,0 1 0,0-1 0,0 1 0,-1-1 0,1 1 0,0-1 0,0 1 0,0-1 0,0 1 0,-1-1 0,1 1 0,0-1 0,0 1 0,-1-1 0,0 0 0,1 1 0,0 0 0,-1-1 0,1 0 0,0 1 0,-1-1 0,0 0 0,1 1 0,-1-1 0,1 0 0,-1 0 0,0 0 0,1 1 0,-1-1 0,1 0 0,-1 0 0,0 0 0,1 0 0,-1 0 0,1 0 0,-1 0 0,0 0 0,-31 0 0,25 0 0,-674-1 0,355 2 0,-13-1 0,253 4 0,62-5 0,16 1 0,0-1 0,-1 1 0,0 1 0,-11 1 0,18-1 0,0 0 0,0 0 0,1 0 0,-1 0 0,0 0 0,0 1 0,1-1 0,0 1 0,-1-1 0,-1 3 0,2-3 0,0 0 0,0 1 0,0-1 0,0 0 0,0 0 0,1 0 0,-1 1 0,1-1 0,-1 1 0,0-1 0,1 0 0,0 0 0,-1 1 0,1 2 0,1-3 0,-1-1 0,0 1 0,1-1 0,0 1 0,-1-1 0,0 1 0,1-1 0,-1 1 0,1-1 0,0 0 0,-1 1 0,1-1 0,-1 0 0,2 1 0,-2 0 0,1-1 0,-1 0 0,1 0 0,0 0 0,1 1 0,21 1 0,-9 0 0,3 0 0,-1 1 0,0-2 0,1 0 0,-1-1 0,17-1 0,8 0 0,70 2 0,119-2 0,-141-8 0,-62 5 0,47-1 0,761 5 0,-832 1 0,1-1 0,0 1 0,-1-1 0,1 1 0,-1 0 0,1 0 0,4 2 0,-8-3 0,2 1 0,-2-1 0,1 0 0,0 0 0,0 1 0,0-1 0,-1 1 0,1-1 0,0 0 0,0 1 0,-1-1 0,1 1 0,0 0 0,-1-1 0,1 1 0,-1-1 0,1 2 0,-1-2 0,1 1 0,-1 0 0,0-1 0,1 1 0,-1 0 0,0-1 0,0 1 0,0 0 0,0 0 0,0 0 0,1 0 0,-1 0 0,-1-1 0,1 1 0,0 1 0,-1-1 0,1 0 0,-2 0 0,1 1 0,0-1 0,0-1 0,0 1 0,0 0 0,-1 0 0,1 0 0,0-1 0,0 1 0,-1-1 0,1 1 0,-1-1 0,1 1 0,-1 0 0,-2-1 0,-28 5 0,-168-5 0,-183-9 0,250 5 0,-221-1 0,310 5 0,-45 0 0,29 5 0,-71 3 0,18-3 0,102-5 0,6-1 0,0 1 0,1 1 0,-1-1 0,0 0 0,0 1 0,-5 1 0,9-1 0,1-1 0,-2 0 0,2 1 0,-1-1 0,0 1 0,0-1 0,0 1 0,1-1 0,-1 1 0,0-1 0,1 1 0,-1 0 0,1-1 0,-1 1 0,0 0 0,1 0 0,-1 0 0,1-1 0,0 1 0,-1 0 0,1 0 0,0-1 0,-1 1 0,1 0 0,0 0 0,0 0 0,0 0 0,0 0 0,0 0 0,0 0 0,0-1 0,1 1 0,-1 0 0,0 0 0,1 1 0,2 7 0,-1-2 0,0 0 0,-1-1 0,0 1 0,0 10 0,-1-16 0,0 0 0,0 0 0,0 0 0,0 0 0,0 0 0,1 0 0,-1 0 0,1 0 0,-1 0 0,0 1 0,1-1 0,-1-1 0,0 1 0,1 0 0,0 0 0,0 0 0,-1 0 0,1-1 0,0 1 0,0 0 0,-1 0 0,2 0 0,-2-1 0,1 1 0,1-1 0,-2 1 0,1-1 0,1 1 0,-1-1 0,0 0 0,0 1 0,2-1 0,4 1 0,0 0 0,-1-1 0,1 0 0,13-1 0,-1 0 0,86-3 0,194 4 0,-220 4 0,67 1 0,362-5 0,-457 4 0,0 1 0,-26-5 0,-15 1 0,0-1 0,0 0 0,20-2 0,-10-4 0,9 0 0,-1 4 0,47 3 0,-46 0 0,35-2 0,-64 1 0,1 0 0,0 0 0,-1-1 0,1 1 0,-1 0 0,1 0 0,0 0 0,-1-1 0,0 1 0,1 0 0,-1 0 0,1-1 0,0 1 0,-1 0 0,0-1 0,1 1 0,-1 0 0,0-1 0,1 1 0,-1-1 0,1 0 0,-1 1 0,0-1 0,0 1 0,1-1 0,-1 1 0,0 0 0,0-1 0,0 1 0,0-1 0,0 1 0,0-1 0,0 0 0,0 1 0,0-1 0,0 1 0,0-1 0,0 0 0,0 1 0,0-1 0,-1 1 0,1-1 0,-2-4 0,1 0 0,-2-1 0,-2-5 0,2 6 0,-1-4 0,4 7 0,0 1 0,-1 0 0,0 0 0,1-1 0,-1 1 0,1 0 0,-1-1 0,0 1 0,-2-2 0,3 3 0,-1 0 0,0-1 0,0 1 0,1 0 0,-1 0 0,0-1 0,0 1 0,1 0 0,-1 0 0,0 0 0,0 0 0,0 0 0,1 0 0,-1 0 0,0 0 0,0 0 0,1 0 0,-2 1 0,2-1 0,-1 0 0,1 0 0,-2 1 0,2-1 0,-2 1 0,-10 2 0,0 0 0,0 0 0,0-1 0,0-1 0,0 1 0,0-1 0,-1-1 0,1 0 0,-1-1 0,1-1 0,-14-2 0,-16-2 0,1 2 0,-80-1 0,22 3 0,-110-6 0,133 7 0,-73-4 0,-285 4 0,221 2 0,210-1 0,0 0 0,1 0 0,-1 1 0,0-1 0,1 1 0,-1-1 0,1 1 0,-1 0 0,-4 1 0,6-1 0,1-1 0,-1 0 0,1 1 0,-1 0 0,0-1 0,1 1 0,-1-1 0,1 0 0,0 1 0,-1-1 0,0 1 0,1 0 0,0-1 0,0 1 0,-1-1 0,1 1 0,0-1 0,0 1 0,0 0 0,-1 0 0,1-1 0,0 1 0,0 0 0,0-1 0,0 1 0,0-1 0,0 1 0,1 0 0,-1-1 0,0 1 0,0-1 0,0 1 0,0 0 0,1-1 0,-1 1 0,0 0 0,1-1 0,-1 1 0,2 0 0,0 1 0,1 0 0,0-1 0,0 1 0,0 0 0,0-1 0,0 0 0,0 0 0,0 0 0,0 0 0,0 1 0,6-1 0,7 3 0,-4-1 0,1 0 0,-1-1 0,1-1 0,0 0 0,0 0 0,13-1 0,27 2 0,133 1 0,-105-5 0,21 2 0,108 1 0,-180 0 0,214 1 0,-82-6 0,-114 4 0,47 1 0,-70 3-1365</inkml:trace>
</inkml:ink>
</file>

<file path=ppt/ink/ink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03"/>
    </inkml:context>
    <inkml:brush xml:id="br0">
      <inkml:brushProperty name="width" value="0.1" units="cm"/>
      <inkml:brushProperty name="height" value="0.1" units="cm"/>
      <inkml:brushProperty name="color" value="#00A0D7"/>
      <inkml:brushProperty name="ignorePressure" value="1"/>
    </inkml:brush>
  </inkml:definitions>
  <inkml:trace contextRef="#ctx0" brushRef="#br0">21 46,'23'48,"-18"-37,-4-9,-1-3,-49-105,186 403,-136-292</inkml:trace>
</inkml:ink>
</file>

<file path=ppt/ink/ink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04"/>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1,'1798'0,"-1789"0</inkml:trace>
</inkml:ink>
</file>

<file path=ppt/ink/ink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05"/>
    </inkml:context>
    <inkml:brush xml:id="br0">
      <inkml:brushProperty name="width" value="0.1" units="cm"/>
      <inkml:brushProperty name="height" value="0.1" units="cm"/>
      <inkml:brushProperty name="color" value="#00A0D7"/>
      <inkml:brushProperty name="ignorePressure" value="1"/>
    </inkml:brush>
  </inkml:definitions>
  <inkml:trace contextRef="#ctx0" brushRef="#br0">0 1,'2044'0,"-2039"0</inkml:trace>
</inkml:ink>
</file>

<file path=ppt/ink/ink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06"/>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1,'1856'0,"-1851"0</inkml:trace>
</inkml:ink>
</file>

<file path=ppt/ink/ink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07"/>
    </inkml:context>
    <inkml:brush xml:id="br0">
      <inkml:brushProperty name="width" value="0.1" units="cm"/>
      <inkml:brushProperty name="height" value="0.1" units="cm"/>
      <inkml:brushProperty name="color" value="#00A0D7"/>
      <inkml:brushProperty name="ignorePressure" value="1"/>
    </inkml:brush>
  </inkml:definitions>
  <inkml:trace contextRef="#ctx0" brushRef="#br0">1 0,'9269'0,"-9263"0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3:02:33.277"/>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0,'227'1434,"-226"-1429</inkml:trace>
</inkml:ink>
</file>

<file path=ppt/ink/ink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08"/>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1,'11'570,"-11"-568</inkml:trace>
</inkml:ink>
</file>

<file path=ppt/ink/ink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409"/>
    </inkml:context>
    <inkml:brush xml:id="br0">
      <inkml:brushProperty name="width" value="0.1" units="cm"/>
      <inkml:brushProperty name="height" value="0.1" units="cm"/>
      <inkml:brushProperty name="color" value="#00A0D7"/>
    </inkml:brush>
  </inkml:definitions>
  <inkml:trace contextRef="#ctx0" brushRef="#br0">1918 309 24575,'0'2'0,"1"0"0,0 0 0,0 1 0,0-1 0,0 0 0,0 0 0,1-1 0,2 4 0,3 7 0,-2-4 0,0 0 0,1 1 0,-1-1 0,1-1 0,1 0 0,-1 1 0,10 6 0,-16-14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0,-2 5 0,2 16 0,3-7 0,0 1 0,0-1 0,1 0 0,1 0 0,-2 1 0,2-1 0,0 0 0,0 0 0,6 7 0,10 19 0,-15-25 0,-4-5 0,1 0 0,0 0 0,-1 0 0,0 0 0,1 0 0,-1 0 0,0 0 0,0 0 0,0 0 0,1 1 0,-1-1 0,-1 0 0,1-1 0,0 0 0,0 1 0,-1-1 0,1 0 0,0 1 0,-1-1 0,0 0 0,1 0 0,0 1 0,-1-1 0,1 0 0,0 0 0,-1 1 0,0-1 0,1 0 0,-1 0 0,1 0 0,0 0 0,-1 0 0,0 0 0,1 0 0,-1 0 0,1 0 0,-1 0 0,1 0 0,-2 0 0,-16 1 0,-24 2 0,26-1 0,1 0 0,-1-1 0,0 0 0,1-1 0,-1 0 0,-18-3 0,-41-3 0,42 1 0,19 2 0,-1 1 0,-24-1 0,-29-3 0,58 6 0,0-1 0,-18-3 0,18 2 0,0 0 0,-20 0 0,11 2 0,10 0 0,1 0 0,0 0 0,-1 1 0,1 0 0,0 0 0,-12 3 0,13-2 0,0-1 0,-1 0 0,1 0 0,-1 0 0,1-1 0,-11 0 0,8-1 0,0 2 0,-16 1 0,-52 4 0,56-4 0,0 0 0,-39-3 0,15 0 0,-483 1 0,432-6 0,19 3 0,29 1 0,-134 1 0,94 2 0,87-1 0,1 0 0,-1-1 0,1 1 0,0 0 0,-1 0 0,1-1 0,0 1 0,-1 0 0,1-1 0,0 1 0,0-1 0,0 0 0,-1 1 0,1-1 0,1 0 0,-2 0 0,1 0 0,1 1 0,-2-1 0,2 0 0,-1 0 0,0 0 0,0 0 0,1-1 0,-1 1 0,1 0 0,-1 0 0,1 0 0,-1 0 0,1 0 0,0 0 0,0-3 0,-1-4 0,-1 0 0,2-1 0,2-14 0,-2 8 0,7-52 0,-7 58 0,1 0 0,4-16 0,1-5 0,1-66 0,-7 66 0,0-34 0,-2 59 0,1 0 0,0 0 0,-1 1 0,0-1 0,0 1 0,-1-1 0,1 1 0,-1-1 0,0 1 0,0 0 0,-7-7 0,10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8 0,7 85 0,-6-96 0,1 14 0,2 1 0,0-1 0,9 29 0,-12-72 0,1 9 0,-2-20 0,2-41 0,1 67 0,-1 0 0,6-11 0,1-7 0,-7 24 0,-1 0 0,1 0 0,0 0 0,0 0 0,0 1 0,1-2 0,-1 2 0,4-6 0,-4 7 0,1 0 0,-2 0 0,1 1 0,1-1 0,-1 0 0,1 0 0,-1 1 0,1-2 0,-1 2 0,0-1 0,1 1 0,0 0 0,-1-1 0,1 1 0,-1 0 0,1-1 0,-1 1 0,1 0 0,-1 0 0,3 0 0,10 1 0,0-1 0,0 2 0,1 0 0,14 3 0,-13-1 0,29 1 0,-21-3 0,-16 0 0,18 1 0,36 0 0,5 3 0,30-6 0,-215-12 0,109 12 0,-1-2 0,-15-2 0,25 4 0,0 0 0,0 0 0,1 0 0,-1 0 0,0 0 0,0 0 0,0 0 0,0 0 0,0 0 0,0 0 0,0 0 0,0 0 0,0 0 0,0 0 0,0 0 0,0 0 0,0 0 0,0 0 0,0 0 0,0 0 0,0 0 0,0 0 0,0 0 0,0 0 0,0 0 0,0-1 0,0 1 0,0 0 0,0 0 0,0 0 0,0 0 0,0 0 0,0 0 0,0 0 0,0 0 0,0 0 0,0 0 0,0 0 0,0 0 0,0 0 0,0 0 0,0 0 0,0 0 0,0 0 0,0 0 0,0 0 0,0 0 0,0 0 0,0 0 0,0 0 0,0 0 0,0 0 0,0 0 0,0 0 0,7-2 0,11 0 0,89-3 0,49 4 0,-82 2 0,747-1 0,-758 6 0,-29-7 0,46 2 0,-78-1 0,-2 0 0,1 1 0,0-1 0,0 0 0,0 0 0,-1 1 0,1-1 0,0 1 0,0-1 0,-1 0 0,1 1 0,0-1 0,0 1 0,-1 0 0,1-1 0,-1 1 0,1-1 0,-1 1 0,1 0 0,-1 0 0,0-1 0,1 1 0,0 1 0,6 23 0,-3-10 0,10 29 0,-6-23 0,2-1 0,0 0 0,16 22 0,27 30 0,-46-61 0,-1-1 0,-1 0 0,0 1 0,6 19 0,6 15 0,1 0 0,-17-42 0,0-1 0,0 0 0,0 0 0,0 1 0,-1 0 0,1-1 0,-1 0 0,1 1 0,-1 5 0,0-7 0,0-1 0,0 1 0,-1 0 0,1-1 0,0 1 0,-1 0 0,1 0 0,0-1 0,0 1 0,-1 0 0,1 0 0,0 0 0,-1-1 0,0 1 0,1-1 0,-1 1 0,1 0 0,-1-1 0,0 1 0,1-1 0,-1 1 0,1-1 0,-1 0 0,0 1 0,0-1 0,1 0 0,-2 1 0,2-1 0,-1 1 0,0-1 0,0 0 0,0 0 0,-1 0 0,-88-1 0,51-4 0,29 3 0,0 0 0,-19 0 0,23 1 0,1 1 0,0-1 0,-1 1 0,1-1 0,-1 0 0,1-1 0,-9-3 0,9 4 0,-5-2 0,0 1 0,0 0 0,-1 1 0,-16 0 0,16 0 0,-139 0 0,80 2 0,-20 4 0,-213-5 0,289 1 0,-28 4 0,27-3 0,-27 2 0,-41-4 0,-92-1 0,137-5 0,30 5 0,-1-1 0,0 1 0,-10 0 0,6 0 0,-1 0 0,0-1 0,-21-5 0,22 4 0,-1-1 0,1 2 0,-26-1 0,-247 4 0,284-1 0,1 0 0,-1-1 0,1 1 0,0 0 0,0 0 0,0 0 0,-1-1 0,1 1 0,-1-1 0,1 1 0,0-1 0,0 1 0,0-1 0,-1 0 0,2 0 0,-1 1 0,-1-1 0,2 0 0,-1 0 0,0 0 0,0 1 0,0-1 0,1 0 0,-1-1 0,0 1 0,1 0 0,-1 0 0,1 0 0,-1 0 0,1 0 0,-1 0 0,1-3 0,-1-4 0,0 0 0,1 1 0,0-1 0,1-9 0,0 0 0,-1-229 0,5 217 0,-5 26 0,1 0 0,-1 1 0,1-1 0,0 1 0,0 0 0,1 0 0,-1 0 0,1-1 0,2-2 0,-3 4 0,-1 1 0,1-1 0,-1 0 0,1 1 0,-1-1 0,1 1 0,0-1 0,-1 1 0,1 0 0,-1-1 0,1 1 0,0 0 0,0 0 0,-1-1 0,1 1 0,0 0 0,-1 0 0,1 0 0,0 0 0,0 0 0,-1 0 0,1 0 0,0 0 0,0 0 0,0 0 0,-1 0 0,1 0 0,0 0 0,-1 0 0,1 1 0,0-1 0,0 0 0,-1 0 0,1 1 0,-1-1 0,1 0 0,0 1 0,-1-1 0,1 1 0,0-1 0,-1 1 0,1 0 0,0 0 0,0 1 0,0-1 0,1 1 0,-1 1 0,0-1 0,0 0 0,0 0 0,-1 0 0,1 0 0,0 0 0,-1 0 0,1 5 0,-3 40 0,3 57 0,6-42 0,-5-40 0,1 23 0,-3-42 0,0 2 0,0 0 0,0 0 0,1 0 0,-1 0 0,4 8 0,-3-11 0,-1-1 0,0 0 0,1 0 0,0 0 0,0 0 0,-1 0 0,1 0 0,0 0 0,0 1 0,0-1 0,0-1 0,0 1 0,0 0 0,1 0 0,-1-1 0,0 1 0,0 0 0,0-1 0,1 1 0,-1-1 0,1 0 0,-1 1 0,0 0 0,1-1 0,-1 0 0,0 0 0,1 0 0,2 0 0,-1 0 0,0 1 0,1-1 0,0 0 0,-1-1 0,0 1 0,1 0 0,4-2 0,-7 1 0,0 1 0,0 0 0,0-1 0,-1 1 0,1-1 0,0 1 0,0-1 0,-1 1 0,1-1 0,0 1 0,-1-1 0,1 1 0,-1-1 0,1 0 0,-1 0 0,1 0 0,-1 1 0,0-1 0,1 0 0,-1 0 0,0 1 0,0-1 0,0 0 0,1 0 0,-1 1 0,0-2 0,0 2 0,-1-2 0,-6-89 0,6 81 0,0 0 0,0 0 0,-6-16 0,4 17 0,1-1 0,0 0 0,-1-17 0,3 11 0,2 2 0,-2 0 0,-1 0 0,0 1 0,-1-1 0,-6-20 0,8 34 0,0 0 0,0 0 0,0 0 0,0 0 0,0 0 0,0 0 0,0-1 0,0 1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6 0,1 7 0,-1 170 0,5-100 0,-2-76 0,1-1 0,0 1 0,1 0 0,0 0 0,0-1 0,4 8 0,-6-13 0,1-1 0,-1 1 0,2-1 0,-2 1 0,1 0 0,0-1 0,0 1 0,-1-1 0,1 0 0,0 1 0,0 0 0,0-1 0,0 0 0,0 0 0,0 1 0,0-1 0,0 0 0,0 0 0,0 0 0,1 0 0,25 0 0,-19-1 0,7 2 0,-11-1 0,1 0 0,-1 0 0,0 0 0,0 0 0,1-1 0,6-1 0,-10 2 0,-1-1 0,1 0 0,-1 1 0,1-1 0,0 1 0,-1-1 0,1 0 0,-1 1 0,1-1 0,-1 0 0,1 1 0,-1-2 0,0 2 0,1-1 0,-1 0 0,0 0 0,0 1 0,0-1 0,0 0 0,0 0 0,0 1 0,0-1 0,0 0 0,0 0 0,0 0 0,0-1 0,-6-22 0,6 23 0,-17-47 0,-1-46 0,6 4 0,9 68 0,2 19 0,-1-2 0,2 1 0,-1 0 0,1 0 0,0 0 0,0-1 0,0 1 0,0 0 0,1 0 0,1-6 0,-2 10 0,0 0 0,0 0 0,1 0 0,-1 0 0,0-1 0,0 1 0,0-1 0,0 1 0,0 0 0,0 0 0,0-1 0,0 1 0,0 0 0,0 0 0,0 0 0,0-1 0,0 1 0,0 0 0,0 0 0,0-1 0,0 1 0,0 0 0,0 0 0,0 0 0,0-1 0,0 1 0,0 0 0,-1 0 0,1-1 0,-9 1 0,5 0 0,-19-1 0,22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0,0-1 0,0 1 0,1 0 0,2-2 0,-1 1 0,1-1 0,0 1 0,-1-1 0,1 1 0,0 0 0,0 0 0,0 0 0,0 0 0,6 0 0,33-3 0,-27 3 0,-11 1 0,1 0 0,-1-1 0,1 1 0,-1 0 0,1 1 0,-1-1 0,1 1 0,-1-1 0,1 1 0,-1 1 0,5 1 0,-32-25 0,22 21 0,-1 0 0,0-1 0,-1 0 0,1 1 0,-1 0 0,1-1 0,-1 1 0,1-1 0,-1 1 0,0 1 0,0-1 0,0 0 0,0 1 0,0-1 0,0 1 0,0 0 0,-4-1 0,-2 2 0,0-1 0,0 1 0,0 0 0,0 1 0,0 0 0,0 1 0,1-1 0,0 1 0,-1 1 0,-8 4 0,13-6 0,0 0 0,1-1 0,0 2 0,0-1 0,0 1 0,0-1 0,0 0 0,1 2 0,-1-2 0,1 1 0,0 0 0,0 0 0,0 0 0,0 1 0,1-1 0,-1 0 0,1 1 0,0-1 0,0 1 0,0-1 0,1 1 0,0-1 0,-1 1 0,2 6 0,-1-9 0,0-1 0,1 2 0,-1-2 0,0 1 0,1-1 0,-1 1 0,1 0 0,-1-1 0,1 1 0,-1-1 0,1 1 0,0-1 0,-1 1 0,1-1 0,0 1 0,0-1 0,-1 0 0,1 1 0,0-1 0,0 1 0,-1-1 0,1 0 0,0 0 0,0 0 0,0 0 0,-1 1 0,2-1 0,0 0 0,30 0 0,-25 0 0,0-1 0,1 0 0,-2 0 0,1 0 0,1-1 0,-2 1 0,9-4 0,-2 1 0,3 1 0,-1-1 0,1 2 0,1 0 0,28-1 0,-26 3 0,90-5 0,260 5 0,-380-1 0,-1 0 0,2-1 0,-1 1 0,-15-5 0,15 2 0,0 2 0,0 0 0,1 0 0,-20 0 0,-106 2 0,496 0 0,-217 6 0,-11 0 0,-49-1 0,53-5 0,-68 0 0,-8-4 0,-32 2 0,-1-1 0,-14 2 0,1 0 0,27 1 0,-41 0 0,1 0 0,-1 0 0,1 1 0,0-1 0,0 0 0,-1 0 0,1 0 0,0 1 0,-1-1 0,1 0 0,-1 1 0,1-1 0,-1 1 0,1-1 0,-1 0 0,1 1 0,-1 0 0,0-1 0,1 1 0,0-1 0,-1 1 0,0-1 0,0 1 0,0-1 0,1 1 0,-1 0 0,0-1 0,0 1 0,0-1 0,0 1 0,0-1 0,0 2 0,0-1 0,0 0 0,0 0 0,0-1 0,0 1 0,0 0 0,0 0 0,0-1 0,-1 1 0,1 0 0,0 0 0,0-1 0,-1 1 0,0 0 0,1-1 0,0 1 0,-1 0 0,1-1 0,-1 1 0,0-1 0,1 1 0,-1-1 0,1 1 0,-1-1 0,0 0 0,0 1 0,1 0 0,-1-1 0,0 0 0,-1 1 0,-24 1 0,20-2 0,0 0 0,1 0 0,-11 3 0,-3 0 0,0-1 0,-1 0 0,1-1 0,-38-2 0,9 0 0,-172 7 0,-84-12 0,-72 5 0,198 2 0,166-1 0,1 1 0,-19 4 0,2 0 0,22-4 0,0 0 0,1 0 0,-1 1 0,0 0 0,1-1 0,-10 6 0,15-7 0,0 0 0,0 0 0,0 0 0,0 0 0,0 0 0,0 0 0,0 0 0,0 0 0,-1 0 0,1 0 0,0 0 0,0 1 0,0-1 0,0 0 0,0 0 0,0 0 0,0 0 0,0 0 0,0 0 0,0 0 0,0 0 0,0 0 0,-1 0 0,1 0 0,0 0 0,0 1 0,0-1 0,0 0 0,0 0 0,0 0 0,0 0 0,0 0 0,0 0 0,0 0 0,0 0 0,0 0 0,0 1 0,0-1 0,0 0 0,0 0 0,0 0 0,0 0 0,0 0 0,0 0 0,0 0 0,0 0 0,0 0 0,1 1 0,-1-1 0,0 0 0,0 0 0,0 0 0,0 0 0,0 0 0,0 0 0,9 3 0,13-2 0,814-2 0,-707 7 0,364-6 0,-493 0 0,1 0 0,-1 0 0,1 0 0,0 0 0,-1 0 0,1 0 0,0 0 0,0 0 0,-1 0 0,1 0 0,-1 0 0,1 0 0,0 1 0,-1-1 0,1 0 0,-1 0 0,1 1 0,0-1 0,-1 1 0,1-1 0,-1 1 0,0-1 0,1 0 0,0 1 0,-1 0 0,0-1 0,0 1 0,1 0 0,-1-1 0,0 1 0,0-1 0,0 1 0,0 0 0,-1 0 0,1-1 0,0 1 0,0 0 0,0-1 0,0 1 0,-1-1 0,1 1 0,-1 0 0,1-1 0,-1 1 0,-1 2 0,1-1 0,-1 0 0,-1 0 0,2 1 0,-2-1 0,1 0 0,-1-1 0,0 1 0,-4 2 0,-6 0 0,0 0 0,-1-2 0,1 0 0,-1 0 0,-19 0 0,2 1 0,-29 0 0,-59-4 0,42 0 0,-491 1 0,407-6 0,-129 7 0,289-1 0,0 0 0,0 0 0,0 0 0,0 0 0,0 0 0,0 0 0,0 0 0,0 0 0,1 1 0,-1-1 0,0 1 0,0-1 0,0 0 0,0 1 0,1-1 0,-2 1 0,2-1 0,-1 1 0,1-1 0,0 0 0,0 1 0,-1-1 0,1 1 0,0-1 0,0 0 0,0 1 0,0-1 0,-1 1 0,1-1 0,0 0 0,0 1 0,0 0 0,0-1 0,0 1 0,0-1 0,0 0 0,0 1 0,1 0 0,-1 0 0,0 0 0,1 0 0,-1 0 0,1 1 0,0-1 0,-1 0 0,1-1 0,0 1 0,0 0 0,0 0 0,0 0 0,0 0 0,0-1 0,0 1 0,0 0 0,0 0 0,1-1 0,-1 1 0,0-1 0,3 1 0,16 3 0,1-1 0,0 0 0,37-1 0,-41-2 0,346 2 0,-187-3 0,28-5 0,-26 0 0,27 1 0,-59 0 0,-130 4 0,-13 1 0,5 0 0,-1 0 0,1 0 0,11 1 0,-18-1 0,0 0 0,0 0 0,0 0 0,0 1 0,0-1 0,-1 0 0,2 0 0,-2 0 0,1 1 0,0-1 0,0 0 0,0 1 0,0-1 0,-1 1 0,1-1 0,0 1 0,0 0 0,-1-1 0,1 1 0,-1-1 0,1 1 0,0 0 0,-1-1 0,1 1 0,-1 0 0,0-1 0,1 1 0,-1 0 0,1 0 0,-1 0 0,0 0 0,0 0 0,0-1 0,0 1 0,0 0 0,0 0 0,0 1 0,0-1 0,0 0 0,-1 0 0,1 0 0,-1-1 0,1 1 0,-1 0 0,1 0 0,0-1 0,-1 1 0,0 0 0,0-1 0,1 1 0,-1 0 0,0-1 0,1 1 0,-1-1 0,0 1 0,0-1 0,0 1 0,0-1 0,0 0 0,0 1 0,0-1 0,0 0 0,1 0 0,-3 1 0,-3 0 0,0-1 0,0 0 0,-9 0 0,-1 1 0,-59 4 0,-80-5 0,69-1 0,-604 1 0,533 6 0,15 5 0,83-5 0,30-4 0,17-2 0,1 1 0,-1 0 0,1 1 0,0 0 0,-21 6 0,31-8 0,0 1 0,1-1 0,-1 0 0,1 0 0,-1 1 0,0-1 0,1 0 0,-1 1 0,1 0 0,-1-1 0,0 0 0,1 1 0,0-1 0,-1 1 0,1 0 0,0-1 0,0 0 0,-1 0 0,1 1 0,0-1 0,0 0 0,0 0 0,0 0 0,1 1 0,-1-1 0,0 0 0,0 0 0,0 0 0,0 0 0,0 1 0,0-1 0,0 0 0,0 0 0,0 0 0,0 0 0,0 1 0,1-1 0,-1 0 0,0 0 0,0 0 0,0 0 0,0 0 0,0 1 0,1-1 0,1 1 0,0 0 0,-1-1 0,1 1 0,-1 0 0,1-1 0,0 0 0,0 1 0,0-1 0,3 0 0,199 1 0,-97-2 0,1159 1 0,-1266 0 0,1 0 0,0 0 0,-1 0 0,1 0 0,-1 0 0,1 0 0,-1 0 0,1 0 0,-1 0 0,1 0 0,-1 0 0,1 0 0,0 0 0,-1 1 0,0-1 0,1 0 0,-1 0 0,1 0 0,0 1 0,-1-1 0,0 0 0,1 1 0,-1-1 0,0 0 0,1 1 0,-1-1 0,0 1 0,0 0 0,0-1 0,0 0 0,0 1 0,0-1 0,-1 0 0,1 1 0,0-1 0,0 0 0,0 1 0,0-1 0,0 0 0,-1 1 0,1-1 0,0 0 0,0 0 0,-1 1 0,1-1 0,-1 0 0,1 0 0,0 1 0,-1-1 0,0 1 0,0-1 0,1 1 0,-1 0 0,0-1 0,0 0 0,0 1 0,1-1 0,-1 0 0,0 1 0,0-1 0,0 0 0,0 0 0,0 0 0,0 0 0,0 1 0,0-1 0,1 0 0,-2 0 0,2-1 0,-1 1 0,-1 0 0,2 0 0,-1 0 0,0 0 0,0-1 0,0 1 0,0 0 0,0-1 0,1 1 0,-3-2 0,2 1 0,0-1 0,0 0 0,0 1 0,0-2 0,0 2 0,0-1 0,1 0 0,-2-3 0,2 3 0,-1 0 0,0 0 0,0 0 0,1 0 0,-1 0 0,-3-3 0,14 19 0,-1 1 0,-1-1 0,12 31 0,-20-43 0,3 5 0,0 0 0,0 1 0,-1-1 0,0 0 0,-1 1 0,1 10 0,-2-18 0,0 0 0,0 1 0,0-1 0,0 0 0,0 0 0,0 1 0,0-1 0,0 0 0,-1 0 0,1 0 0,0 1 0,0-1 0,0 0 0,0 1 0,0-1 0,0 0 0,-1 0 0,1 0 0,0 1 0,0-1 0,0 0 0,0 0 0,-1 0 0,1 0 0,-1 0 0,1 0 0,0 0 0,0 1 0,0-1 0,-1 0 0,1 0 0,0 0 0,0 0 0,-1 0 0,1 0 0,0 0 0,-1 0 0,1 0 0,0 0 0,0 0 0,-1 0 0,1 0 0,0-1 0,-16-4 0,8 2 0,-19-2 0,1 1 0,-55-1 0,-519 4 0,296 2 0,202-7 0,-2 3 0,51 1 0,19 1 0,10 1 0,-28-3 0,35 1 0,12 2 0,0 0 0,0-1 0,0 1 0,1-1 0,-1 0 0,0 0 0,0-1 0,1 1 0,-6-3 0,9 3 0,1 1 0,-1-1 0,0 1 0,1-1 0,-1 1 0,1-1 0,0 1 0,-1-1 0,0 0 0,1 1 0,0-1 0,-1 0 0,1 0 0,0 1 0,0-1 0,0 0 0,0 1 0,0-1 0,-1 0 0,1 0 0,0 1 0,1-1 0,-1 0 0,0 0 0,0 0 0,0 1 0,0-1 0,0 0 0,1 1 0,0-2 0,0 1 0,-1-1 0,1 1 0,-1 0 0,2 0 0,-2 0 0,1 0 0,1 0 0,-2 0 0,1 0 0,1 0 0,-1 0 0,0 0 0,0 1 0,0-1 0,1 0 0,2 0 0,14-3 0,1 1 0,0 0 0,25 0 0,59 4 0,-40 0 0,99-2 0,166 2 0,-270 1 0,43 1 0,27 3 0,-26 0 0,81-6 0,-93 0 0,-70 3 0,-20-3 0,1 0 0,-1 1 0,1-1 0,0 0 0,0 0 0,-1 1 0,1-1 0,0 0 0,-1 1 0,1-1 0,-1 0 0,0 1 0,1-1 0,0 1 0,-1 0 0,1-1 0,-1 1 0,0-1 0,0 1 0,1-1 0,-1 1 0,1-1 0,-1 1 0,0 0 0,0 0 0,0-1 0,-1 1 0,1-1 0,-1 1 0,1 0 0,0-1 0,-1 0 0,1 1 0,0-1 0,-1 1 0,0-1 0,1 0 0,-1 0 0,1 1 0,-1-1 0,0 0 0,1 0 0,-1 1 0,1-1 0,-1 0 0,0 0 0,0 0 0,-17 3 0,16-3 0,-28 3 0,1-1 0,-39-3 0,13 0 0,-349 5 0,184 2 0,-35-5 0,140-1 0,42 6 0,-3-1 0,69-5-1365</inkml:trace>
</inkml:ink>
</file>

<file path=ppt/ink/ink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410"/>
    </inkml:context>
    <inkml:brush xml:id="br0">
      <inkml:brushProperty name="width" value="0.1" units="cm"/>
      <inkml:brushProperty name="height" value="0.1" units="cm"/>
      <inkml:brushProperty name="color" value="#00A0D7"/>
    </inkml:brush>
  </inkml:definitions>
  <inkml:trace contextRef="#ctx0" brushRef="#br0">1 500 24575,'0'-6'0,"0"1"0,0 0 0,2-8 0,-1 11 0,0 1 0,-1-1 0,1 0 0,0 0 0,0 0 0,0 1 0,1-1 0,-1 1 0,1-1 0,-1 0 0,4-2 0,-4 3 0,1 0 0,0-2 0,0 2 0,0-1 0,-1 0 0,0 1 0,1-2 0,-1 1 0,0 1 0,0-1 0,0 0 0,0-1 0,-1 1 0,1 0 0,0 0 0,-1-1 0,0 1 0,1 0 0,-1 0 0,0-1 0,-1 1 0,1-4 0,1-2 0,0-1 0,1 0 0,0 1 0,1-1 0,0 1 0,0-1 0,10-14 0,-5 6 0,-5 12 0,-1 0 0,0 1 0,0-1 0,-1 0 0,1 0 0,-1 0 0,-1 0 0,1-1 0,-1-5 0,0 2 0,-1 6 0,1 1 0,0-2 0,0 1 0,0 0 0,1 0 0,-1 0 0,1-1 0,0 1 0,0 0 0,0 0 0,2-4 0,10-26 0,-8 23 0,0 1 0,-1-1 0,-1 0 0,3-15 0,-4 19 0,-2 2 0,1 0 0,0 0 0,0 0 0,1 0 0,0 0 0,0 0 0,2-4 0,-2 6 0,-2 0 0,1 0 0,0-1 0,0 1 0,-1 0 0,1 0 0,-1-1 0,0-2 0,0 3 0,0-1 0,0 1 0,1 0 0,0-1 0,-1 1 0,3-4 0,-3 5 0,0 0 0,1 1 0,-1-1 0,1 0 0,0 1 0,-1-1 0,1 1 0,0-1 0,0 1 0,-1-1 0,1 1 0,0 0 0,0-1 0,0 1 0,-1 0 0,1-1 0,0 1 0,0 0 0,0 0 0,0 0 0,0-1 0,0 1 0,1 0 0,7 1 0,1-1 0,-1 1 0,17 3 0,-15-2 0,-1 0 0,18 1 0,4-3 0,45-1 0,-52-5 0,-20 5 0,-1 0 0,1 0 0,-1 0 0,0 1 0,6-1 0,286 1 0,-225 6 0,77-1 0,330-5 0,-465 1 0,0 0 0,14 3 0,-14-2 0,-1 0 0,18 0 0,-23-3 0,16 1 0,0 1 0,28 3 0,25 1 0,-65-3 0,14 2 0,-19-3 0,-8-1 0,-16 1 0,11-1 0,1 1 0,0-1 0,0 0 0,-1-1 0,-9-1 0,15 2 0,1 0 0,-1 0 0,1 0 0,0 0 0,-1 0 0,1 0 0,0 0 0,0 0 0,-1-1 0,1 1 0,-1 0 0,1 0 0,0 0 0,0 0 0,-1 0 0,1-1 0,0 1 0,0 0 0,0 0 0,-1 0 0,1-1 0,0 1 0,-1-1 0,1 1 0,0 0 0,0 0 0,0-1 0,0 1 0,0 0 0,0 0 0,0-1 0,0 1 0,0 0 0,0-1 0,0 1 0,0 0 0,0 0 0,0-1 0,0 1 0,0 0 0,0-1 0,0 1 0,0 0 0,0 0 0,0-1 0,0 1 0,0 0 0,1 0 0,-1-1 0,0 1 0,1 0 0,-1-1 0,1 0 0,-1 0 0,2 1 0,-2-1 0,1 0 0,1 0 0,-1 1 0,-1-1 0,2 1 0,-1-1 0,0 1 0,0-1 0,3 0 0,7 0 0,0 0 0,22 1 0,-20 0 0,25-2 0,-35 2 0,12-2 0,-25 2 0,-5 2 0,-21 5 0,25-5 0,-1 0 0,0 0 0,-19 0 0,15-1 0,10-1 0,1 1 0,0-1 0,0-1 0,0 1 0,0 0 0,-6-2 0,11 2 0,0 0 0,0 0 0,-1 0 0,1 0 0,0 0 0,-1 0 0,1 0 0,0 0 0,0 0 0,0-1 0,-1 1 0,1 0 0,0 0 0,0-1 0,0 1 0,0 0 0,-1 0 0,1 0 0,0 0 0,0 0 0,-1-1 0,1 1 0,0 0 0,0 0 0,0 0 0,0-1 0,0 1 0,0 0 0,0 0 0,0 0 0,0-1 0,0 1 0,0 0 0,0 0 0,0 0 0,0-1 0,7-6 0,-4 6 0,-1-1 0,1 1 0,0 0 0,0 0 0,5-2 0,13 2 0,1 1 0,31 2 0,-30-1 0,43 3 0,240-4 0,-304 0 0,0 1 0,-1-1 0,1 0 0,0 0 0,0 1 0,-1-1 0,1 1 0,0 0 0,1 0 0,-2-1 0,0 1 0,0 0 0,0-1 0,0 1 0,0-1 0,0 0 0,0 0 0,0 1 0,0-1 0,0 0 0,0 0 0,0 0 0,0 0 0,0 0 0,0 0 0,0 0 0,0 0 0,0 0 0,0 0 0,0-1 0,0 1 0,0 0 0,0-1 0,0 1 0,0 0 0,0-1 0,1-1 0,-2 2 0,0 0 0,1 0 0,-1 0 0,0 0 0,0 0 0,0 0 0,0 0 0,0 0 0,0-1 0,1 1 0,-1 0 0,0 0 0,1 0 0,-1 0 0,0 0 0,0 0 0,0 0 0,0 0 0,0 0 0,1 0 0,-1 0 0,0 0 0,0 0 0,0 0 0,0 0 0,0 0 0,1 1 0,-1-1 0,0 0 0,0 0 0,1 0 0,-1 0 0,3 7 0,-2 16 0,0-3 0,2-7 0,-1-1 0,-1 1 0,0-1 0,-3 25 0,1-4 0,1-30 0,0 0 0,0 0 0,0 0 0,0 0 0,1 0 0,-1-1 0,2 1 0,-2 0 0,1 0 0,1-1 0,1 4 0,-1-2 0,-1 0 0,1 0 0,-1 1 0,0-2 0,2 9 0,-3-7 0,1 0 0,0-1 0,0 1 0,4 6 0,-3-5 0,0 0 0,-1 1 0,0-1 0,1 1 0,-2-1 0,0 1 0,0 0 0,-2 9 0,1 8 0,1-16 0,0-7 0,-1 1 0,1-1 0,0 1 0,0-1 0,0 1 0,0-1 0,0 0 0,1 1 0,-1 0 0,0-1 0,1 0 0,-1 1 0,0-1 0,1 0 0,0 0 0,0 1 0,-1-1 0,2 0 0,-2 0 0,1 1 0,1-1 0,0 1 0,0 0 0,0-1 0,-1 1 0,1-1 0,0 1 0,-1 0 0,0 0 0,1 0 0,-1 0 0,0 0 0,0 0 0,0 0 0,-1 0 0,1 0 0,0 4 0,0 2 0,0 0 0,-1 13 0,0-25 0,-1-1 0,0 0 0,1 0 0,-4-6 0,2 5 0,0 1 0,1-1 0,-1-12 0,1 10 0,1 1 0,-2-1 0,-2-13 0,2 21 0,0 6 0,-2 9 0,4-10 0,-2 3 0,1 0 0,0 1 0,0 11 0,1-17 0,1 1 0,-1-1 0,0 0 0,1 1 0,0-1 0,0 0 0,0 0 0,1 0 0,-1 0 0,1 0 0,3 4 0,-1-3 0,-2-2 0,-1 0 0,1 1 0,0-2 0,-1 2 0,3 3 0,-4-6 0,0 0 0,0 0 0,0 1 0,0-1 0,0 0 0,0 0 0,0 0 0,0 0 0,0 1 0,0-1 0,0 0 0,0 0 0,0 0 0,0 0 0,0 1 0,0-1 0,0 0 0,0 0 0,0 0 0,0 0 0,0 0 0,-1 1 0,1-1 0,0 0 0,0 0 0,0 0 0,-1 0 0,1 0 0,0 0 0,0 1 0,0-1 0,-1 0 0,-12 0 0,-14-4 0,0 1 0,-45-1 0,-32 10 0,-629-6 0,718-1 0,-26-4 0,25 3 0,-21-2 0,-459 3 0,244 3 0,-151-2 0,401 0 0,1 0 0,0 0 0,0 0 0,0 0 0,-1 0 0,2 0 0,-1 0 0,-1 0 0,1-1 0,0 1 0,0-1 0,0 1 0,-1-1 0,1 0 0,1 1 0,0-1 0,0 0 0,0 1 0,-1-1 0,2 0 0,-1 1 0,0-1 0,0 0 0,0 0 0,1 0 0,-1 1 0,0-1 0,0 0 0,0 1 0,1-1 0,-1 0 0,0 1 0,2-2 0,15-25 0,-13 21 0,0 0 0,0 0 0,-1 0 0,0-1 0,3-7 0,13-41 0,-5-6 0,-8 44 0,-3 9 0,0 1 0,2-13 0,-2 7 0,0 1 0,1 0 0,1 0 0,11-21 0,-1 3 0,5-13 0,-20 42 0,0 0 0,1-1 0,0 1 0,-1 0 0,1-1 0,-1 1 0,2 0 0,-2 0 0,1 0 0,0 0 0,0-1 0,0 1 0,0 1 0,0-1 0,0 0 0,1 0 0,-1 0 0,0 1 0,0-1 0,2 0 0,1 0 0,0 0 0,0 0 0,-1 1 0,1 0 0,0 0 0,6 0 0,-3 0 0,525 2 0,-273-4 0,670 2 0,-919 1 0,0 0 0,0 1 0,19 3 0,13 4 0,-8-4 0,-27-3 0,1 0 0,-1-1 0,1 0 0,-1 0 0,1-1 0,-1 0 0,13-2 0,-21 1 0,0 0 0,0 0 0,-1 0 0,1-1 0,-1 1 0,1 0 0,-1 0 0,1 0 0,-3-1 0,-4-2 0,8 4 0,2 3 0,0 1 0,0 1 0,-1-1 0,0 1 0,0 0 0,-1 0 0,1 0 0,-1-1 0,0 1 0,0 0 0,-1 6 0,-1 7 0,1 21 0,0-15 0,1 0 0,5 34 0,-2-43 0,0-1 0,-1 0 0,1 22 0,-3-32 0,0 0 0,1 1 0,0-1 0,0 0 0,1 1 0,2 5 0,-2-5 0,0-1 0,-1 0 0,0 1 0,1-1 0,-1 0 0,0 7 0,-2-6 0,1-4 0,0 1 0,0-1 0,-1 1 0,1-1 0,0 1 0,1 0 0,-1-1 0,0 0 0,0 1 0,0-1 0,1 1 0,0 0 0,0 0 0,-1-2 0,1 0 0,-1 0 0,1 0 0,-1 0 0,0 0 0,0 0 0,1 0 0,-1 0 0,0 0 0,0-1 0,1 1 0,-1 0 0,1 0 0,-1 0 0,0 0 0,0-1 0,1 1 0,-1 0 0,0 0 0,0-1 0,0 1 0,0 0 0,1 0 0,-1-1 0,0 1 0,0 0 0,1 0 0,-1-1 0,0 1 0,0-1 0,0 1 0,0 0 0,0-1 0,0 1 0,0 0 0,0-1 0,2-12 0,3-60 0,-2 39 0,-3-54 0,-1 34 0,-1 44 0,1 1 0,-1 0 0,-1-1 0,0 1 0,0 0 0,-9-16 0,6 12 0,2 6 0,0 0 0,1 0 0,-1 0 0,-1 1 0,0-1 0,-9-8 0,14 15 0,-1-1 0,0 1 0,1-1 0,-1 1 0,1-1 0,-2 0 0,2 1 0,-1 0 0,0-1 0,0 1 0,1 0 0,-1 0 0,0-1 0,0 1 0,0 0 0,0 0 0,0 0 0,0 0 0,1 0 0,-2 0 0,2 0 0,-1 0 0,0 0 0,0 0 0,0 0 0,0 1 0,0-1 0,0 0 0,1 0 0,-1 1 0,0-1 0,0 1 0,1-1 0,-1 1 0,0-1 0,0 1 0,1-1 0,-1 1 0,0 0 0,0 0 0,-2 2 0,1 0 0,-1 0 0,1-1 0,-1 2 0,2-1 0,-1 0 0,-2 6 0,4-8 0,-1 1 0,0-1 0,1 0 0,0 0 0,0 1 0,0-1 0,0 0 0,0 1 0,0-1 0,0 1 0,0-1 0,1 2 0,0-3 0,-1 1 0,0 0 0,0-1 0,0 0 0,1 1 0,-1-1 0,0 0 0,1 1 0,-1-1 0,1 0 0,-1 0 0,0 1 0,1-1 0,-1 0 0,0 0 0,1 0 0,0 1 0,-1-1 0,1 0 0,-1 0 0,0 0 0,1 0 0,0 0 0,-1 0 0,1 0 0,-1 0 0,0 0 0,1 0 0,0 0 0,-1 0 0,1 0 0,0 0 0,-1 0 0,0 0 0,1 0 0,-1-1 0,0 1 0,1 0 0,0 0 0,0-1 0,-1 1 0,0 0 0,0 0 0,0 0 0,1 0 0,-1 0 0,0 0 0,1 0 0,-1 0 0,0 0 0,0 0 0,0 0 0,0 0 0,0 0 0,1 0 0,-1-1 0,0 1 0,0 0 0,0 0 0,0 0 0,0 0 0,0 0 0,1 0 0,-1 0 0,0-1 0,0 1 0,0 0 0,0 0 0,1 0 0,-1 0 0,0 0 0,0-1 0,0 1 0,0 0 0,0-1 0,0 1 0,0 0 0,0 0 0,0 0 0,0 0 0,0 0 0,0-1 0,0 1 0,0 0 0,0 0 0,-11-3 0,-14 0 0,-79 9 0,-683-6 0,596 6 0,1 0 0,112-5 0,-77-2 0,110-5 0,31 4 0,0 0 0,-15 0 0,-157 2 0,184 0 0,0 0 0,0 0 0,1 1 0,-1-1 0,1 0 0,-1 0 0,0 1 0,1 0 0,-1-1 0,0 1 0,1 0 0,-1-1 0,1 1 0,-1 0 0,1 0 0,0 0 0,-1 0 0,1 0 0,0 1 0,0-1 0,-2 1 0,0 3 0,0 0 0,0 0 0,1 0 0,-3 8 0,2-5 0,-52 111 0,51-110 0,0 1 0,0 1 0,-1 15 0,1-13 0,0 0 0,-9 19 0,-3 9 0,15-37 0,0-3 0,0 1 0,1-1 0,-1 1 0,1-1 0,0 1 0,0-1 0,0 1 0,0 0 0,0 1 0,0-2 0,0-1 0,1 1 0,-1-1 0,0 1 0,1-1 0,-1 0 0,1 1 0,-1 0 0,1-1 0,-1 0 0,1 1 0,-1-1 0,1 0 0,-1 1 0,1-1 0,-1 0 0,2 0 0,-2 1 0,1-1 0,-1 0 0,1 0 0,0 0 0,-1 0 0,1 0 0,-1 0 0,2 0 0,-2 0 0,1 0 0,0 0 0,125 0 0,-51-1 0,-7-5 0,41 1 0,918 5 0,-524 0 0,-494-1 0,-1 0 0,0 0 0,12-3 0,11-1 0,-30 5 0,0-1 0,0 1 0,0 0 0,0-1 0,0 1 0,0 0 0,0-1 0,0 1 0,0-1 0,0 1 0,-1-1 0,1 0 0,0 1 0,0-1 0,-1 0 0,1 0 0,0 0 0,-1 1 0,1-1 0,-1 0 0,0 0 0,1 0 0,0 1 0,-1-1 0,0 0 0,0 0 0,0 0 0,1 0 0,-1-2 0,0-3 0,1-1 0,-1 0 0,-1-8 0,0 5 0,0-7 0,-6-30 0,2 18 0,-1-34 0,6 12 0,-1 50 0,1 0 0,0 1 0,0-1 0,-1 1 0,1-1 0,0 1 0,-1-1 0,1 0 0,-1 0 0,1 1 0,-1-1 0,1 1 0,-1 0 0,0-1 0,1 1 0,-1-1 0,1 1 0,-1 0 0,0-1 0,1 1 0,-1 0 0,1 0 0,-2-1 0,2 1 0,-1 0 0,1 0 0,-2 0 0,2 0 0,-1 0 0,-1 0 0,-28 0 0,22 0 0,-223 1 0,125-1 0,5-6 0,-69 2 0,140 3 0,2 1 0,0-1 0,0-1 0,-33-5 0,30 2 0,0 2 0,-58-2 0,-44 0 0,86 5 0,-165 4 0,31 2 0,76 3 0,34-3 0,-26 6 0,166-10 0,1088-2 0,-1080 6 0,33-1 0,-17 1 0,158-6 0,-247 0 0,0 0 0,1 1 0,-1-1 0,1 1 0,-2 0 0,1 0 0,7 4 0,-10-5 0,1 1 0,-1-1 0,1 1 0,-1-1 0,1 1 0,-1 0 0,0 0 0,0 0 0,0 0 0,1 0 0,-1 0 0,0 0 0,0 0 0,0 1 0,-1-1 0,2 0 0,-2 1 0,1-1 0,-1 0 0,1 0 0,0 1 0,-1 2 0,0-4 0,0 0 0,0 1 0,0-1 0,0 1 0,0-1 0,0 1 0,-1-1 0,1 0 0,0 1 0,-1-1 0,1 1 0,0-1 0,-1 0 0,1 1 0,0-1 0,-1 0 0,1 1 0,-1-1 0,1 0 0,-1 0 0,1 1 0,0-1 0,-1 1 0,0-1 0,1 0 0,-1 0 0,1 0 0,0 0 0,-1 0 0,0 0 0,0 0 0,-23 2 0,12-1 0,-44 7 0,-35 6 0,79-12 0,-1 0 0,-25 0 0,3 0 0,-90 0 0,72-3 0,-1-1 0,-86-13 0,144 15 0,0 0 0,0 0 0,0-1 0,8 0 0,6-1 0,384-10 0,-382 11 0,-19 2 0,-13-1 0,-161 6 0,51 2 0,65-5 0,-105 2 0,-222-5 0,439-12 0,36-3 0,150-9 0,-67 8 0,-330 32 0,-174 7 0,-172-22 0,247-2 0,253 1 0,-1 0 0,0 0 0,0 0 0,0 0 0,1 1 0,-1-1 0,0 1 0,0-1 0,0 1 0,1 1 0,-1-1 0,0 0 0,-3 2 0,5-2 0,-1 0 0,1 1 0,0-1 0,0 1 0,-1-1 0,1 0 0,1 1 0,-2 0 0,2 0 0,-1-1 0,1 1 0,-1-1 0,0 1 0,1 0 0,0 0 0,0 0 0,-1-1 0,1 1 0,1 3 0,-1 6 0,0 1 0,-1 0 0,0-1 0,-7 24 0,5-26 0,0 0 0,-7 11 0,8-16 0,0-1 0,0 0 0,0 1 0,-1-1 0,1 0 0,-1 0 0,0 0 0,-6 4 0,9-7 0,0 0 0,0 0 0,0 0 0,-1 0 0,1 0 0,0 1 0,0-1 0,0 0 0,0 0 0,0 0 0,0 0 0,0 0 0,-1 0 0,1 0 0,0 0 0,-1 0 0,1 0 0,0 0 0,0 0 0,0 0 0,0 0 0,0 0 0,0 0 0,-1 0 0,1 0 0,0 0 0,0 0 0,0 0 0,0 0 0,0 0 0,-1 0 0,1 0 0,0 0 0,0 0 0,-1 0 0,1 0 0,0-1 0,0 1 0,0 0 0,0 0 0,0 0 0,0 0 0,0 0 0,0 0 0,0 0 0,-1 0 0,1-1 0,0 1 0,0 0 0,0 0 0,0 0 0,0 0 0,0 0 0,0-1 0,0 1 0,0 0 0,0 0 0,0 0 0,0 0 0,0 0 0,0 0 0,0-1 0,0 1 0,0 0 0,0-1 0,0 1 0,0 0 0,0 0 0,1 0 0,1-14 0,-1 12 0,4-17 0,9-26 0,-12 39 0,1 0 0,0 1 0,0-1 0,0 1 0,2 0 0,-2-1 0,1 2 0,8-9 0,-12 13 0,0 0 0,1 0 0,-1 0 0,0 0 0,0 0 0,0 0 0,0 0 0,0 0 0,1 0 0,-1-1 0,0 1 0,0 0 0,0 0 0,0 0 0,0 0 0,0 0 0,0 0 0,0 0 0,0 0 0,1 0 0,-1 0 0,0 0 0,0 0 0,0 0 0,0 0 0,0 0 0,0 0 0,0 0 0,0 0 0,1 0 0,-1 0 0,0 0 0,0 0 0,0 0 0,0 1 0,1-1 0,-1 0 0,0 0 0,0 0 0,0 0 0,0 0 0,0 0 0,0 0 0,0 0 0,0 0 0,0 0 0,0 0 0,0 0 0,0 1 0,0-1 0,0 0 0,0 1 0,3 8 0,-3 11 0,-4 2 0,2-16 0,1 1 0,0-1 0,1 1 0,0 10 0,0-15 0,0-1 0,1 2 0,0-2 0,-1 1 0,1-1 0,-1 1 0,1-1 0,0 1 0,0 0 0,0-1 0,0 1 0,1-1 0,-1 0 0,0 1 0,0-1 0,1 1 0,-1-1 0,1 0 0,0 0 0,0 0 0,2 1 0,1 0 0,1 0 0,-1 0 0,0-1 0,1 1 0,0-1 0,0-1 0,8 2 0,43-3 0,-22 0 0,78 0 0,118 2 0,-216 0 0,-15-1 0,0 0 0,0 0 0,0 0 0,0 0 0,0 1 0,0-1 0,-1 0 0,1 0 0,0 0 0,0 0 0,0 0 0,0 0 0,0 0 0,0 0 0,0 0 0,0 0 0,0 0 0,0 0 0,0 0 0,0 0 0,0 0 0,0 0 0,0 0 0,0 0 0,0 0 0,0 0 0,0 0 0,0 0 0,0 1 0,0-1 0,0 0 0,0 0 0,0 0 0,0 0 0,0 0 0,0 0 0,0 0 0,0 0 0,0 0 0,0 0 0,0 0 0,0 0 0,0 0 0,0 0 0,0 0 0,0 0 0,0 0 0,0 0 0,0 0 0,0 1 0,0-1 0,0 0 0,0 0 0,0 0 0,1 0 0,-1 0 0,0 0 0,0 0 0,0 0 0,0 0 0,0 0 0,0 0 0,0 0 0,0 0 0,0 0 0,0 0 0,-25 5 0,-56 2 0,-139-5 0,110-3 0,21 1 0,390-6 0,5 0 0,809 6 0,-1101 0 0,0-1 0,14-3 0,-17 1 0,0 2 0,0 0 0,0 0 0,15 1 0,-24 0 0,-1 1 0,1-1 0,-1 1 0,0 0 0,1-1 0,-1 1 0,0 0 0,0 0 0,0 0 0,0-1 0,0 1 0,1 0 0,-2 0 0,1 0 0,1 2 0,13 19 0,-13-19 0,6 16 0,-8-18 0,1 0 0,-1 0 0,1 0 0,-1 1 0,0-1 0,0 0 0,0 0 0,0 0 0,0 1 0,0-1 0,-1 0 0,1 0 0,-1 0 0,1 1 0,-2-3 0,1 1 0,0-1 0,-1 0 0,1 0 0,0 0 0,0 0 0,0 0 0,0-1 0,-1-1 0,2 3 0,-8-13 0,0 0 0,-7-18 0,0 1 0,12 22 0,0 0 0,0-1 0,1 1 0,0-1 0,-1-16 0,-3-19 0,5 43 0,0 0 0,1 0 0,0 1 0,-1-1 0,1 0 0,-1 0 0,0 1 0,1-1 0,-1 0 0,0 0 0,0 1 0,1-1 0,-1 1 0,0-1 0,0 1 0,0 0 0,0-1 0,0 1 0,0 0 0,1-1 0,-2 1 0,1 0 0,1 0 0,-2 0 0,1-1 0,1 1 0,-2 0 0,1 0 0,0 0 0,0 1 0,-1-1 0,-6 1 0,0-1 0,-15 5 0,16-3 0,-32 3 0,-1 0 0,1-3 0,-70-3 0,37 0 0,-87 2 0,-164-2 0,269 0 0,-136-3 0,90 0 0,65 2 0,-184 1 0,111 2 0,46-1 0,-67 1 0,128-2 0,-1 1 0,1 1 0,0-1 0,-1 0 0,1 0 0,0 0 0,0 1 0,-1-1 0,1 0 0,-1 1 0,1-1 0,0 1 0,0-1 0,0 1 0,0-1 0,0 1 0,0 0 0,0 0 0,0 0 0,0 0 0,0 0 0,0-1 0,0 1 0,-1 2 0,2-2 0,0 1 0,0-1 0,0 0 0,0 0 0,0 1 0,0-1 0,0 0 0,0 1 0,0-1 0,1 0 0,-1 0 0,1 0 0,-1 0 0,1 0 0,-1 0 0,1 1 0,0-1 0,0 0 0,-1 0 0,1 0 0,0-1 0,0 1 0,2 1 0,-3-1 0,6 4 0,0 0 0,0 0 0,7 4 0,-10-8 0,0 1 0,0 0 0,0-1 0,0 0 0,1 0 0,-1-1 0,0 1 0,0 0 0,1-1 0,3 0 0,114-2 0,-32-1 0,142-3 0,-14 1 0,126 5 0,-233 5 0,30 1 0,-34 0 0,-11-1 0,126-5 0,-220 0 0,0 0 0,0 0 0,0 0 0,0 0 0,0-1 0,0 1 0,0 0 0,0-1 0,0 1 0,-1 0 0,2-1 0,-2 0 0,1 1 0,0-1 0,0 0 0,-1 1 0,1-1 0,-1 1 0,1-1 0,0 0 0,-1 0 0,1 1 0,-1-1 0,0 0 0,1 0 0,0 0 0,-1 0 0,0 1 0,0-1 0,0 0 0,0 0 0,0 0 0,0 0 0,0-1 0,0 1 0,0 0 0,0 0 0,0 0 0,0 0 0,0 0 0,0 1 0,0-1 0,0 0 0,0-1 0,-1 2 0,0-1 0,1 0 0,0 0 0,-1 0 0,1 1 0,-1-1 0,0 0 0,1 1 0,-1-1 0,0 0 0,0 0 0,1 1 0,-1-1 0,0 1 0,0-1 0,0 1 0,1-1 0,-2 1 0,1-1 0,1 1 0,-2 0 0,1 0 0,-1-1 0,-4 1 0,0 1 0,0-1 0,0 1 0,1 0 0,-1 0 0,0 0 0,1 1 0,0 0 0,-1 0 0,1 0 0,-7 4 0,-21 8 0,28-12 0,-1-1 0,0-1 0,0 1 0,1-1 0,-1 0 0,-10 0 0,-15 0 0,-218 28 0,192-24 0,-85-4 0,64-1 0,-901 1 0,978 0 0,0 1 0,1-1 0,-2 0 0,2 0 0,-1 0 0,0 0 0,0-1 0,0 1 0,1 0 0,-2 0 0,2 0 0,-1 0 0,0-1 0,0 1 0,1 0 0,-1-1 0,0 1 0,0-1 0,1 1 0,-1 0 0,0-1 0,1 1 0,-1-1 0,1 0 0,-1 1 0,1-1 0,-1 0 0,1 1 0,-1-2 0,1 1 0,0-1 0,0 0 0,0 0 0,0 1 0,0-1 0,0 1 0,0-1 0,0 1 0,1-1 0,-1 0 0,1 1 0,1-3 0,-1 1 0,1-1 0,0-1 0,0 1 0,1 0 0,-1 0 0,4-4 0,-5 7 0,0 0 0,1 0 0,-1 0 0,1 0 0,-1-1 0,1 1 0,-1 0 0,1 1 0,0-1 0,-1 0 0,1 1 0,0-1 0,0 1 0,-1 0 0,1-1 0,0 1 0,0 0 0,2 0 0,31 0 0,64 6 0,-63-2 0,134-2 0,-95-3 0,-60 1 0,1 1 0,-1 0 0,31 6 0,-32-4 0,0-2 0,1 1 0,16-1 0,13 0 0,38 9 0,-44-5 0,69 2 0,0-7-1365</inkml:trace>
</inkml:ink>
</file>

<file path=ppt/ink/ink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411"/>
    </inkml:context>
    <inkml:brush xml:id="br0">
      <inkml:brushProperty name="width" value="0.1" units="cm"/>
      <inkml:brushProperty name="height" value="0.1" units="cm"/>
      <inkml:brushProperty name="color" value="#00A0D7"/>
    </inkml:brush>
  </inkml:definitions>
  <inkml:trace contextRef="#ctx0" brushRef="#br0">129 0 24575,'0'2'0,"0"16"0,1 0 0,3 19 0,-3-36 0,-1 1 0,0-1 0,0 1 0,0 0 0,0 0 0,0-1 0,0 1 0,0-1 0,-1 2 0,1-2 0,-1 1 0,0-1 0,1 1 0,-1-1 0,0 1 0,0-1 0,0 1 0,0-1 0,-2 2 0,-6 11 0,8-12 0,-1 0 0,1 1 0,1 0 0,-1-1 0,0 1 0,1 0 0,0 0 0,0 0 0,0-1 0,0 5 0,0-5 0,1 1 0,-1-1 0,0 1 0,0 0 0,-1-1 0,1 1 0,-1 0 0,1-1 0,-1 1 0,0-1 0,-2 5 0,2-4 0,-1 0 0,1-1 0,-1 2 0,1-1 0,1 0 0,-2 4 0,2-3 0,-1-1 0,0 0 0,0 0 0,0 0 0,-1 0 0,-1 4 0,2-4 0,-1 0 0,1-1 0,0 1 0,0 0 0,1 0 0,-1 0 0,0 3 0,1-3 0,-1 1 0,0-1 0,1 0 0,-4 6 0,-12 35 0,9-13 0,5-22 0,-1 0 0,1-1 0,-6 11 0,6-13 0,-1 1 0,1 0 0,-2 8 0,3-9 0,0 0 0,-1-1 0,0 1 0,0 0 0,-5 7 0,6-11 0,0 1 0,0-1 0,0 1 0,0-1 0,1 1 0,-1-1 0,1 0 0,0 1 0,-1-1 0,2 6 0,-1-7 0,0 0 0,0-1 0,0 1 0,0 0 0,0 0 0,0 0 0,0-1 0,1 1 0,-1 1 0,0-2 0,1 1 0,0 0 0,-1-1 0,0 1 0,1 0 0,-1-1 0,1 1 0,0 0 0,0-1 0,-1 1 0,1-1 0,0 1 0,0 0 0,-1-1 0,2 1 0,-2-1 0,1 0 0,0 1 0,0-1 0,0 0 0,0 0 0,1 1 0,15-1 0,0-1 0,32-4 0,-36 2 0,0 2 0,1 0 0,-1 0 0,0 1 0,22 2 0,7 1 0,-31-2 0,2-1 0,19 6 0,-18-4 0,1 0 0,0 0 0,-1-2 0,28-1 0,-7 0 0,-24 1 0,-1-1 0,17-3 0,-16 2 0,-1 0 0,18 0 0,428 2 0,-449 0 0,-1-1 0,0 0 0,13-3 0,-12 2 0,-1 1 0,0 0 0,14-1 0,94-3 0,-88 5 0,92 5 0,-27 1 0,-54-4 0,42-3 0,23 1 0,-89 1 0,98 3 0,171-4 0,-219 6 0,-29-6 0,28 0 0,-54-1 0,-1 0 0,0-1 0,8-1 0,-16 1 0,1 0 0,-1 0 0,1 1 0,-2-1 0,2 0 0,-1 1 0,-1-1 0,-1-2 0,-3-5 0,-3-5 0,8 12 0,-1-1 0,1 1 0,-1-1 0,1 1 0,-1 0 0,2-1 0,-1 0 0,0 1 0,0-1 0,0-3 0,-5-21 0,4 23 0,1-1 0,0 0 0,-1-10 0,1 12 0,0-1 0,1 1 0,-1-1 0,0 1 0,-1 0 0,1 0 0,-4-6 0,-4-8 0,4 2 0,-1 1 0,-14-23 0,17 33 0,2-1 0,-1 1 0,1-1 0,-1 1 0,0-7 0,1 5 0,0 1 0,-1 0 0,-3-9 0,-2 1 0,6 9 0,-1 0 0,0 1 0,1-1 0,-1 0 0,-1 1 0,1 0 0,-1 0 0,-2-4 0,2 4 0,-1-1 0,2 0 0,-1 0 0,0 0 0,1 0 0,0-1 0,0 1 0,0 0 0,1-1 0,0 1 0,0-1 0,0 0 0,1 1 0,-1-8 0,0 8 0,0 0 0,-1 0 0,0 0 0,0 0 0,0 0 0,-1 0 0,-4-6 0,-4-7 0,10 16 0,-1-2 0,1 0 0,-1 0 0,0 1 0,1 0 0,-1-1 0,-4-3 0,5 6 0,-1-2 0,1 2 0,-1-1 0,1 0 0,0 1 0,-1-1 0,0 1 0,1 0 0,-1-1 0,1 1 0,-1 0 0,1 0 0,-1 0 0,1 0 0,-4 0 0,-61-1 0,-28 3 0,71 0 0,-26 1 0,-46 3 0,39-7 0,-78 2 0,112 0 0,-50 3 0,12-4 0,-79 1 0,132-1 0,-110 5 0,69-4 0,-48-3 0,71 0 0,-19-1 0,32 3 0,-1-1 0,1-1 0,-16-3 0,14 2 0,-27-2 0,-21 4 0,32 1 0,-31-3 0,12 0 0,-68 3 0,48 1 0,38-2 0,20 0 0,0 0 0,-1 1 0,1 1 0,-15 2 0,23-2 0,0 0 0,0 0 0,0 0 0,1 0 0,-1 1 0,0-1 0,1 1 0,0 0 0,-1 0 0,1-1 0,0 1 0,0 1 0,0-1 0,0 0 0,0 0 0,0 1 0,1-1 0,0 1 0,0-1 0,-1 1 0,1-1 0,1 1 0,-1 0 0,0-1 0,0 4 0,1-5 0,0-1 0,0 1 0,0-1 0,1 0 0,-1 1 0,0-1 0,0 1 0,0-1 0,0 1 0,0-1 0,0 1 0,1-1 0,-1 0 0,1 1 0,-1-1 0,0 1 0,1-1 0,-1 0 0,0 1 0,1-1 0,-1 1 0,1-1 0,-1 0 0,1 1 0,-1-1 0,0 0 0,1 0 0,0 0 0,-1 1 0,1-1 0,-1 0 0,0 0 0,1 0 0,0 0 0,-1 0 0,1 0 0,-1 0 0,2 0 0,27 0 0,-22 0 0,101-9 0,-68 4 0,42 1 0,159-2 0,1025 6 0,-1265 0 0,1 0 0,-1 1 0,0-1 0,0 0 0,0 0 0,1 0 0,-1 1 0,0 0 0,0-1 0,0 1 0,1-1 0,-1 1 0,0-1 0,0 1 0,0-1 0,0 1 0,0 0 0,0 0 0,-1-1 0,2 1 0,-2 0 0,1 1 0,0-2 0,0 1 0,-1 0 0,0 0 0,1 0 0,-1 0 0,1 0 0,-1 0 0,1 1 0,-1-1 0,0 0 0,0 0 0,0 0 0,0 0 0,0 0 0,0 0 0,-1 3 0,1-4 0,-1 1 0,1-1 0,0 1 0,0-1 0,-1 1 0,1-1 0,-1 1 0,1-1 0,-1 0 0,1 1 0,-1-1 0,1 0 0,-1 1 0,0 0 0,1-1 0,0 0 0,-1 0 0,0 1 0,0-1 0,1 0 0,-1 0 0,1 0 0,-1 0 0,0 0 0,1 0 0,-2 0 0,-21 0 0,16 0 0,-100 5 0,8 0 0,-727-5 0,425 0 0,379 1 0,0 1 0,-32 6 0,31-3 0,-44 1 0,50-4 0,1 0 0,-18 3 0,17-2 0,-27 2 0,43-5 0,-1 0 0,0 0 0,1-1 0,-1 1 0,1 0 0,-1-1 0,1 1 0,-3-2 0,-9-2 0,13 4 0,-1 0 0,1 0 0,-1 0 0,1 0 0,0 0 0,-1 0 0,1 0 0,0 0 0,-1 1 0,1-1 0,-1 0 0,1 0 0,0 0 0,-1 1 0,1-1 0,0 1 0,0-1 0,-1 0 0,1 0 0,0 1 0,-1-1 0,1 0 0,0 1 0,0-1 0,0 0 0,0 1 0,0-1 0,-1 0 0,1 1 0,0-1 0,0 1 0,-2 6 0,0-4 0,1 1 0,0-1 0,0 0 0,0 1 0,1-1 0,-1 5 0,2-7 0,-1-1 0,0 1 0,0-1 0,1 1 0,0-1 0,-1 1 0,0 0 0,1-1 0,-1 1 0,1-1 0,0 1 0,-1-1 0,1 0 0,-1 1 0,1-1 0,0 0 0,-1 1 0,1-1 0,0 0 0,0 0 0,-1 1 0,1-1 0,-1 0 0,2 0 0,-2 0 0,1 0 0,1 0 0,24 1 0,-22-2 0,89-7 0,-65 4 0,49-1 0,-14 2 0,-29 1 0,130-4 0,593 6 0,-628 6 0,-94-5 0,62 8 0,-71-7 0,1-1 0,34-2 0,-10 0 0,-40 1 0,4 0 0,1 0 0,0 0 0,-1-2 0,1 1 0,24-7 0,21-2 0,-61 8 0,-5 0 0,-6 0 0,-143 0 0,85 3 0,-72-1 0,408-6 0,-263 6 0,1 0 0,-1 1 0,1-1 0,-1 1 0,0 0 0,1 0 0,0 0 0,5 3 0,32 17 0,-25-11 0,-12-9 0,-2 1 0,1 1 0,0-1 0,-1 1 0,1-1 0,-1 1 0,0 0 0,3 3 0,-6-6 0,0 0 0,0 1 0,0-1 0,-1 0 0,1 0 0,0 0 0,-1 0 0,1 1 0,0-1 0,0 0 0,0 0 0,0 1 0,-1-1 0,1 0 0,0 0 0,0 0 0,0 0 0,-1 0 0,1 0 0,-1 0 0,1 0 0,0 0 0,0 0 0,0 0 0,-1 0 0,1 0 0,0 0 0,0 0 0,-1 0 0,-10 0 0,11 0 0,-647 0 0,502 5 0,-13 1 0,138-6 0,-28 5 0,26-2 0,-22 0 0,-141 7 0,148-8 0,-42-2 0,29-1 0,24 0 0,-41-7 0,41 5 0,-42-2 0,-180 5 0,235-1 0,11-1 0,9 1 0,342-39 0,-166 22 0,-121 13 0,-34 2 0,30 0 0,7 2 0,48 2 0,-103 1 0,0-1 0,0 1 0,0 0 0,9 4 0,-19-6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0,-7 5 0,-11 0 0,-7-2 0,-37 0 0,10-1 0,28-1 0,-53 6 0,-66 3 0,126-8 0,1-1 0,-19 6 0,4-1 0,2-3 0,-45 0 0,29-1 0,-52 5 0,66-4 0,26-3 0,0 0 0,1 0 0,-1 1 0,0 0 0,1 0 0,0 0 0,-1 0 0,1 1 0,-1 0 0,2 0 0,-2 0 0,-4 3 0,-11 8 0,13-8 0,0-1 0,-9 9 0,14-12 0,2 1 0,-1 0 0,-1 0 0,2 1 0,-1-1 0,1 0 0,-1 0 0,1 1 0,0-1 0,0 0 0,-2 5 0,2-1 0,5-13 0,2-7 0,9-10 0,-14 21 0,0 1 0,0 0 0,-1 0 0,1 0 0,0 0 0,-1 0 0,1 0 0,-1-1 0,0 1 0,0-3 0,0 5 0,0 0 0,0 0 0,0-1 0,0 1 0,0-1 0,0 1 0,0 0 0,0 0 0,0 0 0,0-1 0,0 1 0,0 0 0,-1 0 0,1 0 0,0-1 0,0 1 0,0 0 0,0 0 0,0 0 0,0 0 0,-1 0 0,1-1 0,0 1 0,-1 0 0,1 0 0,0 0 0,0 0 0,0 0 0,-1 0 0,1 0 0,0 0 0,0 0 0,0-1 0,-2 1 0,-7 5 0,-6 9 0,14-13 0,1-1 0,-2 1 0,2 0 0,-1-1 0,1 2 0,-1-2 0,0 1 0,1 0 0,0 0 0,-1 0 0,1 0 0,0-1 0,-1 1 0,1 0 0,-1 1 0,1-2 0,0 1 0,0 0 0,0 0 0,0 0 0,0 0 0,0 0 0,1 0 0,0 2 0,-1-3 0,1 1 0,1 0 0,-1 0 0,-1-1 0,2 1 0,-1 0 0,0-1 0,0 1 0,0-1 0,1 0 0,-1 1 0,1 0 0,-1-1 0,0 0 0,0 0 0,1 0 0,-1 0 0,0 0 0,3 0 0,144-1 0,-123-1 0,41-8 0,-7 0 0,19 4 0,116 5 0,-97 2 0,967-1 0,-973-5 0,-58 4 0,29 2 0,-61-1 0,1 0 0,-1 1 0,1-1 0,-1 1 0,0 0 0,0-1 0,0 1 0,1-1 0,-1 1 0,-1 1 0,2-2 0,-1 1 0,-1 0 0,2 0 0,-2 0 0,1 0 0,-1 0 0,2 0 0,-1 2 0,-1-2 0,0-1 0,1 1 0,0 0 0,-1-1 0,0 1 0,0-1 0,0 1 0,1 0 0,-1-1 0,0 1 0,0 0 0,0 0 0,0-1 0,0 1 0,0 0 0,0-1 0,0 1 0,0 0 0,-1-1 0,1 1 0,0 0 0,0-1 0,0 1 0,-1 0 0,0-1 0,1 1 0,0 0 0,-1-1 0,1 1 0,0-1 0,-1 1 0,0-1 0,1 1 0,-2 0 0,-8 2 0,1-1 0,-1 1 0,0-2 0,0 1 0,0-1 0,0 0 0,-13-1 0,-9 1 0,-43 1 0,-9 1 0,-35 2 0,49-4 0,13 1 0,-60 4 0,-71 5 0,181-11 0,-170 5 0,-10-5 0,378-12 0,-13 1 0,-57 12 0,-50 0 0,102-9 0,-162 6 0,-13 1 0,-20-1 0,-505 1 0,260 2 0,-390-1 0,645-1 0,11 1 0,1 0 0,-1 0 0,0-1 0,1 1 0,-1 0 0,0 0 0,0 0 0,1 0 0,-1 0 0,0 0 0,0 0 0,1 0 0,-1 0 0,0 0 0,0 0 0,1 1 0,-1-1 0,1 0 0,-1 0 0,0 1 0,0-1 0,1 0 0,-1 0 0,0 1 0,1-1 0,0 1 0,-1-1 0,1 0 0,-1 1 0,0-1 0,1 1 0,0-1 0,-1 1 0,1-1 0,-1 1 0,1 0 0,0 0 0,0-1 0,-1 1 0,1-1 0,0 1 0,0 0 0,0 0 0,-4 15 0,1 0 0,1 1 0,0 21 0,-1 3 0,3-38 0,-1-1 0,1 0 0,-1 0 0,0 1 0,0-1 0,0 0 0,0 0 0,0 0 0,-1 0 0,1 0 0,-1 0 0,1-1 0,-1 1 0,0 0 0,-3 2 0,127-115 0,-116 104 0,-3 5 0,-1 0 0,0 1 0,0-2 0,0 1 0,1 0 0,-2 0 0,1-1 0,-1 1 0,1-1 0,-1 0 0,1 1 0,-1-5 0,-1 7 0,0 0 0,0 0 0,0-1 0,0 1 0,0 0 0,0 0 0,0 0 0,0-1 0,0 1 0,0 0 0,0 0 0,0 0 0,0 0 0,-1 0 0,1-1 0,0 1 0,0 0 0,0 0 0,0 0 0,0 0 0,-1 0 0,1 0 0,0 0 0,-1 0 0,1-1 0,0 1 0,0 0 0,0 0 0,0 0 0,-1 0 0,1 0 0,0 0 0,0 0 0,0 0 0,-1 0 0,1 0 0,0 0 0,-1 0 0,1 0 0,0 0 0,0 0 0,0 1 0,0-1 0,-1 0 0,1 0 0,0 0 0,0 0 0,0 0 0,0 0 0,-1 0 0,1 0 0,0 1 0,0-1 0,-1 0 0,1 0 0,-12 7 0,3 1 0,-2 0 0,2 1 0,-15 17 0,23-26 0,1 1 0,-1 0 0,1 0 0,-1 0 0,1-1 0,-1 1 0,1 0 0,0 0 0,0 0 0,0 0 0,0 0 0,-1 0 0,1 0 0,0 0 0,0 0 0,1 0 0,-1 0 0,0-1 0,0 2 0,0-1 0,1 0 0,-1-1 0,0 1 0,1 0 0,-1 0 0,1 0 0,0 1 0,3 2 0,0-1 0,-1 1 0,1-1 0,7 5 0,1 1 0,-10-8 0,-1 0 0,1 0 0,1 0 0,-2 0 0,2 1 0,-1-1 0,1 0 0,-2-1 0,2 1 0,-1-1 0,1 1 0,-1-1 0,5 1 0,35-2 0,-20 0 0,36 2 0,-23 0 0,64-5 0,-75 0 0,-6 2 0,29-1 0,304 3 0,-650 14 0,29 0 0,79-14 0,191 0 0,0 0 0,-1 0 0,1 0 0,0 0 0,-1 0 0,1 0 0,-1 0 0,1 0 0,0 0 0,-1 0 0,1 0 0,0 0 0,-1 0 0,1 0 0,-1 0 0,1 0 0,0-1 0,0 1 0,-1 0 0,1 0 0,0 0 0,0 0 0,-1-1 0,1 1 0,-1 0 0,1 0 0,0-1 0,0 1 0,0-1 0,-1 1 0,1 0 0,0 0 0,0-1 0,0 0 0,0 0 0,0 0 0,0 1 0,1-1 0,-1 0 0,0 0 0,0 1 0,1-2 0,0 2 0,-1-1 0,1 0 0,-1 1 0,2-2 0,26-24 0,-21 21 0,-3 1 0,2 1 0,-1-1 0,1 1 0,0 1 0,0-1 0,8-3 0,-7 4 0,-1-1 0,0 1 0,0-1 0,0 0 0,9-8 0,-12 9 0,-1 0 0,0 1 0,0-1 0,1 0 0,0 0 0,-1 1 0,1 0 0,0 0 0,0-1 0,-1 1 0,1 0 0,0 0 0,0 1 0,0-1 0,0 1 0,1-1 0,-1 1 0,4 0 0,63 1 0,174-2 0,-171-5 0,18 1 0,-57 5 0,30 0 0,-64 0 0,1 0 0,0 0 0,0 0 0,-1 0 0,1 1 0,-1-1 0,1 0 0,0 0 0,0 0 0,-1 1 0,1-1 0,0 0 0,-1 0 0,1 1 0,-1-1 0,2 1 0,-2-1 0,0 1 0,0-1 0,0 0 0,0 1 0,1-1 0,-1 0 0,0 0 0,0 1 0,0-1 0,0 0 0,0 1 0,0-1 0,0 1 0,0-1 0,0 0 0,0 1 0,0-1 0,0 0 0,0 1 0,0-1 0,-1 0 0,1 1 0,0 0 0,-2 0 0,2 0 0,-1 0 0,0 1 0,0-1 0,0 0 0,-1 0 0,1 0 0,0 0 0,0 0 0,0-1 0,-2 2 0,-24 9 0,0-1 0,-43 10 0,36-11 0,24-7 0,0-1 0,0 1 0,0-2 0,-1 1 0,1-1 0,-11-2 0,-11 0 0,-56-3 0,-4-1 0,50 5 0,24 0 0,-1 1 0,0 0 0,0 2 0,-25 4 0,92-7 0,200-4 0,-237 5 0,0-1 0,16-3 0,13-1 0,90-2 0,-83 2 0,-22 2 0,29 0 0,62 4 0,143-2 0,-179-4 0,26-1 0,429 6 0,-485-6 0,-48 6 0,-2 0 0,1 0 0,-1 0 0,1-1 0,0 1 0,0 0 0,-1-1 0,1 1 0,0 0 0,-1-1 0,1 1 0,-1 0 0,1-1 0,-1 1 0,1-1 0,-1 0 0,1 1 0,-1-1 0,0 1 0,1-1 0,-1 1 0,1-1 0,-1 1 0,0-1 0,0 0 0,0 1 0,1-1 0,-1 1 0,0-1 0,0 0 0,0 0 0,0 1 0,0-1 0,0 0 0,0 1 0,-1-2 0,1 2 0,0-1 0,0 0 0,0 0 0,0 0 0,0 0 0,0 0 0,0 1 0,1-1 0,-1 0 0,0 0 0,1 1 0,-1-1 0,0 0 0,1 1 0,-1-1 0,0 0 0,1 0 0,0 0 0,-1 1 0,1-1 0,-1 1 0,2-2 0,-1 2 0,-1 0 0,1 0 0,0 0 0,-1 0 0,1 0 0,-1 0 0,0 0 0,1 0 0,0 0 0,-1 0 0,1 1 0,-1-1 0,1 0 0,0 0 0,-1 0 0,0 0 0,1 1 0,-1-1 0,1 0 0,-1 0 0,1 1 0,-1-1 0,0 0 0,1 1 0,-1-1 0,0 0 0,1 1 0,-1 0 0,1-1 0,-1 0 0,0 1 0,0-1 0,0 1 0,1 0 0,6 16 0,-5-8 0,-2-7 0,1 0 0,-1 1 0,1 0 0,-1-1 0,0 0 0,0 1 0,-1 4 0,0-6 0,1 0 0,0 0 0,-1-1 0,1 1 0,-1 0 0,0-1 0,1 1 0,-1-1 0,1 1 0,-1 0 0,0-1 0,0 1 0,1 0 0,-1-1 0,0 0 0,0 1 0,0-1 0,0 0 0,0 1 0,1-1 0,-2 0 0,2 0 0,-1 0 0,-1 1 0,2-1 0,-1 0 0,-2 0 0,-32 1 0,-66-4 0,10-2 0,-380 5 0,376 6 0,18-1 0,12-3 0,-122 2 0,174-4 0,-13-1 0,25 1 0,0 0 0,-1 0 0,1 0 0,-1 0 0,1 0 0,0 1 0,0-1 0,-1 0 0,1 1 0,0-1 0,-1 1 0,1-1 0,-1 1 0,1 1 0,1-2 0,-1 1 0,0 0 0,1 0 0,-1 0 0,1 0 0,-1 0 0,0-1 0,1 1 0,0 1 0,0-1 0,0 0 0,-1 0 0,1 0 0,0 0 0,0 0 0,0 0 0,0 0 0,0 0 0,1 0 0,-1 0 0,0 0 0,0 0 0,1 0 0,0 0 0,0 1 0,0 1 0,0-2 0,0 1 0,0-1 0,0 1 0,0 0 0,1-1 0,-1 1 0,1-1 0,0 0 0,-1 1 0,1-1 0,0 0 0,3 2 0,1-2 0,0 0 0,1 0 0,0 0 0,-1-1 0,1 1 0,-1-1 0,1-1 0,6 0 0,12 0 0,42 2 0,68-2 0,-102-1 0,35-1 0,-43 2 0,26-4 0,-26 2 0,28 0 0,122-2 0,187 5 0,-356 0 0,1 0 0,0 1 0,-1 0 0,1 0 0,-1 0 0,0 1 0,0 0 0,0 0 0,8 5 0,-8-6 0,-1 1 0,-1 0 0,2-1 0,5 2 0,-10-3 0,-1 0 0,2 1 0,-1-1 0,0 0 0,0 0 0,0 0 0,0 0 0,0 0 0,0-1 0,0 1 0,0 0 0,2-1 0,-3 1 0,0 0 0,0-1 0,1 1 0,-1 0 0,0 0 0,0-1 0,0 1 0,1 0 0,-1 0 0,1-1 0,-1 1 0,0 0 0,0-1 0,0 1 0,0 0 0,0-1 0,0 1 0,0 0 0,0-1 0,0 1 0,0 0 0,0-1 0,0 1 0,0 0 0,0-1 0,0 1 0,0 0 0,0-1 0,0 1 0,0-1 0,0 1 0,-1-1 0,0 0 0,0 0 0,1 0 0,-2-1 0,2 1 0,-1 0 0,-1 0 0,2 0 0,-1 0 0,-1 0 0,1 0 0,-1 0 0,1 1 0,0-1 0,-1 0 0,1 1 0,0-1 0,-1 0 0,1 1 0,-1-1 0,0 1 0,1 0 0,-4-1 0,-4 0 0,-1 1 0,-16 0 0,15 0 0,-65-6 0,75 6 0,-28 1 0,0-1 0,1-2 0,-46-7 0,9-9 0,49 15-77,9 1-181,0 0 1,-1 0-1,1 1 0,-9 0 1</inkml:trace>
</inkml:ink>
</file>

<file path=ppt/ink/ink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412"/>
    </inkml:context>
    <inkml:brush xml:id="br0">
      <inkml:brushProperty name="width" value="0.1" units="cm"/>
      <inkml:brushProperty name="height" value="0.1" units="cm"/>
      <inkml:brushProperty name="color" value="#00A0D7"/>
    </inkml:brush>
  </inkml:definitions>
  <inkml:trace contextRef="#ctx0" brushRef="#br0">1 527 24575,'0'-4'0,"0"-8"0,0 0 0,1 0 0,0 1 0,5-16 0,8-5 0,-11 27 0,-1-1 0,0 1 0,1-1 0,-1 0 0,-1 1 0,1-2 0,-1 1 0,0-6 0,-1 9 0,1 0 0,-1 1 0,1 0 0,0-1 0,-1 0 0,1 1 0,1 0 0,-1 0 0,0-1 0,1 1 0,-1 0 0,1 0 0,3-4 0,9-13 0,-1-9 0,-7 15 0,1 0 0,10-16 0,34-40 0,-36 51 0,20-21 0,-25 29 0,-8 7 0,0 0 0,1 1 0,-1-1 0,1 1 0,-1-1 0,1 1 0,0 0 0,0 0 0,0 0 0,1 1 0,-1-1 0,1 1 0,4-3 0,2 1 0,-1 0 0,0-1 0,15-7 0,-19 8 0,1-1 0,0 1 0,0 1 0,1-1 0,0 1 0,-1 0 0,1 0 0,-1 0 0,1 1 0,9-1 0,87-3 0,-93 6 0,1-1 0,1 1 0,-2 0 0,18 5 0,-6-2 0,0-1 0,0-1 0,0-1 0,43-2 0,-15 0 0,-19 0 0,32 2 0,-60 0 0,0 0 0,0 0 0,0 0 0,0 0 0,0 0 0,0 1 0,-1-1 0,1 1 0,0 0 0,-1 0 0,0-1 0,3 5 0,13 7 0,54 36 0,-52-38 0,-14-9 0,-1 1 0,1 0 0,-2 0 0,2 0 0,5 5 0,-10-6 0,0 0 0,1-1 0,-1 0 0,1 1 0,0-1 0,-1 0 0,1 0 0,0 0 0,0 0 0,0 0 0,-1 0 0,1-1 0,1 1 0,-2 0 0,2-1 0,-1 0 0,0 1 0,3-1 0,-3 1 0,1-1 0,0 2 0,0-2 0,-1 1 0,1 0 0,0 0 0,-1 1 0,0-1 0,1 0 0,-1 1 0,1 0 0,-2-1 0,4 3 0,-3-1 0,0-1 0,1 0 0,-1-1 0,1 2 0,0-2 0,0 1 0,0-1 0,0 0 0,-1 0 0,5 2 0,0-2 0,-2 0 0,1 0 0,-1 0 0,0 0 0,0 1 0,1-1 0,-1 1 0,-1 0 0,1 1 0,0-1 0,0 1 0,4 3 0,0 1 0,2-1 0,-2 1 0,2-2 0,13 6 0,-21-10 0,26 7 0,-25-6 0,1-2 0,-1 1 0,-1 1 0,2-1 0,-1 0 0,-1 1 0,5 2 0,6 5 0,28 12 0,-6-9 0,3-1 0,68 29 0,-95-36 0,0 0 0,0-1 0,1 0 0,23 2 0,-49-5 0,11 0 0,-1 0 0,1 0 0,-1 0 0,1 0 0,-1 0 0,1 0 0,-1-1 0,1 1 0,-1 0 0,1-1 0,0 0 0,0 1 0,-1-1 0,1 0 0,0-1 0,0 1 0,-3-1 0,5 2 0,0 0 0,0 0 0,0 0 0,0-1 0,0 1 0,0 0 0,0 0 0,0 0 0,0 0 0,0 0 0,0 0 0,0 0 0,-1 0 0,1-1 0,0 1 0,0 0 0,0 0 0,0 0 0,0 0 0,0 0 0,0 0 0,0 0 0,0-1 0,0 1 0,0 0 0,0 0 0,0 0 0,0 0 0,0 0 0,1 0 0,-1 0 0,0 0 0,0-1 0,0 1 0,0 0 0,0 0 0,0 0 0,0 0 0,0 0 0,0 0 0,0 0 0,0 0 0,9-3 0,8 2 0,-17 1 0,6 1 0,0-1 0,0 1 0,0 1 0,0-1 0,9 3 0,-9-2 0,0 0 0,-1-1 0,1 0 0,0 0 0,11 1 0,-13-2 0,-1 1 0,2-1 0,-2 1 0,1 0 0,-1 0 0,1 0 0,5 2 0,-4-1 0,-1 0 0,1 0 0,0-1 0,5 1 0,20 3 0,-19-3 0,1-1 0,24 2 0,-25-3 0,0 1 0,-1 1 0,18 3 0,-17-3 0,0 1 0,0-2 0,17 2 0,-23-3 0,0 0 0,0 0 0,0 1 0,0 0 0,0 0 0,0 0 0,0 1 0,-1-1 0,1 1 0,6 3 0,-1 0 0,-1 1 0,0 1 0,13 10 0,-18-14 0,0-1 0,-1 0 0,2 1 0,-1-1 0,7 2 0,15 9 0,-22-10 0,4 2 0,-1-1 0,1 1 0,10 4 0,-12-6 0,0 0 0,-1 0 0,1 1 0,-1-1 0,9 9 0,-14-12 0,0 0 0,-1 1 0,1-1 0,0 0 0,0 0 0,-1 0 0,0 0 0,1 1 0,0-1 0,0 0 0,-1 0 0,1 0 0,0 0 0,-1 0 0,1 0 0,-1 0 0,1 0 0,0 0 0,-1 0 0,1 0 0,0 0 0,-1 0 0,0 0 0,1 0 0,-1 0 0,-13-1 0,-14-4 0,6 0 0,-25-1 0,26 4 0,-35-2 0,-6 1 0,48 1 0,-62-3 0,53 4 0,-39 1 0,-13 0 0,52-2 0,-43-1 0,-625 3 0,600 5 0,-20 1 0,-536-6 0,621 3 0,23-2 0,0 0 0,-1-1 0,1 1 0,-1 0 0,1-1 0,0 0 0,-1 0 0,1 0 0,0-1 0,-7-1 0,9 2 0,0-1 0,0 0 0,0 1 0,1-1 0,-1 0 0,0 0 0,0 0 0,1 1 0,0-2 0,-1 1 0,1 0 0,-1 1 0,1-1 0,-1 0 0,1 0 0,0 0 0,0 0 0,0-1 0,0 1 0,0 0 0,0 0 0,0-1 0,3-24 0,2 15 0,-1 1 0,12-20 0,-14 26 0,0 1 0,-1-1 0,0 1 0,0 0 0,0-1 0,-1 1 0,0 0 0,1-5 0,-1 4 0,1 0 0,-1 0 0,1 0 0,1-6 0,2 2 0,-3 3 0,1 1 0,0-1 0,0 1 0,1 0 0,3-6 0,-3 7 0,-1-1 0,0 0 0,0-1 0,2-3 0,2-7 0,44-74 0,-43 79 0,1 0 0,0 1 0,10-10 0,0 1 0,-9 8 0,0 1 0,19-15 0,-24 21 0,1 0 0,0 0 0,0 1 0,0 0 0,0-1 0,0 1 0,1 0 0,-1 1 0,10-3 0,28 0 0,0 2 0,46 1 0,-71 1 0,-27 1 0,-14-2 0,23 1 0,-1 0 0,0-1 0,0 1 0,0 0 0,1 0 0,-1 0 0,0-1 0,1 1 0,-1 0 0,0-1 0,0 1 0,1-1 0,-1 1 0,1 0 0,0-1 0,-1 1 0,0-1 0,1 1 0,-1-1 0,1 0 0,0 1 0,-1-1 0,0-1 0,1 1 0,0 1 0,0-1 0,-1 0 0,1 1 0,0-1 0,-1 1 0,1-1 0,-1 1 0,1-1 0,-1 0 0,1 1 0,-1 0 0,0-1 0,1 0 0,-1 1 0,0-1 0,1 1 0,-1 0 0,0-1 0,0 1 0,1 0 0,-1 0 0,0-1 0,-1 1 0,-21 0 0,2 0 0,41-4 0,-8 3 0,-1 0 0,1 1 0,0 0 0,0 2 0,0-1 0,18 4 0,-16-2 0,1-1 0,-1 0 0,0-1 0,20 0 0,11 0 0,-11 5 0,-27-5 0,0 1 0,1-1 0,-1-1 0,7 2 0,-7-3 0,-1 1 0,1 0 0,0 0 0,-1 1 0,0 0 0,1 0 0,-1 0 0,1 0 0,-1 1 0,10 4 0,-4 3 0,8 3 0,6 0 0,-2 0 0,42 27 0,-8-7 0,-39-21 0,39 17 0,29 6 0,27 17 0,10-7 0,-85-32 0,33 11 0,-64-20 0,0-1 0,0 0 0,0 0 0,13 1 0,-12-2 0,1 1 0,16 4 0,-20-4 0,1-1 0,0 0 0,-1 0 0,10 0 0,-9 0 0,-1-1 0,1 1 0,0 1 0,7 1 0,44 10 0,-31-7 0,-3-2 0,45 5 0,-57-7 0,23 4 0,-24-3 0,0-1 0,17 2 0,-21-4 0,0 1 0,0 0 0,14 3 0,-21-4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0,-9 0 0,-9 1 0,-408-2 0,205-1 0,133-4 0,-110 1 0,137 2 0,39 2 0,0-1 0,0 0 0,-24-6 0,31 5 0,0 1 0,-1 0 0,1 1 0,-18 1 0,-5 0 0,-606-1 0,640 0 0,2 1 0,1-1 0,-1 0 0,1 0 0,0 0 0,-1-1 0,1 1 0,0 0 0,-1 0 0,1-1 0,-3 0 0,4 1 0,0-1 0,-1 1 0,0-1 0,1 0 0,0 1 0,-1-1 0,1 1 0,0-1 0,0 1 0,0-1 0,-1 0 0,1 1 0,0-1 0,0 1 0,0-1 0,0 0 0,0 1 0,0-1 0,0 0 0,0 0 0,0 1 0,0-1 0,1 1 0,-1-2 0,4-11 0,1-1 0,0 0 0,2 1 0,-1 0 0,17-23 0,-1 0 0,8-9 0,-27 41 0,14-30 0,-14 26 0,1 0 0,0 0 0,0 0 0,0 1 0,1-1 0,0 2 0,1-2 0,0 2 0,0-1 0,10-8 0,-10 11 0,0 0 0,0 0 0,0 1 0,1 0 0,-1 0 0,0 1 0,1 0 0,12-4 0,-5 3 0,0 0 0,1-1 0,-1 2 0,1 1 0,21-1 0,99-4 0,-83 6 0,50 1 0,-33 10 0,-61-9 0,0 0 0,1 1 0,-1 0 0,0 0 0,-1 0 0,1 2 0,-1-2 0,10 8 0,-8-6 0,18 16 0,-11-7 0,4 1 0,1 0 0,1-1 0,26 13 0,93 32 0,-122-50 0,5 2 0,36 21 0,-50-27 0,-1 0 0,1-1 0,1 1 0,15 3 0,17 7 0,30 13 0,-23-10 0,-34-12 0,-1-2 0,2 0 0,-1-1 0,1 0 0,24 1 0,-38-4 0,-28-1 0,-48 4 0,0 1 0,69-4 0,-174-4 0,2-4 0,132 7 0,-54-9 0,65 6 0,-8-2 0,-64-1 0,-387 8 0,457 0 0,-59 8 0,81-5 0,-1-1 0,1 1 0,0 0 0,0 1 0,-22 11 0,30-13 0,9-5 0,9-6 0,-6 2 0,6-5 0,0 0 0,-1-1 0,11-14 0,36-50 0,-50 64 0,-1-1 0,11-22 0,-6 9 0,-8 18 0,0 0 0,0-1 0,11-12 0,-13 18 0,1 0 0,0 0 0,-1 0 0,1 0 0,1 1 0,-1-1 0,0 1 0,0 0 0,10-4 0,3 0 0,-14 4 0,2 1 0,-1-1 0,0 1 0,0 0 0,1 0 0,5-1 0,-9 2 0,167-11 0,-20 16 0,-133-4 0,13 0 0,-21-2 0,1 1 0,-1 0 0,1 1 0,-1 0 0,1 0 0,-1 0 0,0 1 0,0 0 0,1 0 0,7 4 0,31 22 0,-35-22 0,20 11 0,51 20 0,-26-12 0,-44-19 0,17 12 0,-22-12 0,2-1 0,-1 0 0,1 0 0,11 4 0,3 0 0,-13-5 0,23 7 0,-20-8 0,0 1 0,17 9 0,-1-1 0,-20-8 0,-1-1 0,0 1 0,1 1 0,10 7 0,-19-12 0,1 0 0,-1 0 0,0 1 0,0-1 0,1 0 0,-1 0 0,0 0 0,1 0 0,-1 1 0,0-1 0,0 1 0,0-1 0,0 0 0,1 0 0,-1 0 0,0 1 0,0-1 0,0 0 0,0 1 0,0-1 0,0 0 0,0 0 0,0 1 0,0-1 0,0 0 0,0 0 0,0 1 0,0-1 0,0 0 0,0 1 0,0-1 0,0 0 0,0 1 0,-1-1 0,1 0 0,-1 1 0,0-1 0,1 1 0,-1-1 0,1 1 0,-1-1 0,0 0 0,0 0 0,1 0 0,-1 1 0,0-1 0,-1 0 0,-31 0 0,29 0 0,-34 0 0,-87-4 0,17 1 0,2 0 0,-124 1 0,127 3 0,-154-1 0,232-2 0,0 0 0,-34-7 0,57 9 0,-2 0 0,1-1 0,-1 0 0,1 1 0,0-1 0,-1 0 0,1-1 0,-3-1 0,5 3 0,0-1 0,1 1 0,0 0 0,-1-1 0,1 1 0,0 0 0,-1-1 0,0 1 0,1-1 0,0 1 0,0 0 0,0-1 0,-1 0 0,1 1 0,0-1 0,-1 1 0,1-1 0,0 1 0,0-1 0,0-1 0,0 1 0,1 0 0,-1 0 0,1 0 0,-1 0 0,0 0 0,1 0 0,0 0 0,-1 0 0,1 0 0,-1 0 0,2-2 0,19-19 0,-14 14 0,1-1 0,5-9 0,-8 13 0,0-1 0,0 1 0,0 0 0,7-4 0,1-4 0,1 0 0,-9 7 0,1 1 0,0-1 0,0 1 0,0 0 0,12-6 0,-6 6 0,22-6 0,-20 7 0,9-2 0,0 1 0,1 1 0,0 0 0,33 0 0,107-2 0,-152 6 0,0 1 0,0-1 0,0 2 0,-1 0 0,1 0 0,0 0 0,15 7 0,-4-1 0,-9-4 0,1 1 0,-1 1 0,0-1 0,17 12 0,22 14 0,38 19 0,-22-9 0,-63-38 0,-4-2 0,1 0 0,0 1 0,-1-1 0,0 1 0,0-1 0,1 1 0,-2 0 0,5 3 0,-7-5 0,1 1 0,0-1 0,-1 0 0,1 0 0,0 1 0,-1-1 0,0 0 0,1 0 0,0 0 0,-1 0 0,0 1 0,1-1 0,-1 0 0,1 0 0,0 0 0,-1 0 0,0 0 0,1 0 0,-1 0 0,0 0 0,-13 0 0,14 0 0,-16 0 0,-132 4 0,-15 1 0,-229 3 0,263-9 0,98 0 0,29 0 0,0 1 0,-1 0 0,1-1 0,-1 1 0,1-1 0,0 0 0,-1 0 0,1 0 0,-4-2 0,5 2 0,0 1 0,0-1 0,1-1 0,-1 2 0,0-1 0,1 0 0,-1 0 0,1 0 0,-1 0 0,1 0 0,-1 0 0,1 0 0,0 0 0,0-1 0,0 1 0,0 0 0,0 0 0,0 0 0,0 0 0,0 0 0,0 0 0,0 0 0,1 0 0,-1 0 0,1-1 0,1-3 0,0 2 0,0-1 0,1 0 0,-1 1 0,4-5 0,0 1 0,1 0 0,1 1 0,0 0 0,0-1 0,1 2 0,-1 0 0,1 0 0,1 0 0,-1 1 0,1 0 0,12-4 0,11-2 0,65-13 0,-79 20 0,0 1 0,1 0 0,25 2 0,177 0 0,-214 1 0,1 0 0,-1 0 0,0 1 0,0 0 0,0 1 0,-1-1 0,1 1 0,11 7 0,7 1 0,-25-11 0,12 5 0,0 1 0,17 10 0,-28-15 0,1 0 0,0 1 0,-1 0 0,0 0 0,1 0 0,-1 0 0,0 0 0,0 0 0,0 1 0,-1-1 0,1 0 0,0 1 0,-1-1 0,0 1 0,0-1 0,0 1 0,1 3 0,-2-4 0,0-1 0,-1 0 0,0-1 0,1 1 0,-1 0 0,1 0 0,-1 0 0,0-1 0,1 1 0,-1 0 0,0 0 0,0 0 0,1-1 0,-2 1 0,2-1 0,-1 1 0,0-1 0,0 1 0,0-1 0,-1 1 0,-23 9 0,-31 4 0,36-10 0,10-3 0,-1 1 0,1-2 0,-13 1 0,11-1 0,0 0 0,-11 3 0,-232 20 0,89-22 0,89-2 0,76 2 0,0-1 0,1 0 0,-1 0 0,1 0 0,-1 0 0,0 0 0,1 0 0,-1 0 0,0 0 0,0 0 0,1 0 0,-1-1 0,1 1 0,-1 0 0,0 0 0,1 0 0,-1-1 0,1 1 0,-1-1 0,0 1 0,1 0 0,0-1 0,-1 1 0,1 0 0,-1-1 0,1 1 0,-1-1 0,1 1 0,0 0 0,-1-1 0,1 1 0,0-1 0,0 1 0,-1-1 0,1 1 0,0-1 0,-1 1 0,1-1 0,0 0 0,0 0 0,0 1 0,0-1 0,0 1 0,0-1 0,0 1 0,0-1 0,1 1 0,-1-1 0,0 1 0,0-1 0,1 1 0,-1-1 0,0 1 0,0-1 0,1 0 0,1-2 0,-1 0 0,1 0 0,0 1 0,0 0 0,0-1 0,1 1 0,-1 0 0,0 0 0,6-4 0,2 2 0,1-1 0,1 1 0,-1 0 0,19-3 0,-10 2 0,19-3 0,-26 6 0,1-1 0,13-4 0,-22 5 0,1 1 0,-1 0 0,10-1 0,-10 2 0,1-1 0,0 0 0,9-2 0,-8 1 0,-1 0 0,0 1 0,0 1 0,0-1 0,8 1 0,15-2 0,-6-1 0,27 1 0,-3 0 0,19-4 0,-61 6 0,1-1 0,-1 1 0,0-1 0,6-1 0,-55 1 0,-133 11 0,132-7 0,21-2 0,1 2 0,-32 5 0,42-5 0,-24 1 0,25-4 0,-1 2 0,-18 4 0,27-5 0,0 0 0,1 0 0,0 1 0,-1-1 0,1 1 0,0-1 0,-6 5 0,9-6 0,0 1 0,-1-1 0,1 0 0,-1 1 0,1-1 0,0 0 0,0 1 0,0-1 0,-1 0 0,1 1 0,0-1 0,0 0 0,0 1 0,0-1 0,0 1 0,-1-1 0,1 1 0,0-1 0,0 1 0,0-1 0,0 0 0,0 1 0,0-1 0,1 1 0,-1 0 0,1 0 0,-1-1 0,1 1 0,0 0 0,-1-1 0,1 1 0,0 0 0,0-1 0,-1 1 0,1-1 0,0 1 0,0-1 0,0 0 0,0 1 0,0-1 0,2 1 0,7 1 0,1 1 0,-1-1 0,1-1 0,16 1 0,46-2 0,-28-1 0,18 1 0,-10 1 0,101-9 0,-134 5 0,90-11 0,-102 13 0,-13-1 0,-17-1 0,17 2 0,-20-2 0,1 1 0,-1 2 0,-30 1 0,4 0 0,-51 5 0,102-6 0,-23 0 0,0 2 0,1 0 0,-33 9 0,19-7 47,20-3-1459</inkml:trace>
</inkml:ink>
</file>

<file path=ppt/ink/ink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397"/>
    </inkml:context>
    <inkml:brush xml:id="br0">
      <inkml:brushProperty name="width" value="0.1" units="cm"/>
      <inkml:brushProperty name="height" value="0.1" units="cm"/>
      <inkml:brushProperty name="color" value="#66CC00"/>
      <inkml:brushProperty name="ignorePressure" value="1"/>
    </inkml:brush>
  </inkml:definitions>
  <inkml:trace contextRef="#ctx0" brushRef="#br0">1 189,'103'-186,"-101"183</inkml:trace>
</inkml:ink>
</file>

<file path=ppt/ink/ink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398"/>
    </inkml:context>
    <inkml:brush xml:id="br0">
      <inkml:brushProperty name="width" value="0.1" units="cm"/>
      <inkml:brushProperty name="height" value="0.1" units="cm"/>
      <inkml:brushProperty name="color" value="#66CC00"/>
      <inkml:brushProperty name="ignorePressure" value="1"/>
    </inkml:brush>
  </inkml:definitions>
  <inkml:trace contextRef="#ctx0" brushRef="#br0">0 186,'111'-183,"-110"181</inkml:trace>
</inkml:ink>
</file>

<file path=ppt/ink/ink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399"/>
    </inkml:context>
    <inkml:brush xml:id="br0">
      <inkml:brushProperty name="width" value="0.1" units="cm"/>
      <inkml:brushProperty name="height" value="0.1" units="cm"/>
      <inkml:brushProperty name="color" value="#66CC00"/>
      <inkml:brushProperty name="ignorePressure" value="1"/>
    </inkml:brush>
  </inkml:definitions>
  <inkml:trace contextRef="#ctx0" brushRef="#br0">0 1,'2044'0,"-2041"0</inkml:trace>
</inkml:ink>
</file>

<file path=ppt/ink/ink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00"/>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1,'1228'0,"-1226"0</inkml:trace>
</inkml:ink>
</file>

<file path=ppt/ink/ink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401"/>
    </inkml:context>
    <inkml:brush xml:id="br0">
      <inkml:brushProperty name="width" value="0.1" units="cm"/>
      <inkml:brushProperty name="height" value="0.1" units="cm"/>
      <inkml:brushProperty name="color" value="#66CC00"/>
      <inkml:brushProperty name="ignorePressure" value="1"/>
    </inkml:brush>
  </inkml:definitions>
  <inkml:trace contextRef="#ctx0" brushRef="#br0">1 422,'146'-418,"-145"414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0:03:03.977"/>
    </inkml:context>
    <inkml:brush xml:id="br0">
      <inkml:brushProperty name="width" value="0.05" units="cm"/>
      <inkml:brushProperty name="height" value="0.05" units="cm"/>
    </inkml:brush>
  </inkml:definitions>
  <inkml:trace contextRef="#ctx0" brushRef="#br0">1 7522 24575,'1'-18'0,"1"1"0,1-1 0,0 1 0,1 0 0,9-23 0,-1-3 0,64-243 0,17-136 0,-68 255 0,-11 56 0,55-268 0,32-218 0,-92 524 0,83-521 0,-3 142 0,17-76 0,-63 324 0,38-158 0,288-867 0,-278 945 0,112-296 0,-4 170 0,-114 244 0,-56 104 0,3 1 0,2 1 0,62-83 0,-59 94 0,-26 33 0,0 0 0,1 1 0,0 1 0,1 0 0,0 1 0,1 1 0,24-17 0,-36 28 0,-1 1 0,1-1 0,0 0 0,0 1 0,-1 0 0,1 0 0,0-1 0,0 1 0,-1 0 0,1 1 0,0-1 0,0 0 0,-1 1 0,1-1 0,0 1 0,-1-1 0,1 1 0,0 0 0,-1 0 0,1 0 0,-1 0 0,1 0 0,-1 1 0,1-1 0,-1 0 0,0 1 0,0-1 0,1 1 0,-1-1 0,0 1 0,0 0 0,0 0 0,-1-1 0,1 1 0,0 0 0,0 2 0,5 12 0,0 0 0,-2 0 0,6 25 0,-6-21 0,41 172 0,27 221 0,-31-39 0,-8-89 0,51 375 0,-71-577 0,68 475 0,-10-135 0,-1-18 0,3 130 0,-46-348 0,27 139 0,-15-120 0,-17-78 0,-7-68 0,25 74 0,-22-81 0,22 108 0,-31-124 0,0-1 0,2 0 0,23 51 0,0 1 0,-5-6 0,40 124 0,-51-150 0,2-2 0,28 54 0,-31-71 0,81 185 0,7 20 0,-26-61 0,2-9 0,-67-139 0,16 56 0,-1-3 0,-12-39 0,13 59 0,-22-74 0,2-1 0,2 0 0,0-1 0,18 33 0,-8-13-1365,-16-32-5461</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3:04:03.753"/>
    </inkml:context>
    <inkml:brush xml:id="br0">
      <inkml:brushProperty name="width" value="0.2" units="cm"/>
      <inkml:brushProperty name="height" value="0.2" units="cm"/>
      <inkml:brushProperty name="color" value="#FFC114"/>
    </inkml:brush>
  </inkml:definitions>
  <inkml:trace contextRef="#ctx0" brushRef="#br0">287 25 24575,'1'78'0,"-3"81"0,0-146 0,-1 0 0,-1-1 0,0 0 0,-1 0 0,-6 13 0,-5 13 0,-6 10 0,15-36 0,1 0 0,1 1 0,-6 19 0,-8 65 0,-18 50 0,32-127 0,-1-1 0,-11 22 0,11-28 0,1-1 0,0 1 0,1 0 0,1 1 0,0-1 0,0 1 0,0 13 0,2-15 0,0-1 0,-1 1 0,0-1 0,-5 12 0,-5 33 0,10-46 0,0 0 0,0-1 0,-1 1 0,-6 13 0,5-15 0,1 0 0,0 1 0,0-1 0,1 1 0,0 0 0,-1 15 0,3-12 0,-1-1 0,-1 1 0,-4 18 0,5-25 0,1-5 0,0 1 0,0-1 0,1 1 0,-1-1 0,0 0 0,1 1 0,-1-1 0,1 0 0,-1 0 0,0 1 0,1-1 0,-1 0 0,1 0 0,-1 0 0,1 1 0,-1-1 0,0 0 0,1 0 0,-1 0 0,1 0 0,-1 0 0,1 0 0,-1 0 0,1 0 0,-1 0 0,1 0 0,-1 0 0,1 0 0,-1-1 0,1 1 0,-1 0 0,0 0 0,1 0 0,0-1 0,22-4 0,-22 5 0,39-12 0,-26 7 0,0 1 0,0 1 0,0 0 0,1 1 0,21-1 0,36 5 0,118-3 0,-148-5 0,28-1 0,-49 7 0,47 0 0,67 10 0,-101-7 0,68-3 0,6 0 0,-58 6 0,29 1 0,-18-9 0,90 4 0,-102 3 0,52 2 0,-25-9 0,109 4 0,-129 11 0,-49-10 0,0-1 0,-1 0 0,1 0 0,1 0 0,-1-1 0,0 0 0,0-1 0,0 1 0,1-1 0,-1-1 0,0 1 0,12-4 0,-18 4 0,0-1 0,0 1 0,0-1 0,0 0 0,-1 1 0,1-1 0,0 0 0,0 0 0,0 0 0,-1 0 0,1 0 0,0 0 0,-1 0 0,1 0 0,-1 0 0,1 0 0,-1 0 0,1 0 0,-1 0 0,0 0 0,0-1 0,1 1 0,-1 0 0,0 0 0,0 0 0,0 0 0,0-1 0,0 1 0,-1 0 0,1 0 0,0 0 0,-1 0 0,1-1 0,-1-1 0,-22-45 0,14 31 0,5 5 0,0-1 0,0 0 0,2 1 0,-1-2 0,0-19 0,1 16 0,0 0 0,-8-30 0,6 31 0,1 0 0,-2-23 0,0 3 0,-20-110 0,13 18 0,9 106 0,1 0 0,2-25 0,0 31 0,0 1 0,0-1 0,-2 0 0,0 1 0,-1-1 0,-5-15 0,5 18 0,0 0 0,0 0 0,-1-25 0,-5-27 0,0 10 0,8 45 0,0 0 0,0-1 0,-2 1 0,1 0 0,-8-17 0,6 15 0,0 1 0,0-1 0,1 0 0,1 0 0,0 0 0,-1-20 0,2 30 0,0 0 0,1 0 0,-1 1 0,0-1 0,0 0 0,-1 0 0,1 0 0,0 1 0,-1-1 0,1 1 0,-1-1 0,1 1 0,-1 0 0,0-1 0,1 1 0,-1 0 0,0 0 0,0 0 0,0 0 0,0 1 0,0-1 0,0 0 0,0 1 0,0-1 0,0 1 0,0 0 0,-3 0 0,-12-3 0,1 2 0,-22 0 0,32 1 0,-405 1 0,304 11 0,-234-12 0,229 13 0,19-21 0,60 4 0,26 4 0,0-1 0,0 1 0,0 0 0,1 1 0,-1 0 0,0 0 0,0 0 0,0 1 0,1 0 0,-1 0 0,1 1 0,0 0 0,-9 4 0,12-4 0,-1-1 0,0 1 0,1 0 0,0 0 0,0 0 0,0 0 0,0 1 0,0-1 0,1 1 0,-1 0 0,1 0 0,0 0 0,0 0 0,1 0 0,-1 0 0,1 0 0,0 1 0,0-1 0,0 0 0,1 1 0,-1 7 0,1-8 0,0 0 0,0 0 0,0-1 0,1 1 0,-1 0 0,1-1 0,0 1 0,0-1 0,0 1 0,1-1 0,-1 1 0,1-1 0,0 0 0,0 1 0,0-1 0,0 0 0,0-1 0,5 5 0,-3-4 0,0 0 0,0-1 0,0 0 0,1 0 0,-1 0 0,1-1 0,-1 1 0,1-1 0,-1 0 0,1 0 0,0-1 0,0 1 0,-1-1 0,6-1 0,220 12 0,-149-10 0,71-3 0,-104-3 0,29-2 0,88-5 0,58 22 0,-211-9 0,0 0 0,0 1 0,0 0 0,-1 1 0,1 1 0,-1 0 0,0 0 0,0 1 0,0 0 0,-1 1 0,1 1 0,13 10 0,-20-13 0,0 1 0,0-1 0,0 1 0,-1 0 0,0 0 0,0 0 0,0 1 0,-1-1 0,1 1 0,-1-1 0,-1 1 0,1 0 0,-1-1 0,0 1 0,0 0 0,-1 0 0,1 0 0,-1 0 0,-1 0 0,1 0 0,-1 0 0,0 0 0,-2 7 0,2-11 0,-1 0 0,1 0 0,0 0 0,0-1 0,-1 1 0,1 0 0,-1-1 0,0 1 0,1-1 0,-1 1 0,0-1 0,0 0 0,0 0 0,0 0 0,0 0 0,0 0 0,0 0 0,0-1 0,0 1 0,0 0 0,0-1 0,-1 0 0,-1 0 0,-10 2 0,1-2 0,-24-1 0,19 0 0,-12 2 0,1 1 0,-58 12 0,87-14 0,-45 6 0,0-3 0,-1-1 0,-45-5 0,2 1 0,68 1 0,0-1 0,1-1 0,-34-10 0,34 8 0,0 0 0,0 2 0,-36-3 0,-60-6 0,114 12 0,-39-1 0,-1 2 0,-59 9 0,84-7 0,7-2 0,1 1 0,-1 0 0,-14 6 0,21-7 0,1 0 0,-1 0 0,1 1 0,-1-1 0,1 1 0,0-1 0,0 1 0,0 0 0,0 0 0,0 0 0,0 0 0,1 0 0,-1 0 0,0 1 0,1-1 0,0 1 0,-2 3 0,-11 25 0,11-26 0,0 1 0,0 0 0,0 1 0,1-1 0,0 0 0,0 1 0,0 6 0,2-11 0,0 1 0,0-1 0,1 0 0,-1 0 0,0 0 0,1 0 0,0 0 0,-1 0 0,1 0 0,0 0 0,0 0 0,0 0 0,0 0 0,1-1 0,-1 1 0,0 0 0,1-1 0,-1 1 0,1-1 0,0 0 0,-1 1 0,1-1 0,0 0 0,0 0 0,0 0 0,0 0 0,2 1 0,10 3 0,-1 1 0,1-2 0,1 0 0,-1-1 0,1 0 0,25 1 0,94-4 0,-58-3 0,760 3 0,-827 2 0,0 1 0,1 0 0,-2 0 0,1 0 0,0 1 0,-1 1 0,1-1 0,-1 2 0,12 9 0,-3-3 0,-14-11 0,-1 1 0,1 0 0,-1 1 0,0-1 0,1 0 0,-1 1 0,0-1 0,-1 1 0,1-1 0,0 1 0,-1 0 0,1 0 0,-1 0 0,0 0 0,0 0 0,0 0 0,0 4 0,-1-5 0,0-1 0,0 1 0,0 0 0,0-1 0,0 1 0,0-1 0,-1 1 0,1-1 0,0 1 0,-1-1 0,1 1 0,-1-1 0,0 1 0,0-1 0,1 0 0,-1 1 0,0-1 0,0 0 0,0 0 0,0 0 0,-1 0 0,1 0 0,0 0 0,0 0 0,-1 0 0,1 0 0,0 0 0,-1-1 0,1 1 0,-1-1 0,1 1 0,-1-1 0,1 1 0,-1-1 0,1 0 0,-4 0 0,-28 3 0,0-1 0,-47-5 0,5 1 0,-163 8 0,-17 1 0,-14 7 0,127-4 0,-13-11 0,-24 3 0,176-2 0,0 0 0,1 1 0,-1-1 0,0 1 0,0-1 0,1 1 0,-1 0 0,0 0 0,1 1 0,-1-1 0,1 0 0,0 1 0,-1 0 0,1-1 0,0 1 0,0 0 0,0 0 0,0 0 0,-2 3 0,4-3 0,-1-1 0,1 0 0,-1 1 0,1 0 0,-1-1 0,1 1 0,0-1 0,0 1 0,0-1 0,0 1 0,0 0 0,0-1 0,0 1 0,1-1 0,-1 1 0,0-1 0,1 1 0,-1-1 0,1 1 0,0-1 0,-1 1 0,1-1 0,0 0 0,0 1 0,0-1 0,0 0 0,0 0 0,0 0 0,0 0 0,1 0 0,-1 0 0,0 0 0,1 0 0,1 1 0,4 1 0,-1 0 0,0 0 0,1-1 0,0 0 0,0 0 0,-1-1 0,1 0 0,0 0 0,11 0 0,26 4 0,1 5 0,1-3 0,69 3 0,96-11 0,-86-1 0,578 2 0,-699 1 0,0-1 0,0 1 0,0 0 0,0 0 0,0 1 0,0-1 0,-1 1 0,1 0 0,0 0 0,-1 0 0,1 1 0,-1-1 0,0 1 0,0 0 0,0-1 0,0 1 0,4 7 0,6 7 0,0 1 0,11 23 0,-13-21 0,-10-19 0,0 0 0,0 0 0,-1 0 0,1-1 0,-1 1 0,1 0 0,-1 0 0,1 0 0,-1 0 0,1 0 0,-1 0 0,0 0 0,0 1 0,1-1 0,-1 0 0,0 0 0,0 0 0,0 0 0,0 0 0,0 0 0,0 0 0,-1 0 0,1 0 0,0 0 0,-1 0 0,1 1 0,0-1 0,-1-1 0,1 1 0,-1 0 0,0 0 0,0 1 0,-2 0 0,0 0 0,1-1 0,-1 1 0,0-1 0,0 0 0,-1 0 0,1 0 0,0 0 0,0-1 0,-4 1 0,-41 3 0,0-2 0,1-2 0,-1-3 0,-49-8 0,-100-4 0,-721 16-1365</inkml:trace>
</inkml:ink>
</file>

<file path=ppt/ink/ink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402"/>
    </inkml:context>
    <inkml:brush xml:id="br0">
      <inkml:brushProperty name="width" value="0.1" units="cm"/>
      <inkml:brushProperty name="height" value="0.1" units="cm"/>
      <inkml:brushProperty name="color" value="#66CC00"/>
    </inkml:brush>
  </inkml:definitions>
  <inkml:trace contextRef="#ctx0" brushRef="#br0">1577 1 24575,'0'1'0,"1"-1"0,0 0 0,-1 1 0,0-1 0,1 0 0,-1 1 0,1-1 0,-1 1 0,1-1 0,-1 1 0,0-1 0,1 1 0,-1-1 0,0 1 0,0 0 0,0-1 0,0 1 0,1 0 0,-1-1 0,0 2 0,2 12 0,-1-9 0,1 13 0,-2-17 0,1-1 0,-1 1 0,1-1 0,-1 1 0,0-1 0,0 0 0,1 1 0,-1-1 0,0 1 0,1-1 0,0 1 0,-1-1 0,0 0 0,1 1 0,-1-1 0,1 0 0,0 1 0,-1-1 0,1 0 0,-1 0 0,1 0 0,0 0 0,-1 1 0,1-1 0,-1 0 0,1 0 0,0 0 0,-1 0 0,1 0 0,-1 0 0,0 0 0,0 0 0,0 0 0,0 0 0,0 0 0,-1 0 0,1 0 0,0 0 0,0 0 0,0 0 0,0 0 0,0 0 0,-1 0 0,1 0 0,0 0 0,0 0 0,-1 0 0,1 0 0,0 0 0,0 0 0,0 0 0,0 0 0,0 0 0,0 0 0,-1 0 0,1 0 0,0 0 0,0-1 0,0 1 0,0 0 0,0 0 0,0 0 0,0 0 0,0 0 0,-1 0 0,1 0 0,0 0 0,0-1 0,0 1 0,0 0 0,0 0 0,0 0 0,0 0 0,4-6 0,2-1 0,-6 7 0,0 1 0,0-1 0,0 1 0,0 0 0,0-1 0,0 1 0,0 0 0,0-1 0,0 1 0,0-1 0,0 1 0,1-1 0,-1 1 0,0-1 0,0 1 0,1-1 0,-1 1 0,1-1 0,-1 1 0,0 0 0,1 0 0,13 9 0,-4-2 0,-7-6 0,-1 0 0,0 0 0,1 1 0,-2 0 0,1-1 0,0 0 0,0 1 0,-1 0 0,0 0 0,0 0 0,1 0 0,-1-1 0,-1 2 0,1-2 0,0 7 0,0-7 0,-1 0 0,1 1 0,0-1 0,0-1 0,1 1 0,-1 0 0,0 0 0,1 0 0,1 1 0,5 6 0,4 6 0,-11-14 0,1 1 0,0-1 0,-1 2 0,1-2 0,-1 1 0,0 0 0,1 0 0,-1 0 0,0 0 0,0 0 0,0 4 0,1-1 0,0 1 0,0 0 0,1-1 0,0 1 0,0-1 0,0 1 0,8 8 0,-7-9 0,0 0 0,0-1 0,-1 1 0,0 0 0,0 0 0,-1 0 0,1 1 0,1 5 0,0 1 0,11 18 0,-10-21 0,-1 0 0,0 0 0,5 14 0,-7-16 0,0-1 0,0 0 0,1 0 0,5 8 0,-5-9 0,0 0 0,0 0 0,0 1 0,-2 0 0,4 7 0,-4-7 0,1-1 0,-1 0 0,1 0 0,4 6 0,-3-7 0,-2 1 0,2-1 0,-1 1 0,-1 0 0,2 6 0,7 29 0,-10-38 0,1 1 0,0 1 0,0-1 0,0 0 0,1 0 0,0 0 0,3 4 0,-3-3 0,1 0 0,-1-1 0,0 1 0,1 5 0,15 49 0,-4 8 0,-7-34 0,-5-21 0,-3-16 0,0-20 0,2 21 0,0 0 0,-1 0 0,-1 0 0,1 0 0,-1 1 0,0-5 0,-4 17 0,1 7 0,4-15 0,0 0 0,0-1 0,0 1 0,0 0 0,0 1 0,-1-1 0,0 0 0,1-1 0,0 1 0,-1 0 0,1 0 0,-1 0 0,0 0 0,1-1 0,-1 2 0,1-2 0,-1 1 0,0 0 0,0-1 0,0 1 0,0-1 0,0 1 0,1-1 0,-3 2 0,-1-1 0,0-1 0,0 2 0,1-2 0,-2 1 0,-5-1 0,-18 3 0,14 0 0,0-1 0,0 0 0,-1-1 0,1-1 0,0 0 0,-23-2 0,-17-1 0,-31-1 0,47 4 0,-73 8 0,56-3 0,18-5 0,19 0 0,-22 3 0,26-1 0,-1-2 0,0 0 0,0 0 0,1-1 0,-22-4 0,10-3 0,22 6 0,1 1 0,-1 0 0,0 0 0,0 0 0,1 0 0,-1 0 0,0 0 0,-5 1 0,-49-1 0,-48 2 0,70 4 0,22-4 0,-25 2 0,-32-2 0,-51-2 0,60-5 0,41 2 0,0 2 0,0 1 0,-29 1 0,-101 4 0,142-3 0,-1 0 0,-11 2 0,12-2 0,0 1 0,-16-1 0,-59-7 0,9-1 0,59 6 0,-23 2 0,34 0 0,0 0 0,-1-1 0,2 1 0,-1 1 0,0 0 0,0-1 0,0 1 0,-6 4 0,11-6 0,-1 0 0,1 0 0,0 0 0,0 0 0,0 1 0,0-1 0,0 0 0,0 0 0,-1 0 0,1 0 0,0 0 0,-1 0 0,1 0 0,0 0 0,0 0 0,0 0 0,0 0 0,-1 1 0,1-1 0,0 0 0,0 0 0,0 0 0,0 0 0,-1 0 0,1 0 0,-1-1 0,1 1 0,0 0 0,0 0 0,0 0 0,0 0 0,-1 0 0,1 0 0,0 0 0,0 0 0,0 0 0,0 0 0,-1-1 0,2-7 0,6-10 0,28-51 0,-29 56 0,5-21 0,-8 22 0,1-1 0,8-15 0,2 6 0,-10 15 0,1 0 0,-2 1 0,1-1 0,-1 0 0,2-9 0,-2 6 0,0 0 0,5-12 0,26-56 0,-19 47 0,11-36 0,-22 54 0,-1 3 0,0 1 0,1 0 0,6-12 0,6-4 0,-3 4 0,11-24 0,-19 35 0,-1 1 0,-1 1 0,2 1 0,8-15 0,-1 5 0,-10 13 0,0 0 0,0 1 0,1 0 0,5-7 0,2 1 0,-7 6 0,0-1 0,1 1 0,-1 0 0,1 0 0,-1 0 0,2 0 0,-1 1 0,0-1 0,0 1 0,0 0 0,1 0 0,0 0 0,9-2 0,-14 4 0,25-3 0,45-2 0,823 5 0,-878 1 0,0 0 0,0 1 0,20 6 0,-24-6 0,-9-2 0,0 1 0,0-1 0,-1 0 0,1 0 0,0 1 0,0-1 0,-1 1 0,1 0 0,0 0 0,-1-1 0,1 1 0,-1 0 0,1 0 0,-1 0 0,0 0 0,0 0 0,0 0 0,1 1 0,-1-1 0,0 0 0,0 0 0,0 1 0,1 0 0,-2-1 0,0 0 0,0-1 0,1 0 0,-1 1 0,0-1 0,0 1 0,0-1 0,1 0 0,-1 1 0,0-1 0,1 1 0,-1-1 0,0 1 0,0-1 0,0 0 0,0 1 0,0-1 0,0 1 0,0-1 0,0 1 0,0 0 0,-1-1 0,1 1 0,0-1 0,-1 0 0,1 1 0,0 0 0,-1-1 0,1 1 0,-2-1 0,2 1 0,-1 0 0,0-1 0,0 0 0,0 1 0,0-1 0,0 1 0,0-1 0,0 1 0,0-1 0,-1 0 0,-6 1 0,1 0 0,0-1 0,-10 0 0,14 0 0,-31 0 0,-123-4 0,36 0 0,0-1 0,-27 4 0,74 2 0,-38 6 0,37-1 0,-53-2 0,39-4 0,87 1 0,0-1 0,-1 1 0,2 0 0,-2-1 0,1 1 0,1 0 0,-1 0 0,0-1 0,0 1 0,0 1 0,1-1 0,-1 0 0,1 0 0,-3 2 0,3-2 0,0 0 0,0 0 0,0 0 0,0 0 0,1 1 0,-2-1 0,2 0 0,-1 0 0,1 0 0,-1 1 0,0-1 0,1 1 0,0-1 0,0 0 0,-1 0 0,1 1 0,0-1 0,0 0 0,0 1 0,1 1 0,-1-2 0,0 0 0,1-1 0,0 1 0,-1 0 0,1-1 0,-1 1 0,1 0 0,0-1 0,-1 1 0,1-1 0,0 1 0,0-1 0,-1 1 0,1-1 0,0 1 0,0-1 0,0 0 0,-1 0 0,2 1 0,-2-1 0,1 0 0,0 0 0,0 0 0,0 0 0,0 0 0,0 0 0,0 0 0,0 0 0,0 0 0,1-1 0,31-5 0,-32 5 0,14-1 0,-1-1 0,1 2 0,15-2 0,-10 2 0,28-1 0,-25 2 0,28-5 0,-18 3 0,-1 0 0,46 3 0,-20 0 0,-36-1 0,176 6 0,-50 3 0,-65-6 0,-9-1 0,-33 0 0,42-3 0,-51-3 0,-26 3 0,1 0 0,-1 1 0,14-1 0,-17 1 0,0 1 0,-1-1 0,1 0 0,0 1 0,-1 0 0,1-1 0,-1 1 0,1 0 0,-1 0 0,1 1 0,-2-1 0,2 1 0,2 1 0,4 6 0,-9-9 0,1 1 0,-1-1 0,0 0 0,0 0 0,0 1 0,0-1 0,0 0 0,0 1 0,0-1 0,0 0 0,0 0 0,0 1 0,0-1 0,0 0 0,0 0 0,0 1 0,0-1 0,0 0 0,0 0 0,0 1 0,0-1 0,0 1 0,-1-1 0,-1 1 0,2 0 0,-1-1 0,-1 1 0,1 0 0,-1 0 0,1-1 0,0 1 0,0-1 0,-1 0 0,1 1 0,0-1 0,-3 0 0,-10 3 0,0-1 0,-1 1 0,-26-1 0,-9-2 0,-132-6 0,-65-6 0,21 16 0,18-2 0,105-4 0,-19 7 0,119-5 0,-2 0 0,2 0 0,-1 0 0,0 1 0,0-1 0,0 1 0,1 0 0,-2-1 0,2 2 0,-1-1 0,0 1 0,1-1 0,0 1 0,-1-1 0,-3 4 0,6-5 0,1 0 0,0 1 0,-1-1 0,1 0 0,0 0 0,0 1 0,0-1 0,-1 0 0,1 1 0,-1-1 0,1 0 0,0 1 0,0-1 0,0 0 0,0 1 0,0-1 0,-1 0 0,1 1 0,0 0 0,0-1 0,0 0 0,0 1 0,0-1 0,0 0 0,0 1 0,0-1 0,0 1 0,1 0 0,-1-1 0,1 1 0,0 0 0,-1-1 0,1 1 0,-1-1 0,1 1 0,0 0 0,0-1 0,-1 1 0,2-1 0,-2 0 0,3 1 0,26 7 0,11-4 0,2-2 0,63-2 0,-39-1 0,138 6 0,-196-5 0,1 1 0,12 2 0,16 2 0,308-5 0,-171 0 0,-76-5 0,-67 5 0,38 0 0,-53-3 0,-13 3 0,0-1 0,0 1 0,0-1 0,0 1 0,-1 0 0,1 0 0,0 0 0,0 0 0,0 0 0,0 1 0,3 0 0,-6-1 0,1 0 0,-1 0 0,0 1 0,1-1 0,0 0 0,-1 1 0,0-1 0,1 0 0,-1 1 0,0-1 0,0 1 0,1-1 0,-1 1 0,1-1 0,-1 1 0,0-1 0,0 1 0,0-1 0,0 1 0,1-1 0,-1 1 0,0-1 0,0 2 0,-1 15 0,1-3 0,0-14 0,0 1 0,0-1 0,1 0 0,-1 0 0,0 1 0,0-1 0,0 0 0,0 0 0,-1 1 0,1-1 0,0 0 0,0 1 0,0-1 0,0 0 0,0 0 0,0 1 0,0-1 0,0 0 0,0 0 0,-1 0 0,1 1 0,0-1 0,-1 0 0,1 0 0,0 0 0,0 1 0,-1-1 0,-11 3 0,-19-3 0,21-1 0,-65 1 0,-256-7 0,60 4 0,151 5 0,-173-7 0,160 1 0,121 3 0,3 0 0,1 1 0,-1 0 0,-15 3 0,22-3 0,1 0 0,-1 1 0,0-1 0,1 1 0,-1-1 0,0 1 0,1-1 0,-1 1 0,1 0 0,-1 0 0,1-1 0,0 2 0,0-1 0,-1 0 0,1 0 0,0 0 0,0 0 0,0 0 0,0 0 0,0 1 0,0-1 0,1 1 0,-2-1 0,1 3 0,-3 6 0,3-8 0,0 0 0,0 0 0,0 1 0,0-1 0,1 0 0,-1 4 0,1-6 0,0 1 0,0-1 0,0 1 0,0-1 0,1 1 0,-1-1 0,0 1 0,0-1 0,0 0 0,0 1 0,1-1 0,-1 1 0,0-1 0,1 0 0,-1 1 0,1 0 0,-1-1 0,0 0 0,1 0 0,-1 1 0,0-1 0,1 0 0,0 0 0,-1 1 0,1-1 0,-1 0 0,0 0 0,1 0 0,0 0 0,-1 0 0,1 1 0,-1-1 0,1 0 0,0 0 0,0 0 0,35 1 0,40-2 0,-19 0 0,953 1 0,-899 5 0,-80-5 0,33 0 0,-51-2 0,-10 1 0,-1 1 0,1-1 0,0 1 0,0 0 0,0 0 0,5 0 0,-7 0 0,0 1 0,0-1 0,0 0 0,-1 0 0,2 1 0,-2-1 0,1 1 0,0-1 0,0 1 0,-1-1 0,1 1 0,-1 0 0,1-1 0,0 1 0,-1-1 0,1 1 0,-1 0 0,1-1 0,-1 1 0,1 0 0,-1-1 0,0 1 0,1 0 0,-1 0 0,0 0 0,0 0 0,4 9 0,-3-7 0,0 0 0,0 0 0,0 0 0,0-1 0,-1 6 0,0-7 0,0-1 0,0 1 0,0-1 0,0 1 0,0 0 0,0-1 0,0 1 0,0-1 0,-1 1 0,1-1 0,0 0 0,0 1 0,-1-1 0,1 1 0,-1-1 0,1 1 0,0-1 0,-1 0 0,1 1 0,0-1 0,-1 0 0,0 1 0,1-1 0,-1 0 0,1 0 0,0 1 0,-1-1 0,0 0 0,1 1 0,-1-1 0,1 0 0,-1 0 0,0 0 0,1 0 0,-2 0 0,-25 1 0,0 0 0,-32-4 0,14-3 0,31 4 0,2-1 0,-22 1 0,-208-2 0,-300 4 0,419 4 0,-93-12 0,185 6 0,-52 4 0,82-2 0,-1 1 0,1-1 0,-1 0 0,1 1 0,0 0 0,-1 0 0,1-1 0,0 1 0,-1 0 0,1 0 0,0 0 0,0 0 0,0 0 0,0 0 0,0 0 0,-2 2 0,1 0 0,0 1 0,0-1 0,0 0 0,0 0 0,-1 6 0,3-9 0,0 1 0,0-1 0,0 0 0,0 1 0,0-1 0,0 0 0,0 1 0,1-1 0,-1 0 0,0 1 0,0-1 0,0 0 0,0 0 0,1 1 0,-1-1 0,1 0 0,-1 0 0,0 1 0,0-1 0,1 0 0,-1 0 0,0 1 0,0-1 0,1 0 0,0 0 0,-1 0 0,0 0 0,1 0 0,-1 1 0,0-1 0,1 0 0,-1 0 0,1 0 0,-1 0 0,0 0 0,1 0 0,-1 0 0,1 0 0,21 1 0,-19-1 0,1198-1 0,-1116 5 0,-56-4 0,-2 0 0,1 0 0,33 6 0,-50-5 0,17 5 0,-26-6 0,-1 1 0,1 0 0,-1 0 0,0-1 0,1 1 0,-1 0 0,0 0 0,1 0 0,-1 0 0,0 0 0,0 0 0,0 0 0,0 1 0,0-1 0,1 2 0,2 5 0,-3-7 0,0 0 0,0 0 0,-1 0 0,1 0 0,-1 0 0,1 1 0,-1-1 0,1 0 0,-1 2 0,0-2 0,0-1 0,0 1 0,0-1 0,-1 0 0,1 1 0,-1-1 0,1 0 0,0 1 0,0-1 0,-1 0 0,1 1 0,0-1 0,-1 0 0,0 0 0,1 1 0,0-1 0,-1 0 0,1 0 0,-1 0 0,1 0 0,-1 1 0,1-1 0,-1 0 0,1 0 0,-1 0 0,0 0 0,1 0 0,0 0 0,-1 0 0,1 0 0,-1 0 0,0-1 0,-132 1 0,14-3 0,53 2 0,-150-4 0,131 6 0,-91-2 0,58-3 0,-32 3 0,-131 2 0,84 3 0,197-4 0,-1 0 0,0 0 0,1 1 0,-1-1 0,1 0 0,-1 0 0,0 0 0,0 0 0,1 1 0,-1-1 0,0 1 0,1-1 0,-1 0 0,1 1 0,0-1 0,-1 0 0,0 1 0,1-1 0,-1 1 0,1-1 0,0 0 0,-1 1 0,1-1 0,-1 1 0,1-1 0,0 1 0,0-1 0,0 1 0,-1 0 0,1 0 0,0 0 0,-2 22 0,2-17 0,0-6 0,0 1 0,1-1 0,-1 0 0,1 1 0,-1-1 0,0 0 0,0 1 0,1-1 0,-1 0 0,0 1 0,1-1 0,-1 0 0,1 0 0,-1 1 0,0-1 0,1 0 0,-1 0 0,1 0 0,0 1 0,-1-1 0,0 0 0,1 1 0,-1-1 0,1 0 0,0 0 0,-1 0 0,0 0 0,2 0 0,18 0 0,-17 0 0,61 1 0,63 1 0,118 0 0,-133-3 0,218 6 0,-280-5 0,362 4 0,-323-5 0,32 2 0,-120-1 0,0 1 0,0-1 0,0 1 0,-1-1 0,1 1 0,0-1 0,0 1 0,-1 0 0,1 0 0,0-1 0,0 1 0,-1 0 0,1-1 0,-1 1 0,1 0 0,-1 0 0,0-1 0,1 1 0,-1 2 0,6 18 0,-7-21 0,1 1 0,0-1 0,0 0 0,0 1 0,-1-1 0,1 1 0,-1-1 0,1 0 0,0 1 0,0 0 0,-1-1 0,1 0 0,0 1 0,-1-1 0,0 0 0,1 0 0,0 1 0,-1-1 0,1 0 0,-1 0 0,0 0 0,1 1 0,0-1 0,-1 0 0,0 0 0,1 0 0,-1 0 0,1 0 0,-1 0 0,0 0 0,-23 0 0,18 0 0,-541 4 0,366-4 0,39-7 0,18 1 0,-95 1 0,-30 5 0,128 0 0,120 0 0,0 0 0,0 0 0,0 0 0,0 0 0,0 0 0,0 0 0,0 0 0,0 1 0,0-1 0,0 1 0,1-1 0,-2 0 0,2 1 0,-1-1 0,0 1 0,0-1 0,0 1 0,1-1 0,-1 1 0,0-1 0,1 1 0,-1-1 0,1 1 0,-1 0 0,0-1 0,1 2 0,-1-2 0,1 1 0,0 0 0,-2 1 0,2 1 0,-1 1 0,1-1 0,0 1 0,0-1 0,0 0 0,1 6 0,-1-8 0,0-1 0,1 2 0,0-2 0,-1 1 0,0 0 0,1-1 0,-1 1 0,0-1 0,1 1 0,0 0 0,-1-1 0,1 1 0,0-1 0,0 1 0,-1-1 0,1 0 0,0 1 0,0 0 0,-1-1 0,1 0 0,0 0 0,0 1 0,0-1 0,-1 0 0,2 0 0,-2 0 0,1 0 0,1 0 0,30 1 0,-25-1 0,185-5 0,26 1 0,659 4 0,-868 0 0,0 1 0,0 0 0,0 1 0,0 0 0,15 5 0,-16-5 0,1 1 0,-1-1 0,1 0 0,-1-1 0,18 2 0,39-2 0,54-2 0,-118 1 0,0 0 0,-1-1 0,1 1 0,-1 0 0,1-1 0,0 1 0,-1 0 0,0-1 0,1 1 0,-1 0 0,1 0 0,-1-1 0,1 1 0,-1-1 0,0 1 0,1 0 0,-1-1 0,0 1 0,0-1 0,1 1 0,-1-1 0,1 1 0,-1 0 0,0-1 0,0 1 0,0-1 0,0 0 0,0 1 0,0-1 0,0 1 0,0-1 0,0 1 0,0-1 0,0 0 0,0 0 0,0-1 0,0 1 0,-1-1 0,1 1 0,-1 0 0,1-1 0,0 1 0,-1 0 0,1 0 0,-2-1 0,1-1 0,0 3 0,1 0 0,0 0 0,0 0 0,-1 0 0,1 0 0,0 0 0,0 0 0,0 0 0,0 0 0,0 1 0,0-1 0,0 0 0,-1 0 0,1 0 0,0 0 0,0 0 0,0 0 0,0 1 0,0-1 0,0 0 0,0 0 0,0 0 0,0 0 0,0 0 0,0 1 0,0-1 0,0 0 0,0 0 0,0 0 0,0 0 0,0 1 0,0-1 0,0 0 0,0 0 0,0 1 0,0-1 0,0 0 0,0 0 0,0 9 0,3 1 0,0 1 0,5 14 0,-8-25 0,0 0 0,0 0 0,0 1 0,-1-1 0,1 0 0,0 0 0,0 1 0,0-1 0,0 0 0,0 0 0,0 0 0,0 1 0,-1-1 0,1 0 0,0 0 0,0 0 0,0 1 0,-1-1 0,1 0 0,-1 0 0,1 0 0,0 0 0,0 0 0,0 0 0,-1 1 0,1-1 0,0 0 0,0 0 0,-1 0 0,1 0 0,-1 0 0,1 0 0,0 0 0,0 0 0,-1 0 0,1 0 0,0 0 0,0 0 0,-2-1 0,-16 1 0,15 0 0,-19 0 0,0 1 0,-21 4 0,21-2 0,-39 1 0,-109-4 0,-44-1 0,40-8 0,53 2 0,-154 5 0,145 3 0,-267-1 0,396 0 0,0 0 0,-1 0 0,1 0 0,0 1 0,0-1 0,0 0 0,-1 0 0,1 0 0,0 1 0,0-1 0,0 1 0,-1-1 0,1 1 0,1-1 0,-2 1 0,0 0 0,2 0 0,-1-1 0,1 1 0,0-1 0,-1 1 0,1 0 0,0-1 0,0 1 0,-1 0 0,1-1 0,0 1 0,0-1 0,-1 1 0,1 0 0,0-1 0,0 1 0,0-1 0,1 1 0,-1 0 0,0 0 0,0-1 0,1 1 0,-1 0 0,0-1 0,0 1 0,0-1 0,1 1 0,-1-1 0,0 1 0,2 0 0,-2 0 0,1-1 0,-1 1 0,1 0 0,0-1 0,0 1 0,-1-1 0,1 0 0,0 1 0,0-1 0,0 0 0,0 1 0,-1-1 0,1 0 0,0 0 0,0 0 0,0 1 0,0-1 0,1 0 0,20 0 0,-15 0 0,312 3 0,69 2 0,-139-10 0,122 5 0,-356 0 0,21 5 0,5-1 0,-35-4 0,6 0 0,0 1 0,0 0 0,0 1 0,0 0 0,-1 0 0,13 4 0,-18-4 0,1-1 0,0 0 0,-1 0 0,0 0 0,1-1 0,0 0 0,11-2 0,5 1 0,-18 1 0,2-1 0,-1 0 0,8-2 0,-10 2 0,-1 0 0,1 0 0,-1 0 0,1 1 0,0-1 0,-1 1 0,1 0 0,-1 0 0,1 0 0,0 0 0,-1 1 0,6 0 0,-9-1 0,0 1 0,1-1 0,-1 1 0,0-1 0,1 0 0,-1 0 0,1 1 0,-1-1 0,0 0 0,0 1 0,1-1 0,-1 0 0,0 1 0,1-1 0,-1 0 0,0 1 0,0-1 0,0 1 0,0-1 0,0 0 0,0 1 0,0-1 0,0 0 0,0 1 0,0-1 0,0 2 0,-2 13 0,0 2 0,2-17 0,0 1 0,1 0 0,-1 0 0,1 0 0,-1 0 0,0 0 0,0 0 0,0 0 0,0 0 0,0 0 0,0 0 0,0-1 0,-1 4 0,0-4 0,1 0 0,-1 1 0,1-1 0,-1 1 0,0-1 0,0 0 0,1 0 0,-2 1 0,2-1 0,-1 0 0,0 0 0,0 0 0,0 1 0,1-1 0,-2 0 0,2 0 0,-1 0 0,-1-1 0,-21 1 0,1-1 0,-25-5 0,-27 0 0,-487 1 0,482 5 0,-2-4 0,20 0 0,-353-1 0,218 1 0,174 3 0,-1 0 0,-45-9 0,57 9 0,1 0 0,0 0 0,0 1 0,-16 2 0,25-2 0,1 0 0,-1 0 0,0 0 0,0 0 0,1 0 0,-1 0 0,0 0 0,0 1 0,1-1 0,-1 0 0,0 0 0,1 0 0,-1 1 0,1-1 0,-1 0 0,0 1 0,1-1 0,-1 0 0,1 1 0,-1-1 0,0 1 0,1-1 0,-1 1 0,1 0 0,0-1 0,-1 1 0,1-1 0,-1 1 0,1-1 0,0 1 0,0 0 0,0-1 0,0 1 0,-1-1 0,1 1 0,0 0 0,0-1 0,0 1 0,0 0 0,0-1 0,0 1 0,0 0 0,1-1 0,-1 1 0,0-1 0,0 1 0,0 0 0,1-1 0,-1 1 0,1-1 0,-1 1 0,0-1 0,1 1 0,-1-1 0,1 1 0,-1 0 0,1-1 0,-1 0 0,1 1 0,-1-1 0,1 0 0,0 1 0,-1-1 0,1 0 0,1 1 0,7 2 0,0 0 0,1-1 0,0 0 0,-1 0 0,1-1 0,0 0 0,0 0 0,16-1 0,42 4 0,-16-1 0,296 3 0,67-6 0,-397 0 0,20 4 0,-20-2 0,23 1 0,97 0 0,-131-2-96,3-1-115,1 0-1,0-1 0,0 0 1,0 0-1,10-3 1</inkml:trace>
</inkml:ink>
</file>

<file path=ppt/ink/ink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393"/>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1,'1841'0,"-1838"0</inkml:trace>
</inkml:ink>
</file>

<file path=ppt/ink/ink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394"/>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1,'1353'0,"-1350"0</inkml:trace>
</inkml:ink>
</file>

<file path=ppt/ink/ink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395"/>
    </inkml:context>
    <inkml:brush xml:id="br0">
      <inkml:brushProperty name="width" value="0.1" units="cm"/>
      <inkml:brushProperty name="height" value="0.1" units="cm"/>
      <inkml:brushProperty name="color" value="#66CC00"/>
      <inkml:brushProperty name="ignorePressure" value="1"/>
    </inkml:brush>
  </inkml:definitions>
  <inkml:trace contextRef="#ctx0" brushRef="#br0">148 1,'-146'816,"145"-813</inkml:trace>
</inkml:ink>
</file>

<file path=ppt/ink/ink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96"/>
    </inkml:context>
    <inkml:brush xml:id="br0">
      <inkml:brushProperty name="width" value="0.1" units="cm"/>
      <inkml:brushProperty name="height" value="0.1" units="cm"/>
      <inkml:brushProperty name="color" value="#66CC00"/>
    </inkml:brush>
  </inkml:definitions>
  <inkml:trace contextRef="#ctx0" brushRef="#br0">1465 1 24575,'0'5'0,"1"1"0,0-1 0,2 8 0,-1-8 0,-1 1 0,0 0 0,1 9 0,-3-7 0,0-5 0,1 0 0,0 0 0,0 0 0,0 0 0,1 0 0,-1 0 0,1 0 0,0 0 0,-1 0 0,2 0 0,-1 0 0,0-1 0,3 5 0,-1-3 0,-1 0 0,1 1 0,-2-1 0,1 1 0,0 0 0,-1 0 0,2 9 0,-2-8 0,0 0 0,1-1 0,0 1 0,-1-1 0,5 8 0,11 16 0,-16-27 0,0-1 0,0 2 0,-1-1 0,1 0 0,-1 0 0,0 0 0,1 0 0,-1 4 0,0-3 0,0-1 0,1 0 0,-1 1 0,0-1 0,1 1 0,-1-1 0,2 3 0,3 12 0,-5-15 0,0 0 0,1 0 0,-1 0 0,0 0 0,1-1 0,-1 1 0,2 0 0,-2 0 0,3 2 0,0 0 0,-2 0 0,2-1 0,-1 1 0,-1 0 0,1 0 0,-1 0 0,0 0 0,-1 0 0,1 5 0,5 16 0,6 4 0,-7-17 0,-1-1 0,8 12 0,1 2 0,-2-8 0,-9-15 0,-1 1 0,1-1 0,-1 1 0,1-1 0,-1 0 0,0 1 0,0 0 0,0-1 0,0 1 0,-1 0 0,1 4 0,-1-3 0,1-1 0,0 1 0,-1-1 0,1 1 0,0-1 0,3 5 0,3 16 0,-6-17 0,0 1 0,0 0 0,2-1 0,-1 0 0,4 9 0,-5-15 0,1 1 0,-1 0 0,1 0 0,-1-1 0,1 1 0,3 2 0,-4-3 0,1 0 0,0 0 0,0 1 0,-1-1 0,0 0 0,0 1 0,1 0 0,-1-1 0,2 4 0,8 15 0,-9-17 0,0 1 0,0 0 0,1-1 0,-2 1 0,1-1 0,1 8 0,-2-7 0,0 0 0,1-1 0,0 1 0,-1 0 0,1 0 0,1-1 0,-1 0 0,1 1 0,3 2 0,-2-1 0,0 0 0,-1-1 0,5 10 0,-7-14 0,-1 1 0,0-1 0,1 0 0,-1 1 0,0-1 0,1 1 0,-1-1 0,0 1 0,0-1 0,0 0 0,0 1 0,0-1 0,0 1 0,0-1 0,0 1 0,0-1 0,0 0 0,0 1 0,0 0 0,0-1 0,0 1 0,0-1 0,0 1 0,0-1 0,0 0 0,-1 1 0,1-1 0,-1 1 0,1-1 0,0 1 0,-1-1 0,-1 0 0,1 0 0,0 0 0,0 0 0,-1 0 0,1 0 0,0 0 0,-1 0 0,1 0 0,0 0 0,0 0 0,-2-1 0,-68-14 0,40 12 0,-1 2 0,-39 1 0,-30 0 0,7-9 0,93 9 0,-42-3 0,-72 2 0,91 5 0,19-3 0,0 0 0,0 0 0,1 0 0,-8 0 0,-452-2 0,378 6 0,14-4 0,-63-2 0,56-4 0,61 5 0,-21-4 0,21 2 0,-23 0 0,-62 6 0,91-3 0,1 0 0,-1-1 0,-22-2 0,33 2 0,0-1 0,0 1 0,0 0 0,0-1 0,0 1 0,1 0 0,-1-1 0,0 1 0,0-1 0,1 0 0,-1 1 0,0-1 0,0 0 0,1 1 0,0-1 0,-1 0 0,1 1 0,-1-1 0,0 0 0,1 1 0,0-1 0,0 0 0,-1 0 0,1 0 0,0 0 0,0 0 0,0 1 0,0-2 0,0-4 0,-1-1 0,2-11 0,0 7 0,-1 5 0,0-2 0,0 0 0,0 0 0,1-1 0,1 1 0,3-13 0,1 0 0,-5 16 0,0 0 0,1 0 0,0 0 0,0 0 0,5-8 0,-5 9 0,0-1 0,1 0 0,-1 0 0,0 0 0,1-11 0,-2 9 0,1 0 0,5-12 0,-1 4 0,6-19 0,2-7 0,-8 24 0,-1 1 0,4-26 0,-4 17 0,9-28 0,-11 40 0,-1-2 0,0-14 0,-1 16 0,0-1 0,6-20 0,9-14 0,-12 37 0,-1 0 0,-1-1 0,0 1 0,0-14 0,-2 23 0,0 1 0,0 0 0,0 0 0,0-1 0,0 0 0,-1 1 0,1 0 0,0 0 0,-1-1 0,0 1 0,1 0 0,-1-1 0,0 1 0,0 0 0,0 0 0,1 0 0,-3-2 0,0 0 0,3 3 0,0 0 0,0 0 0,0-1 0,0 1 0,-1 0 0,1 0 0,0 0 0,0 0 0,0 0 0,0 0 0,0 0 0,0-1 0,0 1 0,0 0 0,0 0 0,0 0 0,0 0 0,-1 0 0,1 0 0,0 0 0,0-1 0,1 1 0,-1 0 0,0 0 0,0 0 0,0 0 0,0 0 0,0 0 0,0 0 0,0-1 0,0 1 0,0 0 0,0 0 0,1 0 0,-1 0 0,0 0 0,0 0 0,0 0 0,0 0 0,0 0 0,0-1 0,9-1 0,12 2 0,-18 0 0,433 1 0,-224-1 0,-98 4 0,0 0 0,-46 1 0,54-1 0,-73-5 0,51 2 0,-99 0 0,0-1 0,0 1 0,1-1 0,-1 1 0,0-1 0,0 1 0,0 0 0,0 0 0,0-1 0,0 1 0,0 0 0,0 0 0,0 0 0,0 0 0,-1 0 0,1 0 0,-1 0 0,1 0 0,0 3 0,9 21 0,-10-24 0,0 0 0,0-1 0,0 0 0,0 1 0,0-1 0,0 1 0,0-1 0,0 1 0,0-1 0,0 0 0,-1 1 0,1-1 0,0 0 0,0 1 0,0-1 0,0 1 0,-1-1 0,1 0 0,-1 1 0,1-1 0,0 0 0,0 1 0,-1-1 0,0 1 0,-14 4 0,-21-4 0,32-1 0,-100 5 0,57-6 0,1-2 0,-49-8 0,77 9 0,-6 0 0,-2 1 0,-28 2 0,6 0 0,-508-1 0,465-5 0,88 5 0,-2 0 0,0 0 0,0 0 0,0 1 0,0-1 0,0 1 0,-7 2 0,10-2 0,1-1 0,0 1 0,-1 0 0,1-1 0,0 1 0,0 0 0,0 0 0,0 0 0,0 0 0,0 0 0,0 0 0,0 0 0,0 0 0,1 0 0,-1 1 0,0-1 0,1 0 0,-1 1 0,1-1 0,0 0 0,-1 0 0,1 0 0,0 1 0,-1-1 0,1 1 0,1 1 0,-2-1 0,1 1 0,0-1 0,0 0 0,0 1 0,1 0 0,0-1 0,0 5 0,0-6 0,0 0 0,-1-1 0,1 1 0,-1 0 0,1-1 0,0 1 0,0 0 0,-1 0 0,2-1 0,-2 1 0,1-1 0,0 1 0,0-1 0,0 0 0,0 1 0,0-1 0,0 0 0,0 0 0,0 1 0,0-1 0,0 0 0,0 0 0,0 0 0,2 0 0,20 1 0,1-2 0,-1 1 0,1-2 0,34-7 0,-35 5 0,0 1 0,0 2 0,1 0 0,33 2 0,-5 0 0,81-5 0,-82 3 0,51 2 0,-49 3 0,33 1 0,6-1 0,2 0 0,130-4 0,-222 1 0,0-1 0,0 0 0,0 1 0,0-1 0,0 1 0,0 0 0,0-1 0,0 1 0,-1 0 0,1 0 0,2 2 0,-3-3 0,0 1 0,-1-1 0,1 1 0,0-1 0,0 1 0,-1 0 0,1-1 0,0 1 0,0 0 0,-1-1 0,1 1 0,-1 0 0,0 0 0,1 0 0,-1 0 0,1 0 0,-1-1 0,0 1 0,0 0 0,0 0 0,1 0 0,-1 0 0,0 0 0,0 1 0,-1-2 0,1 1 0,0-1 0,-1 1 0,1-1 0,-1 0 0,1 1 0,-1-1 0,1 0 0,0 1 0,-1-1 0,0 0 0,1 1 0,-1-1 0,1 0 0,-1 0 0,0 0 0,1 0 0,-1 1 0,1-1 0,-1 0 0,0 0 0,1 0 0,-1 0 0,-20 1 0,10-1 0,-237 7 0,226-7 0,-70 0 0,-97 0 0,61-12 0,81 5 0,21 2 0,-37-2 0,41 6 0,-168-2 0,106 12 0,41-5 0,22-2 0,-21 0 0,40-2 0,1 0 0,-1 0 0,0 0 0,1-1 0,-1 1 0,1-1 0,0 1 0,-1-1 0,1 1 0,-1-1 0,1 0 0,-1 1 0,1-1 0,0 0 0,0 0 0,0 0 0,0 0 0,0 0 0,0 0 0,0 0 0,0 0 0,0-1 0,1 1 0,-2-2 0,-2-5 0,1 0 0,0 1 0,-2-11 0,-3-8 0,4 15 0,3 8 0,1 11 0,2-2 0,0 0 0,0 0 0,0 0 0,0 0 0,1 0 0,7 10 0,5 10 0,-12-20 0,-1 0 0,0 0 0,0 0 0,-1 0 0,0 1 0,1 7 0,-2-14 0,0 1 0,0 0 0,0-1 0,1 1 0,-1-1 0,0 1 0,1-1 0,-1 0 0,1 1 0,-1-1 0,0 1 0,1-1 0,-1 0 0,1 1 0,0-1 0,-1 0 0,0 1 0,1-1 0,-1 0 0,1 0 0,0 1 0,-1-1 0,1 0 0,0 0 0,0 0 0,-1 0 0,1 0 0,0 0 0,-1 0 0,1 0 0,0 0 0,27 0 0,-18-1 0,160 8 0,-122-4 0,60-3 0,-40-1 0,44 0 0,115 2 0,-102 4 0,-44-1 0,-65-4 0,21 5 0,-23-4 0,26 2 0,9-4 0,85 2 0,-132-1 0,-1 0 0,1 0 0,-1 0 0,0 1 0,0-1 0,0 0 0,1 1 0,-1-1 0,0 1 0,0 0 0,0-1 0,0 1 0,0 0 0,0-1 0,0 1 0,0 0 0,0 0 0,0 0 0,0-1 0,-1 1 0,1 1 0,0-1 0,-1 0 0,1 0 0,-1 0 0,2 1 0,-2 2 0,1-1 0,0 0 0,0 0 0,-1 1 0,0-1 0,0 1 0,0 5 0,-1-8 0,1-1 0,0 0 0,0 1 0,0-1 0,-1 1 0,1-1 0,0 0 0,0 1 0,0-1 0,-1 0 0,1 1 0,0 0 0,0-1 0,-1 0 0,0 0 0,1 1 0,0-1 0,-1 0 0,1 0 0,0 1 0,-1-1 0,0 0 0,1 0 0,0 0 0,-1 1 0,0-1 0,1 0 0,0 0 0,-1 0 0,1 0 0,-1 0 0,0 0 0,1 0 0,-1 0 0,1 0 0,0 0 0,-2 0 0,-23-6 0,14 4 0,-19 0 0,-52 2 0,30 1 0,-3-1 0,-82-10 0,24 2 0,108 8 0,-205-4 0,87 0 0,-234 4 0,349 0 0,-1 1 0,-13 2 0,14-1 0,-1-1 0,-14 1 0,21-2 0,-1-1 0,1 1 0,0 1 0,0-1 0,0 0 0,-1 0 0,1 1 0,0-1 0,0 1 0,0-1 0,0 1 0,-3 2 0,4-3 0,0 1 0,0 0 0,0 0 0,0 0 0,1 0 0,-1 0 0,1 0 0,-1 0 0,0 0 0,1 0 0,-1 0 0,1 0 0,0 0 0,0 1 0,0-1 0,-1 0 0,1 0 0,0 0 0,0 1 0,1 1 0,-1-2 0,0 0 0,0-1 0,0 1 0,1 0 0,-1-1 0,0 1 0,0 0 0,1-1 0,0 1 0,-1-1 0,0 1 0,1 0 0,-1-1 0,1 1 0,0 0 0,-1-1 0,1 1 0,0-1 0,0 0 0,-1 1 0,1-1 0,0 0 0,0 1 0,-1-1 0,1 0 0,0 0 0,0 0 0,0 1 0,-1-1 0,2 0 0,-2 0 0,2 0 0,6 0 0,0 0 0,14-1 0,-7 0 0,955 1 0,-889 5 0,0-1 0,-51-5 0,-20 0 0,0 1 0,1 0 0,-1 0 0,0 1 0,17 3 0,-24-3 0,-1 0 0,1 1 0,-1-1 0,0 0 0,0 1 0,1-1 0,-1 1 0,-1 0 0,1 0 0,0 0 0,0 0 0,-1-1 0,1 2 0,-1-1 0,0 0 0,0 0 0,0 1 0,0-1 0,0 0 0,-1 0 0,1 1 0,0-1 0,-1 1 0,0-1 0,0 1 0,0-1 0,-1 4 0,1-6 0,0 1 0,-1-1 0,1 1 0,0-1 0,0 1 0,-1-1 0,1 1 0,0-1 0,-1 1 0,0-1 0,1 0 0,0 1 0,-1-1 0,1 1 0,-1-1 0,0 0 0,1 1 0,-1-1 0,1 1 0,-1-1 0,0 0 0,1 0 0,-1 0 0,0 0 0,0 1 0,1-1 0,-1 0 0,1 0 0,-1 0 0,0 0 0,-1 0 0,-26-4 0,17 2 0,-23 1 0,-59 2 0,-44 3 0,-115-8 0,188 3 0,21 0 0,-74-8 0,101 7 0,-8-2 0,24 4 0,0 0 0,0 0 0,0 0 0,0 0 0,0 0 0,0 0 0,0 0 0,0 0 0,0 0 0,0 0 0,0 0 0,0 0 0,0 0 0,0 0 0,0 0 0,0 0 0,0 0 0,0 0 0,0 0 0,0 0 0,0 0 0,0 0 0,0 0 0,0-1 0,0 1 0,0 0 0,0 0 0,0 0 0,0 0 0,0 0 0,0 0 0,0 0 0,15 0 0,269-8 0,-129 8 0,11-1 0,-146-1 0,-18 1 0,-14 0 0,-262 6 0,128-1 0,-4 0 0,-183-4 0,250-4 0,20 1 0,40 1 0,-43 3 0,65-1 0,1 0 0,-1 0 0,0 0 0,0 0 0,1 1 0,-1-1 0,0 0 0,1 1 0,-1-1 0,0 0 0,0 1 0,1 0 0,-1-1 0,1 1 0,0-1 0,-1 1 0,0-1 0,1 1 0,-1-1 0,1 1 0,0-1 0,0 1 0,-1 0 0,1-1 0,-1 1 0,1-1 0,0 2 0,0-2 0,0 1 0,0 0 0,0 0 0,1 26 0,0-22 0,-1-4 0,0 0 0,1 0 0,-1-1 0,1 1 0,0 0 0,-1 0 0,1-1 0,-1 1 0,1 0 0,0-1 0,0 1 0,-1 0 0,2-1 0,-2 1 0,1-1 0,0 1 0,0-1 0,0 0 0,0 1 0,0-1 0,0 0 0,0 1 0,0-1 0,0 0 0,2 0 0,29 3 0,-32-3 0,236 1 0,-118-2 0,7-3 0,29 3 0,108 2 0,-76 3 0,-87 1 0,-14-10 0,-75 4 0,-5 1 0,0 0 0,1 0 0,-1 0 0,7 1 0,-11 0 0,1-1 0,-1 1 0,0-1 0,0 0 0,1 1 0,-1-1 0,0 1 0,1 0 0,-2-1 0,1 1 0,1 0 0,-1 0 0,-1-1 0,2 1 0,-1 1 0,-1-2 0,1 1 0,0 0 0,0 0 0,0 2 0,3 3 0,-3-3 0,1 0 0,-1 0 0,1 0 0,-2 0 0,3 5 0,-3-7 0,0-1 0,0 1 0,0-1 0,0 0 0,0 1 0,0-1 0,0 1 0,0-1 0,0 0 0,0 1 0,-1-1 0,1 0 0,0 1 0,0-1 0,-1 0 0,1 1 0,0-1 0,0 0 0,-1 0 0,1 1 0,0-1 0,-2 1 0,2-1 0,-1 0 0,1 1 0,-2-1 0,2 0 0,-1 1 0,0-1 0,0 0 0,0 0 0,1 0 0,-1 0 0,0 0 0,0 0 0,0 0 0,-1-1 0,-46-3 0,-85 4 0,63 1 0,-443-1 0,451-5 0,-2 1 0,-2 0 0,0-1 0,-286 5 0,351 0 0,0 0 0,0 0 0,-1 0 0,1 0 0,0 0 0,0 1 0,0-1 0,-1 0 0,1 1 0,0-1 0,0 0 0,0 1 0,0 0 0,0-1 0,0 1 0,0-1 0,0 1 0,0 0 0,0-1 0,0 1 0,1 0 0,-1 0 0,-1 2 0,0 0 0,1 0 0,-1 1 0,1-1 0,0 1 0,-1 6 0,-1 15 0,3-20 0,0 0 0,-1 0 0,1 0 0,-2-1 0,2 1 0,-5 7 0,3-6 0,0 0 0,0 0 0,-1 10 0,-1 5 0,-11 66 0,13-81 0,-4 16 0,6-21 0,-1 0 0,1 0 0,0 0 0,-1 0 0,0 0 0,0 0 0,1-1 0,-1 2 0,0-2 0,0 1 0,1 0 0,-2 0 0,1-1 0,1 1 0,-2 0 0,0 0 0,2-1 0,-1-1 0,1 1 0,0 0 0,0 0 0,0-1 0,0 1 0,0 0 0,0 0 0,-1-1 0,1 1 0,0 0 0,0-1 0,0 1 0,0 0 0,0 0 0,0-1 0,0 1 0,0 0 0,0-1 0,0 1 0,0 0 0,1 0 0,-1-1 0,0 1 0,0-1 0,0 1 0,0 0 0,1-1 0,2-10 0,6-26 0,-8 30 0,0 2 0,0-2 0,1 1 0,0 1 0,0-1 0,0 0 0,4-6 0,1 1 0,1 1 0,0-1 0,0 1 0,1 0 0,0 1 0,1 0 0,14-10 0,-21 16 0,0 1 0,0-1 0,-1 1 0,5-6 0,-5 6 0,0 0 0,0 0 0,0-1 0,0 1 0,4-2 0,-5 3 0,0 0 0,0 1 0,0-1 0,1 1 0,-1 0 0,0-1 0,0 1 0,0 0 0,1 0 0,-1 0 0,0-1 0,0 1 0,0 0 0,1 0 0,-1 0 0,0 1 0,0-1 0,2 0 0,21 5 0,0-2 0,36 2 0,52-5 0,-48-1 0,2-4 0,-40 4 0,54-5 0,-147 5 0,-21 1 0,-103 0 0,29-4 0,278 7 0,72-2 0,-78-13 0,-68 5 0,73-1 0,119 13 0,-87-1 0,143 1 0,-227-5 0,-55 1 0,-2-1 0,1 2 0,-1-1 0,1 1 0,0 0 0,-1 0 0,9 4 0,5 2 0,-18-7 0,0 1 0,0-1 0,0 0 0,0 0 0,0 0 0,-1 0 0,1 1 0,-1-1 0,1 1 0,-1-1 0,2 3 0,-2-4 0,-1 1 0,1-1 0,-1 0 0,0 1 0,0 0 0,0-1 0,0 0 0,0 1 0,1-1 0,-1 1 0,0-1 0,0 0 0,0 1 0,0-1 0,0 1 0,0-1 0,0 0 0,0 1 0,-1-1 0,1 0 0,0 1 0,0 0 0,-1-1 0,0 1 0,1 0 0,-1-1 0,1 0 0,-1 1 0,0-1 0,1 0 0,-1 1 0,0-1 0,0 0 0,1 0 0,-1 1 0,0-1 0,0 0 0,0 0 0,1 0 0,-1 0 0,-1 0 0,-67 0 0,37 0 0,-32 3 0,22 0 0,-55-4 0,34 0 0,-71 2 0,-141-2 0,93-3 0,226-6 0,114-10 0,-124 17 0,44 4 0,-64 0 0,-77 0 0,-107 14 0,161-14 0,-114 13 0,2-10 0,-49 0 0,161-4 0,0 0 0,0 1 0,0 0 0,0 0 0,-10 3 0,16-3 0,0 0 0,-1 0 0,1 1 0,-1-1 0,1 1 0,0 0 0,0 0 0,0 0 0,1 0 0,-1 0 0,0 0 0,1 1 0,0-1 0,0 1 0,-3 3 0,1-1 0,1 0 0,1 0 0,0 0 0,-1 0 0,-1 7 0,1-2 0,1 0 0,0-1 0,1 1 0,1 13 0,-1-13 0,1-7 0,-1-1 0,1 1 0,1-1 0,-1 1 0,1 0 0,0 5 0,0-8 0,-1 1 0,1 0 0,-1-1 0,1 1 0,-1 0 0,1-1 0,0 1 0,-1 0 0,1-1 0,-1 1 0,1-1 0,0 1 0,0-1 0,-1 1 0,2-1 0,-2 0 0,1 1 0,0-1 0,0 0 0,0 0 0,0 1 0,0-1 0,0 0 0,-1 0 0,2 0 0,-2 0 0,3 0 0,208-1 0,-115-3 0,91-1 0,-155 5 0,186 5 0,-111-1 0,63-3 0,-87-2 0,24-3 0,-101 4 0,7 0 0,1 0 0,0 0 0,0-2 0,20-3 0,-16 2 0,0 0 0,1 2 0,0 0 0,30 2 0,-9 0 0,-27 1 0,-12-2 0,0 0 0,1 1 0,-1 0 0,1-1 0,-1 0 0,1 0 0,-1 0 0,1 0 0,-1 0 0,2 0 0,-3 0 0,0-1 0,1 1 0,-1-1 0,0 1 0,0 0 0,0 0 0,0-1 0,0 1 0,0 0 0,0 0 0,0-1 0,0 1 0,0 0 0,0 0 0,0-1 0,0 1 0,0 0 0,0 0 0,0-1 0,-1 1 0,1 0 0,0 0 0,0-1 0,0 1 0,0 0 0,0 0 0,-1 0 0,1-1 0,0 1 0,0 0 0,-9-12 0,6 9 0,-26-35 0,29 37 0,-3-4 0,-1 1 0,1-1 0,1 0 0,-1-1 0,1 1 0,0 0 0,0-1 0,-1-9 0,3 14 0,0 0 0,0 0 0,-1 0 0,0 0 0,1 0 0,0 0 0,-1 0 0,1 0 0,-1-1 0,0 2 0,1-1 0,-1 0 0,1 0 0,-2 0 0,2 1 0,-1-1 0,0 0 0,0 1 0,0-1 0,0 0 0,0 0 0,0 1 0,-1-1 0,1 1 0,0 0 0,0-1 0,0 1 0,0 0 0,0 0 0,-2-1 0,-5 1 0,0-1 0,0 1 0,-15 1 0,7 0 0,-63 3 0,-2 1 0,-13-10 0,34 1 0,-25 0 0,-32-1 0,-63 1 0,-67 3 0,125 2 0,109-1 0,-1 0 0,1 1 0,-1 0 0,1 1 0,0 0 0,0 1 0,-19 6 0,-49 23 0,79-32 0,1 1 0,0-1 0,-1 1 0,1 0 0,0 0 0,-1 0 0,1-1 0,0 1 0,0 0 0,0 0 0,0 0 0,0 0 0,0 1 0,0-1 0,0 0 0,1 0 0,-2 2 0,1 1 0,0-1 0,1 1 0,0-1 0,-1 1 0,2 5 0,-1-3 0,0-5 0,0 1 0,0 0 0,0 0 0,0 0 0,0-1 0,1 1 0,-1-1 0,1 2 0,0-2 0,-1 1 0,1-1 0,0 1 0,0 0 0,0-1 0,0 0 0,0 1 0,2 1 0,-1-2 0,0 0 0,0 0 0,0 0 0,0 0 0,0 0 0,1-1 0,-2 1 0,2-1 0,-1 1 0,0-1 0,0 0 0,1 1 0,-1-1 0,4-1 0,55 1 0,74-8 0,12 0 0,-91 7 0,219 0 0,-137 6 0,-17-1 0,-63-3 0,49-2 0,-52-5 0,-30 3 0,37-1 0,-59 4 0,0 0 0,0-1 0,0 1 0,-1-1 0,1 0 0,0 0 0,-1 0 0,1 0 0,0 0 0,-1 0 0,1-1 0,0 1 0,-1-1 0,0 1 0,0-1 0,1 0 0,-2 0 0,1 0 0,0 0 0,0 0 0,0 0 0,-1-1 0,3-3 0,-4 6 0,0 0 0,0-1 0,0 1 0,0 0 0,0-1 0,-1 0 0,1 1 0,0 0 0,0 0 0,-1-1 0,1 1 0,0 0 0,0-1 0,0 1 0,-1 0 0,1 0 0,0-1 0,0 1 0,0 0 0,-1 0 0,0 0 0,1-1 0,0 1 0,0 0 0,-1 0 0,1 0 0,0 0 0,-1 0 0,1 0 0,-1 0 0,1 0 0,0 0 0,-1-1 0,0 1 0,1 0 0,0 0 0,-1 1 0,1-1 0,-1 0 0,-21 0 0,18 0 0,-257 1 0,136-2 0,-12-3 0,-9-1 0,-203 5 0,172 1 0,143 1 0,31-2 0,0 0 0,1 0 0,-1 1 0,0 0 0,1 0 0,-1 0 0,1-1 0,-1 1 0,1 1 0,-4 0 0,6-1 0,0-1 0,-1 0 0,1 1 0,-1-1 0,1 1 0,-1-1 0,1 0 0,0 1 0,0-1 0,-1 1 0,1-1 0,0 1 0,0-1 0,0 0 0,-1 1 0,1-1 0,0 1 0,0-1 0,0 1 0,0-1 0,-1 1 0,1-1 0,1 1 0,-1 0 0,0-1 0,0 1 0,0-1 0,0 1 0,1-1 0,-1 0 0,0 1 0,0-1 0,0 1 0,1-1 0,-1 1 0,0-1 0,0 0 0,1 1 0,0-1 0,-1 0 0,0 1 0,1-1 0,-1 0 0,0 1 0,1-1 0,0 0 0,-1 1 0,1-1 0,-1 0 0,0 0 0,1 0 0,1 1 0,1 0 0,0 0 0,0 0 0,0 0 0,1 0 0,0-1 0,-1 1 0,4-1 0,250-4 0,-214 3 0,1-3 0,50-7 0,9-1 0,-14 2 0,-74 8 0,29 1 0,-29 1 0,24-2 0,-3-1-1365</inkml:trace>
</inkml:ink>
</file>

<file path=ppt/ink/ink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58"/>
    </inkml:context>
    <inkml:brush xml:id="br0">
      <inkml:brushProperty name="width" value="0.05" units="cm"/>
      <inkml:brushProperty name="height" value="0.05" units="cm"/>
    </inkml:brush>
  </inkml:definitions>
  <inkml:trace contextRef="#ctx0" brushRef="#br0">34 729 24575,'1'-31'0,"7"-41"0,-4 49 0,0 1 0,2-1 0,0 1 0,2 0 0,17-33 0,3 1 0,-16 31 0,29-44 0,37-25 0,-63 76 0,2 1 0,1 0 0,27-17 0,36-12 0,-67 37 0,1 1 0,0 0 0,1 1 0,28-5 0,23-9 0,-57 16 0,0 0 0,1 1 0,0 0 0,0 1 0,16-1 0,-2 1 0,32 4 0,-44-1 0,0 0 0,-1 1 0,0 1 0,15 5 0,-25-8 0,32 13 0,49 26 0,-48-21 0,45 27 0,15 7 0,-43-24 0,-37-20 0,0-1 0,30 14 0,-30-17 0,26 16 0,-4-2 0,147 54 0,-159-64 0,6 3 0,-17-6 0,0-1 0,28 7 0,163 27 0,-159-31 0,23 4 0,2 0 0,-18-3 0,-37-5 0,-1 0 0,0 1 0,-1 0 0,1 1 0,-1 0 0,22 14 0,-14-6 0,0-1 0,20 16 0,-29-19 0,42 31 0,30 16 0,-79-53-1365,-1 1-5461</inkml:trace>
</inkml:ink>
</file>

<file path=ppt/ink/ink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389"/>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91"/>
    </inkml:context>
    <inkml:brush xml:id="br0">
      <inkml:brushProperty name="width" value="0.025" units="cm"/>
      <inkml:brushProperty name="height" value="0.025" units="cm"/>
      <inkml:brushProperty name="color" value="#66CC00"/>
    </inkml:brush>
  </inkml:definitions>
  <inkml:trace contextRef="#ctx0" brushRef="#br0">0 57 24575,'3'0'0,"-1"0"0,1 0 0,0 0 0,-1-1 0,1 1 0,0 0 0,-1-1 0,0 1 0,1-2 0,0 2 0,3-3 0,-5 3 0,2-2 0,0 1 0,0-1 0,1 1 0,-1 0 0,0 0 0,1 0 0,-1 0 0,1 1 0,-1-1 0,6 1 0,-4-1 0,0 0 0,0 0 0,-1 0 0,1 0 0,8-4 0,4-1 0,10 3 0,-9 2 0,5-4 0,-16 4 0,-1-1 0,1 1 0,-1 1 0,8-1 0,2 1 0,-1 1 0,27 3 0,-33 0 0,-9-4 0,1 1 0,0-1 0,-1 0 0,1 1 0,-1-1 0,1 0 0,0 0 0,0 0 0,-1 1 0,1-1 0,0 0 0,-1 0 0,1 0 0,-1 0 0,1 0 0,0 0 0,0 0 0,-1 0 0,2-1 0,-1 1 0,1 0 0,-1 0 0,0 1 0,1-1 0,-1 0 0,0 0 0,1 1 0,-1-1 0,0 0 0,2 2 0,5 0 0,-23-6 0,16 4 0,9 4 0,12 4 0,-17-7 0,1 1 0,-1 0 0,0 0 0,0 1 0,8 4 0,-10-6 0,0 0 0,-1 1 0,1-1 0,0-1 0,0 1 0,0-1 0,0 1 0,0-1 0,-1 0 0,1 0 0,0 0 0,0 0 0,5-1 0,3 1 0,-14-1 0,-1 0 0,1 1 0,-1-2 0,0 1 0,1 0 0,0 0 0,0-1 0,-1 1 0,-2-4 0,-23-7 0,10 5 0,-1 1 0,0 2 0,-1-1 0,1 2 0,-37-1 0,48 4 0,2-1 0,0 1 0,0 0 0,-1 1 0,2 0 0,-1 0 0,0 0 0,0 0 0,-10 5 0,-63 22 0,80-28 0,-1 0 0,1 0 0,0 0 0,0 0 0,0 0 0,-1 1 0,1-1 0,-1 0 0,1 0 0,0 0 0,0 0 0,0 0 0,-1 0 0,1 0 0,0 1 0,0-1 0,0 0 0,0 0 0,-1 0 0,1 0 0,0 1 0,-1-1 0,1 0 0,0 0 0,0 0 0,0 1 0,0-1 0,0 0 0,0 0 0,0 1 0,0-1 0,0 0 0,0 0 0,0 1 0,11 2 0,26-3 0,-29 0 0,21 0 0,-27 0 0,-18 0 0,-8-1 0,14 1 0,-1 0 0,1 0 0,0 0 0,0 1 0,-13 3 0,29-5 0,-1 1 0,1-1 0,-1 1 0,8 1 0,5 0 0,32 0 0,52-2 0,-70-3 0,-19 2 0,0 0 0,12 1 0,-12 1 0,-9-1 0,0 1 0,0 0 0,0 0 0,-1 1 0,8 0 0,-11-1 0,0 0 0,1 0 0,-1 0 0,0 0 0,0 0 0,0 0 0,0 0 0,0 0 0,0 0 0,0 0 0,1 0 0,-1 0 0,0 0 0,0 1 0,0-1 0,0 0 0,1 0 0,-1 0 0,0 0 0,0 1 0,0-1 0,0 0 0,0 0 0,0 0 0,0 0 0,0 0 0,0 0 0,0 0 0,0 0 0,0 1 0,0-1 0,0 0 0,0 0 0,0 0 0,0 0 0,0 0 0,0 1 0,-4 2 0,-8 2 0,-34-4 0,28-1 0,14 0 0,6 0 0,87 0 0,-134-9 0,20 5 0,17 2 0,-1 1 0,1 0 0,-11 0 0,-16 2 0,-56-2 0,92 1 0,-1 0 0,0 0 0,0 0 0,0 0 0,1 0 0,-1 0 0,0-1 0,0 1 0,0 0 0,0 0 0,0 0 0,0 0 0,0 0 0,0 0 0,0 0 0,0-1 0,0 1 0,0 0 0,0 0 0,0 0 0,0 0 0,0 0 0,0 0 0,0-1 0,0 1 0,0 0 0,0 0 0,0-1 0,0 1 0,0 0 0,0 0 0,0 0 0,0 0 0,0 0 0,0 0 0,0-1 0,0 1 0,0 0 0,0 0 0,0 0 0,0 0 0,0 0 0,-1 0 0,1 0 0,0 0 0,0 0 0,0-1 0,-1 1 0,1 0 0,0 0 0,0 0 0,0 0 0,0 0 0,0 0 0,0 0 0,-1 0 0,1 0 0,0 0 0,0 0 0,0 0 0,1-2 0,-10 2 0,0 1 0,6-1 0,1 0 0,0 0 0,-1 1 0,1-1 0,-1 1 0,1-1 0,0 1 0,-5 2 0,29-2 0,30-10 0,22 5 0,-56 2 0,-8 1 0,-1 1 0,13-1 0,-19 1 0,0 1 0,0-1 0,-1 0 0,1 1 0,0 0 0,0-1 0,-1 1 0,1 1 0,0-1 0,-1 0 0,0 0 0,4 2 0,-6-3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1 0,-8 0 0,-9 0 0,-9-1 0,0 1 0,-32 4 0,38-3 6,-1-1 0,-32-1 0,13-1-1389,36 1-5443</inkml:trace>
</inkml:ink>
</file>

<file path=ppt/ink/ink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392"/>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90"/>
    </inkml:context>
    <inkml:brush xml:id="br0">
      <inkml:brushProperty name="width" value="0.025" units="cm"/>
      <inkml:brushProperty name="height" value="0.025" units="cm"/>
      <inkml:brushProperty name="color" value="#66CC00"/>
    </inkml:brush>
  </inkml:definitions>
  <inkml:trace contextRef="#ctx0" brushRef="#br0">1 1 24575,'348'0'0,"-304"4"-1365,-40-4-5461</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3:00:34.058"/>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1,'1968'0,"-1991"0,12 0</inkml:trace>
</inkml:ink>
</file>

<file path=ppt/ink/ink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384"/>
    </inkml:context>
    <inkml:brush xml:id="br0">
      <inkml:brushProperty name="width" value="0.1" units="cm"/>
      <inkml:brushProperty name="height" value="0.1" units="cm"/>
      <inkml:brushProperty name="color" value="#FFC114"/>
      <inkml:brushProperty name="ignorePressure" value="1"/>
    </inkml:brush>
  </inkml:definitions>
  <inkml:trace contextRef="#ctx0" brushRef="#br0">27 0,'209'0,"-444"0,1243 0,-1005 0</inkml:trace>
</inkml:ink>
</file>

<file path=ppt/ink/ink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385"/>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1,'1362'0,"-1357"0</inkml:trace>
</inkml:ink>
</file>

<file path=ppt/ink/ink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386"/>
    </inkml:context>
    <inkml:brush xml:id="br0">
      <inkml:brushProperty name="width" value="0.1" units="cm"/>
      <inkml:brushProperty name="height" value="0.1" units="cm"/>
      <inkml:brushProperty name="color" value="#FFC114"/>
      <inkml:brushProperty name="ignorePressure" value="1"/>
    </inkml:brush>
  </inkml:definitions>
  <inkml:trace contextRef="#ctx0" brushRef="#br0">186 1,'-185'768,"184"-764</inkml:trace>
</inkml:ink>
</file>

<file path=ppt/ink/ink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387"/>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0,'137'759,"-137"-757</inkml:trace>
</inkml:ink>
</file>

<file path=ppt/ink/ink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88"/>
    </inkml:context>
    <inkml:brush xml:id="br0">
      <inkml:brushProperty name="width" value="0.2" units="cm"/>
      <inkml:brushProperty name="height" value="0.2" units="cm"/>
      <inkml:brushProperty name="color" value="#FFC114"/>
    </inkml:brush>
  </inkml:definitions>
  <inkml:trace contextRef="#ctx0" brushRef="#br0">173 13 24575,'1'42'0,"-3"42"0,1-77 0,-1-1 0,0 1 0,0-1 0,-1 0 0,-4 8 0,-3 6 0,-3 5 0,9-18 0,0-1 0,1 1 0,-3 10 0,-6 34 0,-10 27 0,19-68 0,-1 0 0,-6 12 0,7-15 0,0-1 0,0 1 0,0 0 0,1 1 0,1-2 0,-1 2 0,0 6 0,1-8 0,1 0 0,-1 1 0,-1-2 0,-2 8 0,-3 16 0,6-23 0,-1-1 0,1 0 0,-1 0 0,-3 7 0,3-8 0,0 1 0,0-1 0,0 1 0,1-1 0,0 1 0,-1 8 0,2-7 0,-1 0 0,0 0 0,-2 10 0,2-13 0,1-3 0,0 0 0,0 0 0,1 1 0,-1-1 0,0 0 0,0 0 0,0 0 0,1 0 0,-1 0 0,0 1 0,0-1 0,0 0 0,1 0 0,-1 0 0,1 0 0,-1 0 0,0 0 0,0 0 0,0 0 0,1 0 0,-1 0 0,0 0 0,0 0 0,1 0 0,-1 0 0,1 0 0,-1 0 0,0 0 0,0 0 0,1 0 0,-1 0 0,0 0 0,0 0 0,1-1 0,13-1 0,-14 2 0,25-7 0,-17 5 0,0 0 0,1 0 0,-1 0 0,1 1 0,13 0 0,21 2 0,72-2 0,-90-2 0,17-1 0,-29 4 0,27 0 0,42 6 0,-62-5 0,41-1 0,4 0 0,-35 4 0,18-1 0,-11-4 0,54 2 0,-62 2 0,32 1 0,-15-5 0,65 2 0,-78 5 0,-28-4 0,-1-1 0,0 0 0,0 0 0,1 0 0,-1 0 0,0-1 0,0 0 0,0 1 0,1-1 0,-1-1 0,1 1 0,6-2 0,-10 2 0,-1 0 0,1 0 0,-1-1 0,1 1 0,-1 0 0,1-1 0,-1 1 0,1-1 0,-1 1 0,0-1 0,1 0 0,0 1 0,-1-1 0,0 1 0,0-1 0,1 1 0,-1-1 0,0 1 0,0-1 0,0 1 0,0-1 0,1 0 0,-1 1 0,0-1 0,0 1 0,0-1 0,0 0 0,0 0 0,-1 1 0,1-1 0,0 1 0,0-1 0,0 0 0,-1 0 0,-13-25 0,9 17 0,3 3 0,-1-1 0,1 0 0,1 1 0,-1-2 0,0-9 0,1 8 0,0 0 0,-5-16 0,3 17 0,1-1 0,-1-12 0,0 2 0,-12-58 0,8 9 0,5 57 0,1-1 0,1-13 0,0 17 0,0 0 0,0-1 0,-1 1 0,0 0 0,-1 0 0,-3-9 0,3 10 0,0 0 0,1 0 0,-2-13 0,-2-14 0,-1 5 0,6 24 0,-1-1 0,1 0 0,-2 1 0,1 0 0,-5-9 0,3 7 0,1 1 0,-1 0 0,2 0 0,-1-1 0,1 1 0,-1-11 0,2 16 0,-1 0 0,1 0 0,0 0 0,-1 0 0,0 0 0,0 0 0,1 0 0,-1 1 0,0-1 0,0 0 0,0 0 0,0 0 0,0 1 0,0-1 0,0 0 0,0 1 0,0-1 0,0 1 0,-1-1 0,1 1 0,0 0 0,0-1 0,0 1 0,-1 0 0,1 0 0,0 0 0,-2 0 0,-7-2 0,0 2 0,-13-1 0,20 1 0,-244 1 0,182 5 0,-140-6 0,138 7 0,11-11 0,36 1 0,16 3 0,-1 0 0,1 0 0,0 0 0,0 0 0,0 1 0,0-1 0,0 1 0,0 0 0,0 0 0,0 0 0,0 1 0,0-1 0,-5 3 0,8-2 0,-2-1 0,1 0 0,0 1 0,0-1 0,0 1 0,1 0 0,-1 0 0,0-1 0,1 1 0,-1 1 0,1-1 0,0 0 0,-1 0 0,2 0 0,-1 0 0,0 0 0,0 1 0,1-1 0,-1 0 0,1 1 0,0 3 0,0-4 0,0 0 0,0 0 0,0 0 0,0 0 0,0 0 0,1 0 0,-1 0 0,1 0 0,0 0 0,0-1 0,-1 1 0,2 0 0,-1 0 0,0 0 0,0-1 0,0 1 0,1-1 0,2 3 0,-2-3 0,1 1 0,-1-1 0,0 0 0,1 0 0,0 0 0,0 0 0,-1 0 0,1-1 0,0 1 0,0-1 0,0 0 0,0 1 0,-1-1 0,4-1 0,133 7 0,-91-5 0,44-2 0,-63-2 0,17-1 0,53-2 0,35 11 0,-127-4 0,1-1 0,-1 1 0,0 0 0,0 1 0,0 0 0,0 0 0,-1 0 0,1 1 0,-1 0 0,0 0 0,1 0 0,8 6 0,-13-6 0,0-1 0,1 0 0,-1 1 0,0 0 0,0-1 0,0 1 0,-1 0 0,1 0 0,-1 0 0,1 0 0,-2 0 0,1 0 0,0 0 0,0 0 0,-1 0 0,0 0 0,1 0 0,-1 0 0,-1 1 0,1-1 0,0 0 0,-1 0 0,-1 4 0,2-6 0,-2 0 0,2 0 0,-1 0 0,1 0 0,-2 0 0,2 0 0,-1-1 0,-1 1 0,2 0 0,-1 0 0,-1 0 0,1-1 0,0 1 0,0-1 0,0 1 0,-1-1 0,1 1 0,0-1 0,0 0 0,0 1 0,-1-1 0,1 0 0,-2 0 0,-5 1 0,0-1 0,-14-1 0,11 1 0,-7 0 0,0 1 0,-34 7 0,52-8 0,-27 3 0,0-1 0,-1-1 0,-27-3 0,2 1 0,40 0 0,1 0 0,0 0 0,-21-6 0,21 4 0,0 1 0,0 0 0,-22-1 0,-35-4 0,67 7 0,-22 0 0,-2 0 0,-34 6 0,49-5 0,5 0 0,1 0 0,-1 0 0,-8 3 0,12-3 0,0-1 0,1 1 0,-1 0 0,1-1 0,-1 1 0,1 0 0,0 0 0,0 0 0,0 0 0,-1 0 0,1 0 0,1 0 0,-2 0 0,1 1 0,1-1 0,-1 1 0,-1 1 0,-6 13 0,6-13 0,0 0 0,0 0 0,1 1 0,-1-1 0,1 0 0,0 1 0,0 3 0,1-6 0,0 1 0,0-1 0,0 0 0,0 0 0,0 0 0,1 0 0,0 0 0,-1 0 0,0 0 0,1 0 0,-1 0 0,1 0 0,0 0 0,0 0 0,-1 0 0,1 0 0,0-1 0,0 1 0,0 0 0,0 0 0,0 0 0,0-1 0,0 1 0,0-1 0,1 1 0,-1-1 0,1 1 0,7 2 0,-2 0 0,2-1 0,0 0 0,-1 0 0,1-1 0,15 2 0,57-3 0,-35-2 0,457 2 0,-498 1 0,1 1 0,0-1 0,-2 1 0,2-1 0,-1 2 0,0-1 0,0 0 0,0 1 0,7 5 0,-2-1 0,-8-7 0,-1 1 0,1 0 0,-1 1 0,1-1 0,-1 0 0,1 1 0,-1-1 0,0 0 0,0 0 0,0 1 0,0 0 0,0-1 0,-1 1 0,1-1 0,0 1 0,-1 0 0,1 1 0,-1-2 0,0 0 0,0 0 0,0 0 0,0-1 0,0 2 0,0-2 0,-1 1 0,1 0 0,0 0 0,0-1 0,0 1 0,-1 0 0,0 0 0,1-1 0,0 1 0,-1 0 0,1 0 0,-1-1 0,0 1 0,1-1 0,-1 1 0,0-1 0,0 1 0,1-1 0,-2 1 0,2-1 0,-1 1 0,0-1 0,0 0 0,0 0 0,1 1 0,-2-1 0,2 0 0,-1 0 0,0 0 0,-2 0 0,-17 2 0,0-1 0,-28-3 0,3 1 0,-98 5 0,-10-1 0,-9 5 0,76-3 0,-7-6 0,-15 3 0,107-2 0,-1 0 0,1 0 0,-1 0 0,0 1 0,0-1 0,1 0 0,-1 1 0,0-1 0,1 1 0,-1 0 0,1-1 0,0 1 0,-1 0 0,1 0 0,0 0 0,0 0 0,-1 0 0,1 0 0,-1 2 0,2-2 0,-1-1 0,1 1 0,-1 0 0,1 0 0,0 0 0,0 0 0,0-1 0,0 1 0,0 0 0,0 0 0,0 0 0,0-1 0,0 1 0,0 0 0,0 0 0,0 0 0,1 0 0,-1-1 0,1 1 0,-1 0 0,0 0 0,1-1 0,-1 1 0,1 0 0,0-1 0,-1 1 0,1-1 0,0 1 0,-1 0 0,1-1 0,0 1 0,0-1 0,0 1 0,1 0 0,2 0 0,-1 1 0,1-1 0,0 1 0,0-1 0,1 0 0,-2-1 0,1 1 0,1-1 0,5 1 0,17 1 0,0 4 0,1-3 0,41 3 0,58-7 0,-52 0 0,348 1 0,-421 1 0,1-1 0,-1 0 0,0 1 0,1-1 0,-1 1 0,1 0 0,-1 0 0,0 0 0,0 0 0,0 0 0,1 1 0,-2-1 0,1 0 0,0 1 0,0-1 0,0 1 0,2 3 0,4 4 0,-1 0 0,8 13 0,-9-11 0,-5-11 0,0 1 0,-1-1 0,0 1 0,1-1 0,-1 0 0,0 1 0,0-1 0,1 1 0,-1-1 0,1 1 0,-1-1 0,0 1 0,0 0 0,0 0 0,0-1 0,0 1 0,0-1 0,0 1 0,0-1 0,0 1 0,0-1 0,0 1 0,0-1 0,0 1 0,-1-1 0,1 1 0,0 0 0,-1-1 0,1 0 0,0 1 0,-1 0 0,1 0 0,-2 0 0,0 0 0,1-1 0,-1 1 0,0 0 0,0-1 0,0 1 0,0-1 0,0 1 0,1-1 0,-4 0 0,-23 3 0,-1-2 0,0-1 0,1-2 0,-31-4 0,-59-2 0,-435 9-1365</inkml:trace>
</inkml:ink>
</file>

<file path=ppt/ink/ink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381"/>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1,'1184'0,"-1198"0,7 0</inkml:trace>
</inkml:ink>
</file>

<file path=ppt/ink/ink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82"/>
    </inkml:context>
    <inkml:brush xml:id="br0">
      <inkml:brushProperty name="width" value="0.1" units="cm"/>
      <inkml:brushProperty name="height" value="0.1" units="cm"/>
      <inkml:brushProperty name="color" value="#FFC114"/>
    </inkml:brush>
  </inkml:definitions>
  <inkml:trace contextRef="#ctx0" brushRef="#br0">1 224 24575,'1'0'0,"0"0"0,0-1 0,0 1 0,0-1 0,0 0 0,0 1 0,0-1 0,0 0 0,0 1 0,0-2 0,-1 2 0,1-1 0,0 0 0,-1 0 0,1 0 0,-1 0 0,1 0 0,0 0 0,-1-2 0,10-9 0,-1 4 0,0 1 0,-1-2 0,1 2 0,-2-2 0,1 0 0,6-12 0,27-28 0,-39 46 0,0 0 0,1 1 0,0 0 0,-1 0 0,1 0 0,0 0 0,0 1 0,5-3 0,14-9 0,-18 10 0,1-1 0,0 2 0,1-1 0,-2 1 0,2-1 0,-1 1 0,1 0 0,8-2 0,23-9 0,-36 13 0,0-1 0,0 1 0,0 0 0,0-1 0,0 1 0,1-1 0,-1 1 0,0 0 0,0 0 0,0 0 0,0 0 0,0-1 0,0 1 0,1 0 0,-1 1 0,0-1 0,1 0 0,0 1 0,-1-1 0,1 1 0,-1 0 0,0-1 0,0 1 0,0 0 0,0 0 0,0 0 0,0 0 0,0 0 0,0 0 0,0 0 0,1 2 0,1 1 0,1 0 0,0-1 0,0 1 0,0 0 0,1-1 0,-1 0 0,1 0 0,0 0 0,0-1 0,7 3 0,-4-1 0,0-1 0,13 11 0,-15-12 0,-2 1 0,2-1 0,-1 1 0,10 1 0,-9-2 0,2 1 0,-5-3 0,-1 1 0,0 0 0,0 0 0,1-1 0,-2 1 0,2 0 0,-1 0 0,-1 1 0,2-1 0,1 3 0,7 6 0,2 2 0,-1-1 0,1-1 0,1 0 0,-1-1 0,29 15 0,3-3 0,-45-21 0,0 0 0,1 0 0,-1 0 0,0 0 0,0 0 0,0 0 0,0 0 0,0 0 0,0 0 0,0 0 0,1 0 0,-1 0 0,0 0 0,0 0 0,0 1 0,0-1 0,0 0 0,0 0 0,0 0 0,0 0 0,0 0 0,0 0 0,0 0 0,0 0 0,1 1 0,-1-1 0,0 0 0,0 0 0,0 0 0,0 0 0,0 0 0,0 0 0,0 1 0,0-1 0,0 0 0,0 0 0,0 0 0,0 0 0,0 0 0,-1 1 0,-5 3 0,-9-1 0,-6-2 0,0 0 0,-29-3 0,23 0 0,-21-2 0,-51-2 0,53 0 0,27 3 0,0 1 0,-23-1 0,12 4 0,-45-2 0,74 1 0,1 0 0,-1 0 0,0 0 0,0 0 0,1 0 0,-1-1 0,1 1 0,-2 0 0,2 0 0,-1 0 0,1-1 0,-1 1 0,0 0 0,1-1 0,-1 1 0,1-1 0,-1 1 0,0 0 0,1-1 0,0 1 0,-1-1 0,0 1 0,1-1 0,0 1 0,0-1 0,-1 0 0,1 0 0,0 1 0,0-1 0,0 1 0,-1-1 0,1 1 0,0-1 0,0 0 0,0 1 0,0-1 0,0 0 0,0 1 0,0-1 0,1 0 0,-1 1 0,0-1 0,0 0 0,0 1 0,0-1 0,1 0 0,0-1 0,0-1 0,1 1 0,-1-1 0,1 1 0,-1-1 0,1 1 0,-1 0 0,1 0 0,0 0 0,3-2 0,9-8 0,-13 10 0,1 0 0,0 0 0,0 0 0,1 1 0,-1-1 0,0 0 0,5-1 0,28-20 0,1 10 0,-21 8 0,-12 4 0,0 0 0,0 0 0,1 0 0,-1 0 0,1 0 0,-1 1 0,1-1 0,-1 1 0,0-1 0,1 1 0,0 0 0,-1 1 0,6 0 0,1 2 0,1 1 0,-1 0 0,0 1 0,0 0 0,10 6 0,-4-2 0,-7-4 0,-2-1 0,1 2 0,-1-2 0,0 2 0,-1 0 0,1 0 0,9 12 0,-15-18 0,1 1 0,-1 1 0,0-2 0,0 1 0,1 0 0,-1-1 0,0 1 0,1-1 0,-1 1 0,3 0 0,0 0 0,-13-1 0,-19 0 0,6 0 0,0-1 0,0 0 0,-38-8 0,51 7 0,0 1 0,0 1 0,0-1 0,0 1 0,-11 1 0,-24-1 0,44 0 0,-1 1 0,1-1 0,0 0 0,-1 0 0,0-1 0,1 1 0,-1 0 0,1 0 0,0 0 0,-1 0 0,0 0 0,1 0 0,0 0 0,-1-1 0,1 1 0,0 0 0,-1 0 0,0 0 0,1-1 0,0 0 0,0 1 0,-1 0 0,1 0 0,0-1 0,0 1 0,-1 0 0,0-1 0,1 0 0,0 1 0,1-1 0,-1 1 0,0-1 0,0 1 0,1-1 0,-1 0 0,0 1 0,0-1 0,0 0 0,1 1 0,-1-1 0,0 1 0,1 0 0,-1-1 0,2 0 0,24-19 0,-22 18 0,-1 0 0,0 0 0,0 1 0,0 0 0,0 0 0,1 0 0,-1 1 0,1-1 0,-1 0 0,1 1 0,-1-1 0,1 1 0,-1 0 0,1 0 0,-1 1 0,0 0 0,1-1 0,4 2 0,-5-1 0,-1-1 0,0 1 0,0 0 0,0-1 0,0 1 0,0 0 0,0 1 0,-1-1 0,1 0 0,0 0 0,0 0 0,1 3 0,-1-3 0,-2 0 0,1 0 0,-1 0 0,1 1 0,0-1 0,-1 0 0,0 0 0,1 1 0,-1-1 0,0 0 0,0 0 0,0 0 0,0 0 0,0 1 0,0-1 0,0 0 0,0 1 0,0-1 0,0 0 0,-1 0 0,0 2 0,0-1 0,0-1 0,0 1 0,0-1 0,0 0 0,-1 1 0,1 0 0,0-1 0,-1 0 0,1 0 0,-1 0 0,1 0 0,-1 1 0,0-1 0,1-1 0,-1 1 0,0 0 0,-2 0 0,-6 2 0,1 0 0,-14 1 0,3 1 0,7-3-4,-1 0-1,0-1 1,-1 0-1,2-1 1,-22-1-1,-3 0-1333</inkml:trace>
</inkml:ink>
</file>

<file path=ppt/ink/ink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83"/>
    </inkml:context>
    <inkml:brush xml:id="br0">
      <inkml:brushProperty name="width" value="0.1" units="cm"/>
      <inkml:brushProperty name="height" value="0.1" units="cm"/>
      <inkml:brushProperty name="color" value="#FFC114"/>
    </inkml:brush>
  </inkml:definitions>
  <inkml:trace contextRef="#ctx0" brushRef="#br0">232 55 24575,'-2'-2'0,"1"1"0,-1-1 0,0 1 0,0 0 0,0 0 0,1 0 0,-1-1 0,-1 1 0,2 0 0,-2 1 0,-2-2 0,2 1 0,-1-1 0,0-1 0,0 1 0,0 0 0,0-1 0,-4-4 0,-9-6 0,15 12 0,0 0 0,0 0 0,0 1 0,1-1 0,-2 0 0,1 1 0,0-1 0,0 1 0,0 0 0,0 0 0,0-1 0,-1 1 0,1 0 0,0 0 0,0 1 0,0-1 0,-4 1 0,2 0 0,1 0 0,-1 0 0,1 0 0,0 0 0,0 0 0,0 1 0,0 0 0,0 0 0,0-1 0,-3 4 0,3-2 0,-1-1 0,1 0 0,-1 0 0,0 0 0,1 0 0,-1-1 0,-1 0 0,-3 2 0,2-2 0,2 1 0,-1 0 0,0-1 0,1 2 0,-8 3 0,12-6 0,0 0 0,-1 0 0,1 0 0,0 0 0,0 1 0,-1-1 0,1 0 0,0 0 0,-1 1 0,1-1 0,0 0 0,0 0 0,0 0 0,0 0 0,-1 1 0,1-1 0,0 0 0,0 0 0,0 0 0,0 1 0,0-1 0,0 0 0,0 0 0,0 0 0,-1 1 0,1-1 0,0 0 0,0 0 0,0 1 0,0-1 0,0 0 0,0 0 0,0 0 0,0 1 0,0-1 0,1 0 0,9 2 0,18-6 0,-18 2 45,1 1-1,13-1 1,13-1-1544</inkml:trace>
</inkml:ink>
</file>

<file path=ppt/ink/ink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365"/>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0,'1024'0,"-1020"0</inkml:trace>
</inkml:ink>
</file>

<file path=ppt/ink/ink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366"/>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0,0 0,-2 0,2 0,-1 0,1 0,0 0,0 0,0 0,-1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3:04:47.983"/>
    </inkml:context>
    <inkml:brush xml:id="br0">
      <inkml:brushProperty name="width" value="0.1" units="cm"/>
      <inkml:brushProperty name="height" value="0.1" units="cm"/>
      <inkml:brushProperty name="color" value="#FFC114"/>
    </inkml:brush>
  </inkml:definitions>
  <inkml:trace contextRef="#ctx0" brushRef="#br0">1 424 24575,'2'0'0,"0"-1"0,-1 0 0,1 0 0,0 0 0,-1-1 0,1 1 0,0 0 0,-1-1 0,0 1 0,1-1 0,-1 1 0,0-1 0,0 1 0,0-1 0,0 0 0,0 0 0,0 0 0,0 0 0,0-3 0,15-19 0,-1 10 0,0 0 0,-1-2 0,0 1 0,-2-2 0,1 1 0,11-23 0,43-55 0,-63 89 0,0 0 0,0 1 0,1 0 0,-1 0 0,1 0 0,0 1 0,0 0 0,8-4 0,23-18 0,-28 19 0,0 0 0,0 1 0,1-1 0,-1 2 0,1-1 0,0 1 0,0 1 0,15-4 0,38-18 0,-61 24 0,1 0 0,0 0 0,-1 1 0,1-1 0,0 0 0,0 0 0,0 1 0,0-1 0,-1 1 0,1 0 0,0 0 0,0-1 0,0 1 0,0 0 0,0 1 0,0-1 0,2 1 0,-1 0 0,-1 0 0,0 0 0,0 1 0,0-1 0,0 1 0,-1-1 0,1 1 0,0 0 0,-1 0 0,1-1 0,-1 1 0,1 1 0,1 3 0,3 1 0,0 1 0,1-2 0,0 1 0,0 0 0,0-1 0,1-1 0,0 1 0,0-1 0,0-1 0,12 6 0,-7-3 0,0 0 0,23 18 0,-27-20 0,-1 0 0,1 0 0,-1-1 0,18 5 0,-17-6 0,5 2 0,-10-4 0,0 1 0,0-1 0,-1 1 0,1-1 0,-1 1 0,1 0 0,-1 0 0,0 1 0,1-1 0,3 5 0,12 12 0,1 3 0,1-1 0,0-2 0,2 0 0,0-1 0,46 27 0,6-6 0,-75-39 0,0 0 0,1 0 0,-1 0 0,0 0 0,0 0 0,0 0 0,1 0 0,-1 0 0,0 1 0,0-1 0,1 0 0,-1 0 0,0 0 0,0 0 0,0 1 0,0-1 0,1 0 0,-1 0 0,0 0 0,0 1 0,0-1 0,0 0 0,0 0 0,0 0 0,1 1 0,-1-1 0,0 0 0,0 0 0,0 1 0,0-1 0,0 0 0,0 0 0,0 1 0,0-1 0,0 0 0,0 0 0,0 1 0,0-1 0,0 0 0,-1 1 0,-9 6 0,-16 0 0,-9-5 0,0 0 0,-48-6 0,38-1 0,-35-2 0,-84-4 0,87-1 0,46 7 0,0 0 0,-40 1 0,22 5 0,-76-2 0,124 1 0,0 0 0,0-1 0,-1 1 0,1 0 0,0 0 0,0-1 0,0 1 0,-1 0 0,1-1 0,0 1 0,0-1 0,0 0 0,0 1 0,0-1 0,0 0 0,0 0 0,0 1 0,0-1 0,1 0 0,-1 0 0,0 0 0,0 0 0,1 0 0,-1 0 0,1 0 0,-1 0 0,1-1 0,-1 1 0,1 0 0,0 0 0,-1 0 0,1 0 0,0-1 0,0 1 0,0 0 0,0 0 0,0-1 0,0 1 0,0 0 0,1 0 0,-1 0 0,0-1 0,0 1 0,1 0 0,-1 0 0,2-1 0,-1-3 0,1 0 0,0 1 0,0-1 0,1 1 0,-1-1 0,1 1 0,0 0 0,0 0 0,0 1 0,5-5 0,15-15 0,-20 19 0,0 0 0,0 0 0,1 1 0,0 0 0,-1 0 0,1 0 0,7-4 0,47-35 0,3 17 0,-37 16 0,-19 6 0,1 1 0,-1 0 0,1 0 0,-1 1 0,1-1 0,0 1 0,0 0 0,-1 1 0,1-1 0,0 1 0,0 0 0,0 1 0,8 1 0,4 4 0,-1 1 0,0 1 0,0 1 0,-1 0 0,17 12 0,-5-3 0,-14-9 0,-2-1 0,1 2 0,-1-1 0,-1 2 0,0 0 0,0 0 0,16 23 0,-25-33 0,0 1 0,0 0 0,0-1 0,0 1 0,1-1 0,-1 0 0,0 0 0,1 0 0,-1 0 0,4 1 0,0 0 0,-20-2 0,-33 0 0,11 0 0,-1-1 0,1-2 0,-64-14 0,85 14 0,0 1 0,0 1 0,0 0 0,0 1 0,-18 2 0,-40-2 0,72 0 0,0 1 0,0-1 0,1 0 0,-1 0 0,0-1 0,0 1 0,0 0 0,1 0 0,-1 0 0,0 0 0,0-1 0,1 1 0,-1 0 0,0-1 0,0 1 0,1-1 0,-1 1 0,0 0 0,1-1 0,-1 0 0,1 1 0,-1-1 0,1 1 0,-1-1 0,1 0 0,-1 1 0,0-2 0,1 1 0,0 0 0,1 0 0,-1 0 0,0 0 0,0 0 0,1 0 0,-1-1 0,0 1 0,1 0 0,-1 0 0,1 0 0,-1 0 0,1 1 0,0-1 0,-1 0 0,3-2 0,41-35 0,-38 34 0,-1 1 0,0 0 0,0 1 0,1 0 0,-1 0 0,1 0 0,-1 1 0,1-1 0,0 1 0,0 1 0,-1-1 0,1 1 0,0 0 0,0 0 0,0 1 0,-1 0 0,1 0 0,8 3 0,-10-3 0,-1 0 0,1 0 0,-1 1 0,1-1 0,-1 1 0,0 0 0,0 0 0,0 0 0,0 0 0,0 1 0,0-1 0,3 5 0,-4-5 0,-1 0 0,0 0 0,0 0 0,0 1 0,0-1 0,0 0 0,-1 0 0,1 1 0,-1-1 0,1 0 0,-1 1 0,0-1 0,0 0 0,0 1 0,0-1 0,0 0 0,0 1 0,-1-1 0,1 0 0,-1 0 0,-1 4 0,0-3 0,1 0 0,-1 0 0,0 0 0,0-1 0,0 1 0,0 0 0,0-1 0,-1 0 0,1 1 0,-1-1 0,1 0 0,-1 0 0,0 0 0,0-1 0,0 1 0,0-1 0,-4 2 0,-9 3 0,0-1 0,-21 3 0,4 0 0,10-3-4,0-1-1,0-2 1,-1 0-1,1-2 1,-34-3-1,-7 1-1333</inkml:trace>
</inkml:ink>
</file>

<file path=ppt/ink/ink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67"/>
    </inkml:context>
    <inkml:brush xml:id="br0">
      <inkml:brushProperty name="width" value="0.05" units="cm"/>
      <inkml:brushProperty name="height" value="0.05" units="cm"/>
      <inkml:brushProperty name="color" value="#E71224"/>
    </inkml:brush>
  </inkml:definitions>
  <inkml:trace contextRef="#ctx0" brushRef="#br0">0 14 24575,'197'0'0,"-192"-1"0,0 1 0,0-1 0,0 0 0,9-3 0,17-2 0,-10 6 0,33 3 0,-41-3 0,13 2 0,57 3 0,-29-8 0,-35 2 0,43 1 0,27 3 0,94 4 0,-171-8 0,-1 1 0,12-3 0,-14 1 0,4 1 13,-1 0-1,21 2 0,-7 0-1414</inkml:trace>
</inkml:ink>
</file>

<file path=ppt/ink/ink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68"/>
    </inkml:context>
    <inkml:brush xml:id="br0">
      <inkml:brushProperty name="width" value="0.2" units="cm"/>
      <inkml:brushProperty name="height" value="0.2" units="cm"/>
      <inkml:brushProperty name="color" value="#E71224"/>
    </inkml:brush>
  </inkml:definitions>
  <inkml:trace contextRef="#ctx0" brushRef="#br0">1 1317 24575,'0'-2'0,"1"0"0,-1 0 0,1 0 0,-1 0 0,2 0 0,-2 0 0,1 0 0,1 0 0,-1 0 0,0 0 0,0 1 0,4-4 0,8-12 0,-2-14 0,-8 23 0,-1 2 0,1-2 0,0 1 0,8-13 0,-8 15 0,0 1 0,0-1 0,-1 0 0,-1 0 0,1 0 0,0-1 0,-1 1 0,0 0 0,0-11 0,0 14 0,-1 0 0,1-1 0,-1 0 0,2 1 0,-1 0 0,0-1 0,0 1 0,0 0 0,4-4 0,-4 5 0,1-1 0,-1 0 0,1-1 0,-1 1 0,-1 0 0,2 0 0,-1-1 0,-1 1 0,1 0 0,0 0 0,-1-5 0,0 5 0,0 1 0,0-1 0,0 0 0,0 0 0,0 1 0,0-1 0,0 0 0,1 0 0,-1 0 0,1 1 0,0-1 0,-1 0 0,1 1 0,0-1 0,0 1 0,0-1 0,1 1 0,-1-1 0,0 1 0,2-2 0,-2 2 0,0 0 0,0 0 0,-1-1 0,1 1 0,-1-1 0,1 1 0,0 0 0,-1-1 0,0 0 0,0 1 0,1 0 0,-1-1 0,0-1 0,0 1 0,0 0 0,0 0 0,0 0 0,0 1 0,1-2 0,0 2 0,-1-1 0,3-3 0,0-1 0,1-1 0,-1 0 0,0 0 0,-1 0 0,0 0 0,0 0 0,-1 0 0,1-12 0,-1 16 0,0-2 0,0 2 0,1-1 0,-1 0 0,4-4 0,2-9 0,-2 5 0,-1 1 0,10-16 0,-14 26 0,8-14 0,-8 14 0,0 1 0,0 0 0,1-1 0,-1 1 0,0-1 0,0 1 0,0 0 0,0-1 0,0 1 0,0-1 0,0 1 0,0 0 0,0-1 0,0 0 0,0 1 0,0-1 0,0 1 0,0 0 0,0-1 0,0 1 0,0-1 0,0 1 0,-1 0 0,1-1 0,0 1 0,0 0 0,0-1 0,-1 1 0,1 0 0,-1-1 0,1 1 0,-1 0 0,1 0 0,0 0 0,0 0 0,0 0 0,-1 0 0,1 0 0,0 0 0,-1 0 0,1 0 0,0 0 0,0 0 0,0 0 0,0 0 0,-1 0 0,1 0 0,0 1 0,0-1 0,0 0 0,0 0 0,0 0 0,-1 0 0,1 0 0,0 0 0,0 1 0,0-1 0,-1 0 0,1 0 0,0 0 0,0 0 0,0 1 0,0-1 0,0 0 0,0 0 0,0 0 0,0 0 0,0 1 0,0-1 0,0 0 0,0 0 0,0 0 0,0 1 0,0-1 0,0 0 0,0 0 0,0 0 0,0 0 0,0 1 0,0-1 0,1 0 0,-1 0 0,0 1 0,1-1 0,-1 1 0,0-1 0,0 0 0,0 0 0,0 0 0,0 1 0,0-1 0,0 0 0,1 0 0,-1 0 0,0 0 0,0 1 0,0-1 0,0 0 0,1 0 0,-1 0 0,0 0 0,1 0 0,-1 0 0,0 1 0,0-1 0,0 0 0,1 0 0,-1 0 0,0 0 0,0 0 0,1 0 0,-1 0 0,1 0 0,-1 0 0,0 0 0,0 0 0,0 0 0,1 0 0,-1 0 0,0 0 0,0 0 0,1 0 0,-1-1 0,0 1 0,1 0 0,-1 0 0,0 0 0,0 0 0,0 0 0,1 0 0,-1-1 0,0 1 0,0 0 0,0 0 0,0 0 0,0 0 0,1-1 0,-1 1 0,0 0 0,0 0 0,1-1 0,-1 0 0,1 0 0,-1 0 0,1 0 0,0 1 0,-1-1 0,1 0 0,-1 0 0,0 0 0,0 0 0,1 0 0,-1 0 0,1 0 0,-1 0 0,0 0 0,0 0 0,0-2 0,1-9 0,-1 12 0,0-1 0,0 1 0,1 0 0,-1 0 0,0-1 0,1 1 0,-1 0 0,0 0 0,0 0 0,0-1 0,1 1 0,-1 0 0,0 0 0,0 0 0,0 0 0,1-1 0,-1 1 0,1 0 0,-1 0 0,0 0 0,0 0 0,1 0 0,-1 0 0,0 0 0,1 0 0,-1 0 0,1 0 0,-1 0 0,0 0 0,0 0 0,1 0 0,-1 0 0,0 0 0,0 0 0,1 0 0,-1 0 0,1 0 0,-1 1 0,1 2 0,-10-1 0,9-2 0,-1 0 0,0 0 0,0 1 0,0-1 0,0 0 0,0-1 0,1 1 0,-1 0 0,0 0 0,0 0 0,0 0 0,0 0 0,-1-1 0,2 1 0,0 0 0,0-1 0,0 1 0,-1 0 0,1 0 0,0 0 0,-1-1 0,1 1 0,0 0 0,0 0 0,0-1 0,0 1 0,0 0 0,0 0 0,0-1 0,-1 1 0,1 0 0,0 0 0,0-1 0,0 1 0,0 0 0,0-1 0,0 1 0,0 0 0,1-4 0,0 2 0,0-1 0,0 0 0,1 0 0,2-4 0,5-11 0,-7 13 0,-1 0 0,1 1 0,1-1 0,3-5 0,-5 7 0,2-1 0,-1 0 0,-1 0 0,1 0 0,-1 1 0,1-7 0,-1 8 0,-1-1 0,1 1 0,0 0 0,-1 0 0,1 0 0,1 0 0,-2 0 0,1 0 0,1 0 0,1-1 0,5-10 0,-7 11 0,0 0 0,0 1 0,-1-1 0,0-1 0,0 2 0,1-1 0,-1 0 0,-1-4 0,1 4 0,0 0 0,0 0 0,0 0 0,0 0 0,1 0 0,-1 0 0,0 0 0,3-3 0,-1-1 0,1 1 0,-2-1 0,1 0 0,1-6 0,0-2 0,4 2 0,-7 11 0,2 0 0,-2 0 0,1 0 0,-1 0 0,1-1 0,0 1 0,-1 0 0,1 0 0,-1 0 0,0 0 0,0 0 0,1-3 0,0 1 0,-1 0 0,1 0 0,-1 0 0,2-1 0,-2 2 0,1-1 0,1 0 0,-1 0 0,1 0 0,4-4 0,-4 4 0,0 0 0,0-1 0,0 1 0,0 0 0,0-1 0,-1 0 0,2-6 0,-1 3 0,0-1 0,0 0 0,2 0 0,6-12 0,-2 3 0,1-3 0,-6 12 0,0 1 0,0 0 0,7-10 0,19-32 0,-11 27 0,-9 10 0,-7 10 0,-5 4 0,2-4 0,1 2 0,0 0 0,-1-1 0,1 1 0,0 0 0,0 0 0,0-1 0,0 1 0,0 0 0,0 0 0,0 0 0,0-1 0,-1 1 0,1 0 0,0 0 0,0 0 0,0 0 0,0 0 0,-1-1 0,1 1 0,0 0 0,-1 0 0,1-1 0,0 1 0,0 0 0,0 0 0,-1 0 0,1 0 0,0 0 0,0 0 0,-1 0 0,1 0 0,0 0 0,-1 0 0,1 0 0,0 0 0,0 0 0,-1 0 0,1 0 0,0 0 0,0 0 0,0 0 0,-1 0 0,1 0 0,-1 1 0,1-1 0,0 0 0,0 0 0,0 1 0,-1-1 0,1 0 0,0 0 0,0 0 0,0-1 0,0-2 0,1 1 0,0-1 0,0 0 0,0 1 0,0-1 0,0 0 0,1 1 0,3-5 0,-2 3 0,1 0 0,-1-1 0,0 1 0,0-1 0,-1 1 0,1-1 0,2-8 0,-2 5 0,3-5 0,1 1 0,12-16 0,-7 8 0,-10 17 0,-1 0 0,1 1 0,-1-2 0,0 1 0,1-5 0,-2 6 0,1-1 0,-1 0 0,2 0 0,-2 1 0,1-1 0,1 0 0,-1 1 0,3-3 0,0-1-86,-2 3-56,-1 1 0,1 0 0,-1 1 0,1-2 0,0 2-1,0-1 1,0 0 0,3-1 0</inkml:trace>
</inkml:ink>
</file>

<file path=ppt/ink/ink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78"/>
    </inkml:context>
    <inkml:brush xml:id="br0">
      <inkml:brushProperty name="width" value="0.05" units="cm"/>
      <inkml:brushProperty name="height" value="0.05" units="cm"/>
      <inkml:brushProperty name="color" value="#E71224"/>
    </inkml:brush>
  </inkml:definitions>
  <inkml:trace contextRef="#ctx0" brushRef="#br0">987 13 24575,'-9'1'0,"0"-1"0,-16 5 0,20-4 0,0 0 0,0 0 0,-1 0 0,1 0 0,-1-1 0,1 0 0,0 0 0,-1 0 0,1 0 0,0-1 0,-8-1 0,1-2 0,0 2 0,-1 0 0,1 0 0,-1 1 0,1-1 0,0 2 0,-22 2 0,-30-2 0,19-4 0,-30-2 0,-184 6 0,210 4 0,18-1 0,5 0 0,-10 0 0,-131-3-1365</inkml:trace>
</inkml:ink>
</file>

<file path=ppt/ink/ink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79"/>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80"/>
    </inkml:context>
    <inkml:brush xml:id="br0">
      <inkml:brushProperty name="width" value="0.2" units="cm"/>
      <inkml:brushProperty name="height" value="0.2" units="cm"/>
      <inkml:brushProperty name="color" value="#E71224"/>
    </inkml:brush>
  </inkml:definitions>
  <inkml:trace contextRef="#ctx0" brushRef="#br0">0 1215 24575,'15'-4'0,"1"1"0,17-2 0,5-1 0,-24 4 0,-1 1 0,0 0 0,25 3 0,-3-1 0,88 4 0,-41-1 0,21-4 0,18 0 0,-115 1 0,-1 1 0,1-1 0,-1 0 0,0 1 0,0 0 0,9 4 0,8 3 0,-21-8 0,0-1 0,1 1 0,-1 0 0,0 0 0,0-1 0,1 1 0,-2 1 0,1-1 0,1-1 0,0 3 0,10 7 0,-13-12 0,-1 1 0,1-1 0,0-1 0,0 1 0,0 0 0,0 0 0,1-1 0,-1 1 0,1 0 0,0 0 0,-1-1 0,1-2 0,1 2 0,0 0 0,0 0 0,0 1 0,-1-2 0,1 2 0,-1-1 0,0 0 0,0 0 0,0 0 0,0 0 0,0 0 0,-1 0 0,1 0 0,-3-3 0,0-4 0,1 0 0,-3-20 0,3 18 0,-5-19 0,3 17 0,2 12 0,1-2 0,-1 2 0,2-1 0,-1-1 0,0 2 0,0-1 0,1-1 0,0 1 0,0 0 0,0-5 0,3 13 0,-3-4 0,1 0 0,0-1 0,-1 1 0,0 0 0,1 0 0,-1 0 0,0-1 0,0 1 0,1 0 0,-1 0 0,0 0 0,0-1 0,0 1 0,0 0 0,0 0 0,0 0 0,0 0 0,0 0 0,-1-1 0,1 1 0,0 0 0,-1 1 0,-2 1 0,0 0 0,0-1 0,-1 1 0,0-1 0,1 1 0,-1-1 0,0 0 0,0 0 0,0-1 0,-7 2 0,-15 8 0,23-9 0,0-1 0,0 0 0,-1 0 0,1 0 0,0 0 0,-1-1 0,0 1 0,-6-1 0,-32 0 0,19-1 0,0 1 0,-2 0 0,0 0 0,0 1 0,-33 6 0,-53 10 0,104-17 0,-9 2 0,1-1 0,-1-1 0,0-1 0,1 1 0,-1-2 0,-25-5 0,37 6 0,0 0 0,1 0 0,0 0 0,0-1 0,0 0 0,0 1 0,0-1 0,0 0 0,0 0 0,-2-2 0,4 3 0,0 0 0,0 1 0,1-1 0,-1 0 0,1 0 0,-1 0 0,0 0 0,1 0 0,-1 0 0,1 0 0,0 0 0,0 1 0,-1-1 0,1 0 0,0 0 0,-1-1 0,1 1 0,0 0 0,0 0 0,1 0 0,-1 1 0,0-1 0,1 0 0,-1 0 0,0-1 0,0 1 0,1 1 0,-1-1 0,1 0 0,0 0 0,-1 0 0,1 0 0,-1 1 0,1-1 0,1-1 0,1-1 0,0 0 0,1 0 0,0 1 0,-1-1 0,1 1 0,0-1 0,0 1 0,1 1 0,-1-1 0,0 0 0,6-1 0,3 0 0,0 1 0,21-2 0,-9 2 0,57-12 0,-55 9 0,-22 4 0,-1 0 0,1-1 0,0 1 0,0 1 0,0-1 0,9 1 0,16 2 0,49-3 0,-47-5 0,-17 2 0,8 1 0,-18 2 0,0 1 0,0-1 0,0 0 0,1 0 0,-1-1 0,7-2 0,-12 4 0,0 0 0,0 0 0,0 0 0,0 0 0,0 0 0,0 0 0,0 0 0,0 0 0,0 0 0,0 0 0,0 0 0,0 0 0,0 0 0,0 0 0,0 0 0,0 0 0,0 0 0,1-1 0,-1 1 0,0 0 0,0 0 0,0 0 0,0 0 0,0 0 0,0 0 0,0 0 0,0 0 0,0 0 0,0 0 0,0 0 0,0 0 0,0 0 0,0-1 0,0 1 0,0 0 0,-1 0 0,1 0 0,0 0 0,0 0 0,0 0 0,0-1 0,0 1 0,0 0 0,0 0 0,0 0 0,0 0 0,0 0 0,0 0 0,0 0 0,-6-3 0,-7-1 0,-4 1 0,0 1 0,0 0 0,1 2 0,-1 0 0,0 0 0,-18 3 0,17-1 0,-10 1 0,-32 0 0,26-4 0,-45-7 0,65 7 0,9 1 0,2 0 0,-1 0 0,-1-1 0,2 1 0,-6-2 0,8 2 0,0-1 0,0 1 0,1 0 0,-1-1 0,0 0 0,0 1 0,1 0 0,-1-1 0,0 1 0,1-1 0,-1 1 0,1-1 0,-1 0 0,0 1 0,1-1 0,0 1 0,-1-1 0,1 0 0,0 1 0,0-1 0,-1 0 0,1 0 0,-1 0 0,1 1 0,0-1 0,0 0 0,0 1 0,0-1 0,0-1 0,0-56 0,-1 34 0,4-34 0,1 30 0,6-38 0,0 31 0,1 1 0,18-38 0,8-18 0,-33 80 0,-1 1 0,3-18 0,2-10 0,-8 37 0,0 0 0,0 0 0,0 1 0,0-1 0,0 0 0,0 0 0,0 0 0,0 0 0,1 0 0,-1 0 0,0 0 0,0 0 0,0 0 0,0 0 0,0 0 0,0 0 0,0 0 0,0 0 0,0 0 0,0 0 0,0 0 0,0 0 0,0 0 0,0 0 0,0 0 0,0 0 0,1 0 0,-1 0 0,0 0 0,0-1 0,0 9 0,-2 10 0,-10 52 0,0 128 0,13-171 0,1-1 0,3 1 0,11 43 0,-11-49 0,-2 2 0,0-2 0,-1 25 0,18-132 0,-12 59 0,-1 0 0,-2-1 0,2-40 0,-6 9 0,-3-70 0,-1 77 0,-1-31 0,7 28 0,-2 49 0,0-1 0,0 1 0,1-1 0,0 1 0,0-1 0,5-7 0,-5 15 0,-1 6 0,-1 7 0,2 93 0,31 193 0,-8-189 0,-18-86 0,2 0 0,16 35 0,-15-38 0,4 4 0,-10-43 0,-1-158 0,-4 100 0,0 43 0,-11-60 0,-17-32 0,23 99 0,-12-40 0,13 45 0,1-1 0,1 0 0,1-28 0,2 35 0,-1 8 0,1 0 0,0-1 0,1 0 0,-1 1 0,2 0 0,2-11 0,-4 17 0,0 0 0,0 0 0,0 0 0,0 0 0,0 0 0,0 0 0,0 0 0,0 0 0,0 0 0,0 0 0,0-1 0,0 1 0,0 0 0,0 0 0,0 0 0,0 0 0,0 0 0,0 0 0,1 0 0,-1 0 0,0 0 0,0 0 0,0 0 0,0 0 0,0 0 0,0 0 0,0 0 0,0 0 0,0 0 0,1 0 0,-1 0 0,0 0 0,0 0 0,0 0 0,0 0 0,0 0 0,0 0 0,0 0 0,0 0 0,0 0 0,0 0 0,0 0 0,0 0 0,0 0 0,0 0 0,0 0 0,0 0 0,0 0 0,1 0 0,-1 0 0,0 0 0,0 0 0,0 0 0,0 0 0,0 0 0,0 1 0,0-1 0,0 0 0,0 0 0,4 6 0,3 10 0,-6-14 0,58 174 0,-36-98 0,-17-51 0,6 47 0,-7-34 0,9 27 0,13 47 0,-10-51 0,-12-47 0,3 30 0,-9-73 0,-34-177 0,-2-12 0,-1 70 0,32 127 0,-31-118 0,34 125 0,-6-27 0,9 36 0,0 0 0,-1 0 0,2 1 0,-1-1 0,0 0 0,0 0 0,1 0 0,-1 1 0,2-1 0,-2 1 0,4-5 0,1-1 0,-2-1 0,1 1 0,3-11 0,4-10 0,-11 29 0,0 0 0,0-1 0,0 1 0,0 0 0,0 0 0,0 0 0,0 0 0,0 0 0,0 0 0,0 0 0,0-1 0,0 1 0,0 0 0,1 0 0,-1 0 0,0 0 0,0 0 0,0 0 0,0 0 0,1 0 0,-1 0 0,0 0 0,0-1 0,0 1 0,0 0 0,0 0 0,0 0 0,0 0 0,0 0 0,1 0 0,-1 0 0,0 0 0,0 0 0,0 0 0,0 0 0,0 0 0,0 0 0,1 0 0,-1 0 0,0 0 0,0 0 0,0 0 0,1 0 0,-1 0 0,4 6 0,3 10 0,-6-15 0,10 26 0,-7-20 0,-1 0 0,0 0 0,-1 0 0,3 15 0,-4-15 0,1 0 0,0 0 0,3 7 0,2 10 0,1 2 0,-4-14 0,3 23 0,0 3 0,0-3 0,4 22 0,-9-43 0,1 24 0,0-6 0,1 32 0,2-6 0,2-23 0,-4-7 0,3 35 0,-7-62 0,5 33 0,-2-23 0,0 21 0,-3-19 0,1 0 0,1 0 0,0 0 0,1 1 0,0-2 0,8 19 0,-7-18 0,1 1 0,-2-1 0,-1 1 0,2 17 0,-4-23 0,1-1-341,1 0 0,-1 0-1,3 7 1</inkml:trace>
</inkml:ink>
</file>

<file path=ppt/ink/ink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69"/>
    </inkml:context>
    <inkml:brush xml:id="br0">
      <inkml:brushProperty name="width" value="0.2" units="cm"/>
      <inkml:brushProperty name="height" value="0.2" units="cm"/>
      <inkml:brushProperty name="color" value="#E71224"/>
    </inkml:brush>
  </inkml:definitions>
  <inkml:trace contextRef="#ctx0" brushRef="#br0">1 108 24575,'1'-4'0,"-1"0"0,1 1 0,1-1 0,-1 1 0,0-1 0,1 1 0,0 0 0,0-1 0,0 1 0,0 0 0,5-4 0,-3 2 0,27-39 0,-30 43 0,0 0 0,0 0 0,-1 0 0,1 0 0,0 0 0,0 1 0,0-1 0,0 0 0,0 1 0,0-1 0,0 0 0,0 1 0,0-1 0,0 1 0,0 0 0,1-1 0,-1 1 0,0 0 0,1-1 0,0 1 0,-2 1 0,1-1 0,0 0 0,0 0 0,-1 1 0,1-1 0,0 0 0,0 1 0,-1-1 0,1 1 0,-1-1 0,1 1 0,0-1 0,-1 1 0,1-1 0,-1 1 0,0-1 0,1 1 0,0 0 0,-1 0 0,0 0 0,0-1 0,1 1 0,-1 0 0,0-1 0,0 1 0,0 0 0,0-1 0,0 2 0,11 60 0,-8-36 0,1 49 0,-4-72 0,1-2 0,-1 1 0,1 0 0,-1 0 0,0 0 0,1 0 0,1 2 0,-2-4 0,0 0 0,0 0 0,0 0 0,0 0 0,0 0 0,0 1 0,0-1 0,0 0 0,0 0 0,0 0 0,0 0 0,0 0 0,0 0 0,0 0 0,0 0 0,0 0 0,0 0 0,1 0 0,-1 0 0,0 0 0,0 0 0,0 1 0,0-1 0,0 0 0,1 0 0,-1 0 0,0 0 0,0 0 0,0 0 0,0 0 0,0 0 0,0 0 0,0 0 0,0 0 0,0 0 0,0 0 0,0 0 0,1 0 0,-1 0 0,0 0 0,0 0 0,0 0 0,0 0 0,0 0 0,0 0 0,0 0 0,0-1 0,3-8 0,-3 10 0,0 4 0,0 0 0,0 0 0,0 0 0,1 0 0,0 0 0,0-1 0,1 1 0,1 5 0,-2-7 0,1 0 0,-1-1 0,-1 1 0,1 0 0,0 0 0,-1 0 0,0-1 0,0 1 0,0 0 0,-1 6 0,0-5 0,1 0 0,0 0 0,0 0 0,2 7 0,-1-5 0,0 0 0,0 1 0,-1 10 0,0-11 0,0 0 0,0 0 0,0 0 0,3 8 0,1-4 0,-3-7 0,0 1 0,0-1 0,0 1 0,0 0 0,-1-1 0,1 6 0,6 48 0,-8-44 0,1 22 0,0-33 0,0 0 0,1 0 0,0 1 0,-1-1 0,1 0 0,-1 0 0,1 0 0,0 0 0,0 1 0,1-1 0,1 2 0,-4-24 0,-1 15 0,1 0 0,0 0 0,0 0 0,-1 0 0,2-9 0,-4-17 0,-4-14 0,7 38 0,-1-1 0,2 1 0,0-13 0,-1-8 0,-1 13 0,2 9 0,-1 1 0,1-2 0,-3-5 0,-2-3 0,1 0 0,1 0 0,1 0 0,-1-27 0,-1 113 0,-3 31 0,7-64 0,0 37 0,2-66 0,1 1 0,-1-1 0,1 1 0,1-1 0,-1 0 0,2 0 0,-1-1 0,2 1 0,7 9 0,-10-14 0,8 10 0,-11-14 0,0 0 0,0 0 0,1 0 0,-1 1 0,1-1 0,-1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0,3 8 0,-2 8 0,-1-10 0,-1 2 0,1 0 0,1 0 0,-1 0 0,2-1 0,2 10 0,0-2 0,-1 0 0,-1 0 0,0 20 0,-1-17 0,0 12 0,-1-20 0,0 0 0,0 0 0,5 18 0,0-8 0,3 36 0,-5-32 0,1 25 0,-4-34 0,5 20 0,-2-21 0,0 21 0,-3-30-195,0-1 0,1 1 0,-1-1 0,2 1 0,-1-1 0,2 4 0</inkml:trace>
</inkml:ink>
</file>

<file path=ppt/ink/ink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70"/>
    </inkml:context>
    <inkml:brush xml:id="br0">
      <inkml:brushProperty name="width" value="0.2" units="cm"/>
      <inkml:brushProperty name="height" value="0.2" units="cm"/>
      <inkml:brushProperty name="color" value="#E71224"/>
    </inkml:brush>
  </inkml:definitions>
  <inkml:trace contextRef="#ctx0" brushRef="#br0">49 335 24575,'0'-5'0,"0"-1"0,0 0 0,0 0 0,-1 0 0,1 1 0,-2-1 0,-1-6 0,1 5 0,0-1 0,1 0 0,0 1 0,0-1 0,1-8 0,-2-16 0,2 31 0,0-3 0,-1-1 0,0 1 0,0-1 0,0 1 0,-3-8 0,-2-10 0,3 6 0,2 9 0,0 1 0,0-1 0,1-11 0,0 11 0,0 0 0,-1 0 0,-2-11 0,0-1 51,2 15-334,0 0 0,1 0 0,-1 0-1,-3-7 1</inkml:trace>
</inkml:ink>
</file>

<file path=ppt/ink/ink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71"/>
    </inkml:context>
    <inkml:brush xml:id="br0">
      <inkml:brushProperty name="width" value="0.2" units="cm"/>
      <inkml:brushProperty name="height" value="0.2" units="cm"/>
      <inkml:brushProperty name="color" value="#E71224"/>
    </inkml:brush>
  </inkml:definitions>
  <inkml:trace contextRef="#ctx0" brushRef="#br0">0 14 24575,'2'-1'0,"1"-1"0,-1 0 0,1 1 0,0 0 0,-1 0 0,0 0 0,1 0 0,0 0 0,5-1 0,-7 3 0,-1 0 0,0 0 0,1 0 0,0 1 0,-1-1 0,0 0 0,0 0 0,0 1 0,0-1 0,0 2 0,0 4 0,4 4-1365</inkml:trace>
</inkml:ink>
</file>

<file path=ppt/ink/ink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72"/>
    </inkml:context>
    <inkml:brush xml:id="br0">
      <inkml:brushProperty name="width" value="0.1" units="cm"/>
      <inkml:brushProperty name="height" value="0.1" units="cm"/>
      <inkml:brushProperty name="color" value="#E71224"/>
    </inkml:brush>
  </inkml:definitions>
  <inkml:trace contextRef="#ctx0" brushRef="#br0">0 68 24575,'1'0'0,"1"-1"0,-1 0 0,0 1 0,0-2 0,0 2 0,0-1 0,1 0 0,-2 0 0,1 0 0,0 0 0,1-1 0,6-6 0,-4 5 0,0 0 0,0 1 0,0-1 0,-1-1 0,1 1 0,-1-1 0,0 1 0,0-1 0,-1 0 0,0 1 0,4-9 0,-7 14 0,1 0 0,-1 0 0,0 0 0,0 1 0,1-1 0,0 0 0,0 0 0,-1 1 0,1-1 0,0 0 0,1 0 0,-1 1 0,0-1 0,1 0 0,-1 0 0,1 1 0,0-1 0,0 0 0,0 0 0,0 0 0,3 3 0,4 12 0,-8-17 0,1 1 0,-1-1 0,0 1 0,0-1 0,0 1 0,1-1 0,-1 1 0,0-1 0,0 1 0,0 0 0,0-1 0,0 1 0,0-1 0,0 1 0,0-1 0,0 1 0,0-1 0,0 1 0,0-1 0,-1 1 0,1-1 0,0 1 0,0-1 0,0 1 0,-1-1 0,1 0 0,0 1 0,-1 0 0,1-1 0,-1 1 0,0-2 0,1-1 0,-1 0 0,0 0 0,1 1 0,0-1 0,0 0 0,-1 1 0,1-1 0,1-3 0,-1 5 0,-4-19 131,1 6-1627</inkml:trace>
</inkml:ink>
</file>

<file path=ppt/ink/ink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73"/>
    </inkml:context>
    <inkml:brush xml:id="br0">
      <inkml:brushProperty name="width" value="0.05" units="cm"/>
      <inkml:brushProperty name="height" value="0.05" units="cm"/>
      <inkml:brushProperty name="color" value="#E71224"/>
    </inkml:brush>
  </inkml:definitions>
  <inkml:trace contextRef="#ctx0" brushRef="#br0">1 1 24575,'7'0'0,"-6"0"0,-1 0 0,1 0 0,0-1 0,0 1 0,-1 0 0,1 0 0,0 0 0,-1 0 0,1 0 0,0 0 0,0 0 0,-1 1 0,1-1 0,-1 0 0,1 0 0,0 0 0,-1 0 0,1 1 0,0-1 0,0 0 0,-1 1 0,0-1 0,1 0 0,-1 1 0,1-1 0,0 1 0,-1-1 0,0 0 0,1 1 0,-1-1 0,0 1 0,1-1 0,-1 1 0,1-1 0,-1 1 0,0 0 0,0 0 0,0-1 0,0 1 0,1-1 0,-1 1 0,0 1 0,2 9 0,1 2 0,-1 20 0,6 2 0,-4 55 0,-3-82-9,0 1 1,1 0-1,1 0 0,0-1 0,0 1 0,6 11 0,2 3-1294</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3:05:13.589"/>
    </inkml:context>
    <inkml:brush xml:id="br0">
      <inkml:brushProperty name="width" value="0.1" units="cm"/>
      <inkml:brushProperty name="height" value="0.1" units="cm"/>
      <inkml:brushProperty name="color" value="#FFC114"/>
    </inkml:brush>
  </inkml:definitions>
  <inkml:trace contextRef="#ctx0" brushRef="#br0">385 103 24575,'-3'-2'0,"1"-1"0,-1 0 0,0 1 0,0-1 0,0 1 0,0 0 0,0 0 0,-1 0 0,1 0 0,-1 1 0,-4-2 0,2 0 0,-1-1 0,1 0 0,-1 0 0,1-1 0,-1 0 0,-6-8 0,-15-12 0,25 23 0,-1 1 0,1-1 0,0 1 0,0-1 0,-1 1 0,1 0 0,-1 0 0,1 1 0,-1-1 0,1 1 0,-1-1 0,0 1 0,1 0 0,-1 0 0,1 1 0,-1-1 0,-6 3 0,4-2 0,1 1 0,-1 0 0,1 0 0,-1 1 0,1-1 0,0 1 0,0 1 0,0-1 0,1 0 0,-6 6 0,4-4 0,0-1 0,0 0 0,0 0 0,0-1 0,0 1 0,-1-1 0,0-1 0,-7 3 0,5-3 0,1 1 0,0 1 0,0-1 0,1 1 0,-12 9 0,18-13 0,1 0 0,-1 0 0,1 0 0,-1 0 0,1 1 0,-1-1 0,1 0 0,0 0 0,-1 1 0,1-1 0,0 0 0,-1 0 0,1 1 0,0-1 0,-1 1 0,1-1 0,0 0 0,0 1 0,-1-1 0,1 1 0,0-1 0,0 0 0,0 1 0,0-1 0,-1 1 0,1-1 0,0 1 0,0-1 0,0 1 0,0-1 0,0 1 0,0-1 0,0 0 0,0 1 0,0-1 0,1 1 0,17 2 0,28-11 0,-29 5 45,0 0-1,24 0 1,20-3-1544</inkml:trace>
</inkml:ink>
</file>

<file path=ppt/ink/ink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76"/>
    </inkml:context>
    <inkml:brush xml:id="br0">
      <inkml:brushProperty name="width" value="0.05" units="cm"/>
      <inkml:brushProperty name="height" value="0.05" units="cm"/>
      <inkml:brushProperty name="color" value="#E71224"/>
    </inkml:brush>
  </inkml:definitions>
  <inkml:trace contextRef="#ctx0" brushRef="#br0">65 1 24575,'-1'0'0,"-1"0"0,1 0 0,-1 1 0,1-1 0,-1 0 0,1 1 0,-1-1 0,1 1 0,-1-1 0,1 1 0,-1 0 0,1-1 0,-1 1 0,1 0 0,0 0 0,0 0 0,0 0 0,-1 0 0,2 0 0,-2 0 0,0 3 0,-2 1 0,1 1 0,0 0 0,-3 10 0,0-4 0,-5 15-1365</inkml:trace>
</inkml:ink>
</file>

<file path=ppt/ink/ink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77"/>
    </inkml:context>
    <inkml:brush xml:id="br0">
      <inkml:brushProperty name="width" value="0.05" units="cm"/>
      <inkml:brushProperty name="height" value="0.05" units="cm"/>
      <inkml:brushProperty name="color" value="#E71224"/>
    </inkml:brush>
  </inkml:definitions>
  <inkml:trace contextRef="#ctx0" brushRef="#br0">13 1 24575,'-1'0'0,"0"1"0,0-1 0,-1 1 0,1 1 0,-1-1 0,1 1 0,-1 1 0,2 0 0,-1-1 0,0 0 0</inkml:trace>
</inkml:ink>
</file>

<file path=ppt/ink/ink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74"/>
    </inkml:context>
    <inkml:brush xml:id="br0">
      <inkml:brushProperty name="width" value="0.05" units="cm"/>
      <inkml:brushProperty name="height" value="0.05" units="cm"/>
      <inkml:brushProperty name="color" value="#E71224"/>
    </inkml:brush>
  </inkml:definitions>
  <inkml:trace contextRef="#ctx0" brushRef="#br0">31 0 24575,'0'1'0,"0"0"0,0-1 0,0 1 0,0-1 0,-1 1 0,1 0 0,0-1 0,-1 1 0,1-1 0,0 1 0,-1-1 0,1 1 0,0-1 0,-1 1 0,0 0 0,1-1 0,0 1 0,-1-1 0,1 0 0,-1 1 0,0-1 0,1 0 0,-1 1 0,-1-1 0,2 1 0,-1-1 0,0 1 0,0-1 0,1 1 0,-1 0 0,0-1 0,0 1 0,1 0 0,-1 0 0,1-1 0,-1 2 0,-1 4 0,4-12 0,-1-2 0,-1 8 0,0 0 0,0 0 0,0-1 0,0 1 0,0 0 0,-1 0 0,1 0 0,0 0 0,-1 0 0,1 0 0,0 0 0,0 0 0,0 0 0,0 0 0,0 0 0,-1 0 0,1 0 0,0 0 0,0 0 0,0 0 0,0 0 0,-1 0 0,1 0 0,0 0 0,0 0 0,-1 0 0,1 0 0,0 0 0,0 1 0,0-1 0,0 0 0,0 0 0,0 0 0,-1 0 0,1 0 0,0 0 0,0 0 0,0 1 0,0-1 0,0 0 0,0 0 0,0 0 0,0 0 0,0 0 0,0 1 0,-2 0 9,2 0-1,-1 1 1,0-1-1,0 0 1,1 0 0,0 0-1,-1 1 1,1-1-1,0 1 1,0-1-1,-1 0 1,1 0-1,0 3 1,2 17-1494</inkml:trace>
</inkml:ink>
</file>

<file path=ppt/ink/ink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75"/>
    </inkml:context>
    <inkml:brush xml:id="br0">
      <inkml:brushProperty name="width" value="0.05" units="cm"/>
      <inkml:brushProperty name="height" value="0.05" units="cm"/>
      <inkml:brushProperty name="color" value="#E71224"/>
    </inkml:brush>
  </inkml:definitions>
  <inkml:trace contextRef="#ctx0" brushRef="#br0">23 0 24575,'0'1'0,"-1"0"0,1 0 0,0 0 0,-1 0 0,1 0 0,0 0 0,-1 0 0,1 0 0,-1 0 0,0 0 0,0 1 0,0-2 0,0 1 0,1 0 0,-1 0 0,1 0 0,-1 1 0,1-2 0,-1 1 0,1 0 0,0 0 0,-1 1 0,1 0 0,-5 21 133,0-4-1631</inkml:trace>
</inkml:ink>
</file>

<file path=ppt/ink/ink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59"/>
    </inkml:context>
    <inkml:brush xml:id="br0">
      <inkml:brushProperty name="width" value="0.05" units="cm"/>
      <inkml:brushProperty name="height" value="0.05" units="cm"/>
    </inkml:brush>
  </inkml:definitions>
  <inkml:trace contextRef="#ctx0" brushRef="#br0">34 4014 24575,'1'-9'0,"0"0"0,1-1 0,-1 1 0,2 0 0,5-12 0,-1-2 0,39-128 0,10-72 0,-41 134 0,-7 31 0,33-143 0,20-115 0,-55 278 0,49-277 0,-1 76 0,9-40 0,-37 171 0,23-84 0,173-458 0,-167 500 0,67-157 0,-3 90 0,-67 129 0,-35 55 0,2 1 0,2 0 0,37-44 0,-36 50 0,-16 18 0,1-1 0,0 2 0,0-1 0,1 1 0,0 0 0,1 0 0,13-8 0,-20 15 0,-2 0 0,1-1 0,1 1 0,-1 0 0,-1 0 0,2 0 0,-1-1 0,0 1 0,0 0 0,0 1 0,0-1 0,0 0 0,0 0 0,0 0 0,0 1 0,0-1 0,0 0 0,0 1 0,0-1 0,0 1 0,0-1 0,0 1 0,-1 0 0,2-1 0,-2 1 0,1 0 0,-1-1 0,2 2 0,-2-2 0,1 1 0,-1 0 0,1 0 0,-1 0 0,1 0 0,-1 0 0,1 1 0,2 6 0,1 1 0,-2-1 0,4 14 0,-3-11 0,24 90 0,16 118 0,-18-21 0,-5-47 0,30 198 0,-42-305 0,41 251 0,-6-71 0,-1-10 0,2 69 0,-28-184 0,16 74 0,-8-64 0,-11-42 0,-4-35 0,15 39 0,-13-43 0,13 57 0,-19-65 0,1-1 0,0 0 0,15 27 0,-1 1 0,-2-4 0,23 66 0,-30-79 0,1-2 0,17 29 0,-19-37 0,49 97 0,4 12 0,-15-34 0,1-4 0,-41-73 0,10 29 0,0-2 0,-8-20 0,8 31 0,-13-39 0,1 0 0,1-1 0,0 0 0,11 17 0,-5-6-1365,-9-18-5461</inkml:trace>
</inkml:ink>
</file>

<file path=ppt/ink/ink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60"/>
    </inkml:context>
    <inkml:brush xml:id="br0">
      <inkml:brushProperty name="width" value="0.05" units="cm"/>
      <inkml:brushProperty name="height" value="0.05" units="cm"/>
    </inkml:brush>
  </inkml:definitions>
  <inkml:trace contextRef="#ctx0" brushRef="#br0">34 1804 24575,'1'-8'0,"0"-1"0,1 0 0,-1 1 0,1 0 0,0-1 0,0 1 0,1 0 0,0 1 0,0-1 0,7-13 0,8-20 0,73-278 0,-86 300 0,47-140 0,-9 28 0,-22 67 0,48-107 0,-39 103 0,6-8 0,2 2 0,75-111 0,-68 114 0,-15 27 0,41-46 0,-22 30 0,-40 51 0,-1 1 0,1 0 0,0 1 0,1 1 0,-1 0 0,0 1 0,15-5 0,23-14 0,-42 22 0,1-1 0,-1 1 0,1 0 0,-1 1 0,1 0 0,0 0 0,0 1 0,-1 0 0,1 0 0,11 4 0,2 3 0,34 20 0,-29-14 0,3 3 0,-18-9 0,2-1 0,12 5 0,-8-4 0,1 1 0,-1 2 0,17 14 0,-5-5 0,3 4 0,-20-14 0,0-2 0,1 1 0,-1-2 0,2 0 0,-1-1 0,-1 0 0,15 1 0,82-4 0,-56-4 0,-43 2 0,-1-2 0,1 0 0,0 0 0,0-2 0,9-5 0,19-6 0,-21 9 0,1 1 0,0 1 0,-1 1 0,2 2 0,-2 1 0,1 0 0,24 6 0,-30-2 0,1 0 0,-2 1 0,1 0 0,0 1 0,-1 1 0,0 0 0,0 2 0,0-1 0,12 18 0,10 11 0,35 48 0,-17-23 0,-37-44 0,17 30 0,-3-3 0,-1-3 0,0 1 0,-3 1 0,26 64 0,-7 12 0,-25-79 0,-1 1 0,-3 1 0,0 1 0,-1 1 0,-1 0 0,10 94 0,-19-125 0,2 12 0,0 0 0,0 1 0,12 47 0,-10-52 0,4 34 0,3 7 0,-8-41 0,-1 1 0,3 34 0,1 5 0,-7-60-124,1 0 0,-1 0 0,0 0 0,1 0 0,-1 0 0,1 0-1,0 0 1,-1-1 0,1 1 0,1 3 0,4 1-6702</inkml:trace>
</inkml:ink>
</file>

<file path=ppt/ink/ink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12.361"/>
    </inkml:context>
    <inkml:brush xml:id="br0">
      <inkml:brushProperty name="width" value="0.05" units="cm"/>
      <inkml:brushProperty name="height" value="0.05" units="cm"/>
    </inkml:brush>
  </inkml:definitions>
  <inkml:trace contextRef="#ctx0" brushRef="#br0">34 34 24575,'11'1'0,"1"0"0,13 2 0,17 2 0,5-5 0,-25 0 0,30 2 0,-45-1 0,0 0 0,0 0 0,0 1 0,1 0 0,-2 0 0,1 0 0,-1 1 0,8 4 0,13 10 0,-1 1 0,-1 2 0,36 36 0,-50-47 0,37 42 0,78 104 0,-105-123 0,26 52 0,-9-14 0,53 103 0,-35-64 0,-42-78 0,-1 0 0,10 42 0,-19-60 0,35 100 0,2 1 0,-23-62 0,43 79 0,-33-71 0,-2-5 0,35 71 0,50 124 0,-68-122 0,-6-12 0,40 137 0,-39-114 0,-15-66 0,22 89 0,-32-92 0,47 137 0,-34-135 0,10 25 0,1 9 0,-13-30 0,-4-16 0,11 29 0,37 75 0,-56-131 0,21 41 0,-26-61 0,7 12 0,19 49 0,-23-49 0,1-2 0,2 0 0,0 0 0,2-1 0,24 29 0,-38-49 0,8 7 0,-1 0 0,-2 1 0,2-1 0,-2 2 0,-1-1 0,8 18 0,29 80 0,-41-107-72,-1 1 1,1-1-1,0 0 0,-1-1 0,1 1 0,-1 0 0,2 0 0,-2 0 1,2-1-1,-2 1 0,1 0 0,0 0 0,0 0 0,0-1 0,1 1 1,-2-1-1,1 1 0,2-1 0,5 2-6754</inkml:trace>
</inkml:ink>
</file>

<file path=ppt/ink/ink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362"/>
    </inkml:context>
    <inkml:brush xml:id="br0">
      <inkml:brushProperty name="width" value="0.1" units="cm"/>
      <inkml:brushProperty name="height" value="0.1" units="cm"/>
      <inkml:brushProperty name="ignorePressure" value="1"/>
    </inkml:brush>
  </inkml:definitions>
  <inkml:trace contextRef="#ctx0" brushRef="#br0">0 4341,'0'-4334,"0"4327</inkml:trace>
</inkml:ink>
</file>

<file path=ppt/ink/ink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363"/>
    </inkml:context>
    <inkml:brush xml:id="br0">
      <inkml:brushProperty name="width" value="0.1" units="cm"/>
      <inkml:brushProperty name="height" value="0.1" units="cm"/>
      <inkml:brushProperty name="ignorePressure" value="1"/>
    </inkml:brush>
  </inkml:definitions>
  <inkml:trace contextRef="#ctx0" brushRef="#br0">0 0,'9347'0,"-9340"0</inkml:trace>
</inkml:ink>
</file>

<file path=ppt/ink/ink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12.364"/>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3:40:13.912"/>
    </inkml:context>
    <inkml:brush xml:id="br0">
      <inkml:brushProperty name="width" value="0.1" units="cm"/>
      <inkml:brushProperty name="height" value="0.1" units="cm"/>
      <inkml:brushProperty name="color" value="#E71224"/>
    </inkml:brush>
  </inkml:definitions>
  <inkml:trace contextRef="#ctx0" brushRef="#br0">415 82 24575,'-4'-4'0,"1"0"0,0 1 0,0-1 0,0 1 0,-1 0 0,1 0 0,-1 0 0,0 0 0,0 1 0,0 0 0,0 0 0,0 0 0,0 0 0,-1 0 0,1 1 0,-6-1 0,-24-6 0,-1 2 0,0 2 0,-41-1 0,41 6 0,23 0 0,0 0 0,-1-1 0,1 0 0,0-1 0,-1 0 0,1-1 0,0-1 0,-16-5 0,25 6 0</inkml:trace>
</inkml:ink>
</file>

<file path=ppt/ink/ink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715"/>
    </inkml:context>
    <inkml:brush xml:id="br0">
      <inkml:brushProperty name="width" value="0.1" units="cm"/>
      <inkml:brushProperty name="height" value="0.1" units="cm"/>
      <inkml:brushProperty name="color" value="#E71224"/>
    </inkml:brush>
  </inkml:definitions>
  <inkml:trace contextRef="#ctx0" brushRef="#br0">250 43 24575,'-2'-2'0,"0"0"0,0 1 0,0-2 0,0 2 0,0-1 0,0 1 0,0-1 0,-1 1 0,1-1 0,0 1 0,-1 0 0,1 0 0,-1 0 0,0 0 0,1 1 0,-4-1 0,-15-4 0,0 2 0,0 1 0,-24-1 0,24 4 0,13-1 0,1 1 0,-1-1 0,1 0 0,0-1 0,-1 1 0,1-1 0,0-1 0,-10-2 0,15 3 0</inkml:trace>
</inkml:ink>
</file>

<file path=ppt/ink/ink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716"/>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1,'0'1866,"0"-1864</inkml:trace>
</inkml:ink>
</file>

<file path=ppt/ink/ink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717"/>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0,'1211'0,"-1207"0</inkml:trace>
</inkml:ink>
</file>

<file path=ppt/ink/ink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718"/>
    </inkml:context>
    <inkml:brush xml:id="br0">
      <inkml:brushProperty name="width" value="0.1" units="cm"/>
      <inkml:brushProperty name="height" value="0.1" units="cm"/>
      <inkml:brushProperty name="color" value="#E71224"/>
    </inkml:brush>
  </inkml:definitions>
  <inkml:trace contextRef="#ctx0" brushRef="#br0">1 0 24575,'14'19'0,"-11"-14"0,1 0 0,0-1 0,3 9 0,-4-8 0,1 0 0,-1 0 0,6 6 0,13 9 0,-16-15 0,0 1 0,0-1 0,0 2 0,8 10 0,18 26 0,-27-37 0,0 0 0,1 0 0,9 8 0,9 9 0,-19-18 0,9 10 0,-2 1 0,20 30 0,-25-30 0,-5-13 0,-1 1 0,1 0 0,0-1 0,0 0 0,0 0 0,1 0 0,4 6 0,-5-7 0,1 1 0,-1 0 0,0 0 0,0 0 0,2 7 0,7 8 0,-8-15 0,-1 1 0,0-1 0,0 1 0,2 7 0,-3-7 0,1-1 0,0 1 0,-1 0 0,5 4 0,-4-3 0,1-1 0,0 1 0,-1 0 0,2 5 0,5 12 0,5 10 0,-11-25 0,0 1 0,0-1 0,8 12 0,-4-8 0,9 20 0,-6-12 0,1 3 0,-1-2 0,18 28 0,-16-23 0,-10-20 0,0-1 0,0 1 0,5 7 0,-4-6 0,1 0 0,-1 1 0,-1 0 0,1-1 0,-2 1 0,3 10 0,4 18 0,-1-16 0,-3-8 0,-1 0 0,2-1 0,8 15 0,-12-22 0,1-1 0,-1 1 0,0 0 0,0 0 0,0-1 0,0 4 0,0-3 0,-1-1 0,1 1 0,0 0 0,0-1 0,-1 1 0,2 0 0,1 3 0,0-2 0,0 1 0,0 0 0,-2 0 0,1 0 0,0 0 0,1 6 0,2 8 0,0 0 0,-4-13 0,1-1 0,-1 0 0,5 7 0,5 28 0,19 25 0,-3-5 0,-24-53 0,-1-4 0,-1 1 0,1-1 0,-1 1 0,2 5 0,-3-7 0,1 0 0,0-1 0,0 2 0,0-1 0,0 0 0,0-1 0,1 2 0,2 1 0,-2-2 0,-1-1 0,1 2 0,-1-1 0,0 0 0,0 0 0,0 0 0,2 5 0,-1 1 0,1 1 0,7 13 0,3 9 0,-9-20 0,1-1 0,1 1 0,0 0 0,8 10 0,-10-15 0,-1 1 0,0-1 0,4 11 0,3 7 0,14 18 0,-2 1 0,-14-23 0,-8-16 0,1-1 0,1 2 0,0-2 0,0 1 0,0 0 0,3 4 0,-8 9 0,3-16 0,1 0 0,-1-1 0,1 1 0,-1 0 0,1-1 0,-1 1 0,1 0 0,0-1 0,0 1 0,-1 0 0,1 0 0,0-1 0,1 1 0,-2-1 0,1 1 0,0-1 0,-1 1 0,1-1 0,-1 1 0,1-1 0,0 1 0,-1-1 0,1 1 0,-1-1 0,1 1 0,-1 0 0,1 0 0,-1-1 0,0 1 0,1 0 0,-1-1 0,0 1 0,0 0 0,0 0 0,1 3 0,0-2 0,0 1 0,0-1 0,0 1 0,0 0 0,1-1 0,-1 1 0,1-1 0,-1 0 0,1 0 0,2 3 0,-1-2 0,-1-1 0,0 1 0,0-1 0,0 0 0,-1 1 0,1 0 0,-1-1 0,0 1 0,1 4 0,13 34 0,-15-41-40,0 1 0,1-1 0,-1 1 0,0-1-1,1 1 1,-1-1 0,0 1 0,0-1 0,1 0 0,-1 1 0,0-1-1,1 1 1,0-1 0,-1 0 0,0 1 0,1-1 0,-1 0-1,1 1 1,-1-1 0,1 1 0,-1-1 0,1 0 0,0 0 0,-1 0-1,1 0 1,-1 1 0,1-1 0,0 0 0,-1 0 0,1 0-1,-1 0 1,1 0 0,1 0 0</inkml:trace>
</inkml:ink>
</file>

<file path=ppt/ink/ink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719"/>
    </inkml:context>
    <inkml:brush xml:id="br0">
      <inkml:brushProperty name="width" value="0.2" units="cm"/>
      <inkml:brushProperty name="height" value="0.2" units="cm"/>
      <inkml:brushProperty name="color" value="#E71224"/>
    </inkml:brush>
  </inkml:definitions>
  <inkml:trace contextRef="#ctx0" brushRef="#br0">38 1 24575,'2'1'0,"-1"0"0,1 0 0,-1 1 0,1-2 0,-1 1 0,1 0 0,0 0 0,0 0 0,0 0 0,-1 0 0,5 0 0,-5-1 0,49 16 0,-30-10 0,-20-6 0,2 0 0,-2 1 0,1-1 0,0 0 0,0 1 0,-1 0 0,1-1 0,0 0 0,0 1 0,-1-1 0,1 1 0,-1 0 0,1-1 0,0 1 0,-1-1 0,1 1 0,-1 0 0,0-1 0,2 2 0,-4-1 0,1 0 0,-1 0 0,1-1 0,0 1 0,-1-1 0,1 1 0,0-1 0,-1 0 0,1 0 0,-1 1 0,1-1 0,-1 0 0,-1 0 0,1 0 0,-14 2 0,12-2 0,-1 1 0,0 0 0,1 0 0,-1 0 0,-6 2 0,9-2 0,1-1 0,-1 1 0,0 1 0,0-1 0,1 0 0,0 0 0,-1 0 0,1 0 0,0 1 0,-1-1 0,1 1 0,0-1 0,0 1 0,0-1 0,1 1 0,-2 3 0,1-4 0,1-1 0,0 1 0,-1 0 0,0 0 0,1 0 0,0 0 0,0 0 0,0 0 0,0 0 0,0 0 0,0-1 0,0 1 0,0 0 0,0 0 0,0 0 0,0 0 0,1 0 0,-1 0 0,1 0 0,-1-1 0,1 2 0,0-1 0,0 0 0,0-1 0,0 1 0,0-1 0,0 1 0,1 0 0,-1-1 0,0 1 0,0-1 0,0 1 0,1-1 0,-1 0 0,0 0 0,0 0 0,1 0 0,-1 0 0,2 0 0,90 0 0,-76-2 0,-15 1 0,1 0 0,0 1 0,0 0 0,0-1 0,0 1 0,0 0 0,-1 0 0,1 0 0,0 1 0,0-1 0,-1 1 0,1 0 0,0-1 0,0 1 0,0 0 0,-1 0 0,1 0 0,-1 0 0,5 4 0,-3-2 0,1 0 0,-1 1 0,0-1 0,0 2 0,0-1 0,-1 0 0,1 0 0,-1 1 0,-1-1 0,1 1 0,2 5 0,-5-9 0,0-1 0,0 0 0,0 1 0,0-1 0,0 0 0,0 0 0,0 1 0,0-1 0,0 0 0,0 1 0,-1-1 0,1 0 0,0 0 0,0 1 0,0-1 0,0 0 0,0 0 0,0 1 0,-1-1 0,1 0 0,0 0 0,-1 0 0,1 1 0,0-1 0,0 1 0,0-1 0,-1 0 0,1 0 0,-1 0 0,-12 3 0,-17-4 0,28 1 0,-81-5 0,68 5 0,4-1 0,0 1 0,-1 1 0,1 0 0,0 0 0,-14 4 0,24-5 0,-1 1 0,1 0 0,-1 0 0,1 1 0,0-1 0,0 0 0,-1 1 0,1-1 0,0 0 0,0 0 0,0 1 0,1 0 0,-1-1 0,0 1 0,0-1 0,1 1 0,0 0 0,-1-1 0,0 4 0,1-4 0,0 1 0,-1-1 0,1 0 0,0 0 0,0 1 0,-1-1 0,1 0 0,1 1 0,-1-1 0,0 1 0,1-1 0,-1 0 0,0 0 0,1 0 0,0 1 0,-1-1 0,1 0 0,-1 1 0,1-1 0,0 0 0,0 0 0,0 0 0,0 0 0,2 2 0,2-2 0,0 0 0,0 0 0,0-1 0,0 1 0,0-1 0,0 0 0,0 0 0,10-1 0,5 0 0,103 5 0,-71 1 0,-33-3 0,23 0 0,-41-2 0,1 0 0,1 1 0,-2-1 0,1 0 0,1 1 0,-2-1 0,1 1 0,0-1 0,0 1 0,0 0 0,0-1 0,0 1 0,-1 0 0,1 1 0,0-1 0,-1 0 0,1 0 0,-1 0 0,1 0 0,-1 1 0,0 0 0,0-1 0,0 0 0,0 1 0,0-1 0,1 4 0,-2-4 0,0-1 0,-1 1 0,1 0 0,0-1 0,0 1 0,0-1 0,-1 1 0,1-1 0,0 1 0,-1 0 0,1 0 0,-1-1 0,1 1 0,-1-1 0,1 1 0,-1-1 0,0 0 0,1 1 0,-1-1 0,1 1 0,-1-1 0,0 0 0,1 0 0,-1 1 0,1-1 0,-2 0 0,2 0 0,-1 0 0,1 1 0,-2-1 0,1 0 0,-27 3 0,-49 1 0,29-3 0,-46-2 0,22-3 0,72 4 0,-2 0 0,0 0 0,0 0 0,-1 0 0,2 0 0,-2 0 0,1 1 0,0-1 0,0 0 0,-3 2 0,5-2 0,-1 1 0,1-1 0,-1 1 0,0 0 0,1-1 0,-1 1 0,1 0 0,-1 0 0,1 0 0,-1-1 0,1 1 0,0 0 0,-1 0 0,1-1 0,0 1 0,0 0 0,-1 0 0,1 0 0,0-1 0,0 2 0,1-2 0,-1 1 0,0 1 0,1-1 0,-1-1 0,0 1 0,0 0 0,0-1 0,0 1 0,0 0 0,1 0 0,-1-1 0,1 1 0,-1 0 0,0-1 0,1 1 0,-1-1 0,1 1 0,0 0 0,-1-1 0,1 1 0,-1-1 0,1 0 0,0 1 0,2 1 0,-2-1 0,1 0 0,1-1 0,-1 1 0,0 0 0,0-1 0,4 1 0,4 0 0,-1 0 0,18 0 0,-23-1 0,41-1 0,56 2 0,-92-1 0,0 1 0,0 0 0,0 1 0,0-1 0,0 1 0,-1 1 0,1 0 0,-1 0 0,1 1 0,13 7 0,-13-8 0,0 1 0,1-1 0,0-1 0,0 0 0,18 2 0,-27-4 0,-88-4 0,53 1 0,0 2 0,-45 3 0,36-1 0,35-1 0,0 0 0,1 0 0,-1 0 0,1 2 0,-1-1 0,0 0 0,-13 4 0,10-1 0,6-3 0,0 1 0,0 0 0,0 0 0,0 0 0,-6 5 0,10-7 0,1 1 0,-1-1 0,1 1 0,-1-1 0,0 1 0,1-1 0,-1 1 0,1-1 0,0 1 0,-1-1 0,1 1 0,-1 0 0,1-1 0,0 1 0,0 0 0,0 0 0,0-1 0,-1 2 0,2-1 0,-1-1 0,0 1 0,0 0 0,1 0 0,-1 0 0,1 0 0,-1 0 0,0 0 0,1 0 0,-1-1 0,1 1 0,0 0 0,0 0 0,-1-1 0,1 1 0,1 1 0,0-1 0,1 0 0,-2 0 0,1 0 0,1 0 0,-2 0 0,2-1 0,-1 1 0,0 0 0,0-1 0,0 0 0,1 1 0,3-1 0,33-1 0,-18 0 0,168 6 0,-173-5 0,0 0 0,0 1 0,22 5 0,-10-3 0,6 2 0,-34-4 0,1-1 0,0 0 0,0 0 0,0 0 0,-1 0 0,2 1 0,-2-1 0,1 0 0,0 1 0,0-1 0,-1 1 0,1-1 0,-1 1 0,1-1 0,0 1 0,0-1 0,-1 1 0,0-1 0,1 1 0,0-1 0,-1 2 0,1-2 0,-1 1 0,1 0 0,-1-1 0,0 1 0,0 0 0,1-1 0,-1 1 0,0 0 0,0 0 0,0-1 0,0 3 0,-1-2 0,1 0 0,0 0 0,-1 0 0,0 0 0,0 0 0,0 1 0,1-1 0,-1 0 0,0 0 0,0-1 0,0 1 0,0 0 0,0 0 0,0 0 0,-1-1 0,1 1 0,0 0 0,0-1 0,0 1 0,-2 0 0,-6 1 0,0-1 0,-1 1 0,1-1 0,0 0 0,-1-1 0,1 0 0,-11-2 0,-10 1 0,-79-3 0,-1-1 0,91 5 0,12-1 0,0 1 0,0 0 0,0 0 0,0 0 0,-1 1 0,2 0 0,-1 1 0,-7 1 0,13-2 0,-1-1 0,2 0 0,-1 1 0,-1-1 0,2 0 0,-1 1 0,0-1 0,0 1 0,0-1 0,1 1 0,-2 0 0,2-1 0,-1 1 0,1 0 0,-1-1 0,0 1 0,1 0 0,-1 0 0,1-1 0,-1 1 0,1 0 0,-1 0 0,1 0 0,0 0 0,0 0 0,-1 0 0,1-1 0,0 1 0,0 0 0,0 0 0,0 0 0,0 0 0,0 0 0,1 0 0,-1 0 0,0 0 0,0 0 0,0-1 0,1 1 0,0 0 0,-1 0 0,0-1 0,1 2 0,-1-2 0,2 2 0,0 0 0,0 0 0,0 0 0,0 0 0,0-1 0,0 1 0,1-1 0,-1 0 0,0 1 0,1-1 0,-1 0 0,1 0 0,-1 0 0,1 0 0,-1 0 0,1-1 0,5 1 0,153 3 0,-149-3 0,0 0 0,20 4 0,-21-3 0,1 0 0,-1-1 0,14 1 0,-4-3 0,0 2 0,38 4 0,-50-4 0,0 0 0,-1-1 0,13 0 0,-13-1 0,0 1 0,-1 1 0,1-1 0,11 2 0,-19-2 0,1 0 0,-1 0 0,0 0 0,1 0 0,0 0 0,-1 0 0,0 0 0,1 1 0,-1-1 0,0 0 0,0 0 0,1 0 0,-1 0 0,1 0 0,-1 1 0,0-1 0,1 0 0,-1 0 0,0 0 0,0 1 0,0-1 0,1 1 0,-1-1 0,1 0 0,-1 0 0,0 1 0,0-1 0,0 0 0,0 1 0,0-1 0,0 0 0,1 1 0,-2 0 0,1-1 0,0 1 0,-1 0 0,0-1 0,1 1 0,0-1 0,-1 1 0,1 0 0,-1-1 0,0 1 0,1-1 0,-1 0 0,1 1 0,-2 0 0,-26 10 0,16-7 0,-2-2 0,1 0 0,0 0 0,0-1 0,0-1 0,0 0 0,-18-2 0,-9 1 0,-216 1 0,239-1 0,16 0 0,0 1 0,0 0 0,-1-1 0,1 1 0,-1 0 0,1 0 0,0 0 0,0 0 0,0 0 0,-1 0 0,1 0 0,-1 0 0,1 1 0,0-1 0,0 0 0,0 0 0,-1 1 0,1-1 0,0 1 0,0-1 0,0 1 0,0-1 0,0 1 0,-2 2 0,-2 1 0,3-2 0,-1 0 0,1 0 0,-1 1 0,2-1 0,-1 1 0,-1-1 0,0 5 0,2-6 0,1 0 0,0 0 0,0 0 0,0 0 0,0 0 0,0 0 0,0 1 0,0-1 0,0 0 0,0 0 0,0 0 0,1 0 0,-1 0 0,0 0 0,1 0 0,0 0 0,-1 0 0,1 0 0,-1 0 0,1 0 0,0 0 0,0-1 0,-1 1 0,1 0 0,1 1 0,0-1 0,0 1 0,0-1 0,0 0 0,1 1 0,-2-1 0,2 0 0,-1 0 0,1 0 0,-1 0 0,0-1 0,1 1 0,-1-1 0,1 1 0,3-1 0,5 1 0,1-1 0,11-1 0,15 1 0,58 5 0,9 1 0,-15 0 0,-21-6 0,10 0 0,-78 0 0,0 0 0,-1 0 0,2 0 0,-2 1 0,1-1 0,0 0 0,0 0 0,0 0 0,-1 1 0,2-1 0,-2 0 0,1 1 0,-1-1 0,2 1 0,-2-1 0,1 1 0,-1 0 0,1-1 0,0 1 0,-1-1 0,1 1 0,-1 0 0,1 0 0,0 1 0,0 1 0,0-1 0,0 0 0,-1 1 0,0-1 0,1 3 0,-1-1 0,0-3 0,0-1 0,0 1 0,0 0 0,0-1 0,0 1 0,0 0 0,-1-1 0,1 1 0,0-1 0,0 1 0,0 0 0,-1 0 0,0-1 0,1 1 0,0-1 0,-1 1 0,1-1 0,-1 1 0,0-1 0,1 1 0,-1-1 0,1 0 0,-1 1 0,0-1 0,1 0 0,-1 1 0,1-1 0,-1 0 0,0 0 0,0 1 0,1-1 0,-1 0 0,0 0 0,0 0 0,-1 0 0,-4 1 0,-1 0 0,1-1 0,-9-1 0,7 0 0,-25 1 0,1-2 0,-59-10 0,57 5 0,0 1 0,0 2 0,-49-1 0,65 5 0,7 0 0,1-1 0,-1 2 0,1-1 0,0 1 0,0 1 0,-1-1 0,1 1 0,-19 7 0,15-3 0,9-5 0,1 1 0,0 0 0,-1 0 0,1 0 0,-4 3 0,7-4 0,-1 1 0,1-1 0,0 0 0,0 0 0,0 0 0,0 1 0,0-1 0,0 1 0,1-1 0,-1 1 0,0-1 0,1 1 0,-1-1 0,1 1 0,0 0 0,0-1 0,-1 3 0,1-2 0,0-1 0,0 1 0,0-1 0,0 1 0,0-1 0,1 1 0,-1-1 0,0 1 0,1-1 0,-1 0 0,1 1 0,0-1 0,-1 1 0,1-1 0,0 0 0,0 0 0,0 0 0,0 0 0,0 1 0,0-1 0,1 0 0,-1 0 0,2 1 0,0-1 0,0 0 0,1 1 0,-1-2 0,0 2 0,1-2 0,-1 1 0,0 0 0,1-1 0,-1 0 0,6 0 0,476 0 0,-479 0 0,0 0 0,0 0 0,0 1 0,0 0 0,0 0 0,11 3 0,-14-3 0,-1 0 0,1 0 0,-1 0 0,0 1 0,1-1 0,-1 1 0,1-1 0,-2 1 0,2 0 0,-1-1 0,-1 2 0,1-1 0,0 0 0,0 0 0,-1 0 0,2 3 0,-2-3 0,0-1 0,-1 1 0,1 0 0,0-1 0,-1 1 0,1-1 0,-1 1 0,0 0 0,0-1 0,1 1 0,-2 3 0,1-4 0,0 0 0,-1-1 0,1 1 0,-1 0 0,0 0 0,1 0 0,-1-1 0,1 1 0,-2 0 0,2 0 0,-1-1 0,0 1 0,0 0 0,0-1 0,0 1 0,0-1 0,0 0 0,0 1 0,0-1 0,0 0 0,-2 1 0,-4 1 0,0 0 0,-1 0 0,1-1 0,-1 0 0,1 0 0,-1-1 0,-13 0 0,8-1 0,-1 0 0,0-2 0,-17-4 0,19 5 0,1-1 0,-1 2 0,-18-1 0,-15-1 0,18 0 0,-34 1 0,8 0 0,-54-3 0,93 4 0,-69 2 0,83-1 0,-1 0 0,-1 1 0,2-1 0,-1 1 0,-1 0 0,2-1 0,-1 1 0,0-1 0,0 1 0,1 0 0,-1-1 0,0 1 0,0 0 0,1-1 0,-1 1 0,1 0 0,-1 0 0,0 0 0,1 0 0,0 0 0,0 0 0,-1-1 0,1 1 0,0 0 0,0 0 0,0 2 0,-3 27 0,2-27 0,1-1 0,1 0 0,-1 1 0,0-1 0,0 0 0,1 0 0,-1 0 0,1 1 0,0-1 0,0 0 0,0 0 0,0 0 0,0 0 0,1 0 0,-1 0 0,1 0 0,-1-1 0,1 1 0,-1-1 0,1 1 0,1 0 0,-2-1 0,1 0 0,1 1 0,-1-1 0,0 0 0,0 0 0,1 0 0,-1 0 0,0-1 0,1 1 0,-1 0 0,1-1 0,0 0 0,3 1 0,298-2 0,-243-3 0,-40 1 0,23 1 0,5 2 0,36 0 0,-81 1 0,1-1 0,-1 1 0,1 0 0,-1 0 0,0 1 0,1-1 0,-1 0 0,0 1 0,0 0 0,6 3 0,-8-3 0,1-1 0,-1 2 0,0-2 0,0 1 0,0 0 0,-1 0 0,1 1 0,0-1 0,0 0 0,-1 0 0,0 1 0,0-1 0,1 1 0,-2-1 0,1 1 0,1 4 0,2 8 0,-3-12 0,0-1 0,0 0 0,-1 1 0,1 0 0,0-1 0,-1 1 0,0 0 0,0-1 0,0 4 0,0-5 0,-1-1 0,1 0 0,-1 1 0,1-1 0,0 1 0,-1-1 0,1 0 0,-1 0 0,0 1 0,1-1 0,0 0 0,-1 0 0,1 1 0,-1-1 0,0 0 0,1 0 0,-1 0 0,1 0 0,-1 0 0,0 0 0,1 0 0,-1 0 0,1 0 0,-1 0 0,0 0 0,1 0 0,-1 0 0,0 0 0,-22-4 0,18 3 0,-75-9 0,30 4 0,-46 0 0,87 6 0,-47-4 0,-14-1 0,3 1 0,-3-1 0,36 5 0,-46 0 0,52-7 0,25 6 0,0 0 0,0 0 0,0 0 0,0 0 0,0 1 0,0-1 0,0 1 0,0 0 0,0-1 0,0 1 0,0 0 0,-1 1 0,-3 0 0,6-1 0,0 0 0,1 1 0,-1-1 0,1 1 0,-1-1 0,0 1 0,1-1 0,0 1 0,-1-1 0,1 1 0,0-1 0,0 1 0,-1 0 0,1 0 0,-1-1 0,1 1 0,0 0 0,0-1 0,0 1 0,0 0 0,0-1 0,0 2 0,1 20 0,0-14 0,-1-5 0,-1 0 0,1 0 0,0 0 0,1 0 0,-1 1 0,0-1 0,1 0 0,0 0 0,0 0 0,0 0 0,1 0 0,-1 0 0,1 0 0,-1 0 0,1-1 0,0 1 0,5 4 0,-6-6 0,1 0 0,0 0 0,-1 0 0,1 1 0,0-1 0,0 0 0,0-1 0,0 1 0,0-1 0,0 1 0,1-1 0,-2 1 0,2-1 0,-1 0 0,0 0 0,0 0 0,0 0 0,3 0 0,7-1 0,-1 0 0,15-4 0,-8 2 0,31-5 0,-37 7 0,-2-1 0,2 1 0,-1 1 0,1-1 0,16 3 0,6-1 0,88-6 0,-98 6 0,2 1 0,43 7 0,-35-4 0,-19-2 0,-1 0 0,19 6 0,-23-7 0,1 0 0,-1 0 0,1-1 0,-1 0 0,21-1 0,12 1 0,-41-1 0,-1 0 0,1 1 0,-1-1 0,0 0 0,0 1 0,1-1 0,-1 1 0,0 0 0,1-1 0,-1 1 0,0 0 0,0 0 0,0 0 0,0 0 0,0-1 0,0 1 0,0 0 0,0 0 0,0 0 0,0 1 0,-1-1 0,1 0 0,-1 0 0,1 0 0,-1 0 0,1 1 0,-1 1 0,1-2 0,-1 0 0,0 0 0,0-1 0,0 1 0,0 0 0,0 0 0,0 0 0,0 0 0,0 0 0,-1-1 0,1 1 0,0 0 0,0 0 0,-1 0 0,1-1 0,-1 1 0,1 0 0,-1-1 0,1 2 0,-1-2 0,0 1 0,1-1 0,-1 1 0,0-1 0,1 1 0,-1 0 0,0-1 0,0 0 0,0 1 0,1-1 0,-2 1 0,2-1 0,-1 0 0,0 0 0,0 1 0,0-1 0,0 0 0,0 0 0,0 0 0,0 0 0,-1 0 0,-71 4 0,-100-2 0,90-3 0,-236 1 0,263 4 0,55-4 0,0 0 0,0 0 0,0 0 0,-1 0 0,1 0 0,-1 1 0,1-1 0,0 0 0,0 1 0,0 0 0,-1-1 0,1 1 0,0-1 0,0 1 0,0-1 0,-1 1 0,2 0 0,-1 0 0,-1-1 0,2 1 0,-1 0 0,0 1 0,0-2 0,1 1 0,-1 0 0,1 0 0,-1 0 0,0 0 0,1 0 0,0 1 0,-1-1 0,1 0 0,0 0 0,0 0 0,0 0 0,0 1 0,0-1 0,0 0 0,0 2 0,0-1 0,0 0 0,1 1 0,-1-1 0,0 0 0,1 0 0,0 0 0,0 0 0,0 0 0,0 0 0,0 0 0,0 0 0,1 0 0,-1 0 0,0 0 0,1-1 0,0 1 0,0 0 0,-1-1 0,1 1 0,4 1 0,2 0 0,1 0 0,0 0 0,0-1 0,0 0 0,0 0 0,1-1 0,16 0 0,70-5 0,-64 2 0,74-3 0,-44-2 0,-7 1 0,6 0 0,-40 3 0,0 1 0,1 0 0,0 2 0,-1 0 0,42 6 0,-16 7 0,-16-3 0,-24-8 0,10 1 0,-17-3 0,1 0 0,-1 0 0,1 0 0,0 0 0,-1 0 0,0 1 0,1-1 0,-1 0 0,0 0 0,1 0 0,0 1 0,-1-1 0,0 0 0,0 0 0,1 1 0,-1-1 0,0 0 0,1 0 0,-1 1 0,0 0 0,1-1 0,-1 0 0,0 1 0,0 0 0,0 0 0,-1-1 0,0 1 0,1-1 0,-1 1 0,1-1 0,-1 1 0,0-1 0,1 1 0,-1-1 0,1 1 0,-2 0 0,2-1 0,-1 0 0,1 1 0,-2-1 0,1 0 0,-16 6 0,5-4 0,1 0 0,-1-1 0,0-1 0,1 1 0,-18-3 0,-6 1 0,-202-4 0,229 5 0,1 0 0,-1-1 0,-10-2 0,2-1 0,-1 3 0,-1-1 0,0 2 0,-20 1 0,-3 0 0,21 0 0,0 1 0,-39 8 0,3-1 0,47-8 0,-26 5 0,33-6 0,-1 1 0,1 0 0,0 0 0,0 0 0,-1 0 0,2 0 0,-2 0 0,1 0 0,1 0 0,-2 1 0,-2 2 0,5-3 0,-1 0 0,1 0 0,0 0 0,-1 0 0,0 0 0,1 0 0,0 0 0,0 0 0,-1 0 0,1 0 0,0 0 0,0 0 0,0 1 0,0-1 0,0 0 0,1 0 0,-1 0 0,0 0 0,0 0 0,1 0 0,0 2 0,0-5 0,-1 1 0,0 0 0,1-1 0,0 1 0,-1 0 0,0 0 0,0 0 0,0-1 0,0 1 0,0 0 0,0-2 0,-8-12 0,8 15 0,0 0 0,0-1 0,0 1 0,-1 0 0,1 0 0,0-1 0,0 1 0,0 0 0,0 0 0,-1-1 0,1 1 0,0 0 0,-1 0 0,1 0 0,0-1 0,0 1 0,-1 0 0,1 0 0,0 0 0,-1 0 0,1 0 0,-1-1 0,1 1 0,0 0 0,0 0 0,-1 0 0,1 0 0,0 0 0,-1 0 0,1 0 0,-1 0 0,1 0 0,0 0 0,-1 0 0,1 0 0,0 0 0,0 1 0,-1-1 0,0 0 0,1 0 0,0 0 0,0 0 0,-1 0 0,1 1 0,-1-1 0,1 1 0,0 1 0,0-1 0,0 1 0,0-1 0,0 1 0,0-1 0,0 1 0,0-1 0,1 0 0,0 1 0,-1 0 0,2 1 0,2 10 0,-5-12 0,1 0 0,0 0 0,1 1 0,-1-1 0,0 0 0,0 1 0,0-1 0,1 0 0,0 0 0,-1 0 0,1 0 0,-1 0 0,1 0 0,0 1 0,-1-1 0,1 0 0,2 1 0,-2-1 0,1-1 0,0 1 0,-1 0 0,1-1 0,-1 1 0,1 0 0,0-1 0,0 0 0,0 0 0,-1 1 0,1-1 0,0 0 0,2-1 0,66 2 0,75-2 0,-27-13 0,172 10 0,-215 4 0,-66 0 0,0 1 0,0 0 0,13 3 0,-13-1 0,0-2 0,0 1 0,12-1 0,-19-1 0,-1 0 0,1 0 0,0 0 0,0 0 0,0 1 0,-1-1 0,1 0 0,0 1 0,-1-1 0,1 1 0,-1-1 0,1 1 0,-1 0 0,1 0 0,1 0 0,-1 1 0,-1 0 0,1-1 0,-1 2 0,0-1 0,1-1 0,-1 1 0,-1 1 0,2-1 0,-2 0 0,1 2 0,1 0 0,-1 0 0,0 0 0,1 0 0,0 0 0,0 0 0,0 0 0,1-1 0,-1 1 0,7 6 0,-7-8 0,0 0 0,0 0 0,-1 0 0,1 0 0,0 0 0,2 4 0,-4-6 0,0 0 0,0 0 0,0 1 0,0-1 0,0 1 0,0-1 0,0 0 0,0 0 0,0 1 0,0-1 0,0 0 0,0 0 0,0 0 0,0 1 0,0-1 0,0 0 0,0 0 0,-1 1 0,1-1 0,0 0 0,0 0 0,-1 0 0,1 1 0,0-1 0,0 0 0,0 0 0,-1 1 0,0-1 0,0 1 0,0-1 0,1 0 0,-2 0 0,2 1 0,-1-1 0,0 0 0,0 0 0,0 0 0,0 0 0,-1 0 0,-23 0 0,-24-2 0,16-1 0,-2-1 0,-7-1 0,-324 6 0,289 4 0,43-1 0,-8-1 0,-71-2 0,105-2 0,0 0 0,-13-3 0,15 1 0,0 2 0,-1 0 0,0 0 0,1 0 0,-7 1 0,12 0 0,0 0 0,0 1 0,0-1 0,0 0 0,0 1 0,0-1 0,0 1 0,1-1 0,-2 1 0,2-1 0,-1 1 0,1 0 0,-2 0 0,2-1 0,-1 1 0,1 0 0,-1-1 0,0 1 0,1 0 0,0 0 0,-1-1 0,1 1 0,0 1 0,0-2 0,-1 1 0,1 0 0,0 0 0,0 1 0,-2 27 0,2-25 0,0-1 0,0 1 0,0-1 0,1 0 0,0 1 0,0-1 0,0 0 0,1 1 0,-1-1 0,1 1 0,1 2 0,-1-4 0,0 0 0,0 0 0,0-1 0,-1 1 0,2-1 0,-1 1 0,0 0 0,0-1 0,1 0 0,-1 0 0,1 0 0,-1 0 0,0 0 0,1 0 0,0 0 0,5 0 0,11 1 0,1 0 0,-1-2 0,1 0 0,35-3 0,-22-1 0,51-2 0,38 2 0,160 4 0,-274 0 0,-1 1 0,15 2 0,-15-1 0,0-1 0,0 0 0,10 0 0,47-1 0,50-1 0,-103 0 0,4 0 0,-14 1 0,-1 0 0,0 0 0,1 1 0,0-1 0,-1 0 0,1 1 0,-1-1 0,1 0 0,-1 1 0,1-1 0,-1 0 0,1 1 0,-1-1 0,0 1 0,0 0 0,1-1 0,-1 1 0,1-1 0,-1 1 0,0-1 0,0 1 0,0-1 0,0 1 0,1 0 0,2 10 0,-2-10 0,0 0 0,-1 1 0,0-1 0,1 0 0,-1 0 0,0 1 0,0-1 0,0 1 0,0-1 0,0 2 0,0-3 0,-1 1 0,1 0 0,0 0 0,-1 0 0,0-1 0,1 1 0,-1 0 0,1-1 0,-1 1 0,0-1 0,0 1 0,1-1 0,-1 1 0,0-1 0,0 0 0,1 1 0,-2-1 0,2 0 0,-1 1 0,0-1 0,-1 0 0,-14 4 0,0-2 0,0 0 0,0-1 0,0 0 0,0-1 0,-16-2 0,-11 1 0,-65-3 0,3-1 0,-144 1 0,240 4 0,-1 1 0,-18 3 0,13-1 0,-1 0 0,-9 1 0,1-1 0,-39 1 0,-17 1 0,65-5 0,10 1 0,-1-1 0,2 0 0,-2 0 0,1-1 0,0 1 0,0-1 0,0-1 0,-6 0 0,10 1 0,-1 0 0,1 1 0,-1-1 0,1 1 0,-1 0 0,1-1 0,-1 1 0,1 0 0,-1 0 0,1 0 0,-1-1 0,1 1 0,-1 1 0,1-1 0,-1 0 0,1 0 0,-1 0 0,1 1 0,-2 0 0,2-1 0,0 1 0,0 0 0,1-1 0,-2 1 0,2 0 0,-1 0 0,1 0 0,-1 0 0,0 0 0,1-1 0,0 1 0,-1 0 0,1 0 0,0 0 0,-1 0 0,1 0 0,0 0 0,0 0 0,0 0 0,0 0 0,0 0 0,0 0 0,0 0 0,0 0 0,1 2 0,-1-2 0,0 0 0,0 0 0,0-1 0,0 1 0,1 0 0,-1 0 0,0 1 0,0-1 0,1-1 0,0 1 0,-1 0 0,1 0 0,-1 0 0,1 0 0,0-1 0,-1 1 0,1 0 0,0 0 0,0 0 0,0-1 0,0 1 0,0-1 0,0 1 0,1 0 0,1 0 0,0-1 0,0 0 0,1 1 0,-1-1 0,0 0 0,0 0 0,5 0 0,4-1 0,-3 1 0,1 1 0,14 3 0,-14-2 0,-1-1 0,15 0 0,468-1 0,-424-5 0,50 1 0,-110 4 0,-1-1 0,15-2 0,-15 1 0,1 1 0,0 0 0,8 0 0,-7 1 0,90 4 0,-53-3 33,-27-1-1431</inkml:trace>
</inkml:ink>
</file>

<file path=ppt/ink/ink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713"/>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1,'0'1893,"0"-2058,0 337,0-187,0 6</inkml:trace>
</inkml:ink>
</file>

<file path=ppt/ink/ink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714"/>
    </inkml:context>
    <inkml:brush xml:id="br0">
      <inkml:brushProperty name="width" value="0.1" units="cm"/>
      <inkml:brushProperty name="height" value="0.1" units="cm"/>
      <inkml:brushProperty name="color" value="#E71224"/>
    </inkml:brush>
  </inkml:definitions>
  <inkml:trace contextRef="#ctx0" brushRef="#br0">1 1 24575,'7'1'0,"0"-1"0,0 1 0,0 0 0,0 1 0,0 0 0,-1-1 0,12 6 0,-10-3 0,0-1 0,1-1 0,14 4 0,-2-4-93,-15-1-23,0-1 0,0 1 1,0 0-1,0 0 1,0 1-1,-1-1 0,1 1 1,0 0-1,-1 1 1,6 2-1</inkml:trace>
</inkml:ink>
</file>

<file path=ppt/ink/ink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708"/>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0,'227'743,"-226"-739</inkml:trace>
</inkml:ink>
</file>

<file path=ppt/ink/ink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709"/>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0,'1248'0,"-1247"0</inkml:trace>
</inkml:ink>
</file>

<file path=ppt/ink/ink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710"/>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1,'1498'0,"-1491"0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3:40:31.672"/>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1,'0'3527,"0"-3524</inkml:trace>
</inkml:ink>
</file>

<file path=ppt/ink/ink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711"/>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1,'0'791,"0"-786</inkml:trace>
</inkml:ink>
</file>

<file path=ppt/ink/ink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712"/>
    </inkml:context>
    <inkml:brush xml:id="br0">
      <inkml:brushProperty name="width" value="0.2" units="cm"/>
      <inkml:brushProperty name="height" value="0.2" units="cm"/>
      <inkml:brushProperty name="color" value="#FFC114"/>
    </inkml:brush>
  </inkml:definitions>
  <inkml:trace contextRef="#ctx0" brushRef="#br0">8 1 24575,'9'8'0,"28"22"0,-34-28 0,0 0 0,-1-1 0,1 1 0,-1 0 0,1-1 0,0 0 0,0 0 0,0 0 0,0 0 0,0 0 0,0 0 0,6 0 0,-9-1 0,0 0 0,0 0 0,0 0 0,0 0 0,0 0 0,0 0 0,0 0 0,0 0 0,1 0 0,-1 0 0,0 0 0,0 0 0,1 0 0,-1 0 0,0-1 0,0 1 0,0 0 0,0 0 0,0 0 0,0 0 0,0 0 0,0 0 0,0 0 0,0 0 0,1 0 0,-1 0 0,0 0 0,0 0 0,0-1 0,0 1 0,0 0 0,0 0 0,0 0 0,0-1 0,0 1 0,0 0 0,0 0 0,0 0 0,0 0 0,0 0 0,0 0 0,0 0 0,0-1 0,-3-5 0,-7-6 0,10 11 0,-2 1 0,2-1 0,-1 0 0,1 1 0,-1-1 0,0 0 0,1 1 0,-1-1 0,1 0 0,-1 0 0,1 0 0,-1 1 0,1-1 0,0 0 0,0 0 0,-1 0 0,1 1 0,0-1 0,0 0 0,0-2 0,1 2 0,-1 1 0,0-1 0,0 1 0,1 0 0,0-1 0,-1 1 0,1-1 0,-1 1 0,0-1 0,1 1 0,0 0 0,-1-1 0,1 1 0,-1 0 0,2 0 0,-2-1 0,1 1 0,-1 0 0,1-1 0,0 1 0,0 0 0,5 0 0,-1-1 0,0 1 0,0 0 0,1 0 0,-1 1 0,8 1 0,-1 1 0,-1-1 0,1 0 0,0 0 0,1-1 0,-1-1 0,0 0 0,1 0 0,17-3 0,-12 0 0,-1 0 0,1 1 0,19 0 0,32-4 0,-26 5 0,63 2 0,-28 12 0,-30-7 0,-28-3 0,0-1 0,24 1 0,-6-3 0,28 0 0,-29-7 0,-28 5 0,-1 0 0,0 1 0,12-1 0,56-5 0,-58 7 0,-12-1 0,-1 1 0,0 0 0,1 0 0,-1 0 0,1 0 0,-1 1 0,10 3 0,-14-4 0,0 1 0,0-1 0,0 1 0,0-1 0,0 1 0,-1 0 0,1-1 0,-1 1 0,1 0 0,0 0 0,-1 0 0,1 0 0,-1-1 0,0 1 0,1 0 0,0 0 0,-1 0 0,0 0 0,0 0 0,0 0 0,0 0 0,0 1 0,0 25 0,-1-17 0,1-5 0,1 1 0,-1-1 0,1 0 0,1 1 0,-1-1 0,1 0 0,0 0 0,0 0 0,6 7 0,-5-5 0,-3-7 0,0 0 0,0 0 0,1 1 0,-1-1 0,0 0 0,0 0 0,0 0 0,0 0 0,0 1 0,0-1 0,0 0 0,0 0 0,0 0 0,0 0 0,0 0 0,0 1 0,0-1 0,0 0 0,0 1 0,0-1 0,-1 0 0,1 0 0,0 0 0,0 0 0,0 0 0,0 1 0,0-1 0,0 0 0,0 0 0,0 0 0,0 0 0,-1 0 0,1 0 0,0 0 0,-1 1 0,1-1 0,0 0 0,0 0 0,-12 2 0,-10-3 0,-1-2 0,12 1 0,0 1 0,-13-1 0,-344 3 0,279-8 0,-356 7 0,434-1 0,-1 1 0,-19-5 0,20 2 0,0 1 0,0 1 0,-11 0 0,20 1 0,1 0 0,-1 0 0,1 0 0,-1 0 0,1 0 0,0 0 0,0 0 0,-1 1 0,1-1 0,0 0 0,-1 1 0,1-1 0,0 1 0,0-1 0,0 1 0,-1-1 0,1 2 0,-2 0 0,3-1 0,-1 0 0,0 0 0,1 0 0,0 0 0,-1 1 0,1-1 0,0 0 0,0 0 0,0 0 0,-1 1 0,1-1 0,1 1 0,-1-1 0,0 0 0,0 0 0,0 0 0,1 0 0,-1 3 0,5 12 0,-1 2 0,1 21 0,-5-35 0,0-2 0,0 0 0,0 0 0,1 0 0,-1 0 0,0 0 0,1 0 0,0 0 0,1 4 0,-1-5 0,-1-1 0,1 1 0,0 0 0,0-1 0,0 1 0,-1-1 0,2 1 0,-1-1 0,-1 1 0,2-1 0,-1 0 0,-1 1 0,2-1 0,-1 0 0,0 0 0,0 1 0,0-1 0,0 0 0,0 0 0,1 0 0,-1 0 0,1-1 0,756 0 0,-739 2 0,32 5 0,-1 0 0,-40-5 0,0-1 0,1-1 0,13-2 0,-3 1 0,-9 1 0,87-6 0,-77 8 0,-11-1 0,0 0 0,17-1 0,-27 1 0,-1 0 0,0-1 0,0 1 0,1 0 0,0 0 0,-1 0 0,0-1 0,0 1 0,1 0 0,-1-1 0,0 1 0,0 0 0,0 0 0,1-1 0,-1 1 0,0 0 0,0-1 0,1 1 0,-1 0 0,0-1 0,0 0 0,0 1 0,0 0 0,0-1 0,0 1 0,0-1 0,0 1 0,0 0 0,0-1 0,0 1 0,0 0 0,-1-1 0,1 1 0,-1-1 0,0-3 0,2 11 0,17 58 0,-16-60 0,-1-2 0,1 1 0,-1 0 0,0-1 0,0 2 0,0-2 0,-1 2 0,0-2 0,0 2 0,0 4 0,0-9 0,0 1 0,-1-1 0,1 0 0,0 1 0,0-1 0,0 0 0,0 0 0,-1 1 0,1-1 0,-1 0 0,1 1 0,0-1 0,-1 0 0,1 0 0,0 1 0,0-1 0,-1 0 0,0 0 0,1 0 0,0 0 0,-1 0 0,1 1 0,0-1 0,-1 0 0,0 0 0,-14-2 0,-11-9 0,23 10 0,0 0 0,0 0 0,0 0 0,0 0 0,0 0 0,0 1 0,0-1 0,0 1 0,-4-1 0,-33 3 0,15-1 0,-1016-1 0,1040-1 0,1 1 0,-2 0 0,2 0 0,-1 0 0,0 0 0,0 0 0,1 1 0,-1-1 0,0 0 0,0 0 0,1 0 0,-1 1 0,0-1 0,0 1 0,1-1 0,-1 0 0,1 1 0,-1-1 0,0 0 0,1 1 0,-1-1 0,1 1 0,-1-1 0,0 1 0,1-1 0,0 1 0,-1 0 0,1-1 0,0 1 0,-1-1 0,1 1 0,-1 0 0,1 0 0,0-1 0,0 1 0,0 0 0,0-1 0,0 1 0,0 1 0,0 3 0,1 0 0,0 0 0,0 0 0,4 9 0,1 7 0,-6 3 0,-1-19 0,1-1 0,-1 0 0,2 1 0,-1-1 0,2 8 0,-2-12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0,1 0 0,-1-1 0,0 1 0,7-8 0,-2 2 0,-3 5 0,1 0 0,-1 0 0,1 0 0,-1 0 0,1 1 0,-1-1 0,1 1 0,-1-1 0,1 1 0,3-1 0,29 3 0,-14-1 0,326-1 0,-254 6 0,-77-5 0,0 1 0,17 2 0,-16-1 0,-1-1 0,18 0 0,8-2 0,55-1 0,-93 1 0,0-1 0,0 0 0,0-1 0,1 1 0,6-4 0,-6 3 0,0 0 0,0 1 0,8-3 0,27-5 0,-28 6 0,0 1 0,0 0 0,0 0 0,19 0 0,3 2 0,-19-1 0,-1 1 0,1 1 0,-1 0 0,1 0 0,21 6 0,-30-6 0,0 0 0,0-1 0,0 1 0,1-1 0,-1 0 0,7 0 0,-7-1 0,0 1 0,0 0 0,0 0 0,0 1 0,11 1 0,-15-1 0,-1 0 0,0-1 0,1 1 0,-1 0 0,0 0 0,1 0 0,-1 0 0,-1 0 0,2 0 0,-1 0 0,-1 0 0,2 0 0,-2 1 0,1-1 0,-1 1 0,1-1 0,0 0 0,-1 0 0,1 1 0,-1-1 0,0 1 0,1 1 0,0 6 0,0 0 0,-1 12 0,0-16 0,3 18 0,-1-20 0,-2 0 0,1 1 0,-1 0 0,1 0 0,-1 5 0,-1-9 0,1 0 0,0 0 0,0 1 0,0-1 0,0 0 0,-1 0 0,1 0 0,0 0 0,0 0 0,-1 0 0,1 0 0,0 0 0,-1 0 0,1 0 0,0 0 0,0 0 0,-1 0 0,1 0 0,0 0 0,0 0 0,0 0 0,-1 0 0,1 0 0,-1 0 0,1 0 0,0 0 0,0 0 0,0 0 0,-1-1 0,-10-3 0,10 4 0,-19-7 0,8 2 0,0 1 0,0 0 0,0 1 0,0 0 0,-1 0 0,1 1 0,-21-1 0,-20 3 0,-30 1 0,20 7 0,30-3 0,2-1 0,8 0 0,0-1 0,-26-1 0,40-2 0,-20 0 0,1-1 0,-43-5 0,33 0 0,-67-2 0,-40 8 0,58 1 0,66 0 0,0 1 0,-27 5 0,28-3 0,0-1 0,-31 0 0,38-3 0,9-1 0,0 1 0,0 0 0,0 0 0,0 0 0,-6 1 0,9 0 0,0-1 0,1 1 0,-2-1 0,2 0 0,-1 1 0,0-1 0,0 0 0,1 1 0,-1-1 0,1 1 0,-1-1 0,0 1 0,1-1 0,-1 1 0,1-1 0,-1 1 0,0 0 0,1-1 0,0 1 0,-1 0 0,1 0 0,0 0 0,0-1 0,-1 1 0,1 0 0,0-1 0,0 1 0,-1 0 0,1 1 0,2 78 0,-2-79 0,0-1 0,1 1 0,-1 0 0,0-1 0,0 1 0,0 0 0,0-1 0,1 1 0,-1-1 0,1 1 0,-1-1 0,0 1 0,1-1 0,-1 1 0,1-1 0,-1 0 0,1 1 0,-1-1 0,1 1 0,-1-1 0,1 1 0,0-1 0,0 1 0,2-1 0,-1 1 0,-1-1 0,2 1 0,-1-1 0,0 0 0,0 0 0,0 0 0,3 0 0,1 0 0,0-1 0,0 0 0,0 0 0,0-1 0,6-1 0,-6 1 0,0 1 0,0 0 0,0-1 0,0 1 0,0 1 0,0-1 0,6 1 0,-3 0 0,-1 0 0,15-3 0,-6 1 0,-1 0 0,1 1 0,0 1 0,18 1 0,6 1 0,-25-2 0,-5 0 0,-2 0 0,2 0 0,-1 0 0,-1-2 0,2 1 0,-2-1 0,11-3 0,-15 4 0,0-1 0,0 1 0,1 1 0,-2-1 0,2 1 0,-1-1 0,1 1 0,-2 1 0,2-1 0,-1 0 0,7 2 0,-10-1 0,1 0 0,-1 1 0,0-1 0,0 0 0,0 1 0,3 2 0,-3-2 0,-1-1 0,1 0 0,-1 0 0,1 0 0,-1 0 0,1 0 0,0 0 0,0 0 0,0 0 0,-1-1 0,1 1 0,0 0 0,0-1 0,3 1 0,31 0 0,42-1 0,-21-1 0,228 1 0,-187 6 0,104-6 0,-201 0-91,0 0 0,0 0 0,1 0 0,-1 0 0,0 0 0,0 0 0,0 0 0,0 0 0,0-1 0,0 1 0,1 0 0,-2-1 0,1 0 0,2 0 0</inkml:trace>
</inkml:ink>
</file>

<file path=ppt/ink/ink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703"/>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0,'276'793,"-276"-791</inkml:trace>
</inkml:ink>
</file>

<file path=ppt/ink/ink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704"/>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1,'1788'0,"-1784"0</inkml:trace>
</inkml:ink>
</file>

<file path=ppt/ink/ink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705"/>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0,'0'820,"0"-817</inkml:trace>
</inkml:ink>
</file>

<file path=ppt/ink/ink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706"/>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1,'1486'0,"-1483"0</inkml:trace>
</inkml:ink>
</file>

<file path=ppt/ink/ink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707"/>
    </inkml:context>
    <inkml:brush xml:id="br0">
      <inkml:brushProperty name="width" value="0.1" units="cm"/>
      <inkml:brushProperty name="height" value="0.1" units="cm"/>
      <inkml:brushProperty name="color" value="#66CC00"/>
    </inkml:brush>
  </inkml:definitions>
  <inkml:trace contextRef="#ctx0" brushRef="#br0">1465 7 24575,'4'15'0,"-2"-14"0,-2 1 0,1-1 0,-1 2 0,1-2 0,0 1 0,-1 0 0,1 2 0,0 6 0,0-9 0,-1 1 0,0-1 0,0 0 0,0 1 0,0-1 0,0 0 0,0 1 0,0-1 0,-1 2 0,1-2 0,-1-1 0,1 1 0,0-1 0,-1 0 0,1 1 0,0-1 0,-1 0 0,0 1 0,1-1 0,-1 0 0,1 1 0,-1-1 0,0 0 0,1 0 0,-1 1 0,1-1 0,-1 0 0,0 0 0,1 0 0,-1 0 0,1 0 0,-1 0 0,0 0 0,1 0 0,-1 0 0,-1 0 0,1 0 0,0 0 0,0 0 0,0 0 0,-1 0 0,1 0 0,0 0 0,0 0 0,0 0 0,-1-1 0,1 1 0,0 0 0,0-1 0,0 1 0,0 0 0,0-1 0,-2 0 0,3 0 0,-1-1 0,0 1 0,0 0 0,1 0 0,0 0 0,-1-1 0,1 1 0,0 0 0,0-1 0,-1 1 0,1-1 0,-1-5 0,1 6 0,0 0 0,-1 0 0,1-1 0,0 1 0,-1 0 0,0 0 0,1-1 0,-1 1 0,0 0 0,0 0 0,1 0 0,-1 0 0,0 0 0,0 0 0,0 0 0,-1 0 0,1 1 0,0-1 0,0 0 0,0 0 0,-1 1 0,1-1 0,0 1 0,-1-1 0,1 0 0,0 1 0,-4-1 0,-3 0 0,0 1 0,-1-1 0,1 1 0,-10 1 0,11-1 0,0 0 0,0 0 0,-10-1 0,-21-2 0,31 3 0,-1 0 0,2-1 0,-1 0 0,-11-2 0,7 1 0,1 0 0,-1 1 0,1 1 0,-1-1 0,-19 3 0,-2-1 0,8-2 0,9 1 0,0 0 0,0 0 0,0 2 0,-21 2 0,-28 7 0,50-10 0,-1 1 0,0-2 0,-29-1 0,8 0 0,-362 1 0,311 4 0,42-4 0,-58-8 0,79 7 0,1 0 0,-26 2 0,5 0 0,43-1 0,-1 0 0,0 0 0,1 1 0,-1-1 0,1 0 0,-1 1 0,1 0 0,-1-1 0,1 1 0,0 0 0,-1 0 0,1-1 0,0 1 0,0 0 0,-1 0 0,1 0 0,0 0 0,0 0 0,0 0 0,1 1 0,-2-1 0,2 0 0,-1 0 0,1 0 0,-1 1 0,0-1 0,1 1 0,-1-1 0,1 0 0,0 1 0,0-1 0,0 3 0,-1-3 0,1 0 0,0 0 0,0 0 0,0 1 0,0-1 0,0 0 0,1 0 0,-1 1 0,0-1 0,0 0 0,1 1 0,-1-1 0,1 0 0,0 0 0,-1 0 0,1 0 0,-1 0 0,2 0 0,-2 0 0,1-1 0,0 2 0,0-1 0,0-1 0,1 1 0,-2 0 0,1 0 0,1-1 0,-1 1 0,1-1 0,-1 1 0,0-1 0,0 0 0,0 1 0,1-1 0,-1 0 0,1 1 0,-1-1 0,2 0 0,6 1 0,0-1 0,0-1 0,0 0 0,-1 0 0,1 0 0,0-1 0,10-3 0,-10 3 0,0 0 0,-1 1 0,1 1 0,-1-1 0,1 1 0,0 0 0,9 1 0,11 0 0,105 3 0,61 10 0,-164-12 0,104 5 0,-122-7 0,-9 0 0,1 1 0,-1-1 0,0 0 0,0-1 0,0 1 0,7-2 0,-47-4 0,-41 2 0,-28-4 0,160 5 0,99 8 0,-99-5 0,92 4 0,-3-3 0,-76-2 0,-57 0 0,-10-1 0,-6 1 0,-67 1 0,-3 0 0,75 0 0,0 0 0,0 0 0,0 0 0,-1 0 0,1 0 0,0 0 0,0 0 0,0 0 0,0 0 0,-1 0 0,1 0 0,0 0 0,-1 0 0,1 0 0,0 0 0,0 0 0,0 0 0,0-1 0,0 1 0,-1 0 0,1 0 0,0 0 0,0 0 0,0 0 0,0 0 0,0 0 0,0-1 0,0 1 0,0 0 0,-1 0 0,1 0 0,0 0 0,0 0 0,0-1 0,0 1 0,0 0 0,0 0 0,0 0 0,0 0 0,0 0 0,0-1 0,0 1 0,0 0 0,0-1 0,0 1 0,0 0 0,8-10 0,13-6 0,-18 14 0,-1 0 0,1 1 0,0 0 0,0 0 0,1 0 0,-1 1 0,0-1 0,0 0 0,1 1 0,-1-1 0,6 1 0,40 4 0,-21-1 0,19 1 0,-28-1 0,25-1 0,-35-2 0,-1 1 0,0-1 0,14 5 0,-16-4 0,14 1 0,-1 0 0,22 0 0,-121-4 0,-85 2 0,66 1 0,-14 0 0,108 0 0,0 1 0,-1-1 0,1 1 0,0 0 0,0 1 0,1-1 0,-8 5 0,-3 1 0,6-4 0,1-1 0,-1 1 0,1-1 0,-1 0 0,0-1 0,0 0 0,0 0 0,-15 1 0,13-2 0,1 0 0,-15 3 0,78-3 0,243-1 0,-218-4 0,4-1 0,20 1 0,-95 4 0,1 0 0,-1 0 0,0 1 0,0 0 0,0 0 0,0 0 0,8 4 0,-8-3 0,3 2 0,-10-3 0,-1-1 0,1 0 0,-1 1 0,1-1 0,-1 0 0,0 0 0,1 0 0,-1 1 0,1-1 0,-1 0 0,0 0 0,1 0 0,-1 0 0,1 0 0,-1 0 0,0 0 0,1 0 0,-1 0 0,-1 0 0,-5 0 0,-164 1 0,-232-7 0,271 6 0,33 5 0,12-4 0,-78-2 0,59-4 0,21 1 0,55 3 0,-38 1 0,23 1 0,44-1 0,-1 0 0,0 0 0,1 1 0,0-1 0,0 0 0,0 1 0,-1-1 0,1 1 0,0-1 0,0 1 0,0-1 0,-1 1 0,1 0 0,1 0 0,-2 0 0,1 0 0,1-1 0,-1 1 0,0 0 0,0 0 0,1 0 0,-1 0 0,0 1 0,1-1 0,-1 1 0,0 0 0,0-1 0,0 2 0,1-2 0,-1 1 0,1 0 0,-1 0 0,1 0 0,0 0 0,0 0 0,0 0 0,0 0 0,1 0 0,-1 0 0,1 0 0,0 2 0,-1-4 0,1 1 0,0-1 0,-1 1 0,0-1 0,1 1 0,-1-1 0,1 1 0,0-1 0,0 0 0,-1 1 0,1-1 0,0 0 0,-1 0 0,1 1 0,0-1 0,0 0 0,-1 0 0,1 0 0,0 0 0,0 0 0,-1 0 0,2 0 0,22-1 0,-15 1 0,268-4 0,-84 7 0,-137-1 0,-21-2 0,41 6 0,-47-4 0,0-1 0,35-2 0,-12 0 0,22 6 0,2-1 0,249-4 0,-252-4 0,-27 0 0,-46 5 0,1-1 0,-1 0 0,1 0 0,-1 0 0,1 0 0,-1 0 0,0 0 0,1 1 0,0-1 0,-1 0 0,0 0 0,1 1 0,-1-1 0,0 1 0,0-1 0,1 0 0,-1 1 0,1-1 0,-1 0 0,0 1 0,0-1 0,1 0 0,-1 1 0,0-1 0,0 1 0,0-1 0,0 0 0,0 1 0,0-1 0,0 1 0,0-1 0,0 0 0,0 1 0,0-1 0,0 1 0,0 21 0,0-17 0,0 2 0,0-7 0,0 1 0,0-1 0,0 1 0,0-1 0,0 1 0,0 0 0,0-1 0,0 1 0,0-1 0,0 1 0,0-1 0,0 1 0,0-1 0,0 1 0,0-1 0,0 1 0,0-1 0,-1 0 0,1 1 0,0-1 0,0 1 0,-1-1 0,1 0 0,-1 1 0,1 0 0,0-1 0,-1 0 0,1 1 0,-1-1 0,1 0 0,-1 1 0,1-1 0,-1 0 0,1 0 0,-1 0 0,0 1 0,1-1 0,0 0 0,-1 0 0,1 0 0,-1 0 0,0 0 0,1 0 0,-1 0 0,1 0 0,-1 0 0,0 0 0,1 0 0,-1 0 0,0 0 0,-264 0 0,120-1 0,48-4 0,-259 4 0,177 2 0,82-5 0,57 4 0,-41-4 0,50 3 0,-44 1 0,29 0 0,44 0 0,1 0 0,-1 0 0,0 0 0,0 0 0,0 1 0,1-1 0,-1 0 0,0 1 0,1-1 0,-1 1 0,1-1 0,-1 1 0,1 0 0,-1-1 0,1 1 0,-1 0 0,1 0 0,-3 1 0,3 0 0,0 0 0,0-1 0,0 1 0,0 0 0,1 0 0,-1-1 0,0 1 0,1 0 0,0-1 0,-1 2 0,1-2 0,0 1 0,0 0 0,1 3 0,-1 4 0,-1-7 0,1 0 0,0 0 0,0 0 0,1 0 0,-1 0 0,0 0 0,2 3 0,-2-5 0,0 1 0,1-1 0,-1 1 0,0-1 0,1 1 0,0-1 0,-1 1 0,1-1 0,-1 1 0,1-1 0,0 0 0,-1 1 0,1 0 0,-1-1 0,1 0 0,0 0 0,-1 1 0,1-1 0,-1 0 0,2 0 0,-2 0 0,1 0 0,-1 0 0,1 0 0,0 0 0,0 0 0,1 0 0,120 1 0,99-3 0,-120-2 0,-209-3 0,35 1 0,21 2 0,-35-1 0,-16 5 0,126 1 0,23 3 0,8 2 0,99-4 0,98 7 0,-44-5 0,-136-3 0,76-2 0,-99-3 0,27 0 0,-54 3 0,21-3 0,-22 2 0,22 0 0,17 3 0,70-2 0,-65-7 0,-64 8 0,1 0 0,-1 0 0,1 0 0,-1 0 0,1 0 0,0 0 0,-1 1 0,0-1 0,1 0 0,-1 0 0,1 0 0,-1 1 0,1-1 0,-1 0 0,1 1 0,-1-1 0,0 0 0,0 0 0,1 1 0,0-1 0,-1 1 0,0-1 0,0 0 0,0 1 0,1 0 0,-1-1 0,0 0 0,0 1 0,0-1 0,0 1 0,0-1 0,0 1 0,0-1 0,1 1 0,-2 0 0,1 23 0,-1-13 0,2-10 0,-1 0 0,0 0 0,0 0 0,1 1 0,0-1 0,-1 0 0,1 0 0,-1 0 0,1-1 0,0 1 0,-1 0 0,1 0 0,1 1 0,4 4 0,-6-6 0,0 0 0,0 0 0,0 0 0,0 0 0,0 0 0,0 0 0,0 0 0,0 0 0,0 0 0,0 1 0,0-1 0,0 0 0,0 0 0,0 0 0,0 0 0,0 0 0,0 0 0,0 0 0,0 0 0,0 0 0,0 1 0,0-1 0,0 0 0,0 0 0,0 0 0,0 0 0,0 1 0,0-1 0,0 0 0,0 0 0,-1 0 0,1 0 0,0 0 0,0 0 0,0 0 0,0 0 0,0 0 0,-1 0 0,1 0 0,0 0 0,0 0 0,0 0 0,0 0 0,0 1 0,-9 0 0,-8 0 0,16-1 0,-95 0 0,-92-1 0,63-8 0,-120 4 0,149 6 0,-352-1 0,361 5 0,58-6 0,7 0 0,-1 2 0,0-1 0,-28 6 0,50-6 0,-3 1 0,0 0 0,0 0 0,1 0 0,-2 0 0,-3 2 0,7-3 0,0 1 0,0 0 0,0 0 0,1-1 0,-2 1 0,2 0 0,-1-1 0,1 1 0,-1 0 0,0 0 0,1-1 0,-1 1 0,1 0 0,-1 0 0,1 0 0,-1 0 0,1 0 0,0 0 0,0 0 0,0 0 0,-1 0 0,1-1 0,0 3 0,0-2 0,0 0 0,0 0 0,0 0 0,0 0 0,0-1 0,0 1 0,0 1 0,0-2 0,1 1 0,-1 0 0,0 0 0,0 0 0,1 0 0,0-1 0,-1 1 0,0 0 0,1 1 0,1-2 0,0 1 0,-1-1 0,1 0 0,0 1 0,-1-1 0,1 0 0,0 0 0,-1 0 0,1 0 0,3 0 0,152 0 0,29-1 0,11-2 0,-34 1 0,25-2 0,-42 0 0,166 4 0,-233 4 0,-69-4 0,-5 0 0,0 0 0,0 0 0,0 0 0,0 0 0,0 1 0,0 0 0,9 2 0,-13-2 0,0-1 0,0 1 0,0 0 0,0 0 0,0 0 0,0 0 0,-1 0 0,2-1 0,-2 1 0,1 0 0,-1 0 0,1 1 0,0-1 0,-1 2 0,7 18 0,-7-17 0,0-4 0,1 1 0,-1-1 0,0 0 0,0 1 0,0-1 0,0 0 0,0 1 0,0-1 0,0 0 0,0 1 0,0-1 0,0 0 0,0 1 0,0-1 0,0 0 0,-1 1 0,1-1 0,0 1 0,0-1 0,0 0 0,0 1 0,0-1 0,-1 0 0,1 0 0,0 1 0,0-1 0,-1 0 0,0 1 0,0-1 0,1 0 0,-2 1 0,2-1 0,-1 0 0,0 0 0,0 0 0,0 0 0,0 0 0,0 0 0,0 0 0,0 0 0,-1 0 0,-30-8 0,27 6 0,-5 0 0,1 1 0,-1-1 0,0 2 0,1-1 0,-1 1 0,-13 2 0,-9-1 0,-1108-1 0,1060 5 0,-45-1 0,124-4 0,-1 0 0,1 0 0,0 0 0,0 0 0,0 0 0,0 0 0,0 0 0,-1 1 0,2-1 0,-1 0 0,-1 1 0,2-1 0,-1 0 0,-1 1 0,2-1 0,-1 1 0,0 0 0,0-1 0,0 1 0,1-1 0,-2 1 0,2 0 0,-1 0 0,1 0 0,-1 0 0,0-1 0,1 1 0,-1 0 0,1 0 0,0 0 0,-1 0 0,1 0 0,0-1 0,-1 2 0,1-1 0,0 0 0,0 0 0,0 0 0,0-1 0,0 3 0,1-3 0,0 1 0,0 0 0,-1-1 0,1 1 0,0-1 0,0 1 0,-1-1 0,2 1 0,-2-1 0,1 0 0,0 1 0,0-1 0,0 0 0,0 0 0,0 0 0,0 0 0,1 1 0,19 0 0,-19-1 0,-1 1 0,70 3 0,139-6 0,-21-15 0,-5 10 0,-29 8 0,60-2 0,-150-2 0,95-3 0,-156 6 0,25 0 0,0 0 0,-1 2 0,37 6 0,-55-6 0,0-1 0,0-1 0,0 1 0,11-2 0,20 1 0,-40 1 0,0 0 0,1-1 0,-1 1 0,0-1 0,0 1 0,0 0 0,-1-1 0,2 1 0,-2 0 0,2 0 0,-2-1 0,1 1 0,-1 1 0,2-1 0,-2 0 0,0 0 0,1-1 0,-1 1 0,1 0 0,-1 0 0,1 3 0,0-2 0,-1-1 0,1 1 0,-1 0 0,1 0 0,-1 0 0,0 0 0,0-1 0,0 2 0,0-2 0,0 1 0,0 0 0,-2 3 0,2-5 0,-1 1 0,0 0 0,0-1 0,1 1 0,-1-1 0,0 0 0,0 1 0,0-1 0,1 1 0,-2-1 0,2 0 0,-2 0 0,2 1 0,-1-1 0,0 0 0,0 0 0,0 0 0,0 0 0,-1 0 0,-23 0 0,18-1 0,-593 0 0,314 2 0,245-1 0,-12 1 0,-83-9 0,106 5 0,0 2 0,-36 2 0,11 0 0,35-1 0,6-1 0,-1 1 0,0 1 0,1 0 0,-26 5 0,33-5 0,0 0 0,0 0 0,-12 0 0,14-1 0,-1 0 0,0 1 0,0-1 0,0 1 0,-9 2 0,14-3 0,0 1 0,0-1 0,0 1 0,0-1 0,0 1 0,1 0 0,-1 0 0,0 0 0,0-1 0,1 1 0,-1 0 0,0-1 0,1 1 0,-1 0 0,1 0 0,0 0 0,-1 0 0,0 0 0,1 0 0,0 0 0,0 0 0,0 0 0,0 1 0,-1-1 0,1 0 0,0 0 0,0-1 0,0 1 0,1-1 0,-1 1 0,0 0 0,0-1 0,0 1 0,0-1 0,1 1 0,-1 0 0,1-1 0,-1 1 0,0-1 0,0 1 0,1 0 0,-1-1 0,1 1 0,0-1 0,-1 1 0,0-1 0,1 0 0,-1 1 0,1-1 0,0 0 0,0 1 0,-1-1 0,1 0 0,0 0 0,-1 1 0,1-1 0,-1 0 0,2 0 0,-1 0 0,16 0 0,-1 0 0,25-4 0,-21 1 0,24 1 0,-29 2 0,315-4 0,101-1 0,-316 5 0,-16 7 0,2 0 0,95-3 0,-170-5 0,43-6 0,-66 6 0,0 1 0,0-1 0,0 1 0,0 0 0,1 0 0,-1 0 0,0 1 0,0-1 0,0 1 0,6 1 0,-8-1 0,1 0 0,-1-1 0,1 1 0,-1 0 0,0 0 0,0 0 0,1 0 0,-1 0 0,0 1 0,0-1 0,0 0 0,0 0 0,0 1 0,0-1 0,0 0 0,0 1 0,-1 0 0,1-1 0,-1 0 0,1 4 0,-1-5 0,0 1 0,0-1 0,0 1 0,0-1 0,0 1 0,-1-1 0,1 1 0,0-1 0,0 1 0,0-1 0,0 1 0,-1-1 0,1 1 0,0-1 0,0 1 0,-1-1 0,0 0 0,1 1 0,0 0 0,-1-1 0,1 0 0,0 1 0,-1-1 0,0 0 0,1 1 0,-1-1 0,1 0 0,-1 0 0,0 0 0,1 1 0,-1-1 0,1 0 0,-1 0 0,0 0 0,1 0 0,-1 0 0,1 0 0,-1 0 0,0 0 0,-31 0 0,25 0 0,-674-1 0,355 2 0,-13-1 0,253 4 0,62-5 0,16 1 0,0-1 0,-1 1 0,0 1 0,-11 1 0,18-1 0,0 0 0,0 0 0,1 0 0,-1 0 0,0 0 0,0 1 0,1-1 0,0 1 0,-1-1 0,-1 3 0,2-3 0,0 0 0,0 1 0,0-1 0,0 0 0,0 0 0,1 0 0,-1 1 0,1-1 0,-1 1 0,0-1 0,1 0 0,0 0 0,-1 1 0,1 2 0,1-3 0,-1-1 0,0 1 0,1-1 0,0 1 0,-1-1 0,0 1 0,1-1 0,-1 1 0,1-1 0,0 0 0,-1 1 0,1-1 0,-1 0 0,2 1 0,-2 0 0,1-1 0,-1 0 0,1 0 0,0 0 0,1 1 0,21 1 0,-9 0 0,3 0 0,-1 1 0,0-2 0,1 0 0,-1-1 0,17-1 0,8 0 0,70 2 0,119-2 0,-141-8 0,-62 5 0,47-1 0,761 5 0,-832 1 0,1-1 0,0 1 0,-1-1 0,1 1 0,-1 0 0,1 0 0,4 2 0,-8-3 0,2 1 0,-2-1 0,1 0 0,0 0 0,0 1 0,0-1 0,-1 1 0,1-1 0,0 0 0,0 1 0,-1-1 0,1 1 0,0 0 0,-1-1 0,1 1 0,-1-1 0,1 2 0,-1-2 0,1 1 0,-1 0 0,0-1 0,1 1 0,-1 0 0,0-1 0,0 1 0,0 0 0,0 0 0,0 0 0,1 0 0,-1 0 0,-1-1 0,1 1 0,0 1 0,-1-1 0,1 0 0,-2 0 0,1 1 0,0-1 0,0-1 0,0 1 0,0 0 0,-1 0 0,1 0 0,0-1 0,0 1 0,-1-1 0,1 1 0,-1-1 0,1 1 0,-1 0 0,-2-1 0,-28 5 0,-168-5 0,-183-9 0,250 5 0,-221-1 0,310 5 0,-45 0 0,29 5 0,-71 3 0,18-3 0,102-5 0,6-1 0,0 1 0,1 1 0,-1-1 0,0 0 0,0 1 0,-5 1 0,9-1 0,1-1 0,-2 0 0,2 1 0,-1-1 0,0 1 0,0-1 0,0 1 0,1-1 0,-1 1 0,0-1 0,1 1 0,-1 0 0,1-1 0,-1 1 0,0 0 0,1 0 0,-1 0 0,1-1 0,0 1 0,-1 0 0,1 0 0,0-1 0,-1 1 0,1 0 0,0 0 0,0 0 0,0 0 0,0 0 0,0 0 0,0 0 0,0-1 0,1 1 0,-1 0 0,0 0 0,1 1 0,2 7 0,-1-2 0,0 0 0,-1-1 0,0 1 0,0 10 0,-1-16 0,0 0 0,0 0 0,0 0 0,0 0 0,0 0 0,1 0 0,-1 0 0,1 0 0,-1 0 0,0 1 0,1-1 0,-1-1 0,0 1 0,1 0 0,0 0 0,0 0 0,-1 0 0,1-1 0,0 1 0,0 0 0,-1 0 0,2 0 0,-2-1 0,1 1 0,1-1 0,-2 1 0,1-1 0,1 1 0,-1-1 0,0 0 0,0 1 0,2-1 0,4 1 0,0 0 0,-1-1 0,1 0 0,13-1 0,-1 0 0,86-3 0,194 4 0,-220 4 0,67 1 0,362-5 0,-457 4 0,0 1 0,-26-5 0,-15 1 0,0-1 0,0 0 0,20-2 0,-10-4 0,9 0 0,-1 4 0,47 3 0,-46 0 0,35-2 0,-64 1 0,1 0 0,0 0 0,-1-1 0,1 1 0,-1 0 0,1 0 0,0 0 0,-1-1 0,0 1 0,1 0 0,-1 0 0,1-1 0,0 1 0,-1 0 0,0-1 0,1 1 0,-1 0 0,0-1 0,1 1 0,-1-1 0,1 0 0,-1 1 0,0-1 0,0 1 0,1-1 0,-1 1 0,0 0 0,0-1 0,0 1 0,0-1 0,0 1 0,0-1 0,0 0 0,0 1 0,0-1 0,0 1 0,0-1 0,0 0 0,0 1 0,0-1 0,-1 1 0,1-1 0,-2-4 0,1 0 0,-2-1 0,-2-5 0,2 6 0,-1-4 0,4 7 0,0 1 0,-1 0 0,0 0 0,1-1 0,-1 1 0,1 0 0,-1-1 0,0 1 0,-2-2 0,3 3 0,-1 0 0,0-1 0,0 1 0,1 0 0,-1 0 0,0-1 0,0 1 0,1 0 0,-1 0 0,0 0 0,0 0 0,0 0 0,1 0 0,-1 0 0,0 0 0,0 0 0,1 0 0,-2 1 0,2-1 0,-1 0 0,1 0 0,-2 1 0,2-1 0,-2 1 0,-10 2 0,0 0 0,0 0 0,0-1 0,0-1 0,0 1 0,0-1 0,-1-1 0,1 0 0,-1-1 0,1-1 0,-14-2 0,-16-2 0,1 2 0,-80-1 0,22 3 0,-110-6 0,133 7 0,-73-4 0,-285 4 0,221 2 0,210-1 0,0 0 0,1 0 0,-1 1 0,0-1 0,1 1 0,-1-1 0,1 1 0,-1 0 0,-4 1 0,6-1 0,1-1 0,-1 0 0,1 1 0,-1 0 0,0-1 0,1 1 0,-1-1 0,1 0 0,0 1 0,-1-1 0,0 1 0,1 0 0,0-1 0,0 1 0,-1-1 0,1 1 0,0-1 0,0 1 0,0 0 0,-1 0 0,1-1 0,0 1 0,0 0 0,0-1 0,0 1 0,0-1 0,0 1 0,1 0 0,-1-1 0,0 1 0,0-1 0,0 1 0,0 0 0,1-1 0,-1 1 0,0 0 0,1-1 0,-1 1 0,2 0 0,0 1 0,1 0 0,0-1 0,0 1 0,0 0 0,0-1 0,0 0 0,0 0 0,0 0 0,0 0 0,0 1 0,6-1 0,7 3 0,-4-1 0,1 0 0,-1-1 0,1-1 0,0 0 0,0 0 0,13-1 0,27 2 0,133 1 0,-105-5 0,21 2 0,108 1 0,-180 0 0,214 1 0,-82-6 0,-114 4 0,47 1 0,-70 3-1365</inkml:trace>
</inkml:ink>
</file>

<file path=ppt/ink/ink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93"/>
    </inkml:context>
    <inkml:brush xml:id="br0">
      <inkml:brushProperty name="width" value="0.1" units="cm"/>
      <inkml:brushProperty name="height" value="0.1" units="cm"/>
      <inkml:brushProperty name="color" value="#00A0D7"/>
      <inkml:brushProperty name="ignorePressure" value="1"/>
    </inkml:brush>
  </inkml:definitions>
  <inkml:trace contextRef="#ctx0" brushRef="#br0">21 46,'23'48,"-18"-37,-4-9,-1-3,-49-105,186 403,-136-292</inkml:trace>
</inkml:ink>
</file>

<file path=ppt/ink/ink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94"/>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1,'1798'0,"-1789"0</inkml:trace>
</inkml:ink>
</file>

<file path=ppt/ink/ink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95"/>
    </inkml:context>
    <inkml:brush xml:id="br0">
      <inkml:brushProperty name="width" value="0.1" units="cm"/>
      <inkml:brushProperty name="height" value="0.1" units="cm"/>
      <inkml:brushProperty name="color" value="#00A0D7"/>
      <inkml:brushProperty name="ignorePressure" value="1"/>
    </inkml:brush>
  </inkml:definitions>
  <inkml:trace contextRef="#ctx0" brushRef="#br0">0 1,'2044'0,"-2039"0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3:40:51.578"/>
    </inkml:context>
    <inkml:brush xml:id="br0">
      <inkml:brushProperty name="width" value="0.1" units="cm"/>
      <inkml:brushProperty name="height" value="0.1" units="cm"/>
      <inkml:brushProperty name="color" value="#E71224"/>
      <inkml:brushProperty name="ignorePressure" value="1"/>
    </inkml:brush>
  </inkml:definitions>
  <inkml:trace contextRef="#ctx0" brushRef="#br0">0 0,'2013'0,"-2007"0</inkml:trace>
</inkml:ink>
</file>

<file path=ppt/ink/ink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96"/>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1,'1856'0,"-1851"0</inkml:trace>
</inkml:ink>
</file>

<file path=ppt/ink/ink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97"/>
    </inkml:context>
    <inkml:brush xml:id="br0">
      <inkml:brushProperty name="width" value="0.1" units="cm"/>
      <inkml:brushProperty name="height" value="0.1" units="cm"/>
      <inkml:brushProperty name="color" value="#00A0D7"/>
      <inkml:brushProperty name="ignorePressure" value="1"/>
    </inkml:brush>
  </inkml:definitions>
  <inkml:trace contextRef="#ctx0" brushRef="#br0">1 0,'9269'0,"-9263"0</inkml:trace>
</inkml:ink>
</file>

<file path=ppt/ink/ink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98"/>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1,'11'570,"-11"-568</inkml:trace>
</inkml:ink>
</file>

<file path=ppt/ink/ink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99"/>
    </inkml:context>
    <inkml:brush xml:id="br0">
      <inkml:brushProperty name="width" value="0.1" units="cm"/>
      <inkml:brushProperty name="height" value="0.1" units="cm"/>
      <inkml:brushProperty name="color" value="#00A0D7"/>
    </inkml:brush>
  </inkml:definitions>
  <inkml:trace contextRef="#ctx0" brushRef="#br0">1918 309 24575,'0'2'0,"1"0"0,0 0 0,0 1 0,0-1 0,0 0 0,0 0 0,1-1 0,2 4 0,3 7 0,-2-4 0,0 0 0,1 1 0,-1-1 0,1-1 0,1 0 0,-1 1 0,10 6 0,-16-14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0,-2 5 0,2 16 0,3-7 0,0 1 0,0-1 0,1 0 0,1 0 0,-2 1 0,2-1 0,0 0 0,0 0 0,6 7 0,10 19 0,-15-25 0,-4-5 0,1 0 0,0 0 0,-1 0 0,0 0 0,1 0 0,-1 0 0,0 0 0,0 0 0,0 0 0,1 1 0,-1-1 0,-1 0 0,1-1 0,0 0 0,0 1 0,-1-1 0,1 0 0,0 1 0,-1-1 0,0 0 0,1 0 0,0 1 0,-1-1 0,1 0 0,0 0 0,-1 1 0,0-1 0,1 0 0,-1 0 0,1 0 0,0 0 0,-1 0 0,0 0 0,1 0 0,-1 0 0,1 0 0,-1 0 0,1 0 0,-2 0 0,-16 1 0,-24 2 0,26-1 0,1 0 0,-1-1 0,0 0 0,1-1 0,-1 0 0,-18-3 0,-41-3 0,42 1 0,19 2 0,-1 1 0,-24-1 0,-29-3 0,58 6 0,0-1 0,-18-3 0,18 2 0,0 0 0,-20 0 0,11 2 0,10 0 0,1 0 0,0 0 0,-1 1 0,1 0 0,0 0 0,-12 3 0,13-2 0,0-1 0,-1 0 0,1 0 0,-1 0 0,1-1 0,-11 0 0,8-1 0,0 2 0,-16 1 0,-52 4 0,56-4 0,0 0 0,-39-3 0,15 0 0,-483 1 0,432-6 0,19 3 0,29 1 0,-134 1 0,94 2 0,87-1 0,1 0 0,-1-1 0,1 1 0,0 0 0,-1 0 0,1-1 0,0 1 0,-1 0 0,1-1 0,0 1 0,0-1 0,0 0 0,-1 1 0,1-1 0,1 0 0,-2 0 0,1 0 0,1 1 0,-2-1 0,2 0 0,-1 0 0,0 0 0,0 0 0,1-1 0,-1 1 0,1 0 0,-1 0 0,1 0 0,-1 0 0,1 0 0,0 0 0,0-3 0,-1-4 0,-1 0 0,2-1 0,2-14 0,-2 8 0,7-52 0,-7 58 0,1 0 0,4-16 0,1-5 0,1-66 0,-7 66 0,0-34 0,-2 59 0,1 0 0,0 0 0,-1 1 0,0-1 0,0 1 0,-1-1 0,1 1 0,-1-1 0,0 1 0,0 0 0,-7-7 0,10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8 0,7 85 0,-6-96 0,1 14 0,2 1 0,0-1 0,9 29 0,-12-72 0,1 9 0,-2-20 0,2-41 0,1 67 0,-1 0 0,6-11 0,1-7 0,-7 24 0,-1 0 0,1 0 0,0 0 0,0 0 0,0 1 0,1-2 0,-1 2 0,4-6 0,-4 7 0,1 0 0,-2 0 0,1 1 0,1-1 0,-1 0 0,1 0 0,-1 1 0,1-2 0,-1 2 0,0-1 0,1 1 0,0 0 0,-1-1 0,1 1 0,-1 0 0,1-1 0,-1 1 0,1 0 0,-1 0 0,3 0 0,10 1 0,0-1 0,0 2 0,1 0 0,14 3 0,-13-1 0,29 1 0,-21-3 0,-16 0 0,18 1 0,36 0 0,5 3 0,30-6 0,-215-12 0,109 12 0,-1-2 0,-15-2 0,25 4 0,0 0 0,0 0 0,1 0 0,-1 0 0,0 0 0,0 0 0,0 0 0,0 0 0,0 0 0,0 0 0,0 0 0,0 0 0,0 0 0,0 0 0,0 0 0,0 0 0,0 0 0,0 0 0,0 0 0,0 0 0,0 0 0,0 0 0,0 0 0,0 0 0,0 0 0,0-1 0,0 1 0,0 0 0,0 0 0,0 0 0,0 0 0,0 0 0,0 0 0,0 0 0,0 0 0,0 0 0,0 0 0,0 0 0,0 0 0,0 0 0,0 0 0,0 0 0,0 0 0,0 0 0,0 0 0,0 0 0,0 0 0,0 0 0,0 0 0,0 0 0,0 0 0,0 0 0,0 0 0,0 0 0,7-2 0,11 0 0,89-3 0,49 4 0,-82 2 0,747-1 0,-758 6 0,-29-7 0,46 2 0,-78-1 0,-2 0 0,1 1 0,0-1 0,0 0 0,0 0 0,-1 1 0,1-1 0,0 1 0,0-1 0,-1 0 0,1 1 0,0-1 0,0 1 0,-1 0 0,1-1 0,-1 1 0,1-1 0,-1 1 0,1 0 0,-1 0 0,0-1 0,1 1 0,0 1 0,6 23 0,-3-10 0,10 29 0,-6-23 0,2-1 0,0 0 0,16 22 0,27 30 0,-46-61 0,-1-1 0,-1 0 0,0 1 0,6 19 0,6 15 0,1 0 0,-17-42 0,0-1 0,0 0 0,0 0 0,0 1 0,-1 0 0,1-1 0,-1 0 0,1 1 0,-1 5 0,0-7 0,0-1 0,0 1 0,-1 0 0,1-1 0,0 1 0,-1 0 0,1 0 0,0-1 0,0 1 0,-1 0 0,1 0 0,0 0 0,-1-1 0,0 1 0,1-1 0,-1 1 0,1 0 0,-1-1 0,0 1 0,1-1 0,-1 1 0,1-1 0,-1 0 0,0 1 0,0-1 0,1 0 0,-2 1 0,2-1 0,-1 1 0,0-1 0,0 0 0,0 0 0,-1 0 0,-88-1 0,51-4 0,29 3 0,0 0 0,-19 0 0,23 1 0,1 1 0,0-1 0,-1 1 0,1-1 0,-1 0 0,1-1 0,-9-3 0,9 4 0,-5-2 0,0 1 0,0 0 0,-1 1 0,-16 0 0,16 0 0,-139 0 0,80 2 0,-20 4 0,-213-5 0,289 1 0,-28 4 0,27-3 0,-27 2 0,-41-4 0,-92-1 0,137-5 0,30 5 0,-1-1 0,0 1 0,-10 0 0,6 0 0,-1 0 0,0-1 0,-21-5 0,22 4 0,-1-1 0,1 2 0,-26-1 0,-247 4 0,284-1 0,1 0 0,-1-1 0,1 1 0,0 0 0,0 0 0,0 0 0,-1-1 0,1 1 0,-1-1 0,1 1 0,0-1 0,0 1 0,0-1 0,-1 0 0,2 0 0,-1 1 0,-1-1 0,2 0 0,-1 0 0,0 0 0,0 1 0,0-1 0,1 0 0,-1-1 0,0 1 0,1 0 0,-1 0 0,1 0 0,-1 0 0,1 0 0,-1 0 0,1-3 0,-1-4 0,0 0 0,1 1 0,0-1 0,1-9 0,0 0 0,-1-229 0,5 217 0,-5 26 0,1 0 0,-1 1 0,1-1 0,0 1 0,0 0 0,1 0 0,-1 0 0,1-1 0,2-2 0,-3 4 0,-1 1 0,1-1 0,-1 0 0,1 1 0,-1-1 0,1 1 0,0-1 0,-1 1 0,1 0 0,-1-1 0,1 1 0,0 0 0,0 0 0,-1-1 0,1 1 0,0 0 0,-1 0 0,1 0 0,0 0 0,0 0 0,-1 0 0,1 0 0,0 0 0,0 0 0,0 0 0,-1 0 0,1 0 0,0 0 0,-1 0 0,1 1 0,0-1 0,0 0 0,-1 0 0,1 1 0,-1-1 0,1 0 0,0 1 0,-1-1 0,1 1 0,0-1 0,-1 1 0,1 0 0,0 0 0,0 1 0,0-1 0,1 1 0,-1 1 0,0-1 0,0 0 0,0 0 0,-1 0 0,1 0 0,0 0 0,-1 0 0,1 5 0,-3 40 0,3 57 0,6-42 0,-5-40 0,1 23 0,-3-42 0,0 2 0,0 0 0,0 0 0,1 0 0,-1 0 0,4 8 0,-3-11 0,-1-1 0,0 0 0,1 0 0,0 0 0,0 0 0,-1 0 0,1 0 0,0 0 0,0 1 0,0-1 0,0-1 0,0 1 0,0 0 0,1 0 0,-1-1 0,0 1 0,0 0 0,0-1 0,1 1 0,-1-1 0,1 0 0,-1 1 0,0 0 0,1-1 0,-1 0 0,0 0 0,1 0 0,2 0 0,-1 0 0,0 1 0,1-1 0,0 0 0,-1-1 0,0 1 0,1 0 0,4-2 0,-7 1 0,0 1 0,0 0 0,0-1 0,-1 1 0,1-1 0,0 1 0,0-1 0,-1 1 0,1-1 0,0 1 0,-1-1 0,1 1 0,-1-1 0,1 0 0,-1 0 0,1 0 0,-1 1 0,0-1 0,1 0 0,-1 0 0,0 1 0,0-1 0,0 0 0,1 0 0,-1 1 0,0-2 0,0 2 0,-1-2 0,-6-89 0,6 81 0,0 0 0,0 0 0,-6-16 0,4 17 0,1-1 0,0 0 0,-1-17 0,3 11 0,2 2 0,-2 0 0,-1 0 0,0 1 0,-1-1 0,-6-20 0,8 34 0,0 0 0,0 0 0,0 0 0,0 0 0,0 0 0,0 0 0,0-1 0,0 1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6 0,1 7 0,-1 170 0,5-100 0,-2-76 0,1-1 0,0 1 0,1 0 0,0 0 0,0-1 0,4 8 0,-6-13 0,1-1 0,-1 1 0,2-1 0,-2 1 0,1 0 0,0-1 0,0 1 0,-1-1 0,1 0 0,0 1 0,0 0 0,0-1 0,0 0 0,0 0 0,0 1 0,0-1 0,0 0 0,0 0 0,0 0 0,1 0 0,25 0 0,-19-1 0,7 2 0,-11-1 0,1 0 0,-1 0 0,0 0 0,0 0 0,1-1 0,6-1 0,-10 2 0,-1-1 0,1 0 0,-1 1 0,1-1 0,0 1 0,-1-1 0,1 0 0,-1 1 0,1-1 0,-1 0 0,1 1 0,-1-2 0,0 2 0,1-1 0,-1 0 0,0 0 0,0 1 0,0-1 0,0 0 0,0 0 0,0 1 0,0-1 0,0 0 0,0 0 0,0 0 0,0-1 0,-6-22 0,6 23 0,-17-47 0,-1-46 0,6 4 0,9 68 0,2 19 0,-1-2 0,2 1 0,-1 0 0,1 0 0,0 0 0,0-1 0,0 1 0,0 0 0,1 0 0,1-6 0,-2 10 0,0 0 0,0 0 0,1 0 0,-1 0 0,0-1 0,0 1 0,0-1 0,0 1 0,0 0 0,0 0 0,0-1 0,0 1 0,0 0 0,0 0 0,0 0 0,0-1 0,0 1 0,0 0 0,0 0 0,0-1 0,0 1 0,0 0 0,0 0 0,0 0 0,0-1 0,0 1 0,0 0 0,-1 0 0,1-1 0,-9 1 0,5 0 0,-19-1 0,22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0,0-1 0,0 1 0,1 0 0,2-2 0,-1 1 0,1-1 0,0 1 0,-1-1 0,1 1 0,0 0 0,0 0 0,0 0 0,0 0 0,6 0 0,33-3 0,-27 3 0,-11 1 0,1 0 0,-1-1 0,1 1 0,-1 0 0,1 1 0,-1-1 0,1 1 0,-1-1 0,1 1 0,-1 1 0,5 1 0,-32-25 0,22 21 0,-1 0 0,0-1 0,-1 0 0,1 1 0,-1 0 0,1-1 0,-1 1 0,1-1 0,-1 1 0,0 1 0,0-1 0,0 0 0,0 1 0,0-1 0,0 1 0,0 0 0,-4-1 0,-2 2 0,0-1 0,0 1 0,0 0 0,0 1 0,0 0 0,0 1 0,1-1 0,0 1 0,-1 1 0,-8 4 0,13-6 0,0 0 0,1-1 0,0 2 0,0-1 0,0 1 0,0-1 0,0 0 0,1 2 0,-1-2 0,1 1 0,0 0 0,0 0 0,0 0 0,0 1 0,1-1 0,-1 0 0,1 1 0,0-1 0,0 1 0,0-1 0,1 1 0,0-1 0,-1 1 0,2 6 0,-1-9 0,0-1 0,1 2 0,-1-2 0,0 1 0,1-1 0,-1 1 0,1 0 0,-1-1 0,1 1 0,-1-1 0,1 1 0,0-1 0,-1 1 0,1-1 0,0 1 0,0-1 0,-1 0 0,1 1 0,0-1 0,0 1 0,-1-1 0,1 0 0,0 0 0,0 0 0,0 0 0,-1 1 0,2-1 0,0 0 0,30 0 0,-25 0 0,0-1 0,1 0 0,-2 0 0,1 0 0,1-1 0,-2 1 0,9-4 0,-2 1 0,3 1 0,-1-1 0,1 2 0,1 0 0,28-1 0,-26 3 0,90-5 0,260 5 0,-380-1 0,-1 0 0,2-1 0,-1 1 0,-15-5 0,15 2 0,0 2 0,0 0 0,1 0 0,-20 0 0,-106 2 0,496 0 0,-217 6 0,-11 0 0,-49-1 0,53-5 0,-68 0 0,-8-4 0,-32 2 0,-1-1 0,-14 2 0,1 0 0,27 1 0,-41 0 0,1 0 0,-1 0 0,1 1 0,0-1 0,0 0 0,-1 0 0,1 0 0,0 1 0,-1-1 0,1 0 0,-1 1 0,1-1 0,-1 1 0,1-1 0,-1 0 0,1 1 0,-1 0 0,0-1 0,1 1 0,0-1 0,-1 1 0,0-1 0,0 1 0,0-1 0,1 1 0,-1 0 0,0-1 0,0 1 0,0-1 0,0 1 0,0-1 0,0 2 0,0-1 0,0 0 0,0 0 0,0-1 0,0 1 0,0 0 0,0 0 0,0-1 0,-1 1 0,1 0 0,0 0 0,0-1 0,-1 1 0,0 0 0,1-1 0,0 1 0,-1 0 0,1-1 0,-1 1 0,0-1 0,1 1 0,-1-1 0,1 1 0,-1-1 0,0 0 0,0 1 0,1 0 0,-1-1 0,0 0 0,-1 1 0,-24 1 0,20-2 0,0 0 0,1 0 0,-11 3 0,-3 0 0,0-1 0,-1 0 0,1-1 0,-38-2 0,9 0 0,-172 7 0,-84-12 0,-72 5 0,198 2 0,166-1 0,1 1 0,-19 4 0,2 0 0,22-4 0,0 0 0,1 0 0,-1 1 0,0 0 0,1-1 0,-10 6 0,15-7 0,0 0 0,0 0 0,0 0 0,0 0 0,0 0 0,0 0 0,0 0 0,0 0 0,-1 0 0,1 0 0,0 0 0,0 1 0,0-1 0,0 0 0,0 0 0,0 0 0,0 0 0,0 0 0,0 0 0,0 0 0,0 0 0,0 0 0,-1 0 0,1 0 0,0 0 0,0 1 0,0-1 0,0 0 0,0 0 0,0 0 0,0 0 0,0 0 0,0 0 0,0 0 0,0 0 0,0 0 0,0 1 0,0-1 0,0 0 0,0 0 0,0 0 0,0 0 0,0 0 0,0 0 0,0 0 0,0 0 0,0 0 0,1 1 0,-1-1 0,0 0 0,0 0 0,0 0 0,0 0 0,0 0 0,0 0 0,9 3 0,13-2 0,814-2 0,-707 7 0,364-6 0,-493 0 0,1 0 0,-1 0 0,1 0 0,0 0 0,-1 0 0,1 0 0,0 0 0,0 0 0,-1 0 0,1 0 0,-1 0 0,1 0 0,0 1 0,-1-1 0,1 0 0,-1 0 0,1 1 0,0-1 0,-1 1 0,1-1 0,-1 1 0,0-1 0,1 0 0,0 1 0,-1 0 0,0-1 0,0 1 0,1 0 0,-1-1 0,0 1 0,0-1 0,0 1 0,0 0 0,-1 0 0,1-1 0,0 1 0,0 0 0,0-1 0,0 1 0,-1-1 0,1 1 0,-1 0 0,1-1 0,-1 1 0,-1 2 0,1-1 0,-1 0 0,-1 0 0,2 1 0,-2-1 0,1 0 0,-1-1 0,0 1 0,-4 2 0,-6 0 0,0 0 0,-1-2 0,1 0 0,-1 0 0,-19 0 0,2 1 0,-29 0 0,-59-4 0,42 0 0,-491 1 0,407-6 0,-129 7 0,289-1 0,0 0 0,0 0 0,0 0 0,0 0 0,0 0 0,0 0 0,0 0 0,0 0 0,1 1 0,-1-1 0,0 1 0,0-1 0,0 0 0,0 1 0,1-1 0,-2 1 0,2-1 0,-1 1 0,1-1 0,0 0 0,0 1 0,-1-1 0,1 1 0,0-1 0,0 0 0,0 1 0,0-1 0,-1 1 0,1-1 0,0 0 0,0 1 0,0 0 0,0-1 0,0 1 0,0-1 0,0 0 0,0 1 0,1 0 0,-1 0 0,0 0 0,1 0 0,-1 0 0,1 1 0,0-1 0,-1 0 0,1-1 0,0 1 0,0 0 0,0 0 0,0 0 0,0 0 0,0-1 0,0 1 0,0 0 0,0 0 0,1-1 0,-1 1 0,0-1 0,3 1 0,16 3 0,1-1 0,0 0 0,37-1 0,-41-2 0,346 2 0,-187-3 0,28-5 0,-26 0 0,27 1 0,-59 0 0,-130 4 0,-13 1 0,5 0 0,-1 0 0,1 0 0,11 1 0,-18-1 0,0 0 0,0 0 0,0 0 0,0 1 0,0-1 0,-1 0 0,2 0 0,-2 0 0,1 1 0,0-1 0,0 0 0,0 1 0,0-1 0,-1 1 0,1-1 0,0 1 0,0 0 0,-1-1 0,1 1 0,-1-1 0,1 1 0,0 0 0,-1-1 0,1 1 0,-1 0 0,0-1 0,1 1 0,-1 0 0,1 0 0,-1 0 0,0 0 0,0 0 0,0-1 0,0 1 0,0 0 0,0 0 0,0 1 0,0-1 0,0 0 0,-1 0 0,1 0 0,-1-1 0,1 1 0,-1 0 0,1 0 0,0-1 0,-1 1 0,0 0 0,0-1 0,1 1 0,-1 0 0,0-1 0,1 1 0,-1-1 0,0 1 0,0-1 0,0 1 0,0-1 0,0 0 0,0 1 0,0-1 0,0 0 0,1 0 0,-3 1 0,-3 0 0,0-1 0,0 0 0,-9 0 0,-1 1 0,-59 4 0,-80-5 0,69-1 0,-604 1 0,533 6 0,15 5 0,83-5 0,30-4 0,17-2 0,1 1 0,-1 0 0,1 1 0,0 0 0,-21 6 0,31-8 0,0 1 0,1-1 0,-1 0 0,1 0 0,-1 1 0,0-1 0,1 0 0,-1 1 0,1 0 0,-1-1 0,0 0 0,1 1 0,0-1 0,-1 1 0,1 0 0,0-1 0,0 0 0,-1 0 0,1 1 0,0-1 0,0 0 0,0 0 0,0 0 0,1 1 0,-1-1 0,0 0 0,0 0 0,0 0 0,0 0 0,0 1 0,0-1 0,0 0 0,0 0 0,0 0 0,0 0 0,0 1 0,1-1 0,-1 0 0,0 0 0,0 0 0,0 0 0,0 0 0,0 1 0,1-1 0,1 1 0,0 0 0,-1-1 0,1 1 0,-1 0 0,1-1 0,0 0 0,0 1 0,0-1 0,3 0 0,199 1 0,-97-2 0,1159 1 0,-1266 0 0,1 0 0,0 0 0,-1 0 0,1 0 0,-1 0 0,1 0 0,-1 0 0,1 0 0,-1 0 0,1 0 0,-1 0 0,1 0 0,0 0 0,-1 1 0,0-1 0,1 0 0,-1 0 0,1 0 0,0 1 0,-1-1 0,0 0 0,1 1 0,-1-1 0,0 0 0,1 1 0,-1-1 0,0 1 0,0 0 0,0-1 0,0 0 0,0 1 0,0-1 0,-1 0 0,1 1 0,0-1 0,0 0 0,0 1 0,0-1 0,0 0 0,-1 1 0,1-1 0,0 0 0,0 0 0,-1 1 0,1-1 0,-1 0 0,1 0 0,0 1 0,-1-1 0,0 1 0,0-1 0,1 1 0,-1 0 0,0-1 0,0 0 0,0 1 0,1-1 0,-1 0 0,0 1 0,0-1 0,0 0 0,0 0 0,0 0 0,0 0 0,0 1 0,0-1 0,1 0 0,-2 0 0,2-1 0,-1 1 0,-1 0 0,2 0 0,-1 0 0,0 0 0,0-1 0,0 1 0,0 0 0,0-1 0,1 1 0,-3-2 0,2 1 0,0-1 0,0 0 0,0 1 0,0-2 0,0 2 0,0-1 0,1 0 0,-2-3 0,2 3 0,-1 0 0,0 0 0,0 0 0,1 0 0,-1 0 0,-3-3 0,14 19 0,-1 1 0,-1-1 0,12 31 0,-20-43 0,3 5 0,0 0 0,0 1 0,-1-1 0,0 0 0,-1 1 0,1 10 0,-2-18 0,0 0 0,0 1 0,0-1 0,0 0 0,0 0 0,0 1 0,0-1 0,0 0 0,-1 0 0,1 0 0,0 1 0,0-1 0,0 0 0,0 1 0,0-1 0,0 0 0,-1 0 0,1 0 0,0 1 0,0-1 0,0 0 0,0 0 0,-1 0 0,1 0 0,-1 0 0,1 0 0,0 0 0,0 1 0,0-1 0,-1 0 0,1 0 0,0 0 0,0 0 0,-1 0 0,1 0 0,0 0 0,-1 0 0,1 0 0,0 0 0,0 0 0,-1 0 0,1 0 0,0-1 0,-16-4 0,8 2 0,-19-2 0,1 1 0,-55-1 0,-519 4 0,296 2 0,202-7 0,-2 3 0,51 1 0,19 1 0,10 1 0,-28-3 0,35 1 0,12 2 0,0 0 0,0-1 0,0 1 0,1-1 0,-1 0 0,0 0 0,0-1 0,1 1 0,-6-3 0,9 3 0,1 1 0,-1-1 0,0 1 0,1-1 0,-1 1 0,1-1 0,0 1 0,-1-1 0,0 0 0,1 1 0,0-1 0,-1 0 0,1 0 0,0 1 0,0-1 0,0 0 0,0 1 0,0-1 0,-1 0 0,1 0 0,0 1 0,1-1 0,-1 0 0,0 0 0,0 0 0,0 1 0,0-1 0,0 0 0,1 1 0,0-2 0,0 1 0,-1-1 0,1 1 0,-1 0 0,2 0 0,-2 0 0,1 0 0,1 0 0,-2 0 0,1 0 0,1 0 0,-1 0 0,0 0 0,0 1 0,0-1 0,1 0 0,2 0 0,14-3 0,1 1 0,0 0 0,25 0 0,59 4 0,-40 0 0,99-2 0,166 2 0,-270 1 0,43 1 0,27 3 0,-26 0 0,81-6 0,-93 0 0,-70 3 0,-20-3 0,1 0 0,-1 1 0,1-1 0,0 0 0,0 0 0,-1 1 0,1-1 0,0 0 0,-1 1 0,1-1 0,-1 0 0,0 1 0,1-1 0,0 1 0,-1 0 0,1-1 0,-1 1 0,0-1 0,0 1 0,1-1 0,-1 1 0,1-1 0,-1 1 0,0 0 0,0 0 0,0-1 0,-1 1 0,1-1 0,-1 1 0,1 0 0,0-1 0,-1 0 0,1 1 0,0-1 0,-1 1 0,0-1 0,1 0 0,-1 0 0,1 1 0,-1-1 0,0 0 0,1 0 0,-1 1 0,1-1 0,-1 0 0,0 0 0,0 0 0,-17 3 0,16-3 0,-28 3 0,1-1 0,-39-3 0,13 0 0,-349 5 0,184 2 0,-35-5 0,140-1 0,42 6 0,-3-1 0,69-5-1365</inkml:trace>
</inkml:ink>
</file>

<file path=ppt/ink/ink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700"/>
    </inkml:context>
    <inkml:brush xml:id="br0">
      <inkml:brushProperty name="width" value="0.1" units="cm"/>
      <inkml:brushProperty name="height" value="0.1" units="cm"/>
      <inkml:brushProperty name="color" value="#00A0D7"/>
    </inkml:brush>
  </inkml:definitions>
  <inkml:trace contextRef="#ctx0" brushRef="#br0">1 500 24575,'0'-6'0,"0"1"0,0 0 0,2-8 0,-1 11 0,0 1 0,-1-1 0,1 0 0,0 0 0,0 0 0,0 1 0,1-1 0,-1 1 0,1-1 0,-1 0 0,4-2 0,-4 3 0,1 0 0,0-2 0,0 2 0,0-1 0,-1 0 0,0 1 0,1-2 0,-1 1 0,0 1 0,0-1 0,0 0 0,0-1 0,-1 1 0,1 0 0,0 0 0,-1-1 0,0 1 0,1 0 0,-1 0 0,0-1 0,-1 1 0,1-4 0,1-2 0,0-1 0,1 0 0,0 1 0,1-1 0,0 1 0,0-1 0,10-14 0,-5 6 0,-5 12 0,-1 0 0,0 1 0,0-1 0,-1 0 0,1 0 0,-1 0 0,-1 0 0,1-1 0,-1-5 0,0 2 0,-1 6 0,1 1 0,0-2 0,0 1 0,0 0 0,1 0 0,-1 0 0,1-1 0,0 1 0,0 0 0,0 0 0,2-4 0,10-26 0,-8 23 0,0 1 0,-1-1 0,-1 0 0,3-15 0,-4 19 0,-2 2 0,1 0 0,0 0 0,0 0 0,1 0 0,0 0 0,0 0 0,2-4 0,-2 6 0,-2 0 0,1 0 0,0-1 0,0 1 0,-1 0 0,1 0 0,-1-1 0,0-2 0,0 3 0,0-1 0,0 1 0,1 0 0,0-1 0,-1 1 0,3-4 0,-3 5 0,0 0 0,1 1 0,-1-1 0,1 0 0,0 1 0,-1-1 0,1 1 0,0-1 0,0 1 0,-1-1 0,1 1 0,0 0 0,0-1 0,0 1 0,-1 0 0,1-1 0,0 1 0,0 0 0,0 0 0,0 0 0,0-1 0,0 1 0,1 0 0,7 1 0,1-1 0,-1 1 0,17 3 0,-15-2 0,-1 0 0,18 1 0,4-3 0,45-1 0,-52-5 0,-20 5 0,-1 0 0,1 0 0,-1 0 0,0 1 0,6-1 0,286 1 0,-225 6 0,77-1 0,330-5 0,-465 1 0,0 0 0,14 3 0,-14-2 0,-1 0 0,18 0 0,-23-3 0,16 1 0,0 1 0,28 3 0,25 1 0,-65-3 0,14 2 0,-19-3 0,-8-1 0,-16 1 0,11-1 0,1 1 0,0-1 0,0 0 0,-1-1 0,-9-1 0,15 2 0,1 0 0,-1 0 0,1 0 0,0 0 0,-1 0 0,1 0 0,0 0 0,0 0 0,-1-1 0,1 1 0,-1 0 0,1 0 0,0 0 0,0 0 0,-1 0 0,1-1 0,0 1 0,0 0 0,0 0 0,-1 0 0,1-1 0,0 1 0,-1-1 0,1 1 0,0 0 0,0 0 0,0-1 0,0 1 0,0 0 0,0 0 0,0-1 0,0 1 0,0 0 0,0-1 0,0 1 0,0 0 0,0 0 0,0-1 0,0 1 0,0 0 0,0-1 0,0 1 0,0 0 0,0 0 0,0-1 0,0 1 0,0 0 0,1 0 0,-1-1 0,0 1 0,1 0 0,-1-1 0,1 0 0,-1 0 0,2 1 0,-2-1 0,1 0 0,1 0 0,-1 1 0,-1-1 0,2 1 0,-1-1 0,0 1 0,0-1 0,3 0 0,7 0 0,0 0 0,22 1 0,-20 0 0,25-2 0,-35 2 0,12-2 0,-25 2 0,-5 2 0,-21 5 0,25-5 0,-1 0 0,0 0 0,-19 0 0,15-1 0,10-1 0,1 1 0,0-1 0,0-1 0,0 1 0,0 0 0,-6-2 0,11 2 0,0 0 0,0 0 0,-1 0 0,1 0 0,0 0 0,-1 0 0,1 0 0,0 0 0,0 0 0,0-1 0,-1 1 0,1 0 0,0 0 0,0-1 0,0 1 0,0 0 0,-1 0 0,1 0 0,0 0 0,0 0 0,-1-1 0,1 1 0,0 0 0,0 0 0,0 0 0,0-1 0,0 1 0,0 0 0,0 0 0,0 0 0,0-1 0,0 1 0,0 0 0,0 0 0,0 0 0,0-1 0,7-6 0,-4 6 0,-1-1 0,1 1 0,0 0 0,0 0 0,5-2 0,13 2 0,1 1 0,31 2 0,-30-1 0,43 3 0,240-4 0,-304 0 0,0 1 0,-1-1 0,1 0 0,0 0 0,0 1 0,-1-1 0,1 1 0,0 0 0,1 0 0,-2-1 0,0 1 0,0 0 0,0-1 0,0 1 0,0-1 0,0 0 0,0 0 0,0 1 0,0-1 0,0 0 0,0 0 0,0 0 0,0 0 0,0 0 0,0 0 0,0 0 0,0 0 0,0 0 0,0 0 0,0-1 0,0 1 0,0 0 0,0-1 0,0 1 0,0 0 0,0-1 0,1-1 0,-2 2 0,0 0 0,1 0 0,-1 0 0,0 0 0,0 0 0,0 0 0,0 0 0,0 0 0,0-1 0,1 1 0,-1 0 0,0 0 0,1 0 0,-1 0 0,0 0 0,0 0 0,0 0 0,0 0 0,0 0 0,1 0 0,-1 0 0,0 0 0,0 0 0,0 0 0,0 0 0,0 0 0,1 1 0,-1-1 0,0 0 0,0 0 0,1 0 0,-1 0 0,3 7 0,-2 16 0,0-3 0,2-7 0,-1-1 0,-1 1 0,0-1 0,-3 25 0,1-4 0,1-30 0,0 0 0,0 0 0,0 0 0,0 0 0,1 0 0,-1-1 0,2 1 0,-2 0 0,1 0 0,1-1 0,1 4 0,-1-2 0,-1 0 0,1 0 0,-1 1 0,0-2 0,2 9 0,-3-7 0,1 0 0,0-1 0,0 1 0,4 6 0,-3-5 0,0 0 0,-1 1 0,0-1 0,1 1 0,-2-1 0,0 1 0,0 0 0,-2 9 0,1 8 0,1-16 0,0-7 0,-1 1 0,1-1 0,0 1 0,0-1 0,0 1 0,0-1 0,0 0 0,1 1 0,-1 0 0,0-1 0,1 0 0,-1 1 0,0-1 0,1 0 0,0 0 0,0 1 0,-1-1 0,2 0 0,-2 0 0,1 1 0,1-1 0,0 1 0,0 0 0,0-1 0,-1 1 0,1-1 0,0 1 0,-1 0 0,0 0 0,1 0 0,-1 0 0,0 0 0,0 0 0,0 0 0,-1 0 0,1 0 0,0 4 0,0 2 0,0 0 0,-1 13 0,0-25 0,-1-1 0,0 0 0,1 0 0,-4-6 0,2 5 0,0 1 0,1-1 0,-1-12 0,1 10 0,1 1 0,-2-1 0,-2-13 0,2 21 0,0 6 0,-2 9 0,4-10 0,-2 3 0,1 0 0,0 1 0,0 11 0,1-17 0,1 1 0,-1-1 0,0 0 0,1 1 0,0-1 0,0 0 0,0 0 0,1 0 0,-1 0 0,1 0 0,3 4 0,-1-3 0,-2-2 0,-1 0 0,1 1 0,0-2 0,-1 2 0,3 3 0,-4-6 0,0 0 0,0 0 0,0 1 0,0-1 0,0 0 0,0 0 0,0 0 0,0 0 0,0 1 0,0-1 0,0 0 0,0 0 0,0 0 0,0 0 0,0 1 0,0-1 0,0 0 0,0 0 0,0 0 0,0 0 0,0 0 0,-1 1 0,1-1 0,0 0 0,0 0 0,0 0 0,-1 0 0,1 0 0,0 0 0,0 1 0,0-1 0,-1 0 0,-12 0 0,-14-4 0,0 1 0,-45-1 0,-32 10 0,-629-6 0,718-1 0,-26-4 0,25 3 0,-21-2 0,-459 3 0,244 3 0,-151-2 0,401 0 0,1 0 0,0 0 0,0 0 0,0 0 0,-1 0 0,2 0 0,-1 0 0,-1 0 0,1-1 0,0 1 0,0-1 0,0 1 0,-1-1 0,1 0 0,1 1 0,0-1 0,0 0 0,0 1 0,-1-1 0,2 0 0,-1 1 0,0-1 0,0 0 0,0 0 0,1 0 0,-1 1 0,0-1 0,0 0 0,0 1 0,1-1 0,-1 0 0,0 1 0,2-2 0,15-25 0,-13 21 0,0 0 0,0 0 0,-1 0 0,0-1 0,3-7 0,13-41 0,-5-6 0,-8 44 0,-3 9 0,0 1 0,2-13 0,-2 7 0,0 1 0,1 0 0,1 0 0,11-21 0,-1 3 0,5-13 0,-20 42 0,0 0 0,1-1 0,0 1 0,-1 0 0,1-1 0,-1 1 0,2 0 0,-2 0 0,1 0 0,0 0 0,0-1 0,0 1 0,0 1 0,0-1 0,0 0 0,1 0 0,-1 0 0,0 1 0,0-1 0,2 0 0,1 0 0,0 0 0,0 0 0,-1 1 0,1 0 0,0 0 0,6 0 0,-3 0 0,525 2 0,-273-4 0,670 2 0,-919 1 0,0 0 0,0 1 0,19 3 0,13 4 0,-8-4 0,-27-3 0,1 0 0,-1-1 0,1 0 0,-1 0 0,1-1 0,-1 0 0,13-2 0,-21 1 0,0 0 0,0 0 0,-1 0 0,1-1 0,-1 1 0,1 0 0,-1 0 0,1 0 0,-3-1 0,-4-2 0,8 4 0,2 3 0,0 1 0,0 1 0,-1-1 0,0 1 0,0 0 0,-1 0 0,1 0 0,-1-1 0,0 1 0,0 0 0,-1 6 0,-1 7 0,1 21 0,0-15 0,1 0 0,5 34 0,-2-43 0,0-1 0,-1 0 0,1 22 0,-3-32 0,0 0 0,1 1 0,0-1 0,0 0 0,1 1 0,2 5 0,-2-5 0,0-1 0,-1 0 0,0 1 0,1-1 0,-1 0 0,0 7 0,-2-6 0,1-4 0,0 1 0,0-1 0,-1 1 0,1-1 0,0 1 0,1 0 0,-1-1 0,0 0 0,0 1 0,0-1 0,1 1 0,0 0 0,0 0 0,-1-2 0,1 0 0,-1 0 0,1 0 0,-1 0 0,0 0 0,0 0 0,1 0 0,-1 0 0,0 0 0,0-1 0,1 1 0,-1 0 0,1 0 0,-1 0 0,0 0 0,0-1 0,1 1 0,-1 0 0,0 0 0,0-1 0,0 1 0,0 0 0,1 0 0,-1-1 0,0 1 0,0 0 0,1 0 0,-1-1 0,0 1 0,0-1 0,0 1 0,0 0 0,0-1 0,0 1 0,0 0 0,0-1 0,2-12 0,3-60 0,-2 39 0,-3-54 0,-1 34 0,-1 44 0,1 1 0,-1 0 0,-1-1 0,0 1 0,0 0 0,-9-16 0,6 12 0,2 6 0,0 0 0,1 0 0,-1 0 0,-1 1 0,0-1 0,-9-8 0,14 15 0,-1-1 0,0 1 0,1-1 0,-1 1 0,1-1 0,-2 0 0,2 1 0,-1 0 0,0-1 0,0 1 0,1 0 0,-1 0 0,0-1 0,0 1 0,0 0 0,0 0 0,0 0 0,0 0 0,1 0 0,-2 0 0,2 0 0,-1 0 0,0 0 0,0 0 0,0 0 0,0 1 0,0-1 0,0 0 0,1 0 0,-1 1 0,0-1 0,0 1 0,1-1 0,-1 1 0,0-1 0,0 1 0,1-1 0,-1 1 0,0 0 0,0 0 0,-2 2 0,1 0 0,-1 0 0,1-1 0,-1 2 0,2-1 0,-1 0 0,-2 6 0,4-8 0,-1 1 0,0-1 0,1 0 0,0 0 0,0 1 0,0-1 0,0 0 0,0 1 0,0-1 0,0 1 0,0-1 0,1 2 0,0-3 0,-1 1 0,0 0 0,0-1 0,0 0 0,1 1 0,-1-1 0,0 0 0,1 1 0,-1-1 0,1 0 0,-1 0 0,0 1 0,1-1 0,-1 0 0,0 0 0,1 0 0,0 1 0,-1-1 0,1 0 0,-1 0 0,0 0 0,1 0 0,0 0 0,-1 0 0,1 0 0,-1 0 0,0 0 0,1 0 0,0 0 0,-1 0 0,1 0 0,0 0 0,-1 0 0,0 0 0,1 0 0,-1-1 0,0 1 0,1 0 0,0 0 0,0-1 0,-1 1 0,0 0 0,0 0 0,0 0 0,1 0 0,-1 0 0,0 0 0,1 0 0,-1 0 0,0 0 0,0 0 0,0 0 0,0 0 0,0 0 0,1 0 0,-1-1 0,0 1 0,0 0 0,0 0 0,0 0 0,0 0 0,0 0 0,1 0 0,-1 0 0,0-1 0,0 1 0,0 0 0,0 0 0,1 0 0,-1 0 0,0 0 0,0-1 0,0 1 0,0 0 0,0-1 0,0 1 0,0 0 0,0 0 0,0 0 0,0 0 0,0 0 0,0-1 0,0 1 0,0 0 0,0 0 0,-11-3 0,-14 0 0,-79 9 0,-683-6 0,596 6 0,1 0 0,112-5 0,-77-2 0,110-5 0,31 4 0,0 0 0,-15 0 0,-157 2 0,184 0 0,0 0 0,0 0 0,1 1 0,-1-1 0,1 0 0,-1 0 0,0 1 0,1 0 0,-1-1 0,0 1 0,1 0 0,-1-1 0,1 1 0,-1 0 0,1 0 0,0 0 0,-1 0 0,1 0 0,0 1 0,0-1 0,-2 1 0,0 3 0,0 0 0,0 0 0,1 0 0,-3 8 0,2-5 0,-52 111 0,51-110 0,0 1 0,0 1 0,-1 15 0,1-13 0,0 0 0,-9 19 0,-3 9 0,15-37 0,0-3 0,0 1 0,1-1 0,-1 1 0,1-1 0,0 1 0,0-1 0,0 1 0,0 0 0,0 1 0,0-2 0,0-1 0,1 1 0,-1-1 0,0 1 0,1-1 0,-1 0 0,1 1 0,-1 0 0,1-1 0,-1 0 0,1 1 0,-1-1 0,1 0 0,-1 1 0,1-1 0,-1 0 0,2 0 0,-2 1 0,1-1 0,-1 0 0,1 0 0,0 0 0,-1 0 0,1 0 0,-1 0 0,2 0 0,-2 0 0,1 0 0,0 0 0,125 0 0,-51-1 0,-7-5 0,41 1 0,918 5 0,-524 0 0,-494-1 0,-1 0 0,0 0 0,12-3 0,11-1 0,-30 5 0,0-1 0,0 1 0,0 0 0,0-1 0,0 1 0,0 0 0,0-1 0,0 1 0,0-1 0,0 1 0,-1-1 0,1 0 0,0 1 0,0-1 0,-1 0 0,1 0 0,0 0 0,-1 1 0,1-1 0,-1 0 0,0 0 0,1 0 0,0 1 0,-1-1 0,0 0 0,0 0 0,0 0 0,1 0 0,-1-2 0,0-3 0,1-1 0,-1 0 0,-1-8 0,0 5 0,0-7 0,-6-30 0,2 18 0,-1-34 0,6 12 0,-1 50 0,1 0 0,0 1 0,0-1 0,-1 1 0,1-1 0,0 1 0,-1-1 0,1 0 0,-1 0 0,1 1 0,-1-1 0,1 1 0,-1 0 0,0-1 0,1 1 0,-1-1 0,1 1 0,-1 0 0,0-1 0,1 1 0,-1 0 0,1 0 0,-2-1 0,2 1 0,-1 0 0,1 0 0,-2 0 0,2 0 0,-1 0 0,-1 0 0,-28 0 0,22 0 0,-223 1 0,125-1 0,5-6 0,-69 2 0,140 3 0,2 1 0,0-1 0,0-1 0,-33-5 0,30 2 0,0 2 0,-58-2 0,-44 0 0,86 5 0,-165 4 0,31 2 0,76 3 0,34-3 0,-26 6 0,166-10 0,1088-2 0,-1080 6 0,33-1 0,-17 1 0,158-6 0,-247 0 0,0 0 0,1 1 0,-1-1 0,1 1 0,-2 0 0,1 0 0,7 4 0,-10-5 0,1 1 0,-1-1 0,1 1 0,-1-1 0,1 1 0,-1 0 0,0 0 0,0 0 0,0 0 0,1 0 0,-1 0 0,0 0 0,0 0 0,0 1 0,-1-1 0,2 0 0,-2 1 0,1-1 0,-1 0 0,1 0 0,0 1 0,-1 2 0,0-4 0,0 0 0,0 1 0,0-1 0,0 1 0,0-1 0,0 1 0,-1-1 0,1 0 0,0 1 0,-1-1 0,1 1 0,0-1 0,-1 0 0,1 1 0,0-1 0,-1 0 0,1 1 0,-1-1 0,1 0 0,-1 0 0,1 1 0,0-1 0,-1 1 0,0-1 0,1 0 0,-1 0 0,1 0 0,0 0 0,-1 0 0,0 0 0,0 0 0,-23 2 0,12-1 0,-44 7 0,-35 6 0,79-12 0,-1 0 0,-25 0 0,3 0 0,-90 0 0,72-3 0,-1-1 0,-86-13 0,144 15 0,0 0 0,0 0 0,0-1 0,8 0 0,6-1 0,384-10 0,-382 11 0,-19 2 0,-13-1 0,-161 6 0,51 2 0,65-5 0,-105 2 0,-222-5 0,439-12 0,36-3 0,150-9 0,-67 8 0,-330 32 0,-174 7 0,-172-22 0,247-2 0,253 1 0,-1 0 0,0 0 0,0 0 0,0 0 0,1 1 0,-1-1 0,0 1 0,0-1 0,0 1 0,1 1 0,-1-1 0,0 0 0,-3 2 0,5-2 0,-1 0 0,1 1 0,0-1 0,0 1 0,-1-1 0,1 0 0,1 1 0,-2 0 0,2 0 0,-1-1 0,1 1 0,-1-1 0,0 1 0,1 0 0,0 0 0,0 0 0,-1-1 0,1 1 0,1 3 0,-1 6 0,0 1 0,-1 0 0,0-1 0,-7 24 0,5-26 0,0 0 0,-7 11 0,8-16 0,0-1 0,0 0 0,0 1 0,-1-1 0,1 0 0,-1 0 0,0 0 0,-6 4 0,9-7 0,0 0 0,0 0 0,0 0 0,-1 0 0,1 0 0,0 1 0,0-1 0,0 0 0,0 0 0,0 0 0,0 0 0,0 0 0,-1 0 0,1 0 0,0 0 0,-1 0 0,1 0 0,0 0 0,0 0 0,0 0 0,0 0 0,0 0 0,0 0 0,-1 0 0,1 0 0,0 0 0,0 0 0,0 0 0,0 0 0,0 0 0,-1 0 0,1 0 0,0 0 0,0 0 0,-1 0 0,1 0 0,0-1 0,0 1 0,0 0 0,0 0 0,0 0 0,0 0 0,0 0 0,0 0 0,0 0 0,-1 0 0,1-1 0,0 1 0,0 0 0,0 0 0,0 0 0,0 0 0,0 0 0,0-1 0,0 1 0,0 0 0,0 0 0,0 0 0,0 0 0,0 0 0,0 0 0,0-1 0,0 1 0,0 0 0,0-1 0,0 1 0,0 0 0,0 0 0,1 0 0,1-14 0,-1 12 0,4-17 0,9-26 0,-12 39 0,1 0 0,0 1 0,0-1 0,0 1 0,2 0 0,-2-1 0,1 2 0,8-9 0,-12 13 0,0 0 0,1 0 0,-1 0 0,0 0 0,0 0 0,0 0 0,0 0 0,0 0 0,1 0 0,-1-1 0,0 1 0,0 0 0,0 0 0,0 0 0,0 0 0,0 0 0,0 0 0,0 0 0,0 0 0,1 0 0,-1 0 0,0 0 0,0 0 0,0 0 0,0 0 0,0 0 0,0 0 0,0 0 0,0 0 0,1 0 0,-1 0 0,0 0 0,0 0 0,0 0 0,0 1 0,1-1 0,-1 0 0,0 0 0,0 0 0,0 0 0,0 0 0,0 0 0,0 0 0,0 0 0,0 0 0,0 0 0,0 0 0,0 0 0,0 1 0,0-1 0,0 0 0,0 1 0,3 8 0,-3 11 0,-4 2 0,2-16 0,1 1 0,0-1 0,1 1 0,0 10 0,0-15 0,0-1 0,1 2 0,0-2 0,-1 1 0,1-1 0,-1 1 0,1-1 0,0 1 0,0 0 0,0-1 0,0 1 0,1-1 0,-1 0 0,0 1 0,0-1 0,1 1 0,-1-1 0,1 0 0,0 0 0,0 0 0,2 1 0,1 0 0,1 0 0,-1 0 0,0-1 0,1 1 0,0-1 0,0-1 0,8 2 0,43-3 0,-22 0 0,78 0 0,118 2 0,-216 0 0,-15-1 0,0 0 0,0 0 0,0 0 0,0 0 0,0 1 0,0-1 0,-1 0 0,1 0 0,0 0 0,0 0 0,0 0 0,0 0 0,0 0 0,0 0 0,0 0 0,0 0 0,0 0 0,0 0 0,0 0 0,0 0 0,0 0 0,0 0 0,0 0 0,0 0 0,0 0 0,0 0 0,0 0 0,0 0 0,0 1 0,0-1 0,0 0 0,0 0 0,0 0 0,0 0 0,0 0 0,0 0 0,0 0 0,0 0 0,0 0 0,0 0 0,0 0 0,0 0 0,0 0 0,0 0 0,0 0 0,0 0 0,0 0 0,0 0 0,0 0 0,0 1 0,0-1 0,0 0 0,0 0 0,0 0 0,1 0 0,-1 0 0,0 0 0,0 0 0,0 0 0,0 0 0,0 0 0,0 0 0,0 0 0,0 0 0,0 0 0,0 0 0,-25 5 0,-56 2 0,-139-5 0,110-3 0,21 1 0,390-6 0,5 0 0,809 6 0,-1101 0 0,0-1 0,14-3 0,-17 1 0,0 2 0,0 0 0,0 0 0,15 1 0,-24 0 0,-1 1 0,1-1 0,-1 1 0,0 0 0,1-1 0,-1 1 0,0 0 0,0 0 0,0 0 0,0-1 0,0 1 0,1 0 0,-2 0 0,1 0 0,1 2 0,13 19 0,-13-19 0,6 16 0,-8-18 0,1 0 0,-1 0 0,1 0 0,-1 1 0,0-1 0,0 0 0,0 0 0,0 0 0,0 1 0,0-1 0,-1 0 0,1 0 0,-1 0 0,1 1 0,-2-3 0,1 1 0,0-1 0,-1 0 0,1 0 0,0 0 0,0 0 0,0 0 0,0-1 0,-1-1 0,2 3 0,-8-13 0,0 0 0,-7-18 0,0 1 0,12 22 0,0 0 0,0-1 0,1 1 0,0-1 0,-1-16 0,-3-19 0,5 43 0,0 0 0,1 0 0,0 1 0,-1-1 0,1 0 0,-1 0 0,0 1 0,1-1 0,-1 0 0,0 0 0,0 1 0,1-1 0,-1 1 0,0-1 0,0 1 0,0 0 0,0-1 0,0 1 0,0 0 0,1-1 0,-2 1 0,1 0 0,1 0 0,-2 0 0,1-1 0,1 1 0,-2 0 0,1 0 0,0 0 0,0 1 0,-1-1 0,-6 1 0,0-1 0,-15 5 0,16-3 0,-32 3 0,-1 0 0,1-3 0,-70-3 0,37 0 0,-87 2 0,-164-2 0,269 0 0,-136-3 0,90 0 0,65 2 0,-184 1 0,111 2 0,46-1 0,-67 1 0,128-2 0,-1 1 0,1 1 0,0-1 0,-1 0 0,1 0 0,0 0 0,0 1 0,-1-1 0,1 0 0,-1 1 0,1-1 0,0 1 0,0-1 0,0 1 0,0-1 0,0 1 0,0 0 0,0 0 0,0 0 0,0 0 0,0 0 0,0-1 0,0 1 0,-1 2 0,2-2 0,0 1 0,0-1 0,0 0 0,0 0 0,0 1 0,0-1 0,0 0 0,0 1 0,0-1 0,1 0 0,-1 0 0,1 0 0,-1 0 0,1 0 0,-1 0 0,1 1 0,0-1 0,0 0 0,-1 0 0,1 0 0,0-1 0,0 1 0,2 1 0,-3-1 0,6 4 0,0 0 0,0 0 0,7 4 0,-10-8 0,0 1 0,0 0 0,0-1 0,0 0 0,1 0 0,-1-1 0,0 1 0,0 0 0,1-1 0,3 0 0,114-2 0,-32-1 0,142-3 0,-14 1 0,126 5 0,-233 5 0,30 1 0,-34 0 0,-11-1 0,126-5 0,-220 0 0,0 0 0,0 0 0,0 0 0,0 0 0,0-1 0,0 1 0,0 0 0,0-1 0,0 1 0,-1 0 0,2-1 0,-2 0 0,1 1 0,0-1 0,0 0 0,-1 1 0,1-1 0,-1 1 0,1-1 0,0 0 0,-1 0 0,1 1 0,-1-1 0,0 0 0,1 0 0,0 0 0,-1 0 0,0 1 0,0-1 0,0 0 0,0 0 0,0 0 0,0 0 0,0-1 0,0 1 0,0 0 0,0 0 0,0 0 0,0 0 0,0 0 0,0 1 0,0-1 0,0 0 0,0-1 0,-1 2 0,0-1 0,1 0 0,0 0 0,-1 0 0,1 1 0,-1-1 0,0 0 0,1 1 0,-1-1 0,0 0 0,0 0 0,1 1 0,-1-1 0,0 1 0,0-1 0,0 1 0,1-1 0,-2 1 0,1-1 0,1 1 0,-2 0 0,1 0 0,-1-1 0,-4 1 0,0 1 0,0-1 0,0 1 0,1 0 0,-1 0 0,0 0 0,1 1 0,0 0 0,-1 0 0,1 0 0,-7 4 0,-21 8 0,28-12 0,-1-1 0,0-1 0,0 1 0,1-1 0,-1 0 0,-10 0 0,-15 0 0,-218 28 0,192-24 0,-85-4 0,64-1 0,-901 1 0,978 0 0,0 1 0,1-1 0,-2 0 0,2 0 0,-1 0 0,0 0 0,0-1 0,0 1 0,1 0 0,-2 0 0,2 0 0,-1 0 0,0-1 0,0 1 0,1 0 0,-1-1 0,0 1 0,0-1 0,1 1 0,-1 0 0,0-1 0,1 1 0,-1-1 0,1 0 0,-1 1 0,1-1 0,-1 0 0,1 1 0,-1-2 0,1 1 0,0-1 0,0 0 0,0 0 0,0 1 0,0-1 0,0 1 0,0-1 0,0 1 0,1-1 0,-1 0 0,1 1 0,1-3 0,-1 1 0,1-1 0,0-1 0,0 1 0,1 0 0,-1 0 0,4-4 0,-5 7 0,0 0 0,1 0 0,-1 0 0,1 0 0,-1-1 0,1 1 0,-1 0 0,1 1 0,0-1 0,-1 0 0,1 1 0,0-1 0,0 1 0,-1 0 0,1-1 0,0 1 0,0 0 0,2 0 0,31 0 0,64 6 0,-63-2 0,134-2 0,-95-3 0,-60 1 0,1 1 0,-1 0 0,31 6 0,-32-4 0,0-2 0,1 1 0,16-1 0,13 0 0,38 9 0,-44-5 0,69 2 0,0-7-1365</inkml:trace>
</inkml:ink>
</file>

<file path=ppt/ink/ink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701"/>
    </inkml:context>
    <inkml:brush xml:id="br0">
      <inkml:brushProperty name="width" value="0.1" units="cm"/>
      <inkml:brushProperty name="height" value="0.1" units="cm"/>
      <inkml:brushProperty name="color" value="#00A0D7"/>
    </inkml:brush>
  </inkml:definitions>
  <inkml:trace contextRef="#ctx0" brushRef="#br0">129 0 24575,'0'2'0,"0"16"0,1 0 0,3 19 0,-3-36 0,-1 1 0,0-1 0,0 1 0,0 0 0,0 0 0,0-1 0,0 1 0,0-1 0,-1 2 0,1-2 0,-1 1 0,0-1 0,1 1 0,-1-1 0,0 1 0,0-1 0,0 1 0,0-1 0,-2 2 0,-6 11 0,8-12 0,-1 0 0,1 1 0,1 0 0,-1-1 0,0 1 0,1 0 0,0 0 0,0 0 0,0-1 0,0 5 0,0-5 0,1 1 0,-1-1 0,0 1 0,0 0 0,-1-1 0,1 1 0,-1 0 0,1-1 0,-1 1 0,0-1 0,-2 5 0,2-4 0,-1 0 0,1-1 0,-1 2 0,1-1 0,1 0 0,-2 4 0,2-3 0,-1-1 0,0 0 0,0 0 0,0 0 0,-1 0 0,-1 4 0,2-4 0,-1 0 0,1-1 0,0 1 0,0 0 0,1 0 0,-1 0 0,0 3 0,1-3 0,-1 1 0,0-1 0,1 0 0,-4 6 0,-12 35 0,9-13 0,5-22 0,-1 0 0,1-1 0,-6 11 0,6-13 0,-1 1 0,1 0 0,-2 8 0,3-9 0,0 0 0,-1-1 0,0 1 0,0 0 0,-5 7 0,6-11 0,0 1 0,0-1 0,0 1 0,0-1 0,1 1 0,-1-1 0,1 0 0,0 1 0,-1-1 0,2 6 0,-1-7 0,0 0 0,0-1 0,0 1 0,0 0 0,0 0 0,0 0 0,0-1 0,1 1 0,-1 1 0,0-2 0,1 1 0,0 0 0,-1-1 0,0 1 0,1 0 0,-1-1 0,1 1 0,0 0 0,0-1 0,-1 1 0,1-1 0,0 1 0,0 0 0,-1-1 0,2 1 0,-2-1 0,1 0 0,0 1 0,0-1 0,0 0 0,0 0 0,1 1 0,15-1 0,0-1 0,32-4 0,-36 2 0,0 2 0,1 0 0,-1 0 0,0 1 0,22 2 0,7 1 0,-31-2 0,2-1 0,19 6 0,-18-4 0,1 0 0,0 0 0,-1-2 0,28-1 0,-7 0 0,-24 1 0,-1-1 0,17-3 0,-16 2 0,-1 0 0,18 0 0,428 2 0,-449 0 0,-1-1 0,0 0 0,13-3 0,-12 2 0,-1 1 0,0 0 0,14-1 0,94-3 0,-88 5 0,92 5 0,-27 1 0,-54-4 0,42-3 0,23 1 0,-89 1 0,98 3 0,171-4 0,-219 6 0,-29-6 0,28 0 0,-54-1 0,-1 0 0,0-1 0,8-1 0,-16 1 0,1 0 0,-1 0 0,1 1 0,-2-1 0,2 0 0,-1 1 0,-1-1 0,-1-2 0,-3-5 0,-3-5 0,8 12 0,-1-1 0,1 1 0,-1-1 0,1 1 0,-1 0 0,2-1 0,-1 0 0,0 1 0,0-1 0,0-3 0,-5-21 0,4 23 0,1-1 0,0 0 0,-1-10 0,1 12 0,0-1 0,1 1 0,-1-1 0,0 1 0,-1 0 0,1 0 0,-4-6 0,-4-8 0,4 2 0,-1 1 0,-14-23 0,17 33 0,2-1 0,-1 1 0,1-1 0,-1 1 0,0-7 0,1 5 0,0 1 0,-1 0 0,-3-9 0,-2 1 0,6 9 0,-1 0 0,0 1 0,1-1 0,-1 0 0,-1 1 0,1 0 0,-1 0 0,-2-4 0,2 4 0,-1-1 0,2 0 0,-1 0 0,0 0 0,1 0 0,0-1 0,0 1 0,0 0 0,1-1 0,0 1 0,0-1 0,0 0 0,1 1 0,-1-8 0,0 8 0,0 0 0,-1 0 0,0 0 0,0 0 0,0 0 0,-1 0 0,-4-6 0,-4-7 0,10 16 0,-1-2 0,1 0 0,-1 0 0,0 1 0,1 0 0,-1-1 0,-4-3 0,5 6 0,-1-2 0,1 2 0,-1-1 0,1 0 0,0 1 0,-1-1 0,0 1 0,1 0 0,-1-1 0,1 1 0,-1 0 0,1 0 0,-1 0 0,1 0 0,-4 0 0,-61-1 0,-28 3 0,71 0 0,-26 1 0,-46 3 0,39-7 0,-78 2 0,112 0 0,-50 3 0,12-4 0,-79 1 0,132-1 0,-110 5 0,69-4 0,-48-3 0,71 0 0,-19-1 0,32 3 0,-1-1 0,1-1 0,-16-3 0,14 2 0,-27-2 0,-21 4 0,32 1 0,-31-3 0,12 0 0,-68 3 0,48 1 0,38-2 0,20 0 0,0 0 0,-1 1 0,1 1 0,-15 2 0,23-2 0,0 0 0,0 0 0,0 0 0,1 0 0,-1 1 0,0-1 0,1 1 0,0 0 0,-1 0 0,1-1 0,0 1 0,0 1 0,0-1 0,0 0 0,0 0 0,0 1 0,1-1 0,0 1 0,0-1 0,-1 1 0,1-1 0,1 1 0,-1 0 0,0-1 0,0 4 0,1-5 0,0-1 0,0 1 0,0-1 0,1 0 0,-1 1 0,0-1 0,0 1 0,0-1 0,0 1 0,0-1 0,0 1 0,1-1 0,-1 0 0,1 1 0,-1-1 0,0 1 0,1-1 0,-1 0 0,0 1 0,1-1 0,-1 1 0,1-1 0,-1 0 0,1 1 0,-1-1 0,0 0 0,1 0 0,0 0 0,-1 1 0,1-1 0,-1 0 0,0 0 0,1 0 0,0 0 0,-1 0 0,1 0 0,-1 0 0,2 0 0,27 0 0,-22 0 0,101-9 0,-68 4 0,42 1 0,159-2 0,1025 6 0,-1265 0 0,1 0 0,-1 1 0,0-1 0,0 0 0,0 0 0,1 0 0,-1 1 0,0 0 0,0-1 0,0 1 0,1-1 0,-1 1 0,0-1 0,0 1 0,0-1 0,0 1 0,0 0 0,0 0 0,-1-1 0,2 1 0,-2 0 0,1 1 0,0-2 0,0 1 0,-1 0 0,0 0 0,1 0 0,-1 0 0,1 0 0,-1 0 0,1 1 0,-1-1 0,0 0 0,0 0 0,0 0 0,0 0 0,0 0 0,0 0 0,-1 3 0,1-4 0,-1 1 0,1-1 0,0 1 0,0-1 0,-1 1 0,1-1 0,-1 1 0,1-1 0,-1 0 0,1 1 0,-1-1 0,1 0 0,-1 1 0,0 0 0,1-1 0,0 0 0,-1 0 0,0 1 0,0-1 0,1 0 0,-1 0 0,1 0 0,-1 0 0,0 0 0,1 0 0,-2 0 0,-21 0 0,16 0 0,-100 5 0,8 0 0,-727-5 0,425 0 0,379 1 0,0 1 0,-32 6 0,31-3 0,-44 1 0,50-4 0,1 0 0,-18 3 0,17-2 0,-27 2 0,43-5 0,-1 0 0,0 0 0,1-1 0,-1 1 0,1 0 0,-1-1 0,1 1 0,-3-2 0,-9-2 0,13 4 0,-1 0 0,1 0 0,-1 0 0,1 0 0,0 0 0,-1 0 0,1 0 0,0 0 0,-1 1 0,1-1 0,-1 0 0,1 0 0,0 0 0,-1 1 0,1-1 0,0 1 0,0-1 0,-1 0 0,1 0 0,0 1 0,-1-1 0,1 0 0,0 1 0,0-1 0,0 0 0,0 1 0,0-1 0,-1 0 0,1 1 0,0-1 0,0 1 0,-2 6 0,0-4 0,1 1 0,0-1 0,0 0 0,0 1 0,1-1 0,-1 5 0,2-7 0,-1-1 0,0 1 0,0-1 0,1 1 0,0-1 0,-1 1 0,0 0 0,1-1 0,-1 1 0,1-1 0,0 1 0,-1-1 0,1 0 0,-1 1 0,1-1 0,0 0 0,-1 1 0,1-1 0,0 0 0,0 0 0,-1 1 0,1-1 0,-1 0 0,2 0 0,-2 0 0,1 0 0,1 0 0,24 1 0,-22-2 0,89-7 0,-65 4 0,49-1 0,-14 2 0,-29 1 0,130-4 0,593 6 0,-628 6 0,-94-5 0,62 8 0,-71-7 0,1-1 0,34-2 0,-10 0 0,-40 1 0,4 0 0,1 0 0,0 0 0,-1-2 0,1 1 0,24-7 0,21-2 0,-61 8 0,-5 0 0,-6 0 0,-143 0 0,85 3 0,-72-1 0,408-6 0,-263 6 0,1 0 0,-1 1 0,1-1 0,-1 1 0,0 0 0,1 0 0,0 0 0,5 3 0,32 17 0,-25-11 0,-12-9 0,-2 1 0,1 1 0,0-1 0,-1 1 0,1-1 0,-1 1 0,0 0 0,3 3 0,-6-6 0,0 0 0,0 1 0,0-1 0,-1 0 0,1 0 0,0 0 0,-1 0 0,1 1 0,0-1 0,0 0 0,0 0 0,0 1 0,-1-1 0,1 0 0,0 0 0,0 0 0,0 0 0,-1 0 0,1 0 0,-1 0 0,1 0 0,0 0 0,0 0 0,0 0 0,-1 0 0,1 0 0,0 0 0,0 0 0,-1 0 0,-10 0 0,11 0 0,-647 0 0,502 5 0,-13 1 0,138-6 0,-28 5 0,26-2 0,-22 0 0,-141 7 0,148-8 0,-42-2 0,29-1 0,24 0 0,-41-7 0,41 5 0,-42-2 0,-180 5 0,235-1 0,11-1 0,9 1 0,342-39 0,-166 22 0,-121 13 0,-34 2 0,30 0 0,7 2 0,48 2 0,-103 1 0,0-1 0,0 1 0,0 0 0,9 4 0,-19-6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0,-7 5 0,-11 0 0,-7-2 0,-37 0 0,10-1 0,28-1 0,-53 6 0,-66 3 0,126-8 0,1-1 0,-19 6 0,4-1 0,2-3 0,-45 0 0,29-1 0,-52 5 0,66-4 0,26-3 0,0 0 0,1 0 0,-1 1 0,0 0 0,1 0 0,0 0 0,-1 0 0,1 1 0,-1 0 0,2 0 0,-2 0 0,-4 3 0,-11 8 0,13-8 0,0-1 0,-9 9 0,14-12 0,2 1 0,-1 0 0,-1 0 0,2 1 0,-1-1 0,1 0 0,-1 0 0,1 1 0,0-1 0,0 0 0,-2 5 0,2-1 0,5-13 0,2-7 0,9-10 0,-14 21 0,0 1 0,0 0 0,-1 0 0,1 0 0,0 0 0,-1 0 0,1 0 0,-1-1 0,0 1 0,0-3 0,0 5 0,0 0 0,0 0 0,0-1 0,0 1 0,0-1 0,0 1 0,0 0 0,0 0 0,0 0 0,0-1 0,0 1 0,0 0 0,-1 0 0,1 0 0,0-1 0,0 1 0,0 0 0,0 0 0,0 0 0,0 0 0,-1 0 0,1-1 0,0 1 0,-1 0 0,1 0 0,0 0 0,0 0 0,0 0 0,-1 0 0,1 0 0,0 0 0,0 0 0,0-1 0,-2 1 0,-7 5 0,-6 9 0,14-13 0,1-1 0,-2 1 0,2 0 0,-1-1 0,1 2 0,-1-2 0,0 1 0,1 0 0,0 0 0,-1 0 0,1 0 0,0-1 0,-1 1 0,1 0 0,-1 1 0,1-2 0,0 1 0,0 0 0,0 0 0,0 0 0,0 0 0,0 0 0,1 0 0,0 2 0,-1-3 0,1 1 0,1 0 0,-1 0 0,-1-1 0,2 1 0,-1 0 0,0-1 0,0 1 0,0-1 0,1 0 0,-1 1 0,1 0 0,-1-1 0,0 0 0,0 0 0,1 0 0,-1 0 0,0 0 0,3 0 0,144-1 0,-123-1 0,41-8 0,-7 0 0,19 4 0,116 5 0,-97 2 0,967-1 0,-973-5 0,-58 4 0,29 2 0,-61-1 0,1 0 0,-1 1 0,1-1 0,-1 1 0,0 0 0,0-1 0,0 1 0,1-1 0,-1 1 0,-1 1 0,2-2 0,-1 1 0,-1 0 0,2 0 0,-2 0 0,1 0 0,-1 0 0,2 0 0,-1 2 0,-1-2 0,0-1 0,1 1 0,0 0 0,-1-1 0,0 1 0,0-1 0,0 1 0,1 0 0,-1-1 0,0 1 0,0 0 0,0 0 0,0-1 0,0 1 0,0 0 0,0-1 0,0 1 0,0 0 0,-1-1 0,1 1 0,0 0 0,0-1 0,0 1 0,-1 0 0,0-1 0,1 1 0,0 0 0,-1-1 0,1 1 0,0-1 0,-1 1 0,0-1 0,1 1 0,-2 0 0,-8 2 0,1-1 0,-1 1 0,0-2 0,0 1 0,0-1 0,0 0 0,-13-1 0,-9 1 0,-43 1 0,-9 1 0,-35 2 0,49-4 0,13 1 0,-60 4 0,-71 5 0,181-11 0,-170 5 0,-10-5 0,378-12 0,-13 1 0,-57 12 0,-50 0 0,102-9 0,-162 6 0,-13 1 0,-20-1 0,-505 1 0,260 2 0,-390-1 0,645-1 0,11 1 0,1 0 0,-1 0 0,0-1 0,1 1 0,-1 0 0,0 0 0,0 0 0,1 0 0,-1 0 0,0 0 0,0 0 0,1 0 0,-1 0 0,0 0 0,0 0 0,1 1 0,-1-1 0,1 0 0,-1 0 0,0 1 0,0-1 0,1 0 0,-1 0 0,0 1 0,1-1 0,0 1 0,-1-1 0,1 0 0,-1 1 0,0-1 0,1 1 0,0-1 0,-1 1 0,1-1 0,-1 1 0,1 0 0,0 0 0,0-1 0,-1 1 0,1-1 0,0 1 0,0 0 0,0 0 0,-4 15 0,1 0 0,1 1 0,0 21 0,-1 3 0,3-38 0,-1-1 0,1 0 0,-1 0 0,0 1 0,0-1 0,0 0 0,0 0 0,0 0 0,-1 0 0,1 0 0,-1 0 0,1-1 0,-1 1 0,0 0 0,-3 2 0,127-115 0,-116 104 0,-3 5 0,-1 0 0,0 1 0,0-2 0,0 1 0,1 0 0,-2 0 0,1-1 0,-1 1 0,1-1 0,-1 0 0,1 1 0,-1-5 0,-1 7 0,0 0 0,0 0 0,0-1 0,0 1 0,0 0 0,0 0 0,0 0 0,0-1 0,0 1 0,0 0 0,0 0 0,0 0 0,0 0 0,-1 0 0,1-1 0,0 1 0,0 0 0,0 0 0,0 0 0,0 0 0,-1 0 0,1 0 0,0 0 0,-1 0 0,1-1 0,0 1 0,0 0 0,0 0 0,0 0 0,-1 0 0,1 0 0,0 0 0,0 0 0,0 0 0,-1 0 0,1 0 0,0 0 0,-1 0 0,1 0 0,0 0 0,0 0 0,0 1 0,0-1 0,-1 0 0,1 0 0,0 0 0,0 0 0,0 0 0,0 0 0,-1 0 0,1 0 0,0 1 0,0-1 0,-1 0 0,1 0 0,-12 7 0,3 1 0,-2 0 0,2 1 0,-15 17 0,23-26 0,1 1 0,-1 0 0,1 0 0,-1 0 0,1-1 0,-1 1 0,1 0 0,0 0 0,0 0 0,0 0 0,0 0 0,-1 0 0,1 0 0,0 0 0,0 0 0,1 0 0,-1 0 0,0-1 0,0 2 0,0-1 0,1 0 0,-1-1 0,0 1 0,1 0 0,-1 0 0,1 0 0,0 1 0,3 2 0,0-1 0,-1 1 0,1-1 0,7 5 0,1 1 0,-10-8 0,-1 0 0,1 0 0,1 0 0,-2 0 0,2 1 0,-1-1 0,1 0 0,-2-1 0,2 1 0,-1-1 0,1 1 0,-1-1 0,5 1 0,35-2 0,-20 0 0,36 2 0,-23 0 0,64-5 0,-75 0 0,-6 2 0,29-1 0,304 3 0,-650 14 0,29 0 0,79-14 0,191 0 0,0 0 0,-1 0 0,1 0 0,0 0 0,-1 0 0,1 0 0,-1 0 0,1 0 0,0 0 0,-1 0 0,1 0 0,0 0 0,-1 0 0,1 0 0,-1 0 0,1 0 0,0-1 0,0 1 0,-1 0 0,1 0 0,0 0 0,0 0 0,-1-1 0,1 1 0,-1 0 0,1 0 0,0-1 0,0 1 0,0-1 0,-1 1 0,1 0 0,0 0 0,0-1 0,0 0 0,0 0 0,0 0 0,0 1 0,1-1 0,-1 0 0,0 0 0,0 1 0,1-2 0,0 2 0,-1-1 0,1 0 0,-1 1 0,2-2 0,26-24 0,-21 21 0,-3 1 0,2 1 0,-1-1 0,1 1 0,0 1 0,0-1 0,8-3 0,-7 4 0,-1-1 0,0 1 0,0-1 0,0 0 0,9-8 0,-12 9 0,-1 0 0,0 1 0,0-1 0,1 0 0,0 0 0,-1 1 0,1 0 0,0 0 0,0-1 0,-1 1 0,1 0 0,0 0 0,0 1 0,0-1 0,0 1 0,1-1 0,-1 1 0,4 0 0,63 1 0,174-2 0,-171-5 0,18 1 0,-57 5 0,30 0 0,-64 0 0,1 0 0,0 0 0,0 0 0,-1 0 0,1 1 0,-1-1 0,1 0 0,0 0 0,0 0 0,-1 1 0,1-1 0,0 0 0,-1 0 0,1 1 0,-1-1 0,2 1 0,-2-1 0,0 1 0,0-1 0,0 0 0,0 1 0,1-1 0,-1 0 0,0 0 0,0 1 0,0-1 0,0 0 0,0 1 0,0-1 0,0 1 0,0-1 0,0 0 0,0 1 0,0-1 0,0 0 0,0 1 0,0-1 0,-1 0 0,1 1 0,0 0 0,-2 0 0,2 0 0,-1 0 0,0 1 0,0-1 0,0 0 0,-1 0 0,1 0 0,0 0 0,0 0 0,0-1 0,-2 2 0,-24 9 0,0-1 0,-43 10 0,36-11 0,24-7 0,0-1 0,0 1 0,0-2 0,-1 1 0,1-1 0,-11-2 0,-11 0 0,-56-3 0,-4-1 0,50 5 0,24 0 0,-1 1 0,0 0 0,0 2 0,-25 4 0,92-7 0,200-4 0,-237 5 0,0-1 0,16-3 0,13-1 0,90-2 0,-83 2 0,-22 2 0,29 0 0,62 4 0,143-2 0,-179-4 0,26-1 0,429 6 0,-485-6 0,-48 6 0,-2 0 0,1 0 0,-1 0 0,1-1 0,0 1 0,0 0 0,-1-1 0,1 1 0,0 0 0,-1-1 0,1 1 0,-1 0 0,1-1 0,-1 1 0,1-1 0,-1 0 0,1 1 0,-1-1 0,0 1 0,1-1 0,-1 1 0,1-1 0,-1 1 0,0-1 0,0 0 0,0 1 0,1-1 0,-1 1 0,0-1 0,0 0 0,0 0 0,0 1 0,0-1 0,0 0 0,0 1 0,-1-2 0,1 2 0,0-1 0,0 0 0,0 0 0,0 0 0,0 0 0,0 0 0,0 1 0,1-1 0,-1 0 0,0 0 0,1 1 0,-1-1 0,0 0 0,1 1 0,-1-1 0,0 0 0,1 0 0,0 0 0,-1 1 0,1-1 0,-1 1 0,2-2 0,-1 2 0,-1 0 0,1 0 0,0 0 0,-1 0 0,1 0 0,-1 0 0,0 0 0,1 0 0,0 0 0,-1 0 0,1 1 0,-1-1 0,1 0 0,0 0 0,-1 0 0,0 0 0,1 1 0,-1-1 0,1 0 0,-1 0 0,1 1 0,-1-1 0,0 0 0,1 1 0,-1-1 0,0 0 0,1 1 0,-1 0 0,1-1 0,-1 0 0,0 1 0,0-1 0,0 1 0,1 0 0,6 16 0,-5-8 0,-2-7 0,1 0 0,-1 1 0,1 0 0,-1-1 0,0 0 0,0 1 0,-1 4 0,0-6 0,1 0 0,0 0 0,-1-1 0,1 1 0,-1 0 0,0-1 0,1 1 0,-1-1 0,1 1 0,-1 0 0,0-1 0,0 1 0,1 0 0,-1-1 0,0 0 0,0 1 0,0-1 0,0 0 0,0 1 0,1-1 0,-2 0 0,2 0 0,-1 0 0,-1 1 0,2-1 0,-1 0 0,-2 0 0,-32 1 0,-66-4 0,10-2 0,-380 5 0,376 6 0,18-1 0,12-3 0,-122 2 0,174-4 0,-13-1 0,25 1 0,0 0 0,-1 0 0,1 0 0,-1 0 0,1 0 0,0 1 0,0-1 0,-1 0 0,1 1 0,0-1 0,-1 1 0,1-1 0,-1 1 0,1 1 0,1-2 0,-1 1 0,0 0 0,1 0 0,-1 0 0,1 0 0,-1 0 0,0-1 0,1 1 0,0 1 0,0-1 0,0 0 0,-1 0 0,1 0 0,0 0 0,0 0 0,0 0 0,0 0 0,0 0 0,1 0 0,-1 0 0,0 0 0,0 0 0,1 0 0,0 0 0,0 1 0,0 1 0,0-2 0,0 1 0,0-1 0,0 1 0,0 0 0,1-1 0,-1 1 0,1-1 0,0 0 0,-1 1 0,1-1 0,0 0 0,3 2 0,1-2 0,0 0 0,1 0 0,0 0 0,-1-1 0,1 1 0,-1-1 0,1-1 0,6 0 0,12 0 0,42 2 0,68-2 0,-102-1 0,35-1 0,-43 2 0,26-4 0,-26 2 0,28 0 0,122-2 0,187 5 0,-356 0 0,1 0 0,0 1 0,-1 0 0,1 0 0,-1 0 0,0 1 0,0 0 0,0 0 0,8 5 0,-8-6 0,-1 1 0,-1 0 0,2-1 0,5 2 0,-10-3 0,-1 0 0,2 1 0,-1-1 0,0 0 0,0 0 0,0 0 0,0 0 0,0 0 0,0-1 0,0 1 0,0 0 0,2-1 0,-3 1 0,0 0 0,0-1 0,1 1 0,-1 0 0,0 0 0,0-1 0,0 1 0,1 0 0,-1 0 0,1-1 0,-1 1 0,0 0 0,0-1 0,0 1 0,0 0 0,0-1 0,0 1 0,0 0 0,0-1 0,0 1 0,0 0 0,0-1 0,0 1 0,0 0 0,0-1 0,0 1 0,0 0 0,0-1 0,0 1 0,0-1 0,0 1 0,-1-1 0,0 0 0,0 0 0,1 0 0,-2-1 0,2 1 0,-1 0 0,-1 0 0,2 0 0,-1 0 0,-1 0 0,1 0 0,-1 0 0,1 1 0,0-1 0,-1 0 0,1 1 0,0-1 0,-1 0 0,1 1 0,-1-1 0,0 1 0,1 0 0,-4-1 0,-4 0 0,-1 1 0,-16 0 0,15 0 0,-65-6 0,75 6 0,-28 1 0,0-1 0,1-2 0,-46-7 0,9-9 0,49 15-77,9 1-181,0 0 1,-1 0-1,1 1 0,-9 0 1</inkml:trace>
</inkml:ink>
</file>

<file path=ppt/ink/ink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702"/>
    </inkml:context>
    <inkml:brush xml:id="br0">
      <inkml:brushProperty name="width" value="0.1" units="cm"/>
      <inkml:brushProperty name="height" value="0.1" units="cm"/>
      <inkml:brushProperty name="color" value="#00A0D7"/>
    </inkml:brush>
  </inkml:definitions>
  <inkml:trace contextRef="#ctx0" brushRef="#br0">1 527 24575,'0'-4'0,"0"-8"0,0 0 0,1 0 0,0 1 0,5-16 0,8-5 0,-11 27 0,-1-1 0,0 1 0,1-1 0,-1 0 0,-1 1 0,1-2 0,-1 1 0,0-6 0,-1 9 0,1 0 0,-1 1 0,1 0 0,0-1 0,-1 0 0,1 1 0,1 0 0,-1 0 0,0-1 0,1 1 0,-1 0 0,1 0 0,3-4 0,9-13 0,-1-9 0,-7 15 0,1 0 0,10-16 0,34-40 0,-36 51 0,20-21 0,-25 29 0,-8 7 0,0 0 0,1 1 0,-1-1 0,1 1 0,-1-1 0,1 1 0,0 0 0,0 0 0,0 0 0,1 1 0,-1-1 0,1 1 0,4-3 0,2 1 0,-1 0 0,0-1 0,15-7 0,-19 8 0,1-1 0,0 1 0,0 1 0,1-1 0,0 1 0,-1 0 0,1 0 0,-1 0 0,1 1 0,9-1 0,87-3 0,-93 6 0,1-1 0,1 1 0,-2 0 0,18 5 0,-6-2 0,0-1 0,0-1 0,0-1 0,43-2 0,-15 0 0,-19 0 0,32 2 0,-60 0 0,0 0 0,0 0 0,0 0 0,0 0 0,0 0 0,0 1 0,-1-1 0,1 1 0,0 0 0,-1 0 0,0-1 0,3 5 0,13 7 0,54 36 0,-52-38 0,-14-9 0,-1 1 0,1 0 0,-2 0 0,2 0 0,5 5 0,-10-6 0,0 0 0,1-1 0,-1 0 0,1 1 0,0-1 0,-1 0 0,1 0 0,0 0 0,0 0 0,0 0 0,-1 0 0,1-1 0,1 1 0,-2 0 0,2-1 0,-1 0 0,0 1 0,3-1 0,-3 1 0,1-1 0,0 2 0,0-2 0,-1 1 0,1 0 0,0 0 0,-1 1 0,0-1 0,1 0 0,-1 1 0,1 0 0,-2-1 0,4 3 0,-3-1 0,0-1 0,1 0 0,-1-1 0,1 2 0,0-2 0,0 1 0,0-1 0,0 0 0,-1 0 0,5 2 0,0-2 0,-2 0 0,1 0 0,-1 0 0,0 0 0,0 1 0,1-1 0,-1 1 0,-1 0 0,1 1 0,0-1 0,0 1 0,4 3 0,0 1 0,2-1 0,-2 1 0,2-2 0,13 6 0,-21-10 0,26 7 0,-25-6 0,1-2 0,-1 1 0,-1 1 0,2-1 0,-1 0 0,-1 1 0,5 2 0,6 5 0,28 12 0,-6-9 0,3-1 0,68 29 0,-95-36 0,0 0 0,0-1 0,1 0 0,23 2 0,-49-5 0,11 0 0,-1 0 0,1 0 0,-1 0 0,1 0 0,-1 0 0,1 0 0,-1-1 0,1 1 0,-1 0 0,1-1 0,0 0 0,0 1 0,-1-1 0,1 0 0,0-1 0,0 1 0,-3-1 0,5 2 0,0 0 0,0 0 0,0 0 0,0-1 0,0 1 0,0 0 0,0 0 0,0 0 0,0 0 0,0 0 0,0 0 0,0 0 0,-1 0 0,1-1 0,0 1 0,0 0 0,0 0 0,0 0 0,0 0 0,0 0 0,0 0 0,0 0 0,0-1 0,0 1 0,0 0 0,0 0 0,0 0 0,0 0 0,0 0 0,1 0 0,-1 0 0,0 0 0,0-1 0,0 1 0,0 0 0,0 0 0,0 0 0,0 0 0,0 0 0,0 0 0,0 0 0,0 0 0,9-3 0,8 2 0,-17 1 0,6 1 0,0-1 0,0 1 0,0 1 0,0-1 0,9 3 0,-9-2 0,0 0 0,-1-1 0,1 0 0,0 0 0,11 1 0,-13-2 0,-1 1 0,2-1 0,-2 1 0,1 0 0,-1 0 0,1 0 0,5 2 0,-4-1 0,-1 0 0,1 0 0,0-1 0,5 1 0,20 3 0,-19-3 0,1-1 0,24 2 0,-25-3 0,0 1 0,-1 1 0,18 3 0,-17-3 0,0 1 0,0-2 0,17 2 0,-23-3 0,0 0 0,0 0 0,0 1 0,0 0 0,0 0 0,0 0 0,0 1 0,-1-1 0,1 1 0,6 3 0,-1 0 0,-1 1 0,0 1 0,13 10 0,-18-14 0,0-1 0,-1 0 0,2 1 0,-1-1 0,7 2 0,15 9 0,-22-10 0,4 2 0,-1-1 0,1 1 0,10 4 0,-12-6 0,0 0 0,-1 0 0,1 1 0,-1-1 0,9 9 0,-14-12 0,0 0 0,-1 1 0,1-1 0,0 0 0,0 0 0,-1 0 0,0 0 0,1 1 0,0-1 0,0 0 0,-1 0 0,1 0 0,0 0 0,-1 0 0,1 0 0,-1 0 0,1 0 0,0 0 0,-1 0 0,1 0 0,0 0 0,-1 0 0,0 0 0,1 0 0,-1 0 0,-13-1 0,-14-4 0,6 0 0,-25-1 0,26 4 0,-35-2 0,-6 1 0,48 1 0,-62-3 0,53 4 0,-39 1 0,-13 0 0,52-2 0,-43-1 0,-625 3 0,600 5 0,-20 1 0,-536-6 0,621 3 0,23-2 0,0 0 0,-1-1 0,1 1 0,-1 0 0,1-1 0,0 0 0,-1 0 0,1 0 0,0-1 0,-7-1 0,9 2 0,0-1 0,0 0 0,0 1 0,1-1 0,-1 0 0,0 0 0,0 0 0,1 1 0,0-2 0,-1 1 0,1 0 0,-1 1 0,1-1 0,-1 0 0,1 0 0,0 0 0,0 0 0,0-1 0,0 1 0,0 0 0,0 0 0,0-1 0,3-24 0,2 15 0,-1 1 0,12-20 0,-14 26 0,0 1 0,-1-1 0,0 1 0,0 0 0,0-1 0,-1 1 0,0 0 0,1-5 0,-1 4 0,1 0 0,-1 0 0,1 0 0,1-6 0,2 2 0,-3 3 0,1 1 0,0-1 0,0 1 0,1 0 0,3-6 0,-3 7 0,-1-1 0,0 0 0,0-1 0,2-3 0,2-7 0,44-74 0,-43 79 0,1 0 0,0 1 0,10-10 0,0 1 0,-9 8 0,0 1 0,19-15 0,-24 21 0,1 0 0,0 0 0,0 1 0,0 0 0,0-1 0,0 1 0,1 0 0,-1 1 0,10-3 0,28 0 0,0 2 0,46 1 0,-71 1 0,-27 1 0,-14-2 0,23 1 0,-1 0 0,0-1 0,0 1 0,0 0 0,1 0 0,-1 0 0,0-1 0,1 1 0,-1 0 0,0-1 0,0 1 0,1-1 0,-1 1 0,1 0 0,0-1 0,-1 1 0,0-1 0,1 1 0,-1-1 0,1 0 0,0 1 0,-1-1 0,0-1 0,1 1 0,0 1 0,0-1 0,-1 0 0,1 1 0,0-1 0,-1 1 0,1-1 0,-1 1 0,1-1 0,-1 0 0,1 1 0,-1 0 0,0-1 0,1 0 0,-1 1 0,0-1 0,1 1 0,-1 0 0,0-1 0,0 1 0,1 0 0,-1 0 0,0-1 0,-1 1 0,-21 0 0,2 0 0,41-4 0,-8 3 0,-1 0 0,1 1 0,0 0 0,0 2 0,0-1 0,18 4 0,-16-2 0,1-1 0,-1 0 0,0-1 0,20 0 0,11 0 0,-11 5 0,-27-5 0,0 1 0,1-1 0,-1-1 0,7 2 0,-7-3 0,-1 1 0,1 0 0,0 0 0,-1 1 0,0 0 0,1 0 0,-1 0 0,1 0 0,-1 1 0,10 4 0,-4 3 0,8 3 0,6 0 0,-2 0 0,42 27 0,-8-7 0,-39-21 0,39 17 0,29 6 0,27 17 0,10-7 0,-85-32 0,33 11 0,-64-20 0,0-1 0,0 0 0,0 0 0,13 1 0,-12-2 0,1 1 0,16 4 0,-20-4 0,1-1 0,0 0 0,-1 0 0,10 0 0,-9 0 0,-1-1 0,1 1 0,0 1 0,7 1 0,44 10 0,-31-7 0,-3-2 0,45 5 0,-57-7 0,23 4 0,-24-3 0,0-1 0,17 2 0,-21-4 0,0 1 0,0 0 0,14 3 0,-21-4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0,-9 0 0,-9 1 0,-408-2 0,205-1 0,133-4 0,-110 1 0,137 2 0,39 2 0,0-1 0,0 0 0,-24-6 0,31 5 0,0 1 0,-1 0 0,1 1 0,-18 1 0,-5 0 0,-606-1 0,640 0 0,2 1 0,1-1 0,-1 0 0,1 0 0,0 0 0,-1-1 0,1 1 0,0 0 0,-1 0 0,1-1 0,-3 0 0,4 1 0,0-1 0,-1 1 0,0-1 0,1 0 0,0 1 0,-1-1 0,1 1 0,0-1 0,0 1 0,0-1 0,-1 0 0,1 1 0,0-1 0,0 1 0,0-1 0,0 0 0,0 1 0,0-1 0,0 0 0,0 0 0,0 1 0,0-1 0,1 1 0,-1-2 0,4-11 0,1-1 0,0 0 0,2 1 0,-1 0 0,17-23 0,-1 0 0,8-9 0,-27 41 0,14-30 0,-14 26 0,1 0 0,0 0 0,0 0 0,0 1 0,1-1 0,0 2 0,1-2 0,0 2 0,0-1 0,10-8 0,-10 11 0,0 0 0,0 0 0,0 1 0,1 0 0,-1 0 0,0 1 0,1 0 0,12-4 0,-5 3 0,0 0 0,1-1 0,-1 2 0,1 1 0,21-1 0,99-4 0,-83 6 0,50 1 0,-33 10 0,-61-9 0,0 0 0,1 1 0,-1 0 0,0 0 0,-1 0 0,1 2 0,-1-2 0,10 8 0,-8-6 0,18 16 0,-11-7 0,4 1 0,1 0 0,1-1 0,26 13 0,93 32 0,-122-50 0,5 2 0,36 21 0,-50-27 0,-1 0 0,1-1 0,1 1 0,15 3 0,17 7 0,30 13 0,-23-10 0,-34-12 0,-1-2 0,2 0 0,-1-1 0,1 0 0,24 1 0,-38-4 0,-28-1 0,-48 4 0,0 1 0,69-4 0,-174-4 0,2-4 0,132 7 0,-54-9 0,65 6 0,-8-2 0,-64-1 0,-387 8 0,457 0 0,-59 8 0,81-5 0,-1-1 0,1 1 0,0 0 0,0 1 0,-22 11 0,30-13 0,9-5 0,9-6 0,-6 2 0,6-5 0,0 0 0,-1-1 0,11-14 0,36-50 0,-50 64 0,-1-1 0,11-22 0,-6 9 0,-8 18 0,0 0 0,0-1 0,11-12 0,-13 18 0,1 0 0,0 0 0,-1 0 0,1 0 0,1 1 0,-1-1 0,0 1 0,0 0 0,10-4 0,3 0 0,-14 4 0,2 1 0,-1-1 0,0 1 0,0 0 0,1 0 0,5-1 0,-9 2 0,167-11 0,-20 16 0,-133-4 0,13 0 0,-21-2 0,1 1 0,-1 0 0,1 1 0,-1 0 0,1 0 0,-1 0 0,0 1 0,0 0 0,1 0 0,7 4 0,31 22 0,-35-22 0,20 11 0,51 20 0,-26-12 0,-44-19 0,17 12 0,-22-12 0,2-1 0,-1 0 0,1 0 0,11 4 0,3 0 0,-13-5 0,23 7 0,-20-8 0,0 1 0,17 9 0,-1-1 0,-20-8 0,-1-1 0,0 1 0,1 1 0,10 7 0,-19-12 0,1 0 0,-1 0 0,0 1 0,0-1 0,1 0 0,-1 0 0,0 0 0,1 0 0,-1 1 0,0-1 0,0 1 0,0-1 0,0 0 0,1 0 0,-1 0 0,0 1 0,0-1 0,0 0 0,0 1 0,0-1 0,0 0 0,0 0 0,0 1 0,0-1 0,0 0 0,0 0 0,0 1 0,0-1 0,0 0 0,0 1 0,0-1 0,0 0 0,0 1 0,-1-1 0,1 0 0,-1 1 0,0-1 0,1 1 0,-1-1 0,1 1 0,-1-1 0,0 0 0,0 0 0,1 0 0,-1 1 0,0-1 0,-1 0 0,-31 0 0,29 0 0,-34 0 0,-87-4 0,17 1 0,2 0 0,-124 1 0,127 3 0,-154-1 0,232-2 0,0 0 0,-34-7 0,57 9 0,-2 0 0,1-1 0,-1 0 0,1 1 0,0-1 0,-1 0 0,1-1 0,-3-1 0,5 3 0,0-1 0,1 1 0,0 0 0,-1-1 0,1 1 0,0 0 0,-1-1 0,0 1 0,1-1 0,0 1 0,0 0 0,0-1 0,-1 0 0,1 1 0,0-1 0,-1 1 0,1-1 0,0 1 0,0-1 0,0-1 0,0 1 0,1 0 0,-1 0 0,1 0 0,-1 0 0,0 0 0,1 0 0,0 0 0,-1 0 0,1 0 0,-1 0 0,2-2 0,19-19 0,-14 14 0,1-1 0,5-9 0,-8 13 0,0-1 0,0 1 0,0 0 0,7-4 0,1-4 0,1 0 0,-9 7 0,1 1 0,0-1 0,0 1 0,0 0 0,12-6 0,-6 6 0,22-6 0,-20 7 0,9-2 0,0 1 0,1 1 0,0 0 0,33 0 0,107-2 0,-152 6 0,0 1 0,0-1 0,0 2 0,-1 0 0,1 0 0,0 0 0,15 7 0,-4-1 0,-9-4 0,1 1 0,-1 1 0,0-1 0,17 12 0,22 14 0,38 19 0,-22-9 0,-63-38 0,-4-2 0,1 0 0,0 1 0,-1-1 0,0 1 0,0-1 0,1 1 0,-2 0 0,5 3 0,-7-5 0,1 1 0,0-1 0,-1 0 0,1 0 0,0 1 0,-1-1 0,0 0 0,1 0 0,0 0 0,-1 0 0,0 1 0,1-1 0,-1 0 0,1 0 0,0 0 0,-1 0 0,0 0 0,1 0 0,-1 0 0,0 0 0,-13 0 0,14 0 0,-16 0 0,-132 4 0,-15 1 0,-229 3 0,263-9 0,98 0 0,29 0 0,0 1 0,-1 0 0,1-1 0,-1 1 0,1-1 0,0 0 0,-1 0 0,1 0 0,-4-2 0,5 2 0,0 1 0,0-1 0,1-1 0,-1 2 0,0-1 0,1 0 0,-1 0 0,1 0 0,-1 0 0,1 0 0,-1 0 0,1 0 0,0 0 0,0-1 0,0 1 0,0 0 0,0 0 0,0 0 0,0 0 0,0 0 0,0 0 0,0 0 0,1 0 0,-1 0 0,1-1 0,1-3 0,0 2 0,0-1 0,1 0 0,-1 1 0,4-5 0,0 1 0,1 0 0,1 1 0,0 0 0,0-1 0,1 2 0,-1 0 0,1 0 0,1 0 0,-1 1 0,1 0 0,12-4 0,11-2 0,65-13 0,-79 20 0,0 1 0,1 0 0,25 2 0,177 0 0,-214 1 0,1 0 0,-1 0 0,0 1 0,0 0 0,0 1 0,-1-1 0,1 1 0,11 7 0,7 1 0,-25-11 0,12 5 0,0 1 0,17 10 0,-28-15 0,1 0 0,0 1 0,-1 0 0,0 0 0,1 0 0,-1 0 0,0 0 0,0 0 0,0 1 0,-1-1 0,1 0 0,0 1 0,-1-1 0,0 1 0,0-1 0,0 1 0,1 3 0,-2-4 0,0-1 0,-1 0 0,0-1 0,1 1 0,-1 0 0,1 0 0,-1 0 0,0-1 0,1 1 0,-1 0 0,0 0 0,0 0 0,1-1 0,-2 1 0,2-1 0,-1 1 0,0-1 0,0 1 0,0-1 0,-1 1 0,-23 9 0,-31 4 0,36-10 0,10-3 0,-1 1 0,1-2 0,-13 1 0,11-1 0,0 0 0,-11 3 0,-232 20 0,89-22 0,89-2 0,76 2 0,0-1 0,1 0 0,-1 0 0,1 0 0,-1 0 0,0 0 0,1 0 0,-1 0 0,0 0 0,0 0 0,1 0 0,-1-1 0,1 1 0,-1 0 0,0 0 0,1 0 0,-1-1 0,1 1 0,-1-1 0,0 1 0,1 0 0,0-1 0,-1 1 0,1 0 0,-1-1 0,1 1 0,-1-1 0,1 1 0,0 0 0,-1-1 0,1 1 0,0-1 0,0 1 0,-1-1 0,1 1 0,0-1 0,-1 1 0,1-1 0,0 0 0,0 0 0,0 1 0,0-1 0,0 1 0,0-1 0,0 1 0,0-1 0,1 1 0,-1-1 0,0 1 0,0-1 0,1 1 0,-1-1 0,0 1 0,0-1 0,1 0 0,1-2 0,-1 0 0,1 0 0,0 1 0,0 0 0,0-1 0,1 1 0,-1 0 0,0 0 0,6-4 0,2 2 0,1-1 0,1 1 0,-1 0 0,19-3 0,-10 2 0,19-3 0,-26 6 0,1-1 0,13-4 0,-22 5 0,1 1 0,-1 0 0,10-1 0,-10 2 0,1-1 0,0 0 0,9-2 0,-8 1 0,-1 0 0,0 1 0,0 1 0,0-1 0,8 1 0,15-2 0,-6-1 0,27 1 0,-3 0 0,19-4 0,-61 6 0,1-1 0,-1 1 0,0-1 0,6-1 0,-55 1 0,-133 11 0,132-7 0,21-2 0,1 2 0,-32 5 0,42-5 0,-24 1 0,25-4 0,-1 2 0,-18 4 0,27-5 0,0 0 0,1 0 0,0 1 0,-1-1 0,1 1 0,0-1 0,-6 5 0,9-6 0,0 1 0,-1-1 0,1 0 0,-1 1 0,1-1 0,0 0 0,0 1 0,0-1 0,-1 0 0,1 1 0,0-1 0,0 0 0,0 1 0,0-1 0,0 1 0,-1-1 0,1 1 0,0-1 0,0 1 0,0-1 0,0 0 0,0 1 0,0-1 0,1 1 0,-1 0 0,1 0 0,-1-1 0,1 1 0,0 0 0,-1-1 0,1 1 0,0 0 0,0-1 0,-1 1 0,1-1 0,0 1 0,0-1 0,0 0 0,0 1 0,0-1 0,2 1 0,7 1 0,1 1 0,-1-1 0,1-1 0,16 1 0,46-2 0,-28-1 0,18 1 0,-10 1 0,101-9 0,-134 5 0,90-11 0,-102 13 0,-13-1 0,-17-1 0,17 2 0,-20-2 0,1 1 0,-1 2 0,-30 1 0,4 0 0,-51 5 0,102-6 0,-23 0 0,0 2 0,1 0 0,-33 9 0,19-7 47,20-3-1459</inkml:trace>
</inkml:ink>
</file>

<file path=ppt/ink/ink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87"/>
    </inkml:context>
    <inkml:brush xml:id="br0">
      <inkml:brushProperty name="width" value="0.1" units="cm"/>
      <inkml:brushProperty name="height" value="0.1" units="cm"/>
      <inkml:brushProperty name="color" value="#66CC00"/>
      <inkml:brushProperty name="ignorePressure" value="1"/>
    </inkml:brush>
  </inkml:definitions>
  <inkml:trace contextRef="#ctx0" brushRef="#br0">1 189,'103'-186,"-101"183</inkml:trace>
</inkml:ink>
</file>

<file path=ppt/ink/ink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88"/>
    </inkml:context>
    <inkml:brush xml:id="br0">
      <inkml:brushProperty name="width" value="0.1" units="cm"/>
      <inkml:brushProperty name="height" value="0.1" units="cm"/>
      <inkml:brushProperty name="color" value="#66CC00"/>
      <inkml:brushProperty name="ignorePressure" value="1"/>
    </inkml:brush>
  </inkml:definitions>
  <inkml:trace contextRef="#ctx0" brushRef="#br0">0 186,'111'-183,"-110"181</inkml:trace>
</inkml:ink>
</file>

<file path=ppt/ink/ink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89"/>
    </inkml:context>
    <inkml:brush xml:id="br0">
      <inkml:brushProperty name="width" value="0.1" units="cm"/>
      <inkml:brushProperty name="height" value="0.1" units="cm"/>
      <inkml:brushProperty name="color" value="#66CC00"/>
      <inkml:brushProperty name="ignorePressure" value="1"/>
    </inkml:brush>
  </inkml:definitions>
  <inkml:trace contextRef="#ctx0" brushRef="#br0">0 1,'2044'0,"-2041"0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4:08:40.043"/>
    </inkml:context>
    <inkml:brush xml:id="br0">
      <inkml:brushProperty name="width" value="0.1" units="cm"/>
      <inkml:brushProperty name="height" value="0.1" units="cm"/>
      <inkml:brushProperty name="color" value="#E71224"/>
    </inkml:brush>
  </inkml:definitions>
  <inkml:trace contextRef="#ctx0" brushRef="#br0">1 0 24575,'23'36'0,"-17"-27"0,0 0 0,0 0 0,6 14 0,-7-13 0,1-1 0,-1 1 0,10 11 0,22 17 0,-26-28 0,-1 0 0,0 1 0,0 1 0,12 20 0,32 49 0,-46-69 0,1 0 0,0-1 0,17 16 0,13 15 0,-31-31 0,15 17 0,-2 1 0,32 59 0,-41-58 0,-9-24 0,-1 1 0,1 0 0,0-1 0,0 0 0,1 0 0,0 0 0,8 10 0,-8-11 0,0 0 0,0 1 0,-1-1 0,0 1 0,5 12 0,10 17 0,-14-29 0,0 1 0,-1-1 0,0 1 0,4 13 0,-5-12 0,1-1 0,0 0 0,0 1 0,6 7 0,-5-6 0,1-1 0,-1 1 0,0 0 0,2 11 0,10 20 0,7 21 0,-19-47 0,1 0 0,1 0 0,12 21 0,-6-14 0,14 38 0,-10-23 0,3 6 0,-3-4 0,32 52 0,-28-43 0,-17-38 0,0 0 0,0 0 0,9 13 0,-7-10 0,1 0 0,-1 0 0,-1 1 0,0-1 0,-1 1 0,3 20 0,8 32 0,-3-28 0,-5-17 0,0 0 0,2 0 0,14 27 0,-20-42 0,0 0 0,0 0 0,0 0 0,0 1 0,-1-1 0,1 6 0,-1-6 0,-1 0 0,2 0 0,-1 0 0,1 0 0,-1 0 0,1 0 0,4 6 0,-1-2 0,0 0 0,-1 0 0,-1 1 0,0-1 0,0 1 0,2 11 0,4 15 0,-1 0 0,-6-26 0,1 0 0,-1 0 0,7 13 0,9 51 0,32 49 0,-5-9 0,-40-101 0,-1-7 0,-2 1 0,1-1 0,-1 1 0,2 10 0,-3-13 0,0 0 0,1-1 0,-1 1 0,1 0 0,0 0 0,0-1 0,0 1 0,5 4 0,-4-4 0,-1-1 0,1 1 0,-1 0 0,0 0 0,0 0 0,0 0 0,2 9 0,0 3 0,1 0 0,11 26 0,5 16 0,-13-37 0,0-1 0,1 0 0,1 0 0,14 20 0,-17-28 0,-2 0 0,0 0 0,6 20 0,6 14 0,22 33 0,-1 2 0,-26-43 0,-11-31 0,1 0 0,1 1 0,0-1 0,0 0 0,0 0 0,6 8 0,-14 18 0,5-32 0,1 1 0,0-1 0,0 1 0,-1-1 0,1 0 0,0 1 0,0-1 0,1 0 0,-1 0 0,0 1 0,0-1 0,1 0 0,1 1 0,-2-2 0,0 1 0,0 0 0,0 0 0,0 0 0,0 0 0,0 0 0,0 0 0,0 0 0,0 0 0,0 0 0,0 0 0,-1 1 0,1-1 0,0 0 0,-1 1 0,1-1 0,-1 0 0,1 1 0,-1-1 0,0 2 0,1 3 0,1-1 0,-1 0 0,1 0 0,-1 0 0,1 0 0,1-1 0,-1 1 0,1 0 0,0-1 0,0 0 0,4 5 0,-3-4 0,-1-1 0,1 1 0,-1-1 0,0 1 0,-1 0 0,1 0 0,-1 0 0,0 0 0,2 9 0,21 62 0,-25-75-40,0 0 0,1 0 0,-1 0 0,0 0-1,1 0 1,-1 0 0,1 0 0,-1 0 0,1-1 0,0 1 0,-1 0-1,1 0 1,0 0 0,-1-1 0,1 1 0,0-1 0,0 1-1,0 0 1,-1-1 0,1 1 0,0-1 0,0 0 0,0 1 0,0-1-1,0 0 1,0 1 0,0-1 0,0 0 0,0 0 0,0 0-1,0 0 1,0 0 0,2 0 0</inkml:trace>
</inkml:ink>
</file>

<file path=ppt/ink/ink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90"/>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1,'1228'0,"-1226"0</inkml:trace>
</inkml:ink>
</file>

<file path=ppt/ink/ink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91"/>
    </inkml:context>
    <inkml:brush xml:id="br0">
      <inkml:brushProperty name="width" value="0.1" units="cm"/>
      <inkml:brushProperty name="height" value="0.1" units="cm"/>
      <inkml:brushProperty name="color" value="#66CC00"/>
      <inkml:brushProperty name="ignorePressure" value="1"/>
    </inkml:brush>
  </inkml:definitions>
  <inkml:trace contextRef="#ctx0" brushRef="#br0">1 422,'146'-418,"-145"414</inkml:trace>
</inkml:ink>
</file>

<file path=ppt/ink/ink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92"/>
    </inkml:context>
    <inkml:brush xml:id="br0">
      <inkml:brushProperty name="width" value="0.1" units="cm"/>
      <inkml:brushProperty name="height" value="0.1" units="cm"/>
      <inkml:brushProperty name="color" value="#66CC00"/>
    </inkml:brush>
  </inkml:definitions>
  <inkml:trace contextRef="#ctx0" brushRef="#br0">1577 1 24575,'0'1'0,"1"-1"0,0 0 0,-1 1 0,0-1 0,1 0 0,-1 1 0,1-1 0,-1 1 0,1-1 0,-1 1 0,0-1 0,1 1 0,-1-1 0,0 1 0,0 0 0,0-1 0,0 1 0,1 0 0,-1-1 0,0 2 0,2 12 0,-1-9 0,1 13 0,-2-17 0,1-1 0,-1 1 0,1-1 0,-1 1 0,0-1 0,0 0 0,1 1 0,-1-1 0,0 1 0,1-1 0,0 1 0,-1-1 0,0 0 0,1 1 0,-1-1 0,1 0 0,0 1 0,-1-1 0,1 0 0,-1 0 0,1 0 0,0 0 0,-1 1 0,1-1 0,-1 0 0,1 0 0,0 0 0,-1 0 0,1 0 0,-1 0 0,0 0 0,0 0 0,0 0 0,0 0 0,0 0 0,-1 0 0,1 0 0,0 0 0,0 0 0,0 0 0,0 0 0,0 0 0,-1 0 0,1 0 0,0 0 0,0 0 0,-1 0 0,1 0 0,0 0 0,0 0 0,0 0 0,0 0 0,0 0 0,0 0 0,-1 0 0,1 0 0,0 0 0,0-1 0,0 1 0,0 0 0,0 0 0,0 0 0,0 0 0,0 0 0,-1 0 0,1 0 0,0 0 0,0-1 0,0 1 0,0 0 0,0 0 0,0 0 0,0 0 0,4-6 0,2-1 0,-6 7 0,0 1 0,0-1 0,0 1 0,0 0 0,0-1 0,0 1 0,0 0 0,0-1 0,0 1 0,0-1 0,0 1 0,1-1 0,-1 1 0,0-1 0,0 1 0,1-1 0,-1 1 0,1-1 0,-1 1 0,0 0 0,1 0 0,13 9 0,-4-2 0,-7-6 0,-1 0 0,0 0 0,1 1 0,-2 0 0,1-1 0,0 0 0,0 1 0,-1 0 0,0 0 0,0 0 0,1 0 0,-1-1 0,-1 2 0,1-2 0,0 7 0,0-7 0,-1 0 0,1 1 0,0-1 0,0-1 0,1 1 0,-1 0 0,0 0 0,1 0 0,1 1 0,5 6 0,4 6 0,-11-14 0,1 1 0,0-1 0,-1 2 0,1-2 0,-1 1 0,0 0 0,1 0 0,-1 0 0,0 0 0,0 0 0,0 4 0,1-1 0,0 1 0,0 0 0,1-1 0,0 1 0,0-1 0,0 1 0,8 8 0,-7-9 0,0 0 0,0-1 0,-1 1 0,0 0 0,0 0 0,-1 0 0,1 1 0,1 5 0,0 1 0,11 18 0,-10-21 0,-1 0 0,0 0 0,5 14 0,-7-16 0,0-1 0,0 0 0,1 0 0,5 8 0,-5-9 0,0 0 0,0 0 0,0 1 0,-2 0 0,4 7 0,-4-7 0,1-1 0,-1 0 0,1 0 0,4 6 0,-3-7 0,-2 1 0,2-1 0,-1 1 0,-1 0 0,2 6 0,7 29 0,-10-38 0,1 1 0,0 1 0,0-1 0,0 0 0,1 0 0,0 0 0,3 4 0,-3-3 0,1 0 0,-1-1 0,0 1 0,1 5 0,15 49 0,-4 8 0,-7-34 0,-5-21 0,-3-16 0,0-20 0,2 21 0,0 0 0,-1 0 0,-1 0 0,1 0 0,-1 1 0,0-5 0,-4 17 0,1 7 0,4-15 0,0 0 0,0-1 0,0 1 0,0 0 0,0 1 0,-1-1 0,0 0 0,1-1 0,0 1 0,-1 0 0,1 0 0,-1 0 0,0 0 0,1-1 0,-1 2 0,1-2 0,-1 1 0,0 0 0,0-1 0,0 1 0,0-1 0,0 1 0,1-1 0,-3 2 0,-1-1 0,0-1 0,0 2 0,1-2 0,-2 1 0,-5-1 0,-18 3 0,14 0 0,0-1 0,0 0 0,-1-1 0,1-1 0,0 0 0,-23-2 0,-17-1 0,-31-1 0,47 4 0,-73 8 0,56-3 0,18-5 0,19 0 0,-22 3 0,26-1 0,-1-2 0,0 0 0,0 0 0,1-1 0,-22-4 0,10-3 0,22 6 0,1 1 0,-1 0 0,0 0 0,0 0 0,1 0 0,-1 0 0,0 0 0,-5 1 0,-49-1 0,-48 2 0,70 4 0,22-4 0,-25 2 0,-32-2 0,-51-2 0,60-5 0,41 2 0,0 2 0,0 1 0,-29 1 0,-101 4 0,142-3 0,-1 0 0,-11 2 0,12-2 0,0 1 0,-16-1 0,-59-7 0,9-1 0,59 6 0,-23 2 0,34 0 0,0 0 0,-1-1 0,2 1 0,-1 1 0,0 0 0,0-1 0,0 1 0,-6 4 0,11-6 0,-1 0 0,1 0 0,0 0 0,0 0 0,0 1 0,0-1 0,0 0 0,0 0 0,-1 0 0,1 0 0,0 0 0,-1 0 0,1 0 0,0 0 0,0 0 0,0 0 0,0 0 0,-1 1 0,1-1 0,0 0 0,0 0 0,0 0 0,0 0 0,-1 0 0,1 0 0,-1-1 0,1 1 0,0 0 0,0 0 0,0 0 0,0 0 0,-1 0 0,1 0 0,0 0 0,0 0 0,0 0 0,0 0 0,-1-1 0,2-7 0,6-10 0,28-51 0,-29 56 0,5-21 0,-8 22 0,1-1 0,8-15 0,2 6 0,-10 15 0,1 0 0,-2 1 0,1-1 0,-1 0 0,2-9 0,-2 6 0,0 0 0,5-12 0,26-56 0,-19 47 0,11-36 0,-22 54 0,-1 3 0,0 1 0,1 0 0,6-12 0,6-4 0,-3 4 0,11-24 0,-19 35 0,-1 1 0,-1 1 0,2 1 0,8-15 0,-1 5 0,-10 13 0,0 0 0,0 1 0,1 0 0,5-7 0,2 1 0,-7 6 0,0-1 0,1 1 0,-1 0 0,1 0 0,-1 0 0,2 0 0,-1 1 0,0-1 0,0 1 0,0 0 0,1 0 0,0 0 0,9-2 0,-14 4 0,25-3 0,45-2 0,823 5 0,-878 1 0,0 0 0,0 1 0,20 6 0,-24-6 0,-9-2 0,0 1 0,0-1 0,-1 0 0,1 0 0,0 1 0,0-1 0,-1 1 0,1 0 0,0 0 0,-1-1 0,1 1 0,-1 0 0,1 0 0,-1 0 0,0 0 0,0 0 0,0 0 0,1 1 0,-1-1 0,0 0 0,0 0 0,0 1 0,1 0 0,-2-1 0,0 0 0,0-1 0,1 0 0,-1 1 0,0-1 0,0 1 0,0-1 0,1 0 0,-1 1 0,0-1 0,1 1 0,-1-1 0,0 1 0,0-1 0,0 0 0,0 1 0,0-1 0,0 1 0,0-1 0,0 1 0,0 0 0,-1-1 0,1 1 0,0-1 0,-1 0 0,1 1 0,0 0 0,-1-1 0,1 1 0,-2-1 0,2 1 0,-1 0 0,0-1 0,0 0 0,0 1 0,0-1 0,0 1 0,0-1 0,0 1 0,0-1 0,-1 0 0,-6 1 0,1 0 0,0-1 0,-10 0 0,14 0 0,-31 0 0,-123-4 0,36 0 0,0-1 0,-27 4 0,74 2 0,-38 6 0,37-1 0,-53-2 0,39-4 0,87 1 0,0-1 0,-1 1 0,2 0 0,-2-1 0,1 1 0,1 0 0,-1 0 0,0-1 0,0 1 0,0 1 0,1-1 0,-1 0 0,1 0 0,-3 2 0,3-2 0,0 0 0,0 0 0,0 0 0,0 0 0,1 1 0,-2-1 0,2 0 0,-1 0 0,1 0 0,-1 1 0,0-1 0,1 1 0,0-1 0,0 0 0,-1 0 0,1 1 0,0-1 0,0 0 0,0 1 0,1 1 0,-1-2 0,0 0 0,1-1 0,0 1 0,-1 0 0,1-1 0,-1 1 0,1 0 0,0-1 0,-1 1 0,1-1 0,0 1 0,0-1 0,-1 1 0,1-1 0,0 1 0,0-1 0,0 0 0,-1 0 0,2 1 0,-2-1 0,1 0 0,0 0 0,0 0 0,0 0 0,0 0 0,0 0 0,0 0 0,0 0 0,0 0 0,1-1 0,31-5 0,-32 5 0,14-1 0,-1-1 0,1 2 0,15-2 0,-10 2 0,28-1 0,-25 2 0,28-5 0,-18 3 0,-1 0 0,46 3 0,-20 0 0,-36-1 0,176 6 0,-50 3 0,-65-6 0,-9-1 0,-33 0 0,42-3 0,-51-3 0,-26 3 0,1 0 0,-1 1 0,14-1 0,-17 1 0,0 1 0,-1-1 0,1 0 0,0 1 0,-1 0 0,1-1 0,-1 1 0,1 0 0,-1 0 0,1 1 0,-2-1 0,2 1 0,2 1 0,4 6 0,-9-9 0,1 1 0,-1-1 0,0 0 0,0 0 0,0 1 0,0-1 0,0 0 0,0 1 0,0-1 0,0 0 0,0 0 0,0 1 0,0-1 0,0 0 0,0 0 0,0 1 0,0-1 0,0 0 0,0 0 0,0 1 0,0-1 0,0 1 0,-1-1 0,-1 1 0,2 0 0,-1-1 0,-1 1 0,1 0 0,-1 0 0,1-1 0,0 1 0,0-1 0,-1 0 0,1 1 0,0-1 0,-3 0 0,-10 3 0,0-1 0,-1 1 0,-26-1 0,-9-2 0,-132-6 0,-65-6 0,21 16 0,18-2 0,105-4 0,-19 7 0,119-5 0,-2 0 0,2 0 0,-1 0 0,0 1 0,0-1 0,0 1 0,1 0 0,-2-1 0,2 2 0,-1-1 0,0 1 0,1-1 0,0 1 0,-1-1 0,-3 4 0,6-5 0,1 0 0,0 1 0,-1-1 0,1 0 0,0 0 0,0 1 0,0-1 0,-1 0 0,1 1 0,-1-1 0,1 0 0,0 1 0,0-1 0,0 0 0,0 1 0,0-1 0,-1 0 0,1 1 0,0 0 0,0-1 0,0 0 0,0 1 0,0-1 0,0 0 0,0 1 0,0-1 0,0 1 0,1 0 0,-1-1 0,1 1 0,0 0 0,-1-1 0,1 1 0,-1-1 0,1 1 0,0 0 0,0-1 0,-1 1 0,2-1 0,-2 0 0,3 1 0,26 7 0,11-4 0,2-2 0,63-2 0,-39-1 0,138 6 0,-196-5 0,1 1 0,12 2 0,16 2 0,308-5 0,-171 0 0,-76-5 0,-67 5 0,38 0 0,-53-3 0,-13 3 0,0-1 0,0 1 0,0-1 0,0 1 0,-1 0 0,1 0 0,0 0 0,0 0 0,0 0 0,0 1 0,3 0 0,-6-1 0,1 0 0,-1 0 0,0 1 0,1-1 0,0 0 0,-1 1 0,0-1 0,1 0 0,-1 1 0,0-1 0,0 1 0,1-1 0,-1 1 0,1-1 0,-1 1 0,0-1 0,0 1 0,0-1 0,0 1 0,1-1 0,-1 1 0,0-1 0,0 2 0,-1 15 0,1-3 0,0-14 0,0 1 0,0-1 0,1 0 0,-1 0 0,0 1 0,0-1 0,0 0 0,0 0 0,-1 1 0,1-1 0,0 0 0,0 1 0,0-1 0,0 0 0,0 0 0,0 1 0,0-1 0,0 0 0,0 0 0,-1 0 0,1 1 0,0-1 0,-1 0 0,1 0 0,0 0 0,0 1 0,-1-1 0,-11 3 0,-19-3 0,21-1 0,-65 1 0,-256-7 0,60 4 0,151 5 0,-173-7 0,160 1 0,121 3 0,3 0 0,1 1 0,-1 0 0,-15 3 0,22-3 0,1 0 0,-1 1 0,0-1 0,1 1 0,-1-1 0,0 1 0,1-1 0,-1 1 0,1 0 0,-1 0 0,1-1 0,0 2 0,0-1 0,-1 0 0,1 0 0,0 0 0,0 0 0,0 0 0,0 0 0,0 1 0,0-1 0,1 1 0,-2-1 0,1 3 0,-3 6 0,3-8 0,0 0 0,0 0 0,0 1 0,0-1 0,1 0 0,-1 4 0,1-6 0,0 1 0,0-1 0,0 1 0,0-1 0,1 1 0,-1-1 0,0 1 0,0-1 0,0 0 0,0 1 0,1-1 0,-1 1 0,0-1 0,1 0 0,-1 1 0,1 0 0,-1-1 0,0 0 0,1 0 0,-1 1 0,0-1 0,1 0 0,0 0 0,-1 1 0,1-1 0,-1 0 0,0 0 0,1 0 0,0 0 0,-1 0 0,1 1 0,-1-1 0,1 0 0,0 0 0,0 0 0,35 1 0,40-2 0,-19 0 0,953 1 0,-899 5 0,-80-5 0,33 0 0,-51-2 0,-10 1 0,-1 1 0,1-1 0,0 1 0,0 0 0,0 0 0,5 0 0,-7 0 0,0 1 0,0-1 0,0 0 0,-1 0 0,2 1 0,-2-1 0,1 1 0,0-1 0,0 1 0,-1-1 0,1 1 0,-1 0 0,1-1 0,0 1 0,-1-1 0,1 1 0,-1 0 0,1-1 0,-1 1 0,1 0 0,-1-1 0,0 1 0,1 0 0,-1 0 0,0 0 0,0 0 0,4 9 0,-3-7 0,0 0 0,0 0 0,0 0 0,0-1 0,-1 6 0,0-7 0,0-1 0,0 1 0,0-1 0,0 1 0,0 0 0,0-1 0,0 1 0,0-1 0,-1 1 0,1-1 0,0 0 0,0 1 0,-1-1 0,1 1 0,-1-1 0,1 1 0,0-1 0,-1 0 0,1 1 0,0-1 0,-1 0 0,0 1 0,1-1 0,-1 0 0,1 0 0,0 1 0,-1-1 0,0 0 0,1 1 0,-1-1 0,1 0 0,-1 0 0,0 0 0,1 0 0,-2 0 0,-25 1 0,0 0 0,-32-4 0,14-3 0,31 4 0,2-1 0,-22 1 0,-208-2 0,-300 4 0,419 4 0,-93-12 0,185 6 0,-52 4 0,82-2 0,-1 1 0,1-1 0,-1 0 0,1 1 0,0 0 0,-1 0 0,1-1 0,0 1 0,-1 0 0,1 0 0,0 0 0,0 0 0,0 0 0,0 0 0,0 0 0,-2 2 0,1 0 0,0 1 0,0-1 0,0 0 0,0 0 0,-1 6 0,3-9 0,0 1 0,0-1 0,0 0 0,0 1 0,0-1 0,0 0 0,0 1 0,1-1 0,-1 0 0,0 1 0,0-1 0,0 0 0,0 0 0,1 1 0,-1-1 0,1 0 0,-1 0 0,0 1 0,0-1 0,1 0 0,-1 0 0,0 1 0,0-1 0,1 0 0,0 0 0,-1 0 0,0 0 0,1 0 0,-1 1 0,0-1 0,1 0 0,-1 0 0,1 0 0,-1 0 0,0 0 0,1 0 0,-1 0 0,1 0 0,21 1 0,-19-1 0,1198-1 0,-1116 5 0,-56-4 0,-2 0 0,1 0 0,33 6 0,-50-5 0,17 5 0,-26-6 0,-1 1 0,1 0 0,-1 0 0,0-1 0,1 1 0,-1 0 0,0 0 0,1 0 0,-1 0 0,0 0 0,0 0 0,0 0 0,0 1 0,0-1 0,1 2 0,2 5 0,-3-7 0,0 0 0,0 0 0,-1 0 0,1 0 0,-1 0 0,1 1 0,-1-1 0,1 0 0,-1 2 0,0-2 0,0-1 0,0 1 0,0-1 0,-1 0 0,1 1 0,-1-1 0,1 0 0,0 1 0,0-1 0,-1 0 0,1 1 0,0-1 0,-1 0 0,0 0 0,1 1 0,0-1 0,-1 0 0,1 0 0,-1 0 0,1 0 0,-1 1 0,1-1 0,-1 0 0,1 0 0,-1 0 0,0 0 0,1 0 0,0 0 0,-1 0 0,1 0 0,-1 0 0,0-1 0,-132 1 0,14-3 0,53 2 0,-150-4 0,131 6 0,-91-2 0,58-3 0,-32 3 0,-131 2 0,84 3 0,197-4 0,-1 0 0,0 0 0,1 1 0,-1-1 0,1 0 0,-1 0 0,0 0 0,0 0 0,1 1 0,-1-1 0,0 1 0,1-1 0,-1 0 0,1 1 0,0-1 0,-1 0 0,0 1 0,1-1 0,-1 1 0,1-1 0,0 0 0,-1 1 0,1-1 0,-1 1 0,1-1 0,0 1 0,0-1 0,0 1 0,-1 0 0,1 0 0,0 0 0,-2 22 0,2-17 0,0-6 0,0 1 0,1-1 0,-1 0 0,1 1 0,-1-1 0,0 0 0,0 1 0,1-1 0,-1 0 0,0 1 0,1-1 0,-1 0 0,1 0 0,-1 1 0,0-1 0,1 0 0,-1 0 0,1 0 0,0 1 0,-1-1 0,0 0 0,1 1 0,-1-1 0,1 0 0,0 0 0,-1 0 0,0 0 0,2 0 0,18 0 0,-17 0 0,61 1 0,63 1 0,118 0 0,-133-3 0,218 6 0,-280-5 0,362 4 0,-323-5 0,32 2 0,-120-1 0,0 1 0,0-1 0,0 1 0,-1-1 0,1 1 0,0-1 0,0 1 0,-1 0 0,1 0 0,0-1 0,0 1 0,-1 0 0,1-1 0,-1 1 0,1 0 0,-1 0 0,0-1 0,1 1 0,-1 2 0,6 18 0,-7-21 0,1 1 0,0-1 0,0 0 0,0 1 0,-1-1 0,1 1 0,-1-1 0,1 0 0,0 1 0,0 0 0,-1-1 0,1 0 0,0 1 0,-1-1 0,0 0 0,1 0 0,0 1 0,-1-1 0,1 0 0,-1 0 0,0 0 0,1 1 0,0-1 0,-1 0 0,0 0 0,1 0 0,-1 0 0,1 0 0,-1 0 0,0 0 0,-23 0 0,18 0 0,-541 4 0,366-4 0,39-7 0,18 1 0,-95 1 0,-30 5 0,128 0 0,120 0 0,0 0 0,0 0 0,0 0 0,0 0 0,0 0 0,0 0 0,0 0 0,0 1 0,0-1 0,0 1 0,1-1 0,-2 0 0,2 1 0,-1-1 0,0 1 0,0-1 0,0 1 0,1-1 0,-1 1 0,0-1 0,1 1 0,-1-1 0,1 1 0,-1 0 0,0-1 0,1 2 0,-1-2 0,1 1 0,0 0 0,-2 1 0,2 1 0,-1 1 0,1-1 0,0 1 0,0-1 0,0 0 0,1 6 0,-1-8 0,0-1 0,1 2 0,0-2 0,-1 1 0,0 0 0,1-1 0,-1 1 0,0-1 0,1 1 0,0 0 0,-1-1 0,1 1 0,0-1 0,0 1 0,-1-1 0,1 0 0,0 1 0,0 0 0,-1-1 0,1 0 0,0 0 0,0 1 0,0-1 0,-1 0 0,2 0 0,-2 0 0,1 0 0,1 0 0,30 1 0,-25-1 0,185-5 0,26 1 0,659 4 0,-868 0 0,0 1 0,0 0 0,0 1 0,0 0 0,15 5 0,-16-5 0,1 1 0,-1-1 0,1 0 0,-1-1 0,18 2 0,39-2 0,54-2 0,-118 1 0,0 0 0,-1-1 0,1 1 0,-1 0 0,1-1 0,0 1 0,-1 0 0,0-1 0,1 1 0,-1 0 0,1 0 0,-1-1 0,1 1 0,-1-1 0,0 1 0,1 0 0,-1-1 0,0 1 0,0-1 0,1 1 0,-1-1 0,1 1 0,-1 0 0,0-1 0,0 1 0,0-1 0,0 0 0,0 1 0,0-1 0,0 1 0,0-1 0,0 1 0,0-1 0,0 0 0,0 0 0,0-1 0,0 1 0,-1-1 0,1 1 0,-1 0 0,1-1 0,0 1 0,-1 0 0,1 0 0,-2-1 0,1-1 0,0 3 0,1 0 0,0 0 0,0 0 0,-1 0 0,1 0 0,0 0 0,0 0 0,0 0 0,0 0 0,0 1 0,0-1 0,0 0 0,-1 0 0,1 0 0,0 0 0,0 0 0,0 0 0,0 1 0,0-1 0,0 0 0,0 0 0,0 0 0,0 0 0,0 0 0,0 1 0,0-1 0,0 0 0,0 0 0,0 0 0,0 0 0,0 1 0,0-1 0,0 0 0,0 0 0,0 1 0,0-1 0,0 0 0,0 0 0,0 9 0,3 1 0,0 1 0,5 14 0,-8-25 0,0 0 0,0 0 0,0 1 0,-1-1 0,1 0 0,0 0 0,0 1 0,0-1 0,0 0 0,0 0 0,0 0 0,0 1 0,-1-1 0,1 0 0,0 0 0,0 0 0,0 1 0,-1-1 0,1 0 0,-1 0 0,1 0 0,0 0 0,0 0 0,0 0 0,-1 1 0,1-1 0,0 0 0,0 0 0,-1 0 0,1 0 0,-1 0 0,1 0 0,0 0 0,0 0 0,-1 0 0,1 0 0,0 0 0,0 0 0,-2-1 0,-16 1 0,15 0 0,-19 0 0,0 1 0,-21 4 0,21-2 0,-39 1 0,-109-4 0,-44-1 0,40-8 0,53 2 0,-154 5 0,145 3 0,-267-1 0,396 0 0,0 0 0,-1 0 0,1 0 0,0 1 0,0-1 0,0 0 0,-1 0 0,1 0 0,0 1 0,0-1 0,0 1 0,-1-1 0,1 1 0,1-1 0,-2 1 0,0 0 0,2 0 0,-1-1 0,1 1 0,0-1 0,-1 1 0,1 0 0,0-1 0,0 1 0,-1 0 0,1-1 0,0 1 0,0-1 0,-1 1 0,1 0 0,0-1 0,0 1 0,0-1 0,1 1 0,-1 0 0,0 0 0,0-1 0,1 1 0,-1 0 0,0-1 0,0 1 0,0-1 0,1 1 0,-1-1 0,0 1 0,2 0 0,-2 0 0,1-1 0,-1 1 0,1 0 0,0-1 0,0 1 0,-1-1 0,1 0 0,0 1 0,0-1 0,0 0 0,0 1 0,-1-1 0,1 0 0,0 0 0,0 0 0,0 1 0,0-1 0,1 0 0,20 0 0,-15 0 0,312 3 0,69 2 0,-139-10 0,122 5 0,-356 0 0,21 5 0,5-1 0,-35-4 0,6 0 0,0 1 0,0 0 0,0 1 0,0 0 0,-1 0 0,13 4 0,-18-4 0,1-1 0,0 0 0,-1 0 0,0 0 0,1-1 0,0 0 0,11-2 0,5 1 0,-18 1 0,2-1 0,-1 0 0,8-2 0,-10 2 0,-1 0 0,1 0 0,-1 0 0,1 1 0,0-1 0,-1 1 0,1 0 0,-1 0 0,1 0 0,0 0 0,-1 1 0,6 0 0,-9-1 0,0 1 0,1-1 0,-1 1 0,0-1 0,1 0 0,-1 0 0,1 1 0,-1-1 0,0 0 0,0 1 0,1-1 0,-1 0 0,0 1 0,1-1 0,-1 0 0,0 1 0,0-1 0,0 1 0,0-1 0,0 0 0,0 1 0,0-1 0,0 0 0,0 1 0,0-1 0,0 2 0,-2 13 0,0 2 0,2-17 0,0 1 0,1 0 0,-1 0 0,1 0 0,-1 0 0,0 0 0,0 0 0,0 0 0,0 0 0,0 0 0,0 0 0,0-1 0,-1 4 0,0-4 0,1 0 0,-1 1 0,1-1 0,-1 1 0,0-1 0,0 0 0,1 0 0,-2 1 0,2-1 0,-1 0 0,0 0 0,0 0 0,0 1 0,1-1 0,-2 0 0,2 0 0,-1 0 0,-1-1 0,-21 1 0,1-1 0,-25-5 0,-27 0 0,-487 1 0,482 5 0,-2-4 0,20 0 0,-353-1 0,218 1 0,174 3 0,-1 0 0,-45-9 0,57 9 0,1 0 0,0 0 0,0 1 0,-16 2 0,25-2 0,1 0 0,-1 0 0,0 0 0,0 0 0,1 0 0,-1 0 0,0 0 0,0 1 0,1-1 0,-1 0 0,0 0 0,1 0 0,-1 1 0,1-1 0,-1 0 0,0 1 0,1-1 0,-1 0 0,1 1 0,-1-1 0,0 1 0,1-1 0,-1 1 0,1 0 0,0-1 0,-1 1 0,1-1 0,-1 1 0,1-1 0,0 1 0,0 0 0,0-1 0,0 1 0,-1-1 0,1 1 0,0 0 0,0-1 0,0 1 0,0 0 0,0-1 0,0 1 0,0 0 0,1-1 0,-1 1 0,0-1 0,0 1 0,0 0 0,1-1 0,-1 1 0,1-1 0,-1 1 0,0-1 0,1 1 0,-1-1 0,1 1 0,-1 0 0,1-1 0,-1 0 0,1 1 0,-1-1 0,1 0 0,0 1 0,-1-1 0,1 0 0,1 1 0,7 2 0,0 0 0,1-1 0,0 0 0,-1 0 0,1-1 0,0 0 0,0 0 0,16-1 0,42 4 0,-16-1 0,296 3 0,67-6 0,-397 0 0,20 4 0,-20-2 0,23 1 0,97 0 0,-131-2-96,3-1-115,1 0-1,0-1 0,0 0 1,0 0-1,10-3 1</inkml:trace>
</inkml:ink>
</file>

<file path=ppt/ink/ink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83"/>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1,'1841'0,"-1838"0</inkml:trace>
</inkml:ink>
</file>

<file path=ppt/ink/ink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84"/>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1,'1353'0,"-1350"0</inkml:trace>
</inkml:ink>
</file>

<file path=ppt/ink/ink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85"/>
    </inkml:context>
    <inkml:brush xml:id="br0">
      <inkml:brushProperty name="width" value="0.1" units="cm"/>
      <inkml:brushProperty name="height" value="0.1" units="cm"/>
      <inkml:brushProperty name="color" value="#66CC00"/>
      <inkml:brushProperty name="ignorePressure" value="1"/>
    </inkml:brush>
  </inkml:definitions>
  <inkml:trace contextRef="#ctx0" brushRef="#br0">148 1,'-146'816,"145"-813</inkml:trace>
</inkml:ink>
</file>

<file path=ppt/ink/ink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86"/>
    </inkml:context>
    <inkml:brush xml:id="br0">
      <inkml:brushProperty name="width" value="0.1" units="cm"/>
      <inkml:brushProperty name="height" value="0.1" units="cm"/>
      <inkml:brushProperty name="color" value="#66CC00"/>
    </inkml:brush>
  </inkml:definitions>
  <inkml:trace contextRef="#ctx0" brushRef="#br0">1465 1 24575,'0'5'0,"1"1"0,0-1 0,2 8 0,-1-8 0,-1 1 0,0 0 0,1 9 0,-3-7 0,0-5 0,1 0 0,0 0 0,0 0 0,0 0 0,1 0 0,-1 0 0,1 0 0,0 0 0,-1 0 0,2 0 0,-1 0 0,0-1 0,3 5 0,-1-3 0,-1 0 0,1 1 0,-2-1 0,1 1 0,0 0 0,-1 0 0,2 9 0,-2-8 0,0 0 0,1-1 0,0 1 0,-1-1 0,5 8 0,11 16 0,-16-27 0,0-1 0,0 2 0,-1-1 0,1 0 0,-1 0 0,0 0 0,1 0 0,-1 4 0,0-3 0,0-1 0,1 0 0,-1 1 0,0-1 0,1 1 0,-1-1 0,2 3 0,3 12 0,-5-15 0,0 0 0,1 0 0,-1 0 0,0 0 0,1-1 0,-1 1 0,2 0 0,-2 0 0,3 2 0,0 0 0,-2 0 0,2-1 0,-1 1 0,-1 0 0,1 0 0,-1 0 0,0 0 0,-1 0 0,1 5 0,5 16 0,6 4 0,-7-17 0,-1-1 0,8 12 0,1 2 0,-2-8 0,-9-15 0,-1 1 0,1-1 0,-1 1 0,1-1 0,-1 0 0,0 1 0,0 0 0,0-1 0,0 1 0,-1 0 0,1 4 0,-1-3 0,1-1 0,0 1 0,-1-1 0,1 1 0,0-1 0,3 5 0,3 16 0,-6-17 0,0 1 0,0 0 0,2-1 0,-1 0 0,4 9 0,-5-15 0,1 1 0,-1 0 0,1 0 0,-1-1 0,1 1 0,3 2 0,-4-3 0,1 0 0,0 0 0,0 1 0,-1-1 0,0 0 0,0 1 0,1 0 0,-1-1 0,2 4 0,8 15 0,-9-17 0,0 1 0,0 0 0,1-1 0,-2 1 0,1-1 0,1 8 0,-2-7 0,0 0 0,1-1 0,0 1 0,-1 0 0,1 0 0,1-1 0,-1 0 0,1 1 0,3 2 0,-2-1 0,0 0 0,-1-1 0,5 10 0,-7-14 0,-1 1 0,0-1 0,1 0 0,-1 1 0,0-1 0,1 1 0,-1-1 0,0 1 0,0-1 0,0 0 0,0 1 0,0-1 0,0 1 0,0-1 0,0 1 0,0-1 0,0 0 0,0 1 0,0 0 0,0-1 0,0 1 0,0-1 0,0 1 0,0-1 0,0 0 0,-1 1 0,1-1 0,-1 1 0,1-1 0,0 1 0,-1-1 0,-1 0 0,1 0 0,0 0 0,0 0 0,-1 0 0,1 0 0,0 0 0,-1 0 0,1 0 0,0 0 0,0 0 0,-2-1 0,-68-14 0,40 12 0,-1 2 0,-39 1 0,-30 0 0,7-9 0,93 9 0,-42-3 0,-72 2 0,91 5 0,19-3 0,0 0 0,0 0 0,1 0 0,-8 0 0,-452-2 0,378 6 0,14-4 0,-63-2 0,56-4 0,61 5 0,-21-4 0,21 2 0,-23 0 0,-62 6 0,91-3 0,1 0 0,-1-1 0,-22-2 0,33 2 0,0-1 0,0 1 0,0 0 0,0-1 0,0 1 0,1 0 0,-1-1 0,0 1 0,0-1 0,1 0 0,-1 1 0,0-1 0,0 0 0,1 1 0,0-1 0,-1 0 0,1 1 0,-1-1 0,0 0 0,1 1 0,0-1 0,0 0 0,-1 0 0,1 0 0,0 0 0,0 0 0,0 1 0,0-2 0,0-4 0,-1-1 0,2-11 0,0 7 0,-1 5 0,0-2 0,0 0 0,0 0 0,1-1 0,1 1 0,3-13 0,1 0 0,-5 16 0,0 0 0,1 0 0,0 0 0,0 0 0,5-8 0,-5 9 0,0-1 0,1 0 0,-1 0 0,0 0 0,1-11 0,-2 9 0,1 0 0,5-12 0,-1 4 0,6-19 0,2-7 0,-8 24 0,-1 1 0,4-26 0,-4 17 0,9-28 0,-11 40 0,-1-2 0,0-14 0,-1 16 0,0-1 0,6-20 0,9-14 0,-12 37 0,-1 0 0,-1-1 0,0 1 0,0-14 0,-2 23 0,0 1 0,0 0 0,0 0 0,0-1 0,0 0 0,-1 1 0,1 0 0,0 0 0,-1-1 0,0 1 0,1 0 0,-1-1 0,0 1 0,0 0 0,0 0 0,1 0 0,-3-2 0,0 0 0,3 3 0,0 0 0,0 0 0,0-1 0,0 1 0,-1 0 0,1 0 0,0 0 0,0 0 0,0 0 0,0 0 0,0 0 0,0-1 0,0 1 0,0 0 0,0 0 0,0 0 0,0 0 0,-1 0 0,1 0 0,0 0 0,0-1 0,1 1 0,-1 0 0,0 0 0,0 0 0,0 0 0,0 0 0,0 0 0,0 0 0,0-1 0,0 1 0,0 0 0,0 0 0,1 0 0,-1 0 0,0 0 0,0 0 0,0 0 0,0 0 0,0 0 0,0-1 0,9-1 0,12 2 0,-18 0 0,433 1 0,-224-1 0,-98 4 0,0 0 0,-46 1 0,54-1 0,-73-5 0,51 2 0,-99 0 0,0-1 0,0 1 0,1-1 0,-1 1 0,0-1 0,0 1 0,0 0 0,0 0 0,0-1 0,0 1 0,0 0 0,0 0 0,0 0 0,0 0 0,-1 0 0,1 0 0,-1 0 0,1 0 0,0 3 0,9 21 0,-10-24 0,0 0 0,0-1 0,0 0 0,0 1 0,0-1 0,0 1 0,0-1 0,0 1 0,0-1 0,0 0 0,-1 1 0,1-1 0,0 0 0,0 1 0,0-1 0,0 1 0,-1-1 0,1 0 0,-1 1 0,1-1 0,0 0 0,0 1 0,-1-1 0,0 1 0,-14 4 0,-21-4 0,32-1 0,-100 5 0,57-6 0,1-2 0,-49-8 0,77 9 0,-6 0 0,-2 1 0,-28 2 0,6 0 0,-508-1 0,465-5 0,88 5 0,-2 0 0,0 0 0,0 0 0,0 1 0,0-1 0,0 1 0,-7 2 0,10-2 0,1-1 0,0 1 0,-1 0 0,1-1 0,0 1 0,0 0 0,0 0 0,0 0 0,0 0 0,0 0 0,0 0 0,0 0 0,0 0 0,1 0 0,-1 1 0,0-1 0,1 0 0,-1 1 0,1-1 0,0 0 0,-1 0 0,1 0 0,0 1 0,-1-1 0,1 1 0,1 1 0,-2-1 0,1 1 0,0-1 0,0 0 0,0 1 0,1 0 0,0-1 0,0 5 0,0-6 0,0 0 0,-1-1 0,1 1 0,-1 0 0,1-1 0,0 1 0,0 0 0,-1 0 0,2-1 0,-2 1 0,1-1 0,0 1 0,0-1 0,0 0 0,0 1 0,0-1 0,0 0 0,0 0 0,0 1 0,0-1 0,0 0 0,0 0 0,0 0 0,2 0 0,20 1 0,1-2 0,-1 1 0,1-2 0,34-7 0,-35 5 0,0 1 0,0 2 0,1 0 0,33 2 0,-5 0 0,81-5 0,-82 3 0,51 2 0,-49 3 0,33 1 0,6-1 0,2 0 0,130-4 0,-222 1 0,0-1 0,0 0 0,0 1 0,0-1 0,0 1 0,0 0 0,0-1 0,0 1 0,-1 0 0,1 0 0,2 2 0,-3-3 0,0 1 0,-1-1 0,1 1 0,0-1 0,0 1 0,-1 0 0,1-1 0,0 1 0,0 0 0,-1-1 0,1 1 0,-1 0 0,0 0 0,1 0 0,-1 0 0,1 0 0,-1-1 0,0 1 0,0 0 0,0 0 0,1 0 0,-1 0 0,0 0 0,0 1 0,-1-2 0,1 1 0,0-1 0,-1 1 0,1-1 0,-1 0 0,1 1 0,-1-1 0,1 0 0,0 1 0,-1-1 0,0 0 0,1 1 0,-1-1 0,1 0 0,-1 0 0,0 0 0,1 0 0,-1 1 0,1-1 0,-1 0 0,0 0 0,1 0 0,-1 0 0,-20 1 0,10-1 0,-237 7 0,226-7 0,-70 0 0,-97 0 0,61-12 0,81 5 0,21 2 0,-37-2 0,41 6 0,-168-2 0,106 12 0,41-5 0,22-2 0,-21 0 0,40-2 0,1 0 0,-1 0 0,0 0 0,1-1 0,-1 1 0,1-1 0,0 1 0,-1-1 0,1 1 0,-1-1 0,1 0 0,-1 1 0,1-1 0,0 0 0,0 0 0,0 0 0,0 0 0,0 0 0,0 0 0,0 0 0,0 0 0,0-1 0,1 1 0,-2-2 0,-2-5 0,1 0 0,0 1 0,-2-11 0,-3-8 0,4 15 0,3 8 0,1 11 0,2-2 0,0 0 0,0 0 0,0 0 0,0 0 0,1 0 0,7 10 0,5 10 0,-12-20 0,-1 0 0,0 0 0,0 0 0,-1 0 0,0 1 0,1 7 0,-2-14 0,0 1 0,0 0 0,0-1 0,1 1 0,-1-1 0,0 1 0,1-1 0,-1 0 0,1 1 0,-1-1 0,0 1 0,1-1 0,-1 0 0,1 1 0,0-1 0,-1 0 0,0 1 0,1-1 0,-1 0 0,1 0 0,0 1 0,-1-1 0,1 0 0,0 0 0,0 0 0,-1 0 0,1 0 0,0 0 0,-1 0 0,1 0 0,0 0 0,27 0 0,-18-1 0,160 8 0,-122-4 0,60-3 0,-40-1 0,44 0 0,115 2 0,-102 4 0,-44-1 0,-65-4 0,21 5 0,-23-4 0,26 2 0,9-4 0,85 2 0,-132-1 0,-1 0 0,1 0 0,-1 0 0,0 1 0,0-1 0,0 0 0,1 1 0,-1-1 0,0 1 0,0 0 0,0-1 0,0 1 0,0 0 0,0-1 0,0 1 0,0 0 0,0 0 0,0 0 0,0-1 0,-1 1 0,1 1 0,0-1 0,-1 0 0,1 0 0,-1 0 0,2 1 0,-2 2 0,1-1 0,0 0 0,0 0 0,-1 1 0,0-1 0,0 1 0,0 5 0,-1-8 0,1-1 0,0 0 0,0 1 0,0-1 0,-1 1 0,1-1 0,0 0 0,0 1 0,0-1 0,-1 0 0,1 1 0,0 0 0,0-1 0,-1 0 0,0 0 0,1 1 0,0-1 0,-1 0 0,1 0 0,0 1 0,-1-1 0,0 0 0,1 0 0,0 0 0,-1 1 0,0-1 0,1 0 0,0 0 0,-1 0 0,1 0 0,-1 0 0,0 0 0,1 0 0,-1 0 0,1 0 0,0 0 0,-2 0 0,-23-6 0,14 4 0,-19 0 0,-52 2 0,30 1 0,-3-1 0,-82-10 0,24 2 0,108 8 0,-205-4 0,87 0 0,-234 4 0,349 0 0,-1 1 0,-13 2 0,14-1 0,-1-1 0,-14 1 0,21-2 0,-1-1 0,1 1 0,0 1 0,0-1 0,0 0 0,-1 0 0,1 1 0,0-1 0,0 1 0,0-1 0,0 1 0,-3 2 0,4-3 0,0 1 0,0 0 0,0 0 0,0 0 0,1 0 0,-1 0 0,1 0 0,-1 0 0,0 0 0,1 0 0,-1 0 0,1 0 0,0 0 0,0 1 0,0-1 0,-1 0 0,1 0 0,0 0 0,0 1 0,1 1 0,-1-2 0,0 0 0,0-1 0,0 1 0,1 0 0,-1-1 0,0 1 0,0 0 0,1-1 0,0 1 0,-1-1 0,0 1 0,1 0 0,-1-1 0,1 1 0,0 0 0,-1-1 0,1 1 0,0-1 0,0 0 0,-1 1 0,1-1 0,0 0 0,0 1 0,-1-1 0,1 0 0,0 0 0,0 0 0,0 1 0,-1-1 0,2 0 0,-2 0 0,2 0 0,6 0 0,0 0 0,14-1 0,-7 0 0,955 1 0,-889 5 0,0-1 0,-51-5 0,-20 0 0,0 1 0,1 0 0,-1 0 0,0 1 0,17 3 0,-24-3 0,-1 0 0,1 1 0,-1-1 0,0 0 0,0 1 0,1-1 0,-1 1 0,-1 0 0,1 0 0,0 0 0,0 0 0,-1-1 0,1 2 0,-1-1 0,0 0 0,0 0 0,0 1 0,0-1 0,0 0 0,-1 0 0,1 1 0,0-1 0,-1 1 0,0-1 0,0 1 0,0-1 0,-1 4 0,1-6 0,0 1 0,-1-1 0,1 1 0,0-1 0,0 1 0,-1-1 0,1 1 0,0-1 0,-1 1 0,0-1 0,1 0 0,0 1 0,-1-1 0,1 1 0,-1-1 0,0 0 0,1 1 0,-1-1 0,1 1 0,-1-1 0,0 0 0,1 0 0,-1 0 0,0 0 0,0 1 0,1-1 0,-1 0 0,1 0 0,-1 0 0,0 0 0,-1 0 0,-26-4 0,17 2 0,-23 1 0,-59 2 0,-44 3 0,-115-8 0,188 3 0,21 0 0,-74-8 0,101 7 0,-8-2 0,24 4 0,0 0 0,0 0 0,0 0 0,0 0 0,0 0 0,0 0 0,0 0 0,0 0 0,0 0 0,0 0 0,0 0 0,0 0 0,0 0 0,0 0 0,0 0 0,0 0 0,0 0 0,0 0 0,0 0 0,0 0 0,0 0 0,0 0 0,0 0 0,0-1 0,0 1 0,0 0 0,0 0 0,0 0 0,0 0 0,0 0 0,0 0 0,0 0 0,15 0 0,269-8 0,-129 8 0,11-1 0,-146-1 0,-18 1 0,-14 0 0,-262 6 0,128-1 0,-4 0 0,-183-4 0,250-4 0,20 1 0,40 1 0,-43 3 0,65-1 0,1 0 0,-1 0 0,0 0 0,0 0 0,1 1 0,-1-1 0,0 0 0,1 1 0,-1-1 0,0 0 0,0 1 0,1 0 0,-1-1 0,1 1 0,0-1 0,-1 1 0,0-1 0,1 1 0,-1-1 0,1 1 0,0-1 0,0 1 0,-1 0 0,1-1 0,-1 1 0,1-1 0,0 2 0,0-2 0,0 1 0,0 0 0,0 0 0,1 26 0,0-22 0,-1-4 0,0 0 0,1 0 0,-1-1 0,1 1 0,0 0 0,-1 0 0,1-1 0,-1 1 0,1 0 0,0-1 0,0 1 0,-1 0 0,2-1 0,-2 1 0,1-1 0,0 1 0,0-1 0,0 0 0,0 1 0,0-1 0,0 0 0,0 1 0,0-1 0,0 0 0,2 0 0,29 3 0,-32-3 0,236 1 0,-118-2 0,7-3 0,29 3 0,108 2 0,-76 3 0,-87 1 0,-14-10 0,-75 4 0,-5 1 0,0 0 0,1 0 0,-1 0 0,7 1 0,-11 0 0,1-1 0,-1 1 0,0-1 0,0 0 0,1 1 0,-1-1 0,0 1 0,1 0 0,-2-1 0,1 1 0,1 0 0,-1 0 0,-1-1 0,2 1 0,-1 1 0,-1-2 0,1 1 0,0 0 0,0 0 0,0 2 0,3 3 0,-3-3 0,1 0 0,-1 0 0,1 0 0,-2 0 0,3 5 0,-3-7 0,0-1 0,0 1 0,0-1 0,0 0 0,0 1 0,0-1 0,0 1 0,0-1 0,0 0 0,0 1 0,-1-1 0,1 0 0,0 1 0,0-1 0,-1 0 0,1 1 0,0-1 0,0 0 0,-1 0 0,1 1 0,0-1 0,-2 1 0,2-1 0,-1 0 0,1 1 0,-2-1 0,2 0 0,-1 1 0,0-1 0,0 0 0,0 0 0,1 0 0,-1 0 0,0 0 0,0 0 0,0 0 0,-1-1 0,-46-3 0,-85 4 0,63 1 0,-443-1 0,451-5 0,-2 1 0,-2 0 0,0-1 0,-286 5 0,351 0 0,0 0 0,0 0 0,-1 0 0,1 0 0,0 0 0,0 1 0,0-1 0,-1 0 0,1 1 0,0-1 0,0 0 0,0 1 0,0 0 0,0-1 0,0 1 0,0-1 0,0 1 0,0 0 0,0-1 0,0 1 0,1 0 0,-1 0 0,-1 2 0,0 0 0,1 0 0,-1 1 0,1-1 0,0 1 0,-1 6 0,-1 15 0,3-20 0,0 0 0,-1 0 0,1 0 0,-2-1 0,2 1 0,-5 7 0,3-6 0,0 0 0,0 0 0,-1 10 0,-1 5 0,-11 66 0,13-81 0,-4 16 0,6-21 0,-1 0 0,1 0 0,0 0 0,-1 0 0,0 0 0,0 0 0,1-1 0,-1 2 0,0-2 0,0 1 0,1 0 0,-2 0 0,1-1 0,1 1 0,-2 0 0,0 0 0,2-1 0,-1-1 0,1 1 0,0 0 0,0 0 0,0-1 0,0 1 0,0 0 0,0 0 0,-1-1 0,1 1 0,0 0 0,0-1 0,0 1 0,0 0 0,0 0 0,0-1 0,0 1 0,0 0 0,0-1 0,0 1 0,0 0 0,1 0 0,-1-1 0,0 1 0,0-1 0,0 1 0,0 0 0,1-1 0,2-10 0,6-26 0,-8 30 0,0 2 0,0-2 0,1 1 0,0 1 0,0-1 0,0 0 0,4-6 0,1 1 0,1 1 0,0-1 0,0 1 0,1 0 0,0 1 0,1 0 0,14-10 0,-21 16 0,0 1 0,0-1 0,-1 1 0,5-6 0,-5 6 0,0 0 0,0 0 0,0-1 0,0 1 0,4-2 0,-5 3 0,0 0 0,0 1 0,0-1 0,1 1 0,-1 0 0,0-1 0,0 1 0,0 0 0,1 0 0,-1 0 0,0-1 0,0 1 0,0 0 0,1 0 0,-1 0 0,0 1 0,0-1 0,2 0 0,21 5 0,0-2 0,36 2 0,52-5 0,-48-1 0,2-4 0,-40 4 0,54-5 0,-147 5 0,-21 1 0,-103 0 0,29-4 0,278 7 0,72-2 0,-78-13 0,-68 5 0,73-1 0,119 13 0,-87-1 0,143 1 0,-227-5 0,-55 1 0,-2-1 0,1 2 0,-1-1 0,1 1 0,0 0 0,-1 0 0,9 4 0,5 2 0,-18-7 0,0 1 0,0-1 0,0 0 0,0 0 0,0 0 0,-1 0 0,1 1 0,-1-1 0,1 1 0,-1-1 0,2 3 0,-2-4 0,-1 1 0,1-1 0,-1 0 0,0 1 0,0 0 0,0-1 0,0 0 0,0 1 0,1-1 0,-1 1 0,0-1 0,0 0 0,0 1 0,0-1 0,0 1 0,0-1 0,0 0 0,0 1 0,-1-1 0,1 0 0,0 1 0,0 0 0,-1-1 0,0 1 0,1 0 0,-1-1 0,1 0 0,-1 1 0,0-1 0,1 0 0,-1 1 0,0-1 0,0 0 0,1 0 0,-1 1 0,0-1 0,0 0 0,0 0 0,1 0 0,-1 0 0,-1 0 0,-67 0 0,37 0 0,-32 3 0,22 0 0,-55-4 0,34 0 0,-71 2 0,-141-2 0,93-3 0,226-6 0,114-10 0,-124 17 0,44 4 0,-64 0 0,-77 0 0,-107 14 0,161-14 0,-114 13 0,2-10 0,-49 0 0,161-4 0,0 0 0,0 1 0,0 0 0,0 0 0,-10 3 0,16-3 0,0 0 0,-1 0 0,1 1 0,-1-1 0,1 1 0,0 0 0,0 0 0,0 0 0,1 0 0,-1 0 0,0 0 0,1 1 0,0-1 0,0 1 0,-3 3 0,1-1 0,1 0 0,1 0 0,0 0 0,-1 0 0,-1 7 0,1-2 0,1 0 0,0-1 0,1 1 0,1 13 0,-1-13 0,1-7 0,-1-1 0,1 1 0,1-1 0,-1 1 0,1 0 0,0 5 0,0-8 0,-1 1 0,1 0 0,-1-1 0,1 1 0,-1 0 0,1-1 0,0 1 0,-1 0 0,1-1 0,-1 1 0,1-1 0,0 1 0,0-1 0,-1 1 0,2-1 0,-2 0 0,1 1 0,0-1 0,0 0 0,0 0 0,0 1 0,0-1 0,0 0 0,-1 0 0,2 0 0,-2 0 0,3 0 0,208-1 0,-115-3 0,91-1 0,-155 5 0,186 5 0,-111-1 0,63-3 0,-87-2 0,24-3 0,-101 4 0,7 0 0,1 0 0,0 0 0,0-2 0,20-3 0,-16 2 0,0 0 0,1 2 0,0 0 0,30 2 0,-9 0 0,-27 1 0,-12-2 0,0 0 0,1 1 0,-1 0 0,1-1 0,-1 0 0,1 0 0,-1 0 0,1 0 0,-1 0 0,2 0 0,-3 0 0,0-1 0,1 1 0,-1-1 0,0 1 0,0 0 0,0 0 0,0-1 0,0 1 0,0 0 0,0 0 0,0-1 0,0 1 0,0 0 0,0 0 0,0-1 0,0 1 0,0 0 0,0 0 0,0-1 0,-1 1 0,1 0 0,0 0 0,0-1 0,0 1 0,0 0 0,0 0 0,-1 0 0,1-1 0,0 1 0,0 0 0,-9-12 0,6 9 0,-26-35 0,29 37 0,-3-4 0,-1 1 0,1-1 0,1 0 0,-1-1 0,1 1 0,0 0 0,0-1 0,-1-9 0,3 14 0,0 0 0,0 0 0,-1 0 0,0 0 0,1 0 0,0 0 0,-1 0 0,1 0 0,-1-1 0,0 2 0,1-1 0,-1 0 0,1 0 0,-2 0 0,2 1 0,-1-1 0,0 0 0,0 1 0,0-1 0,0 0 0,0 0 0,0 1 0,-1-1 0,1 1 0,0 0 0,0-1 0,0 1 0,0 0 0,0 0 0,-2-1 0,-5 1 0,0-1 0,0 1 0,-15 1 0,7 0 0,-63 3 0,-2 1 0,-13-10 0,34 1 0,-25 0 0,-32-1 0,-63 1 0,-67 3 0,125 2 0,109-1 0,-1 0 0,1 1 0,-1 0 0,1 1 0,0 0 0,0 1 0,-19 6 0,-49 23 0,79-32 0,1 1 0,0-1 0,-1 1 0,1 0 0,0 0 0,-1 0 0,1-1 0,0 1 0,0 0 0,0 0 0,0 0 0,0 0 0,0 1 0,0-1 0,0 0 0,1 0 0,-2 2 0,1 1 0,0-1 0,1 1 0,0-1 0,-1 1 0,2 5 0,-1-3 0,0-5 0,0 1 0,0 0 0,0 0 0,0 0 0,0-1 0,1 1 0,-1-1 0,1 2 0,0-2 0,-1 1 0,1-1 0,0 1 0,0 0 0,0-1 0,0 0 0,0 1 0,2 1 0,-1-2 0,0 0 0,0 0 0,0 0 0,0 0 0,0 0 0,1-1 0,-2 1 0,2-1 0,-1 1 0,0-1 0,0 0 0,1 1 0,-1-1 0,4-1 0,55 1 0,74-8 0,12 0 0,-91 7 0,219 0 0,-137 6 0,-17-1 0,-63-3 0,49-2 0,-52-5 0,-30 3 0,37-1 0,-59 4 0,0 0 0,0-1 0,0 1 0,-1-1 0,1 0 0,0 0 0,-1 0 0,1 0 0,0 0 0,-1 0 0,1-1 0,0 1 0,-1-1 0,0 1 0,0-1 0,1 0 0,-2 0 0,1 0 0,0 0 0,0 0 0,0 0 0,-1-1 0,3-3 0,-4 6 0,0 0 0,0-1 0,0 1 0,0 0 0,0-1 0,-1 0 0,1 1 0,0 0 0,0 0 0,-1-1 0,1 1 0,0 0 0,0-1 0,0 1 0,-1 0 0,1 0 0,0-1 0,0 1 0,0 0 0,-1 0 0,0 0 0,1-1 0,0 1 0,0 0 0,-1 0 0,1 0 0,0 0 0,-1 0 0,1 0 0,-1 0 0,1 0 0,0 0 0,-1-1 0,0 1 0,1 0 0,0 0 0,-1 1 0,1-1 0,-1 0 0,-21 0 0,18 0 0,-257 1 0,136-2 0,-12-3 0,-9-1 0,-203 5 0,172 1 0,143 1 0,31-2 0,0 0 0,1 0 0,-1 1 0,0 0 0,1 0 0,-1 0 0,1-1 0,-1 1 0,1 1 0,-4 0 0,6-1 0,0-1 0,-1 0 0,1 1 0,-1-1 0,1 1 0,-1-1 0,1 0 0,0 1 0,0-1 0,-1 1 0,1-1 0,0 1 0,0-1 0,0 0 0,-1 1 0,1-1 0,0 1 0,0-1 0,0 1 0,0-1 0,-1 1 0,1-1 0,1 1 0,-1 0 0,0-1 0,0 1 0,0-1 0,0 1 0,1-1 0,-1 0 0,0 1 0,0-1 0,0 1 0,1-1 0,-1 1 0,0-1 0,0 0 0,1 1 0,0-1 0,-1 0 0,0 1 0,1-1 0,-1 0 0,0 1 0,1-1 0,0 0 0,-1 1 0,1-1 0,-1 0 0,0 0 0,1 0 0,1 1 0,1 0 0,0 0 0,0 0 0,0 0 0,1 0 0,0-1 0,-1 1 0,4-1 0,250-4 0,-214 3 0,1-3 0,50-7 0,9-1 0,-14 2 0,-74 8 0,29 1 0,-29 1 0,24-2 0,-3-1-1365</inkml:trace>
</inkml:ink>
</file>

<file path=ppt/ink/ink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48"/>
    </inkml:context>
    <inkml:brush xml:id="br0">
      <inkml:brushProperty name="width" value="0.05" units="cm"/>
      <inkml:brushProperty name="height" value="0.05" units="cm"/>
    </inkml:brush>
  </inkml:definitions>
  <inkml:trace contextRef="#ctx0" brushRef="#br0">34 729 24575,'1'-31'0,"7"-41"0,-4 49 0,0 1 0,2-1 0,0 1 0,2 0 0,17-33 0,3 1 0,-16 31 0,29-44 0,37-25 0,-63 76 0,2 1 0,1 0 0,27-17 0,36-12 0,-67 37 0,1 1 0,0 0 0,1 1 0,28-5 0,23-9 0,-57 16 0,0 0 0,1 1 0,0 0 0,0 1 0,16-1 0,-2 1 0,32 4 0,-44-1 0,0 0 0,-1 1 0,0 1 0,15 5 0,-25-8 0,32 13 0,49 26 0,-48-21 0,45 27 0,15 7 0,-43-24 0,-37-20 0,0-1 0,30 14 0,-30-17 0,26 16 0,-4-2 0,147 54 0,-159-64 0,6 3 0,-17-6 0,0-1 0,28 7 0,163 27 0,-159-31 0,23 4 0,2 0 0,-18-3 0,-37-5 0,-1 0 0,0 1 0,-1 0 0,1 1 0,-1 0 0,22 14 0,-14-6 0,0-1 0,20 16 0,-29-19 0,42 31 0,30 16 0,-79-53-1365,-1 1-5461</inkml:trace>
</inkml:ink>
</file>

<file path=ppt/ink/ink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79"/>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81"/>
    </inkml:context>
    <inkml:brush xml:id="br0">
      <inkml:brushProperty name="width" value="0.025" units="cm"/>
      <inkml:brushProperty name="height" value="0.025" units="cm"/>
      <inkml:brushProperty name="color" value="#66CC00"/>
    </inkml:brush>
  </inkml:definitions>
  <inkml:trace contextRef="#ctx0" brushRef="#br0">0 57 24575,'3'0'0,"-1"0"0,1 0 0,0 0 0,-1-1 0,1 1 0,0 0 0,-1-1 0,0 1 0,1-2 0,0 2 0,3-3 0,-5 3 0,2-2 0,0 1 0,0-1 0,1 1 0,-1 0 0,0 0 0,1 0 0,-1 0 0,1 1 0,-1-1 0,6 1 0,-4-1 0,0 0 0,0 0 0,-1 0 0,1 0 0,8-4 0,4-1 0,10 3 0,-9 2 0,5-4 0,-16 4 0,-1-1 0,1 1 0,-1 1 0,8-1 0,2 1 0,-1 1 0,27 3 0,-33 0 0,-9-4 0,1 1 0,0-1 0,-1 0 0,1 1 0,-1-1 0,1 0 0,0 0 0,0 0 0,-1 1 0,1-1 0,0 0 0,-1 0 0,1 0 0,-1 0 0,1 0 0,0 0 0,0 0 0,-1 0 0,2-1 0,-1 1 0,1 0 0,-1 0 0,0 1 0,1-1 0,-1 0 0,0 0 0,1 1 0,-1-1 0,0 0 0,2 2 0,5 0 0,-23-6 0,16 4 0,9 4 0,12 4 0,-17-7 0,1 1 0,-1 0 0,0 0 0,0 1 0,8 4 0,-10-6 0,0 0 0,-1 1 0,1-1 0,0-1 0,0 1 0,0-1 0,0 1 0,0-1 0,-1 0 0,1 0 0,0 0 0,0 0 0,5-1 0,3 1 0,-14-1 0,-1 0 0,1 1 0,-1-2 0,0 1 0,1 0 0,0 0 0,0-1 0,-1 1 0,-2-4 0,-23-7 0,10 5 0,-1 1 0,0 2 0,-1-1 0,1 2 0,-37-1 0,48 4 0,2-1 0,0 1 0,0 0 0,-1 1 0,2 0 0,-1 0 0,0 0 0,0 0 0,-10 5 0,-63 22 0,80-28 0,-1 0 0,1 0 0,0 0 0,0 0 0,0 0 0,-1 1 0,1-1 0,-1 0 0,1 0 0,0 0 0,0 0 0,0 0 0,-1 0 0,1 0 0,0 1 0,0-1 0,0 0 0,0 0 0,-1 0 0,1 0 0,0 1 0,-1-1 0,1 0 0,0 0 0,0 0 0,0 1 0,0-1 0,0 0 0,0 0 0,0 1 0,0-1 0,0 0 0,0 0 0,0 1 0,11 2 0,26-3 0,-29 0 0,21 0 0,-27 0 0,-18 0 0,-8-1 0,14 1 0,-1 0 0,1 0 0,0 0 0,0 1 0,-13 3 0,29-5 0,-1 1 0,1-1 0,-1 1 0,8 1 0,5 0 0,32 0 0,52-2 0,-70-3 0,-19 2 0,0 0 0,12 1 0,-12 1 0,-9-1 0,0 1 0,0 0 0,0 0 0,-1 1 0,8 0 0,-11-1 0,0 0 0,1 0 0,-1 0 0,0 0 0,0 0 0,0 0 0,0 0 0,0 0 0,0 0 0,0 0 0,1 0 0,-1 0 0,0 0 0,0 1 0,0-1 0,0 0 0,1 0 0,-1 0 0,0 0 0,0 1 0,0-1 0,0 0 0,0 0 0,0 0 0,0 0 0,0 0 0,0 0 0,0 0 0,0 0 0,0 1 0,0-1 0,0 0 0,0 0 0,0 0 0,0 0 0,0 0 0,0 1 0,-4 2 0,-8 2 0,-34-4 0,28-1 0,14 0 0,6 0 0,87 0 0,-134-9 0,20 5 0,17 2 0,-1 1 0,1 0 0,-11 0 0,-16 2 0,-56-2 0,92 1 0,-1 0 0,0 0 0,0 0 0,0 0 0,1 0 0,-1 0 0,0-1 0,0 1 0,0 0 0,0 0 0,0 0 0,0 0 0,0 0 0,0 0 0,0 0 0,0-1 0,0 1 0,0 0 0,0 0 0,0 0 0,0 0 0,0 0 0,0 0 0,0-1 0,0 1 0,0 0 0,0 0 0,0-1 0,0 1 0,0 0 0,0 0 0,0 0 0,0 0 0,0 0 0,0 0 0,0-1 0,0 1 0,0 0 0,0 0 0,0 0 0,0 0 0,0 0 0,-1 0 0,1 0 0,0 0 0,0 0 0,0-1 0,-1 1 0,1 0 0,0 0 0,0 0 0,0 0 0,0 0 0,0 0 0,0 0 0,-1 0 0,1 0 0,0 0 0,0 0 0,0 0 0,1-2 0,-10 2 0,0 1 0,6-1 0,1 0 0,0 0 0,-1 1 0,1-1 0,-1 1 0,1-1 0,0 1 0,-5 2 0,29-2 0,30-10 0,22 5 0,-56 2 0,-8 1 0,-1 1 0,13-1 0,-19 1 0,0 1 0,0-1 0,-1 0 0,1 1 0,0 0 0,0-1 0,-1 1 0,1 1 0,0-1 0,-1 0 0,0 0 0,4 2 0,-6-3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1 0,-8 0 0,-9 0 0,-9-1 0,0 1 0,-32 4 0,38-3 6,-1-1 0,-32-1 0,13-1-1389,36 1-5443</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4:09:39.255"/>
    </inkml:context>
    <inkml:brush xml:id="br0">
      <inkml:brushProperty name="width" value="0.2" units="cm"/>
      <inkml:brushProperty name="height" value="0.2" units="cm"/>
      <inkml:brushProperty name="color" value="#E71224"/>
    </inkml:brush>
  </inkml:definitions>
  <inkml:trace contextRef="#ctx0" brushRef="#br0">63 1 24575,'2'2'0,"1"0"0,-1 0 0,1 1 0,-1-2 0,1 1 0,0 0 0,0 0 0,0-1 0,0 0 0,0 1 0,6 0 0,-7-1 0,82 28 0,-52-17 0,-31-12 0,1 1 0,-1 0 0,1-1 0,-1 1 0,0 0 0,0 0 0,1-1 0,-1 1 0,0 0 0,0 0 0,0 0 0,0 1 0,0-1 0,0 0 0,0 0 0,0 0 0,0 1 0,-1-1 0,2 2 0,-4-1 0,-1-1 0,1 1 0,0-1 0,0 0 0,-1 0 0,1 0 0,0-1 0,-1 1 0,1-1 0,-1 1 0,1-1 0,-1 0 0,-2 0 0,1 1 0,-22 2 0,19-2 0,-1 0 0,0 0 0,1 1 0,-1 0 0,-11 4 0,16-4 0,1-1 0,-1 1 0,0 0 0,0 0 0,1 0 0,0 1 0,-1-1 0,1 0 0,0 1 0,0 0 0,0-1 0,0 1 0,1 0 0,-1 0 0,1 0 0,-2 6 0,2-7 0,0-1 0,1 1 0,-1 0 0,0-1 0,1 1 0,0 0 0,-1-1 0,1 1 0,0 0 0,0 0 0,0-1 0,0 1 0,0 0 0,1-1 0,-1 1 0,0 0 0,1-1 0,-1 1 0,1 0 0,0-1 0,1 3 0,-1-3 0,1 1 0,0-1 0,-1 0 0,1 0 0,0 0 0,0 0 0,0 0 0,0 0 0,0 0 0,0 0 0,0-1 0,0 1 0,0-1 0,0 0 0,1 0 0,-1 0 0,3 0 0,149-1 0,-126-3 0,-24 3 0,1 0 0,0 0 0,-1 1 0,1-1 0,0 1 0,0 0 0,-1 0 0,1 0 0,0 1 0,0 0 0,-1 0 0,1 0 0,0 0 0,-1 1 0,1 0 0,-1 0 0,0 0 0,0 0 0,8 6 0,-5-2 0,1 0 0,-1 1 0,-1 0 0,1 1 0,-1 0 0,-1 0 0,1 0 0,-1 0 0,-1 1 0,1 0 0,3 10 0,-8-18 0,0 0 0,0-1 0,0 1 0,0-1 0,0 1 0,0-1 0,0 1 0,0-1 0,0 1 0,0 0 0,-1-1 0,1 1 0,0-1 0,0 1 0,0-1 0,-1 1 0,1-1 0,0 1 0,-1-1 0,1 1 0,0-1 0,-1 0 0,1 1 0,0-1 0,-1 1 0,1-1 0,-1 0 0,1 0 0,-2 1 0,-20 5 0,-28-9 0,47 3 0,-135-9 0,113 9 0,7-1 0,-1 1 0,0 1 0,1 1 0,-1 0 0,-22 7 0,39-8 0,-1 1 0,1 0 0,-1 0 0,1 0 0,0 1 0,0-1 0,0 1 0,0-1 0,0 1 0,1-1 0,-1 1 0,1 0 0,0 0 0,-1 0 0,1 0 0,1 0 0,-1 0 0,0 0 0,0 6 0,1-7 0,-1 1 0,0-1 0,1 1 0,0-1 0,0 1 0,-1-1 0,1 1 0,1 0 0,-1-1 0,0 1 0,1-1 0,-1 1 0,1-1 0,0 0 0,0 1 0,0-1 0,0 0 0,0 1 0,0-1 0,1 0 0,-1 0 0,1 0 0,0 0 0,2 3 0,5-3 0,-1 0 0,0 0 0,1-1 0,-1 0 0,0-1 0,1 1 0,-1-2 0,17-1 0,9 0 0,170 10 0,-117 1 0,-56-5 0,38 0 0,-66-4 0,0 0 0,1 1 0,-1-1 0,0 1 0,1 0 0,-1 0 0,0 0 0,0 0 0,1 0 0,-1 1 0,0-1 0,0 1 0,-1 0 0,1 0 0,0 0 0,-1 0 0,1 0 0,-1 1 0,1-1 0,-1 1 0,0 0 0,0-1 0,-1 1 0,1 0 0,0 0 0,1 5 0,-3-6 0,0-1 0,-1 0 0,1 1 0,0-1 0,-1 0 0,1 0 0,-1 0 0,1 0 0,-1 1 0,0-1 0,1 0 0,-1 0 0,0 0 0,0 0 0,0 0 0,0 0 0,0-1 0,0 1 0,0 0 0,0 0 0,0-1 0,0 1 0,0-1 0,0 1 0,0-1 0,-1 1 0,1-1 0,0 0 0,0 1 0,-1-1 0,-1 0 0,-43 6 0,-82 2 0,48-6 0,-76-4 0,37-6 0,119 8 0,-4-1 0,1 1 0,-1 0 0,0 0 0,1 1 0,-1-1 0,0 1 0,1-1 0,-1 1 0,-3 2 0,6-2 0,0 0 0,0 0 0,0 0 0,0 1 0,0-1 0,0 0 0,0 1 0,0-1 0,1 1 0,-1-1 0,0 1 0,1-1 0,-1 1 0,1-1 0,0 1 0,0-1 0,-1 1 0,1 0 0,0-1 0,0 1 0,1-1 0,-1 1 0,0 1 0,1-1 0,-1-1 0,0 0 0,0 1 0,0-1 0,1 0 0,-1 1 0,1-1 0,-1 0 0,1 1 0,0-1 0,-1 0 0,1 0 0,0 0 0,0 0 0,0 1 0,0-1 0,0 0 0,0-1 0,0 1 0,1 1 0,2 0 0,-1 0 0,0 0 0,1-1 0,0 1 0,-1-1 0,1 0 0,5 1 0,8 0 0,-1 0 0,28-1 0,-37-1 0,68-2 0,92 4 0,-152-2 0,0 2 0,0 0 0,0 1 0,0 0 0,0 1 0,-1 1 0,0 1 0,0 0 0,0 0 0,23 16 0,-22-16 0,1 0 0,0 0 0,0-2 0,1 0 0,29 3 0,-44-6 0,-146-9 0,88 3 0,-1 3 0,-75 6 0,61-2 0,58-2 0,0-1 0,0 2 0,1-1 0,-1 2 0,0 0 0,0 0 0,-22 9 0,17-4 0,10-5 0,-1 2 0,1-1 0,-1 1 0,1 0 0,-10 8 0,17-11 0,0 0 0,0 0 0,0 0 0,0 0 0,0 0 0,0 0 0,0 0 0,1 0 0,-1 0 0,0 0 0,1 1 0,-1-1 0,1 0 0,0 0 0,-1 1 0,1-1 0,0 0 0,-1 2 0,2-1 0,-1-1 0,0 1 0,1 0 0,0 0 0,-1-1 0,1 1 0,0 0 0,-1-1 0,1 1 0,0-1 0,0 1 0,1-1 0,-1 1 0,0-1 0,0 0 0,3 3 0,-1-2 0,1 0 0,-1 0 0,0 0 0,1-1 0,-1 1 0,1-1 0,-1 0 0,1 1 0,0-2 0,-1 1 0,1 0 0,7-1 0,54-2 0,-30 1 0,279 9 0,-288-8 0,1 1 0,-1 1 0,38 9 0,-18-5 0,10 3 0,-55-8 0,0-1 0,1 0 0,-1 1 0,1-1 0,-1 0 0,1 1 0,-1 0 0,0-1 0,1 1 0,-1 0 0,0 0 0,0 0 0,0 0 0,0 0 0,1 0 0,-1 0 0,0 0 0,-1 0 0,1 0 0,0 0 0,0 1 0,0-1 0,-1 0 0,1 1 0,-1-1 0,1 0 0,-1 1 0,1-1 0,-1 1 0,0-1 0,0 1 0,0-1 0,0 3 0,-1-1 0,1-1 0,-1 0 0,0 0 0,0 0 0,-1 0 0,1 0 0,0 0 0,-1 0 0,1 0 0,-1-1 0,1 1 0,-1 0 0,0-1 0,0 1 0,0-1 0,0 0 0,0 0 0,0 0 0,0 0 0,-3 1 0,-10 2 0,0-1 0,-1 0 0,1-1 0,0-1 0,-1-1 0,1 0 0,-18-3 0,-18 1 0,-130-6 0,-2-1 0,152 9 0,19-2 0,1 2 0,-1 0 0,0 0 0,0 1 0,0 1 0,1 0 0,-1 0 0,-11 5 0,21-6 0,0-1 0,1 1 0,-1 0 0,0-1 0,1 1 0,-1 0 0,1 0 0,-1 0 0,1 0 0,0 0 0,-1 0 0,1 0 0,0 1 0,0-1 0,0 0 0,0 1 0,0-1 0,0 1 0,0-1 0,0 1 0,1-1 0,-1 1 0,1 0 0,-1-1 0,1 1 0,-1 0 0,1-1 0,0 1 0,0 0 0,0 0 0,0-1 0,0 1 0,0 0 0,1-1 0,-1 1 0,0 0 0,1 0 0,-1-1 0,1 1 0,0-1 0,0 1 0,-1-1 0,1 1 0,0-1 0,2 3 0,0 0 0,0-1 0,1 1 0,-1-1 0,0 0 0,1 0 0,0 0 0,0-1 0,0 1 0,0-1 0,0 0 0,0 0 0,0 0 0,1-1 0,-1 1 0,1-1 0,7 1 0,257 5 0,-249-6 0,-1 1 0,35 8 0,-36-6 0,1 0 0,0-2 0,22 1 0,-5-4 0,-1 2 0,63 9 0,-84-8 0,1-1 0,-1 0 0,21-2 0,-22 0 0,0 1 0,-1 1 0,1-1 0,19 5 0,-32-5 0,1 0 0,0 0 0,-1 0 0,1 0 0,0 0 0,-1 0 0,1 0 0,0 1 0,-1-1 0,1 0 0,-1 0 0,1 1 0,-1-1 0,1 0 0,0 1 0,-1-1 0,1 0 0,-1 1 0,1-1 0,-1 1 0,0-1 0,1 1 0,-1-1 0,1 1 0,-1-1 0,0 1 0,0-1 0,1 1 0,-1 0 0,0-1 0,0 1 0,1 1 0,-2-1 0,1 0 0,-1 0 0,0 1 0,0-1 0,1 0 0,-1 0 0,0 0 0,0 0 0,0 0 0,0 0 0,0 0 0,0-1 0,0 1 0,-2 1 0,-43 20 0,25-16 0,-1-1 0,0-1 0,1-1 0,-1-1 0,0-1 0,0-1 0,-29-4 0,-16 2 0,-358 2 0,397-3 0,26 2 0,0 0 0,0 1 0,0-1 0,0 1 0,-1 0 0,1-1 0,0 1 0,0 0 0,0 0 0,0 0 0,0 1 0,-1-1 0,1 1 0,0-1 0,0 1 0,0-1 0,0 1 0,0 0 0,0 0 0,0 0 0,1 0 0,-1 0 0,0 1 0,-3 2 0,-3 4 0,4-4 0,0 0 0,0 0 0,0 1 0,1-1 0,0 1 0,-1 0 0,-2 7 0,5-10 0,1 0 0,-1 0 0,1 0 0,0 0 0,0 0 0,0 1 0,0-1 0,0 0 0,0 0 0,1 0 0,-1 0 0,1 0 0,-1 0 0,1 0 0,0 0 0,0 0 0,0 0 0,0 0 0,0-1 0,0 1 0,0 0 0,1-1 0,-1 1 0,0-1 0,3 2 0,-1 0 0,0 0 0,0 0 0,1-1 0,0 1 0,-1-1 0,1 0 0,0 0 0,0-1 0,0 1 0,0-1 0,0 0 0,0 0 0,0 0 0,6 0 0,9 0 0,1-1 0,18-1 0,25 0 0,96 11 0,17 1 0,-27 0 0,-35-11 0,18 1 0,-131-1 0,1 0 0,-1 0 0,1 0 0,-1 1 0,1-1 0,-1 0 0,0 1 0,1-1 0,-1 1 0,1 0 0,-1-1 0,0 1 0,0 0 0,1 0 0,-1 0 0,0 0 0,0 0 0,0 0 0,0 0 0,0 0 0,0 0 0,0 1 0,0 1 0,1 1 0,0 0 0,-1 1 0,0-1 0,0 1 0,-1-1 0,1 6 0,0-3 0,-1-6 0,0 0 0,0 1 0,0-1 0,-1 0 0,1 1 0,0-1 0,-1 0 0,1 0 0,0 0 0,-1 1 0,1-1 0,-1 0 0,0 0 0,1 0 0,-1 0 0,0 0 0,0 0 0,0 0 0,0 0 0,0 0 0,0 0 0,0-1 0,0 1 0,0 0 0,0-1 0,0 1 0,0-1 0,0 1 0,-1-1 0,1 1 0,0-1 0,0 0 0,-1 0 0,1 1 0,-3-1 0,-6 1 0,-1 0 0,1-1 0,-16-1 0,14 0 0,-43 0 0,1-3 0,-97-18 0,95 9 0,-1 2 0,0 3 0,-80-1 0,106 9 0,13-1 0,1 0 0,0 2 0,0 0 0,0 0 0,0 2 0,0 0 0,0 1 0,-31 12 0,24-5 0,16-8 0,1 0 0,0 1 0,0 0 0,0 0 0,-7 6 0,12-8 0,0 0 0,0 0 0,0 1 0,0-1 0,1 0 0,-1 1 0,0 0 0,1-1 0,0 1 0,0 0 0,0 0 0,0 0 0,0 0 0,0 0 0,1 0 0,0 0 0,-1 5 0,1-6 0,0 1 0,0 0 0,0 0 0,0 0 0,0-1 0,1 1 0,-1 0 0,1 0 0,0-1 0,0 1 0,0 0 0,0-1 0,0 1 0,1-1 0,-1 1 0,1-1 0,-1 0 0,1 0 0,0 1 0,0-1 0,0-1 0,0 1 0,4 2 0,-1-1 0,0-1 0,1 1 0,-1-2 0,0 1 0,1-1 0,0 1 0,-1-1 0,1-1 0,0 1 0,9-1 0,790-1 0,-795 1 0,0 0 0,1 1 0,-1 0 0,0 1 0,0 0 0,17 6 0,-22-6 0,-1 0 0,0 0 0,0 0 0,0 1 0,0-1 0,0 1 0,0 0 0,-1 1 0,1-1 0,-1 0 0,0 1 0,0 0 0,0 0 0,0 0 0,-1 0 0,3 6 0,-3-7 0,-1 0 0,0 0 0,0 0 0,0 0 0,0 0 0,0 0 0,0 0 0,-1 0 0,0 0 0,1 1 0,-2 4 0,1-6 0,-1 0 0,0-1 0,0 1 0,0 0 0,0-1 0,0 1 0,0-1 0,0 1 0,-1-1 0,1 0 0,-1 0 0,1 1 0,-1-1 0,1 0 0,-1 0 0,0 0 0,1-1 0,-1 1 0,0 0 0,1-1 0,-4 1 0,-7 4 0,0-2 0,0 0 0,-1 0 0,1-1 0,-1 0 0,0-2 0,-21 0 0,11-2 0,0-1 0,0-2 0,-29-9 0,33 10 0,0 0 0,-1 2 0,-29-2 0,-26-2 0,30 1 0,-57 0 0,14 2 0,-90-7 0,155 9 0,-114 2 0,136 0 0,-1-1 0,0 1 0,1 0 0,-1 0 0,0 0 0,1 0 0,0 0 0,-1 0 0,1 0 0,0 1 0,-1-1 0,1 0 0,0 1 0,0-1 0,0 1 0,0-1 0,0 1 0,0 0 0,1-1 0,-1 1 0,1 0 0,-1-1 0,1 1 0,-1 0 0,1 0 0,0 2 0,-5 54 0,4-53 0,1-1 0,1 0 0,-1 1 0,0-1 0,1 0 0,0 0 0,0 0 0,0 1 0,0-1 0,1 0 0,0-1 0,0 1 0,0 0 0,0 0 0,0-1 0,1 1 0,-1-1 0,1 0 0,0 0 0,0 0 0,1 0 0,-1 0 0,0-1 0,1 1 0,0-1 0,-1 0 0,1 0 0,0-1 0,0 1 0,0-1 0,0 1 0,0-1 0,0-1 0,1 1 0,6 0 0,494-2 0,-403-8 0,-68 5 0,40 0 0,7 3 0,60 2 0,-134 0 0,1 0 0,-1 1 0,1-1 0,-1 1 0,0 1 0,0-1 0,0 1 0,0 0 0,0 1 0,9 6 0,-12-7 0,0 0 0,-1 1 0,1-1 0,-1 1 0,0 0 0,0 0 0,0 0 0,0 0 0,0 0 0,-1 1 0,0-1 0,0 1 0,0 0 0,-1-1 0,0 1 0,2 8 0,4 16 0,-5-24 0,0-1 0,-1 1 0,0 0 0,0 0 0,0 0 0,0 0 0,-1 0 0,0 0 0,0 6 0,-1-10 0,0 0 0,1-1 0,-1 1 0,0 0 0,1 0 0,-1-1 0,0 1 0,0-1 0,0 1 0,1-1 0,-1 1 0,0-1 0,0 1 0,0-1 0,0 0 0,0 1 0,0-1 0,0 0 0,0 0 0,0 0 0,0 0 0,0 0 0,0 0 0,0 0 0,0 0 0,0 0 0,0 0 0,-1-1 0,-36-6 0,30 5 0,-126-17 0,51 8 0,-76 0 0,144 11 0,-79-9 0,-21 0 0,3 1 0,-4-1 0,60 10 0,-78-2 0,88-11 0,41 9 0,0 1 0,0 0 0,0 1 0,0-1 0,0 1 0,0 0 0,0 0 0,-1 1 0,1-1 0,0 1 0,0 0 0,-1 1 0,-6 1 0,11-2 0,0 1 0,0 0 0,0 0 0,0 0 0,0 0 0,0 0 0,1 0 0,-1 0 0,0 0 0,1 0 0,-1 0 0,1 1 0,-1-1 0,1 0 0,-1 0 0,1 1 0,0-1 0,-1 0 0,1 0 0,0 1 0,0-1 0,0 2 0,2 38 0,-1-26 0,-1-9 0,-1 0 0,1 0 0,0 0 0,1 0 0,-1 0 0,1 0 0,0 0 0,1 0 0,0 0 0,-1-1 0,2 1 0,-1 0 0,1-1 0,0 0 0,0 0 0,0 0 0,8 8 0,-9-10 0,1-1 0,0 0 0,0 0 0,0 0 0,0 0 0,1 0 0,-1-1 0,0 0 0,1 0 0,-1 1 0,1-2 0,-1 1 0,1 0 0,0-1 0,-1 0 0,1 0 0,-1 0 0,5 0 0,12-2 0,-1-1 0,24-6 0,-14 3 0,53-8 0,-63 11 0,-1 0 0,1 1 0,0 1 0,0 0 0,28 4 0,9-1 0,147-11 0,-162 11 0,1 1 0,73 15 0,-58-8 0,-33-5 0,0 0 0,31 13 0,-38-14 0,0 0 0,1-1 0,-1-1 0,1 0 0,33-3 0,21 3 0,-70-1 0,0-1 0,1 1 0,-1 0 0,0-1 0,0 1 0,1 0 0,-1 0 0,0 1 0,0-1 0,0 0 0,0 1 0,0-1 0,-1 1 0,1 0 0,0-1 0,-1 1 0,1 0 0,-1 0 0,1 0 0,-1 0 0,0 0 0,0 0 0,0 1 0,0-1 0,-1 0 0,1 1 0,0 3 0,0-5 0,-1 1 0,0 0 0,0-1 0,0 1 0,0-1 0,0 1 0,0 0 0,0-1 0,0 1 0,-1-1 0,1 1 0,-1 0 0,1-1 0,-1 1 0,1-1 0,-1 0 0,0 1 0,0-1 0,0 1 0,0-1 0,0 0 0,0 0 0,0 0 0,0 0 0,0 1 0,-1-1 0,1-1 0,0 1 0,-1 0 0,1 0 0,-1 0 0,1-1 0,-1 1 0,1-1 0,-1 1 0,1-1 0,-1 0 0,1 1 0,-1-1 0,0 0 0,-1 0 0,-119 7 0,-166-4 0,151-5 0,-393 2 0,437 8 0,91-8 0,0 0 0,0 0 0,0 1 0,-1-1 0,1 0 0,0 1 0,0-1 0,0 1 0,0 0 0,0 0 0,0 0 0,0 0 0,0 0 0,0 0 0,0 0 0,0 1 0,1-1 0,-1 1 0,0-1 0,1 1 0,0 0 0,-1 0 0,1-1 0,0 1 0,0 0 0,0 0 0,0 0 0,0 0 0,0 0 0,1 1 0,-1-1 0,1 0 0,-1 0 0,1 0 0,0 0 0,0 1 0,0-1 0,0 0 0,1 3 0,-1-1 0,0 1 0,1-1 0,-1 0 0,1 0 0,0 0 0,1 0 0,-1 0 0,1 0 0,-1 0 0,1 0 0,0-1 0,1 1 0,-1-1 0,0 1 0,1-1 0,0 0 0,0 0 0,0 0 0,0 0 0,6 3 0,5 0 0,1 0 0,0-1 0,0-1 0,0 0 0,0-1 0,1-1 0,28 1 0,115-11 0,-106 4 0,123-5 0,-73-4 0,-11 0 0,10 2 0,-67 5 0,0 3 0,1 0 0,0 2 0,-1 2 0,70 10 0,-26 14 0,-28-7 0,-40-15 0,18 3 0,-29-6 0,1 0 0,0 1 0,0-1 0,0 0 0,-1 0 0,1 1 0,0-1 0,-1 0 0,1 1 0,0-1 0,0 1 0,-1-1 0,1 0 0,-1 1 0,1 0 0,0-1 0,-1 1 0,1-1 0,-1 1 0,0 0 0,1-1 0,-1 1 0,1 1 0,-2-1 0,1 1 0,-1-1 0,0 0 0,0 0 0,0 0 0,0 0 0,0 0 0,0 0 0,0 0 0,0 0 0,0 0 0,-1 0 0,1 0 0,0-1 0,0 1 0,-1-1 0,-1 1 0,-25 10 0,9-7 0,0-1 0,-1-1 0,1-1 0,0 0 0,-30-4 0,-9 1 0,-335-7 0,380 9 0,0-1 0,0-1 0,-16-4 0,2 0 0,-2 3 0,-1 0 0,0 3 0,-33 2 0,-4 0 0,33 0 0,1 1 0,-65 15 0,5 0 0,77-16 0,-41 9 0,53-10 0,0 0 0,0 1 0,0-1 0,1 1 0,-1 0 0,1 0 0,-1 0 0,1 1 0,0-1 0,-1 1 0,-4 5 0,7-6 0,0 0 0,0 0 0,1-1 0,-1 1 0,0 0 0,1 0 0,-1 0 0,1 0 0,-1 0 0,1 0 0,0 0 0,0 0 0,0 0 0,0 0 0,0 0 0,1 0 0,-1 0 0,0 0 0,1 0 0,0 0 0,1 3 0,-1-8 0,0 1 0,-1 0 0,1-1 0,0 1 0,-1 0 0,0-1 0,1 1 0,-1-1 0,0 1 0,0 0 0,-1-4 0,-12-21 0,13 26 0,0 1 0,0-1 0,0 1 0,-1-1 0,1 1 0,0-1 0,-1 1 0,1-1 0,0 1 0,-1-1 0,1 1 0,0-1 0,-1 1 0,1 0 0,-1-1 0,1 1 0,-1 0 0,1-1 0,-1 1 0,0 0 0,1 0 0,-1-1 0,1 1 0,-1 0 0,1 0 0,-1 0 0,0 0 0,1 0 0,-1 0 0,1 0 0,-1 0 0,0 0 0,1 0 0,-1 0 0,1 0 0,-1 0 0,1 1 0,-1-1 0,0 0 0,1 0 0,-1 1 0,1-1 0,-1 0 0,1 1 0,-1-1 0,0 3 0,1 0 0,0 0 0,0 0 0,0-1 0,0 1 0,0 0 0,1 0 0,-1 0 0,1-1 0,0 1 0,-1 0 0,4 4 0,2 16 0,-7-20 0,1-1 0,0 0 0,1 1 0,-1-1 0,0 0 0,1 1 0,-1-1 0,1 0 0,0 0 0,0 0 0,0 1 0,0-1 0,0 0 0,0 0 0,0 0 0,1 0 0,2 2 0,-2-2 0,1-1 0,0 1 0,0-1 0,-1 0 0,1 0 0,0 0 0,0-1 0,0 1 0,0-1 0,0 1 0,0-1 0,0 0 0,4-1 0,109 2 0,125-3 0,-44-24 0,284 18 0,-356 8 0,-110 1 0,0 1 0,0 0 0,21 6 0,-21-4 0,1-1 0,-1 0 0,19 0 0,-31-3 0,0 0 0,0 0 0,0 0 0,0 0 0,0 1 0,-1-1 0,1 1 0,0 0 0,0 0 0,-1 0 0,1 0 0,0 0 0,-1 0 0,1 1 0,2 1 0,-2 1 0,-1-1 0,1 0 0,-1 1 0,0 0 0,0-1 0,0 1 0,-1 0 0,1 0 0,-1 0 0,1 4 0,0 0 0,0 0 0,0-1 0,1 1 0,0-1 0,1 0 0,0 1 0,0-2 0,0 1 0,11 12 0,-12-16 0,0 1 0,0 0 0,0 0 0,0 0 0,0 0 0,3 7 0,-6-11 0,0 1 0,0-1 0,0 1 0,0-1 0,0 1 0,0-1 0,1 1 0,-1-1 0,0 1 0,-1-1 0,1 1 0,0-1 0,0 0 0,0 1 0,0-1 0,0 1 0,0-1 0,-1 1 0,1-1 0,0 1 0,0-1 0,-1 0 0,1 1 0,0-1 0,0 1 0,-1-1 0,-1 1 0,1 0 0,0 0 0,-1-1 0,1 1 0,-1-1 0,1 1 0,-1-1 0,1 1 0,-1-1 0,0 0 0,1 0 0,-3 0 0,-37 0 0,-40-5 0,26 0 0,-3-3 0,-13-1 0,-536 10 0,478 9 0,73-3 0,-14-1 0,-118-4 0,175-3 0,-1-2 0,-20-5 0,23 4 0,1 2 0,-1-1 0,0 2 0,1-1 0,-12 1 0,20 2 0,0-1 0,1 1 0,-1-1 0,1 1 0,-1 0 0,1 0 0,-1 0 0,1 0 0,-1 0 0,1 0 0,0 0 0,0 0 0,-1 1 0,1-1 0,0 0 0,0 1 0,0-1 0,0 1 0,1-1 0,-1 1 0,0-1 0,1 1 0,-1 0 0,1-1 0,-1 1 0,1 0 0,0-1 0,0 4 0,-4 49 0,4-47 0,0-1 0,1 1 0,-1 0 0,1-1 0,1 1 0,-1-1 0,1 0 0,1 1 0,-1-1 0,1 0 0,3 6 0,-3-8 0,0-1 0,0 1 0,0-1 0,0 0 0,1 0 0,-1 0 0,1 0 0,0-1 0,0 1 0,0-1 0,0 0 0,0 0 0,0-1 0,0 1 0,1-1 0,8 2 0,19 1 0,1-1 0,-1-2 0,1-1 0,58-7 0,-35 0 0,83-4 0,64 3 0,266 8 0,-456 0 0,-1 2 0,24 4 0,-24-3 0,0-1 0,0 0 0,15 0 0,80-1 0,82-3 0,-171-1 0,8 1 0,-25 3 0,0-1 0,-1 0 0,1 1 0,0-1 0,0 1 0,0 0 0,0-1 0,0 1 0,-1 0 0,1 0 0,0-1 0,0 1 0,-1 0 0,1 0 0,-1 0 0,1 0 0,-1 0 0,1 0 0,-1 0 0,1 0 0,-1 0 0,0 0 0,0 0 0,1 2 0,5 17 0,-5-18 0,0 0 0,-1 1 0,1-1 0,0 1 0,-1-1 0,1 1 0,-1-1 0,0 1 0,0-1 0,0 4 0,-1-5 0,0 1 0,1-1 0,-1 1 0,0-1 0,0 0 0,0 0 0,0 1 0,0-1 0,0 0 0,0 0 0,-1 0 0,1 0 0,0 0 0,-1 0 0,1-1 0,0 1 0,-1 0 0,1-1 0,-1 1 0,1-1 0,-3 1 0,-22 5 0,-1-1 0,1-2 0,0 0 0,-1-2 0,0-1 0,-26-3 0,-18 1 0,-110-6 0,7-1 0,-240 1 0,399 8 0,-1 2 0,-30 6 0,20-3 0,-1 0 0,-14 3 0,1-2 0,-64 2 0,-30 1 0,109-9 0,17 1 0,-1-1 0,1 0 0,-1 0 0,1-1 0,-1 0 0,1-1 0,0 0 0,-11-3 0,17 3 0,-1 1 0,1 0 0,0 0 0,-1 0 0,1 1 0,-1-1 0,1 0 0,-1 1 0,1 0 0,-1 0 0,1-1 0,-1 1 0,1 1 0,-1-1 0,1 0 0,-1 1 0,1-1 0,-1 1 0,-2 1 0,4-1 0,-1 0 0,1 1 0,0-1 0,-1 1 0,1-1 0,0 1 0,0-1 0,0 1 0,0 0 0,0-1 0,1 1 0,-1 0 0,0 0 0,1 0 0,-1-1 0,1 1 0,0 0 0,0 0 0,0 0 0,0 0 0,0 0 0,0 0 0,0 0 0,0 0 0,1 2 0,-1-2 0,1 0 0,-1 0 0,0-1 0,0 1 0,1 0 0,-1 0 0,1 0 0,-1 0 0,1-1 0,0 1 0,0 0 0,0-1 0,0 1 0,0 0 0,0-1 0,0 1 0,1-1 0,-1 0 0,1 1 0,-1-1 0,1 0 0,-1 0 0,1 0 0,2 1 0,1 0 0,0-1 0,0-1 0,1 1 0,-1-1 0,0 1 0,0-1 0,8-1 0,7 0 0,-4 1 0,0 2 0,24 4 0,-24-2 0,0-2 0,24 1 0,777-3 0,-703-10 0,81 3 0,-182 6 0,0 0 0,23-6 0,-24 4 0,1 1 0,0 0 0,14 0 0,-12 3 0,149 6 0,-88-5 33,-43-3-1431</inkml:trace>
</inkml:ink>
</file>

<file path=ppt/ink/ink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82"/>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80"/>
    </inkml:context>
    <inkml:brush xml:id="br0">
      <inkml:brushProperty name="width" value="0.025" units="cm"/>
      <inkml:brushProperty name="height" value="0.025" units="cm"/>
      <inkml:brushProperty name="color" value="#66CC00"/>
    </inkml:brush>
  </inkml:definitions>
  <inkml:trace contextRef="#ctx0" brushRef="#br0">1 1 24575,'348'0'0,"-304"4"-1365,-40-4-5461</inkml:trace>
</inkml:ink>
</file>

<file path=ppt/ink/ink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74"/>
    </inkml:context>
    <inkml:brush xml:id="br0">
      <inkml:brushProperty name="width" value="0.1" units="cm"/>
      <inkml:brushProperty name="height" value="0.1" units="cm"/>
      <inkml:brushProperty name="color" value="#FFC114"/>
      <inkml:brushProperty name="ignorePressure" value="1"/>
    </inkml:brush>
  </inkml:definitions>
  <inkml:trace contextRef="#ctx0" brushRef="#br0">27 0,'209'0,"-444"0,1243 0,-1005 0</inkml:trace>
</inkml:ink>
</file>

<file path=ppt/ink/ink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75"/>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1,'1362'0,"-1357"0</inkml:trace>
</inkml:ink>
</file>

<file path=ppt/ink/ink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76"/>
    </inkml:context>
    <inkml:brush xml:id="br0">
      <inkml:brushProperty name="width" value="0.1" units="cm"/>
      <inkml:brushProperty name="height" value="0.1" units="cm"/>
      <inkml:brushProperty name="color" value="#FFC114"/>
      <inkml:brushProperty name="ignorePressure" value="1"/>
    </inkml:brush>
  </inkml:definitions>
  <inkml:trace contextRef="#ctx0" brushRef="#br0">186 1,'-185'768,"184"-764</inkml:trace>
</inkml:ink>
</file>

<file path=ppt/ink/ink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77"/>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0,'137'759,"-137"-757</inkml:trace>
</inkml:ink>
</file>

<file path=ppt/ink/ink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78"/>
    </inkml:context>
    <inkml:brush xml:id="br0">
      <inkml:brushProperty name="width" value="0.2" units="cm"/>
      <inkml:brushProperty name="height" value="0.2" units="cm"/>
      <inkml:brushProperty name="color" value="#FFC114"/>
    </inkml:brush>
  </inkml:definitions>
  <inkml:trace contextRef="#ctx0" brushRef="#br0">173 13 24575,'1'42'0,"-3"42"0,1-77 0,-1-1 0,0 1 0,0-1 0,-1 0 0,-4 8 0,-3 6 0,-3 5 0,9-18 0,0-1 0,1 1 0,-3 10 0,-6 34 0,-10 27 0,19-68 0,-1 0 0,-6 12 0,7-15 0,0-1 0,0 1 0,0 0 0,1 1 0,1-2 0,-1 2 0,0 6 0,1-8 0,1 0 0,-1 1 0,-1-2 0,-2 8 0,-3 16 0,6-23 0,-1-1 0,1 0 0,-1 0 0,-3 7 0,3-8 0,0 1 0,0-1 0,0 1 0,1-1 0,0 1 0,-1 8 0,2-7 0,-1 0 0,0 0 0,-2 10 0,2-13 0,1-3 0,0 0 0,0 0 0,1 1 0,-1-1 0,0 0 0,0 0 0,0 0 0,1 0 0,-1 0 0,0 1 0,0-1 0,0 0 0,1 0 0,-1 0 0,1 0 0,-1 0 0,0 0 0,0 0 0,0 0 0,1 0 0,-1 0 0,0 0 0,0 0 0,1 0 0,-1 0 0,1 0 0,-1 0 0,0 0 0,0 0 0,1 0 0,-1 0 0,0 0 0,0 0 0,1-1 0,13-1 0,-14 2 0,25-7 0,-17 5 0,0 0 0,1 0 0,-1 0 0,1 1 0,13 0 0,21 2 0,72-2 0,-90-2 0,17-1 0,-29 4 0,27 0 0,42 6 0,-62-5 0,41-1 0,4 0 0,-35 4 0,18-1 0,-11-4 0,54 2 0,-62 2 0,32 1 0,-15-5 0,65 2 0,-78 5 0,-28-4 0,-1-1 0,0 0 0,0 0 0,1 0 0,-1 0 0,0-1 0,0 0 0,0 1 0,1-1 0,-1-1 0,1 1 0,6-2 0,-10 2 0,-1 0 0,1 0 0,-1-1 0,1 1 0,-1 0 0,1-1 0,-1 1 0,1-1 0,-1 1 0,0-1 0,1 0 0,0 1 0,-1-1 0,0 1 0,0-1 0,1 1 0,-1-1 0,0 1 0,0-1 0,0 1 0,0-1 0,1 0 0,-1 1 0,0-1 0,0 1 0,0-1 0,0 0 0,0 0 0,-1 1 0,1-1 0,0 1 0,0-1 0,0 0 0,-1 0 0,-13-25 0,9 17 0,3 3 0,-1-1 0,1 0 0,1 1 0,-1-2 0,0-9 0,1 8 0,0 0 0,-5-16 0,3 17 0,1-1 0,-1-12 0,0 2 0,-12-58 0,8 9 0,5 57 0,1-1 0,1-13 0,0 17 0,0 0 0,0-1 0,-1 1 0,0 0 0,-1 0 0,-3-9 0,3 10 0,0 0 0,1 0 0,-2-13 0,-2-14 0,-1 5 0,6 24 0,-1-1 0,1 0 0,-2 1 0,1 0 0,-5-9 0,3 7 0,1 1 0,-1 0 0,2 0 0,-1-1 0,1 1 0,-1-11 0,2 16 0,-1 0 0,1 0 0,0 0 0,-1 0 0,0 0 0,0 0 0,1 0 0,-1 1 0,0-1 0,0 0 0,0 0 0,0 0 0,0 1 0,0-1 0,0 0 0,0 1 0,0-1 0,0 1 0,-1-1 0,1 1 0,0 0 0,0-1 0,0 1 0,-1 0 0,1 0 0,0 0 0,-2 0 0,-7-2 0,0 2 0,-13-1 0,20 1 0,-244 1 0,182 5 0,-140-6 0,138 7 0,11-11 0,36 1 0,16 3 0,-1 0 0,1 0 0,0 0 0,0 0 0,0 1 0,0-1 0,0 1 0,0 0 0,0 0 0,0 0 0,0 1 0,0-1 0,-5 3 0,8-2 0,-2-1 0,1 0 0,0 1 0,0-1 0,0 1 0,1 0 0,-1 0 0,0-1 0,1 1 0,-1 1 0,1-1 0,0 0 0,-1 0 0,2 0 0,-1 0 0,0 0 0,0 1 0,1-1 0,-1 0 0,1 1 0,0 3 0,0-4 0,0 0 0,0 0 0,0 0 0,0 0 0,0 0 0,1 0 0,-1 0 0,1 0 0,0 0 0,0-1 0,-1 1 0,2 0 0,-1 0 0,0 0 0,0-1 0,0 1 0,1-1 0,2 3 0,-2-3 0,1 1 0,-1-1 0,0 0 0,1 0 0,0 0 0,0 0 0,-1 0 0,1-1 0,0 1 0,0-1 0,0 0 0,0 1 0,-1-1 0,4-1 0,133 7 0,-91-5 0,44-2 0,-63-2 0,17-1 0,53-2 0,35 11 0,-127-4 0,1-1 0,-1 1 0,0 0 0,0 1 0,0 0 0,0 0 0,-1 0 0,1 1 0,-1 0 0,0 0 0,1 0 0,8 6 0,-13-6 0,0-1 0,1 0 0,-1 1 0,0 0 0,0-1 0,0 1 0,-1 0 0,1 0 0,-1 0 0,1 0 0,-2 0 0,1 0 0,0 0 0,0 0 0,-1 0 0,0 0 0,1 0 0,-1 0 0,-1 1 0,1-1 0,0 0 0,-1 0 0,-1 4 0,2-6 0,-2 0 0,2 0 0,-1 0 0,1 0 0,-2 0 0,2 0 0,-1-1 0,-1 1 0,2 0 0,-1 0 0,-1 0 0,1-1 0,0 1 0,0-1 0,0 1 0,-1-1 0,1 1 0,0-1 0,0 0 0,0 1 0,-1-1 0,1 0 0,-2 0 0,-5 1 0,0-1 0,-14-1 0,11 1 0,-7 0 0,0 1 0,-34 7 0,52-8 0,-27 3 0,0-1 0,-1-1 0,-27-3 0,2 1 0,40 0 0,1 0 0,0 0 0,-21-6 0,21 4 0,0 1 0,0 0 0,-22-1 0,-35-4 0,67 7 0,-22 0 0,-2 0 0,-34 6 0,49-5 0,5 0 0,1 0 0,-1 0 0,-8 3 0,12-3 0,0-1 0,1 1 0,-1 0 0,1-1 0,-1 1 0,1 0 0,0 0 0,0 0 0,0 0 0,-1 0 0,1 0 0,1 0 0,-2 0 0,1 1 0,1-1 0,-1 1 0,-1 1 0,-6 13 0,6-13 0,0 0 0,0 0 0,1 1 0,-1-1 0,1 0 0,0 1 0,0 3 0,1-6 0,0 1 0,0-1 0,0 0 0,0 0 0,0 0 0,1 0 0,0 0 0,-1 0 0,0 0 0,1 0 0,-1 0 0,1 0 0,0 0 0,0 0 0,-1 0 0,1 0 0,0-1 0,0 1 0,0 0 0,0 0 0,0 0 0,0-1 0,0 1 0,0-1 0,1 1 0,-1-1 0,1 1 0,7 2 0,-2 0 0,2-1 0,0 0 0,-1 0 0,1-1 0,15 2 0,57-3 0,-35-2 0,457 2 0,-498 1 0,1 1 0,0-1 0,-2 1 0,2-1 0,-1 2 0,0-1 0,0 0 0,0 1 0,7 5 0,-2-1 0,-8-7 0,-1 1 0,1 0 0,-1 1 0,1-1 0,-1 0 0,1 1 0,-1-1 0,0 0 0,0 0 0,0 1 0,0 0 0,0-1 0,-1 1 0,1-1 0,0 1 0,-1 0 0,1 1 0,-1-2 0,0 0 0,0 0 0,0 0 0,0-1 0,0 2 0,0-2 0,-1 1 0,1 0 0,0 0 0,0-1 0,0 1 0,-1 0 0,0 0 0,1-1 0,0 1 0,-1 0 0,1 0 0,-1-1 0,0 1 0,1-1 0,-1 1 0,0-1 0,0 1 0,1-1 0,-2 1 0,2-1 0,-1 1 0,0-1 0,0 0 0,0 0 0,1 1 0,-2-1 0,2 0 0,-1 0 0,0 0 0,-2 0 0,-17 2 0,0-1 0,-28-3 0,3 1 0,-98 5 0,-10-1 0,-9 5 0,76-3 0,-7-6 0,-15 3 0,107-2 0,-1 0 0,1 0 0,-1 0 0,0 1 0,0-1 0,1 0 0,-1 1 0,0-1 0,1 1 0,-1 0 0,1-1 0,0 1 0,-1 0 0,1 0 0,0 0 0,0 0 0,-1 0 0,1 0 0,-1 2 0,2-2 0,-1-1 0,1 1 0,-1 0 0,1 0 0,0 0 0,0 0 0,0-1 0,0 1 0,0 0 0,0 0 0,0 0 0,0-1 0,0 1 0,0 0 0,0 0 0,0 0 0,1 0 0,-1-1 0,1 1 0,-1 0 0,0 0 0,1-1 0,-1 1 0,1 0 0,0-1 0,-1 1 0,1-1 0,0 1 0,-1 0 0,1-1 0,0 1 0,0-1 0,0 1 0,1 0 0,2 0 0,-1 1 0,1-1 0,0 1 0,0-1 0,1 0 0,-2-1 0,1 1 0,1-1 0,5 1 0,17 1 0,0 4 0,1-3 0,41 3 0,58-7 0,-52 0 0,348 1 0,-421 1 0,1-1 0,-1 0 0,0 1 0,1-1 0,-1 1 0,1 0 0,-1 0 0,0 0 0,0 0 0,0 0 0,1 1 0,-2-1 0,1 0 0,0 1 0,0-1 0,0 1 0,2 3 0,4 4 0,-1 0 0,8 13 0,-9-11 0,-5-11 0,0 1 0,-1-1 0,0 1 0,1-1 0,-1 0 0,0 1 0,0-1 0,1 1 0,-1-1 0,1 1 0,-1-1 0,0 1 0,0 0 0,0 0 0,0-1 0,0 1 0,0-1 0,0 1 0,0-1 0,0 1 0,0-1 0,0 1 0,0-1 0,0 1 0,-1-1 0,1 1 0,0 0 0,-1-1 0,1 0 0,0 1 0,-1 0 0,1 0 0,-2 0 0,0 0 0,1-1 0,-1 1 0,0 0 0,0-1 0,0 1 0,0-1 0,0 1 0,1-1 0,-4 0 0,-23 3 0,-1-2 0,0-1 0,1-2 0,-31-4 0,-59-2 0,-435 9-1365</inkml:trace>
</inkml:ink>
</file>

<file path=ppt/ink/ink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71"/>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1,'1184'0,"-1198"0,7 0</inkml:trace>
</inkml:ink>
</file>

<file path=ppt/ink/ink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72"/>
    </inkml:context>
    <inkml:brush xml:id="br0">
      <inkml:brushProperty name="width" value="0.1" units="cm"/>
      <inkml:brushProperty name="height" value="0.1" units="cm"/>
      <inkml:brushProperty name="color" value="#FFC114"/>
    </inkml:brush>
  </inkml:definitions>
  <inkml:trace contextRef="#ctx0" brushRef="#br0">1 224 24575,'1'0'0,"0"0"0,0-1 0,0 1 0,0-1 0,0 0 0,0 1 0,0-1 0,0 0 0,0 1 0,0-2 0,-1 2 0,1-1 0,0 0 0,-1 0 0,1 0 0,-1 0 0,1 0 0,0 0 0,-1-2 0,10-9 0,-1 4 0,0 1 0,-1-2 0,1 2 0,-2-2 0,1 0 0,6-12 0,27-28 0,-39 46 0,0 0 0,1 1 0,0 0 0,-1 0 0,1 0 0,0 0 0,0 1 0,5-3 0,14-9 0,-18 10 0,1-1 0,0 2 0,1-1 0,-2 1 0,2-1 0,-1 1 0,1 0 0,8-2 0,23-9 0,-36 13 0,0-1 0,0 1 0,0 0 0,0-1 0,0 1 0,1-1 0,-1 1 0,0 0 0,0 0 0,0 0 0,0 0 0,0-1 0,0 1 0,1 0 0,-1 1 0,0-1 0,1 0 0,0 1 0,-1-1 0,1 1 0,-1 0 0,0-1 0,0 1 0,0 0 0,0 0 0,0 0 0,0 0 0,0 0 0,0 0 0,0 0 0,1 2 0,1 1 0,1 0 0,0-1 0,0 1 0,0 0 0,1-1 0,-1 0 0,1 0 0,0 0 0,0-1 0,7 3 0,-4-1 0,0-1 0,13 11 0,-15-12 0,-2 1 0,2-1 0,-1 1 0,10 1 0,-9-2 0,2 1 0,-5-3 0,-1 1 0,0 0 0,0 0 0,1-1 0,-2 1 0,2 0 0,-1 0 0,-1 1 0,2-1 0,1 3 0,7 6 0,2 2 0,-1-1 0,1-1 0,1 0 0,-1-1 0,29 15 0,3-3 0,-45-21 0,0 0 0,1 0 0,-1 0 0,0 0 0,0 0 0,0 0 0,0 0 0,0 0 0,0 0 0,0 0 0,1 0 0,-1 0 0,0 0 0,0 0 0,0 1 0,0-1 0,0 0 0,0 0 0,0 0 0,0 0 0,0 0 0,0 0 0,0 0 0,0 0 0,1 1 0,-1-1 0,0 0 0,0 0 0,0 0 0,0 0 0,0 0 0,0 0 0,0 1 0,0-1 0,0 0 0,0 0 0,0 0 0,0 0 0,0 0 0,-1 1 0,-5 3 0,-9-1 0,-6-2 0,0 0 0,-29-3 0,23 0 0,-21-2 0,-51-2 0,53 0 0,27 3 0,0 1 0,-23-1 0,12 4 0,-45-2 0,74 1 0,1 0 0,-1 0 0,0 0 0,0 0 0,1 0 0,-1-1 0,1 1 0,-2 0 0,2 0 0,-1 0 0,1-1 0,-1 1 0,0 0 0,1-1 0,-1 1 0,1-1 0,-1 1 0,0 0 0,1-1 0,0 1 0,-1-1 0,0 1 0,1-1 0,0 1 0,0-1 0,-1 0 0,1 0 0,0 1 0,0-1 0,0 1 0,-1-1 0,1 1 0,0-1 0,0 0 0,0 1 0,0-1 0,0 0 0,0 1 0,0-1 0,1 0 0,-1 1 0,0-1 0,0 0 0,0 1 0,0-1 0,1 0 0,0-1 0,0-1 0,1 1 0,-1-1 0,1 1 0,-1-1 0,1 1 0,-1 0 0,1 0 0,0 0 0,3-2 0,9-8 0,-13 10 0,1 0 0,0 0 0,0 0 0,1 1 0,-1-1 0,0 0 0,5-1 0,28-20 0,1 10 0,-21 8 0,-12 4 0,0 0 0,0 0 0,1 0 0,-1 0 0,1 0 0,-1 1 0,1-1 0,-1 1 0,0-1 0,1 1 0,0 0 0,-1 1 0,6 0 0,1 2 0,1 1 0,-1 0 0,0 1 0,0 0 0,10 6 0,-4-2 0,-7-4 0,-2-1 0,1 2 0,-1-2 0,0 2 0,-1 0 0,1 0 0,9 12 0,-15-18 0,1 1 0,-1 1 0,0-2 0,0 1 0,1 0 0,-1-1 0,0 1 0,1-1 0,-1 1 0,3 0 0,0 0 0,-13-1 0,-19 0 0,6 0 0,0-1 0,0 0 0,-38-8 0,51 7 0,0 1 0,0 1 0,0-1 0,0 1 0,-11 1 0,-24-1 0,44 0 0,-1 1 0,1-1 0,0 0 0,-1 0 0,0-1 0,1 1 0,-1 0 0,1 0 0,0 0 0,-1 0 0,0 0 0,1 0 0,0 0 0,-1-1 0,1 1 0,0 0 0,-1 0 0,0 0 0,1-1 0,0 0 0,0 1 0,-1 0 0,1 0 0,0-1 0,0 1 0,-1 0 0,0-1 0,1 0 0,0 1 0,1-1 0,-1 1 0,0-1 0,0 1 0,1-1 0,-1 0 0,0 1 0,0-1 0,0 0 0,1 1 0,-1-1 0,0 1 0,1 0 0,-1-1 0,2 0 0,24-19 0,-22 18 0,-1 0 0,0 0 0,0 1 0,0 0 0,0 0 0,1 0 0,-1 1 0,1-1 0,-1 0 0,1 1 0,-1-1 0,1 1 0,-1 0 0,1 0 0,-1 1 0,0 0 0,1-1 0,4 2 0,-5-1 0,-1-1 0,0 1 0,0 0 0,0-1 0,0 1 0,0 0 0,0 1 0,-1-1 0,1 0 0,0 0 0,0 0 0,1 3 0,-1-3 0,-2 0 0,1 0 0,-1 0 0,1 1 0,0-1 0,-1 0 0,0 0 0,1 1 0,-1-1 0,0 0 0,0 0 0,0 0 0,0 0 0,0 1 0,0-1 0,0 0 0,0 1 0,0-1 0,0 0 0,-1 0 0,0 2 0,0-1 0,0-1 0,0 1 0,0-1 0,0 0 0,-1 1 0,1 0 0,0-1 0,-1 0 0,1 0 0,-1 0 0,1 0 0,-1 1 0,0-1 0,1-1 0,-1 1 0,0 0 0,-2 0 0,-6 2 0,1 0 0,-14 1 0,3 1 0,7-3-4,-1 0-1,0-1 1,-1 0-1,2-1 1,-22-1-1,-3 0-1333</inkml:trace>
</inkml:ink>
</file>

<file path=ppt/ink/ink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73"/>
    </inkml:context>
    <inkml:brush xml:id="br0">
      <inkml:brushProperty name="width" value="0.1" units="cm"/>
      <inkml:brushProperty name="height" value="0.1" units="cm"/>
      <inkml:brushProperty name="color" value="#FFC114"/>
    </inkml:brush>
  </inkml:definitions>
  <inkml:trace contextRef="#ctx0" brushRef="#br0">232 55 24575,'-2'-2'0,"1"1"0,-1-1 0,0 1 0,0 0 0,0 0 0,1 0 0,-1-1 0,-1 1 0,2 0 0,-2 1 0,-2-2 0,2 1 0,-1-1 0,0-1 0,0 1 0,0 0 0,0-1 0,-4-4 0,-9-6 0,15 12 0,0 0 0,0 0 0,0 1 0,1-1 0,-2 0 0,1 1 0,0-1 0,0 1 0,0 0 0,0 0 0,0-1 0,-1 1 0,1 0 0,0 0 0,0 1 0,0-1 0,-4 1 0,2 0 0,1 0 0,-1 0 0,1 0 0,0 0 0,0 0 0,0 1 0,0 0 0,0 0 0,0-1 0,-3 4 0,3-2 0,-1-1 0,1 0 0,-1 0 0,0 0 0,1 0 0,-1-1 0,-1 0 0,-3 2 0,2-2 0,2 1 0,-1 0 0,0-1 0,1 2 0,-8 3 0,12-6 0,0 0 0,-1 0 0,1 0 0,0 0 0,0 1 0,-1-1 0,1 0 0,0 0 0,-1 1 0,1-1 0,0 0 0,0 0 0,0 0 0,0 0 0,-1 1 0,1-1 0,0 0 0,0 0 0,0 0 0,0 1 0,0-1 0,0 0 0,0 0 0,0 0 0,-1 1 0,1-1 0,0 0 0,0 0 0,0 1 0,0-1 0,0 0 0,0 0 0,0 0 0,0 1 0,0-1 0,1 0 0,9 2 0,18-6 0,-18 2 45,1 1-1,13-1 1,13-1-1544</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4:11:46.193"/>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1,'0'3578,"0"-3890,0 637,0-353,0 11</inkml:trace>
</inkml:ink>
</file>

<file path=ppt/ink/ink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55"/>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0,'1024'0,"-1020"0</inkml:trace>
</inkml:ink>
</file>

<file path=ppt/ink/ink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56"/>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0,0 0,-2 0,2 0,-1 0,1 0,0 0,0 0,0 0,-1 0</inkml:trace>
</inkml:ink>
</file>

<file path=ppt/ink/ink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57"/>
    </inkml:context>
    <inkml:brush xml:id="br0">
      <inkml:brushProperty name="width" value="0.05" units="cm"/>
      <inkml:brushProperty name="height" value="0.05" units="cm"/>
      <inkml:brushProperty name="color" value="#E71224"/>
    </inkml:brush>
  </inkml:definitions>
  <inkml:trace contextRef="#ctx0" brushRef="#br0">0 14 24575,'197'0'0,"-192"-1"0,0 1 0,0-1 0,0 0 0,9-3 0,17-2 0,-10 6 0,33 3 0,-41-3 0,13 2 0,57 3 0,-29-8 0,-35 2 0,43 1 0,27 3 0,94 4 0,-171-8 0,-1 1 0,12-3 0,-14 1 0,4 1 13,-1 0-1,21 2 0,-7 0-1414</inkml:trace>
</inkml:ink>
</file>

<file path=ppt/ink/ink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58"/>
    </inkml:context>
    <inkml:brush xml:id="br0">
      <inkml:brushProperty name="width" value="0.2" units="cm"/>
      <inkml:brushProperty name="height" value="0.2" units="cm"/>
      <inkml:brushProperty name="color" value="#E71224"/>
    </inkml:brush>
  </inkml:definitions>
  <inkml:trace contextRef="#ctx0" brushRef="#br0">1 1317 24575,'0'-2'0,"1"0"0,-1 0 0,1 0 0,-1 0 0,2 0 0,-2 0 0,1 0 0,1 0 0,-1 0 0,0 0 0,0 1 0,4-4 0,8-12 0,-2-14 0,-8 23 0,-1 2 0,1-2 0,0 1 0,8-13 0,-8 15 0,0 1 0,0-1 0,-1 0 0,-1 0 0,1 0 0,0-1 0,-1 1 0,0 0 0,0-11 0,0 14 0,-1 0 0,1-1 0,-1 0 0,2 1 0,-1 0 0,0-1 0,0 1 0,0 0 0,4-4 0,-4 5 0,1-1 0,-1 0 0,1-1 0,-1 1 0,-1 0 0,2 0 0,-1-1 0,-1 1 0,1 0 0,0 0 0,-1-5 0,0 5 0,0 1 0,0-1 0,0 0 0,0 0 0,0 1 0,0-1 0,0 0 0,1 0 0,-1 0 0,1 1 0,0-1 0,-1 0 0,1 1 0,0-1 0,0 1 0,0-1 0,1 1 0,-1-1 0,0 1 0,2-2 0,-2 2 0,0 0 0,0 0 0,-1-1 0,1 1 0,-1-1 0,1 1 0,0 0 0,-1-1 0,0 0 0,0 1 0,1 0 0,-1-1 0,0-1 0,0 1 0,0 0 0,0 0 0,0 0 0,0 1 0,1-2 0,0 2 0,-1-1 0,3-3 0,0-1 0,1-1 0,-1 0 0,0 0 0,-1 0 0,0 0 0,0 0 0,-1 0 0,1-12 0,-1 16 0,0-2 0,0 2 0,1-1 0,-1 0 0,4-4 0,2-9 0,-2 5 0,-1 1 0,10-16 0,-14 26 0,8-14 0,-8 14 0,0 1 0,0 0 0,1-1 0,-1 1 0,0-1 0,0 1 0,0 0 0,0-1 0,0 1 0,0-1 0,0 1 0,0 0 0,0-1 0,0 0 0,0 1 0,0-1 0,0 1 0,0 0 0,0-1 0,0 1 0,0-1 0,0 1 0,-1 0 0,1-1 0,0 1 0,0 0 0,0-1 0,-1 1 0,1 0 0,-1-1 0,1 1 0,-1 0 0,1 0 0,0 0 0,0 0 0,0 0 0,-1 0 0,1 0 0,0 0 0,-1 0 0,1 0 0,0 0 0,0 0 0,0 0 0,0 0 0,-1 0 0,1 0 0,0 1 0,0-1 0,0 0 0,0 0 0,0 0 0,-1 0 0,1 0 0,0 0 0,0 1 0,0-1 0,-1 0 0,1 0 0,0 0 0,0 0 0,0 1 0,0-1 0,0 0 0,0 0 0,0 0 0,0 0 0,0 1 0,0-1 0,0 0 0,0 0 0,0 0 0,0 1 0,0-1 0,0 0 0,0 0 0,0 0 0,0 0 0,0 1 0,0-1 0,1 0 0,-1 0 0,0 1 0,1-1 0,-1 1 0,0-1 0,0 0 0,0 0 0,0 0 0,0 1 0,0-1 0,0 0 0,1 0 0,-1 0 0,0 0 0,0 1 0,0-1 0,0 0 0,1 0 0,-1 0 0,0 0 0,1 0 0,-1 0 0,0 1 0,0-1 0,0 0 0,1 0 0,-1 0 0,0 0 0,0 0 0,1 0 0,-1 0 0,1 0 0,-1 0 0,0 0 0,0 0 0,0 0 0,1 0 0,-1 0 0,0 0 0,0 0 0,1 0 0,-1-1 0,0 1 0,1 0 0,-1 0 0,0 0 0,0 0 0,0 0 0,1 0 0,-1-1 0,0 1 0,0 0 0,0 0 0,0 0 0,0 0 0,1-1 0,-1 1 0,0 0 0,0 0 0,1-1 0,-1 0 0,1 0 0,-1 0 0,1 0 0,0 1 0,-1-1 0,1 0 0,-1 0 0,0 0 0,0 0 0,1 0 0,-1 0 0,1 0 0,-1 0 0,0 0 0,0 0 0,0-2 0,1-9 0,-1 12 0,0-1 0,0 1 0,1 0 0,-1 0 0,0-1 0,1 1 0,-1 0 0,0 0 0,0 0 0,0-1 0,1 1 0,-1 0 0,0 0 0,0 0 0,0 0 0,1-1 0,-1 1 0,1 0 0,-1 0 0,0 0 0,0 0 0,1 0 0,-1 0 0,0 0 0,1 0 0,-1 0 0,1 0 0,-1 0 0,0 0 0,0 0 0,1 0 0,-1 0 0,0 0 0,0 0 0,1 0 0,-1 0 0,1 0 0,-1 1 0,1 2 0,-10-1 0,9-2 0,-1 0 0,0 0 0,0 1 0,0-1 0,0 0 0,0-1 0,1 1 0,-1 0 0,0 0 0,0 0 0,0 0 0,0 0 0,-1-1 0,2 1 0,0 0 0,0-1 0,0 1 0,-1 0 0,1 0 0,0 0 0,-1-1 0,1 1 0,0 0 0,0 0 0,0-1 0,0 1 0,0 0 0,0 0 0,0-1 0,-1 1 0,1 0 0,0 0 0,0-1 0,0 1 0,0 0 0,0-1 0,0 1 0,0 0 0,1-4 0,0 2 0,0-1 0,0 0 0,1 0 0,2-4 0,5-11 0,-7 13 0,-1 0 0,1 1 0,1-1 0,3-5 0,-5 7 0,2-1 0,-1 0 0,-1 0 0,1 0 0,-1 1 0,1-7 0,-1 8 0,-1-1 0,1 1 0,0 0 0,-1 0 0,1 0 0,1 0 0,-2 0 0,1 0 0,1 0 0,1-1 0,5-10 0,-7 11 0,0 0 0,0 1 0,-1-1 0,0-1 0,0 2 0,1-1 0,-1 0 0,-1-4 0,1 4 0,0 0 0,0 0 0,0 0 0,0 0 0,1 0 0,-1 0 0,0 0 0,3-3 0,-1-1 0,1 1 0,-2-1 0,1 0 0,1-6 0,0-2 0,4 2 0,-7 11 0,2 0 0,-2 0 0,1 0 0,-1 0 0,1-1 0,0 1 0,-1 0 0,1 0 0,-1 0 0,0 0 0,0 0 0,1-3 0,0 1 0,-1 0 0,1 0 0,-1 0 0,2-1 0,-2 2 0,1-1 0,1 0 0,-1 0 0,1 0 0,4-4 0,-4 4 0,0 0 0,0-1 0,0 1 0,0 0 0,0-1 0,-1 0 0,2-6 0,-1 3 0,0-1 0,0 0 0,2 0 0,6-12 0,-2 3 0,1-3 0,-6 12 0,0 1 0,0 0 0,7-10 0,19-32 0,-11 27 0,-9 10 0,-7 10 0,-5 4 0,2-4 0,1 2 0,0 0 0,-1-1 0,1 1 0,0 0 0,0 0 0,0-1 0,0 1 0,0 0 0,0 0 0,0 0 0,0-1 0,-1 1 0,1 0 0,0 0 0,0 0 0,0 0 0,0 0 0,-1-1 0,1 1 0,0 0 0,-1 0 0,1-1 0,0 1 0,0 0 0,0 0 0,-1 0 0,1 0 0,0 0 0,0 0 0,-1 0 0,1 0 0,0 0 0,-1 0 0,1 0 0,0 0 0,0 0 0,-1 0 0,1 0 0,0 0 0,0 0 0,0 0 0,-1 0 0,1 0 0,-1 1 0,1-1 0,0 0 0,0 0 0,0 1 0,-1-1 0,1 0 0,0 0 0,0 0 0,0-1 0,0-2 0,1 1 0,0-1 0,0 0 0,0 1 0,0-1 0,0 0 0,1 1 0,3-5 0,-2 3 0,1 0 0,-1-1 0,0 1 0,0-1 0,-1 1 0,1-1 0,2-8 0,-2 5 0,3-5 0,1 1 0,12-16 0,-7 8 0,-10 17 0,-1 0 0,1 1 0,-1-2 0,0 1 0,1-5 0,-2 6 0,1-1 0,-1 0 0,2 0 0,-2 1 0,1-1 0,1 0 0,-1 1 0,3-3 0,0-1-86,-2 3-56,-1 1 0,1 0 0,-1 1 0,1-2 0,0 2-1,0-1 1,0 0 0,3-1 0</inkml:trace>
</inkml:ink>
</file>

<file path=ppt/ink/ink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68"/>
    </inkml:context>
    <inkml:brush xml:id="br0">
      <inkml:brushProperty name="width" value="0.05" units="cm"/>
      <inkml:brushProperty name="height" value="0.05" units="cm"/>
      <inkml:brushProperty name="color" value="#E71224"/>
    </inkml:brush>
  </inkml:definitions>
  <inkml:trace contextRef="#ctx0" brushRef="#br0">987 13 24575,'-9'1'0,"0"-1"0,-16 5 0,20-4 0,0 0 0,0 0 0,-1 0 0,1 0 0,-1-1 0,1 0 0,0 0 0,-1 0 0,1 0 0,0-1 0,-8-1 0,1-2 0,0 2 0,-1 0 0,1 0 0,-1 1 0,1-1 0,0 2 0,-22 2 0,-30-2 0,19-4 0,-30-2 0,-184 6 0,210 4 0,18-1 0,5 0 0,-10 0 0,-131-3-1365</inkml:trace>
</inkml:ink>
</file>

<file path=ppt/ink/ink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69"/>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70"/>
    </inkml:context>
    <inkml:brush xml:id="br0">
      <inkml:brushProperty name="width" value="0.2" units="cm"/>
      <inkml:brushProperty name="height" value="0.2" units="cm"/>
      <inkml:brushProperty name="color" value="#E71224"/>
    </inkml:brush>
  </inkml:definitions>
  <inkml:trace contextRef="#ctx0" brushRef="#br0">0 1215 24575,'15'-4'0,"1"1"0,17-2 0,5-1 0,-24 4 0,-1 1 0,0 0 0,25 3 0,-3-1 0,88 4 0,-41-1 0,21-4 0,18 0 0,-115 1 0,-1 1 0,1-1 0,-1 0 0,0 1 0,0 0 0,9 4 0,8 3 0,-21-8 0,0-1 0,1 1 0,-1 0 0,0 0 0,0-1 0,1 1 0,-2 1 0,1-1 0,1-1 0,0 3 0,10 7 0,-13-12 0,-1 1 0,1-1 0,0-1 0,0 1 0,0 0 0,0 0 0,1-1 0,-1 1 0,1 0 0,0 0 0,-1-1 0,1-2 0,1 2 0,0 0 0,0 0 0,0 1 0,-1-2 0,1 2 0,-1-1 0,0 0 0,0 0 0,0 0 0,0 0 0,0 0 0,-1 0 0,1 0 0,-3-3 0,0-4 0,1 0 0,-3-20 0,3 18 0,-5-19 0,3 17 0,2 12 0,1-2 0,-1 2 0,2-1 0,-1-1 0,0 2 0,0-1 0,1-1 0,0 1 0,0 0 0,0-5 0,3 13 0,-3-4 0,1 0 0,0-1 0,-1 1 0,0 0 0,1 0 0,-1 0 0,0-1 0,0 1 0,1 0 0,-1 0 0,0 0 0,0-1 0,0 1 0,0 0 0,0 0 0,0 0 0,0 0 0,0 0 0,-1-1 0,1 1 0,0 0 0,-1 1 0,-2 1 0,0 0 0,0-1 0,-1 1 0,0-1 0,1 1 0,-1-1 0,0 0 0,0 0 0,0-1 0,-7 2 0,-15 8 0,23-9 0,0-1 0,0 0 0,-1 0 0,1 0 0,0 0 0,-1-1 0,0 1 0,-6-1 0,-32 0 0,19-1 0,0 1 0,-2 0 0,0 0 0,0 1 0,-33 6 0,-53 10 0,104-17 0,-9 2 0,1-1 0,-1-1 0,0-1 0,1 1 0,-1-2 0,-25-5 0,37 6 0,0 0 0,1 0 0,0 0 0,0-1 0,0 0 0,0 1 0,0-1 0,0 0 0,0 0 0,-2-2 0,4 3 0,0 0 0,0 1 0,1-1 0,-1 0 0,1 0 0,-1 0 0,0 0 0,1 0 0,-1 0 0,1 0 0,0 0 0,0 1 0,-1-1 0,1 0 0,0 0 0,-1-1 0,1 1 0,0 0 0,0 0 0,1 0 0,-1 1 0,0-1 0,1 0 0,-1 0 0,0-1 0,0 1 0,1 1 0,-1-1 0,1 0 0,0 0 0,-1 0 0,1 0 0,-1 1 0,1-1 0,1-1 0,1-1 0,0 0 0,1 0 0,0 1 0,-1-1 0,1 1 0,0-1 0,0 1 0,1 1 0,-1-1 0,0 0 0,6-1 0,3 0 0,0 1 0,21-2 0,-9 2 0,57-12 0,-55 9 0,-22 4 0,-1 0 0,1-1 0,0 1 0,0 1 0,0-1 0,9 1 0,16 2 0,49-3 0,-47-5 0,-17 2 0,8 1 0,-18 2 0,0 1 0,0-1 0,0 0 0,1 0 0,-1-1 0,7-2 0,-12 4 0,0 0 0,0 0 0,0 0 0,0 0 0,0 0 0,0 0 0,0 0 0,0 0 0,0 0 0,0 0 0,0 0 0,0 0 0,0 0 0,0 0 0,0 0 0,0 0 0,0 0 0,1-1 0,-1 1 0,0 0 0,0 0 0,0 0 0,0 0 0,0 0 0,0 0 0,0 0 0,0 0 0,0 0 0,0 0 0,0 0 0,0 0 0,0 0 0,0-1 0,0 1 0,0 0 0,-1 0 0,1 0 0,0 0 0,0 0 0,0 0 0,0-1 0,0 1 0,0 0 0,0 0 0,0 0 0,0 0 0,0 0 0,0 0 0,0 0 0,-6-3 0,-7-1 0,-4 1 0,0 1 0,0 0 0,1 2 0,-1 0 0,0 0 0,-18 3 0,17-1 0,-10 1 0,-32 0 0,26-4 0,-45-7 0,65 7 0,9 1 0,2 0 0,-1 0 0,-1-1 0,2 1 0,-6-2 0,8 2 0,0-1 0,0 1 0,1 0 0,-1-1 0,0 0 0,0 1 0,1 0 0,-1-1 0,0 1 0,1-1 0,-1 1 0,1-1 0,-1 0 0,0 1 0,1-1 0,0 1 0,-1-1 0,1 0 0,0 1 0,0-1 0,-1 0 0,1 0 0,-1 0 0,1 1 0,0-1 0,0 0 0,0 1 0,0-1 0,0-1 0,0-56 0,-1 34 0,4-34 0,1 30 0,6-38 0,0 31 0,1 1 0,18-38 0,8-18 0,-33 80 0,-1 1 0,3-18 0,2-10 0,-8 37 0,0 0 0,0 0 0,0 1 0,0-1 0,0 0 0,0 0 0,0 0 0,0 0 0,1 0 0,-1 0 0,0 0 0,0 0 0,0 0 0,0 0 0,0 0 0,0 0 0,0 0 0,0 0 0,0 0 0,0 0 0,0 0 0,0 0 0,0 0 0,0 0 0,0 0 0,0 0 0,1 0 0,-1 0 0,0 0 0,0-1 0,0 9 0,-2 10 0,-10 52 0,0 128 0,13-171 0,1-1 0,3 1 0,11 43 0,-11-49 0,-2 2 0,0-2 0,-1 25 0,18-132 0,-12 59 0,-1 0 0,-2-1 0,2-40 0,-6 9 0,-3-70 0,-1 77 0,-1-31 0,7 28 0,-2 49 0,0-1 0,0 1 0,1-1 0,0 1 0,0-1 0,5-7 0,-5 15 0,-1 6 0,-1 7 0,2 93 0,31 193 0,-8-189 0,-18-86 0,2 0 0,16 35 0,-15-38 0,4 4 0,-10-43 0,-1-158 0,-4 100 0,0 43 0,-11-60 0,-17-32 0,23 99 0,-12-40 0,13 45 0,1-1 0,1 0 0,1-28 0,2 35 0,-1 8 0,1 0 0,0-1 0,1 0 0,-1 1 0,2 0 0,2-11 0,-4 17 0,0 0 0,0 0 0,0 0 0,0 0 0,0 0 0,0 0 0,0 0 0,0 0 0,0 0 0,0 0 0,0-1 0,0 1 0,0 0 0,0 0 0,0 0 0,0 0 0,0 0 0,0 0 0,1 0 0,-1 0 0,0 0 0,0 0 0,0 0 0,0 0 0,0 0 0,0 0 0,0 0 0,0 0 0,0 0 0,1 0 0,-1 0 0,0 0 0,0 0 0,0 0 0,0 0 0,0 0 0,0 0 0,0 0 0,0 0 0,0 0 0,0 0 0,0 0 0,0 0 0,0 0 0,0 0 0,0 0 0,0 0 0,0 0 0,1 0 0,-1 0 0,0 0 0,0 0 0,0 0 0,0 0 0,0 0 0,0 1 0,0-1 0,0 0 0,0 0 0,4 6 0,3 10 0,-6-14 0,58 174 0,-36-98 0,-17-51 0,6 47 0,-7-34 0,9 27 0,13 47 0,-10-51 0,-12-47 0,3 30 0,-9-73 0,-34-177 0,-2-12 0,-1 70 0,32 127 0,-31-118 0,34 125 0,-6-27 0,9 36 0,0 0 0,-1 0 0,2 1 0,-1-1 0,0 0 0,0 0 0,1 0 0,-1 1 0,2-1 0,-2 1 0,4-5 0,1-1 0,-2-1 0,1 1 0,3-11 0,4-10 0,-11 29 0,0 0 0,0-1 0,0 1 0,0 0 0,0 0 0,0 0 0,0 0 0,0 0 0,0 0 0,0 0 0,0-1 0,0 1 0,0 0 0,1 0 0,-1 0 0,0 0 0,0 0 0,0 0 0,0 0 0,1 0 0,-1 0 0,0 0 0,0-1 0,0 1 0,0 0 0,0 0 0,0 0 0,0 0 0,0 0 0,1 0 0,-1 0 0,0 0 0,0 0 0,0 0 0,0 0 0,0 0 0,0 0 0,1 0 0,-1 0 0,0 0 0,0 0 0,0 0 0,1 0 0,-1 0 0,4 6 0,3 10 0,-6-15 0,10 26 0,-7-20 0,-1 0 0,0 0 0,-1 0 0,3 15 0,-4-15 0,1 0 0,0 0 0,3 7 0,2 10 0,1 2 0,-4-14 0,3 23 0,0 3 0,0-3 0,4 22 0,-9-43 0,1 24 0,0-6 0,1 32 0,2-6 0,2-23 0,-4-7 0,3 35 0,-7-62 0,5 33 0,-2-23 0,0 21 0,-3-19 0,1 0 0,1 0 0,0 0 0,1 1 0,0-2 0,8 19 0,-7-18 0,1 1 0,-2-1 0,-1 1 0,2 17 0,-4-23 0,1-1-341,1 0 0,-1 0-1,3 7 1</inkml:trace>
</inkml:ink>
</file>

<file path=ppt/ink/ink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59"/>
    </inkml:context>
    <inkml:brush xml:id="br0">
      <inkml:brushProperty name="width" value="0.2" units="cm"/>
      <inkml:brushProperty name="height" value="0.2" units="cm"/>
      <inkml:brushProperty name="color" value="#E71224"/>
    </inkml:brush>
  </inkml:definitions>
  <inkml:trace contextRef="#ctx0" brushRef="#br0">1 108 24575,'1'-4'0,"-1"0"0,1 1 0,1-1 0,-1 1 0,0-1 0,1 1 0,0 0 0,0-1 0,0 1 0,0 0 0,5-4 0,-3 2 0,27-39 0,-30 43 0,0 0 0,0 0 0,-1 0 0,1 0 0,0 0 0,0 1 0,0-1 0,0 0 0,0 1 0,0-1 0,0 0 0,0 1 0,0-1 0,0 1 0,0 0 0,1-1 0,-1 1 0,0 0 0,1-1 0,0 1 0,-2 1 0,1-1 0,0 0 0,0 0 0,-1 1 0,1-1 0,0 0 0,0 1 0,-1-1 0,1 1 0,-1-1 0,1 1 0,0-1 0,-1 1 0,1-1 0,-1 1 0,0-1 0,1 1 0,0 0 0,-1 0 0,0 0 0,0-1 0,1 1 0,-1 0 0,0-1 0,0 1 0,0 0 0,0-1 0,0 2 0,11 60 0,-8-36 0,1 49 0,-4-72 0,1-2 0,-1 1 0,1 0 0,-1 0 0,0 0 0,1 0 0,1 2 0,-2-4 0,0 0 0,0 0 0,0 0 0,0 0 0,0 0 0,0 1 0,0-1 0,0 0 0,0 0 0,0 0 0,0 0 0,0 0 0,0 0 0,0 0 0,0 0 0,0 0 0,0 0 0,1 0 0,-1 0 0,0 0 0,0 0 0,0 1 0,0-1 0,0 0 0,1 0 0,-1 0 0,0 0 0,0 0 0,0 0 0,0 0 0,0 0 0,0 0 0,0 0 0,0 0 0,0 0 0,0 0 0,0 0 0,1 0 0,-1 0 0,0 0 0,0 0 0,0 0 0,0 0 0,0 0 0,0 0 0,0 0 0,0-1 0,3-8 0,-3 10 0,0 4 0,0 0 0,0 0 0,0 0 0,1 0 0,0 0 0,0-1 0,1 1 0,1 5 0,-2-7 0,1 0 0,-1-1 0,-1 1 0,1 0 0,0 0 0,-1 0 0,0-1 0,0 1 0,0 0 0,-1 6 0,0-5 0,1 0 0,0 0 0,0 0 0,2 7 0,-1-5 0,0 0 0,0 1 0,-1 10 0,0-11 0,0 0 0,0 0 0,0 0 0,3 8 0,1-4 0,-3-7 0,0 1 0,0-1 0,0 1 0,0 0 0,-1-1 0,1 6 0,6 48 0,-8-44 0,1 22 0,0-33 0,0 0 0,1 0 0,0 1 0,-1-1 0,1 0 0,-1 0 0,1 0 0,0 0 0,0 1 0,1-1 0,1 2 0,-4-24 0,-1 15 0,1 0 0,0 0 0,0 0 0,-1 0 0,2-9 0,-4-17 0,-4-14 0,7 38 0,-1-1 0,2 1 0,0-13 0,-1-8 0,-1 13 0,2 9 0,-1 1 0,1-2 0,-3-5 0,-2-3 0,1 0 0,1 0 0,1 0 0,-1-27 0,-1 113 0,-3 31 0,7-64 0,0 37 0,2-66 0,1 1 0,-1-1 0,1 1 0,1-1 0,-1 0 0,2 0 0,-1-1 0,2 1 0,7 9 0,-10-14 0,8 10 0,-11-14 0,0 0 0,0 0 0,1 0 0,-1 1 0,1-1 0,-1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0,3 8 0,-2 8 0,-1-10 0,-1 2 0,1 0 0,1 0 0,-1 0 0,2-1 0,2 10 0,0-2 0,-1 0 0,-1 0 0,0 20 0,-1-17 0,0 12 0,-1-20 0,0 0 0,0 0 0,5 18 0,0-8 0,3 36 0,-5-32 0,1 25 0,-4-34 0,5 20 0,-2-21 0,0 21 0,-3-30-195,0-1 0,1 1 0,-1-1 0,2 1 0,-1-1 0,2 4 0</inkml:trace>
</inkml:ink>
</file>

<file path=ppt/ink/ink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60"/>
    </inkml:context>
    <inkml:brush xml:id="br0">
      <inkml:brushProperty name="width" value="0.2" units="cm"/>
      <inkml:brushProperty name="height" value="0.2" units="cm"/>
      <inkml:brushProperty name="color" value="#E71224"/>
    </inkml:brush>
  </inkml:definitions>
  <inkml:trace contextRef="#ctx0" brushRef="#br0">49 335 24575,'0'-5'0,"0"-1"0,0 0 0,0 0 0,-1 0 0,1 1 0,-2-1 0,-1-6 0,1 5 0,0-1 0,1 0 0,0 1 0,0-1 0,1-8 0,-2-16 0,2 31 0,0-3 0,-1-1 0,0 1 0,0-1 0,0 1 0,-3-8 0,-2-10 0,3 6 0,2 9 0,0 1 0,0-1 0,1-11 0,0 11 0,0 0 0,-1 0 0,-2-11 0,0-1 51,2 15-334,0 0 0,1 0 0,-1 0-1,-3-7 1</inkml:trace>
</inkml:ink>
</file>

<file path=ppt/ink/ink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61"/>
    </inkml:context>
    <inkml:brush xml:id="br0">
      <inkml:brushProperty name="width" value="0.2" units="cm"/>
      <inkml:brushProperty name="height" value="0.2" units="cm"/>
      <inkml:brushProperty name="color" value="#E71224"/>
    </inkml:brush>
  </inkml:definitions>
  <inkml:trace contextRef="#ctx0" brushRef="#br0">0 14 24575,'2'-1'0,"1"-1"0,-1 0 0,1 1 0,0 0 0,-1 0 0,0 0 0,1 0 0,0 0 0,5-1 0,-7 3 0,-1 0 0,0 0 0,1 0 0,0 1 0,-1-1 0,0 0 0,0 0 0,0 1 0,0-1 0,0 2 0,0 4 0,4 4-1365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0:03:19.377"/>
    </inkml:context>
    <inkml:brush xml:id="br0">
      <inkml:brushProperty name="width" value="0.05" units="cm"/>
      <inkml:brushProperty name="height" value="0.05" units="cm"/>
    </inkml:brush>
  </inkml:definitions>
  <inkml:trace contextRef="#ctx0" brushRef="#br0">0 1314 24575,'2'-58'0,"11"-78"0,-7 93 0,1 0 0,3 1 0,1 0 0,2 0 0,28-61 0,6 1 0,-28 57 0,50-81 0,60-48 0,-103 144 0,2 1 0,1 2 0,46-35 0,60-21 0,-111 71 0,0 0 0,1 1 0,1 2 0,47-11 0,39-15 0,-95 29 0,0 1 0,1 0 0,0 2 0,0 0 0,27-1 0,-4 3 0,55 6 0,-75-1 0,0 1 0,-1 0 0,1 2 0,23 10 0,-41-15 0,54 24 0,82 51 0,-82-42 0,77 52 0,23 14 0,-71-47 0,-61-37 0,0-1 0,51 24 0,-51-29 0,43 28 0,-7-3 0,245 101 0,-264-120 0,9 6 0,-28-12 0,0-1 0,48 13 0,270 51 0,-266-60 0,40 9 0,3 0 0,-29-6 0,-63-10 0,-1 1 0,0 1 0,-1 1 0,0 1 0,-1 1 0,37 26 0,-23-12 0,0-2 0,33 32 0,-49-38 0,71 60 0,49 30 0,-131-100-1365,-2 0-5461</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4:11:57.337"/>
    </inkml:context>
    <inkml:brush xml:id="br0">
      <inkml:brushProperty name="width" value="0.1" units="cm"/>
      <inkml:brushProperty name="height" value="0.1" units="cm"/>
      <inkml:brushProperty name="color" value="#E71224"/>
    </inkml:brush>
  </inkml:definitions>
  <inkml:trace contextRef="#ctx0" brushRef="#br0">1 1 24575,'11'1'0,"1"0"0,0 1 0,-1 0 0,1 1 0,-1 1 0,0-1 0,18 10 0,-15-7 0,0 0 0,1-1 0,23 5 0,-3-5-93,-25-4-23,0 0 0,0 0 1,0 1-1,-1 0 1,1 1-1,-1 0 0,1 0 1,-1 1-1,0 1 1,9 5-1</inkml:trace>
</inkml:ink>
</file>

<file path=ppt/ink/ink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62"/>
    </inkml:context>
    <inkml:brush xml:id="br0">
      <inkml:brushProperty name="width" value="0.1" units="cm"/>
      <inkml:brushProperty name="height" value="0.1" units="cm"/>
      <inkml:brushProperty name="color" value="#E71224"/>
    </inkml:brush>
  </inkml:definitions>
  <inkml:trace contextRef="#ctx0" brushRef="#br0">0 68 24575,'1'0'0,"1"-1"0,-1 0 0,0 1 0,0-2 0,0 2 0,0-1 0,1 0 0,-2 0 0,1 0 0,0 0 0,1-1 0,6-6 0,-4 5 0,0 0 0,0 1 0,0-1 0,-1-1 0,1 1 0,-1-1 0,0 1 0,0-1 0,-1 0 0,0 1 0,4-9 0,-7 14 0,1 0 0,-1 0 0,0 0 0,0 1 0,1-1 0,0 0 0,0 0 0,-1 1 0,1-1 0,0 0 0,1 0 0,-1 1 0,0-1 0,1 0 0,-1 0 0,1 1 0,0-1 0,0 0 0,0 0 0,0 0 0,3 3 0,4 12 0,-8-17 0,1 1 0,-1-1 0,0 1 0,0-1 0,0 1 0,1-1 0,-1 1 0,0-1 0,0 1 0,0 0 0,0-1 0,0 1 0,0-1 0,0 1 0,0-1 0,0 1 0,0-1 0,0 1 0,0-1 0,-1 1 0,1-1 0,0 1 0,0-1 0,0 1 0,-1-1 0,1 0 0,0 1 0,-1 0 0,1-1 0,-1 1 0,0-2 0,1-1 0,-1 0 0,0 0 0,1 1 0,0-1 0,0 0 0,-1 1 0,1-1 0,1-3 0,-1 5 0,-4-19 131,1 6-1627</inkml:trace>
</inkml:ink>
</file>

<file path=ppt/ink/ink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63"/>
    </inkml:context>
    <inkml:brush xml:id="br0">
      <inkml:brushProperty name="width" value="0.05" units="cm"/>
      <inkml:brushProperty name="height" value="0.05" units="cm"/>
      <inkml:brushProperty name="color" value="#E71224"/>
    </inkml:brush>
  </inkml:definitions>
  <inkml:trace contextRef="#ctx0" brushRef="#br0">1 1 24575,'7'0'0,"-6"0"0,-1 0 0,1 0 0,0-1 0,0 1 0,-1 0 0,1 0 0,0 0 0,-1 0 0,1 0 0,0 0 0,0 0 0,-1 1 0,1-1 0,-1 0 0,1 0 0,0 0 0,-1 0 0,1 1 0,0-1 0,0 0 0,-1 1 0,0-1 0,1 0 0,-1 1 0,1-1 0,0 1 0,-1-1 0,0 0 0,1 1 0,-1-1 0,0 1 0,1-1 0,-1 1 0,1-1 0,-1 1 0,0 0 0,0 0 0,0-1 0,0 1 0,1-1 0,-1 1 0,0 1 0,2 9 0,1 2 0,-1 20 0,6 2 0,-4 55 0,-3-82-9,0 1 1,1 0-1,1 0 0,0-1 0,0 1 0,6 11 0,2 3-1294</inkml:trace>
</inkml:ink>
</file>

<file path=ppt/ink/ink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66"/>
    </inkml:context>
    <inkml:brush xml:id="br0">
      <inkml:brushProperty name="width" value="0.05" units="cm"/>
      <inkml:brushProperty name="height" value="0.05" units="cm"/>
      <inkml:brushProperty name="color" value="#E71224"/>
    </inkml:brush>
  </inkml:definitions>
  <inkml:trace contextRef="#ctx0" brushRef="#br0">65 1 24575,'-1'0'0,"-1"0"0,1 0 0,-1 1 0,1-1 0,-1 0 0,1 1 0,-1-1 0,1 1 0,-1-1 0,1 1 0,-1 0 0,1-1 0,-1 1 0,1 0 0,0 0 0,0 0 0,0 0 0,-1 0 0,2 0 0,-2 0 0,0 3 0,-2 1 0,1 1 0,0 0 0,-3 10 0,0-4 0,-5 15-1365</inkml:trace>
</inkml:ink>
</file>

<file path=ppt/ink/ink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67"/>
    </inkml:context>
    <inkml:brush xml:id="br0">
      <inkml:brushProperty name="width" value="0.05" units="cm"/>
      <inkml:brushProperty name="height" value="0.05" units="cm"/>
      <inkml:brushProperty name="color" value="#E71224"/>
    </inkml:brush>
  </inkml:definitions>
  <inkml:trace contextRef="#ctx0" brushRef="#br0">13 1 24575,'-1'0'0,"0"1"0,0-1 0,-1 1 0,1 1 0,-1-1 0,1 1 0,-1 1 0,2 0 0,-1-1 0,0 0 0</inkml:trace>
</inkml:ink>
</file>

<file path=ppt/ink/ink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64"/>
    </inkml:context>
    <inkml:brush xml:id="br0">
      <inkml:brushProperty name="width" value="0.05" units="cm"/>
      <inkml:brushProperty name="height" value="0.05" units="cm"/>
      <inkml:brushProperty name="color" value="#E71224"/>
    </inkml:brush>
  </inkml:definitions>
  <inkml:trace contextRef="#ctx0" brushRef="#br0">31 0 24575,'0'1'0,"0"0"0,0-1 0,0 1 0,0-1 0,-1 1 0,1 0 0,0-1 0,-1 1 0,1-1 0,0 1 0,-1-1 0,1 1 0,0-1 0,-1 1 0,0 0 0,1-1 0,0 1 0,-1-1 0,1 0 0,-1 1 0,0-1 0,1 0 0,-1 1 0,-1-1 0,2 1 0,-1-1 0,0 1 0,0-1 0,1 1 0,-1 0 0,0-1 0,0 1 0,1 0 0,-1 0 0,1-1 0,-1 2 0,-1 4 0,4-12 0,-1-2 0,-1 8 0,0 0 0,0 0 0,0-1 0,0 1 0,0 0 0,-1 0 0,1 0 0,0 0 0,-1 0 0,1 0 0,0 0 0,0 0 0,0 0 0,0 0 0,0 0 0,-1 0 0,1 0 0,0 0 0,0 0 0,0 0 0,0 0 0,-1 0 0,1 0 0,0 0 0,0 0 0,-1 0 0,1 0 0,0 0 0,0 1 0,0-1 0,0 0 0,0 0 0,0 0 0,-1 0 0,1 0 0,0 0 0,0 0 0,0 1 0,0-1 0,0 0 0,0 0 0,0 0 0,0 0 0,0 0 0,0 1 0,-2 0 9,2 0-1,-1 1 1,0-1-1,0 0 1,1 0 0,0 0-1,-1 1 1,1-1-1,0 1 1,0-1-1,-1 0 1,1 0-1,0 3 1,2 17-1494</inkml:trace>
</inkml:ink>
</file>

<file path=ppt/ink/ink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65"/>
    </inkml:context>
    <inkml:brush xml:id="br0">
      <inkml:brushProperty name="width" value="0.05" units="cm"/>
      <inkml:brushProperty name="height" value="0.05" units="cm"/>
      <inkml:brushProperty name="color" value="#E71224"/>
    </inkml:brush>
  </inkml:definitions>
  <inkml:trace contextRef="#ctx0" brushRef="#br0">23 0 24575,'0'1'0,"-1"0"0,1 0 0,0 0 0,-1 0 0,1 0 0,0 0 0,-1 0 0,1 0 0,-1 0 0,0 0 0,0 1 0,0-2 0,0 1 0,1 0 0,-1 0 0,1 0 0,-1 1 0,1-2 0,-1 1 0,1 0 0,0 0 0,-1 1 0,1 0 0,-5 21 133,0-4-1631</inkml:trace>
</inkml:ink>
</file>

<file path=ppt/ink/ink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49"/>
    </inkml:context>
    <inkml:brush xml:id="br0">
      <inkml:brushProperty name="width" value="0.05" units="cm"/>
      <inkml:brushProperty name="height" value="0.05" units="cm"/>
    </inkml:brush>
  </inkml:definitions>
  <inkml:trace contextRef="#ctx0" brushRef="#br0">34 4014 24575,'1'-9'0,"0"0"0,1-1 0,-1 1 0,2 0 0,5-12 0,-1-2 0,39-128 0,10-72 0,-41 134 0,-7 31 0,33-143 0,20-115 0,-55 278 0,49-277 0,-1 76 0,9-40 0,-37 171 0,23-84 0,173-458 0,-167 500 0,67-157 0,-3 90 0,-67 129 0,-35 55 0,2 1 0,2 0 0,37-44 0,-36 50 0,-16 18 0,1-1 0,0 2 0,0-1 0,1 1 0,0 0 0,1 0 0,13-8 0,-20 15 0,-2 0 0,1-1 0,1 1 0,-1 0 0,-1 0 0,2 0 0,-1-1 0,0 1 0,0 0 0,0 1 0,0-1 0,0 0 0,0 0 0,0 0 0,0 1 0,0-1 0,0 0 0,0 1 0,0-1 0,0 1 0,0-1 0,0 1 0,-1 0 0,2-1 0,-2 1 0,1 0 0,-1-1 0,2 2 0,-2-2 0,1 1 0,-1 0 0,1 0 0,-1 0 0,1 0 0,-1 0 0,1 1 0,2 6 0,1 1 0,-2-1 0,4 14 0,-3-11 0,24 90 0,16 118 0,-18-21 0,-5-47 0,30 198 0,-42-305 0,41 251 0,-6-71 0,-1-10 0,2 69 0,-28-184 0,16 74 0,-8-64 0,-11-42 0,-4-35 0,15 39 0,-13-43 0,13 57 0,-19-65 0,1-1 0,0 0 0,15 27 0,-1 1 0,-2-4 0,23 66 0,-30-79 0,1-2 0,17 29 0,-19-37 0,49 97 0,4 12 0,-15-34 0,1-4 0,-41-73 0,10 29 0,0-2 0,-8-20 0,8 31 0,-13-39 0,1 0 0,1-1 0,0 0 0,11 17 0,-5-6-1365,-9-18-5461</inkml:trace>
</inkml:ink>
</file>

<file path=ppt/ink/ink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50"/>
    </inkml:context>
    <inkml:brush xml:id="br0">
      <inkml:brushProperty name="width" value="0.05" units="cm"/>
      <inkml:brushProperty name="height" value="0.05" units="cm"/>
    </inkml:brush>
  </inkml:definitions>
  <inkml:trace contextRef="#ctx0" brushRef="#br0">34 1804 24575,'1'-8'0,"0"-1"0,1 0 0,-1 1 0,1 0 0,0-1 0,0 1 0,1 0 0,0 1 0,0-1 0,7-13 0,8-20 0,73-278 0,-86 300 0,47-140 0,-9 28 0,-22 67 0,48-107 0,-39 103 0,6-8 0,2 2 0,75-111 0,-68 114 0,-15 27 0,41-46 0,-22 30 0,-40 51 0,-1 1 0,1 0 0,0 1 0,1 1 0,-1 0 0,0 1 0,15-5 0,23-14 0,-42 22 0,1-1 0,-1 1 0,1 0 0,-1 1 0,1 0 0,0 0 0,0 1 0,-1 0 0,1 0 0,11 4 0,2 3 0,34 20 0,-29-14 0,3 3 0,-18-9 0,2-1 0,12 5 0,-8-4 0,1 1 0,-1 2 0,17 14 0,-5-5 0,3 4 0,-20-14 0,0-2 0,1 1 0,-1-2 0,2 0 0,-1-1 0,-1 0 0,15 1 0,82-4 0,-56-4 0,-43 2 0,-1-2 0,1 0 0,0 0 0,0-2 0,9-5 0,19-6 0,-21 9 0,1 1 0,0 1 0,-1 1 0,2 2 0,-2 1 0,1 0 0,24 6 0,-30-2 0,1 0 0,-2 1 0,1 0 0,0 1 0,-1 1 0,0 0 0,0 2 0,0-1 0,12 18 0,10 11 0,35 48 0,-17-23 0,-37-44 0,17 30 0,-3-3 0,-1-3 0,0 1 0,-3 1 0,26 64 0,-7 12 0,-25-79 0,-1 1 0,-3 1 0,0 1 0,-1 1 0,-1 0 0,10 94 0,-19-125 0,2 12 0,0 0 0,0 1 0,12 47 0,-10-52 0,4 34 0,3 7 0,-8-41 0,-1 1 0,3 34 0,1 5 0,-7-60-124,1 0 0,-1 0 0,0 0 0,1 0 0,-1 0 0,1 0-1,0 0 1,-1-1 0,1 1 0,1 3 0,4 1-6702</inkml:trace>
</inkml:ink>
</file>

<file path=ppt/ink/ink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8:36.651"/>
    </inkml:context>
    <inkml:brush xml:id="br0">
      <inkml:brushProperty name="width" value="0.05" units="cm"/>
      <inkml:brushProperty name="height" value="0.05" units="cm"/>
    </inkml:brush>
  </inkml:definitions>
  <inkml:trace contextRef="#ctx0" brushRef="#br0">34 34 24575,'11'1'0,"1"0"0,13 2 0,17 2 0,5-5 0,-25 0 0,30 2 0,-45-1 0,0 0 0,0 0 0,0 1 0,1 0 0,-2 0 0,1 0 0,-1 1 0,8 4 0,13 10 0,-1 1 0,-1 2 0,36 36 0,-50-47 0,37 42 0,78 104 0,-105-123 0,26 52 0,-9-14 0,53 103 0,-35-64 0,-42-78 0,-1 0 0,10 42 0,-19-60 0,35 100 0,2 1 0,-23-62 0,43 79 0,-33-71 0,-2-5 0,35 71 0,50 124 0,-68-122 0,-6-12 0,40 137 0,-39-114 0,-15-66 0,22 89 0,-32-92 0,47 137 0,-34-135 0,10 25 0,1 9 0,-13-30 0,-4-16 0,11 29 0,37 75 0,-56-131 0,21 41 0,-26-61 0,7 12 0,19 49 0,-23-49 0,1-2 0,2 0 0,0 0 0,2-1 0,24 29 0,-38-49 0,8 7 0,-1 0 0,-2 1 0,2-1 0,-2 2 0,-1-1 0,8 18 0,29 80 0,-41-107-72,-1 1 1,1-1-1,0 0 0,-1-1 0,1 1 0,-1 0 0,2 0 0,-2 0 1,2-1-1,-2 1 0,1 0 0,0 0 0,0 0 0,0-1 0,1 1 1,-2-1-1,1 1 0,2-1 0,5 2-6754</inkml:trace>
</inkml:ink>
</file>

<file path=ppt/ink/ink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52"/>
    </inkml:context>
    <inkml:brush xml:id="br0">
      <inkml:brushProperty name="width" value="0.1" units="cm"/>
      <inkml:brushProperty name="height" value="0.1" units="cm"/>
      <inkml:brushProperty name="ignorePressure" value="1"/>
    </inkml:brush>
  </inkml:definitions>
  <inkml:trace contextRef="#ctx0" brushRef="#br0">0 4341,'0'-4334,"0"4327</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4:21:33.419"/>
    </inkml:context>
    <inkml:brush xml:id="br0">
      <inkml:brushProperty name="width" value="0.1" units="cm"/>
      <inkml:brushProperty name="height" value="0.1" units="cm"/>
      <inkml:brushProperty name="color" value="#66CC00"/>
      <inkml:brushProperty name="ignorePressure" value="1"/>
    </inkml:brush>
  </inkml:definitions>
  <inkml:trace contextRef="#ctx0" brushRef="#br0">0 0,'458'1498,"-457"-1494</inkml:trace>
</inkml:ink>
</file>

<file path=ppt/ink/ink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53"/>
    </inkml:context>
    <inkml:brush xml:id="br0">
      <inkml:brushProperty name="width" value="0.1" units="cm"/>
      <inkml:brushProperty name="height" value="0.1" units="cm"/>
      <inkml:brushProperty name="ignorePressure" value="1"/>
    </inkml:brush>
  </inkml:definitions>
  <inkml:trace contextRef="#ctx0" brushRef="#br0">0 0,'9347'0,"-9340"0</inkml:trace>
</inkml:ink>
</file>

<file path=ppt/ink/ink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8:36.654"/>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77"/>
    </inkml:context>
    <inkml:brush xml:id="br0">
      <inkml:brushProperty name="width" value="0.1" units="cm"/>
      <inkml:brushProperty name="height" value="0.1" units="cm"/>
      <inkml:brushProperty name="color" value="#E71224"/>
    </inkml:brush>
  </inkml:definitions>
  <inkml:trace contextRef="#ctx0" brushRef="#br0">250 43 24575,'-2'-2'0,"0"0"0,0 1 0,0-2 0,0 2 0,0-1 0,0 1 0,0-1 0,-1 1 0,1-1 0,0 1 0,-1 0 0,1 0 0,-1 0 0,0 0 0,1 1 0,-4-1 0,-15-4 0,0 2 0,0 1 0,-24-1 0,24 4 0,13-1 0,1 1 0,-1-1 0,1 0 0,0-1 0,-1 1 0,1-1 0,0-1 0,-10-2 0,15 3 0</inkml:trace>
</inkml:ink>
</file>

<file path=ppt/ink/ink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78"/>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1,'0'1866,"0"-1864</inkml:trace>
</inkml:ink>
</file>

<file path=ppt/ink/ink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79"/>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0,'1211'0,"-1207"0</inkml:trace>
</inkml:ink>
</file>

<file path=ppt/ink/ink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80"/>
    </inkml:context>
    <inkml:brush xml:id="br0">
      <inkml:brushProperty name="width" value="0.1" units="cm"/>
      <inkml:brushProperty name="height" value="0.1" units="cm"/>
      <inkml:brushProperty name="color" value="#E71224"/>
    </inkml:brush>
  </inkml:definitions>
  <inkml:trace contextRef="#ctx0" brushRef="#br0">1 0 24575,'14'19'0,"-11"-14"0,1 0 0,0-1 0,3 9 0,-4-8 0,1 0 0,-1 0 0,6 6 0,13 9 0,-16-15 0,0 1 0,0-1 0,0 2 0,8 10 0,18 26 0,-27-37 0,0 0 0,1 0 0,9 8 0,9 9 0,-19-18 0,9 10 0,-2 1 0,20 30 0,-25-30 0,-5-13 0,-1 1 0,1 0 0,0-1 0,0 0 0,0 0 0,1 0 0,4 6 0,-5-7 0,1 1 0,-1 0 0,0 0 0,0 0 0,2 7 0,7 8 0,-8-15 0,-1 1 0,0-1 0,0 1 0,2 7 0,-3-7 0,1-1 0,0 1 0,-1 0 0,5 4 0,-4-3 0,1-1 0,0 1 0,-1 0 0,2 5 0,5 12 0,5 10 0,-11-25 0,0 1 0,0-1 0,8 12 0,-4-8 0,9 20 0,-6-12 0,1 3 0,-1-2 0,18 28 0,-16-23 0,-10-20 0,0-1 0,0 1 0,5 7 0,-4-6 0,1 0 0,-1 1 0,-1 0 0,1-1 0,-2 1 0,3 10 0,4 18 0,-1-16 0,-3-8 0,-1 0 0,2-1 0,8 15 0,-12-22 0,1-1 0,-1 1 0,0 0 0,0 0 0,0-1 0,0 4 0,0-3 0,-1-1 0,1 1 0,0 0 0,0-1 0,-1 1 0,2 0 0,1 3 0,0-2 0,0 1 0,0 0 0,-2 0 0,1 0 0,0 0 0,1 6 0,2 8 0,0 0 0,-4-13 0,1-1 0,-1 0 0,5 7 0,5 28 0,19 25 0,-3-5 0,-24-53 0,-1-4 0,-1 1 0,1-1 0,-1 1 0,2 5 0,-3-7 0,1 0 0,0-1 0,0 2 0,0-1 0,0 0 0,0-1 0,1 2 0,2 1 0,-2-2 0,-1-1 0,1 2 0,-1-1 0,0 0 0,0 0 0,0 0 0,2 5 0,-1 1 0,1 1 0,7 13 0,3 9 0,-9-20 0,1-1 0,1 1 0,0 0 0,8 10 0,-10-15 0,-1 1 0,0-1 0,4 11 0,3 7 0,14 18 0,-2 1 0,-14-23 0,-8-16 0,1-1 0,1 2 0,0-2 0,0 1 0,0 0 0,3 4 0,-8 9 0,3-16 0,1 0 0,-1-1 0,1 1 0,-1 0 0,1-1 0,-1 1 0,1 0 0,0-1 0,0 1 0,-1 0 0,1 0 0,0-1 0,1 1 0,-2-1 0,1 1 0,0-1 0,-1 1 0,1-1 0,-1 1 0,1-1 0,0 1 0,-1-1 0,1 1 0,-1-1 0,1 1 0,-1 0 0,1 0 0,-1-1 0,0 1 0,1 0 0,-1-1 0,0 1 0,0 0 0,0 0 0,1 3 0,0-2 0,0 1 0,0-1 0,0 1 0,0 0 0,1-1 0,-1 1 0,1-1 0,-1 0 0,1 0 0,2 3 0,-1-2 0,-1-1 0,0 1 0,0-1 0,0 0 0,-1 1 0,1 0 0,-1-1 0,0 1 0,1 4 0,13 34 0,-15-41-40,0 1 0,1-1 0,-1 1 0,0-1-1,1 1 1,-1-1 0,0 1 0,0-1 0,1 0 0,-1 1 0,0-1-1,1 1 1,0-1 0,-1 0 0,0 1 0,1-1 0,-1 0-1,1 1 1,-1-1 0,1 1 0,-1-1 0,1 0 0,0 0 0,-1 0-1,1 0 1,-1 1 0,1-1 0,0 0 0,-1 0 0,1 0-1,-1 0 1,1 0 0,1 0 0</inkml:trace>
</inkml:ink>
</file>

<file path=ppt/ink/ink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81"/>
    </inkml:context>
    <inkml:brush xml:id="br0">
      <inkml:brushProperty name="width" value="0.2" units="cm"/>
      <inkml:brushProperty name="height" value="0.2" units="cm"/>
      <inkml:brushProperty name="color" value="#E71224"/>
    </inkml:brush>
  </inkml:definitions>
  <inkml:trace contextRef="#ctx0" brushRef="#br0">38 1 24575,'2'1'0,"-1"0"0,1 0 0,-1 1 0,1-2 0,-1 1 0,1 0 0,0 0 0,0 0 0,0 0 0,-1 0 0,5 0 0,-5-1 0,49 16 0,-30-10 0,-20-6 0,2 0 0,-2 1 0,1-1 0,0 0 0,0 1 0,-1 0 0,1-1 0,0 0 0,0 1 0,-1-1 0,1 1 0,-1 0 0,1-1 0,0 1 0,-1-1 0,1 1 0,-1 0 0,0-1 0,2 2 0,-4-1 0,1 0 0,-1 0 0,1-1 0,0 1 0,-1-1 0,1 1 0,0-1 0,-1 0 0,1 0 0,-1 1 0,1-1 0,-1 0 0,-1 0 0,1 0 0,-14 2 0,12-2 0,-1 1 0,0 0 0,1 0 0,-1 0 0,-6 2 0,9-2 0,1-1 0,-1 1 0,0 1 0,0-1 0,1 0 0,0 0 0,-1 0 0,1 0 0,0 1 0,-1-1 0,1 1 0,0-1 0,0 1 0,0-1 0,1 1 0,-2 3 0,1-4 0,1-1 0,0 1 0,-1 0 0,0 0 0,1 0 0,0 0 0,0 0 0,0 0 0,0 0 0,0 0 0,0-1 0,0 1 0,0 0 0,0 0 0,0 0 0,0 0 0,1 0 0,-1 0 0,1 0 0,-1-1 0,1 2 0,0-1 0,0 0 0,0-1 0,0 1 0,0-1 0,0 1 0,1 0 0,-1-1 0,0 1 0,0-1 0,0 1 0,1-1 0,-1 0 0,0 0 0,0 0 0,1 0 0,-1 0 0,2 0 0,90 0 0,-76-2 0,-15 1 0,1 0 0,0 1 0,0 0 0,0-1 0,0 1 0,0 0 0,-1 0 0,1 0 0,0 1 0,0-1 0,-1 1 0,1 0 0,0-1 0,0 1 0,0 0 0,-1 0 0,1 0 0,-1 0 0,5 4 0,-3-2 0,1 0 0,-1 1 0,0-1 0,0 2 0,0-1 0,-1 0 0,1 0 0,-1 1 0,-1-1 0,1 1 0,2 5 0,-5-9 0,0-1 0,0 0 0,0 1 0,0-1 0,0 0 0,0 0 0,0 1 0,0-1 0,0 0 0,0 1 0,-1-1 0,1 0 0,0 0 0,0 1 0,0-1 0,0 0 0,0 0 0,0 1 0,-1-1 0,1 0 0,0 0 0,-1 0 0,1 1 0,0-1 0,0 1 0,0-1 0,-1 0 0,1 0 0,-1 0 0,-12 3 0,-17-4 0,28 1 0,-81-5 0,68 5 0,4-1 0,0 1 0,-1 1 0,1 0 0,0 0 0,-14 4 0,24-5 0,-1 1 0,1 0 0,-1 0 0,1 1 0,0-1 0,0 0 0,-1 1 0,1-1 0,0 0 0,0 0 0,0 1 0,1 0 0,-1-1 0,0 1 0,0-1 0,1 1 0,0 0 0,-1-1 0,0 4 0,1-4 0,0 1 0,-1-1 0,1 0 0,0 0 0,0 1 0,-1-1 0,1 0 0,1 1 0,-1-1 0,0 1 0,1-1 0,-1 0 0,0 0 0,1 0 0,0 1 0,-1-1 0,1 0 0,-1 1 0,1-1 0,0 0 0,0 0 0,0 0 0,0 0 0,2 2 0,2-2 0,0 0 0,0 0 0,0-1 0,0 1 0,0-1 0,0 0 0,0 0 0,10-1 0,5 0 0,103 5 0,-71 1 0,-33-3 0,23 0 0,-41-2 0,1 0 0,1 1 0,-2-1 0,1 0 0,1 1 0,-2-1 0,1 1 0,0-1 0,0 1 0,0 0 0,0-1 0,0 1 0,-1 0 0,1 1 0,0-1 0,-1 0 0,1 0 0,-1 0 0,1 0 0,-1 1 0,0 0 0,0-1 0,0 0 0,0 1 0,0-1 0,1 4 0,-2-4 0,0-1 0,-1 1 0,1 0 0,0-1 0,0 1 0,0-1 0,-1 1 0,1-1 0,0 1 0,-1 0 0,1 0 0,-1-1 0,1 1 0,-1-1 0,1 1 0,-1-1 0,0 0 0,1 1 0,-1-1 0,1 1 0,-1-1 0,0 0 0,1 0 0,-1 1 0,1-1 0,-2 0 0,2 0 0,-1 0 0,1 1 0,-2-1 0,1 0 0,-27 3 0,-49 1 0,29-3 0,-46-2 0,22-3 0,72 4 0,-2 0 0,0 0 0,0 0 0,-1 0 0,2 0 0,-2 0 0,1 1 0,0-1 0,0 0 0,-3 2 0,5-2 0,-1 1 0,1-1 0,-1 1 0,0 0 0,1-1 0,-1 1 0,1 0 0,-1 0 0,1 0 0,-1-1 0,1 1 0,0 0 0,-1 0 0,1-1 0,0 1 0,0 0 0,-1 0 0,1 0 0,0-1 0,0 2 0,1-2 0,-1 1 0,0 1 0,1-1 0,-1-1 0,0 1 0,0 0 0,0-1 0,0 1 0,0 0 0,1 0 0,-1-1 0,1 1 0,-1 0 0,0-1 0,1 1 0,-1-1 0,1 1 0,0 0 0,-1-1 0,1 1 0,-1-1 0,1 0 0,0 1 0,2 1 0,-2-1 0,1 0 0,1-1 0,-1 1 0,0 0 0,0-1 0,4 1 0,4 0 0,-1 0 0,18 0 0,-23-1 0,41-1 0,56 2 0,-92-1 0,0 1 0,0 0 0,0 1 0,0-1 0,0 1 0,-1 1 0,1 0 0,-1 0 0,1 1 0,13 7 0,-13-8 0,0 1 0,1-1 0,0-1 0,0 0 0,18 2 0,-27-4 0,-88-4 0,53 1 0,0 2 0,-45 3 0,36-1 0,35-1 0,0 0 0,1 0 0,-1 0 0,1 2 0,-1-1 0,0 0 0,-13 4 0,10-1 0,6-3 0,0 1 0,0 0 0,0 0 0,0 0 0,-6 5 0,10-7 0,1 1 0,-1-1 0,1 1 0,-1-1 0,0 1 0,1-1 0,-1 1 0,1-1 0,0 1 0,-1-1 0,1 1 0,-1 0 0,1-1 0,0 1 0,0 0 0,0 0 0,0-1 0,-1 2 0,2-1 0,-1-1 0,0 1 0,0 0 0,1 0 0,-1 0 0,1 0 0,-1 0 0,0 0 0,1 0 0,-1-1 0,1 1 0,0 0 0,0 0 0,-1-1 0,1 1 0,1 1 0,0-1 0,1 0 0,-2 0 0,1 0 0,1 0 0,-2 0 0,2-1 0,-1 1 0,0 0 0,0-1 0,0 0 0,1 1 0,3-1 0,33-1 0,-18 0 0,168 6 0,-173-5 0,0 0 0,0 1 0,22 5 0,-10-3 0,6 2 0,-34-4 0,1-1 0,0 0 0,0 0 0,0 0 0,-1 0 0,2 1 0,-2-1 0,1 0 0,0 1 0,0-1 0,-1 1 0,1-1 0,-1 1 0,1-1 0,0 1 0,0-1 0,-1 1 0,0-1 0,1 1 0,0-1 0,-1 2 0,1-2 0,-1 1 0,1 0 0,-1-1 0,0 1 0,0 0 0,1-1 0,-1 1 0,0 0 0,0 0 0,0-1 0,0 3 0,-1-2 0,1 0 0,0 0 0,-1 0 0,0 0 0,0 0 0,0 1 0,1-1 0,-1 0 0,0 0 0,0-1 0,0 1 0,0 0 0,0 0 0,0 0 0,-1-1 0,1 1 0,0 0 0,0-1 0,0 1 0,-2 0 0,-6 1 0,0-1 0,-1 1 0,1-1 0,0 0 0,-1-1 0,1 0 0,-11-2 0,-10 1 0,-79-3 0,-1-1 0,91 5 0,12-1 0,0 1 0,0 0 0,0 0 0,0 0 0,-1 1 0,2 0 0,-1 1 0,-7 1 0,13-2 0,-1-1 0,2 0 0,-1 1 0,-1-1 0,2 0 0,-1 1 0,0-1 0,0 1 0,0-1 0,1 1 0,-2 0 0,2-1 0,-1 1 0,1 0 0,-1-1 0,0 1 0,1 0 0,-1 0 0,1-1 0,-1 1 0,1 0 0,-1 0 0,1 0 0,0 0 0,0 0 0,-1 0 0,1-1 0,0 1 0,0 0 0,0 0 0,0 0 0,0 0 0,0 0 0,1 0 0,-1 0 0,0 0 0,0 0 0,0-1 0,1 1 0,0 0 0,-1 0 0,0-1 0,1 2 0,-1-2 0,2 2 0,0 0 0,0 0 0,0 0 0,0 0 0,0-1 0,0 1 0,1-1 0,-1 0 0,0 1 0,1-1 0,-1 0 0,1 0 0,-1 0 0,1 0 0,-1 0 0,1-1 0,5 1 0,153 3 0,-149-3 0,0 0 0,20 4 0,-21-3 0,1 0 0,-1-1 0,14 1 0,-4-3 0,0 2 0,38 4 0,-50-4 0,0 0 0,-1-1 0,13 0 0,-13-1 0,0 1 0,-1 1 0,1-1 0,11 2 0,-19-2 0,1 0 0,-1 0 0,0 0 0,1 0 0,0 0 0,-1 0 0,0 0 0,1 1 0,-1-1 0,0 0 0,0 0 0,1 0 0,-1 0 0,1 0 0,-1 1 0,0-1 0,1 0 0,-1 0 0,0 0 0,0 1 0,0-1 0,1 1 0,-1-1 0,1 0 0,-1 0 0,0 1 0,0-1 0,0 0 0,0 1 0,0-1 0,0 0 0,1 1 0,-2 0 0,1-1 0,0 1 0,-1 0 0,0-1 0,1 1 0,0-1 0,-1 1 0,1 0 0,-1-1 0,0 1 0,1-1 0,-1 0 0,1 1 0,-2 0 0,-26 10 0,16-7 0,-2-2 0,1 0 0,0 0 0,0-1 0,0-1 0,0 0 0,-18-2 0,-9 1 0,-216 1 0,239-1 0,16 0 0,0 1 0,0 0 0,-1-1 0,1 1 0,-1 0 0,1 0 0,0 0 0,0 0 0,0 0 0,-1 0 0,1 0 0,-1 0 0,1 1 0,0-1 0,0 0 0,0 0 0,-1 1 0,1-1 0,0 1 0,0-1 0,0 1 0,0-1 0,0 1 0,-2 2 0,-2 1 0,3-2 0,-1 0 0,1 0 0,-1 1 0,2-1 0,-1 1 0,-1-1 0,0 5 0,2-6 0,1 0 0,0 0 0,0 0 0,0 0 0,0 0 0,0 0 0,0 1 0,0-1 0,0 0 0,0 0 0,0 0 0,1 0 0,-1 0 0,0 0 0,1 0 0,0 0 0,-1 0 0,1 0 0,-1 0 0,1 0 0,0 0 0,0-1 0,-1 1 0,1 0 0,1 1 0,0-1 0,0 1 0,0-1 0,0 0 0,1 1 0,-2-1 0,2 0 0,-1 0 0,1 0 0,-1 0 0,0-1 0,1 1 0,-1-1 0,1 1 0,3-1 0,5 1 0,1-1 0,11-1 0,15 1 0,58 5 0,9 1 0,-15 0 0,-21-6 0,10 0 0,-78 0 0,0 0 0,-1 0 0,2 0 0,-2 1 0,1-1 0,0 0 0,0 0 0,0 0 0,-1 1 0,2-1 0,-2 0 0,1 1 0,-1-1 0,2 1 0,-2-1 0,1 1 0,-1 0 0,1-1 0,0 1 0,-1-1 0,1 1 0,-1 0 0,1 0 0,0 1 0,0 1 0,0-1 0,0 0 0,-1 1 0,0-1 0,1 3 0,-1-1 0,0-3 0,0-1 0,0 1 0,0 0 0,0-1 0,0 1 0,0 0 0,-1-1 0,1 1 0,0-1 0,0 1 0,0 0 0,-1 0 0,0-1 0,1 1 0,0-1 0,-1 1 0,1-1 0,-1 1 0,0-1 0,1 1 0,-1-1 0,1 0 0,-1 1 0,0-1 0,1 0 0,-1 1 0,1-1 0,-1 0 0,0 0 0,0 1 0,1-1 0,-1 0 0,0 0 0,0 0 0,-1 0 0,-4 1 0,-1 0 0,1-1 0,-9-1 0,7 0 0,-25 1 0,1-2 0,-59-10 0,57 5 0,0 1 0,0 2 0,-49-1 0,65 5 0,7 0 0,1-1 0,-1 2 0,1-1 0,0 1 0,0 1 0,-1-1 0,1 1 0,-19 7 0,15-3 0,9-5 0,1 1 0,0 0 0,-1 0 0,1 0 0,-4 3 0,7-4 0,-1 1 0,1-1 0,0 0 0,0 0 0,0 0 0,0 1 0,0-1 0,0 1 0,1-1 0,-1 1 0,0-1 0,1 1 0,-1-1 0,1 1 0,0 0 0,0-1 0,-1 3 0,1-2 0,0-1 0,0 1 0,0-1 0,0 1 0,0-1 0,1 1 0,-1-1 0,0 1 0,1-1 0,-1 0 0,1 1 0,0-1 0,-1 1 0,1-1 0,0 0 0,0 0 0,0 0 0,0 0 0,0 1 0,0-1 0,1 0 0,-1 0 0,2 1 0,0-1 0,0 0 0,1 1 0,-1-2 0,0 2 0,1-2 0,-1 1 0,0 0 0,1-1 0,-1 0 0,6 0 0,476 0 0,-479 0 0,0 0 0,0 0 0,0 1 0,0 0 0,0 0 0,11 3 0,-14-3 0,-1 0 0,1 0 0,-1 0 0,0 1 0,1-1 0,-1 1 0,1-1 0,-2 1 0,2 0 0,-1-1 0,-1 2 0,1-1 0,0 0 0,0 0 0,-1 0 0,2 3 0,-2-3 0,0-1 0,-1 1 0,1 0 0,0-1 0,-1 1 0,1-1 0,-1 1 0,0 0 0,0-1 0,1 1 0,-2 3 0,1-4 0,0 0 0,-1-1 0,1 1 0,-1 0 0,0 0 0,1 0 0,-1-1 0,1 1 0,-2 0 0,2 0 0,-1-1 0,0 1 0,0 0 0,0-1 0,0 1 0,0-1 0,0 0 0,0 1 0,0-1 0,0 0 0,-2 1 0,-4 1 0,0 0 0,-1 0 0,1-1 0,-1 0 0,1 0 0,-1-1 0,-13 0 0,8-1 0,-1 0 0,0-2 0,-17-4 0,19 5 0,1-1 0,-1 2 0,-18-1 0,-15-1 0,18 0 0,-34 1 0,8 0 0,-54-3 0,93 4 0,-69 2 0,83-1 0,-1 0 0,-1 1 0,2-1 0,-1 1 0,-1 0 0,2-1 0,-1 1 0,0-1 0,0 1 0,1 0 0,-1-1 0,0 1 0,0 0 0,1-1 0,-1 1 0,1 0 0,-1 0 0,0 0 0,1 0 0,0 0 0,0 0 0,-1-1 0,1 1 0,0 0 0,0 0 0,0 2 0,-3 27 0,2-27 0,1-1 0,1 0 0,-1 1 0,0-1 0,0 0 0,1 0 0,-1 0 0,1 1 0,0-1 0,0 0 0,0 0 0,0 0 0,0 0 0,1 0 0,-1 0 0,1 0 0,-1-1 0,1 1 0,-1-1 0,1 1 0,1 0 0,-2-1 0,1 0 0,1 1 0,-1-1 0,0 0 0,0 0 0,1 0 0,-1 0 0,0-1 0,1 1 0,-1 0 0,1-1 0,0 0 0,3 1 0,298-2 0,-243-3 0,-40 1 0,23 1 0,5 2 0,36 0 0,-81 1 0,1-1 0,-1 1 0,1 0 0,-1 0 0,0 1 0,1-1 0,-1 0 0,0 1 0,0 0 0,6 3 0,-8-3 0,1-1 0,-1 2 0,0-2 0,0 1 0,0 0 0,-1 0 0,1 1 0,0-1 0,0 0 0,-1 0 0,0 1 0,0-1 0,1 1 0,-2-1 0,1 1 0,1 4 0,2 8 0,-3-12 0,0-1 0,0 0 0,-1 1 0,1 0 0,0-1 0,-1 1 0,0 0 0,0-1 0,0 4 0,0-5 0,-1-1 0,1 0 0,-1 1 0,1-1 0,0 1 0,-1-1 0,1 0 0,-1 0 0,0 1 0,1-1 0,0 0 0,-1 0 0,1 1 0,-1-1 0,0 0 0,1 0 0,-1 0 0,1 0 0,-1 0 0,0 0 0,1 0 0,-1 0 0,1 0 0,-1 0 0,0 0 0,1 0 0,-1 0 0,0 0 0,-22-4 0,18 3 0,-75-9 0,30 4 0,-46 0 0,87 6 0,-47-4 0,-14-1 0,3 1 0,-3-1 0,36 5 0,-46 0 0,52-7 0,25 6 0,0 0 0,0 0 0,0 0 0,0 0 0,0 1 0,0-1 0,0 1 0,0 0 0,0-1 0,0 1 0,0 0 0,-1 1 0,-3 0 0,6-1 0,0 0 0,1 1 0,-1-1 0,1 1 0,-1-1 0,0 1 0,1-1 0,0 1 0,-1-1 0,1 1 0,0-1 0,0 1 0,-1 0 0,1 0 0,-1-1 0,1 1 0,0 0 0,0-1 0,0 1 0,0 0 0,0-1 0,0 2 0,1 20 0,0-14 0,-1-5 0,-1 0 0,1 0 0,0 0 0,1 0 0,-1 1 0,0-1 0,1 0 0,0 0 0,0 0 0,0 0 0,1 0 0,-1 0 0,1 0 0,-1 0 0,1-1 0,0 1 0,5 4 0,-6-6 0,1 0 0,0 0 0,-1 0 0,1 1 0,0-1 0,0 0 0,0-1 0,0 1 0,0-1 0,0 1 0,1-1 0,-2 1 0,2-1 0,-1 0 0,0 0 0,0 0 0,0 0 0,3 0 0,7-1 0,-1 0 0,15-4 0,-8 2 0,31-5 0,-37 7 0,-2-1 0,2 1 0,-1 1 0,1-1 0,16 3 0,6-1 0,88-6 0,-98 6 0,2 1 0,43 7 0,-35-4 0,-19-2 0,-1 0 0,19 6 0,-23-7 0,1 0 0,-1 0 0,1-1 0,-1 0 0,21-1 0,12 1 0,-41-1 0,-1 0 0,1 1 0,-1-1 0,0 0 0,0 1 0,1-1 0,-1 1 0,0 0 0,1-1 0,-1 1 0,0 0 0,0 0 0,0 0 0,0 0 0,0-1 0,0 1 0,0 0 0,0 0 0,0 0 0,0 1 0,-1-1 0,1 0 0,-1 0 0,1 0 0,-1 0 0,1 1 0,-1 1 0,1-2 0,-1 0 0,0 0 0,0-1 0,0 1 0,0 0 0,0 0 0,0 0 0,0 0 0,0 0 0,-1-1 0,1 1 0,0 0 0,0 0 0,-1 0 0,1-1 0,-1 1 0,1 0 0,-1-1 0,1 2 0,-1-2 0,0 1 0,1-1 0,-1 1 0,0-1 0,1 1 0,-1 0 0,0-1 0,0 0 0,0 1 0,1-1 0,-2 1 0,2-1 0,-1 0 0,0 0 0,0 1 0,0-1 0,0 0 0,0 0 0,0 0 0,0 0 0,-1 0 0,-71 4 0,-100-2 0,90-3 0,-236 1 0,263 4 0,55-4 0,0 0 0,0 0 0,0 0 0,-1 0 0,1 0 0,-1 1 0,1-1 0,0 0 0,0 1 0,0 0 0,-1-1 0,1 1 0,0-1 0,0 1 0,0-1 0,-1 1 0,2 0 0,-1 0 0,-1-1 0,2 1 0,-1 0 0,0 1 0,0-2 0,1 1 0,-1 0 0,1 0 0,-1 0 0,0 0 0,1 0 0,0 1 0,-1-1 0,1 0 0,0 0 0,0 0 0,0 0 0,0 1 0,0-1 0,0 0 0,0 2 0,0-1 0,0 0 0,1 1 0,-1-1 0,0 0 0,1 0 0,0 0 0,0 0 0,0 0 0,0 0 0,0 0 0,0 0 0,1 0 0,-1 0 0,0 0 0,1-1 0,0 1 0,0 0 0,-1-1 0,1 1 0,4 1 0,2 0 0,1 0 0,0 0 0,0-1 0,0 0 0,0 0 0,1-1 0,16 0 0,70-5 0,-64 2 0,74-3 0,-44-2 0,-7 1 0,6 0 0,-40 3 0,0 1 0,1 0 0,0 2 0,-1 0 0,42 6 0,-16 7 0,-16-3 0,-24-8 0,10 1 0,-17-3 0,1 0 0,-1 0 0,1 0 0,0 0 0,-1 0 0,0 1 0,1-1 0,-1 0 0,0 0 0,1 0 0,0 1 0,-1-1 0,0 0 0,0 0 0,1 1 0,-1-1 0,0 0 0,1 0 0,-1 1 0,0 0 0,1-1 0,-1 0 0,0 1 0,0 0 0,0 0 0,-1-1 0,0 1 0,1-1 0,-1 1 0,1-1 0,-1 1 0,0-1 0,1 1 0,-1-1 0,1 1 0,-2 0 0,2-1 0,-1 0 0,1 1 0,-2-1 0,1 0 0,-16 6 0,5-4 0,1 0 0,-1-1 0,0-1 0,1 1 0,-18-3 0,-6 1 0,-202-4 0,229 5 0,1 0 0,-1-1 0,-10-2 0,2-1 0,-1 3 0,-1-1 0,0 2 0,-20 1 0,-3 0 0,21 0 0,0 1 0,-39 8 0,3-1 0,47-8 0,-26 5 0,33-6 0,-1 1 0,1 0 0,0 0 0,0 0 0,-1 0 0,2 0 0,-2 0 0,1 0 0,1 0 0,-2 1 0,-2 2 0,5-3 0,-1 0 0,1 0 0,0 0 0,-1 0 0,0 0 0,1 0 0,0 0 0,0 0 0,-1 0 0,1 0 0,0 0 0,0 0 0,0 1 0,0-1 0,0 0 0,1 0 0,-1 0 0,0 0 0,0 0 0,1 0 0,0 2 0,0-5 0,-1 1 0,0 0 0,1-1 0,0 1 0,-1 0 0,0 0 0,0 0 0,0-1 0,0 1 0,0 0 0,0-2 0,-8-12 0,8 15 0,0 0 0,0-1 0,0 1 0,-1 0 0,1 0 0,0-1 0,0 1 0,0 0 0,0 0 0,-1-1 0,1 1 0,0 0 0,-1 0 0,1 0 0,0-1 0,0 1 0,-1 0 0,1 0 0,0 0 0,-1 0 0,1 0 0,-1-1 0,1 1 0,0 0 0,0 0 0,-1 0 0,1 0 0,0 0 0,-1 0 0,1 0 0,-1 0 0,1 0 0,0 0 0,-1 0 0,1 0 0,0 0 0,0 1 0,-1-1 0,0 0 0,1 0 0,0 0 0,0 0 0,-1 0 0,1 1 0,-1-1 0,1 1 0,0 1 0,0-1 0,0 1 0,0-1 0,0 1 0,0-1 0,0 1 0,0-1 0,1 0 0,0 1 0,-1 0 0,2 1 0,2 10 0,-5-12 0,1 0 0,0 0 0,1 1 0,-1-1 0,0 0 0,0 1 0,0-1 0,1 0 0,0 0 0,-1 0 0,1 0 0,-1 0 0,1 0 0,0 1 0,-1-1 0,1 0 0,2 1 0,-2-1 0,1-1 0,0 1 0,-1 0 0,1-1 0,-1 1 0,1 0 0,0-1 0,0 0 0,0 0 0,-1 1 0,1-1 0,0 0 0,2-1 0,66 2 0,75-2 0,-27-13 0,172 10 0,-215 4 0,-66 0 0,0 1 0,0 0 0,13 3 0,-13-1 0,0-2 0,0 1 0,12-1 0,-19-1 0,-1 0 0,1 0 0,0 0 0,0 0 0,0 1 0,-1-1 0,1 0 0,0 1 0,-1-1 0,1 1 0,-1-1 0,1 1 0,-1 0 0,1 0 0,1 0 0,-1 1 0,-1 0 0,1-1 0,-1 2 0,0-1 0,1-1 0,-1 1 0,-1 1 0,2-1 0,-2 0 0,1 2 0,1 0 0,-1 0 0,0 0 0,1 0 0,0 0 0,0 0 0,0 0 0,1-1 0,-1 1 0,7 6 0,-7-8 0,0 0 0,0 0 0,-1 0 0,1 0 0,0 0 0,2 4 0,-4-6 0,0 0 0,0 0 0,0 1 0,0-1 0,0 1 0,0-1 0,0 0 0,0 0 0,0 1 0,0-1 0,0 0 0,0 0 0,0 0 0,0 1 0,0-1 0,0 0 0,0 0 0,-1 1 0,1-1 0,0 0 0,0 0 0,-1 0 0,1 1 0,0-1 0,0 0 0,0 0 0,-1 1 0,0-1 0,0 1 0,0-1 0,1 0 0,-2 0 0,2 1 0,-1-1 0,0 0 0,0 0 0,0 0 0,0 0 0,-1 0 0,-23 0 0,-24-2 0,16-1 0,-2-1 0,-7-1 0,-324 6 0,289 4 0,43-1 0,-8-1 0,-71-2 0,105-2 0,0 0 0,-13-3 0,15 1 0,0 2 0,-1 0 0,0 0 0,1 0 0,-7 1 0,12 0 0,0 0 0,0 1 0,0-1 0,0 0 0,0 1 0,0-1 0,0 1 0,1-1 0,-2 1 0,2-1 0,-1 1 0,1 0 0,-2 0 0,2-1 0,-1 1 0,1 0 0,-1-1 0,0 1 0,1 0 0,0 0 0,-1-1 0,1 1 0,0 1 0,0-2 0,-1 1 0,1 0 0,0 0 0,0 1 0,-2 27 0,2-25 0,0-1 0,0 1 0,0-1 0,1 0 0,0 1 0,0-1 0,0 0 0,1 1 0,-1-1 0,1 1 0,1 2 0,-1-4 0,0 0 0,0 0 0,0-1 0,-1 1 0,2-1 0,-1 1 0,0 0 0,0-1 0,1 0 0,-1 0 0,1 0 0,-1 0 0,0 0 0,1 0 0,0 0 0,5 0 0,11 1 0,1 0 0,-1-2 0,1 0 0,35-3 0,-22-1 0,51-2 0,38 2 0,160 4 0,-274 0 0,-1 1 0,15 2 0,-15-1 0,0-1 0,0 0 0,10 0 0,47-1 0,50-1 0,-103 0 0,4 0 0,-14 1 0,-1 0 0,0 0 0,1 1 0,0-1 0,-1 0 0,1 1 0,-1-1 0,1 0 0,-1 1 0,1-1 0,-1 0 0,1 1 0,-1-1 0,0 1 0,0 0 0,1-1 0,-1 1 0,1-1 0,-1 1 0,0-1 0,0 1 0,0-1 0,0 1 0,1 0 0,2 10 0,-2-10 0,0 0 0,-1 1 0,0-1 0,1 0 0,-1 0 0,0 1 0,0-1 0,0 1 0,0-1 0,0 2 0,0-3 0,-1 1 0,1 0 0,0 0 0,-1 0 0,0-1 0,1 1 0,-1 0 0,1-1 0,-1 1 0,0-1 0,0 1 0,1-1 0,-1 1 0,0-1 0,0 0 0,1 1 0,-2-1 0,2 0 0,-1 1 0,0-1 0,-1 0 0,-14 4 0,0-2 0,0 0 0,0-1 0,0 0 0,0-1 0,-16-2 0,-11 1 0,-65-3 0,3-1 0,-144 1 0,240 4 0,-1 1 0,-18 3 0,13-1 0,-1 0 0,-9 1 0,1-1 0,-39 1 0,-17 1 0,65-5 0,10 1 0,-1-1 0,2 0 0,-2 0 0,1-1 0,0 1 0,0-1 0,0-1 0,-6 0 0,10 1 0,-1 0 0,1 1 0,-1-1 0,1 1 0,-1 0 0,1-1 0,-1 1 0,1 0 0,-1 0 0,1 0 0,-1-1 0,1 1 0,-1 1 0,1-1 0,-1 0 0,1 0 0,-1 0 0,1 1 0,-2 0 0,2-1 0,0 1 0,0 0 0,1-1 0,-2 1 0,2 0 0,-1 0 0,1 0 0,-1 0 0,0 0 0,1-1 0,0 1 0,-1 0 0,1 0 0,0 0 0,-1 0 0,1 0 0,0 0 0,0 0 0,0 0 0,0 0 0,0 0 0,0 0 0,0 0 0,0 0 0,1 2 0,-1-2 0,0 0 0,0 0 0,0-1 0,0 1 0,1 0 0,-1 0 0,0 1 0,0-1 0,1-1 0,0 1 0,-1 0 0,1 0 0,-1 0 0,1 0 0,0-1 0,-1 1 0,1 0 0,0 0 0,0 0 0,0-1 0,0 1 0,0-1 0,0 1 0,1 0 0,1 0 0,0-1 0,0 0 0,1 1 0,-1-1 0,0 0 0,0 0 0,5 0 0,4-1 0,-3 1 0,1 1 0,14 3 0,-14-2 0,-1-1 0,15 0 0,468-1 0,-424-5 0,50 1 0,-110 4 0,-1-1 0,15-2 0,-15 1 0,1 1 0,0 0 0,8 0 0,-7 1 0,90 4 0,-53-3 33,-27-1-1431</inkml:trace>
</inkml:ink>
</file>

<file path=ppt/ink/ink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75"/>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1,'0'1893,"0"-2058,0 337,0-187,0 6</inkml:trace>
</inkml:ink>
</file>

<file path=ppt/ink/ink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76"/>
    </inkml:context>
    <inkml:brush xml:id="br0">
      <inkml:brushProperty name="width" value="0.1" units="cm"/>
      <inkml:brushProperty name="height" value="0.1" units="cm"/>
      <inkml:brushProperty name="color" value="#E71224"/>
    </inkml:brush>
  </inkml:definitions>
  <inkml:trace contextRef="#ctx0" brushRef="#br0">1 1 24575,'7'1'0,"0"-1"0,0 1 0,0 0 0,0 1 0,0 0 0,-1-1 0,12 6 0,-10-3 0,0-1 0,1-1 0,14 4 0,-2-4-93,-15-1-23,0-1 0,0 1 1,0 0-1,0 0 1,0 1-1,-1-1 0,1 1 1,0 0-1,-1 1 1,6 2-1</inkml:trace>
</inkml:ink>
</file>

<file path=ppt/ink/ink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70"/>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0,'227'743,"-226"-739</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4:18:53.211"/>
    </inkml:context>
    <inkml:brush xml:id="br0">
      <inkml:brushProperty name="width" value="0.1" units="cm"/>
      <inkml:brushProperty name="height" value="0.1" units="cm"/>
      <inkml:brushProperty name="color" value="#66CC00"/>
      <inkml:brushProperty name="ignorePressure" value="1"/>
    </inkml:brush>
  </inkml:definitions>
  <inkml:trace contextRef="#ctx0" brushRef="#br0">1 1,'2973'0,"-2967"0</inkml:trace>
</inkml:ink>
</file>

<file path=ppt/ink/ink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71"/>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0,'1248'0,"-1247"0</inkml:trace>
</inkml:ink>
</file>

<file path=ppt/ink/ink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72"/>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1,'1498'0,"-1491"0</inkml:trace>
</inkml:ink>
</file>

<file path=ppt/ink/ink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73"/>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1,'0'791,"0"-786</inkml:trace>
</inkml:ink>
</file>

<file path=ppt/ink/ink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74"/>
    </inkml:context>
    <inkml:brush xml:id="br0">
      <inkml:brushProperty name="width" value="0.2" units="cm"/>
      <inkml:brushProperty name="height" value="0.2" units="cm"/>
      <inkml:brushProperty name="color" value="#FFC114"/>
    </inkml:brush>
  </inkml:definitions>
  <inkml:trace contextRef="#ctx0" brushRef="#br0">8 1 24575,'9'8'0,"28"22"0,-34-28 0,0 0 0,-1-1 0,1 1 0,-1 0 0,1-1 0,0 0 0,0 0 0,0 0 0,0 0 0,0 0 0,0 0 0,6 0 0,-9-1 0,0 0 0,0 0 0,0 0 0,0 0 0,0 0 0,0 0 0,0 0 0,0 0 0,1 0 0,-1 0 0,0 0 0,0 0 0,1 0 0,-1 0 0,0-1 0,0 1 0,0 0 0,0 0 0,0 0 0,0 0 0,0 0 0,0 0 0,0 0 0,0 0 0,1 0 0,-1 0 0,0 0 0,0 0 0,0-1 0,0 1 0,0 0 0,0 0 0,0 0 0,0-1 0,0 1 0,0 0 0,0 0 0,0 0 0,0 0 0,0 0 0,0 0 0,0 0 0,0-1 0,-3-5 0,-7-6 0,10 11 0,-2 1 0,2-1 0,-1 0 0,1 1 0,-1-1 0,0 0 0,1 1 0,-1-1 0,1 0 0,-1 0 0,1 0 0,-1 1 0,1-1 0,0 0 0,0 0 0,-1 0 0,1 1 0,0-1 0,0 0 0,0-2 0,1 2 0,-1 1 0,0-1 0,0 1 0,1 0 0,0-1 0,-1 1 0,1-1 0,-1 1 0,0-1 0,1 1 0,0 0 0,-1-1 0,1 1 0,-1 0 0,2 0 0,-2-1 0,1 1 0,-1 0 0,1-1 0,0 1 0,0 0 0,5 0 0,-1-1 0,0 1 0,0 0 0,1 0 0,-1 1 0,8 1 0,-1 1 0,-1-1 0,1 0 0,0 0 0,1-1 0,-1-1 0,0 0 0,1 0 0,17-3 0,-12 0 0,-1 0 0,1 1 0,19 0 0,32-4 0,-26 5 0,63 2 0,-28 12 0,-30-7 0,-28-3 0,0-1 0,24 1 0,-6-3 0,28 0 0,-29-7 0,-28 5 0,-1 0 0,0 1 0,12-1 0,56-5 0,-58 7 0,-12-1 0,-1 1 0,0 0 0,1 0 0,-1 0 0,1 0 0,-1 1 0,10 3 0,-14-4 0,0 1 0,0-1 0,0 1 0,0-1 0,0 1 0,-1 0 0,1-1 0,-1 1 0,1 0 0,0 0 0,-1 0 0,1 0 0,-1-1 0,0 1 0,1 0 0,0 0 0,-1 0 0,0 0 0,0 0 0,0 0 0,0 0 0,0 1 0,0 25 0,-1-17 0,1-5 0,1 1 0,-1-1 0,1 0 0,1 1 0,-1-1 0,1 0 0,0 0 0,0 0 0,6 7 0,-5-5 0,-3-7 0,0 0 0,0 0 0,1 1 0,-1-1 0,0 0 0,0 0 0,0 0 0,0 0 0,0 1 0,0-1 0,0 0 0,0 0 0,0 0 0,0 0 0,0 0 0,0 1 0,0-1 0,0 0 0,0 1 0,0-1 0,-1 0 0,1 0 0,0 0 0,0 0 0,0 0 0,0 1 0,0-1 0,0 0 0,0 0 0,0 0 0,0 0 0,-1 0 0,1 0 0,0 0 0,-1 1 0,1-1 0,0 0 0,0 0 0,-12 2 0,-10-3 0,-1-2 0,12 1 0,0 1 0,-13-1 0,-344 3 0,279-8 0,-356 7 0,434-1 0,-1 1 0,-19-5 0,20 2 0,0 1 0,0 1 0,-11 0 0,20 1 0,1 0 0,-1 0 0,1 0 0,-1 0 0,1 0 0,0 0 0,0 0 0,-1 1 0,1-1 0,0 0 0,-1 1 0,1-1 0,0 1 0,0-1 0,0 1 0,-1-1 0,1 2 0,-2 0 0,3-1 0,-1 0 0,0 0 0,1 0 0,0 0 0,-1 1 0,1-1 0,0 0 0,0 0 0,0 0 0,-1 1 0,1-1 0,1 1 0,-1-1 0,0 0 0,0 0 0,0 0 0,1 0 0,-1 3 0,5 12 0,-1 2 0,1 21 0,-5-35 0,0-2 0,0 0 0,0 0 0,1 0 0,-1 0 0,0 0 0,1 0 0,0 0 0,1 4 0,-1-5 0,-1-1 0,1 1 0,0 0 0,0-1 0,0 1 0,-1-1 0,2 1 0,-1-1 0,-1 1 0,2-1 0,-1 0 0,-1 1 0,2-1 0,-1 0 0,0 0 0,0 1 0,0-1 0,0 0 0,0 0 0,1 0 0,-1 0 0,1-1 0,756 0 0,-739 2 0,32 5 0,-1 0 0,-40-5 0,0-1 0,1-1 0,13-2 0,-3 1 0,-9 1 0,87-6 0,-77 8 0,-11-1 0,0 0 0,17-1 0,-27 1 0,-1 0 0,0-1 0,0 1 0,1 0 0,0 0 0,-1 0 0,0-1 0,0 1 0,1 0 0,-1-1 0,0 1 0,0 0 0,0 0 0,1-1 0,-1 1 0,0 0 0,0-1 0,1 1 0,-1 0 0,0-1 0,0 0 0,0 1 0,0 0 0,0-1 0,0 1 0,0-1 0,0 1 0,0 0 0,0-1 0,0 1 0,0 0 0,-1-1 0,1 1 0,-1-1 0,0-3 0,2 11 0,17 58 0,-16-60 0,-1-2 0,1 1 0,-1 0 0,0-1 0,0 2 0,0-2 0,-1 2 0,0-2 0,0 2 0,0 4 0,0-9 0,0 1 0,-1-1 0,1 0 0,0 1 0,0-1 0,0 0 0,0 0 0,-1 1 0,1-1 0,-1 0 0,1 1 0,0-1 0,-1 0 0,1 0 0,0 1 0,0-1 0,-1 0 0,0 0 0,1 0 0,0 0 0,-1 0 0,1 1 0,0-1 0,-1 0 0,0 0 0,-14-2 0,-11-9 0,23 10 0,0 0 0,0 0 0,0 0 0,0 0 0,0 0 0,0 1 0,0-1 0,0 1 0,-4-1 0,-33 3 0,15-1 0,-1016-1 0,1040-1 0,1 1 0,-2 0 0,2 0 0,-1 0 0,0 0 0,0 0 0,1 1 0,-1-1 0,0 0 0,0 0 0,1 0 0,-1 1 0,0-1 0,0 1 0,1-1 0,-1 0 0,1 1 0,-1-1 0,0 0 0,1 1 0,-1-1 0,1 1 0,-1-1 0,0 1 0,1-1 0,0 1 0,-1 0 0,1-1 0,0 1 0,-1-1 0,1 1 0,-1 0 0,1 0 0,0-1 0,0 1 0,0 0 0,0-1 0,0 1 0,0 1 0,0 3 0,1 0 0,0 0 0,0 0 0,4 9 0,1 7 0,-6 3 0,-1-19 0,1-1 0,-1 0 0,2 1 0,-1-1 0,2 8 0,-2-12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0,1 0 0,-1-1 0,0 1 0,7-8 0,-2 2 0,-3 5 0,1 0 0,-1 0 0,1 0 0,-1 0 0,1 1 0,-1-1 0,1 1 0,-1-1 0,1 1 0,3-1 0,29 3 0,-14-1 0,326-1 0,-254 6 0,-77-5 0,0 1 0,17 2 0,-16-1 0,-1-1 0,18 0 0,8-2 0,55-1 0,-93 1 0,0-1 0,0 0 0,0-1 0,1 1 0,6-4 0,-6 3 0,0 0 0,0 1 0,8-3 0,27-5 0,-28 6 0,0 1 0,0 0 0,0 0 0,19 0 0,3 2 0,-19-1 0,-1 1 0,1 1 0,-1 0 0,1 0 0,21 6 0,-30-6 0,0 0 0,0-1 0,0 1 0,1-1 0,-1 0 0,7 0 0,-7-1 0,0 1 0,0 0 0,0 0 0,0 1 0,11 1 0,-15-1 0,-1 0 0,0-1 0,1 1 0,-1 0 0,0 0 0,1 0 0,-1 0 0,-1 0 0,2 0 0,-1 0 0,-1 0 0,2 0 0,-2 1 0,1-1 0,-1 1 0,1-1 0,0 0 0,-1 0 0,1 1 0,-1-1 0,0 1 0,1 1 0,0 6 0,0 0 0,-1 12 0,0-16 0,3 18 0,-1-20 0,-2 0 0,1 1 0,-1 0 0,1 0 0,-1 5 0,-1-9 0,1 0 0,0 0 0,0 1 0,0-1 0,0 0 0,-1 0 0,1 0 0,0 0 0,0 0 0,-1 0 0,1 0 0,0 0 0,-1 0 0,1 0 0,0 0 0,0 0 0,-1 0 0,1 0 0,0 0 0,0 0 0,0 0 0,-1 0 0,1 0 0,-1 0 0,1 0 0,0 0 0,0 0 0,0 0 0,-1-1 0,-10-3 0,10 4 0,-19-7 0,8 2 0,0 1 0,0 0 0,0 1 0,0 0 0,-1 0 0,1 1 0,-21-1 0,-20 3 0,-30 1 0,20 7 0,30-3 0,2-1 0,8 0 0,0-1 0,-26-1 0,40-2 0,-20 0 0,1-1 0,-43-5 0,33 0 0,-67-2 0,-40 8 0,58 1 0,66 0 0,0 1 0,-27 5 0,28-3 0,0-1 0,-31 0 0,38-3 0,9-1 0,0 1 0,0 0 0,0 0 0,0 0 0,-6 1 0,9 0 0,0-1 0,1 1 0,-2-1 0,2 0 0,-1 1 0,0-1 0,0 0 0,1 1 0,-1-1 0,1 1 0,-1-1 0,0 1 0,1-1 0,-1 1 0,1-1 0,-1 1 0,0 0 0,1-1 0,0 1 0,-1 0 0,1 0 0,0 0 0,0-1 0,-1 1 0,1 0 0,0-1 0,0 1 0,-1 0 0,1 1 0,2 78 0,-2-79 0,0-1 0,1 1 0,-1 0 0,0-1 0,0 1 0,0 0 0,0-1 0,1 1 0,-1-1 0,1 1 0,-1-1 0,0 1 0,1-1 0,-1 1 0,1-1 0,-1 0 0,1 1 0,-1-1 0,1 1 0,-1-1 0,1 1 0,0-1 0,0 1 0,2-1 0,-1 1 0,-1-1 0,2 1 0,-1-1 0,0 0 0,0 0 0,0 0 0,3 0 0,1 0 0,0-1 0,0 0 0,0 0 0,0-1 0,6-1 0,-6 1 0,0 1 0,0 0 0,0-1 0,0 1 0,0 1 0,0-1 0,6 1 0,-3 0 0,-1 0 0,15-3 0,-6 1 0,-1 0 0,1 1 0,0 1 0,18 1 0,6 1 0,-25-2 0,-5 0 0,-2 0 0,2 0 0,-1 0 0,-1-2 0,2 1 0,-2-1 0,11-3 0,-15 4 0,0-1 0,0 1 0,1 1 0,-2-1 0,2 1 0,-1-1 0,1 1 0,-2 1 0,2-1 0,-1 0 0,7 2 0,-10-1 0,1 0 0,-1 1 0,0-1 0,0 0 0,0 1 0,3 2 0,-3-2 0,-1-1 0,1 0 0,-1 0 0,1 0 0,-1 0 0,1 0 0,0 0 0,0 0 0,0 0 0,-1-1 0,1 1 0,0 0 0,0-1 0,3 1 0,31 0 0,42-1 0,-21-1 0,228 1 0,-187 6 0,104-6 0,-201 0-91,0 0 0,0 0 0,1 0 0,-1 0 0,0 0 0,0 0 0,0 0 0,0 0 0,0-1 0,0 1 0,1 0 0,-2-1 0,1 0 0,2 0 0</inkml:trace>
</inkml:ink>
</file>

<file path=ppt/ink/ink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65"/>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0,'276'793,"-276"-791</inkml:trace>
</inkml:ink>
</file>

<file path=ppt/ink/ink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66"/>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1,'1788'0,"-1784"0</inkml:trace>
</inkml:ink>
</file>

<file path=ppt/ink/ink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67"/>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0,'0'820,"0"-817</inkml:trace>
</inkml:ink>
</file>

<file path=ppt/ink/ink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68"/>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1,'1486'0,"-1483"0</inkml:trace>
</inkml:ink>
</file>

<file path=ppt/ink/ink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69"/>
    </inkml:context>
    <inkml:brush xml:id="br0">
      <inkml:brushProperty name="width" value="0.1" units="cm"/>
      <inkml:brushProperty name="height" value="0.1" units="cm"/>
      <inkml:brushProperty name="color" value="#66CC00"/>
    </inkml:brush>
  </inkml:definitions>
  <inkml:trace contextRef="#ctx0" brushRef="#br0">1465 7 24575,'4'15'0,"-2"-14"0,-2 1 0,1-1 0,-1 2 0,1-2 0,0 1 0,-1 0 0,1 2 0,0 6 0,0-9 0,-1 1 0,0-1 0,0 0 0,0 1 0,0-1 0,0 0 0,0 1 0,0-1 0,-1 2 0,1-2 0,-1-1 0,1 1 0,0-1 0,-1 0 0,1 1 0,0-1 0,-1 0 0,0 1 0,1-1 0,-1 0 0,1 1 0,-1-1 0,0 0 0,1 0 0,-1 1 0,1-1 0,-1 0 0,0 0 0,1 0 0,-1 0 0,1 0 0,-1 0 0,0 0 0,1 0 0,-1 0 0,-1 0 0,1 0 0,0 0 0,0 0 0,0 0 0,-1 0 0,1 0 0,0 0 0,0 0 0,0 0 0,-1-1 0,1 1 0,0 0 0,0-1 0,0 1 0,0 0 0,0-1 0,-2 0 0,3 0 0,-1-1 0,0 1 0,0 0 0,1 0 0,0 0 0,-1-1 0,1 1 0,0 0 0,0-1 0,-1 1 0,1-1 0,-1-5 0,1 6 0,0 0 0,-1 0 0,1-1 0,0 1 0,-1 0 0,0 0 0,1-1 0,-1 1 0,0 0 0,0 0 0,1 0 0,-1 0 0,0 0 0,0 0 0,0 0 0,-1 0 0,1 1 0,0-1 0,0 0 0,0 0 0,-1 1 0,1-1 0,0 1 0,-1-1 0,1 0 0,0 1 0,-4-1 0,-3 0 0,0 1 0,-1-1 0,1 1 0,-10 1 0,11-1 0,0 0 0,0 0 0,-10-1 0,-21-2 0,31 3 0,-1 0 0,2-1 0,-1 0 0,-11-2 0,7 1 0,1 0 0,-1 1 0,1 1 0,-1-1 0,-19 3 0,-2-1 0,8-2 0,9 1 0,0 0 0,0 0 0,0 2 0,-21 2 0,-28 7 0,50-10 0,-1 1 0,0-2 0,-29-1 0,8 0 0,-362 1 0,311 4 0,42-4 0,-58-8 0,79 7 0,1 0 0,-26 2 0,5 0 0,43-1 0,-1 0 0,0 0 0,1 1 0,-1-1 0,1 0 0,-1 1 0,1 0 0,-1-1 0,1 1 0,0 0 0,-1 0 0,1-1 0,0 1 0,0 0 0,-1 0 0,1 0 0,0 0 0,0 0 0,0 0 0,1 1 0,-2-1 0,2 0 0,-1 0 0,1 0 0,-1 1 0,0-1 0,1 1 0,-1-1 0,1 0 0,0 1 0,0-1 0,0 3 0,-1-3 0,1 0 0,0 0 0,0 0 0,0 1 0,0-1 0,0 0 0,1 0 0,-1 1 0,0-1 0,0 0 0,1 1 0,-1-1 0,1 0 0,0 0 0,-1 0 0,1 0 0,-1 0 0,2 0 0,-2 0 0,1-1 0,0 2 0,0-1 0,0-1 0,1 1 0,-2 0 0,1 0 0,1-1 0,-1 1 0,1-1 0,-1 1 0,0-1 0,0 0 0,0 1 0,1-1 0,-1 0 0,1 1 0,-1-1 0,2 0 0,6 1 0,0-1 0,0-1 0,0 0 0,-1 0 0,1 0 0,0-1 0,10-3 0,-10 3 0,0 0 0,-1 1 0,1 1 0,-1-1 0,1 1 0,0 0 0,9 1 0,11 0 0,105 3 0,61 10 0,-164-12 0,104 5 0,-122-7 0,-9 0 0,1 1 0,-1-1 0,0 0 0,0-1 0,0 1 0,7-2 0,-47-4 0,-41 2 0,-28-4 0,160 5 0,99 8 0,-99-5 0,92 4 0,-3-3 0,-76-2 0,-57 0 0,-10-1 0,-6 1 0,-67 1 0,-3 0 0,75 0 0,0 0 0,0 0 0,0 0 0,-1 0 0,1 0 0,0 0 0,0 0 0,0 0 0,0 0 0,-1 0 0,1 0 0,0 0 0,-1 0 0,1 0 0,0 0 0,0 0 0,0 0 0,0-1 0,0 1 0,-1 0 0,1 0 0,0 0 0,0 0 0,0 0 0,0 0 0,0 0 0,0-1 0,0 1 0,0 0 0,-1 0 0,1 0 0,0 0 0,0 0 0,0-1 0,0 1 0,0 0 0,0 0 0,0 0 0,0 0 0,0 0 0,0-1 0,0 1 0,0 0 0,0-1 0,0 1 0,0 0 0,8-10 0,13-6 0,-18 14 0,-1 0 0,1 1 0,0 0 0,0 0 0,1 0 0,-1 1 0,0-1 0,0 0 0,1 1 0,-1-1 0,6 1 0,40 4 0,-21-1 0,19 1 0,-28-1 0,25-1 0,-35-2 0,-1 1 0,0-1 0,14 5 0,-16-4 0,14 1 0,-1 0 0,22 0 0,-121-4 0,-85 2 0,66 1 0,-14 0 0,108 0 0,0 1 0,-1-1 0,1 1 0,0 0 0,0 1 0,1-1 0,-8 5 0,-3 1 0,6-4 0,1-1 0,-1 1 0,1-1 0,-1 0 0,0-1 0,0 0 0,0 0 0,-15 1 0,13-2 0,1 0 0,-15 3 0,78-3 0,243-1 0,-218-4 0,4-1 0,20 1 0,-95 4 0,1 0 0,-1 0 0,0 1 0,0 0 0,0 0 0,0 0 0,8 4 0,-8-3 0,3 2 0,-10-3 0,-1-1 0,1 0 0,-1 1 0,1-1 0,-1 0 0,0 0 0,1 0 0,-1 1 0,1-1 0,-1 0 0,0 0 0,1 0 0,-1 0 0,1 0 0,-1 0 0,0 0 0,1 0 0,-1 0 0,-1 0 0,-5 0 0,-164 1 0,-232-7 0,271 6 0,33 5 0,12-4 0,-78-2 0,59-4 0,21 1 0,55 3 0,-38 1 0,23 1 0,44-1 0,-1 0 0,0 0 0,1 1 0,0-1 0,0 0 0,0 1 0,-1-1 0,1 1 0,0-1 0,0 1 0,0-1 0,-1 1 0,1 0 0,1 0 0,-2 0 0,1 0 0,1-1 0,-1 1 0,0 0 0,0 0 0,1 0 0,-1 0 0,0 1 0,1-1 0,-1 1 0,0 0 0,0-1 0,0 2 0,1-2 0,-1 1 0,1 0 0,-1 0 0,1 0 0,0 0 0,0 0 0,0 0 0,0 0 0,1 0 0,-1 0 0,1 0 0,0 2 0,-1-4 0,1 1 0,0-1 0,-1 1 0,0-1 0,1 1 0,-1-1 0,1 1 0,0-1 0,0 0 0,-1 1 0,1-1 0,0 0 0,-1 0 0,1 1 0,0-1 0,0 0 0,-1 0 0,1 0 0,0 0 0,0 0 0,-1 0 0,2 0 0,22-1 0,-15 1 0,268-4 0,-84 7 0,-137-1 0,-21-2 0,41 6 0,-47-4 0,0-1 0,35-2 0,-12 0 0,22 6 0,2-1 0,249-4 0,-252-4 0,-27 0 0,-46 5 0,1-1 0,-1 0 0,1 0 0,-1 0 0,1 0 0,-1 0 0,0 0 0,1 1 0,0-1 0,-1 0 0,0 0 0,1 1 0,-1-1 0,0 1 0,0-1 0,1 0 0,-1 1 0,1-1 0,-1 0 0,0 1 0,0-1 0,1 0 0,-1 1 0,0-1 0,0 1 0,0-1 0,0 0 0,0 1 0,0-1 0,0 1 0,0-1 0,0 0 0,0 1 0,0-1 0,0 1 0,0 21 0,0-17 0,0 2 0,0-7 0,0 1 0,0-1 0,0 1 0,0-1 0,0 1 0,0 0 0,0-1 0,0 1 0,0-1 0,0 1 0,0-1 0,0 1 0,0-1 0,0 1 0,0-1 0,0 1 0,0-1 0,-1 0 0,1 1 0,0-1 0,0 1 0,-1-1 0,1 0 0,-1 1 0,1 0 0,0-1 0,-1 0 0,1 1 0,-1-1 0,1 0 0,-1 1 0,1-1 0,-1 0 0,1 0 0,-1 0 0,0 1 0,1-1 0,0 0 0,-1 0 0,1 0 0,-1 0 0,0 0 0,1 0 0,-1 0 0,1 0 0,-1 0 0,0 0 0,1 0 0,-1 0 0,0 0 0,-264 0 0,120-1 0,48-4 0,-259 4 0,177 2 0,82-5 0,57 4 0,-41-4 0,50 3 0,-44 1 0,29 0 0,44 0 0,1 0 0,-1 0 0,0 0 0,0 0 0,0 1 0,1-1 0,-1 0 0,0 1 0,1-1 0,-1 1 0,1-1 0,-1 1 0,1 0 0,-1-1 0,1 1 0,-1 0 0,1 0 0,-3 1 0,3 0 0,0 0 0,0-1 0,0 1 0,0 0 0,1 0 0,-1-1 0,0 1 0,1 0 0,0-1 0,-1 2 0,1-2 0,0 1 0,0 0 0,1 3 0,-1 4 0,-1-7 0,1 0 0,0 0 0,0 0 0,1 0 0,-1 0 0,0 0 0,2 3 0,-2-5 0,0 1 0,1-1 0,-1 1 0,0-1 0,1 1 0,0-1 0,-1 1 0,1-1 0,-1 1 0,1-1 0,0 0 0,-1 1 0,1 0 0,-1-1 0,1 0 0,0 0 0,-1 1 0,1-1 0,-1 0 0,2 0 0,-2 0 0,1 0 0,-1 0 0,1 0 0,0 0 0,0 0 0,1 0 0,120 1 0,99-3 0,-120-2 0,-209-3 0,35 1 0,21 2 0,-35-1 0,-16 5 0,126 1 0,23 3 0,8 2 0,99-4 0,98 7 0,-44-5 0,-136-3 0,76-2 0,-99-3 0,27 0 0,-54 3 0,21-3 0,-22 2 0,22 0 0,17 3 0,70-2 0,-65-7 0,-64 8 0,1 0 0,-1 0 0,1 0 0,-1 0 0,1 0 0,0 0 0,-1 1 0,0-1 0,1 0 0,-1 0 0,1 0 0,-1 1 0,1-1 0,-1 0 0,1 1 0,-1-1 0,0 0 0,0 0 0,1 1 0,0-1 0,-1 1 0,0-1 0,0 0 0,0 1 0,1 0 0,-1-1 0,0 0 0,0 1 0,0-1 0,0 1 0,0-1 0,0 1 0,0-1 0,1 1 0,-2 0 0,1 23 0,-1-13 0,2-10 0,-1 0 0,0 0 0,0 0 0,1 1 0,0-1 0,-1 0 0,1 0 0,-1 0 0,1-1 0,0 1 0,-1 0 0,1 0 0,1 1 0,4 4 0,-6-6 0,0 0 0,0 0 0,0 0 0,0 0 0,0 0 0,0 0 0,0 0 0,0 0 0,0 0 0,0 1 0,0-1 0,0 0 0,0 0 0,0 0 0,0 0 0,0 0 0,0 0 0,0 0 0,0 0 0,0 0 0,0 1 0,0-1 0,0 0 0,0 0 0,0 0 0,0 0 0,0 1 0,0-1 0,0 0 0,0 0 0,-1 0 0,1 0 0,0 0 0,0 0 0,0 0 0,0 0 0,0 0 0,-1 0 0,1 0 0,0 0 0,0 0 0,0 0 0,0 0 0,0 1 0,-9 0 0,-8 0 0,16-1 0,-95 0 0,-92-1 0,63-8 0,-120 4 0,149 6 0,-352-1 0,361 5 0,58-6 0,7 0 0,-1 2 0,0-1 0,-28 6 0,50-6 0,-3 1 0,0 0 0,0 0 0,1 0 0,-2 0 0,-3 2 0,7-3 0,0 1 0,0 0 0,0 0 0,1-1 0,-2 1 0,2 0 0,-1-1 0,1 1 0,-1 0 0,0 0 0,1-1 0,-1 1 0,1 0 0,-1 0 0,1 0 0,-1 0 0,1 0 0,0 0 0,0 0 0,0 0 0,-1 0 0,1-1 0,0 3 0,0-2 0,0 0 0,0 0 0,0 0 0,0 0 0,0-1 0,0 1 0,0 1 0,0-2 0,1 1 0,-1 0 0,0 0 0,0 0 0,1 0 0,0-1 0,-1 1 0,0 0 0,1 1 0,1-2 0,0 1 0,-1-1 0,1 0 0,0 1 0,-1-1 0,1 0 0,0 0 0,-1 0 0,1 0 0,3 0 0,152 0 0,29-1 0,11-2 0,-34 1 0,25-2 0,-42 0 0,166 4 0,-233 4 0,-69-4 0,-5 0 0,0 0 0,0 0 0,0 0 0,0 0 0,0 1 0,0 0 0,9 2 0,-13-2 0,0-1 0,0 1 0,0 0 0,0 0 0,0 0 0,0 0 0,-1 0 0,2-1 0,-2 1 0,1 0 0,-1 0 0,1 1 0,0-1 0,-1 2 0,7 18 0,-7-17 0,0-4 0,1 1 0,-1-1 0,0 0 0,0 1 0,0-1 0,0 0 0,0 1 0,0-1 0,0 0 0,0 1 0,0-1 0,0 0 0,0 1 0,0-1 0,0 0 0,-1 1 0,1-1 0,0 1 0,0-1 0,0 0 0,0 1 0,0-1 0,-1 0 0,1 0 0,0 1 0,0-1 0,-1 0 0,0 1 0,0-1 0,1 0 0,-2 1 0,2-1 0,-1 0 0,0 0 0,0 0 0,0 0 0,0 0 0,0 0 0,0 0 0,0 0 0,-1 0 0,-30-8 0,27 6 0,-5 0 0,1 1 0,-1-1 0,0 2 0,1-1 0,-1 1 0,-13 2 0,-9-1 0,-1108-1 0,1060 5 0,-45-1 0,124-4 0,-1 0 0,1 0 0,0 0 0,0 0 0,0 0 0,0 0 0,0 0 0,-1 1 0,2-1 0,-1 0 0,-1 1 0,2-1 0,-1 0 0,-1 1 0,2-1 0,-1 1 0,0 0 0,0-1 0,0 1 0,1-1 0,-2 1 0,2 0 0,-1 0 0,1 0 0,-1 0 0,0-1 0,1 1 0,-1 0 0,1 0 0,0 0 0,-1 0 0,1 0 0,0-1 0,-1 2 0,1-1 0,0 0 0,0 0 0,0 0 0,0-1 0,0 3 0,1-3 0,0 1 0,0 0 0,-1-1 0,1 1 0,0-1 0,0 1 0,-1-1 0,2 1 0,-2-1 0,1 0 0,0 1 0,0-1 0,0 0 0,0 0 0,0 0 0,0 0 0,1 1 0,19 0 0,-19-1 0,-1 1 0,70 3 0,139-6 0,-21-15 0,-5 10 0,-29 8 0,60-2 0,-150-2 0,95-3 0,-156 6 0,25 0 0,0 0 0,-1 2 0,37 6 0,-55-6 0,0-1 0,0-1 0,0 1 0,11-2 0,20 1 0,-40 1 0,0 0 0,1-1 0,-1 1 0,0-1 0,0 1 0,0 0 0,-1-1 0,2 1 0,-2 0 0,2 0 0,-2-1 0,1 1 0,-1 1 0,2-1 0,-2 0 0,0 0 0,1-1 0,-1 1 0,1 0 0,-1 0 0,1 3 0,0-2 0,-1-1 0,1 1 0,-1 0 0,1 0 0,-1 0 0,0 0 0,0-1 0,0 2 0,0-2 0,0 1 0,0 0 0,-2 3 0,2-5 0,-1 1 0,0 0 0,0-1 0,1 1 0,-1-1 0,0 0 0,0 1 0,0-1 0,1 1 0,-2-1 0,2 0 0,-2 0 0,2 1 0,-1-1 0,0 0 0,0 0 0,0 0 0,0 0 0,-1 0 0,-23 0 0,18-1 0,-593 0 0,314 2 0,245-1 0,-12 1 0,-83-9 0,106 5 0,0 2 0,-36 2 0,11 0 0,35-1 0,6-1 0,-1 1 0,0 1 0,1 0 0,-26 5 0,33-5 0,0 0 0,0 0 0,-12 0 0,14-1 0,-1 0 0,0 1 0,0-1 0,0 1 0,-9 2 0,14-3 0,0 1 0,0-1 0,0 1 0,0-1 0,0 1 0,1 0 0,-1 0 0,0 0 0,0-1 0,1 1 0,-1 0 0,0-1 0,1 1 0,-1 0 0,1 0 0,0 0 0,-1 0 0,0 0 0,1 0 0,0 0 0,0 0 0,0 0 0,0 1 0,-1-1 0,1 0 0,0 0 0,0-1 0,0 1 0,1-1 0,-1 1 0,0 0 0,0-1 0,0 1 0,0-1 0,1 1 0,-1 0 0,1-1 0,-1 1 0,0-1 0,0 1 0,1 0 0,-1-1 0,1 1 0,0-1 0,-1 1 0,0-1 0,1 0 0,-1 1 0,1-1 0,0 0 0,0 1 0,-1-1 0,1 0 0,0 0 0,-1 1 0,1-1 0,-1 0 0,2 0 0,-1 0 0,16 0 0,-1 0 0,25-4 0,-21 1 0,24 1 0,-29 2 0,315-4 0,101-1 0,-316 5 0,-16 7 0,2 0 0,95-3 0,-170-5 0,43-6 0,-66 6 0,0 1 0,0-1 0,0 1 0,0 0 0,1 0 0,-1 0 0,0 1 0,0-1 0,0 1 0,6 1 0,-8-1 0,1 0 0,-1-1 0,1 1 0,-1 0 0,0 0 0,0 0 0,1 0 0,-1 0 0,0 1 0,0-1 0,0 0 0,0 0 0,0 1 0,0-1 0,0 0 0,0 1 0,-1 0 0,1-1 0,-1 0 0,1 4 0,-1-5 0,0 1 0,0-1 0,0 1 0,0-1 0,0 1 0,-1-1 0,1 1 0,0-1 0,0 1 0,0-1 0,0 1 0,-1-1 0,1 1 0,0-1 0,0 1 0,-1-1 0,0 0 0,1 1 0,0 0 0,-1-1 0,1 0 0,0 1 0,-1-1 0,0 0 0,1 1 0,-1-1 0,1 0 0,-1 0 0,0 0 0,1 1 0,-1-1 0,1 0 0,-1 0 0,0 0 0,1 0 0,-1 0 0,1 0 0,-1 0 0,0 0 0,-31 0 0,25 0 0,-674-1 0,355 2 0,-13-1 0,253 4 0,62-5 0,16 1 0,0-1 0,-1 1 0,0 1 0,-11 1 0,18-1 0,0 0 0,0 0 0,1 0 0,-1 0 0,0 0 0,0 1 0,1-1 0,0 1 0,-1-1 0,-1 3 0,2-3 0,0 0 0,0 1 0,0-1 0,0 0 0,0 0 0,1 0 0,-1 1 0,1-1 0,-1 1 0,0-1 0,1 0 0,0 0 0,-1 1 0,1 2 0,1-3 0,-1-1 0,0 1 0,1-1 0,0 1 0,-1-1 0,0 1 0,1-1 0,-1 1 0,1-1 0,0 0 0,-1 1 0,1-1 0,-1 0 0,2 1 0,-2 0 0,1-1 0,-1 0 0,1 0 0,0 0 0,1 1 0,21 1 0,-9 0 0,3 0 0,-1 1 0,0-2 0,1 0 0,-1-1 0,17-1 0,8 0 0,70 2 0,119-2 0,-141-8 0,-62 5 0,47-1 0,761 5 0,-832 1 0,1-1 0,0 1 0,-1-1 0,1 1 0,-1 0 0,1 0 0,4 2 0,-8-3 0,2 1 0,-2-1 0,1 0 0,0 0 0,0 1 0,0-1 0,-1 1 0,1-1 0,0 0 0,0 1 0,-1-1 0,1 1 0,0 0 0,-1-1 0,1 1 0,-1-1 0,1 2 0,-1-2 0,1 1 0,-1 0 0,0-1 0,1 1 0,-1 0 0,0-1 0,0 1 0,0 0 0,0 0 0,0 0 0,1 0 0,-1 0 0,-1-1 0,1 1 0,0 1 0,-1-1 0,1 0 0,-2 0 0,1 1 0,0-1 0,0-1 0,0 1 0,0 0 0,-1 0 0,1 0 0,0-1 0,0 1 0,-1-1 0,1 1 0,-1-1 0,1 1 0,-1 0 0,-2-1 0,-28 5 0,-168-5 0,-183-9 0,250 5 0,-221-1 0,310 5 0,-45 0 0,29 5 0,-71 3 0,18-3 0,102-5 0,6-1 0,0 1 0,1 1 0,-1-1 0,0 0 0,0 1 0,-5 1 0,9-1 0,1-1 0,-2 0 0,2 1 0,-1-1 0,0 1 0,0-1 0,0 1 0,1-1 0,-1 1 0,0-1 0,1 1 0,-1 0 0,1-1 0,-1 1 0,0 0 0,1 0 0,-1 0 0,1-1 0,0 1 0,-1 0 0,1 0 0,0-1 0,-1 1 0,1 0 0,0 0 0,0 0 0,0 0 0,0 0 0,0 0 0,0 0 0,0-1 0,1 1 0,-1 0 0,0 0 0,1 1 0,2 7 0,-1-2 0,0 0 0,-1-1 0,0 1 0,0 10 0,-1-16 0,0 0 0,0 0 0,0 0 0,0 0 0,0 0 0,1 0 0,-1 0 0,1 0 0,-1 0 0,0 1 0,1-1 0,-1-1 0,0 1 0,1 0 0,0 0 0,0 0 0,-1 0 0,1-1 0,0 1 0,0 0 0,-1 0 0,2 0 0,-2-1 0,1 1 0,1-1 0,-2 1 0,1-1 0,1 1 0,-1-1 0,0 0 0,0 1 0,2-1 0,4 1 0,0 0 0,-1-1 0,1 0 0,13-1 0,-1 0 0,86-3 0,194 4 0,-220 4 0,67 1 0,362-5 0,-457 4 0,0 1 0,-26-5 0,-15 1 0,0-1 0,0 0 0,20-2 0,-10-4 0,9 0 0,-1 4 0,47 3 0,-46 0 0,35-2 0,-64 1 0,1 0 0,0 0 0,-1-1 0,1 1 0,-1 0 0,1 0 0,0 0 0,-1-1 0,0 1 0,1 0 0,-1 0 0,1-1 0,0 1 0,-1 0 0,0-1 0,1 1 0,-1 0 0,0-1 0,1 1 0,-1-1 0,1 0 0,-1 1 0,0-1 0,0 1 0,1-1 0,-1 1 0,0 0 0,0-1 0,0 1 0,0-1 0,0 1 0,0-1 0,0 0 0,0 1 0,0-1 0,0 1 0,0-1 0,0 0 0,0 1 0,0-1 0,-1 1 0,1-1 0,-2-4 0,1 0 0,-2-1 0,-2-5 0,2 6 0,-1-4 0,4 7 0,0 1 0,-1 0 0,0 0 0,1-1 0,-1 1 0,1 0 0,-1-1 0,0 1 0,-2-2 0,3 3 0,-1 0 0,0-1 0,0 1 0,1 0 0,-1 0 0,0-1 0,0 1 0,1 0 0,-1 0 0,0 0 0,0 0 0,0 0 0,1 0 0,-1 0 0,0 0 0,0 0 0,1 0 0,-2 1 0,2-1 0,-1 0 0,1 0 0,-2 1 0,2-1 0,-2 1 0,-10 2 0,0 0 0,0 0 0,0-1 0,0-1 0,0 1 0,0-1 0,-1-1 0,1 0 0,-1-1 0,1-1 0,-14-2 0,-16-2 0,1 2 0,-80-1 0,22 3 0,-110-6 0,133 7 0,-73-4 0,-285 4 0,221 2 0,210-1 0,0 0 0,1 0 0,-1 1 0,0-1 0,1 1 0,-1-1 0,1 1 0,-1 0 0,-4 1 0,6-1 0,1-1 0,-1 0 0,1 1 0,-1 0 0,0-1 0,1 1 0,-1-1 0,1 0 0,0 1 0,-1-1 0,0 1 0,1 0 0,0-1 0,0 1 0,-1-1 0,1 1 0,0-1 0,0 1 0,0 0 0,-1 0 0,1-1 0,0 1 0,0 0 0,0-1 0,0 1 0,0-1 0,0 1 0,1 0 0,-1-1 0,0 1 0,0-1 0,0 1 0,0 0 0,1-1 0,-1 1 0,0 0 0,1-1 0,-1 1 0,2 0 0,0 1 0,1 0 0,0-1 0,0 1 0,0 0 0,0-1 0,0 0 0,0 0 0,0 0 0,0 0 0,0 1 0,6-1 0,7 3 0,-4-1 0,1 0 0,-1-1 0,1-1 0,0 0 0,0 0 0,13-1 0,27 2 0,133 1 0,-105-5 0,21 2 0,108 1 0,-180 0 0,214 1 0,-82-6 0,-114 4 0,47 1 0,-70 3-1365</inkml:trace>
</inkml:ink>
</file>

<file path=ppt/ink/ink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55"/>
    </inkml:context>
    <inkml:brush xml:id="br0">
      <inkml:brushProperty name="width" value="0.1" units="cm"/>
      <inkml:brushProperty name="height" value="0.1" units="cm"/>
      <inkml:brushProperty name="color" value="#00A0D7"/>
      <inkml:brushProperty name="ignorePressure" value="1"/>
    </inkml:brush>
  </inkml:definitions>
  <inkml:trace contextRef="#ctx0" brushRef="#br0">21 46,'23'48,"-18"-37,-4-9,-1-3,-49-105,186 403,-136-292</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4:19:11.212"/>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0,'0'1550,"0"-1544</inkml:trace>
</inkml:ink>
</file>

<file path=ppt/ink/ink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56"/>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1,'1798'0,"-1789"0</inkml:trace>
</inkml:ink>
</file>

<file path=ppt/ink/ink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57"/>
    </inkml:context>
    <inkml:brush xml:id="br0">
      <inkml:brushProperty name="width" value="0.1" units="cm"/>
      <inkml:brushProperty name="height" value="0.1" units="cm"/>
      <inkml:brushProperty name="color" value="#00A0D7"/>
      <inkml:brushProperty name="ignorePressure" value="1"/>
    </inkml:brush>
  </inkml:definitions>
  <inkml:trace contextRef="#ctx0" brushRef="#br0">0 1,'2044'0,"-2039"0</inkml:trace>
</inkml:ink>
</file>

<file path=ppt/ink/ink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58"/>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1,'1856'0,"-1851"0</inkml:trace>
</inkml:ink>
</file>

<file path=ppt/ink/ink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59"/>
    </inkml:context>
    <inkml:brush xml:id="br0">
      <inkml:brushProperty name="width" value="0.1" units="cm"/>
      <inkml:brushProperty name="height" value="0.1" units="cm"/>
      <inkml:brushProperty name="color" value="#00A0D7"/>
      <inkml:brushProperty name="ignorePressure" value="1"/>
    </inkml:brush>
  </inkml:definitions>
  <inkml:trace contextRef="#ctx0" brushRef="#br0">1 0,'9269'0,"-9263"0</inkml:trace>
</inkml:ink>
</file>

<file path=ppt/ink/ink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60"/>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1,'11'570,"-11"-568</inkml:trace>
</inkml:ink>
</file>

<file path=ppt/ink/ink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61"/>
    </inkml:context>
    <inkml:brush xml:id="br0">
      <inkml:brushProperty name="width" value="0.1" units="cm"/>
      <inkml:brushProperty name="height" value="0.1" units="cm"/>
      <inkml:brushProperty name="color" value="#00A0D7"/>
    </inkml:brush>
  </inkml:definitions>
  <inkml:trace contextRef="#ctx0" brushRef="#br0">1918 309 24575,'0'2'0,"1"0"0,0 0 0,0 1 0,0-1 0,0 0 0,0 0 0,1-1 0,2 4 0,3 7 0,-2-4 0,0 0 0,1 1 0,-1-1 0,1-1 0,1 0 0,-1 1 0,10 6 0,-16-14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0,-2 5 0,2 16 0,3-7 0,0 1 0,0-1 0,1 0 0,1 0 0,-2 1 0,2-1 0,0 0 0,0 0 0,6 7 0,10 19 0,-15-25 0,-4-5 0,1 0 0,0 0 0,-1 0 0,0 0 0,1 0 0,-1 0 0,0 0 0,0 0 0,0 0 0,1 1 0,-1-1 0,-1 0 0,1-1 0,0 0 0,0 1 0,-1-1 0,1 0 0,0 1 0,-1-1 0,0 0 0,1 0 0,0 1 0,-1-1 0,1 0 0,0 0 0,-1 1 0,0-1 0,1 0 0,-1 0 0,1 0 0,0 0 0,-1 0 0,0 0 0,1 0 0,-1 0 0,1 0 0,-1 0 0,1 0 0,-2 0 0,-16 1 0,-24 2 0,26-1 0,1 0 0,-1-1 0,0 0 0,1-1 0,-1 0 0,-18-3 0,-41-3 0,42 1 0,19 2 0,-1 1 0,-24-1 0,-29-3 0,58 6 0,0-1 0,-18-3 0,18 2 0,0 0 0,-20 0 0,11 2 0,10 0 0,1 0 0,0 0 0,-1 1 0,1 0 0,0 0 0,-12 3 0,13-2 0,0-1 0,-1 0 0,1 0 0,-1 0 0,1-1 0,-11 0 0,8-1 0,0 2 0,-16 1 0,-52 4 0,56-4 0,0 0 0,-39-3 0,15 0 0,-483 1 0,432-6 0,19 3 0,29 1 0,-134 1 0,94 2 0,87-1 0,1 0 0,-1-1 0,1 1 0,0 0 0,-1 0 0,1-1 0,0 1 0,-1 0 0,1-1 0,0 1 0,0-1 0,0 0 0,-1 1 0,1-1 0,1 0 0,-2 0 0,1 0 0,1 1 0,-2-1 0,2 0 0,-1 0 0,0 0 0,0 0 0,1-1 0,-1 1 0,1 0 0,-1 0 0,1 0 0,-1 0 0,1 0 0,0 0 0,0-3 0,-1-4 0,-1 0 0,2-1 0,2-14 0,-2 8 0,7-52 0,-7 58 0,1 0 0,4-16 0,1-5 0,1-66 0,-7 66 0,0-34 0,-2 59 0,1 0 0,0 0 0,-1 1 0,0-1 0,0 1 0,-1-1 0,1 1 0,-1-1 0,0 1 0,0 0 0,-7-7 0,10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8 0,7 85 0,-6-96 0,1 14 0,2 1 0,0-1 0,9 29 0,-12-72 0,1 9 0,-2-20 0,2-41 0,1 67 0,-1 0 0,6-11 0,1-7 0,-7 24 0,-1 0 0,1 0 0,0 0 0,0 0 0,0 1 0,1-2 0,-1 2 0,4-6 0,-4 7 0,1 0 0,-2 0 0,1 1 0,1-1 0,-1 0 0,1 0 0,-1 1 0,1-2 0,-1 2 0,0-1 0,1 1 0,0 0 0,-1-1 0,1 1 0,-1 0 0,1-1 0,-1 1 0,1 0 0,-1 0 0,3 0 0,10 1 0,0-1 0,0 2 0,1 0 0,14 3 0,-13-1 0,29 1 0,-21-3 0,-16 0 0,18 1 0,36 0 0,5 3 0,30-6 0,-215-12 0,109 12 0,-1-2 0,-15-2 0,25 4 0,0 0 0,0 0 0,1 0 0,-1 0 0,0 0 0,0 0 0,0 0 0,0 0 0,0 0 0,0 0 0,0 0 0,0 0 0,0 0 0,0 0 0,0 0 0,0 0 0,0 0 0,0 0 0,0 0 0,0 0 0,0 0 0,0 0 0,0 0 0,0 0 0,0 0 0,0-1 0,0 1 0,0 0 0,0 0 0,0 0 0,0 0 0,0 0 0,0 0 0,0 0 0,0 0 0,0 0 0,0 0 0,0 0 0,0 0 0,0 0 0,0 0 0,0 0 0,0 0 0,0 0 0,0 0 0,0 0 0,0 0 0,0 0 0,0 0 0,0 0 0,0 0 0,0 0 0,0 0 0,0 0 0,7-2 0,11 0 0,89-3 0,49 4 0,-82 2 0,747-1 0,-758 6 0,-29-7 0,46 2 0,-78-1 0,-2 0 0,1 1 0,0-1 0,0 0 0,0 0 0,-1 1 0,1-1 0,0 1 0,0-1 0,-1 0 0,1 1 0,0-1 0,0 1 0,-1 0 0,1-1 0,-1 1 0,1-1 0,-1 1 0,1 0 0,-1 0 0,0-1 0,1 1 0,0 1 0,6 23 0,-3-10 0,10 29 0,-6-23 0,2-1 0,0 0 0,16 22 0,27 30 0,-46-61 0,-1-1 0,-1 0 0,0 1 0,6 19 0,6 15 0,1 0 0,-17-42 0,0-1 0,0 0 0,0 0 0,0 1 0,-1 0 0,1-1 0,-1 0 0,1 1 0,-1 5 0,0-7 0,0-1 0,0 1 0,-1 0 0,1-1 0,0 1 0,-1 0 0,1 0 0,0-1 0,0 1 0,-1 0 0,1 0 0,0 0 0,-1-1 0,0 1 0,1-1 0,-1 1 0,1 0 0,-1-1 0,0 1 0,1-1 0,-1 1 0,1-1 0,-1 0 0,0 1 0,0-1 0,1 0 0,-2 1 0,2-1 0,-1 1 0,0-1 0,0 0 0,0 0 0,-1 0 0,-88-1 0,51-4 0,29 3 0,0 0 0,-19 0 0,23 1 0,1 1 0,0-1 0,-1 1 0,1-1 0,-1 0 0,1-1 0,-9-3 0,9 4 0,-5-2 0,0 1 0,0 0 0,-1 1 0,-16 0 0,16 0 0,-139 0 0,80 2 0,-20 4 0,-213-5 0,289 1 0,-28 4 0,27-3 0,-27 2 0,-41-4 0,-92-1 0,137-5 0,30 5 0,-1-1 0,0 1 0,-10 0 0,6 0 0,-1 0 0,0-1 0,-21-5 0,22 4 0,-1-1 0,1 2 0,-26-1 0,-247 4 0,284-1 0,1 0 0,-1-1 0,1 1 0,0 0 0,0 0 0,0 0 0,-1-1 0,1 1 0,-1-1 0,1 1 0,0-1 0,0 1 0,0-1 0,-1 0 0,2 0 0,-1 1 0,-1-1 0,2 0 0,-1 0 0,0 0 0,0 1 0,0-1 0,1 0 0,-1-1 0,0 1 0,1 0 0,-1 0 0,1 0 0,-1 0 0,1 0 0,-1 0 0,1-3 0,-1-4 0,0 0 0,1 1 0,0-1 0,1-9 0,0 0 0,-1-229 0,5 217 0,-5 26 0,1 0 0,-1 1 0,1-1 0,0 1 0,0 0 0,1 0 0,-1 0 0,1-1 0,2-2 0,-3 4 0,-1 1 0,1-1 0,-1 0 0,1 1 0,-1-1 0,1 1 0,0-1 0,-1 1 0,1 0 0,-1-1 0,1 1 0,0 0 0,0 0 0,-1-1 0,1 1 0,0 0 0,-1 0 0,1 0 0,0 0 0,0 0 0,-1 0 0,1 0 0,0 0 0,0 0 0,0 0 0,-1 0 0,1 0 0,0 0 0,-1 0 0,1 1 0,0-1 0,0 0 0,-1 0 0,1 1 0,-1-1 0,1 0 0,0 1 0,-1-1 0,1 1 0,0-1 0,-1 1 0,1 0 0,0 0 0,0 1 0,0-1 0,1 1 0,-1 1 0,0-1 0,0 0 0,0 0 0,-1 0 0,1 0 0,0 0 0,-1 0 0,1 5 0,-3 40 0,3 57 0,6-42 0,-5-40 0,1 23 0,-3-42 0,0 2 0,0 0 0,0 0 0,1 0 0,-1 0 0,4 8 0,-3-11 0,-1-1 0,0 0 0,1 0 0,0 0 0,0 0 0,-1 0 0,1 0 0,0 0 0,0 1 0,0-1 0,0-1 0,0 1 0,0 0 0,1 0 0,-1-1 0,0 1 0,0 0 0,0-1 0,1 1 0,-1-1 0,1 0 0,-1 1 0,0 0 0,1-1 0,-1 0 0,0 0 0,1 0 0,2 0 0,-1 0 0,0 1 0,1-1 0,0 0 0,-1-1 0,0 1 0,1 0 0,4-2 0,-7 1 0,0 1 0,0 0 0,0-1 0,-1 1 0,1-1 0,0 1 0,0-1 0,-1 1 0,1-1 0,0 1 0,-1-1 0,1 1 0,-1-1 0,1 0 0,-1 0 0,1 0 0,-1 1 0,0-1 0,1 0 0,-1 0 0,0 1 0,0-1 0,0 0 0,1 0 0,-1 1 0,0-2 0,0 2 0,-1-2 0,-6-89 0,6 81 0,0 0 0,0 0 0,-6-16 0,4 17 0,1-1 0,0 0 0,-1-17 0,3 11 0,2 2 0,-2 0 0,-1 0 0,0 1 0,-1-1 0,-6-20 0,8 34 0,0 0 0,0 0 0,0 0 0,0 0 0,0 0 0,0 0 0,0-1 0,0 1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6 0,1 7 0,-1 170 0,5-100 0,-2-76 0,1-1 0,0 1 0,1 0 0,0 0 0,0-1 0,4 8 0,-6-13 0,1-1 0,-1 1 0,2-1 0,-2 1 0,1 0 0,0-1 0,0 1 0,-1-1 0,1 0 0,0 1 0,0 0 0,0-1 0,0 0 0,0 0 0,0 1 0,0-1 0,0 0 0,0 0 0,0 0 0,1 0 0,25 0 0,-19-1 0,7 2 0,-11-1 0,1 0 0,-1 0 0,0 0 0,0 0 0,1-1 0,6-1 0,-10 2 0,-1-1 0,1 0 0,-1 1 0,1-1 0,0 1 0,-1-1 0,1 0 0,-1 1 0,1-1 0,-1 0 0,1 1 0,-1-2 0,0 2 0,1-1 0,-1 0 0,0 0 0,0 1 0,0-1 0,0 0 0,0 0 0,0 1 0,0-1 0,0 0 0,0 0 0,0 0 0,0-1 0,-6-22 0,6 23 0,-17-47 0,-1-46 0,6 4 0,9 68 0,2 19 0,-1-2 0,2 1 0,-1 0 0,1 0 0,0 0 0,0-1 0,0 1 0,0 0 0,1 0 0,1-6 0,-2 10 0,0 0 0,0 0 0,1 0 0,-1 0 0,0-1 0,0 1 0,0-1 0,0 1 0,0 0 0,0 0 0,0-1 0,0 1 0,0 0 0,0 0 0,0 0 0,0-1 0,0 1 0,0 0 0,0 0 0,0-1 0,0 1 0,0 0 0,0 0 0,0 0 0,0-1 0,0 1 0,0 0 0,-1 0 0,1-1 0,-9 1 0,5 0 0,-19-1 0,22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0,0-1 0,0 1 0,1 0 0,2-2 0,-1 1 0,1-1 0,0 1 0,-1-1 0,1 1 0,0 0 0,0 0 0,0 0 0,0 0 0,6 0 0,33-3 0,-27 3 0,-11 1 0,1 0 0,-1-1 0,1 1 0,-1 0 0,1 1 0,-1-1 0,1 1 0,-1-1 0,1 1 0,-1 1 0,5 1 0,-32-25 0,22 21 0,-1 0 0,0-1 0,-1 0 0,1 1 0,-1 0 0,1-1 0,-1 1 0,1-1 0,-1 1 0,0 1 0,0-1 0,0 0 0,0 1 0,0-1 0,0 1 0,0 0 0,-4-1 0,-2 2 0,0-1 0,0 1 0,0 0 0,0 1 0,0 0 0,0 1 0,1-1 0,0 1 0,-1 1 0,-8 4 0,13-6 0,0 0 0,1-1 0,0 2 0,0-1 0,0 1 0,0-1 0,0 0 0,1 2 0,-1-2 0,1 1 0,0 0 0,0 0 0,0 0 0,0 1 0,1-1 0,-1 0 0,1 1 0,0-1 0,0 1 0,0-1 0,1 1 0,0-1 0,-1 1 0,2 6 0,-1-9 0,0-1 0,1 2 0,-1-2 0,0 1 0,1-1 0,-1 1 0,1 0 0,-1-1 0,1 1 0,-1-1 0,1 1 0,0-1 0,-1 1 0,1-1 0,0 1 0,0-1 0,-1 0 0,1 1 0,0-1 0,0 1 0,-1-1 0,1 0 0,0 0 0,0 0 0,0 0 0,-1 1 0,2-1 0,0 0 0,30 0 0,-25 0 0,0-1 0,1 0 0,-2 0 0,1 0 0,1-1 0,-2 1 0,9-4 0,-2 1 0,3 1 0,-1-1 0,1 2 0,1 0 0,28-1 0,-26 3 0,90-5 0,260 5 0,-380-1 0,-1 0 0,2-1 0,-1 1 0,-15-5 0,15 2 0,0 2 0,0 0 0,1 0 0,-20 0 0,-106 2 0,496 0 0,-217 6 0,-11 0 0,-49-1 0,53-5 0,-68 0 0,-8-4 0,-32 2 0,-1-1 0,-14 2 0,1 0 0,27 1 0,-41 0 0,1 0 0,-1 0 0,1 1 0,0-1 0,0 0 0,-1 0 0,1 0 0,0 1 0,-1-1 0,1 0 0,-1 1 0,1-1 0,-1 1 0,1-1 0,-1 0 0,1 1 0,-1 0 0,0-1 0,1 1 0,0-1 0,-1 1 0,0-1 0,0 1 0,0-1 0,1 1 0,-1 0 0,0-1 0,0 1 0,0-1 0,0 1 0,0-1 0,0 2 0,0-1 0,0 0 0,0 0 0,0-1 0,0 1 0,0 0 0,0 0 0,0-1 0,-1 1 0,1 0 0,0 0 0,0-1 0,-1 1 0,0 0 0,1-1 0,0 1 0,-1 0 0,1-1 0,-1 1 0,0-1 0,1 1 0,-1-1 0,1 1 0,-1-1 0,0 0 0,0 1 0,1 0 0,-1-1 0,0 0 0,-1 1 0,-24 1 0,20-2 0,0 0 0,1 0 0,-11 3 0,-3 0 0,0-1 0,-1 0 0,1-1 0,-38-2 0,9 0 0,-172 7 0,-84-12 0,-72 5 0,198 2 0,166-1 0,1 1 0,-19 4 0,2 0 0,22-4 0,0 0 0,1 0 0,-1 1 0,0 0 0,1-1 0,-10 6 0,15-7 0,0 0 0,0 0 0,0 0 0,0 0 0,0 0 0,0 0 0,0 0 0,0 0 0,-1 0 0,1 0 0,0 0 0,0 1 0,0-1 0,0 0 0,0 0 0,0 0 0,0 0 0,0 0 0,0 0 0,0 0 0,0 0 0,0 0 0,-1 0 0,1 0 0,0 0 0,0 1 0,0-1 0,0 0 0,0 0 0,0 0 0,0 0 0,0 0 0,0 0 0,0 0 0,0 0 0,0 0 0,0 1 0,0-1 0,0 0 0,0 0 0,0 0 0,0 0 0,0 0 0,0 0 0,0 0 0,0 0 0,0 0 0,1 1 0,-1-1 0,0 0 0,0 0 0,0 0 0,0 0 0,0 0 0,0 0 0,9 3 0,13-2 0,814-2 0,-707 7 0,364-6 0,-493 0 0,1 0 0,-1 0 0,1 0 0,0 0 0,-1 0 0,1 0 0,0 0 0,0 0 0,-1 0 0,1 0 0,-1 0 0,1 0 0,0 1 0,-1-1 0,1 0 0,-1 0 0,1 1 0,0-1 0,-1 1 0,1-1 0,-1 1 0,0-1 0,1 0 0,0 1 0,-1 0 0,0-1 0,0 1 0,1 0 0,-1-1 0,0 1 0,0-1 0,0 1 0,0 0 0,-1 0 0,1-1 0,0 1 0,0 0 0,0-1 0,0 1 0,-1-1 0,1 1 0,-1 0 0,1-1 0,-1 1 0,-1 2 0,1-1 0,-1 0 0,-1 0 0,2 1 0,-2-1 0,1 0 0,-1-1 0,0 1 0,-4 2 0,-6 0 0,0 0 0,-1-2 0,1 0 0,-1 0 0,-19 0 0,2 1 0,-29 0 0,-59-4 0,42 0 0,-491 1 0,407-6 0,-129 7 0,289-1 0,0 0 0,0 0 0,0 0 0,0 0 0,0 0 0,0 0 0,0 0 0,0 0 0,1 1 0,-1-1 0,0 1 0,0-1 0,0 0 0,0 1 0,1-1 0,-2 1 0,2-1 0,-1 1 0,1-1 0,0 0 0,0 1 0,-1-1 0,1 1 0,0-1 0,0 0 0,0 1 0,0-1 0,-1 1 0,1-1 0,0 0 0,0 1 0,0 0 0,0-1 0,0 1 0,0-1 0,0 0 0,0 1 0,1 0 0,-1 0 0,0 0 0,1 0 0,-1 0 0,1 1 0,0-1 0,-1 0 0,1-1 0,0 1 0,0 0 0,0 0 0,0 0 0,0 0 0,0-1 0,0 1 0,0 0 0,0 0 0,1-1 0,-1 1 0,0-1 0,3 1 0,16 3 0,1-1 0,0 0 0,37-1 0,-41-2 0,346 2 0,-187-3 0,28-5 0,-26 0 0,27 1 0,-59 0 0,-130 4 0,-13 1 0,5 0 0,-1 0 0,1 0 0,11 1 0,-18-1 0,0 0 0,0 0 0,0 0 0,0 1 0,0-1 0,-1 0 0,2 0 0,-2 0 0,1 1 0,0-1 0,0 0 0,0 1 0,0-1 0,-1 1 0,1-1 0,0 1 0,0 0 0,-1-1 0,1 1 0,-1-1 0,1 1 0,0 0 0,-1-1 0,1 1 0,-1 0 0,0-1 0,1 1 0,-1 0 0,1 0 0,-1 0 0,0 0 0,0 0 0,0-1 0,0 1 0,0 0 0,0 0 0,0 1 0,0-1 0,0 0 0,-1 0 0,1 0 0,-1-1 0,1 1 0,-1 0 0,1 0 0,0-1 0,-1 1 0,0 0 0,0-1 0,1 1 0,-1 0 0,0-1 0,1 1 0,-1-1 0,0 1 0,0-1 0,0 1 0,0-1 0,0 0 0,0 1 0,0-1 0,0 0 0,1 0 0,-3 1 0,-3 0 0,0-1 0,0 0 0,-9 0 0,-1 1 0,-59 4 0,-80-5 0,69-1 0,-604 1 0,533 6 0,15 5 0,83-5 0,30-4 0,17-2 0,1 1 0,-1 0 0,1 1 0,0 0 0,-21 6 0,31-8 0,0 1 0,1-1 0,-1 0 0,1 0 0,-1 1 0,0-1 0,1 0 0,-1 1 0,1 0 0,-1-1 0,0 0 0,1 1 0,0-1 0,-1 1 0,1 0 0,0-1 0,0 0 0,-1 0 0,1 1 0,0-1 0,0 0 0,0 0 0,0 0 0,1 1 0,-1-1 0,0 0 0,0 0 0,0 0 0,0 0 0,0 1 0,0-1 0,0 0 0,0 0 0,0 0 0,0 0 0,0 1 0,1-1 0,-1 0 0,0 0 0,0 0 0,0 0 0,0 0 0,0 1 0,1-1 0,1 1 0,0 0 0,-1-1 0,1 1 0,-1 0 0,1-1 0,0 0 0,0 1 0,0-1 0,3 0 0,199 1 0,-97-2 0,1159 1 0,-1266 0 0,1 0 0,0 0 0,-1 0 0,1 0 0,-1 0 0,1 0 0,-1 0 0,1 0 0,-1 0 0,1 0 0,-1 0 0,1 0 0,0 0 0,-1 1 0,0-1 0,1 0 0,-1 0 0,1 0 0,0 1 0,-1-1 0,0 0 0,1 1 0,-1-1 0,0 0 0,1 1 0,-1-1 0,0 1 0,0 0 0,0-1 0,0 0 0,0 1 0,0-1 0,-1 0 0,1 1 0,0-1 0,0 0 0,0 1 0,0-1 0,0 0 0,-1 1 0,1-1 0,0 0 0,0 0 0,-1 1 0,1-1 0,-1 0 0,1 0 0,0 1 0,-1-1 0,0 1 0,0-1 0,1 1 0,-1 0 0,0-1 0,0 0 0,0 1 0,1-1 0,-1 0 0,0 1 0,0-1 0,0 0 0,0 0 0,0 0 0,0 0 0,0 1 0,0-1 0,1 0 0,-2 0 0,2-1 0,-1 1 0,-1 0 0,2 0 0,-1 0 0,0 0 0,0-1 0,0 1 0,0 0 0,0-1 0,1 1 0,-3-2 0,2 1 0,0-1 0,0 0 0,0 1 0,0-2 0,0 2 0,0-1 0,1 0 0,-2-3 0,2 3 0,-1 0 0,0 0 0,0 0 0,1 0 0,-1 0 0,-3-3 0,14 19 0,-1 1 0,-1-1 0,12 31 0,-20-43 0,3 5 0,0 0 0,0 1 0,-1-1 0,0 0 0,-1 1 0,1 10 0,-2-18 0,0 0 0,0 1 0,0-1 0,0 0 0,0 0 0,0 1 0,0-1 0,0 0 0,-1 0 0,1 0 0,0 1 0,0-1 0,0 0 0,0 1 0,0-1 0,0 0 0,-1 0 0,1 0 0,0 1 0,0-1 0,0 0 0,0 0 0,-1 0 0,1 0 0,-1 0 0,1 0 0,0 0 0,0 1 0,0-1 0,-1 0 0,1 0 0,0 0 0,0 0 0,-1 0 0,1 0 0,0 0 0,-1 0 0,1 0 0,0 0 0,0 0 0,-1 0 0,1 0 0,0-1 0,-16-4 0,8 2 0,-19-2 0,1 1 0,-55-1 0,-519 4 0,296 2 0,202-7 0,-2 3 0,51 1 0,19 1 0,10 1 0,-28-3 0,35 1 0,12 2 0,0 0 0,0-1 0,0 1 0,1-1 0,-1 0 0,0 0 0,0-1 0,1 1 0,-6-3 0,9 3 0,1 1 0,-1-1 0,0 1 0,1-1 0,-1 1 0,1-1 0,0 1 0,-1-1 0,0 0 0,1 1 0,0-1 0,-1 0 0,1 0 0,0 1 0,0-1 0,0 0 0,0 1 0,0-1 0,-1 0 0,1 0 0,0 1 0,1-1 0,-1 0 0,0 0 0,0 0 0,0 1 0,0-1 0,0 0 0,1 1 0,0-2 0,0 1 0,-1-1 0,1 1 0,-1 0 0,2 0 0,-2 0 0,1 0 0,1 0 0,-2 0 0,1 0 0,1 0 0,-1 0 0,0 0 0,0 1 0,0-1 0,1 0 0,2 0 0,14-3 0,1 1 0,0 0 0,25 0 0,59 4 0,-40 0 0,99-2 0,166 2 0,-270 1 0,43 1 0,27 3 0,-26 0 0,81-6 0,-93 0 0,-70 3 0,-20-3 0,1 0 0,-1 1 0,1-1 0,0 0 0,0 0 0,-1 1 0,1-1 0,0 0 0,-1 1 0,1-1 0,-1 0 0,0 1 0,1-1 0,0 1 0,-1 0 0,1-1 0,-1 1 0,0-1 0,0 1 0,1-1 0,-1 1 0,1-1 0,-1 1 0,0 0 0,0 0 0,0-1 0,-1 1 0,1-1 0,-1 1 0,1 0 0,0-1 0,-1 0 0,1 1 0,0-1 0,-1 1 0,0-1 0,1 0 0,-1 0 0,1 1 0,-1-1 0,0 0 0,1 0 0,-1 1 0,1-1 0,-1 0 0,0 0 0,0 0 0,-17 3 0,16-3 0,-28 3 0,1-1 0,-39-3 0,13 0 0,-349 5 0,184 2 0,-35-5 0,140-1 0,42 6 0,-3-1 0,69-5-1365</inkml:trace>
</inkml:ink>
</file>

<file path=ppt/ink/ink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62"/>
    </inkml:context>
    <inkml:brush xml:id="br0">
      <inkml:brushProperty name="width" value="0.1" units="cm"/>
      <inkml:brushProperty name="height" value="0.1" units="cm"/>
      <inkml:brushProperty name="color" value="#00A0D7"/>
    </inkml:brush>
  </inkml:definitions>
  <inkml:trace contextRef="#ctx0" brushRef="#br0">1 500 24575,'0'-6'0,"0"1"0,0 0 0,2-8 0,-1 11 0,0 1 0,-1-1 0,1 0 0,0 0 0,0 0 0,0 1 0,1-1 0,-1 1 0,1-1 0,-1 0 0,4-2 0,-4 3 0,1 0 0,0-2 0,0 2 0,0-1 0,-1 0 0,0 1 0,1-2 0,-1 1 0,0 1 0,0-1 0,0 0 0,0-1 0,-1 1 0,1 0 0,0 0 0,-1-1 0,0 1 0,1 0 0,-1 0 0,0-1 0,-1 1 0,1-4 0,1-2 0,0-1 0,1 0 0,0 1 0,1-1 0,0 1 0,0-1 0,10-14 0,-5 6 0,-5 12 0,-1 0 0,0 1 0,0-1 0,-1 0 0,1 0 0,-1 0 0,-1 0 0,1-1 0,-1-5 0,0 2 0,-1 6 0,1 1 0,0-2 0,0 1 0,0 0 0,1 0 0,-1 0 0,1-1 0,0 1 0,0 0 0,0 0 0,2-4 0,10-26 0,-8 23 0,0 1 0,-1-1 0,-1 0 0,3-15 0,-4 19 0,-2 2 0,1 0 0,0 0 0,0 0 0,1 0 0,0 0 0,0 0 0,2-4 0,-2 6 0,-2 0 0,1 0 0,0-1 0,0 1 0,-1 0 0,1 0 0,-1-1 0,0-2 0,0 3 0,0-1 0,0 1 0,1 0 0,0-1 0,-1 1 0,3-4 0,-3 5 0,0 0 0,1 1 0,-1-1 0,1 0 0,0 1 0,-1-1 0,1 1 0,0-1 0,0 1 0,-1-1 0,1 1 0,0 0 0,0-1 0,0 1 0,-1 0 0,1-1 0,0 1 0,0 0 0,0 0 0,0 0 0,0-1 0,0 1 0,1 0 0,7 1 0,1-1 0,-1 1 0,17 3 0,-15-2 0,-1 0 0,18 1 0,4-3 0,45-1 0,-52-5 0,-20 5 0,-1 0 0,1 0 0,-1 0 0,0 1 0,6-1 0,286 1 0,-225 6 0,77-1 0,330-5 0,-465 1 0,0 0 0,14 3 0,-14-2 0,-1 0 0,18 0 0,-23-3 0,16 1 0,0 1 0,28 3 0,25 1 0,-65-3 0,14 2 0,-19-3 0,-8-1 0,-16 1 0,11-1 0,1 1 0,0-1 0,0 0 0,-1-1 0,-9-1 0,15 2 0,1 0 0,-1 0 0,1 0 0,0 0 0,-1 0 0,1 0 0,0 0 0,0 0 0,-1-1 0,1 1 0,-1 0 0,1 0 0,0 0 0,0 0 0,-1 0 0,1-1 0,0 1 0,0 0 0,0 0 0,-1 0 0,1-1 0,0 1 0,-1-1 0,1 1 0,0 0 0,0 0 0,0-1 0,0 1 0,0 0 0,0 0 0,0-1 0,0 1 0,0 0 0,0-1 0,0 1 0,0 0 0,0 0 0,0-1 0,0 1 0,0 0 0,0-1 0,0 1 0,0 0 0,0 0 0,0-1 0,0 1 0,0 0 0,1 0 0,-1-1 0,0 1 0,1 0 0,-1-1 0,1 0 0,-1 0 0,2 1 0,-2-1 0,1 0 0,1 0 0,-1 1 0,-1-1 0,2 1 0,-1-1 0,0 1 0,0-1 0,3 0 0,7 0 0,0 0 0,22 1 0,-20 0 0,25-2 0,-35 2 0,12-2 0,-25 2 0,-5 2 0,-21 5 0,25-5 0,-1 0 0,0 0 0,-19 0 0,15-1 0,10-1 0,1 1 0,0-1 0,0-1 0,0 1 0,0 0 0,-6-2 0,11 2 0,0 0 0,0 0 0,-1 0 0,1 0 0,0 0 0,-1 0 0,1 0 0,0 0 0,0 0 0,0-1 0,-1 1 0,1 0 0,0 0 0,0-1 0,0 1 0,0 0 0,-1 0 0,1 0 0,0 0 0,0 0 0,-1-1 0,1 1 0,0 0 0,0 0 0,0 0 0,0-1 0,0 1 0,0 0 0,0 0 0,0 0 0,0-1 0,0 1 0,0 0 0,0 0 0,0 0 0,0-1 0,7-6 0,-4 6 0,-1-1 0,1 1 0,0 0 0,0 0 0,5-2 0,13 2 0,1 1 0,31 2 0,-30-1 0,43 3 0,240-4 0,-304 0 0,0 1 0,-1-1 0,1 0 0,0 0 0,0 1 0,-1-1 0,1 1 0,0 0 0,1 0 0,-2-1 0,0 1 0,0 0 0,0-1 0,0 1 0,0-1 0,0 0 0,0 0 0,0 1 0,0-1 0,0 0 0,0 0 0,0 0 0,0 0 0,0 0 0,0 0 0,0 0 0,0 0 0,0 0 0,0 0 0,0-1 0,0 1 0,0 0 0,0-1 0,0 1 0,0 0 0,0-1 0,1-1 0,-2 2 0,0 0 0,1 0 0,-1 0 0,0 0 0,0 0 0,0 0 0,0 0 0,0 0 0,0-1 0,1 1 0,-1 0 0,0 0 0,1 0 0,-1 0 0,0 0 0,0 0 0,0 0 0,0 0 0,0 0 0,1 0 0,-1 0 0,0 0 0,0 0 0,0 0 0,0 0 0,0 0 0,1 1 0,-1-1 0,0 0 0,0 0 0,1 0 0,-1 0 0,3 7 0,-2 16 0,0-3 0,2-7 0,-1-1 0,-1 1 0,0-1 0,-3 25 0,1-4 0,1-30 0,0 0 0,0 0 0,0 0 0,0 0 0,1 0 0,-1-1 0,2 1 0,-2 0 0,1 0 0,1-1 0,1 4 0,-1-2 0,-1 0 0,1 0 0,-1 1 0,0-2 0,2 9 0,-3-7 0,1 0 0,0-1 0,0 1 0,4 6 0,-3-5 0,0 0 0,-1 1 0,0-1 0,1 1 0,-2-1 0,0 1 0,0 0 0,-2 9 0,1 8 0,1-16 0,0-7 0,-1 1 0,1-1 0,0 1 0,0-1 0,0 1 0,0-1 0,0 0 0,1 1 0,-1 0 0,0-1 0,1 0 0,-1 1 0,0-1 0,1 0 0,0 0 0,0 1 0,-1-1 0,2 0 0,-2 0 0,1 1 0,1-1 0,0 1 0,0 0 0,0-1 0,-1 1 0,1-1 0,0 1 0,-1 0 0,0 0 0,1 0 0,-1 0 0,0 0 0,0 0 0,0 0 0,-1 0 0,1 0 0,0 4 0,0 2 0,0 0 0,-1 13 0,0-25 0,-1-1 0,0 0 0,1 0 0,-4-6 0,2 5 0,0 1 0,1-1 0,-1-12 0,1 10 0,1 1 0,-2-1 0,-2-13 0,2 21 0,0 6 0,-2 9 0,4-10 0,-2 3 0,1 0 0,0 1 0,0 11 0,1-17 0,1 1 0,-1-1 0,0 0 0,1 1 0,0-1 0,0 0 0,0 0 0,1 0 0,-1 0 0,1 0 0,3 4 0,-1-3 0,-2-2 0,-1 0 0,1 1 0,0-2 0,-1 2 0,3 3 0,-4-6 0,0 0 0,0 0 0,0 1 0,0-1 0,0 0 0,0 0 0,0 0 0,0 0 0,0 1 0,0-1 0,0 0 0,0 0 0,0 0 0,0 0 0,0 1 0,0-1 0,0 0 0,0 0 0,0 0 0,0 0 0,0 0 0,-1 1 0,1-1 0,0 0 0,0 0 0,0 0 0,-1 0 0,1 0 0,0 0 0,0 1 0,0-1 0,-1 0 0,-12 0 0,-14-4 0,0 1 0,-45-1 0,-32 10 0,-629-6 0,718-1 0,-26-4 0,25 3 0,-21-2 0,-459 3 0,244 3 0,-151-2 0,401 0 0,1 0 0,0 0 0,0 0 0,0 0 0,-1 0 0,2 0 0,-1 0 0,-1 0 0,1-1 0,0 1 0,0-1 0,0 1 0,-1-1 0,1 0 0,1 1 0,0-1 0,0 0 0,0 1 0,-1-1 0,2 0 0,-1 1 0,0-1 0,0 0 0,0 0 0,1 0 0,-1 1 0,0-1 0,0 0 0,0 1 0,1-1 0,-1 0 0,0 1 0,2-2 0,15-25 0,-13 21 0,0 0 0,0 0 0,-1 0 0,0-1 0,3-7 0,13-41 0,-5-6 0,-8 44 0,-3 9 0,0 1 0,2-13 0,-2 7 0,0 1 0,1 0 0,1 0 0,11-21 0,-1 3 0,5-13 0,-20 42 0,0 0 0,1-1 0,0 1 0,-1 0 0,1-1 0,-1 1 0,2 0 0,-2 0 0,1 0 0,0 0 0,0-1 0,0 1 0,0 1 0,0-1 0,0 0 0,1 0 0,-1 0 0,0 1 0,0-1 0,2 0 0,1 0 0,0 0 0,0 0 0,-1 1 0,1 0 0,0 0 0,6 0 0,-3 0 0,525 2 0,-273-4 0,670 2 0,-919 1 0,0 0 0,0 1 0,19 3 0,13 4 0,-8-4 0,-27-3 0,1 0 0,-1-1 0,1 0 0,-1 0 0,1-1 0,-1 0 0,13-2 0,-21 1 0,0 0 0,0 0 0,-1 0 0,1-1 0,-1 1 0,1 0 0,-1 0 0,1 0 0,-3-1 0,-4-2 0,8 4 0,2 3 0,0 1 0,0 1 0,-1-1 0,0 1 0,0 0 0,-1 0 0,1 0 0,-1-1 0,0 1 0,0 0 0,-1 6 0,-1 7 0,1 21 0,0-15 0,1 0 0,5 34 0,-2-43 0,0-1 0,-1 0 0,1 22 0,-3-32 0,0 0 0,1 1 0,0-1 0,0 0 0,1 1 0,2 5 0,-2-5 0,0-1 0,-1 0 0,0 1 0,1-1 0,-1 0 0,0 7 0,-2-6 0,1-4 0,0 1 0,0-1 0,-1 1 0,1-1 0,0 1 0,1 0 0,-1-1 0,0 0 0,0 1 0,0-1 0,1 1 0,0 0 0,0 0 0,-1-2 0,1 0 0,-1 0 0,1 0 0,-1 0 0,0 0 0,0 0 0,1 0 0,-1 0 0,0 0 0,0-1 0,1 1 0,-1 0 0,1 0 0,-1 0 0,0 0 0,0-1 0,1 1 0,-1 0 0,0 0 0,0-1 0,0 1 0,0 0 0,1 0 0,-1-1 0,0 1 0,0 0 0,1 0 0,-1-1 0,0 1 0,0-1 0,0 1 0,0 0 0,0-1 0,0 1 0,0 0 0,0-1 0,2-12 0,3-60 0,-2 39 0,-3-54 0,-1 34 0,-1 44 0,1 1 0,-1 0 0,-1-1 0,0 1 0,0 0 0,-9-16 0,6 12 0,2 6 0,0 0 0,1 0 0,-1 0 0,-1 1 0,0-1 0,-9-8 0,14 15 0,-1-1 0,0 1 0,1-1 0,-1 1 0,1-1 0,-2 0 0,2 1 0,-1 0 0,0-1 0,0 1 0,1 0 0,-1 0 0,0-1 0,0 1 0,0 0 0,0 0 0,0 0 0,0 0 0,1 0 0,-2 0 0,2 0 0,-1 0 0,0 0 0,0 0 0,0 0 0,0 1 0,0-1 0,0 0 0,1 0 0,-1 1 0,0-1 0,0 1 0,1-1 0,-1 1 0,0-1 0,0 1 0,1-1 0,-1 1 0,0 0 0,0 0 0,-2 2 0,1 0 0,-1 0 0,1-1 0,-1 2 0,2-1 0,-1 0 0,-2 6 0,4-8 0,-1 1 0,0-1 0,1 0 0,0 0 0,0 1 0,0-1 0,0 0 0,0 1 0,0-1 0,0 1 0,0-1 0,1 2 0,0-3 0,-1 1 0,0 0 0,0-1 0,0 0 0,1 1 0,-1-1 0,0 0 0,1 1 0,-1-1 0,1 0 0,-1 0 0,0 1 0,1-1 0,-1 0 0,0 0 0,1 0 0,0 1 0,-1-1 0,1 0 0,-1 0 0,0 0 0,1 0 0,0 0 0,-1 0 0,1 0 0,-1 0 0,0 0 0,1 0 0,0 0 0,-1 0 0,1 0 0,0 0 0,-1 0 0,0 0 0,1 0 0,-1-1 0,0 1 0,1 0 0,0 0 0,0-1 0,-1 1 0,0 0 0,0 0 0,0 0 0,1 0 0,-1 0 0,0 0 0,1 0 0,-1 0 0,0 0 0,0 0 0,0 0 0,0 0 0,0 0 0,1 0 0,-1-1 0,0 1 0,0 0 0,0 0 0,0 0 0,0 0 0,0 0 0,1 0 0,-1 0 0,0-1 0,0 1 0,0 0 0,0 0 0,1 0 0,-1 0 0,0 0 0,0-1 0,0 1 0,0 0 0,0-1 0,0 1 0,0 0 0,0 0 0,0 0 0,0 0 0,0 0 0,0-1 0,0 1 0,0 0 0,0 0 0,-11-3 0,-14 0 0,-79 9 0,-683-6 0,596 6 0,1 0 0,112-5 0,-77-2 0,110-5 0,31 4 0,0 0 0,-15 0 0,-157 2 0,184 0 0,0 0 0,0 0 0,1 1 0,-1-1 0,1 0 0,-1 0 0,0 1 0,1 0 0,-1-1 0,0 1 0,1 0 0,-1-1 0,1 1 0,-1 0 0,1 0 0,0 0 0,-1 0 0,1 0 0,0 1 0,0-1 0,-2 1 0,0 3 0,0 0 0,0 0 0,1 0 0,-3 8 0,2-5 0,-52 111 0,51-110 0,0 1 0,0 1 0,-1 15 0,1-13 0,0 0 0,-9 19 0,-3 9 0,15-37 0,0-3 0,0 1 0,1-1 0,-1 1 0,1-1 0,0 1 0,0-1 0,0 1 0,0 0 0,0 1 0,0-2 0,0-1 0,1 1 0,-1-1 0,0 1 0,1-1 0,-1 0 0,1 1 0,-1 0 0,1-1 0,-1 0 0,1 1 0,-1-1 0,1 0 0,-1 1 0,1-1 0,-1 0 0,2 0 0,-2 1 0,1-1 0,-1 0 0,1 0 0,0 0 0,-1 0 0,1 0 0,-1 0 0,2 0 0,-2 0 0,1 0 0,0 0 0,125 0 0,-51-1 0,-7-5 0,41 1 0,918 5 0,-524 0 0,-494-1 0,-1 0 0,0 0 0,12-3 0,11-1 0,-30 5 0,0-1 0,0 1 0,0 0 0,0-1 0,0 1 0,0 0 0,0-1 0,0 1 0,0-1 0,0 1 0,-1-1 0,1 0 0,0 1 0,0-1 0,-1 0 0,1 0 0,0 0 0,-1 1 0,1-1 0,-1 0 0,0 0 0,1 0 0,0 1 0,-1-1 0,0 0 0,0 0 0,0 0 0,1 0 0,-1-2 0,0-3 0,1-1 0,-1 0 0,-1-8 0,0 5 0,0-7 0,-6-30 0,2 18 0,-1-34 0,6 12 0,-1 50 0,1 0 0,0 1 0,0-1 0,-1 1 0,1-1 0,0 1 0,-1-1 0,1 0 0,-1 0 0,1 1 0,-1-1 0,1 1 0,-1 0 0,0-1 0,1 1 0,-1-1 0,1 1 0,-1 0 0,0-1 0,1 1 0,-1 0 0,1 0 0,-2-1 0,2 1 0,-1 0 0,1 0 0,-2 0 0,2 0 0,-1 0 0,-1 0 0,-28 0 0,22 0 0,-223 1 0,125-1 0,5-6 0,-69 2 0,140 3 0,2 1 0,0-1 0,0-1 0,-33-5 0,30 2 0,0 2 0,-58-2 0,-44 0 0,86 5 0,-165 4 0,31 2 0,76 3 0,34-3 0,-26 6 0,166-10 0,1088-2 0,-1080 6 0,33-1 0,-17 1 0,158-6 0,-247 0 0,0 0 0,1 1 0,-1-1 0,1 1 0,-2 0 0,1 0 0,7 4 0,-10-5 0,1 1 0,-1-1 0,1 1 0,-1-1 0,1 1 0,-1 0 0,0 0 0,0 0 0,0 0 0,1 0 0,-1 0 0,0 0 0,0 0 0,0 1 0,-1-1 0,2 0 0,-2 1 0,1-1 0,-1 0 0,1 0 0,0 1 0,-1 2 0,0-4 0,0 0 0,0 1 0,0-1 0,0 1 0,0-1 0,0 1 0,-1-1 0,1 0 0,0 1 0,-1-1 0,1 1 0,0-1 0,-1 0 0,1 1 0,0-1 0,-1 0 0,1 1 0,-1-1 0,1 0 0,-1 0 0,1 1 0,0-1 0,-1 1 0,0-1 0,1 0 0,-1 0 0,1 0 0,0 0 0,-1 0 0,0 0 0,0 0 0,-23 2 0,12-1 0,-44 7 0,-35 6 0,79-12 0,-1 0 0,-25 0 0,3 0 0,-90 0 0,72-3 0,-1-1 0,-86-13 0,144 15 0,0 0 0,0 0 0,0-1 0,8 0 0,6-1 0,384-10 0,-382 11 0,-19 2 0,-13-1 0,-161 6 0,51 2 0,65-5 0,-105 2 0,-222-5 0,439-12 0,36-3 0,150-9 0,-67 8 0,-330 32 0,-174 7 0,-172-22 0,247-2 0,253 1 0,-1 0 0,0 0 0,0 0 0,0 0 0,1 1 0,-1-1 0,0 1 0,0-1 0,0 1 0,1 1 0,-1-1 0,0 0 0,-3 2 0,5-2 0,-1 0 0,1 1 0,0-1 0,0 1 0,-1-1 0,1 0 0,1 1 0,-2 0 0,2 0 0,-1-1 0,1 1 0,-1-1 0,0 1 0,1 0 0,0 0 0,0 0 0,-1-1 0,1 1 0,1 3 0,-1 6 0,0 1 0,-1 0 0,0-1 0,-7 24 0,5-26 0,0 0 0,-7 11 0,8-16 0,0-1 0,0 0 0,0 1 0,-1-1 0,1 0 0,-1 0 0,0 0 0,-6 4 0,9-7 0,0 0 0,0 0 0,0 0 0,-1 0 0,1 0 0,0 1 0,0-1 0,0 0 0,0 0 0,0 0 0,0 0 0,0 0 0,-1 0 0,1 0 0,0 0 0,-1 0 0,1 0 0,0 0 0,0 0 0,0 0 0,0 0 0,0 0 0,0 0 0,-1 0 0,1 0 0,0 0 0,0 0 0,0 0 0,0 0 0,0 0 0,-1 0 0,1 0 0,0 0 0,0 0 0,-1 0 0,1 0 0,0-1 0,0 1 0,0 0 0,0 0 0,0 0 0,0 0 0,0 0 0,0 0 0,0 0 0,-1 0 0,1-1 0,0 1 0,0 0 0,0 0 0,0 0 0,0 0 0,0 0 0,0-1 0,0 1 0,0 0 0,0 0 0,0 0 0,0 0 0,0 0 0,0 0 0,0-1 0,0 1 0,0 0 0,0-1 0,0 1 0,0 0 0,0 0 0,1 0 0,1-14 0,-1 12 0,4-17 0,9-26 0,-12 39 0,1 0 0,0 1 0,0-1 0,0 1 0,2 0 0,-2-1 0,1 2 0,8-9 0,-12 13 0,0 0 0,1 0 0,-1 0 0,0 0 0,0 0 0,0 0 0,0 0 0,0 0 0,1 0 0,-1-1 0,0 1 0,0 0 0,0 0 0,0 0 0,0 0 0,0 0 0,0 0 0,0 0 0,0 0 0,1 0 0,-1 0 0,0 0 0,0 0 0,0 0 0,0 0 0,0 0 0,0 0 0,0 0 0,0 0 0,1 0 0,-1 0 0,0 0 0,0 0 0,0 0 0,0 1 0,1-1 0,-1 0 0,0 0 0,0 0 0,0 0 0,0 0 0,0 0 0,0 0 0,0 0 0,0 0 0,0 0 0,0 0 0,0 0 0,0 1 0,0-1 0,0 0 0,0 1 0,3 8 0,-3 11 0,-4 2 0,2-16 0,1 1 0,0-1 0,1 1 0,0 10 0,0-15 0,0-1 0,1 2 0,0-2 0,-1 1 0,1-1 0,-1 1 0,1-1 0,0 1 0,0 0 0,0-1 0,0 1 0,1-1 0,-1 0 0,0 1 0,0-1 0,1 1 0,-1-1 0,1 0 0,0 0 0,0 0 0,2 1 0,1 0 0,1 0 0,-1 0 0,0-1 0,1 1 0,0-1 0,0-1 0,8 2 0,43-3 0,-22 0 0,78 0 0,118 2 0,-216 0 0,-15-1 0,0 0 0,0 0 0,0 0 0,0 0 0,0 1 0,0-1 0,-1 0 0,1 0 0,0 0 0,0 0 0,0 0 0,0 0 0,0 0 0,0 0 0,0 0 0,0 0 0,0 0 0,0 0 0,0 0 0,0 0 0,0 0 0,0 0 0,0 0 0,0 0 0,0 0 0,0 0 0,0 0 0,0 0 0,0 1 0,0-1 0,0 0 0,0 0 0,0 0 0,0 0 0,0 0 0,0 0 0,0 0 0,0 0 0,0 0 0,0 0 0,0 0 0,0 0 0,0 0 0,0 0 0,0 0 0,0 0 0,0 0 0,0 0 0,0 0 0,0 1 0,0-1 0,0 0 0,0 0 0,0 0 0,1 0 0,-1 0 0,0 0 0,0 0 0,0 0 0,0 0 0,0 0 0,0 0 0,0 0 0,0 0 0,0 0 0,0 0 0,-25 5 0,-56 2 0,-139-5 0,110-3 0,21 1 0,390-6 0,5 0 0,809 6 0,-1101 0 0,0-1 0,14-3 0,-17 1 0,0 2 0,0 0 0,0 0 0,15 1 0,-24 0 0,-1 1 0,1-1 0,-1 1 0,0 0 0,1-1 0,-1 1 0,0 0 0,0 0 0,0 0 0,0-1 0,0 1 0,1 0 0,-2 0 0,1 0 0,1 2 0,13 19 0,-13-19 0,6 16 0,-8-18 0,1 0 0,-1 0 0,1 0 0,-1 1 0,0-1 0,0 0 0,0 0 0,0 0 0,0 1 0,0-1 0,-1 0 0,1 0 0,-1 0 0,1 1 0,-2-3 0,1 1 0,0-1 0,-1 0 0,1 0 0,0 0 0,0 0 0,0 0 0,0-1 0,-1-1 0,2 3 0,-8-13 0,0 0 0,-7-18 0,0 1 0,12 22 0,0 0 0,0-1 0,1 1 0,0-1 0,-1-16 0,-3-19 0,5 43 0,0 0 0,1 0 0,0 1 0,-1-1 0,1 0 0,-1 0 0,0 1 0,1-1 0,-1 0 0,0 0 0,0 1 0,1-1 0,-1 1 0,0-1 0,0 1 0,0 0 0,0-1 0,0 1 0,0 0 0,1-1 0,-2 1 0,1 0 0,1 0 0,-2 0 0,1-1 0,1 1 0,-2 0 0,1 0 0,0 0 0,0 1 0,-1-1 0,-6 1 0,0-1 0,-15 5 0,16-3 0,-32 3 0,-1 0 0,1-3 0,-70-3 0,37 0 0,-87 2 0,-164-2 0,269 0 0,-136-3 0,90 0 0,65 2 0,-184 1 0,111 2 0,46-1 0,-67 1 0,128-2 0,-1 1 0,1 1 0,0-1 0,-1 0 0,1 0 0,0 0 0,0 1 0,-1-1 0,1 0 0,-1 1 0,1-1 0,0 1 0,0-1 0,0 1 0,0-1 0,0 1 0,0 0 0,0 0 0,0 0 0,0 0 0,0 0 0,0-1 0,0 1 0,-1 2 0,2-2 0,0 1 0,0-1 0,0 0 0,0 0 0,0 1 0,0-1 0,0 0 0,0 1 0,0-1 0,1 0 0,-1 0 0,1 0 0,-1 0 0,1 0 0,-1 0 0,1 1 0,0-1 0,0 0 0,-1 0 0,1 0 0,0-1 0,0 1 0,2 1 0,-3-1 0,6 4 0,0 0 0,0 0 0,7 4 0,-10-8 0,0 1 0,0 0 0,0-1 0,0 0 0,1 0 0,-1-1 0,0 1 0,0 0 0,1-1 0,3 0 0,114-2 0,-32-1 0,142-3 0,-14 1 0,126 5 0,-233 5 0,30 1 0,-34 0 0,-11-1 0,126-5 0,-220 0 0,0 0 0,0 0 0,0 0 0,0 0 0,0-1 0,0 1 0,0 0 0,0-1 0,0 1 0,-1 0 0,2-1 0,-2 0 0,1 1 0,0-1 0,0 0 0,-1 1 0,1-1 0,-1 1 0,1-1 0,0 0 0,-1 0 0,1 1 0,-1-1 0,0 0 0,1 0 0,0 0 0,-1 0 0,0 1 0,0-1 0,0 0 0,0 0 0,0 0 0,0 0 0,0-1 0,0 1 0,0 0 0,0 0 0,0 0 0,0 0 0,0 0 0,0 1 0,0-1 0,0 0 0,0-1 0,-1 2 0,0-1 0,1 0 0,0 0 0,-1 0 0,1 1 0,-1-1 0,0 0 0,1 1 0,-1-1 0,0 0 0,0 0 0,1 1 0,-1-1 0,0 1 0,0-1 0,0 1 0,1-1 0,-2 1 0,1-1 0,1 1 0,-2 0 0,1 0 0,-1-1 0,-4 1 0,0 1 0,0-1 0,0 1 0,1 0 0,-1 0 0,0 0 0,1 1 0,0 0 0,-1 0 0,1 0 0,-7 4 0,-21 8 0,28-12 0,-1-1 0,0-1 0,0 1 0,1-1 0,-1 0 0,-10 0 0,-15 0 0,-218 28 0,192-24 0,-85-4 0,64-1 0,-901 1 0,978 0 0,0 1 0,1-1 0,-2 0 0,2 0 0,-1 0 0,0 0 0,0-1 0,0 1 0,1 0 0,-2 0 0,2 0 0,-1 0 0,0-1 0,0 1 0,1 0 0,-1-1 0,0 1 0,0-1 0,1 1 0,-1 0 0,0-1 0,1 1 0,-1-1 0,1 0 0,-1 1 0,1-1 0,-1 0 0,1 1 0,-1-2 0,1 1 0,0-1 0,0 0 0,0 0 0,0 1 0,0-1 0,0 1 0,0-1 0,0 1 0,1-1 0,-1 0 0,1 1 0,1-3 0,-1 1 0,1-1 0,0-1 0,0 1 0,1 0 0,-1 0 0,4-4 0,-5 7 0,0 0 0,1 0 0,-1 0 0,1 0 0,-1-1 0,1 1 0,-1 0 0,1 1 0,0-1 0,-1 0 0,1 1 0,0-1 0,0 1 0,-1 0 0,1-1 0,0 1 0,0 0 0,2 0 0,31 0 0,64 6 0,-63-2 0,134-2 0,-95-3 0,-60 1 0,1 1 0,-1 0 0,31 6 0,-32-4 0,0-2 0,1 1 0,16-1 0,13 0 0,38 9 0,-44-5 0,69 2 0,0-7-1365</inkml:trace>
</inkml:ink>
</file>

<file path=ppt/ink/ink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63"/>
    </inkml:context>
    <inkml:brush xml:id="br0">
      <inkml:brushProperty name="width" value="0.1" units="cm"/>
      <inkml:brushProperty name="height" value="0.1" units="cm"/>
      <inkml:brushProperty name="color" value="#00A0D7"/>
    </inkml:brush>
  </inkml:definitions>
  <inkml:trace contextRef="#ctx0" brushRef="#br0">129 0 24575,'0'2'0,"0"16"0,1 0 0,3 19 0,-3-36 0,-1 1 0,0-1 0,0 1 0,0 0 0,0 0 0,0-1 0,0 1 0,0-1 0,-1 2 0,1-2 0,-1 1 0,0-1 0,1 1 0,-1-1 0,0 1 0,0-1 0,0 1 0,0-1 0,-2 2 0,-6 11 0,8-12 0,-1 0 0,1 1 0,1 0 0,-1-1 0,0 1 0,1 0 0,0 0 0,0 0 0,0-1 0,0 5 0,0-5 0,1 1 0,-1-1 0,0 1 0,0 0 0,-1-1 0,1 1 0,-1 0 0,1-1 0,-1 1 0,0-1 0,-2 5 0,2-4 0,-1 0 0,1-1 0,-1 2 0,1-1 0,1 0 0,-2 4 0,2-3 0,-1-1 0,0 0 0,0 0 0,0 0 0,-1 0 0,-1 4 0,2-4 0,-1 0 0,1-1 0,0 1 0,0 0 0,1 0 0,-1 0 0,0 3 0,1-3 0,-1 1 0,0-1 0,1 0 0,-4 6 0,-12 35 0,9-13 0,5-22 0,-1 0 0,1-1 0,-6 11 0,6-13 0,-1 1 0,1 0 0,-2 8 0,3-9 0,0 0 0,-1-1 0,0 1 0,0 0 0,-5 7 0,6-11 0,0 1 0,0-1 0,0 1 0,0-1 0,1 1 0,-1-1 0,1 0 0,0 1 0,-1-1 0,2 6 0,-1-7 0,0 0 0,0-1 0,0 1 0,0 0 0,0 0 0,0 0 0,0-1 0,1 1 0,-1 1 0,0-2 0,1 1 0,0 0 0,-1-1 0,0 1 0,1 0 0,-1-1 0,1 1 0,0 0 0,0-1 0,-1 1 0,1-1 0,0 1 0,0 0 0,-1-1 0,2 1 0,-2-1 0,1 0 0,0 1 0,0-1 0,0 0 0,0 0 0,1 1 0,15-1 0,0-1 0,32-4 0,-36 2 0,0 2 0,1 0 0,-1 0 0,0 1 0,22 2 0,7 1 0,-31-2 0,2-1 0,19 6 0,-18-4 0,1 0 0,0 0 0,-1-2 0,28-1 0,-7 0 0,-24 1 0,-1-1 0,17-3 0,-16 2 0,-1 0 0,18 0 0,428 2 0,-449 0 0,-1-1 0,0 0 0,13-3 0,-12 2 0,-1 1 0,0 0 0,14-1 0,94-3 0,-88 5 0,92 5 0,-27 1 0,-54-4 0,42-3 0,23 1 0,-89 1 0,98 3 0,171-4 0,-219 6 0,-29-6 0,28 0 0,-54-1 0,-1 0 0,0-1 0,8-1 0,-16 1 0,1 0 0,-1 0 0,1 1 0,-2-1 0,2 0 0,-1 1 0,-1-1 0,-1-2 0,-3-5 0,-3-5 0,8 12 0,-1-1 0,1 1 0,-1-1 0,1 1 0,-1 0 0,2-1 0,-1 0 0,0 1 0,0-1 0,0-3 0,-5-21 0,4 23 0,1-1 0,0 0 0,-1-10 0,1 12 0,0-1 0,1 1 0,-1-1 0,0 1 0,-1 0 0,1 0 0,-4-6 0,-4-8 0,4 2 0,-1 1 0,-14-23 0,17 33 0,2-1 0,-1 1 0,1-1 0,-1 1 0,0-7 0,1 5 0,0 1 0,-1 0 0,-3-9 0,-2 1 0,6 9 0,-1 0 0,0 1 0,1-1 0,-1 0 0,-1 1 0,1 0 0,-1 0 0,-2-4 0,2 4 0,-1-1 0,2 0 0,-1 0 0,0 0 0,1 0 0,0-1 0,0 1 0,0 0 0,1-1 0,0 1 0,0-1 0,0 0 0,1 1 0,-1-8 0,0 8 0,0 0 0,-1 0 0,0 0 0,0 0 0,0 0 0,-1 0 0,-4-6 0,-4-7 0,10 16 0,-1-2 0,1 0 0,-1 0 0,0 1 0,1 0 0,-1-1 0,-4-3 0,5 6 0,-1-2 0,1 2 0,-1-1 0,1 0 0,0 1 0,-1-1 0,0 1 0,1 0 0,-1-1 0,1 1 0,-1 0 0,1 0 0,-1 0 0,1 0 0,-4 0 0,-61-1 0,-28 3 0,71 0 0,-26 1 0,-46 3 0,39-7 0,-78 2 0,112 0 0,-50 3 0,12-4 0,-79 1 0,132-1 0,-110 5 0,69-4 0,-48-3 0,71 0 0,-19-1 0,32 3 0,-1-1 0,1-1 0,-16-3 0,14 2 0,-27-2 0,-21 4 0,32 1 0,-31-3 0,12 0 0,-68 3 0,48 1 0,38-2 0,20 0 0,0 0 0,-1 1 0,1 1 0,-15 2 0,23-2 0,0 0 0,0 0 0,0 0 0,1 0 0,-1 1 0,0-1 0,1 1 0,0 0 0,-1 0 0,1-1 0,0 1 0,0 1 0,0-1 0,0 0 0,0 0 0,0 1 0,1-1 0,0 1 0,0-1 0,-1 1 0,1-1 0,1 1 0,-1 0 0,0-1 0,0 4 0,1-5 0,0-1 0,0 1 0,0-1 0,1 0 0,-1 1 0,0-1 0,0 1 0,0-1 0,0 1 0,0-1 0,0 1 0,1-1 0,-1 0 0,1 1 0,-1-1 0,0 1 0,1-1 0,-1 0 0,0 1 0,1-1 0,-1 1 0,1-1 0,-1 0 0,1 1 0,-1-1 0,0 0 0,1 0 0,0 0 0,-1 1 0,1-1 0,-1 0 0,0 0 0,1 0 0,0 0 0,-1 0 0,1 0 0,-1 0 0,2 0 0,27 0 0,-22 0 0,101-9 0,-68 4 0,42 1 0,159-2 0,1025 6 0,-1265 0 0,1 0 0,-1 1 0,0-1 0,0 0 0,0 0 0,1 0 0,-1 1 0,0 0 0,0-1 0,0 1 0,1-1 0,-1 1 0,0-1 0,0 1 0,0-1 0,0 1 0,0 0 0,0 0 0,-1-1 0,2 1 0,-2 0 0,1 1 0,0-2 0,0 1 0,-1 0 0,0 0 0,1 0 0,-1 0 0,1 0 0,-1 0 0,1 1 0,-1-1 0,0 0 0,0 0 0,0 0 0,0 0 0,0 0 0,0 0 0,-1 3 0,1-4 0,-1 1 0,1-1 0,0 1 0,0-1 0,-1 1 0,1-1 0,-1 1 0,1-1 0,-1 0 0,1 1 0,-1-1 0,1 0 0,-1 1 0,0 0 0,1-1 0,0 0 0,-1 0 0,0 1 0,0-1 0,1 0 0,-1 0 0,1 0 0,-1 0 0,0 0 0,1 0 0,-2 0 0,-21 0 0,16 0 0,-100 5 0,8 0 0,-727-5 0,425 0 0,379 1 0,0 1 0,-32 6 0,31-3 0,-44 1 0,50-4 0,1 0 0,-18 3 0,17-2 0,-27 2 0,43-5 0,-1 0 0,0 0 0,1-1 0,-1 1 0,1 0 0,-1-1 0,1 1 0,-3-2 0,-9-2 0,13 4 0,-1 0 0,1 0 0,-1 0 0,1 0 0,0 0 0,-1 0 0,1 0 0,0 0 0,-1 1 0,1-1 0,-1 0 0,1 0 0,0 0 0,-1 1 0,1-1 0,0 1 0,0-1 0,-1 0 0,1 0 0,0 1 0,-1-1 0,1 0 0,0 1 0,0-1 0,0 0 0,0 1 0,0-1 0,-1 0 0,1 1 0,0-1 0,0 1 0,-2 6 0,0-4 0,1 1 0,0-1 0,0 0 0,0 1 0,1-1 0,-1 5 0,2-7 0,-1-1 0,0 1 0,0-1 0,1 1 0,0-1 0,-1 1 0,0 0 0,1-1 0,-1 1 0,1-1 0,0 1 0,-1-1 0,1 0 0,-1 1 0,1-1 0,0 0 0,-1 1 0,1-1 0,0 0 0,0 0 0,-1 1 0,1-1 0,-1 0 0,2 0 0,-2 0 0,1 0 0,1 0 0,24 1 0,-22-2 0,89-7 0,-65 4 0,49-1 0,-14 2 0,-29 1 0,130-4 0,593 6 0,-628 6 0,-94-5 0,62 8 0,-71-7 0,1-1 0,34-2 0,-10 0 0,-40 1 0,4 0 0,1 0 0,0 0 0,-1-2 0,1 1 0,24-7 0,21-2 0,-61 8 0,-5 0 0,-6 0 0,-143 0 0,85 3 0,-72-1 0,408-6 0,-263 6 0,1 0 0,-1 1 0,1-1 0,-1 1 0,0 0 0,1 0 0,0 0 0,5 3 0,32 17 0,-25-11 0,-12-9 0,-2 1 0,1 1 0,0-1 0,-1 1 0,1-1 0,-1 1 0,0 0 0,3 3 0,-6-6 0,0 0 0,0 1 0,0-1 0,-1 0 0,1 0 0,0 0 0,-1 0 0,1 1 0,0-1 0,0 0 0,0 0 0,0 1 0,-1-1 0,1 0 0,0 0 0,0 0 0,0 0 0,-1 0 0,1 0 0,-1 0 0,1 0 0,0 0 0,0 0 0,0 0 0,-1 0 0,1 0 0,0 0 0,0 0 0,-1 0 0,-10 0 0,11 0 0,-647 0 0,502 5 0,-13 1 0,138-6 0,-28 5 0,26-2 0,-22 0 0,-141 7 0,148-8 0,-42-2 0,29-1 0,24 0 0,-41-7 0,41 5 0,-42-2 0,-180 5 0,235-1 0,11-1 0,9 1 0,342-39 0,-166 22 0,-121 13 0,-34 2 0,30 0 0,7 2 0,48 2 0,-103 1 0,0-1 0,0 1 0,0 0 0,9 4 0,-19-6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0,-7 5 0,-11 0 0,-7-2 0,-37 0 0,10-1 0,28-1 0,-53 6 0,-66 3 0,126-8 0,1-1 0,-19 6 0,4-1 0,2-3 0,-45 0 0,29-1 0,-52 5 0,66-4 0,26-3 0,0 0 0,1 0 0,-1 1 0,0 0 0,1 0 0,0 0 0,-1 0 0,1 1 0,-1 0 0,2 0 0,-2 0 0,-4 3 0,-11 8 0,13-8 0,0-1 0,-9 9 0,14-12 0,2 1 0,-1 0 0,-1 0 0,2 1 0,-1-1 0,1 0 0,-1 0 0,1 1 0,0-1 0,0 0 0,-2 5 0,2-1 0,5-13 0,2-7 0,9-10 0,-14 21 0,0 1 0,0 0 0,-1 0 0,1 0 0,0 0 0,-1 0 0,1 0 0,-1-1 0,0 1 0,0-3 0,0 5 0,0 0 0,0 0 0,0-1 0,0 1 0,0-1 0,0 1 0,0 0 0,0 0 0,0 0 0,0-1 0,0 1 0,0 0 0,-1 0 0,1 0 0,0-1 0,0 1 0,0 0 0,0 0 0,0 0 0,0 0 0,-1 0 0,1-1 0,0 1 0,-1 0 0,1 0 0,0 0 0,0 0 0,0 0 0,-1 0 0,1 0 0,0 0 0,0 0 0,0-1 0,-2 1 0,-7 5 0,-6 9 0,14-13 0,1-1 0,-2 1 0,2 0 0,-1-1 0,1 2 0,-1-2 0,0 1 0,1 0 0,0 0 0,-1 0 0,1 0 0,0-1 0,-1 1 0,1 0 0,-1 1 0,1-2 0,0 1 0,0 0 0,0 0 0,0 0 0,0 0 0,0 0 0,1 0 0,0 2 0,-1-3 0,1 1 0,1 0 0,-1 0 0,-1-1 0,2 1 0,-1 0 0,0-1 0,0 1 0,0-1 0,1 0 0,-1 1 0,1 0 0,-1-1 0,0 0 0,0 0 0,1 0 0,-1 0 0,0 0 0,3 0 0,144-1 0,-123-1 0,41-8 0,-7 0 0,19 4 0,116 5 0,-97 2 0,967-1 0,-973-5 0,-58 4 0,29 2 0,-61-1 0,1 0 0,-1 1 0,1-1 0,-1 1 0,0 0 0,0-1 0,0 1 0,1-1 0,-1 1 0,-1 1 0,2-2 0,-1 1 0,-1 0 0,2 0 0,-2 0 0,1 0 0,-1 0 0,2 0 0,-1 2 0,-1-2 0,0-1 0,1 1 0,0 0 0,-1-1 0,0 1 0,0-1 0,0 1 0,1 0 0,-1-1 0,0 1 0,0 0 0,0 0 0,0-1 0,0 1 0,0 0 0,0-1 0,0 1 0,0 0 0,-1-1 0,1 1 0,0 0 0,0-1 0,0 1 0,-1 0 0,0-1 0,1 1 0,0 0 0,-1-1 0,1 1 0,0-1 0,-1 1 0,0-1 0,1 1 0,-2 0 0,-8 2 0,1-1 0,-1 1 0,0-2 0,0 1 0,0-1 0,0 0 0,-13-1 0,-9 1 0,-43 1 0,-9 1 0,-35 2 0,49-4 0,13 1 0,-60 4 0,-71 5 0,181-11 0,-170 5 0,-10-5 0,378-12 0,-13 1 0,-57 12 0,-50 0 0,102-9 0,-162 6 0,-13 1 0,-20-1 0,-505 1 0,260 2 0,-390-1 0,645-1 0,11 1 0,1 0 0,-1 0 0,0-1 0,1 1 0,-1 0 0,0 0 0,0 0 0,1 0 0,-1 0 0,0 0 0,0 0 0,1 0 0,-1 0 0,0 0 0,0 0 0,1 1 0,-1-1 0,1 0 0,-1 0 0,0 1 0,0-1 0,1 0 0,-1 0 0,0 1 0,1-1 0,0 1 0,-1-1 0,1 0 0,-1 1 0,0-1 0,1 1 0,0-1 0,-1 1 0,1-1 0,-1 1 0,1 0 0,0 0 0,0-1 0,-1 1 0,1-1 0,0 1 0,0 0 0,0 0 0,-4 15 0,1 0 0,1 1 0,0 21 0,-1 3 0,3-38 0,-1-1 0,1 0 0,-1 0 0,0 1 0,0-1 0,0 0 0,0 0 0,0 0 0,-1 0 0,1 0 0,-1 0 0,1-1 0,-1 1 0,0 0 0,-3 2 0,127-115 0,-116 104 0,-3 5 0,-1 0 0,0 1 0,0-2 0,0 1 0,1 0 0,-2 0 0,1-1 0,-1 1 0,1-1 0,-1 0 0,1 1 0,-1-5 0,-1 7 0,0 0 0,0 0 0,0-1 0,0 1 0,0 0 0,0 0 0,0 0 0,0-1 0,0 1 0,0 0 0,0 0 0,0 0 0,0 0 0,-1 0 0,1-1 0,0 1 0,0 0 0,0 0 0,0 0 0,0 0 0,-1 0 0,1 0 0,0 0 0,-1 0 0,1-1 0,0 1 0,0 0 0,0 0 0,0 0 0,-1 0 0,1 0 0,0 0 0,0 0 0,0 0 0,-1 0 0,1 0 0,0 0 0,-1 0 0,1 0 0,0 0 0,0 0 0,0 1 0,0-1 0,-1 0 0,1 0 0,0 0 0,0 0 0,0 0 0,0 0 0,-1 0 0,1 0 0,0 1 0,0-1 0,-1 0 0,1 0 0,-12 7 0,3 1 0,-2 0 0,2 1 0,-15 17 0,23-26 0,1 1 0,-1 0 0,1 0 0,-1 0 0,1-1 0,-1 1 0,1 0 0,0 0 0,0 0 0,0 0 0,0 0 0,-1 0 0,1 0 0,0 0 0,0 0 0,1 0 0,-1 0 0,0-1 0,0 2 0,0-1 0,1 0 0,-1-1 0,0 1 0,1 0 0,-1 0 0,1 0 0,0 1 0,3 2 0,0-1 0,-1 1 0,1-1 0,7 5 0,1 1 0,-10-8 0,-1 0 0,1 0 0,1 0 0,-2 0 0,2 1 0,-1-1 0,1 0 0,-2-1 0,2 1 0,-1-1 0,1 1 0,-1-1 0,5 1 0,35-2 0,-20 0 0,36 2 0,-23 0 0,64-5 0,-75 0 0,-6 2 0,29-1 0,304 3 0,-650 14 0,29 0 0,79-14 0,191 0 0,0 0 0,-1 0 0,1 0 0,0 0 0,-1 0 0,1 0 0,-1 0 0,1 0 0,0 0 0,-1 0 0,1 0 0,0 0 0,-1 0 0,1 0 0,-1 0 0,1 0 0,0-1 0,0 1 0,-1 0 0,1 0 0,0 0 0,0 0 0,-1-1 0,1 1 0,-1 0 0,1 0 0,0-1 0,0 1 0,0-1 0,-1 1 0,1 0 0,0 0 0,0-1 0,0 0 0,0 0 0,0 0 0,0 1 0,1-1 0,-1 0 0,0 0 0,0 1 0,1-2 0,0 2 0,-1-1 0,1 0 0,-1 1 0,2-2 0,26-24 0,-21 21 0,-3 1 0,2 1 0,-1-1 0,1 1 0,0 1 0,0-1 0,8-3 0,-7 4 0,-1-1 0,0 1 0,0-1 0,0 0 0,9-8 0,-12 9 0,-1 0 0,0 1 0,0-1 0,1 0 0,0 0 0,-1 1 0,1 0 0,0 0 0,0-1 0,-1 1 0,1 0 0,0 0 0,0 1 0,0-1 0,0 1 0,1-1 0,-1 1 0,4 0 0,63 1 0,174-2 0,-171-5 0,18 1 0,-57 5 0,30 0 0,-64 0 0,1 0 0,0 0 0,0 0 0,-1 0 0,1 1 0,-1-1 0,1 0 0,0 0 0,0 0 0,-1 1 0,1-1 0,0 0 0,-1 0 0,1 1 0,-1-1 0,2 1 0,-2-1 0,0 1 0,0-1 0,0 0 0,0 1 0,1-1 0,-1 0 0,0 0 0,0 1 0,0-1 0,0 0 0,0 1 0,0-1 0,0 1 0,0-1 0,0 0 0,0 1 0,0-1 0,0 0 0,0 1 0,0-1 0,-1 0 0,1 1 0,0 0 0,-2 0 0,2 0 0,-1 0 0,0 1 0,0-1 0,0 0 0,-1 0 0,1 0 0,0 0 0,0 0 0,0-1 0,-2 2 0,-24 9 0,0-1 0,-43 10 0,36-11 0,24-7 0,0-1 0,0 1 0,0-2 0,-1 1 0,1-1 0,-11-2 0,-11 0 0,-56-3 0,-4-1 0,50 5 0,24 0 0,-1 1 0,0 0 0,0 2 0,-25 4 0,92-7 0,200-4 0,-237 5 0,0-1 0,16-3 0,13-1 0,90-2 0,-83 2 0,-22 2 0,29 0 0,62 4 0,143-2 0,-179-4 0,26-1 0,429 6 0,-485-6 0,-48 6 0,-2 0 0,1 0 0,-1 0 0,1-1 0,0 1 0,0 0 0,-1-1 0,1 1 0,0 0 0,-1-1 0,1 1 0,-1 0 0,1-1 0,-1 1 0,1-1 0,-1 0 0,1 1 0,-1-1 0,0 1 0,1-1 0,-1 1 0,1-1 0,-1 1 0,0-1 0,0 0 0,0 1 0,1-1 0,-1 1 0,0-1 0,0 0 0,0 0 0,0 1 0,0-1 0,0 0 0,0 1 0,-1-2 0,1 2 0,0-1 0,0 0 0,0 0 0,0 0 0,0 0 0,0 0 0,0 1 0,1-1 0,-1 0 0,0 0 0,1 1 0,-1-1 0,0 0 0,1 1 0,-1-1 0,0 0 0,1 0 0,0 0 0,-1 1 0,1-1 0,-1 1 0,2-2 0,-1 2 0,-1 0 0,1 0 0,0 0 0,-1 0 0,1 0 0,-1 0 0,0 0 0,1 0 0,0 0 0,-1 0 0,1 1 0,-1-1 0,1 0 0,0 0 0,-1 0 0,0 0 0,1 1 0,-1-1 0,1 0 0,-1 0 0,1 1 0,-1-1 0,0 0 0,1 1 0,-1-1 0,0 0 0,1 1 0,-1 0 0,1-1 0,-1 0 0,0 1 0,0-1 0,0 1 0,1 0 0,6 16 0,-5-8 0,-2-7 0,1 0 0,-1 1 0,1 0 0,-1-1 0,0 0 0,0 1 0,-1 4 0,0-6 0,1 0 0,0 0 0,-1-1 0,1 1 0,-1 0 0,0-1 0,1 1 0,-1-1 0,1 1 0,-1 0 0,0-1 0,0 1 0,1 0 0,-1-1 0,0 0 0,0 1 0,0-1 0,0 0 0,0 1 0,1-1 0,-2 0 0,2 0 0,-1 0 0,-1 1 0,2-1 0,-1 0 0,-2 0 0,-32 1 0,-66-4 0,10-2 0,-380 5 0,376 6 0,18-1 0,12-3 0,-122 2 0,174-4 0,-13-1 0,25 1 0,0 0 0,-1 0 0,1 0 0,-1 0 0,1 0 0,0 1 0,0-1 0,-1 0 0,1 1 0,0-1 0,-1 1 0,1-1 0,-1 1 0,1 1 0,1-2 0,-1 1 0,0 0 0,1 0 0,-1 0 0,1 0 0,-1 0 0,0-1 0,1 1 0,0 1 0,0-1 0,0 0 0,-1 0 0,1 0 0,0 0 0,0 0 0,0 0 0,0 0 0,0 0 0,1 0 0,-1 0 0,0 0 0,0 0 0,1 0 0,0 0 0,0 1 0,0 1 0,0-2 0,0 1 0,0-1 0,0 1 0,0 0 0,1-1 0,-1 1 0,1-1 0,0 0 0,-1 1 0,1-1 0,0 0 0,3 2 0,1-2 0,0 0 0,1 0 0,0 0 0,-1-1 0,1 1 0,-1-1 0,1-1 0,6 0 0,12 0 0,42 2 0,68-2 0,-102-1 0,35-1 0,-43 2 0,26-4 0,-26 2 0,28 0 0,122-2 0,187 5 0,-356 0 0,1 0 0,0 1 0,-1 0 0,1 0 0,-1 0 0,0 1 0,0 0 0,0 0 0,8 5 0,-8-6 0,-1 1 0,-1 0 0,2-1 0,5 2 0,-10-3 0,-1 0 0,2 1 0,-1-1 0,0 0 0,0 0 0,0 0 0,0 0 0,0 0 0,0-1 0,0 1 0,0 0 0,2-1 0,-3 1 0,0 0 0,0-1 0,1 1 0,-1 0 0,0 0 0,0-1 0,0 1 0,1 0 0,-1 0 0,1-1 0,-1 1 0,0 0 0,0-1 0,0 1 0,0 0 0,0-1 0,0 1 0,0 0 0,0-1 0,0 1 0,0 0 0,0-1 0,0 1 0,0 0 0,0-1 0,0 1 0,0 0 0,0-1 0,0 1 0,0-1 0,0 1 0,-1-1 0,0 0 0,0 0 0,1 0 0,-2-1 0,2 1 0,-1 0 0,-1 0 0,2 0 0,-1 0 0,-1 0 0,1 0 0,-1 0 0,1 1 0,0-1 0,-1 0 0,1 1 0,0-1 0,-1 0 0,1 1 0,-1-1 0,0 1 0,1 0 0,-4-1 0,-4 0 0,-1 1 0,-16 0 0,15 0 0,-65-6 0,75 6 0,-28 1 0,0-1 0,1-2 0,-46-7 0,9-9 0,49 15-77,9 1-181,0 0 1,-1 0-1,1 1 0,-9 0 1</inkml:trace>
</inkml:ink>
</file>

<file path=ppt/ink/ink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64"/>
    </inkml:context>
    <inkml:brush xml:id="br0">
      <inkml:brushProperty name="width" value="0.1" units="cm"/>
      <inkml:brushProperty name="height" value="0.1" units="cm"/>
      <inkml:brushProperty name="color" value="#00A0D7"/>
    </inkml:brush>
  </inkml:definitions>
  <inkml:trace contextRef="#ctx0" brushRef="#br0">1 527 24575,'0'-4'0,"0"-8"0,0 0 0,1 0 0,0 1 0,5-16 0,8-5 0,-11 27 0,-1-1 0,0 1 0,1-1 0,-1 0 0,-1 1 0,1-2 0,-1 1 0,0-6 0,-1 9 0,1 0 0,-1 1 0,1 0 0,0-1 0,-1 0 0,1 1 0,1 0 0,-1 0 0,0-1 0,1 1 0,-1 0 0,1 0 0,3-4 0,9-13 0,-1-9 0,-7 15 0,1 0 0,10-16 0,34-40 0,-36 51 0,20-21 0,-25 29 0,-8 7 0,0 0 0,1 1 0,-1-1 0,1 1 0,-1-1 0,1 1 0,0 0 0,0 0 0,0 0 0,1 1 0,-1-1 0,1 1 0,4-3 0,2 1 0,-1 0 0,0-1 0,15-7 0,-19 8 0,1-1 0,0 1 0,0 1 0,1-1 0,0 1 0,-1 0 0,1 0 0,-1 0 0,1 1 0,9-1 0,87-3 0,-93 6 0,1-1 0,1 1 0,-2 0 0,18 5 0,-6-2 0,0-1 0,0-1 0,0-1 0,43-2 0,-15 0 0,-19 0 0,32 2 0,-60 0 0,0 0 0,0 0 0,0 0 0,0 0 0,0 0 0,0 1 0,-1-1 0,1 1 0,0 0 0,-1 0 0,0-1 0,3 5 0,13 7 0,54 36 0,-52-38 0,-14-9 0,-1 1 0,1 0 0,-2 0 0,2 0 0,5 5 0,-10-6 0,0 0 0,1-1 0,-1 0 0,1 1 0,0-1 0,-1 0 0,1 0 0,0 0 0,0 0 0,0 0 0,-1 0 0,1-1 0,1 1 0,-2 0 0,2-1 0,-1 0 0,0 1 0,3-1 0,-3 1 0,1-1 0,0 2 0,0-2 0,-1 1 0,1 0 0,0 0 0,-1 1 0,0-1 0,1 0 0,-1 1 0,1 0 0,-2-1 0,4 3 0,-3-1 0,0-1 0,1 0 0,-1-1 0,1 2 0,0-2 0,0 1 0,0-1 0,0 0 0,-1 0 0,5 2 0,0-2 0,-2 0 0,1 0 0,-1 0 0,0 0 0,0 1 0,1-1 0,-1 1 0,-1 0 0,1 1 0,0-1 0,0 1 0,4 3 0,0 1 0,2-1 0,-2 1 0,2-2 0,13 6 0,-21-10 0,26 7 0,-25-6 0,1-2 0,-1 1 0,-1 1 0,2-1 0,-1 0 0,-1 1 0,5 2 0,6 5 0,28 12 0,-6-9 0,3-1 0,68 29 0,-95-36 0,0 0 0,0-1 0,1 0 0,23 2 0,-49-5 0,11 0 0,-1 0 0,1 0 0,-1 0 0,1 0 0,-1 0 0,1 0 0,-1-1 0,1 1 0,-1 0 0,1-1 0,0 0 0,0 1 0,-1-1 0,1 0 0,0-1 0,0 1 0,-3-1 0,5 2 0,0 0 0,0 0 0,0 0 0,0-1 0,0 1 0,0 0 0,0 0 0,0 0 0,0 0 0,0 0 0,0 0 0,0 0 0,-1 0 0,1-1 0,0 1 0,0 0 0,0 0 0,0 0 0,0 0 0,0 0 0,0 0 0,0 0 0,0-1 0,0 1 0,0 0 0,0 0 0,0 0 0,0 0 0,0 0 0,1 0 0,-1 0 0,0 0 0,0-1 0,0 1 0,0 0 0,0 0 0,0 0 0,0 0 0,0 0 0,0 0 0,0 0 0,0 0 0,9-3 0,8 2 0,-17 1 0,6 1 0,0-1 0,0 1 0,0 1 0,0-1 0,9 3 0,-9-2 0,0 0 0,-1-1 0,1 0 0,0 0 0,11 1 0,-13-2 0,-1 1 0,2-1 0,-2 1 0,1 0 0,-1 0 0,1 0 0,5 2 0,-4-1 0,-1 0 0,1 0 0,0-1 0,5 1 0,20 3 0,-19-3 0,1-1 0,24 2 0,-25-3 0,0 1 0,-1 1 0,18 3 0,-17-3 0,0 1 0,0-2 0,17 2 0,-23-3 0,0 0 0,0 0 0,0 1 0,0 0 0,0 0 0,0 0 0,0 1 0,-1-1 0,1 1 0,6 3 0,-1 0 0,-1 1 0,0 1 0,13 10 0,-18-14 0,0-1 0,-1 0 0,2 1 0,-1-1 0,7 2 0,15 9 0,-22-10 0,4 2 0,-1-1 0,1 1 0,10 4 0,-12-6 0,0 0 0,-1 0 0,1 1 0,-1-1 0,9 9 0,-14-12 0,0 0 0,-1 1 0,1-1 0,0 0 0,0 0 0,-1 0 0,0 0 0,1 1 0,0-1 0,0 0 0,-1 0 0,1 0 0,0 0 0,-1 0 0,1 0 0,-1 0 0,1 0 0,0 0 0,-1 0 0,1 0 0,0 0 0,-1 0 0,0 0 0,1 0 0,-1 0 0,-13-1 0,-14-4 0,6 0 0,-25-1 0,26 4 0,-35-2 0,-6 1 0,48 1 0,-62-3 0,53 4 0,-39 1 0,-13 0 0,52-2 0,-43-1 0,-625 3 0,600 5 0,-20 1 0,-536-6 0,621 3 0,23-2 0,0 0 0,-1-1 0,1 1 0,-1 0 0,1-1 0,0 0 0,-1 0 0,1 0 0,0-1 0,-7-1 0,9 2 0,0-1 0,0 0 0,0 1 0,1-1 0,-1 0 0,0 0 0,0 0 0,1 1 0,0-2 0,-1 1 0,1 0 0,-1 1 0,1-1 0,-1 0 0,1 0 0,0 0 0,0 0 0,0-1 0,0 1 0,0 0 0,0 0 0,0-1 0,3-24 0,2 15 0,-1 1 0,12-20 0,-14 26 0,0 1 0,-1-1 0,0 1 0,0 0 0,0-1 0,-1 1 0,0 0 0,1-5 0,-1 4 0,1 0 0,-1 0 0,1 0 0,1-6 0,2 2 0,-3 3 0,1 1 0,0-1 0,0 1 0,1 0 0,3-6 0,-3 7 0,-1-1 0,0 0 0,0-1 0,2-3 0,2-7 0,44-74 0,-43 79 0,1 0 0,0 1 0,10-10 0,0 1 0,-9 8 0,0 1 0,19-15 0,-24 21 0,1 0 0,0 0 0,0 1 0,0 0 0,0-1 0,0 1 0,1 0 0,-1 1 0,10-3 0,28 0 0,0 2 0,46 1 0,-71 1 0,-27 1 0,-14-2 0,23 1 0,-1 0 0,0-1 0,0 1 0,0 0 0,1 0 0,-1 0 0,0-1 0,1 1 0,-1 0 0,0-1 0,0 1 0,1-1 0,-1 1 0,1 0 0,0-1 0,-1 1 0,0-1 0,1 1 0,-1-1 0,1 0 0,0 1 0,-1-1 0,0-1 0,1 1 0,0 1 0,0-1 0,-1 0 0,1 1 0,0-1 0,-1 1 0,1-1 0,-1 1 0,1-1 0,-1 0 0,1 1 0,-1 0 0,0-1 0,1 0 0,-1 1 0,0-1 0,1 1 0,-1 0 0,0-1 0,0 1 0,1 0 0,-1 0 0,0-1 0,-1 1 0,-21 0 0,2 0 0,41-4 0,-8 3 0,-1 0 0,1 1 0,0 0 0,0 2 0,0-1 0,18 4 0,-16-2 0,1-1 0,-1 0 0,0-1 0,20 0 0,11 0 0,-11 5 0,-27-5 0,0 1 0,1-1 0,-1-1 0,7 2 0,-7-3 0,-1 1 0,1 0 0,0 0 0,-1 1 0,0 0 0,1 0 0,-1 0 0,1 0 0,-1 1 0,10 4 0,-4 3 0,8 3 0,6 0 0,-2 0 0,42 27 0,-8-7 0,-39-21 0,39 17 0,29 6 0,27 17 0,10-7 0,-85-32 0,33 11 0,-64-20 0,0-1 0,0 0 0,0 0 0,13 1 0,-12-2 0,1 1 0,16 4 0,-20-4 0,1-1 0,0 0 0,-1 0 0,10 0 0,-9 0 0,-1-1 0,1 1 0,0 1 0,7 1 0,44 10 0,-31-7 0,-3-2 0,45 5 0,-57-7 0,23 4 0,-24-3 0,0-1 0,17 2 0,-21-4 0,0 1 0,0 0 0,14 3 0,-21-4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0,-9 0 0,-9 1 0,-408-2 0,205-1 0,133-4 0,-110 1 0,137 2 0,39 2 0,0-1 0,0 0 0,-24-6 0,31 5 0,0 1 0,-1 0 0,1 1 0,-18 1 0,-5 0 0,-606-1 0,640 0 0,2 1 0,1-1 0,-1 0 0,1 0 0,0 0 0,-1-1 0,1 1 0,0 0 0,-1 0 0,1-1 0,-3 0 0,4 1 0,0-1 0,-1 1 0,0-1 0,1 0 0,0 1 0,-1-1 0,1 1 0,0-1 0,0 1 0,0-1 0,-1 0 0,1 1 0,0-1 0,0 1 0,0-1 0,0 0 0,0 1 0,0-1 0,0 0 0,0 0 0,0 1 0,0-1 0,1 1 0,-1-2 0,4-11 0,1-1 0,0 0 0,2 1 0,-1 0 0,17-23 0,-1 0 0,8-9 0,-27 41 0,14-30 0,-14 26 0,1 0 0,0 0 0,0 0 0,0 1 0,1-1 0,0 2 0,1-2 0,0 2 0,0-1 0,10-8 0,-10 11 0,0 0 0,0 0 0,0 1 0,1 0 0,-1 0 0,0 1 0,1 0 0,12-4 0,-5 3 0,0 0 0,1-1 0,-1 2 0,1 1 0,21-1 0,99-4 0,-83 6 0,50 1 0,-33 10 0,-61-9 0,0 0 0,1 1 0,-1 0 0,0 0 0,-1 0 0,1 2 0,-1-2 0,10 8 0,-8-6 0,18 16 0,-11-7 0,4 1 0,1 0 0,1-1 0,26 13 0,93 32 0,-122-50 0,5 2 0,36 21 0,-50-27 0,-1 0 0,1-1 0,1 1 0,15 3 0,17 7 0,30 13 0,-23-10 0,-34-12 0,-1-2 0,2 0 0,-1-1 0,1 0 0,24 1 0,-38-4 0,-28-1 0,-48 4 0,0 1 0,69-4 0,-174-4 0,2-4 0,132 7 0,-54-9 0,65 6 0,-8-2 0,-64-1 0,-387 8 0,457 0 0,-59 8 0,81-5 0,-1-1 0,1 1 0,0 0 0,0 1 0,-22 11 0,30-13 0,9-5 0,9-6 0,-6 2 0,6-5 0,0 0 0,-1-1 0,11-14 0,36-50 0,-50 64 0,-1-1 0,11-22 0,-6 9 0,-8 18 0,0 0 0,0-1 0,11-12 0,-13 18 0,1 0 0,0 0 0,-1 0 0,1 0 0,1 1 0,-1-1 0,0 1 0,0 0 0,10-4 0,3 0 0,-14 4 0,2 1 0,-1-1 0,0 1 0,0 0 0,1 0 0,5-1 0,-9 2 0,167-11 0,-20 16 0,-133-4 0,13 0 0,-21-2 0,1 1 0,-1 0 0,1 1 0,-1 0 0,1 0 0,-1 0 0,0 1 0,0 0 0,1 0 0,7 4 0,31 22 0,-35-22 0,20 11 0,51 20 0,-26-12 0,-44-19 0,17 12 0,-22-12 0,2-1 0,-1 0 0,1 0 0,11 4 0,3 0 0,-13-5 0,23 7 0,-20-8 0,0 1 0,17 9 0,-1-1 0,-20-8 0,-1-1 0,0 1 0,1 1 0,10 7 0,-19-12 0,1 0 0,-1 0 0,0 1 0,0-1 0,1 0 0,-1 0 0,0 0 0,1 0 0,-1 1 0,0-1 0,0 1 0,0-1 0,0 0 0,1 0 0,-1 0 0,0 1 0,0-1 0,0 0 0,0 1 0,0-1 0,0 0 0,0 0 0,0 1 0,0-1 0,0 0 0,0 0 0,0 1 0,0-1 0,0 0 0,0 1 0,0-1 0,0 0 0,0 1 0,-1-1 0,1 0 0,-1 1 0,0-1 0,1 1 0,-1-1 0,1 1 0,-1-1 0,0 0 0,0 0 0,1 0 0,-1 1 0,0-1 0,-1 0 0,-31 0 0,29 0 0,-34 0 0,-87-4 0,17 1 0,2 0 0,-124 1 0,127 3 0,-154-1 0,232-2 0,0 0 0,-34-7 0,57 9 0,-2 0 0,1-1 0,-1 0 0,1 1 0,0-1 0,-1 0 0,1-1 0,-3-1 0,5 3 0,0-1 0,1 1 0,0 0 0,-1-1 0,1 1 0,0 0 0,-1-1 0,0 1 0,1-1 0,0 1 0,0 0 0,0-1 0,-1 0 0,1 1 0,0-1 0,-1 1 0,1-1 0,0 1 0,0-1 0,0-1 0,0 1 0,1 0 0,-1 0 0,1 0 0,-1 0 0,0 0 0,1 0 0,0 0 0,-1 0 0,1 0 0,-1 0 0,2-2 0,19-19 0,-14 14 0,1-1 0,5-9 0,-8 13 0,0-1 0,0 1 0,0 0 0,7-4 0,1-4 0,1 0 0,-9 7 0,1 1 0,0-1 0,0 1 0,0 0 0,12-6 0,-6 6 0,22-6 0,-20 7 0,9-2 0,0 1 0,1 1 0,0 0 0,33 0 0,107-2 0,-152 6 0,0 1 0,0-1 0,0 2 0,-1 0 0,1 0 0,0 0 0,15 7 0,-4-1 0,-9-4 0,1 1 0,-1 1 0,0-1 0,17 12 0,22 14 0,38 19 0,-22-9 0,-63-38 0,-4-2 0,1 0 0,0 1 0,-1-1 0,0 1 0,0-1 0,1 1 0,-2 0 0,5 3 0,-7-5 0,1 1 0,0-1 0,-1 0 0,1 0 0,0 1 0,-1-1 0,0 0 0,1 0 0,0 0 0,-1 0 0,0 1 0,1-1 0,-1 0 0,1 0 0,0 0 0,-1 0 0,0 0 0,1 0 0,-1 0 0,0 0 0,-13 0 0,14 0 0,-16 0 0,-132 4 0,-15 1 0,-229 3 0,263-9 0,98 0 0,29 0 0,0 1 0,-1 0 0,1-1 0,-1 1 0,1-1 0,0 0 0,-1 0 0,1 0 0,-4-2 0,5 2 0,0 1 0,0-1 0,1-1 0,-1 2 0,0-1 0,1 0 0,-1 0 0,1 0 0,-1 0 0,1 0 0,-1 0 0,1 0 0,0 0 0,0-1 0,0 1 0,0 0 0,0 0 0,0 0 0,0 0 0,0 0 0,0 0 0,0 0 0,1 0 0,-1 0 0,1-1 0,1-3 0,0 2 0,0-1 0,1 0 0,-1 1 0,4-5 0,0 1 0,1 0 0,1 1 0,0 0 0,0-1 0,1 2 0,-1 0 0,1 0 0,1 0 0,-1 1 0,1 0 0,12-4 0,11-2 0,65-13 0,-79 20 0,0 1 0,1 0 0,25 2 0,177 0 0,-214 1 0,1 0 0,-1 0 0,0 1 0,0 0 0,0 1 0,-1-1 0,1 1 0,11 7 0,7 1 0,-25-11 0,12 5 0,0 1 0,17 10 0,-28-15 0,1 0 0,0 1 0,-1 0 0,0 0 0,1 0 0,-1 0 0,0 0 0,0 0 0,0 1 0,-1-1 0,1 0 0,0 1 0,-1-1 0,0 1 0,0-1 0,0 1 0,1 3 0,-2-4 0,0-1 0,-1 0 0,0-1 0,1 1 0,-1 0 0,1 0 0,-1 0 0,0-1 0,1 1 0,-1 0 0,0 0 0,0 0 0,1-1 0,-2 1 0,2-1 0,-1 1 0,0-1 0,0 1 0,0-1 0,-1 1 0,-23 9 0,-31 4 0,36-10 0,10-3 0,-1 1 0,1-2 0,-13 1 0,11-1 0,0 0 0,-11 3 0,-232 20 0,89-22 0,89-2 0,76 2 0,0-1 0,1 0 0,-1 0 0,1 0 0,-1 0 0,0 0 0,1 0 0,-1 0 0,0 0 0,0 0 0,1 0 0,-1-1 0,1 1 0,-1 0 0,0 0 0,1 0 0,-1-1 0,1 1 0,-1-1 0,0 1 0,1 0 0,0-1 0,-1 1 0,1 0 0,-1-1 0,1 1 0,-1-1 0,1 1 0,0 0 0,-1-1 0,1 1 0,0-1 0,0 1 0,-1-1 0,1 1 0,0-1 0,-1 1 0,1-1 0,0 0 0,0 0 0,0 1 0,0-1 0,0 1 0,0-1 0,0 1 0,0-1 0,1 1 0,-1-1 0,0 1 0,0-1 0,1 1 0,-1-1 0,0 1 0,0-1 0,1 0 0,1-2 0,-1 0 0,1 0 0,0 1 0,0 0 0,0-1 0,1 1 0,-1 0 0,0 0 0,6-4 0,2 2 0,1-1 0,1 1 0,-1 0 0,19-3 0,-10 2 0,19-3 0,-26 6 0,1-1 0,13-4 0,-22 5 0,1 1 0,-1 0 0,10-1 0,-10 2 0,1-1 0,0 0 0,9-2 0,-8 1 0,-1 0 0,0 1 0,0 1 0,0-1 0,8 1 0,15-2 0,-6-1 0,27 1 0,-3 0 0,19-4 0,-61 6 0,1-1 0,-1 1 0,0-1 0,6-1 0,-55 1 0,-133 11 0,132-7 0,21-2 0,1 2 0,-32 5 0,42-5 0,-24 1 0,25-4 0,-1 2 0,-18 4 0,27-5 0,0 0 0,1 0 0,0 1 0,-1-1 0,1 1 0,0-1 0,-6 5 0,9-6 0,0 1 0,-1-1 0,1 0 0,-1 1 0,1-1 0,0 0 0,0 1 0,0-1 0,-1 0 0,1 1 0,0-1 0,0 0 0,0 1 0,0-1 0,0 1 0,-1-1 0,1 1 0,0-1 0,0 1 0,0-1 0,0 0 0,0 1 0,0-1 0,1 1 0,-1 0 0,1 0 0,-1-1 0,1 1 0,0 0 0,-1-1 0,1 1 0,0 0 0,0-1 0,-1 1 0,1-1 0,0 1 0,0-1 0,0 0 0,0 1 0,0-1 0,2 1 0,7 1 0,1 1 0,-1-1 0,1-1 0,16 1 0,46-2 0,-28-1 0,18 1 0,-10 1 0,101-9 0,-134 5 0,90-11 0,-102 13 0,-13-1 0,-17-1 0,17 2 0,-20-2 0,1 1 0,-1 2 0,-30 1 0,4 0 0,-51 5 0,102-6 0,-23 0 0,0 2 0,1 0 0,-33 9 0,19-7 47,20-3-1459</inkml:trace>
</inkml:ink>
</file>

<file path=ppt/ink/ink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4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1 189,'103'-186,"-101"183</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4:19:33.081"/>
    </inkml:context>
    <inkml:brush xml:id="br0">
      <inkml:brushProperty name="width" value="0.1" units="cm"/>
      <inkml:brushProperty name="height" value="0.1" units="cm"/>
      <inkml:brushProperty name="color" value="#66CC00"/>
      <inkml:brushProperty name="ignorePressure" value="1"/>
    </inkml:brush>
  </inkml:definitions>
  <inkml:trace contextRef="#ctx0" brushRef="#br0">1 1,'2470'0,"-2464"0</inkml:trace>
</inkml:ink>
</file>

<file path=ppt/ink/ink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50"/>
    </inkml:context>
    <inkml:brush xml:id="br0">
      <inkml:brushProperty name="width" value="0.1" units="cm"/>
      <inkml:brushProperty name="height" value="0.1" units="cm"/>
      <inkml:brushProperty name="color" value="#66CC00"/>
      <inkml:brushProperty name="ignorePressure" value="1"/>
    </inkml:brush>
  </inkml:definitions>
  <inkml:trace contextRef="#ctx0" brushRef="#br0">0 186,'111'-183,"-110"181</inkml:trace>
</inkml:ink>
</file>

<file path=ppt/ink/ink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51"/>
    </inkml:context>
    <inkml:brush xml:id="br0">
      <inkml:brushProperty name="width" value="0.1" units="cm"/>
      <inkml:brushProperty name="height" value="0.1" units="cm"/>
      <inkml:brushProperty name="color" value="#66CC00"/>
      <inkml:brushProperty name="ignorePressure" value="1"/>
    </inkml:brush>
  </inkml:definitions>
  <inkml:trace contextRef="#ctx0" brushRef="#br0">0 1,'2044'0,"-2041"0</inkml:trace>
</inkml:ink>
</file>

<file path=ppt/ink/ink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52"/>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1,'1228'0,"-1226"0</inkml:trace>
</inkml:ink>
</file>

<file path=ppt/ink/ink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53"/>
    </inkml:context>
    <inkml:brush xml:id="br0">
      <inkml:brushProperty name="width" value="0.1" units="cm"/>
      <inkml:brushProperty name="height" value="0.1" units="cm"/>
      <inkml:brushProperty name="color" value="#66CC00"/>
      <inkml:brushProperty name="ignorePressure" value="1"/>
    </inkml:brush>
  </inkml:definitions>
  <inkml:trace contextRef="#ctx0" brushRef="#br0">1 422,'146'-418,"-145"414</inkml:trace>
</inkml:ink>
</file>

<file path=ppt/ink/ink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54"/>
    </inkml:context>
    <inkml:brush xml:id="br0">
      <inkml:brushProperty name="width" value="0.1" units="cm"/>
      <inkml:brushProperty name="height" value="0.1" units="cm"/>
      <inkml:brushProperty name="color" value="#66CC00"/>
    </inkml:brush>
  </inkml:definitions>
  <inkml:trace contextRef="#ctx0" brushRef="#br0">1577 1 24575,'0'1'0,"1"-1"0,0 0 0,-1 1 0,0-1 0,1 0 0,-1 1 0,1-1 0,-1 1 0,1-1 0,-1 1 0,0-1 0,1 1 0,-1-1 0,0 1 0,0 0 0,0-1 0,0 1 0,1 0 0,-1-1 0,0 2 0,2 12 0,-1-9 0,1 13 0,-2-17 0,1-1 0,-1 1 0,1-1 0,-1 1 0,0-1 0,0 0 0,1 1 0,-1-1 0,0 1 0,1-1 0,0 1 0,-1-1 0,0 0 0,1 1 0,-1-1 0,1 0 0,0 1 0,-1-1 0,1 0 0,-1 0 0,1 0 0,0 0 0,-1 1 0,1-1 0,-1 0 0,1 0 0,0 0 0,-1 0 0,1 0 0,-1 0 0,0 0 0,0 0 0,0 0 0,0 0 0,0 0 0,-1 0 0,1 0 0,0 0 0,0 0 0,0 0 0,0 0 0,0 0 0,-1 0 0,1 0 0,0 0 0,0 0 0,-1 0 0,1 0 0,0 0 0,0 0 0,0 0 0,0 0 0,0 0 0,0 0 0,-1 0 0,1 0 0,0 0 0,0-1 0,0 1 0,0 0 0,0 0 0,0 0 0,0 0 0,0 0 0,-1 0 0,1 0 0,0 0 0,0-1 0,0 1 0,0 0 0,0 0 0,0 0 0,0 0 0,4-6 0,2-1 0,-6 7 0,0 1 0,0-1 0,0 1 0,0 0 0,0-1 0,0 1 0,0 0 0,0-1 0,0 1 0,0-1 0,0 1 0,1-1 0,-1 1 0,0-1 0,0 1 0,1-1 0,-1 1 0,1-1 0,-1 1 0,0 0 0,1 0 0,13 9 0,-4-2 0,-7-6 0,-1 0 0,0 0 0,1 1 0,-2 0 0,1-1 0,0 0 0,0 1 0,-1 0 0,0 0 0,0 0 0,1 0 0,-1-1 0,-1 2 0,1-2 0,0 7 0,0-7 0,-1 0 0,1 1 0,0-1 0,0-1 0,1 1 0,-1 0 0,0 0 0,1 0 0,1 1 0,5 6 0,4 6 0,-11-14 0,1 1 0,0-1 0,-1 2 0,1-2 0,-1 1 0,0 0 0,1 0 0,-1 0 0,0 0 0,0 0 0,0 4 0,1-1 0,0 1 0,0 0 0,1-1 0,0 1 0,0-1 0,0 1 0,8 8 0,-7-9 0,0 0 0,0-1 0,-1 1 0,0 0 0,0 0 0,-1 0 0,1 1 0,1 5 0,0 1 0,11 18 0,-10-21 0,-1 0 0,0 0 0,5 14 0,-7-16 0,0-1 0,0 0 0,1 0 0,5 8 0,-5-9 0,0 0 0,0 0 0,0 1 0,-2 0 0,4 7 0,-4-7 0,1-1 0,-1 0 0,1 0 0,4 6 0,-3-7 0,-2 1 0,2-1 0,-1 1 0,-1 0 0,2 6 0,7 29 0,-10-38 0,1 1 0,0 1 0,0-1 0,0 0 0,1 0 0,0 0 0,3 4 0,-3-3 0,1 0 0,-1-1 0,0 1 0,1 5 0,15 49 0,-4 8 0,-7-34 0,-5-21 0,-3-16 0,0-20 0,2 21 0,0 0 0,-1 0 0,-1 0 0,1 0 0,-1 1 0,0-5 0,-4 17 0,1 7 0,4-15 0,0 0 0,0-1 0,0 1 0,0 0 0,0 1 0,-1-1 0,0 0 0,1-1 0,0 1 0,-1 0 0,1 0 0,-1 0 0,0 0 0,1-1 0,-1 2 0,1-2 0,-1 1 0,0 0 0,0-1 0,0 1 0,0-1 0,0 1 0,1-1 0,-3 2 0,-1-1 0,0-1 0,0 2 0,1-2 0,-2 1 0,-5-1 0,-18 3 0,14 0 0,0-1 0,0 0 0,-1-1 0,1-1 0,0 0 0,-23-2 0,-17-1 0,-31-1 0,47 4 0,-73 8 0,56-3 0,18-5 0,19 0 0,-22 3 0,26-1 0,-1-2 0,0 0 0,0 0 0,1-1 0,-22-4 0,10-3 0,22 6 0,1 1 0,-1 0 0,0 0 0,0 0 0,1 0 0,-1 0 0,0 0 0,-5 1 0,-49-1 0,-48 2 0,70 4 0,22-4 0,-25 2 0,-32-2 0,-51-2 0,60-5 0,41 2 0,0 2 0,0 1 0,-29 1 0,-101 4 0,142-3 0,-1 0 0,-11 2 0,12-2 0,0 1 0,-16-1 0,-59-7 0,9-1 0,59 6 0,-23 2 0,34 0 0,0 0 0,-1-1 0,2 1 0,-1 1 0,0 0 0,0-1 0,0 1 0,-6 4 0,11-6 0,-1 0 0,1 0 0,0 0 0,0 0 0,0 1 0,0-1 0,0 0 0,0 0 0,-1 0 0,1 0 0,0 0 0,-1 0 0,1 0 0,0 0 0,0 0 0,0 0 0,0 0 0,-1 1 0,1-1 0,0 0 0,0 0 0,0 0 0,0 0 0,-1 0 0,1 0 0,-1-1 0,1 1 0,0 0 0,0 0 0,0 0 0,0 0 0,-1 0 0,1 0 0,0 0 0,0 0 0,0 0 0,0 0 0,-1-1 0,2-7 0,6-10 0,28-51 0,-29 56 0,5-21 0,-8 22 0,1-1 0,8-15 0,2 6 0,-10 15 0,1 0 0,-2 1 0,1-1 0,-1 0 0,2-9 0,-2 6 0,0 0 0,5-12 0,26-56 0,-19 47 0,11-36 0,-22 54 0,-1 3 0,0 1 0,1 0 0,6-12 0,6-4 0,-3 4 0,11-24 0,-19 35 0,-1 1 0,-1 1 0,2 1 0,8-15 0,-1 5 0,-10 13 0,0 0 0,0 1 0,1 0 0,5-7 0,2 1 0,-7 6 0,0-1 0,1 1 0,-1 0 0,1 0 0,-1 0 0,2 0 0,-1 1 0,0-1 0,0 1 0,0 0 0,1 0 0,0 0 0,9-2 0,-14 4 0,25-3 0,45-2 0,823 5 0,-878 1 0,0 0 0,0 1 0,20 6 0,-24-6 0,-9-2 0,0 1 0,0-1 0,-1 0 0,1 0 0,0 1 0,0-1 0,-1 1 0,1 0 0,0 0 0,-1-1 0,1 1 0,-1 0 0,1 0 0,-1 0 0,0 0 0,0 0 0,0 0 0,1 1 0,-1-1 0,0 0 0,0 0 0,0 1 0,1 0 0,-2-1 0,0 0 0,0-1 0,1 0 0,-1 1 0,0-1 0,0 1 0,0-1 0,1 0 0,-1 1 0,0-1 0,1 1 0,-1-1 0,0 1 0,0-1 0,0 0 0,0 1 0,0-1 0,0 1 0,0-1 0,0 1 0,0 0 0,-1-1 0,1 1 0,0-1 0,-1 0 0,1 1 0,0 0 0,-1-1 0,1 1 0,-2-1 0,2 1 0,-1 0 0,0-1 0,0 0 0,0 1 0,0-1 0,0 1 0,0-1 0,0 1 0,0-1 0,-1 0 0,-6 1 0,1 0 0,0-1 0,-10 0 0,14 0 0,-31 0 0,-123-4 0,36 0 0,0-1 0,-27 4 0,74 2 0,-38 6 0,37-1 0,-53-2 0,39-4 0,87 1 0,0-1 0,-1 1 0,2 0 0,-2-1 0,1 1 0,1 0 0,-1 0 0,0-1 0,0 1 0,0 1 0,1-1 0,-1 0 0,1 0 0,-3 2 0,3-2 0,0 0 0,0 0 0,0 0 0,0 0 0,1 1 0,-2-1 0,2 0 0,-1 0 0,1 0 0,-1 1 0,0-1 0,1 1 0,0-1 0,0 0 0,-1 0 0,1 1 0,0-1 0,0 0 0,0 1 0,1 1 0,-1-2 0,0 0 0,1-1 0,0 1 0,-1 0 0,1-1 0,-1 1 0,1 0 0,0-1 0,-1 1 0,1-1 0,0 1 0,0-1 0,-1 1 0,1-1 0,0 1 0,0-1 0,0 0 0,-1 0 0,2 1 0,-2-1 0,1 0 0,0 0 0,0 0 0,0 0 0,0 0 0,0 0 0,0 0 0,0 0 0,0 0 0,1-1 0,31-5 0,-32 5 0,14-1 0,-1-1 0,1 2 0,15-2 0,-10 2 0,28-1 0,-25 2 0,28-5 0,-18 3 0,-1 0 0,46 3 0,-20 0 0,-36-1 0,176 6 0,-50 3 0,-65-6 0,-9-1 0,-33 0 0,42-3 0,-51-3 0,-26 3 0,1 0 0,-1 1 0,14-1 0,-17 1 0,0 1 0,-1-1 0,1 0 0,0 1 0,-1 0 0,1-1 0,-1 1 0,1 0 0,-1 0 0,1 1 0,-2-1 0,2 1 0,2 1 0,4 6 0,-9-9 0,1 1 0,-1-1 0,0 0 0,0 0 0,0 1 0,0-1 0,0 0 0,0 1 0,0-1 0,0 0 0,0 0 0,0 1 0,0-1 0,0 0 0,0 0 0,0 1 0,0-1 0,0 0 0,0 0 0,0 1 0,0-1 0,0 1 0,-1-1 0,-1 1 0,2 0 0,-1-1 0,-1 1 0,1 0 0,-1 0 0,1-1 0,0 1 0,0-1 0,-1 0 0,1 1 0,0-1 0,-3 0 0,-10 3 0,0-1 0,-1 1 0,-26-1 0,-9-2 0,-132-6 0,-65-6 0,21 16 0,18-2 0,105-4 0,-19 7 0,119-5 0,-2 0 0,2 0 0,-1 0 0,0 1 0,0-1 0,0 1 0,1 0 0,-2-1 0,2 2 0,-1-1 0,0 1 0,1-1 0,0 1 0,-1-1 0,-3 4 0,6-5 0,1 0 0,0 1 0,-1-1 0,1 0 0,0 0 0,0 1 0,0-1 0,-1 0 0,1 1 0,-1-1 0,1 0 0,0 1 0,0-1 0,0 0 0,0 1 0,0-1 0,-1 0 0,1 1 0,0 0 0,0-1 0,0 0 0,0 1 0,0-1 0,0 0 0,0 1 0,0-1 0,0 1 0,1 0 0,-1-1 0,1 1 0,0 0 0,-1-1 0,1 1 0,-1-1 0,1 1 0,0 0 0,0-1 0,-1 1 0,2-1 0,-2 0 0,3 1 0,26 7 0,11-4 0,2-2 0,63-2 0,-39-1 0,138 6 0,-196-5 0,1 1 0,12 2 0,16 2 0,308-5 0,-171 0 0,-76-5 0,-67 5 0,38 0 0,-53-3 0,-13 3 0,0-1 0,0 1 0,0-1 0,0 1 0,-1 0 0,1 0 0,0 0 0,0 0 0,0 0 0,0 1 0,3 0 0,-6-1 0,1 0 0,-1 0 0,0 1 0,1-1 0,0 0 0,-1 1 0,0-1 0,1 0 0,-1 1 0,0-1 0,0 1 0,1-1 0,-1 1 0,1-1 0,-1 1 0,0-1 0,0 1 0,0-1 0,0 1 0,1-1 0,-1 1 0,0-1 0,0 2 0,-1 15 0,1-3 0,0-14 0,0 1 0,0-1 0,1 0 0,-1 0 0,0 1 0,0-1 0,0 0 0,0 0 0,-1 1 0,1-1 0,0 0 0,0 1 0,0-1 0,0 0 0,0 0 0,0 1 0,0-1 0,0 0 0,0 0 0,-1 0 0,1 1 0,0-1 0,-1 0 0,1 0 0,0 0 0,0 1 0,-1-1 0,-11 3 0,-19-3 0,21-1 0,-65 1 0,-256-7 0,60 4 0,151 5 0,-173-7 0,160 1 0,121 3 0,3 0 0,1 1 0,-1 0 0,-15 3 0,22-3 0,1 0 0,-1 1 0,0-1 0,1 1 0,-1-1 0,0 1 0,1-1 0,-1 1 0,1 0 0,-1 0 0,1-1 0,0 2 0,0-1 0,-1 0 0,1 0 0,0 0 0,0 0 0,0 0 0,0 0 0,0 1 0,0-1 0,1 1 0,-2-1 0,1 3 0,-3 6 0,3-8 0,0 0 0,0 0 0,0 1 0,0-1 0,1 0 0,-1 4 0,1-6 0,0 1 0,0-1 0,0 1 0,0-1 0,1 1 0,-1-1 0,0 1 0,0-1 0,0 0 0,0 1 0,1-1 0,-1 1 0,0-1 0,1 0 0,-1 1 0,1 0 0,-1-1 0,0 0 0,1 0 0,-1 1 0,0-1 0,1 0 0,0 0 0,-1 1 0,1-1 0,-1 0 0,0 0 0,1 0 0,0 0 0,-1 0 0,1 1 0,-1-1 0,1 0 0,0 0 0,0 0 0,35 1 0,40-2 0,-19 0 0,953 1 0,-899 5 0,-80-5 0,33 0 0,-51-2 0,-10 1 0,-1 1 0,1-1 0,0 1 0,0 0 0,0 0 0,5 0 0,-7 0 0,0 1 0,0-1 0,0 0 0,-1 0 0,2 1 0,-2-1 0,1 1 0,0-1 0,0 1 0,-1-1 0,1 1 0,-1 0 0,1-1 0,0 1 0,-1-1 0,1 1 0,-1 0 0,1-1 0,-1 1 0,1 0 0,-1-1 0,0 1 0,1 0 0,-1 0 0,0 0 0,0 0 0,4 9 0,-3-7 0,0 0 0,0 0 0,0 0 0,0-1 0,-1 6 0,0-7 0,0-1 0,0 1 0,0-1 0,0 1 0,0 0 0,0-1 0,0 1 0,0-1 0,-1 1 0,1-1 0,0 0 0,0 1 0,-1-1 0,1 1 0,-1-1 0,1 1 0,0-1 0,-1 0 0,1 1 0,0-1 0,-1 0 0,0 1 0,1-1 0,-1 0 0,1 0 0,0 1 0,-1-1 0,0 0 0,1 1 0,-1-1 0,1 0 0,-1 0 0,0 0 0,1 0 0,-2 0 0,-25 1 0,0 0 0,-32-4 0,14-3 0,31 4 0,2-1 0,-22 1 0,-208-2 0,-300 4 0,419 4 0,-93-12 0,185 6 0,-52 4 0,82-2 0,-1 1 0,1-1 0,-1 0 0,1 1 0,0 0 0,-1 0 0,1-1 0,0 1 0,-1 0 0,1 0 0,0 0 0,0 0 0,0 0 0,0 0 0,0 0 0,-2 2 0,1 0 0,0 1 0,0-1 0,0 0 0,0 0 0,-1 6 0,3-9 0,0 1 0,0-1 0,0 0 0,0 1 0,0-1 0,0 0 0,0 1 0,1-1 0,-1 0 0,0 1 0,0-1 0,0 0 0,0 0 0,1 1 0,-1-1 0,1 0 0,-1 0 0,0 1 0,0-1 0,1 0 0,-1 0 0,0 1 0,0-1 0,1 0 0,0 0 0,-1 0 0,0 0 0,1 0 0,-1 1 0,0-1 0,1 0 0,-1 0 0,1 0 0,-1 0 0,0 0 0,1 0 0,-1 0 0,1 0 0,21 1 0,-19-1 0,1198-1 0,-1116 5 0,-56-4 0,-2 0 0,1 0 0,33 6 0,-50-5 0,17 5 0,-26-6 0,-1 1 0,1 0 0,-1 0 0,0-1 0,1 1 0,-1 0 0,0 0 0,1 0 0,-1 0 0,0 0 0,0 0 0,0 0 0,0 1 0,0-1 0,1 2 0,2 5 0,-3-7 0,0 0 0,0 0 0,-1 0 0,1 0 0,-1 0 0,1 1 0,-1-1 0,1 0 0,-1 2 0,0-2 0,0-1 0,0 1 0,0-1 0,-1 0 0,1 1 0,-1-1 0,1 0 0,0 1 0,0-1 0,-1 0 0,1 1 0,0-1 0,-1 0 0,0 0 0,1 1 0,0-1 0,-1 0 0,1 0 0,-1 0 0,1 0 0,-1 1 0,1-1 0,-1 0 0,1 0 0,-1 0 0,0 0 0,1 0 0,0 0 0,-1 0 0,1 0 0,-1 0 0,0-1 0,-132 1 0,14-3 0,53 2 0,-150-4 0,131 6 0,-91-2 0,58-3 0,-32 3 0,-131 2 0,84 3 0,197-4 0,-1 0 0,0 0 0,1 1 0,-1-1 0,1 0 0,-1 0 0,0 0 0,0 0 0,1 1 0,-1-1 0,0 1 0,1-1 0,-1 0 0,1 1 0,0-1 0,-1 0 0,0 1 0,1-1 0,-1 1 0,1-1 0,0 0 0,-1 1 0,1-1 0,-1 1 0,1-1 0,0 1 0,0-1 0,0 1 0,-1 0 0,1 0 0,0 0 0,-2 22 0,2-17 0,0-6 0,0 1 0,1-1 0,-1 0 0,1 1 0,-1-1 0,0 0 0,0 1 0,1-1 0,-1 0 0,0 1 0,1-1 0,-1 0 0,1 0 0,-1 1 0,0-1 0,1 0 0,-1 0 0,1 0 0,0 1 0,-1-1 0,0 0 0,1 1 0,-1-1 0,1 0 0,0 0 0,-1 0 0,0 0 0,2 0 0,18 0 0,-17 0 0,61 1 0,63 1 0,118 0 0,-133-3 0,218 6 0,-280-5 0,362 4 0,-323-5 0,32 2 0,-120-1 0,0 1 0,0-1 0,0 1 0,-1-1 0,1 1 0,0-1 0,0 1 0,-1 0 0,1 0 0,0-1 0,0 1 0,-1 0 0,1-1 0,-1 1 0,1 0 0,-1 0 0,0-1 0,1 1 0,-1 2 0,6 18 0,-7-21 0,1 1 0,0-1 0,0 0 0,0 1 0,-1-1 0,1 1 0,-1-1 0,1 0 0,0 1 0,0 0 0,-1-1 0,1 0 0,0 1 0,-1-1 0,0 0 0,1 0 0,0 1 0,-1-1 0,1 0 0,-1 0 0,0 0 0,1 1 0,0-1 0,-1 0 0,0 0 0,1 0 0,-1 0 0,1 0 0,-1 0 0,0 0 0,-23 0 0,18 0 0,-541 4 0,366-4 0,39-7 0,18 1 0,-95 1 0,-30 5 0,128 0 0,120 0 0,0 0 0,0 0 0,0 0 0,0 0 0,0 0 0,0 0 0,0 0 0,0 1 0,0-1 0,0 1 0,1-1 0,-2 0 0,2 1 0,-1-1 0,0 1 0,0-1 0,0 1 0,1-1 0,-1 1 0,0-1 0,1 1 0,-1-1 0,1 1 0,-1 0 0,0-1 0,1 2 0,-1-2 0,1 1 0,0 0 0,-2 1 0,2 1 0,-1 1 0,1-1 0,0 1 0,0-1 0,0 0 0,1 6 0,-1-8 0,0-1 0,1 2 0,0-2 0,-1 1 0,0 0 0,1-1 0,-1 1 0,0-1 0,1 1 0,0 0 0,-1-1 0,1 1 0,0-1 0,0 1 0,-1-1 0,1 0 0,0 1 0,0 0 0,-1-1 0,1 0 0,0 0 0,0 1 0,0-1 0,-1 0 0,2 0 0,-2 0 0,1 0 0,1 0 0,30 1 0,-25-1 0,185-5 0,26 1 0,659 4 0,-868 0 0,0 1 0,0 0 0,0 1 0,0 0 0,15 5 0,-16-5 0,1 1 0,-1-1 0,1 0 0,-1-1 0,18 2 0,39-2 0,54-2 0,-118 1 0,0 0 0,-1-1 0,1 1 0,-1 0 0,1-1 0,0 1 0,-1 0 0,0-1 0,1 1 0,-1 0 0,1 0 0,-1-1 0,1 1 0,-1-1 0,0 1 0,1 0 0,-1-1 0,0 1 0,0-1 0,1 1 0,-1-1 0,1 1 0,-1 0 0,0-1 0,0 1 0,0-1 0,0 0 0,0 1 0,0-1 0,0 1 0,0-1 0,0 1 0,0-1 0,0 0 0,0 0 0,0-1 0,0 1 0,-1-1 0,1 1 0,-1 0 0,1-1 0,0 1 0,-1 0 0,1 0 0,-2-1 0,1-1 0,0 3 0,1 0 0,0 0 0,0 0 0,-1 0 0,1 0 0,0 0 0,0 0 0,0 0 0,0 0 0,0 1 0,0-1 0,0 0 0,-1 0 0,1 0 0,0 0 0,0 0 0,0 0 0,0 1 0,0-1 0,0 0 0,0 0 0,0 0 0,0 0 0,0 0 0,0 1 0,0-1 0,0 0 0,0 0 0,0 0 0,0 0 0,0 1 0,0-1 0,0 0 0,0 0 0,0 1 0,0-1 0,0 0 0,0 0 0,0 9 0,3 1 0,0 1 0,5 14 0,-8-25 0,0 0 0,0 0 0,0 1 0,-1-1 0,1 0 0,0 0 0,0 1 0,0-1 0,0 0 0,0 0 0,0 0 0,0 1 0,-1-1 0,1 0 0,0 0 0,0 0 0,0 1 0,-1-1 0,1 0 0,-1 0 0,1 0 0,0 0 0,0 0 0,0 0 0,-1 1 0,1-1 0,0 0 0,0 0 0,-1 0 0,1 0 0,-1 0 0,1 0 0,0 0 0,0 0 0,-1 0 0,1 0 0,0 0 0,0 0 0,-2-1 0,-16 1 0,15 0 0,-19 0 0,0 1 0,-21 4 0,21-2 0,-39 1 0,-109-4 0,-44-1 0,40-8 0,53 2 0,-154 5 0,145 3 0,-267-1 0,396 0 0,0 0 0,-1 0 0,1 0 0,0 1 0,0-1 0,0 0 0,-1 0 0,1 0 0,0 1 0,0-1 0,0 1 0,-1-1 0,1 1 0,1-1 0,-2 1 0,0 0 0,2 0 0,-1-1 0,1 1 0,0-1 0,-1 1 0,1 0 0,0-1 0,0 1 0,-1 0 0,1-1 0,0 1 0,0-1 0,-1 1 0,1 0 0,0-1 0,0 1 0,0-1 0,1 1 0,-1 0 0,0 0 0,0-1 0,1 1 0,-1 0 0,0-1 0,0 1 0,0-1 0,1 1 0,-1-1 0,0 1 0,2 0 0,-2 0 0,1-1 0,-1 1 0,1 0 0,0-1 0,0 1 0,-1-1 0,1 0 0,0 1 0,0-1 0,0 0 0,0 1 0,-1-1 0,1 0 0,0 0 0,0 0 0,0 1 0,0-1 0,1 0 0,20 0 0,-15 0 0,312 3 0,69 2 0,-139-10 0,122 5 0,-356 0 0,21 5 0,5-1 0,-35-4 0,6 0 0,0 1 0,0 0 0,0 1 0,0 0 0,-1 0 0,13 4 0,-18-4 0,1-1 0,0 0 0,-1 0 0,0 0 0,1-1 0,0 0 0,11-2 0,5 1 0,-18 1 0,2-1 0,-1 0 0,8-2 0,-10 2 0,-1 0 0,1 0 0,-1 0 0,1 1 0,0-1 0,-1 1 0,1 0 0,-1 0 0,1 0 0,0 0 0,-1 1 0,6 0 0,-9-1 0,0 1 0,1-1 0,-1 1 0,0-1 0,1 0 0,-1 0 0,1 1 0,-1-1 0,0 0 0,0 1 0,1-1 0,-1 0 0,0 1 0,1-1 0,-1 0 0,0 1 0,0-1 0,0 1 0,0-1 0,0 0 0,0 1 0,0-1 0,0 0 0,0 1 0,0-1 0,0 2 0,-2 13 0,0 2 0,2-17 0,0 1 0,1 0 0,-1 0 0,1 0 0,-1 0 0,0 0 0,0 0 0,0 0 0,0 0 0,0 0 0,0 0 0,0-1 0,-1 4 0,0-4 0,1 0 0,-1 1 0,1-1 0,-1 1 0,0-1 0,0 0 0,1 0 0,-2 1 0,2-1 0,-1 0 0,0 0 0,0 0 0,0 1 0,1-1 0,-2 0 0,2 0 0,-1 0 0,-1-1 0,-21 1 0,1-1 0,-25-5 0,-27 0 0,-487 1 0,482 5 0,-2-4 0,20 0 0,-353-1 0,218 1 0,174 3 0,-1 0 0,-45-9 0,57 9 0,1 0 0,0 0 0,0 1 0,-16 2 0,25-2 0,1 0 0,-1 0 0,0 0 0,0 0 0,1 0 0,-1 0 0,0 0 0,0 1 0,1-1 0,-1 0 0,0 0 0,1 0 0,-1 1 0,1-1 0,-1 0 0,0 1 0,1-1 0,-1 0 0,1 1 0,-1-1 0,0 1 0,1-1 0,-1 1 0,1 0 0,0-1 0,-1 1 0,1-1 0,-1 1 0,1-1 0,0 1 0,0 0 0,0-1 0,0 1 0,-1-1 0,1 1 0,0 0 0,0-1 0,0 1 0,0 0 0,0-1 0,0 1 0,0 0 0,1-1 0,-1 1 0,0-1 0,0 1 0,0 0 0,1-1 0,-1 1 0,1-1 0,-1 1 0,0-1 0,1 1 0,-1-1 0,1 1 0,-1 0 0,1-1 0,-1 0 0,1 1 0,-1-1 0,1 0 0,0 1 0,-1-1 0,1 0 0,1 1 0,7 2 0,0 0 0,1-1 0,0 0 0,-1 0 0,1-1 0,0 0 0,0 0 0,16-1 0,42 4 0,-16-1 0,296 3 0,67-6 0,-397 0 0,20 4 0,-20-2 0,23 1 0,97 0 0,-131-2-96,3-1-115,1 0-1,0-1 0,0 0 1,0 0-1,10-3 1</inkml:trace>
</inkml:ink>
</file>

<file path=ppt/ink/ink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45"/>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1,'1841'0,"-1838"0</inkml:trace>
</inkml:ink>
</file>

<file path=ppt/ink/ink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46"/>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1,'1353'0,"-1350"0</inkml:trace>
</inkml:ink>
</file>

<file path=ppt/ink/ink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47"/>
    </inkml:context>
    <inkml:brush xml:id="br0">
      <inkml:brushProperty name="width" value="0.1" units="cm"/>
      <inkml:brushProperty name="height" value="0.1" units="cm"/>
      <inkml:brushProperty name="color" value="#66CC00"/>
      <inkml:brushProperty name="ignorePressure" value="1"/>
    </inkml:brush>
  </inkml:definitions>
  <inkml:trace contextRef="#ctx0" brushRef="#br0">148 1,'-146'816,"145"-813</inkml:trace>
</inkml:ink>
</file>

<file path=ppt/ink/ink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48"/>
    </inkml:context>
    <inkml:brush xml:id="br0">
      <inkml:brushProperty name="width" value="0.1" units="cm"/>
      <inkml:brushProperty name="height" value="0.1" units="cm"/>
      <inkml:brushProperty name="color" value="#66CC00"/>
    </inkml:brush>
  </inkml:definitions>
  <inkml:trace contextRef="#ctx0" brushRef="#br0">1465 1 24575,'0'5'0,"1"1"0,0-1 0,2 8 0,-1-8 0,-1 1 0,0 0 0,1 9 0,-3-7 0,0-5 0,1 0 0,0 0 0,0 0 0,0 0 0,1 0 0,-1 0 0,1 0 0,0 0 0,-1 0 0,2 0 0,-1 0 0,0-1 0,3 5 0,-1-3 0,-1 0 0,1 1 0,-2-1 0,1 1 0,0 0 0,-1 0 0,2 9 0,-2-8 0,0 0 0,1-1 0,0 1 0,-1-1 0,5 8 0,11 16 0,-16-27 0,0-1 0,0 2 0,-1-1 0,1 0 0,-1 0 0,0 0 0,1 0 0,-1 4 0,0-3 0,0-1 0,1 0 0,-1 1 0,0-1 0,1 1 0,-1-1 0,2 3 0,3 12 0,-5-15 0,0 0 0,1 0 0,-1 0 0,0 0 0,1-1 0,-1 1 0,2 0 0,-2 0 0,3 2 0,0 0 0,-2 0 0,2-1 0,-1 1 0,-1 0 0,1 0 0,-1 0 0,0 0 0,-1 0 0,1 5 0,5 16 0,6 4 0,-7-17 0,-1-1 0,8 12 0,1 2 0,-2-8 0,-9-15 0,-1 1 0,1-1 0,-1 1 0,1-1 0,-1 0 0,0 1 0,0 0 0,0-1 0,0 1 0,-1 0 0,1 4 0,-1-3 0,1-1 0,0 1 0,-1-1 0,1 1 0,0-1 0,3 5 0,3 16 0,-6-17 0,0 1 0,0 0 0,2-1 0,-1 0 0,4 9 0,-5-15 0,1 1 0,-1 0 0,1 0 0,-1-1 0,1 1 0,3 2 0,-4-3 0,1 0 0,0 0 0,0 1 0,-1-1 0,0 0 0,0 1 0,1 0 0,-1-1 0,2 4 0,8 15 0,-9-17 0,0 1 0,0 0 0,1-1 0,-2 1 0,1-1 0,1 8 0,-2-7 0,0 0 0,1-1 0,0 1 0,-1 0 0,1 0 0,1-1 0,-1 0 0,1 1 0,3 2 0,-2-1 0,0 0 0,-1-1 0,5 10 0,-7-14 0,-1 1 0,0-1 0,1 0 0,-1 1 0,0-1 0,1 1 0,-1-1 0,0 1 0,0-1 0,0 0 0,0 1 0,0-1 0,0 1 0,0-1 0,0 1 0,0-1 0,0 0 0,0 1 0,0 0 0,0-1 0,0 1 0,0-1 0,0 1 0,0-1 0,0 0 0,-1 1 0,1-1 0,-1 1 0,1-1 0,0 1 0,-1-1 0,-1 0 0,1 0 0,0 0 0,0 0 0,-1 0 0,1 0 0,0 0 0,-1 0 0,1 0 0,0 0 0,0 0 0,-2-1 0,-68-14 0,40 12 0,-1 2 0,-39 1 0,-30 0 0,7-9 0,93 9 0,-42-3 0,-72 2 0,91 5 0,19-3 0,0 0 0,0 0 0,1 0 0,-8 0 0,-452-2 0,378 6 0,14-4 0,-63-2 0,56-4 0,61 5 0,-21-4 0,21 2 0,-23 0 0,-62 6 0,91-3 0,1 0 0,-1-1 0,-22-2 0,33 2 0,0-1 0,0 1 0,0 0 0,0-1 0,0 1 0,1 0 0,-1-1 0,0 1 0,0-1 0,1 0 0,-1 1 0,0-1 0,0 0 0,1 1 0,0-1 0,-1 0 0,1 1 0,-1-1 0,0 0 0,1 1 0,0-1 0,0 0 0,-1 0 0,1 0 0,0 0 0,0 0 0,0 1 0,0-2 0,0-4 0,-1-1 0,2-11 0,0 7 0,-1 5 0,0-2 0,0 0 0,0 0 0,1-1 0,1 1 0,3-13 0,1 0 0,-5 16 0,0 0 0,1 0 0,0 0 0,0 0 0,5-8 0,-5 9 0,0-1 0,1 0 0,-1 0 0,0 0 0,1-11 0,-2 9 0,1 0 0,5-12 0,-1 4 0,6-19 0,2-7 0,-8 24 0,-1 1 0,4-26 0,-4 17 0,9-28 0,-11 40 0,-1-2 0,0-14 0,-1 16 0,0-1 0,6-20 0,9-14 0,-12 37 0,-1 0 0,-1-1 0,0 1 0,0-14 0,-2 23 0,0 1 0,0 0 0,0 0 0,0-1 0,0 0 0,-1 1 0,1 0 0,0 0 0,-1-1 0,0 1 0,1 0 0,-1-1 0,0 1 0,0 0 0,0 0 0,1 0 0,-3-2 0,0 0 0,3 3 0,0 0 0,0 0 0,0-1 0,0 1 0,-1 0 0,1 0 0,0 0 0,0 0 0,0 0 0,0 0 0,0 0 0,0-1 0,0 1 0,0 0 0,0 0 0,0 0 0,0 0 0,-1 0 0,1 0 0,0 0 0,0-1 0,1 1 0,-1 0 0,0 0 0,0 0 0,0 0 0,0 0 0,0 0 0,0 0 0,0-1 0,0 1 0,0 0 0,0 0 0,1 0 0,-1 0 0,0 0 0,0 0 0,0 0 0,0 0 0,0 0 0,0-1 0,9-1 0,12 2 0,-18 0 0,433 1 0,-224-1 0,-98 4 0,0 0 0,-46 1 0,54-1 0,-73-5 0,51 2 0,-99 0 0,0-1 0,0 1 0,1-1 0,-1 1 0,0-1 0,0 1 0,0 0 0,0 0 0,0-1 0,0 1 0,0 0 0,0 0 0,0 0 0,0 0 0,-1 0 0,1 0 0,-1 0 0,1 0 0,0 3 0,9 21 0,-10-24 0,0 0 0,0-1 0,0 0 0,0 1 0,0-1 0,0 1 0,0-1 0,0 1 0,0-1 0,0 0 0,-1 1 0,1-1 0,0 0 0,0 1 0,0-1 0,0 1 0,-1-1 0,1 0 0,-1 1 0,1-1 0,0 0 0,0 1 0,-1-1 0,0 1 0,-14 4 0,-21-4 0,32-1 0,-100 5 0,57-6 0,1-2 0,-49-8 0,77 9 0,-6 0 0,-2 1 0,-28 2 0,6 0 0,-508-1 0,465-5 0,88 5 0,-2 0 0,0 0 0,0 0 0,0 1 0,0-1 0,0 1 0,-7 2 0,10-2 0,1-1 0,0 1 0,-1 0 0,1-1 0,0 1 0,0 0 0,0 0 0,0 0 0,0 0 0,0 0 0,0 0 0,0 0 0,0 0 0,1 0 0,-1 1 0,0-1 0,1 0 0,-1 1 0,1-1 0,0 0 0,-1 0 0,1 0 0,0 1 0,-1-1 0,1 1 0,1 1 0,-2-1 0,1 1 0,0-1 0,0 0 0,0 1 0,1 0 0,0-1 0,0 5 0,0-6 0,0 0 0,-1-1 0,1 1 0,-1 0 0,1-1 0,0 1 0,0 0 0,-1 0 0,2-1 0,-2 1 0,1-1 0,0 1 0,0-1 0,0 0 0,0 1 0,0-1 0,0 0 0,0 0 0,0 1 0,0-1 0,0 0 0,0 0 0,0 0 0,2 0 0,20 1 0,1-2 0,-1 1 0,1-2 0,34-7 0,-35 5 0,0 1 0,0 2 0,1 0 0,33 2 0,-5 0 0,81-5 0,-82 3 0,51 2 0,-49 3 0,33 1 0,6-1 0,2 0 0,130-4 0,-222 1 0,0-1 0,0 0 0,0 1 0,0-1 0,0 1 0,0 0 0,0-1 0,0 1 0,-1 0 0,1 0 0,2 2 0,-3-3 0,0 1 0,-1-1 0,1 1 0,0-1 0,0 1 0,-1 0 0,1-1 0,0 1 0,0 0 0,-1-1 0,1 1 0,-1 0 0,0 0 0,1 0 0,-1 0 0,1 0 0,-1-1 0,0 1 0,0 0 0,0 0 0,1 0 0,-1 0 0,0 0 0,0 1 0,-1-2 0,1 1 0,0-1 0,-1 1 0,1-1 0,-1 0 0,1 1 0,-1-1 0,1 0 0,0 1 0,-1-1 0,0 0 0,1 1 0,-1-1 0,1 0 0,-1 0 0,0 0 0,1 0 0,-1 1 0,1-1 0,-1 0 0,0 0 0,1 0 0,-1 0 0,-20 1 0,10-1 0,-237 7 0,226-7 0,-70 0 0,-97 0 0,61-12 0,81 5 0,21 2 0,-37-2 0,41 6 0,-168-2 0,106 12 0,41-5 0,22-2 0,-21 0 0,40-2 0,1 0 0,-1 0 0,0 0 0,1-1 0,-1 1 0,1-1 0,0 1 0,-1-1 0,1 1 0,-1-1 0,1 0 0,-1 1 0,1-1 0,0 0 0,0 0 0,0 0 0,0 0 0,0 0 0,0 0 0,0 0 0,0 0 0,0-1 0,1 1 0,-2-2 0,-2-5 0,1 0 0,0 1 0,-2-11 0,-3-8 0,4 15 0,3 8 0,1 11 0,2-2 0,0 0 0,0 0 0,0 0 0,0 0 0,1 0 0,7 10 0,5 10 0,-12-20 0,-1 0 0,0 0 0,0 0 0,-1 0 0,0 1 0,1 7 0,-2-14 0,0 1 0,0 0 0,0-1 0,1 1 0,-1-1 0,0 1 0,1-1 0,-1 0 0,1 1 0,-1-1 0,0 1 0,1-1 0,-1 0 0,1 1 0,0-1 0,-1 0 0,0 1 0,1-1 0,-1 0 0,1 0 0,0 1 0,-1-1 0,1 0 0,0 0 0,0 0 0,-1 0 0,1 0 0,0 0 0,-1 0 0,1 0 0,0 0 0,27 0 0,-18-1 0,160 8 0,-122-4 0,60-3 0,-40-1 0,44 0 0,115 2 0,-102 4 0,-44-1 0,-65-4 0,21 5 0,-23-4 0,26 2 0,9-4 0,85 2 0,-132-1 0,-1 0 0,1 0 0,-1 0 0,0 1 0,0-1 0,0 0 0,1 1 0,-1-1 0,0 1 0,0 0 0,0-1 0,0 1 0,0 0 0,0-1 0,0 1 0,0 0 0,0 0 0,0 0 0,0-1 0,-1 1 0,1 1 0,0-1 0,-1 0 0,1 0 0,-1 0 0,2 1 0,-2 2 0,1-1 0,0 0 0,0 0 0,-1 1 0,0-1 0,0 1 0,0 5 0,-1-8 0,1-1 0,0 0 0,0 1 0,0-1 0,-1 1 0,1-1 0,0 0 0,0 1 0,0-1 0,-1 0 0,1 1 0,0 0 0,0-1 0,-1 0 0,0 0 0,1 1 0,0-1 0,-1 0 0,1 0 0,0 1 0,-1-1 0,0 0 0,1 0 0,0 0 0,-1 1 0,0-1 0,1 0 0,0 0 0,-1 0 0,1 0 0,-1 0 0,0 0 0,1 0 0,-1 0 0,1 0 0,0 0 0,-2 0 0,-23-6 0,14 4 0,-19 0 0,-52 2 0,30 1 0,-3-1 0,-82-10 0,24 2 0,108 8 0,-205-4 0,87 0 0,-234 4 0,349 0 0,-1 1 0,-13 2 0,14-1 0,-1-1 0,-14 1 0,21-2 0,-1-1 0,1 1 0,0 1 0,0-1 0,0 0 0,-1 0 0,1 1 0,0-1 0,0 1 0,0-1 0,0 1 0,-3 2 0,4-3 0,0 1 0,0 0 0,0 0 0,0 0 0,1 0 0,-1 0 0,1 0 0,-1 0 0,0 0 0,1 0 0,-1 0 0,1 0 0,0 0 0,0 1 0,0-1 0,-1 0 0,1 0 0,0 0 0,0 1 0,1 1 0,-1-2 0,0 0 0,0-1 0,0 1 0,1 0 0,-1-1 0,0 1 0,0 0 0,1-1 0,0 1 0,-1-1 0,0 1 0,1 0 0,-1-1 0,1 1 0,0 0 0,-1-1 0,1 1 0,0-1 0,0 0 0,-1 1 0,1-1 0,0 0 0,0 1 0,-1-1 0,1 0 0,0 0 0,0 0 0,0 1 0,-1-1 0,2 0 0,-2 0 0,2 0 0,6 0 0,0 0 0,14-1 0,-7 0 0,955 1 0,-889 5 0,0-1 0,-51-5 0,-20 0 0,0 1 0,1 0 0,-1 0 0,0 1 0,17 3 0,-24-3 0,-1 0 0,1 1 0,-1-1 0,0 0 0,0 1 0,1-1 0,-1 1 0,-1 0 0,1 0 0,0 0 0,0 0 0,-1-1 0,1 2 0,-1-1 0,0 0 0,0 0 0,0 1 0,0-1 0,0 0 0,-1 0 0,1 1 0,0-1 0,-1 1 0,0-1 0,0 1 0,0-1 0,-1 4 0,1-6 0,0 1 0,-1-1 0,1 1 0,0-1 0,0 1 0,-1-1 0,1 1 0,0-1 0,-1 1 0,0-1 0,1 0 0,0 1 0,-1-1 0,1 1 0,-1-1 0,0 0 0,1 1 0,-1-1 0,1 1 0,-1-1 0,0 0 0,1 0 0,-1 0 0,0 0 0,0 1 0,1-1 0,-1 0 0,1 0 0,-1 0 0,0 0 0,-1 0 0,-26-4 0,17 2 0,-23 1 0,-59 2 0,-44 3 0,-115-8 0,188 3 0,21 0 0,-74-8 0,101 7 0,-8-2 0,24 4 0,0 0 0,0 0 0,0 0 0,0 0 0,0 0 0,0 0 0,0 0 0,0 0 0,0 0 0,0 0 0,0 0 0,0 0 0,0 0 0,0 0 0,0 0 0,0 0 0,0 0 0,0 0 0,0 0 0,0 0 0,0 0 0,0 0 0,0 0 0,0-1 0,0 1 0,0 0 0,0 0 0,0 0 0,0 0 0,0 0 0,0 0 0,0 0 0,15 0 0,269-8 0,-129 8 0,11-1 0,-146-1 0,-18 1 0,-14 0 0,-262 6 0,128-1 0,-4 0 0,-183-4 0,250-4 0,20 1 0,40 1 0,-43 3 0,65-1 0,1 0 0,-1 0 0,0 0 0,0 0 0,1 1 0,-1-1 0,0 0 0,1 1 0,-1-1 0,0 0 0,0 1 0,1 0 0,-1-1 0,1 1 0,0-1 0,-1 1 0,0-1 0,1 1 0,-1-1 0,1 1 0,0-1 0,0 1 0,-1 0 0,1-1 0,-1 1 0,1-1 0,0 2 0,0-2 0,0 1 0,0 0 0,0 0 0,1 26 0,0-22 0,-1-4 0,0 0 0,1 0 0,-1-1 0,1 1 0,0 0 0,-1 0 0,1-1 0,-1 1 0,1 0 0,0-1 0,0 1 0,-1 0 0,2-1 0,-2 1 0,1-1 0,0 1 0,0-1 0,0 0 0,0 1 0,0-1 0,0 0 0,0 1 0,0-1 0,0 0 0,2 0 0,29 3 0,-32-3 0,236 1 0,-118-2 0,7-3 0,29 3 0,108 2 0,-76 3 0,-87 1 0,-14-10 0,-75 4 0,-5 1 0,0 0 0,1 0 0,-1 0 0,7 1 0,-11 0 0,1-1 0,-1 1 0,0-1 0,0 0 0,1 1 0,-1-1 0,0 1 0,1 0 0,-2-1 0,1 1 0,1 0 0,-1 0 0,-1-1 0,2 1 0,-1 1 0,-1-2 0,1 1 0,0 0 0,0 0 0,0 2 0,3 3 0,-3-3 0,1 0 0,-1 0 0,1 0 0,-2 0 0,3 5 0,-3-7 0,0-1 0,0 1 0,0-1 0,0 0 0,0 1 0,0-1 0,0 1 0,0-1 0,0 0 0,0 1 0,-1-1 0,1 0 0,0 1 0,0-1 0,-1 0 0,1 1 0,0-1 0,0 0 0,-1 0 0,1 1 0,0-1 0,-2 1 0,2-1 0,-1 0 0,1 1 0,-2-1 0,2 0 0,-1 1 0,0-1 0,0 0 0,0 0 0,1 0 0,-1 0 0,0 0 0,0 0 0,0 0 0,-1-1 0,-46-3 0,-85 4 0,63 1 0,-443-1 0,451-5 0,-2 1 0,-2 0 0,0-1 0,-286 5 0,351 0 0,0 0 0,0 0 0,-1 0 0,1 0 0,0 0 0,0 1 0,0-1 0,-1 0 0,1 1 0,0-1 0,0 0 0,0 1 0,0 0 0,0-1 0,0 1 0,0-1 0,0 1 0,0 0 0,0-1 0,0 1 0,1 0 0,-1 0 0,-1 2 0,0 0 0,1 0 0,-1 1 0,1-1 0,0 1 0,-1 6 0,-1 15 0,3-20 0,0 0 0,-1 0 0,1 0 0,-2-1 0,2 1 0,-5 7 0,3-6 0,0 0 0,0 0 0,-1 10 0,-1 5 0,-11 66 0,13-81 0,-4 16 0,6-21 0,-1 0 0,1 0 0,0 0 0,-1 0 0,0 0 0,0 0 0,1-1 0,-1 2 0,0-2 0,0 1 0,1 0 0,-2 0 0,1-1 0,1 1 0,-2 0 0,0 0 0,2-1 0,-1-1 0,1 1 0,0 0 0,0 0 0,0-1 0,0 1 0,0 0 0,0 0 0,-1-1 0,1 1 0,0 0 0,0-1 0,0 1 0,0 0 0,0 0 0,0-1 0,0 1 0,0 0 0,0-1 0,0 1 0,0 0 0,1 0 0,-1-1 0,0 1 0,0-1 0,0 1 0,0 0 0,1-1 0,2-10 0,6-26 0,-8 30 0,0 2 0,0-2 0,1 1 0,0 1 0,0-1 0,0 0 0,4-6 0,1 1 0,1 1 0,0-1 0,0 1 0,1 0 0,0 1 0,1 0 0,14-10 0,-21 16 0,0 1 0,0-1 0,-1 1 0,5-6 0,-5 6 0,0 0 0,0 0 0,0-1 0,0 1 0,4-2 0,-5 3 0,0 0 0,0 1 0,0-1 0,1 1 0,-1 0 0,0-1 0,0 1 0,0 0 0,1 0 0,-1 0 0,0-1 0,0 1 0,0 0 0,1 0 0,-1 0 0,0 1 0,0-1 0,2 0 0,21 5 0,0-2 0,36 2 0,52-5 0,-48-1 0,2-4 0,-40 4 0,54-5 0,-147 5 0,-21 1 0,-103 0 0,29-4 0,278 7 0,72-2 0,-78-13 0,-68 5 0,73-1 0,119 13 0,-87-1 0,143 1 0,-227-5 0,-55 1 0,-2-1 0,1 2 0,-1-1 0,1 1 0,0 0 0,-1 0 0,9 4 0,5 2 0,-18-7 0,0 1 0,0-1 0,0 0 0,0 0 0,0 0 0,-1 0 0,1 1 0,-1-1 0,1 1 0,-1-1 0,2 3 0,-2-4 0,-1 1 0,1-1 0,-1 0 0,0 1 0,0 0 0,0-1 0,0 0 0,0 1 0,1-1 0,-1 1 0,0-1 0,0 0 0,0 1 0,0-1 0,0 1 0,0-1 0,0 0 0,0 1 0,-1-1 0,1 0 0,0 1 0,0 0 0,-1-1 0,0 1 0,1 0 0,-1-1 0,1 0 0,-1 1 0,0-1 0,1 0 0,-1 1 0,0-1 0,0 0 0,1 0 0,-1 1 0,0-1 0,0 0 0,0 0 0,1 0 0,-1 0 0,-1 0 0,-67 0 0,37 0 0,-32 3 0,22 0 0,-55-4 0,34 0 0,-71 2 0,-141-2 0,93-3 0,226-6 0,114-10 0,-124 17 0,44 4 0,-64 0 0,-77 0 0,-107 14 0,161-14 0,-114 13 0,2-10 0,-49 0 0,161-4 0,0 0 0,0 1 0,0 0 0,0 0 0,-10 3 0,16-3 0,0 0 0,-1 0 0,1 1 0,-1-1 0,1 1 0,0 0 0,0 0 0,0 0 0,1 0 0,-1 0 0,0 0 0,1 1 0,0-1 0,0 1 0,-3 3 0,1-1 0,1 0 0,1 0 0,0 0 0,-1 0 0,-1 7 0,1-2 0,1 0 0,0-1 0,1 1 0,1 13 0,-1-13 0,1-7 0,-1-1 0,1 1 0,1-1 0,-1 1 0,1 0 0,0 5 0,0-8 0,-1 1 0,1 0 0,-1-1 0,1 1 0,-1 0 0,1-1 0,0 1 0,-1 0 0,1-1 0,-1 1 0,1-1 0,0 1 0,0-1 0,-1 1 0,2-1 0,-2 0 0,1 1 0,0-1 0,0 0 0,0 0 0,0 1 0,0-1 0,0 0 0,-1 0 0,2 0 0,-2 0 0,3 0 0,208-1 0,-115-3 0,91-1 0,-155 5 0,186 5 0,-111-1 0,63-3 0,-87-2 0,24-3 0,-101 4 0,7 0 0,1 0 0,0 0 0,0-2 0,20-3 0,-16 2 0,0 0 0,1 2 0,0 0 0,30 2 0,-9 0 0,-27 1 0,-12-2 0,0 0 0,1 1 0,-1 0 0,1-1 0,-1 0 0,1 0 0,-1 0 0,1 0 0,-1 0 0,2 0 0,-3 0 0,0-1 0,1 1 0,-1-1 0,0 1 0,0 0 0,0 0 0,0-1 0,0 1 0,0 0 0,0 0 0,0-1 0,0 1 0,0 0 0,0 0 0,0-1 0,0 1 0,0 0 0,0 0 0,0-1 0,-1 1 0,1 0 0,0 0 0,0-1 0,0 1 0,0 0 0,0 0 0,-1 0 0,1-1 0,0 1 0,0 0 0,-9-12 0,6 9 0,-26-35 0,29 37 0,-3-4 0,-1 1 0,1-1 0,1 0 0,-1-1 0,1 1 0,0 0 0,0-1 0,-1-9 0,3 14 0,0 0 0,0 0 0,-1 0 0,0 0 0,1 0 0,0 0 0,-1 0 0,1 0 0,-1-1 0,0 2 0,1-1 0,-1 0 0,1 0 0,-2 0 0,2 1 0,-1-1 0,0 0 0,0 1 0,0-1 0,0 0 0,0 0 0,0 1 0,-1-1 0,1 1 0,0 0 0,0-1 0,0 1 0,0 0 0,0 0 0,-2-1 0,-5 1 0,0-1 0,0 1 0,-15 1 0,7 0 0,-63 3 0,-2 1 0,-13-10 0,34 1 0,-25 0 0,-32-1 0,-63 1 0,-67 3 0,125 2 0,109-1 0,-1 0 0,1 1 0,-1 0 0,1 1 0,0 0 0,0 1 0,-19 6 0,-49 23 0,79-32 0,1 1 0,0-1 0,-1 1 0,1 0 0,0 0 0,-1 0 0,1-1 0,0 1 0,0 0 0,0 0 0,0 0 0,0 0 0,0 1 0,0-1 0,0 0 0,1 0 0,-2 2 0,1 1 0,0-1 0,1 1 0,0-1 0,-1 1 0,2 5 0,-1-3 0,0-5 0,0 1 0,0 0 0,0 0 0,0 0 0,0-1 0,1 1 0,-1-1 0,1 2 0,0-2 0,-1 1 0,1-1 0,0 1 0,0 0 0,0-1 0,0 0 0,0 1 0,2 1 0,-1-2 0,0 0 0,0 0 0,0 0 0,0 0 0,0 0 0,1-1 0,-2 1 0,2-1 0,-1 1 0,0-1 0,0 0 0,1 1 0,-1-1 0,4-1 0,55 1 0,74-8 0,12 0 0,-91 7 0,219 0 0,-137 6 0,-17-1 0,-63-3 0,49-2 0,-52-5 0,-30 3 0,37-1 0,-59 4 0,0 0 0,0-1 0,0 1 0,-1-1 0,1 0 0,0 0 0,-1 0 0,1 0 0,0 0 0,-1 0 0,1-1 0,0 1 0,-1-1 0,0 1 0,0-1 0,1 0 0,-2 0 0,1 0 0,0 0 0,0 0 0,0 0 0,-1-1 0,3-3 0,-4 6 0,0 0 0,0-1 0,0 1 0,0 0 0,0-1 0,-1 0 0,1 1 0,0 0 0,0 0 0,-1-1 0,1 1 0,0 0 0,0-1 0,0 1 0,-1 0 0,1 0 0,0-1 0,0 1 0,0 0 0,-1 0 0,0 0 0,1-1 0,0 1 0,0 0 0,-1 0 0,1 0 0,0 0 0,-1 0 0,1 0 0,-1 0 0,1 0 0,0 0 0,-1-1 0,0 1 0,1 0 0,0 0 0,-1 1 0,1-1 0,-1 0 0,-21 0 0,18 0 0,-257 1 0,136-2 0,-12-3 0,-9-1 0,-203 5 0,172 1 0,143 1 0,31-2 0,0 0 0,1 0 0,-1 1 0,0 0 0,1 0 0,-1 0 0,1-1 0,-1 1 0,1 1 0,-4 0 0,6-1 0,0-1 0,-1 0 0,1 1 0,-1-1 0,1 1 0,-1-1 0,1 0 0,0 1 0,0-1 0,-1 1 0,1-1 0,0 1 0,0-1 0,0 0 0,-1 1 0,1-1 0,0 1 0,0-1 0,0 1 0,0-1 0,-1 1 0,1-1 0,1 1 0,-1 0 0,0-1 0,0 1 0,0-1 0,0 1 0,1-1 0,-1 0 0,0 1 0,0-1 0,0 1 0,1-1 0,-1 1 0,0-1 0,0 0 0,1 1 0,0-1 0,-1 0 0,0 1 0,1-1 0,-1 0 0,0 1 0,1-1 0,0 0 0,-1 1 0,1-1 0,-1 0 0,0 0 0,1 0 0,1 1 0,1 0 0,0 0 0,0 0 0,0 0 0,1 0 0,0-1 0,-1 1 0,4-1 0,250-4 0,-214 3 0,1-3 0,50-7 0,9-1 0,-14 2 0,-74 8 0,29 1 0,-29 1 0,24-2 0,-3-1-1365</inkml:trace>
</inkml:ink>
</file>

<file path=ppt/ink/ink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10"/>
    </inkml:context>
    <inkml:brush xml:id="br0">
      <inkml:brushProperty name="width" value="0.05" units="cm"/>
      <inkml:brushProperty name="height" value="0.05" units="cm"/>
    </inkml:brush>
  </inkml:definitions>
  <inkml:trace contextRef="#ctx0" brushRef="#br0">34 729 24575,'1'-31'0,"7"-41"0,-4 49 0,0 1 0,2-1 0,0 1 0,2 0 0,17-33 0,3 1 0,-16 31 0,29-44 0,37-25 0,-63 76 0,2 1 0,1 0 0,27-17 0,36-12 0,-67 37 0,1 1 0,0 0 0,1 1 0,28-5 0,23-9 0,-57 16 0,0 0 0,1 1 0,0 0 0,0 1 0,16-1 0,-2 1 0,32 4 0,-44-1 0,0 0 0,-1 1 0,0 1 0,15 5 0,-25-8 0,32 13 0,49 26 0,-48-21 0,45 27 0,15 7 0,-43-24 0,-37-20 0,0-1 0,30 14 0,-30-17 0,26 16 0,-4-2 0,147 54 0,-159-64 0,6 3 0,-17-6 0,0-1 0,28 7 0,163 27 0,-159-31 0,23 4 0,2 0 0,-18-3 0,-37-5 0,-1 0 0,0 1 0,-1 0 0,1 1 0,-1 0 0,22 14 0,-14-6 0,0-1 0,20 16 0,-29-19 0,42 31 0,30 16 0,-79-53-1365,-1 1-5461</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4:22:35.406"/>
    </inkml:context>
    <inkml:brush xml:id="br0">
      <inkml:brushProperty name="width" value="0.1" units="cm"/>
      <inkml:brushProperty name="height" value="0.1" units="cm"/>
      <inkml:brushProperty name="color" value="#66CC00"/>
    </inkml:brush>
  </inkml:definitions>
  <inkml:trace contextRef="#ctx0" brushRef="#br0">2434 13 24575,'8'28'0,"-6"-25"0,-1 0 0,0 0 0,0 1 0,0-1 0,0 0 0,0 1 0,0 3 0,1 13 0,-1-18 0,-1 1 0,0-1 0,1 1 0,-1-1 0,0 1 0,0-1 0,0 1 0,-1-1 0,0 4 0,1-5 0,-1 0 0,0 0 0,1-1 0,-1 1 0,0 0 0,1 0 0,-1-1 0,0 1 0,0 0 0,0-1 0,0 1 0,0-1 0,0 1 0,0-1 0,0 1 0,0-1 0,0 0 0,0 0 0,0 1 0,0-1 0,0 0 0,0 0 0,0 0 0,0 0 0,0 0 0,-2 0 0,1 0 0,0 0 0,0 0 0,0 0 0,0 0 0,0 0 0,0 0 0,0-1 0,0 1 0,0-1 0,0 1 0,0-1 0,0 0 0,1 1 0,-1-1 0,0 0 0,-2-2 0,3 1 0,-1 0 0,1-1 0,0 1 0,1 0 0,-1 0 0,0-1 0,1 1 0,-1 0 0,1-1 0,-1 1 0,1-3 0,-1-7 0,0 10 0,1-1 0,-1 1 0,1-1 0,-1 1 0,0 0 0,0 0 0,0-1 0,0 1 0,-1 0 0,1 0 0,0 0 0,-1 0 0,1 0 0,-1 0 0,0 1 0,0-1 0,0 1 0,0-1 0,0 1 0,0-1 0,0 1 0,0 0 0,0 0 0,-1 0 0,1 0 0,0 1 0,-5-2 0,-7 0 0,0 1 0,0 0 0,0 1 0,-15 1 0,17 0 0,0-1 0,0 0 0,-16-2 0,-35-4 0,51 6 0,0-1 0,1 0 0,-1-1 0,-18-4 0,13 2 0,-1 1 0,1 1 0,0 1 0,-1 0 0,-33 4 0,-2-1 0,13-3 0,15 0 0,0 1 0,0 1 0,1 2 0,-36 6 0,-46 10 0,82-16 0,0 0 0,-1-2 0,-48-3 0,12 0 0,-600 2 0,517 8 0,68-8 0,-95-15 0,132 12 0,0 1 0,-42 4 0,8 0 0,71-2 0,-1 1 0,0-1 0,1 1 0,-1-1 0,1 1 0,-1 0 0,1 0 0,-1 0 0,1 1 0,0-1 0,-1 1 0,1-1 0,0 1 0,0-1 0,0 1 0,0 0 0,0 0 0,1 0 0,-1 0 0,1 1 0,-1-1 0,1 0 0,0 1 0,0-1 0,0 1 0,0-1 0,0 1 0,0-1 0,1 1 0,-1 0 0,1-1 0,0 5 0,-1-5 0,1 1 0,0-1 0,0 0 0,0 1 0,0-1 0,0 0 0,1 0 0,-1 1 0,1-1 0,-1 0 0,1 1 0,0-1 0,0 0 0,0 0 0,0 0 0,0 0 0,0 0 0,1 0 0,-1 0 0,1-1 0,-1 1 0,1 0 0,0-1 0,0 1 0,-1-1 0,1 1 0,0-1 0,0 0 0,1 0 0,-1 0 0,0 0 0,0-1 0,0 1 0,1 0 0,-1-1 0,0 1 0,0-1 0,3 0 0,10 1 0,0-1 0,0-1 0,0-1 0,-1 0 0,1 0 0,0-2 0,16-5 0,-16 5 0,-1 1 0,0 1 0,1 1 0,-1 0 0,1 0 0,-1 2 0,16 1 0,18 0 0,175 6 0,102 17 0,-275-20 0,176 7 0,-205-11 0,-14-1 0,0 1 0,0-1 0,0 0 0,0-1 0,-1 0 0,13-2 0,-80-9 0,-67 4 0,-46-6 0,266 9 0,163 14 0,-163-9 0,153 7 0,-6-5 0,-126-3 0,-95-2 0,-16 0 0,-11 1 0,-110 2 0,-5-1 0,124 1 0,-1 1 0,1-1 0,0 0 0,-1 0 0,1 0 0,0 0 0,-1 0 0,1 0 0,0-1 0,-1 1 0,1 0 0,0 0 0,-1 0 0,1 0 0,0 0 0,0 0 0,-1 0 0,1-1 0,0 1 0,-1 0 0,1 0 0,0 0 0,0-1 0,-1 1 0,1 0 0,0 0 0,0-1 0,0 1 0,0 0 0,-1 0 0,1-1 0,0 1 0,0 0 0,0-1 0,0 1 0,0 0 0,0-1 0,0 1 0,0 0 0,0 0 0,0-1 0,0 1 0,0 0 0,0-1 0,0 1 0,0-1 0,13-18 0,22-12 0,-30 28 0,-1 0 0,1 1 0,0 0 0,0 0 0,1 0 0,-1 1 0,0-1 0,0 1 0,1 1 0,-1-1 0,10 1 0,67 7 0,-35-2 0,30 3 0,-45-3 0,42-1 0,-60-3 0,-1 0 0,1 0 0,22 7 0,-26-6 0,23 3 0,0-1 0,34-1 0,-199-6 0,-143 3 0,110 1 0,-22 1 0,178 0 0,1 1 0,-1 0 0,0 1 0,1-1 0,0 2 0,0-1 0,-12 9 0,-5 3 0,11-9 0,0 0 0,0 0 0,0-1 0,-1-1 0,0-1 0,0 0 0,0-1 0,-24 3 0,21-5 0,1 1 0,-25 7 0,130-7 0,404-2 0,-362-9 0,6 1 0,34 0 0,-158 7 0,0 2 0,0-1 0,0 2 0,-1-1 0,1 2 0,0-1 0,13 6 0,-14-4 0,6 4 0,-17-7 0,-1 0 0,0-1 0,0 1 0,0-1 0,0 1 0,0-1 0,0 0 0,0 1 0,0-1 0,0 0 0,0 0 0,0 0 0,0 0 0,0 1 0,0-1 0,0-1 0,0 1 0,0 0 0,-2 0 0,-10 0 0,-271 2 0,-386-13 0,452 12 0,53 7 0,20-6 0,-130-4 0,100-6 0,34 0 0,90 5 0,-61 4 0,36 0 0,74 0 0,0-1 0,-1 0 0,1 1 0,0 0 0,0-1 0,0 1 0,0 0 0,0 0 0,0 0 0,0 0 0,0 0 0,0 1 0,0-1 0,1 1 0,-1-1 0,0 1 0,1-1 0,0 1 0,-1 0 0,1 0 0,0 0 0,0 0 0,0 0 0,0 0 0,-1 2 0,1 0 0,-1-1 0,1 1 0,0-1 0,0 1 0,1 0 0,-1-1 0,1 1 0,0 0 0,0-1 0,0 1 0,0 0 0,1 0 0,-1-1 0,1 1 0,1 3 0,-1-6 0,0 0 0,0 0 0,0 0 0,-1 0 0,1 0 0,0 0 0,0 0 0,1-1 0,-1 1 0,0 0 0,0-1 0,0 1 0,0-1 0,0 1 0,1-1 0,-1 0 0,0 1 0,0-1 0,1 0 0,-1 0 0,0 0 0,2 0 0,37-2 0,-25 1 0,446-7 0,-141 15 0,-227-4 0,-34-2 0,67 9 0,-78-5 0,0-3 0,58-4 0,-19 0 0,36 11 0,4-1 0,413-8 0,-419-9 0,-45 3 0,-75 7 0,0-1 0,-1 0 0,1 0 0,0 0 0,0 1 0,0-1 0,-1 0 0,1 1 0,0-1 0,-1 1 0,1-1 0,0 1 0,-1-1 0,1 1 0,-1-1 0,1 1 0,-1 0 0,1-1 0,-1 1 0,1 0 0,-1 0 0,1-1 0,-1 1 0,0 0 0,0 0 0,1-1 0,-1 1 0,0 0 0,0 0 0,0 0 0,0-1 0,0 1 0,0 0 0,0 0 0,0 1 0,-1 38 0,1-30 0,0 3 0,0-12 0,0 0 0,1 0 0,-1 0 0,0 0 0,0 0 0,0 0 0,0 0 0,0 0 0,0 0 0,0 0 0,0 0 0,0 0 0,0 0 0,0 0 0,-1 0 0,1 0 0,0-1 0,-1 1 0,1 0 0,-1 0 0,1 0 0,-1 0 0,1-1 0,-1 1 0,0 0 0,1 0 0,-1-1 0,0 1 0,0 0 0,1-1 0,-1 1 0,0-1 0,0 1 0,0-1 0,0 0 0,0 1 0,1-1 0,-1 0 0,0 1 0,0-1 0,0 0 0,0 0 0,0 0 0,0 0 0,0 0 0,0 0 0,0 0 0,0 0 0,0-1 0,-1 1 0,-438 0 0,198-2 0,81-6 0,-430 6 0,293 4 0,136-11 0,96 9 0,-68-6 0,82 3 0,-72 3 0,47 1 0,74-1 0,0 0 0,0 0 0,0 0 0,0 0 0,0 1 0,1-1 0,-1 1 0,0 0 0,0-1 0,0 1 0,1 0 0,-1 1 0,1-1 0,-1 0 0,1 1 0,-1 0 0,1-1 0,-4 4 0,5-2 0,-1 0 0,0 0 0,1 0 0,-1 1 0,1-1 0,0 0 0,0 1 0,0-1 0,1 0 0,-1 1 0,1-1 0,0 1 0,0-1 0,1 7 0,-1 7 0,-1-13 0,1-1 0,0 1 0,0 0 0,1 0 0,-1 0 0,1 0 0,1 4 0,-1-7 0,-1 0 0,1 0 0,0 0 0,-1 0 0,1 0 0,0 0 0,0 0 0,0 0 0,0 0 0,0 0 0,0-1 0,0 1 0,0 0 0,0-1 0,0 1 0,0-1 0,0 1 0,0-1 0,0 0 0,1 1 0,-1-1 0,0 0 0,0 0 0,0 0 0,1 0 0,-1 0 0,2 0 0,201 1 0,162-4 0,-197-5 0,-349-5 0,58 2 0,36 3 0,-59-2 0,-25 11 0,208 0 0,38 8 0,14 1 0,164-5 0,163 11 0,-72-8 0,-227-6 0,126-4 0,-165-6 0,47 0 0,-91 6 0,34-5 0,-35 3 0,36 0 0,27 6 0,118-4 0,-109-13 0,-106 15 0,1 0 0,0 1 0,0-1 0,0 0 0,0 0 0,0 0 0,0 1 0,-1-1 0,1 1 0,0-1 0,0 0 0,-1 1 0,1-1 0,0 1 0,0 0 0,-1-1 0,1 1 0,-1-1 0,1 1 0,0 0 0,-1 0 0,1-1 0,-1 1 0,0 0 0,1 0 0,-1 0 0,0-1 0,1 1 0,-1 0 0,0 0 0,0 0 0,0 0 0,0 0 0,1 0 0,-2 1 0,1 43 0,-2-23 0,3-20 0,-1 0 0,1 0 0,-1 0 0,1 0 0,0 0 0,0 0 0,0 0 0,0 0 0,0-1 0,0 1 0,0 0 0,1-1 0,1 3 0,6 7 0,-9-11 0,0 0 0,0 0 0,0 0 0,0 1 0,0-1 0,0 0 0,0 0 0,0 0 0,0 0 0,1 1 0,-1-1 0,0 0 0,0 0 0,0 0 0,0 1 0,0-1 0,0 0 0,0 0 0,-1 0 0,1 0 0,0 1 0,0-1 0,0 0 0,0 0 0,0 0 0,0 0 0,0 1 0,0-1 0,0 0 0,0 0 0,-1 0 0,1 0 0,0 0 0,0 1 0,0-1 0,0 0 0,0 0 0,-1 0 0,1 0 0,0 0 0,0 0 0,0 0 0,0 0 0,-1 1 0,-13 2 0,-15-2 0,28-1 0,-159 1 0,-153-3 0,106-16 0,-200 9 0,246 11 0,-583-2 0,600 9 0,95-10 0,12-1 0,-1 3 0,1 0 0,-49 10 0,85-11 0,-6 1 0,0 1 0,1 0 0,0 0 0,-1 0 0,-7 4 0,12-5 0,1 0 0,-1 1 0,1-1 0,0 0 0,-1 0 0,1 1 0,0-1 0,0 0 0,0 1 0,0 0 0,0-1 0,0 1 0,0-1 0,0 1 0,1 0 0,-1 0 0,1-1 0,-1 1 0,1 0 0,0 0 0,-1 0 0,1-1 0,0 4 0,0-3 0,0 0 0,0-1 0,0 1 0,0 0 0,0-1 0,0 1 0,0 0 0,0-1 0,1 1 0,-1 0 0,1-1 0,-1 1 0,1 0 0,0-1 0,-1 1 0,1-1 0,1 2 0,1-2 0,0 0 0,-1 0 0,1-1 0,0 1 0,-1-1 0,1 0 0,0 1 0,-1-1 0,1 0 0,5-1 0,254 1 0,47-2 0,19-3 0,-58 2 0,43-5 0,-70 0 0,276 8 0,-389 8 0,-113-8 0,-9-1 0,1 1 0,-1 0 0,0 1 0,1-1 0,-1 1 0,0 1 0,16 4 0,-22-4 0,-1-1 0,1 0 0,0 1 0,-1-1 0,1 1 0,-1 0 0,0 0 0,1-1 0,-1 1 0,0 0 0,0 0 0,0 0 0,0 0 0,0 4 0,10 34 0,-10-33 0,-1-6 0,1 0 0,-1-1 0,0 1 0,0 0 0,0-1 0,0 1 0,0 0 0,0-1 0,0 1 0,0 0 0,0-1 0,0 1 0,0 0 0,0-1 0,0 1 0,-1 0 0,1-1 0,0 1 0,0 0 0,-1-1 0,1 1 0,0-1 0,-1 1 0,1-1 0,-1 1 0,1-1 0,-1 1 0,0 0 0,-1 0 0,1-1 0,-1 1 0,1-1 0,-1 1 0,1-1 0,-1 0 0,1 0 0,-1 0 0,0 0 0,1 0 0,-1 0 0,-2-1 0,-49-14 0,45 12 0,-8-1 0,0 1 0,0 1 0,0 1 0,0 0 0,0 1 0,-23 3 0,-13-1 0,-1844-2 0,1763 9 0,-75-1 0,206-9 0,0 1 0,0 0 0,1 0 0,-1 1 0,0-1 0,0 0 0,0 0 0,0 1 0,1 0 0,-1-1 0,0 1 0,1 0 0,-1-1 0,0 1 0,1 0 0,-1 0 0,1 1 0,-1-1 0,1 0 0,0 0 0,-1 1 0,1-1 0,0 1 0,0-1 0,0 1 0,0-1 0,0 1 0,0 0 0,1-1 0,-1 1 0,0 0 0,1 0 0,0-1 0,-1 1 0,1 0 0,0 0 0,0 0 0,0 0 0,0-1 0,0 4 0,1-4 0,1 0 0,-1 0 0,0 0 0,0 0 0,0 0 0,1 0 0,-1 0 0,1 0 0,-1-1 0,1 1 0,-1 0 0,1-1 0,-1 1 0,1-1 0,-1 0 0,1 0 0,2 1 0,31 2 0,-33-3 0,0 1 0,116 7 0,232-13 0,-36-27 0,-8 19 0,-49 15 0,101-4 0,-250-4 0,157-4 0,-257 10 0,40-1 0,0 2 0,-1 3 0,61 11 0,-92-12 0,1-1 0,-1-1 0,1 0 0,17-2 0,35 1 0,-67 1 0,0 0 0,0 0 0,0 0 0,0 0 0,-1 0 0,1 1 0,-1-1 0,1 1 0,-1-1 0,1 1 0,-1-1 0,0 1 0,0 0 0,1 0 0,-1 0 0,-1 0 0,1-1 0,0 1 0,0 0 0,-1 0 0,1 4 0,1-2 0,-1-1 0,0 0 0,-1 1 0,1 0 0,-1-1 0,1 1 0,-1-1 0,0 1 0,0-1 0,-1 1 0,1 0 0,-2 4 0,1-7 0,0 1 0,-1-1 0,1 0 0,0 0 0,0 0 0,-1-1 0,1 1 0,-1 0 0,1 0 0,-1-1 0,1 1 0,-1-1 0,1 1 0,-1-1 0,1 0 0,-1 1 0,1-1 0,-1 0 0,-2 0 0,-37-1 0,29 0 0,-985-2 0,522 5 0,406-2 0,-18 2 0,-139-17 0,176 10 0,-1 2 0,-58 5 0,18 0 0,57-2 0,10-1 0,0 1 0,-1 1 0,1 2 0,-42 8 0,55-9 0,-1 0 0,1 0 0,-21-1 0,23-1 0,-1 0 0,0 1 0,1 0 0,-1 0 0,-16 6 0,25-7 0,-1 1 0,1 0 0,-1 0 0,1 0 0,-1 1 0,1-1 0,0 0 0,-1 1 0,1-1 0,0 0 0,0 1 0,0-1 0,0 1 0,0 0 0,0-1 0,1 1 0,-1 0 0,0-1 0,1 1 0,0 0 0,-1 0 0,1 0 0,0 3 0,-1-4 0,1 1 0,0-1 0,0 0 0,0 0 0,1 0 0,-1 1 0,0-1 0,0 0 0,1 0 0,-1 0 0,1 1 0,-1-1 0,1 0 0,-1 0 0,1 0 0,-1 0 0,1 0 0,0 0 0,0 0 0,0 0 0,0 0 0,-1-1 0,1 1 0,0 0 0,0 0 0,0-1 0,1 1 0,-1-1 0,0 1 0,0-1 0,0 1 0,0-1 0,0 0 0,1 1 0,1-1 0,24 0 0,0-1 0,42-7 0,-36 4 0,39-1 0,-46 5 0,522-7 0,168-3 0,-524 11 0,-27 11 0,3 1 0,157-5 0,-282-10 0,72-11 0,-110 12 0,0 0 0,0 0 0,0 1 0,0 0 0,1 0 0,-1 0 0,0 1 0,0 0 0,0 0 0,10 3 0,-13-3 0,1 1 0,-1-1 0,1 1 0,-1 0 0,0 0 0,0 0 0,0 0 0,0 0 0,0 0 0,0 0 0,0 1 0,-1-1 0,1 1 0,-1-1 0,1 1 0,-1 0 0,0 0 0,0-1 0,-1 1 0,2 5 0,-2-7 0,0 0 0,0 0 0,0 0 0,0 0 0,0 0 0,-1 0 0,1 0 0,0 0 0,0 0 0,-1 0 0,1 0 0,-1 0 0,1 0 0,-1 0 0,1 0 0,-1-1 0,0 1 0,1 0 0,-1 0 0,0-1 0,1 1 0,-1 0 0,0-1 0,0 1 0,0 0 0,0-1 0,0 1 0,0-1 0,0 0 0,0 1 0,0-1 0,0 0 0,0 0 0,0 1 0,0-1 0,0 0 0,0 0 0,0 0 0,-1 0 0,-51 0 0,42 0 0,-1122-3 0,591 5 0,-21-2 0,420 8 0,104-9 0,25 0 0,0 0 0,-1 1 0,1 1 0,-20 3 0,31-3 0,0 1 0,0 0 0,0 0 0,0 1 0,0-1 0,0 1 0,1-1 0,0 1 0,-1 0 0,-2 4 0,3-5 0,1 0 0,-1 1 0,0-1 0,1 0 0,0 1 0,0-1 0,0 1 0,0-1 0,0 1 0,0-1 0,0 1 0,1-1 0,-1 1 0,1 5 0,1-7 0,-1 0 0,1 0 0,0 0 0,0 0 0,-1 0 0,1 0 0,0 0 0,0 0 0,0 0 0,0-1 0,0 1 0,0 0 0,0-1 0,1 1 0,-1 0 0,0-1 0,0 1 0,0-1 0,1 0 0,1 1 0,35 4 0,-14-2 0,3 2 0,0-1 0,0-1 0,1-1 0,-1-2 0,28-2 0,12 0 0,118 3 0,198-3 0,-235-14 0,-103 9 0,77-3 0,1266 10 0,-1382 1 0,0 0 0,0 0 0,0 0 0,0 0 0,0 1 0,0 0 0,7 4 0,-12-6 0,1 1 0,-1-1 0,1 1 0,-1-1 0,0 1 0,1 0 0,-1 0 0,0 0 0,1-1 0,-1 1 0,0 0 0,0 1 0,0-1 0,0 0 0,0 0 0,0 0 0,0 1 0,-1-1 0,1 0 0,0 1 0,-1-1 0,1 1 0,-1-1 0,1 0 0,-1 1 0,0-1 0,0 1 0,0 0 0,1-1 0,-1 1 0,-1-1 0,1 1 0,0 2 0,-2-2 0,1 0 0,-1 0 0,0 0 0,0 0 0,1-1 0,-1 1 0,0 0 0,-1-1 0,1 1 0,0-1 0,0 0 0,-1 0 0,1 0 0,0 0 0,-1 0 0,1 0 0,-5 0 0,-46 8 0,-280-8 0,-304-19 0,416 10 0,-368 0 0,517 7 0,-77 2 0,50 8 0,-119 6 0,30-6 0,170-9 0,10-1 0,0 1 0,0 1 0,0-1 0,0 1 0,0 0 0,-8 3 0,14-3 0,1 0 0,-1-1 0,1 1 0,-1 0 0,1 0 0,-1 0 0,1 0 0,0 0 0,0 0 0,0 0 0,0 0 0,0 1 0,0-1 0,0 0 0,0 1 0,0-1 0,0 1 0,1-1 0,-1 1 0,0-1 0,1 1 0,0-1 0,-1 1 0,1 0 0,0-1 0,0 1 0,0 0 0,0-1 0,0 1 0,0 0 0,0-1 0,1 1 0,-1-1 0,0 1 0,2 2 0,2 13 0,0-4 0,-1 0 0,-1-1 0,0 1 0,0 19 0,-2-30 0,0 0 0,0 0 0,0 0 0,0 0 0,0 0 0,1 0 0,-1 0 0,1 0 0,-1 0 0,1 0 0,0 0 0,0-1 0,-1 1 0,1 0 0,1-1 0,-1 1 0,0 0 0,0-1 0,0 1 0,1-1 0,-1 0 0,1 1 0,-1-1 0,1 0 0,0 0 0,-1 0 0,1 0 0,0 0 0,0-1 0,0 1 0,0 0 0,3 0 0,6 1 0,0-1 0,0-1 0,0 1 0,22-4 0,0 1 0,141-6 0,322 8 0,-364 8 0,111 1 0,601-9 0,-759 8 0,0 1 0,-44-8 0,-24 0 0,0 0 0,0-1 0,32-5 0,-16-5 0,16-2 0,-3 9 0,78 4 0,-75 2 0,57-6 0,-105 3 0,0 0 0,0 0 0,0-1 0,0 1 0,0 0 0,0-1 0,0 1 0,0-1 0,-1 1 0,1-1 0,0 1 0,0-1 0,0 1 0,0-1 0,-1 0 0,1 0 0,0 1 0,-1-1 0,1 0 0,-1 0 0,1 0 0,-1 0 0,1 0 0,-1 0 0,1 0 0,-1 1 0,0-1 0,0 0 0,1 0 0,-1 0 0,0 0 0,0-1 0,0 1 0,0 0 0,0 0 0,0 0 0,-1 0 0,1 0 0,0 0 0,0 0 0,-1 0 0,0-1 0,-1-7 0,-1-1 0,-1 0 0,-5-11 0,4 11 0,-1-7 0,6 14 0,-1 0 0,0 1 0,0 0 0,0-1 0,0 1 0,0-1 0,0 1 0,-1 0 0,-2-4 0,3 5 0,-1 1 0,1-1 0,0 1 0,0-1 0,-1 1 0,1-1 0,0 1 0,0 0 0,-1 0 0,1 0 0,0-1 0,-1 1 0,1 1 0,0-1 0,-1 0 0,1 0 0,0 0 0,-1 1 0,1-1 0,0 1 0,0-1 0,-1 1 0,1-1 0,-2 2 0,-16 4 0,-1 0 0,0-1 0,0-1 0,0-1 0,-1-1 0,1 0 0,-1-2 0,1 0 0,-1-2 0,1 0 0,-24-6 0,-25-4 0,0 4 0,-132 0 0,37 3 0,-184-9 0,222 11 0,-122-6 0,-473 7 0,366 4 0,351-2 0,-1 0 0,1 0 0,-1 1 0,1 0 0,0 0 0,-1 0 0,1 0 0,0 1 0,-8 3 0,11-4 0,0 0 0,0-1 0,0 1 0,0 0 0,0 0 0,0 0 0,0 0 0,1-1 0,-1 1 0,0 0 0,0 0 0,1 1 0,-1-1 0,1 0 0,-1 0 0,1 0 0,-1 0 0,1 0 0,0 1 0,-1-1 0,1 0 0,0 0 0,0 1 0,0-1 0,0 0 0,0 0 0,0 1 0,1-1 0,-1 0 0,0 0 0,1 0 0,-1 1 0,0-1 0,1 0 0,-1 0 0,1 0 0,0 0 0,-1 0 0,3 2 0,1 0 0,0 1 0,1-1 0,0 0 0,0 0 0,0 0 0,0-1 0,0 0 0,0 0 0,1 0 0,-1 0 0,10 0 0,11 6 0,-6-2 0,1-1 0,0-1 0,0-1 0,1-1 0,-1-1 0,22-1 0,45 3 0,222 3 0,-175-9 0,35 2 0,178 3 0,-298 0 0,356 3 0,-137-13 0,-189 7 0,77 3 0,-115 6-1365</inkml:trace>
</inkml:ink>
</file>

<file path=ppt/ink/ink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41"/>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43"/>
    </inkml:context>
    <inkml:brush xml:id="br0">
      <inkml:brushProperty name="width" value="0.025" units="cm"/>
      <inkml:brushProperty name="height" value="0.025" units="cm"/>
      <inkml:brushProperty name="color" value="#66CC00"/>
    </inkml:brush>
  </inkml:definitions>
  <inkml:trace contextRef="#ctx0" brushRef="#br0">0 57 24575,'3'0'0,"-1"0"0,1 0 0,0 0 0,-1-1 0,1 1 0,0 0 0,-1-1 0,0 1 0,1-2 0,0 2 0,3-3 0,-5 3 0,2-2 0,0 1 0,0-1 0,1 1 0,-1 0 0,0 0 0,1 0 0,-1 0 0,1 1 0,-1-1 0,6 1 0,-4-1 0,0 0 0,0 0 0,-1 0 0,1 0 0,8-4 0,4-1 0,10 3 0,-9 2 0,5-4 0,-16 4 0,-1-1 0,1 1 0,-1 1 0,8-1 0,2 1 0,-1 1 0,27 3 0,-33 0 0,-9-4 0,1 1 0,0-1 0,-1 0 0,1 1 0,-1-1 0,1 0 0,0 0 0,0 0 0,-1 1 0,1-1 0,0 0 0,-1 0 0,1 0 0,-1 0 0,1 0 0,0 0 0,0 0 0,-1 0 0,2-1 0,-1 1 0,1 0 0,-1 0 0,0 1 0,1-1 0,-1 0 0,0 0 0,1 1 0,-1-1 0,0 0 0,2 2 0,5 0 0,-23-6 0,16 4 0,9 4 0,12 4 0,-17-7 0,1 1 0,-1 0 0,0 0 0,0 1 0,8 4 0,-10-6 0,0 0 0,-1 1 0,1-1 0,0-1 0,0 1 0,0-1 0,0 1 0,0-1 0,-1 0 0,1 0 0,0 0 0,0 0 0,5-1 0,3 1 0,-14-1 0,-1 0 0,1 1 0,-1-2 0,0 1 0,1 0 0,0 0 0,0-1 0,-1 1 0,-2-4 0,-23-7 0,10 5 0,-1 1 0,0 2 0,-1-1 0,1 2 0,-37-1 0,48 4 0,2-1 0,0 1 0,0 0 0,-1 1 0,2 0 0,-1 0 0,0 0 0,0 0 0,-10 5 0,-63 22 0,80-28 0,-1 0 0,1 0 0,0 0 0,0 0 0,0 0 0,-1 1 0,1-1 0,-1 0 0,1 0 0,0 0 0,0 0 0,0 0 0,-1 0 0,1 0 0,0 1 0,0-1 0,0 0 0,0 0 0,-1 0 0,1 0 0,0 1 0,-1-1 0,1 0 0,0 0 0,0 0 0,0 1 0,0-1 0,0 0 0,0 0 0,0 1 0,0-1 0,0 0 0,0 0 0,0 1 0,11 2 0,26-3 0,-29 0 0,21 0 0,-27 0 0,-18 0 0,-8-1 0,14 1 0,-1 0 0,1 0 0,0 0 0,0 1 0,-13 3 0,29-5 0,-1 1 0,1-1 0,-1 1 0,8 1 0,5 0 0,32 0 0,52-2 0,-70-3 0,-19 2 0,0 0 0,12 1 0,-12 1 0,-9-1 0,0 1 0,0 0 0,0 0 0,-1 1 0,8 0 0,-11-1 0,0 0 0,1 0 0,-1 0 0,0 0 0,0 0 0,0 0 0,0 0 0,0 0 0,0 0 0,0 0 0,1 0 0,-1 0 0,0 0 0,0 1 0,0-1 0,0 0 0,1 0 0,-1 0 0,0 0 0,0 1 0,0-1 0,0 0 0,0 0 0,0 0 0,0 0 0,0 0 0,0 0 0,0 0 0,0 0 0,0 1 0,0-1 0,0 0 0,0 0 0,0 0 0,0 0 0,0 0 0,0 1 0,-4 2 0,-8 2 0,-34-4 0,28-1 0,14 0 0,6 0 0,87 0 0,-134-9 0,20 5 0,17 2 0,-1 1 0,1 0 0,-11 0 0,-16 2 0,-56-2 0,92 1 0,-1 0 0,0 0 0,0 0 0,0 0 0,1 0 0,-1 0 0,0-1 0,0 1 0,0 0 0,0 0 0,0 0 0,0 0 0,0 0 0,0 0 0,0 0 0,0-1 0,0 1 0,0 0 0,0 0 0,0 0 0,0 0 0,0 0 0,0 0 0,0-1 0,0 1 0,0 0 0,0 0 0,0-1 0,0 1 0,0 0 0,0 0 0,0 0 0,0 0 0,0 0 0,0 0 0,0-1 0,0 1 0,0 0 0,0 0 0,0 0 0,0 0 0,0 0 0,-1 0 0,1 0 0,0 0 0,0 0 0,0-1 0,-1 1 0,1 0 0,0 0 0,0 0 0,0 0 0,0 0 0,0 0 0,0 0 0,-1 0 0,1 0 0,0 0 0,0 0 0,0 0 0,1-2 0,-10 2 0,0 1 0,6-1 0,1 0 0,0 0 0,-1 1 0,1-1 0,-1 1 0,1-1 0,0 1 0,-5 2 0,29-2 0,30-10 0,22 5 0,-56 2 0,-8 1 0,-1 1 0,13-1 0,-19 1 0,0 1 0,0-1 0,-1 0 0,1 1 0,0 0 0,0-1 0,-1 1 0,1 1 0,0-1 0,-1 0 0,0 0 0,4 2 0,-6-3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1 0,-8 0 0,-9 0 0,-9-1 0,0 1 0,-32 4 0,38-3 6,-1-1 0,-32-1 0,13-1-1389,36 1-5443</inkml:trace>
</inkml:ink>
</file>

<file path=ppt/ink/ink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44"/>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42"/>
    </inkml:context>
    <inkml:brush xml:id="br0">
      <inkml:brushProperty name="width" value="0.025" units="cm"/>
      <inkml:brushProperty name="height" value="0.025" units="cm"/>
      <inkml:brushProperty name="color" value="#66CC00"/>
    </inkml:brush>
  </inkml:definitions>
  <inkml:trace contextRef="#ctx0" brushRef="#br0">1 1 24575,'348'0'0,"-304"4"-1365,-40-4-5461</inkml:trace>
</inkml:ink>
</file>

<file path=ppt/ink/ink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36"/>
    </inkml:context>
    <inkml:brush xml:id="br0">
      <inkml:brushProperty name="width" value="0.1" units="cm"/>
      <inkml:brushProperty name="height" value="0.1" units="cm"/>
      <inkml:brushProperty name="color" value="#FFC114"/>
      <inkml:brushProperty name="ignorePressure" value="1"/>
    </inkml:brush>
  </inkml:definitions>
  <inkml:trace contextRef="#ctx0" brushRef="#br0">27 0,'209'0,"-444"0,1243 0,-1005 0</inkml:trace>
</inkml:ink>
</file>

<file path=ppt/ink/ink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37"/>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1,'1362'0,"-1357"0</inkml:trace>
</inkml:ink>
</file>

<file path=ppt/ink/ink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38"/>
    </inkml:context>
    <inkml:brush xml:id="br0">
      <inkml:brushProperty name="width" value="0.1" units="cm"/>
      <inkml:brushProperty name="height" value="0.1" units="cm"/>
      <inkml:brushProperty name="color" value="#FFC114"/>
      <inkml:brushProperty name="ignorePressure" value="1"/>
    </inkml:brush>
  </inkml:definitions>
  <inkml:trace contextRef="#ctx0" brushRef="#br0">186 1,'-185'768,"184"-764</inkml:trace>
</inkml:ink>
</file>

<file path=ppt/ink/ink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39"/>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0,'137'759,"-137"-757</inkml:trace>
</inkml:ink>
</file>

<file path=ppt/ink/ink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40"/>
    </inkml:context>
    <inkml:brush xml:id="br0">
      <inkml:brushProperty name="width" value="0.2" units="cm"/>
      <inkml:brushProperty name="height" value="0.2" units="cm"/>
      <inkml:brushProperty name="color" value="#FFC114"/>
    </inkml:brush>
  </inkml:definitions>
  <inkml:trace contextRef="#ctx0" brushRef="#br0">173 13 24575,'1'42'0,"-3"42"0,1-77 0,-1-1 0,0 1 0,0-1 0,-1 0 0,-4 8 0,-3 6 0,-3 5 0,9-18 0,0-1 0,1 1 0,-3 10 0,-6 34 0,-10 27 0,19-68 0,-1 0 0,-6 12 0,7-15 0,0-1 0,0 1 0,0 0 0,1 1 0,1-2 0,-1 2 0,0 6 0,1-8 0,1 0 0,-1 1 0,-1-2 0,-2 8 0,-3 16 0,6-23 0,-1-1 0,1 0 0,-1 0 0,-3 7 0,3-8 0,0 1 0,0-1 0,0 1 0,1-1 0,0 1 0,-1 8 0,2-7 0,-1 0 0,0 0 0,-2 10 0,2-13 0,1-3 0,0 0 0,0 0 0,1 1 0,-1-1 0,0 0 0,0 0 0,0 0 0,1 0 0,-1 0 0,0 1 0,0-1 0,0 0 0,1 0 0,-1 0 0,1 0 0,-1 0 0,0 0 0,0 0 0,0 0 0,1 0 0,-1 0 0,0 0 0,0 0 0,1 0 0,-1 0 0,1 0 0,-1 0 0,0 0 0,0 0 0,1 0 0,-1 0 0,0 0 0,0 0 0,1-1 0,13-1 0,-14 2 0,25-7 0,-17 5 0,0 0 0,1 0 0,-1 0 0,1 1 0,13 0 0,21 2 0,72-2 0,-90-2 0,17-1 0,-29 4 0,27 0 0,42 6 0,-62-5 0,41-1 0,4 0 0,-35 4 0,18-1 0,-11-4 0,54 2 0,-62 2 0,32 1 0,-15-5 0,65 2 0,-78 5 0,-28-4 0,-1-1 0,0 0 0,0 0 0,1 0 0,-1 0 0,0-1 0,0 0 0,0 1 0,1-1 0,-1-1 0,1 1 0,6-2 0,-10 2 0,-1 0 0,1 0 0,-1-1 0,1 1 0,-1 0 0,1-1 0,-1 1 0,1-1 0,-1 1 0,0-1 0,1 0 0,0 1 0,-1-1 0,0 1 0,0-1 0,1 1 0,-1-1 0,0 1 0,0-1 0,0 1 0,0-1 0,1 0 0,-1 1 0,0-1 0,0 1 0,0-1 0,0 0 0,0 0 0,-1 1 0,1-1 0,0 1 0,0-1 0,0 0 0,-1 0 0,-13-25 0,9 17 0,3 3 0,-1-1 0,1 0 0,1 1 0,-1-2 0,0-9 0,1 8 0,0 0 0,-5-16 0,3 17 0,1-1 0,-1-12 0,0 2 0,-12-58 0,8 9 0,5 57 0,1-1 0,1-13 0,0 17 0,0 0 0,0-1 0,-1 1 0,0 0 0,-1 0 0,-3-9 0,3 10 0,0 0 0,1 0 0,-2-13 0,-2-14 0,-1 5 0,6 24 0,-1-1 0,1 0 0,-2 1 0,1 0 0,-5-9 0,3 7 0,1 1 0,-1 0 0,2 0 0,-1-1 0,1 1 0,-1-11 0,2 16 0,-1 0 0,1 0 0,0 0 0,-1 0 0,0 0 0,0 0 0,1 0 0,-1 1 0,0-1 0,0 0 0,0 0 0,0 0 0,0 1 0,0-1 0,0 0 0,0 1 0,0-1 0,0 1 0,-1-1 0,1 1 0,0 0 0,0-1 0,0 1 0,-1 0 0,1 0 0,0 0 0,-2 0 0,-7-2 0,0 2 0,-13-1 0,20 1 0,-244 1 0,182 5 0,-140-6 0,138 7 0,11-11 0,36 1 0,16 3 0,-1 0 0,1 0 0,0 0 0,0 0 0,0 1 0,0-1 0,0 1 0,0 0 0,0 0 0,0 0 0,0 1 0,0-1 0,-5 3 0,8-2 0,-2-1 0,1 0 0,0 1 0,0-1 0,0 1 0,1 0 0,-1 0 0,0-1 0,1 1 0,-1 1 0,1-1 0,0 0 0,-1 0 0,2 0 0,-1 0 0,0 0 0,0 1 0,1-1 0,-1 0 0,1 1 0,0 3 0,0-4 0,0 0 0,0 0 0,0 0 0,0 0 0,0 0 0,1 0 0,-1 0 0,1 0 0,0 0 0,0-1 0,-1 1 0,2 0 0,-1 0 0,0 0 0,0-1 0,0 1 0,1-1 0,2 3 0,-2-3 0,1 1 0,-1-1 0,0 0 0,1 0 0,0 0 0,0 0 0,-1 0 0,1-1 0,0 1 0,0-1 0,0 0 0,0 1 0,-1-1 0,4-1 0,133 7 0,-91-5 0,44-2 0,-63-2 0,17-1 0,53-2 0,35 11 0,-127-4 0,1-1 0,-1 1 0,0 0 0,0 1 0,0 0 0,0 0 0,-1 0 0,1 1 0,-1 0 0,0 0 0,1 0 0,8 6 0,-13-6 0,0-1 0,1 0 0,-1 1 0,0 0 0,0-1 0,0 1 0,-1 0 0,1 0 0,-1 0 0,1 0 0,-2 0 0,1 0 0,0 0 0,0 0 0,-1 0 0,0 0 0,1 0 0,-1 0 0,-1 1 0,1-1 0,0 0 0,-1 0 0,-1 4 0,2-6 0,-2 0 0,2 0 0,-1 0 0,1 0 0,-2 0 0,2 0 0,-1-1 0,-1 1 0,2 0 0,-1 0 0,-1 0 0,1-1 0,0 1 0,0-1 0,0 1 0,-1-1 0,1 1 0,0-1 0,0 0 0,0 1 0,-1-1 0,1 0 0,-2 0 0,-5 1 0,0-1 0,-14-1 0,11 1 0,-7 0 0,0 1 0,-34 7 0,52-8 0,-27 3 0,0-1 0,-1-1 0,-27-3 0,2 1 0,40 0 0,1 0 0,0 0 0,-21-6 0,21 4 0,0 1 0,0 0 0,-22-1 0,-35-4 0,67 7 0,-22 0 0,-2 0 0,-34 6 0,49-5 0,5 0 0,1 0 0,-1 0 0,-8 3 0,12-3 0,0-1 0,1 1 0,-1 0 0,1-1 0,-1 1 0,1 0 0,0 0 0,0 0 0,0 0 0,-1 0 0,1 0 0,1 0 0,-2 0 0,1 1 0,1-1 0,-1 1 0,-1 1 0,-6 13 0,6-13 0,0 0 0,0 0 0,1 1 0,-1-1 0,1 0 0,0 1 0,0 3 0,1-6 0,0 1 0,0-1 0,0 0 0,0 0 0,0 0 0,1 0 0,0 0 0,-1 0 0,0 0 0,1 0 0,-1 0 0,1 0 0,0 0 0,0 0 0,-1 0 0,1 0 0,0-1 0,0 1 0,0 0 0,0 0 0,0 0 0,0-1 0,0 1 0,0-1 0,1 1 0,-1-1 0,1 1 0,7 2 0,-2 0 0,2-1 0,0 0 0,-1 0 0,1-1 0,15 2 0,57-3 0,-35-2 0,457 2 0,-498 1 0,1 1 0,0-1 0,-2 1 0,2-1 0,-1 2 0,0-1 0,0 0 0,0 1 0,7 5 0,-2-1 0,-8-7 0,-1 1 0,1 0 0,-1 1 0,1-1 0,-1 0 0,1 1 0,-1-1 0,0 0 0,0 0 0,0 1 0,0 0 0,0-1 0,-1 1 0,1-1 0,0 1 0,-1 0 0,1 1 0,-1-2 0,0 0 0,0 0 0,0 0 0,0-1 0,0 2 0,0-2 0,-1 1 0,1 0 0,0 0 0,0-1 0,0 1 0,-1 0 0,0 0 0,1-1 0,0 1 0,-1 0 0,1 0 0,-1-1 0,0 1 0,1-1 0,-1 1 0,0-1 0,0 1 0,1-1 0,-2 1 0,2-1 0,-1 1 0,0-1 0,0 0 0,0 0 0,1 1 0,-2-1 0,2 0 0,-1 0 0,0 0 0,-2 0 0,-17 2 0,0-1 0,-28-3 0,3 1 0,-98 5 0,-10-1 0,-9 5 0,76-3 0,-7-6 0,-15 3 0,107-2 0,-1 0 0,1 0 0,-1 0 0,0 1 0,0-1 0,1 0 0,-1 1 0,0-1 0,1 1 0,-1 0 0,1-1 0,0 1 0,-1 0 0,1 0 0,0 0 0,0 0 0,-1 0 0,1 0 0,-1 2 0,2-2 0,-1-1 0,1 1 0,-1 0 0,1 0 0,0 0 0,0 0 0,0-1 0,0 1 0,0 0 0,0 0 0,0 0 0,0-1 0,0 1 0,0 0 0,0 0 0,0 0 0,1 0 0,-1-1 0,1 1 0,-1 0 0,0 0 0,1-1 0,-1 1 0,1 0 0,0-1 0,-1 1 0,1-1 0,0 1 0,-1 0 0,1-1 0,0 1 0,0-1 0,0 1 0,1 0 0,2 0 0,-1 1 0,1-1 0,0 1 0,0-1 0,1 0 0,-2-1 0,1 1 0,1-1 0,5 1 0,17 1 0,0 4 0,1-3 0,41 3 0,58-7 0,-52 0 0,348 1 0,-421 1 0,1-1 0,-1 0 0,0 1 0,1-1 0,-1 1 0,1 0 0,-1 0 0,0 0 0,0 0 0,0 0 0,1 1 0,-2-1 0,1 0 0,0 1 0,0-1 0,0 1 0,2 3 0,4 4 0,-1 0 0,8 13 0,-9-11 0,-5-11 0,0 1 0,-1-1 0,0 1 0,1-1 0,-1 0 0,0 1 0,0-1 0,1 1 0,-1-1 0,1 1 0,-1-1 0,0 1 0,0 0 0,0 0 0,0-1 0,0 1 0,0-1 0,0 1 0,0-1 0,0 1 0,0-1 0,0 1 0,0-1 0,0 1 0,-1-1 0,1 1 0,0 0 0,-1-1 0,1 0 0,0 1 0,-1 0 0,1 0 0,-2 0 0,0 0 0,1-1 0,-1 1 0,0 0 0,0-1 0,0 1 0,0-1 0,0 1 0,1-1 0,-4 0 0,-23 3 0,-1-2 0,0-1 0,1-2 0,-31-4 0,-59-2 0,-435 9-1365</inkml:trace>
</inkml:ink>
</file>

<file path=ppt/ink/ink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33"/>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1,'1184'0,"-1198"0,7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4:20:58.935"/>
    </inkml:context>
    <inkml:brush xml:id="br0">
      <inkml:brushProperty name="width" value="0.1" units="cm"/>
      <inkml:brushProperty name="height" value="0.1" units="cm"/>
      <inkml:brushProperty name="color" value="#66CC00"/>
      <inkml:brushProperty name="ignorePressure" value="1"/>
    </inkml:brush>
  </inkml:definitions>
  <inkml:trace contextRef="#ctx0" brushRef="#br0">1 357,'172'-351,"-170"345</inkml:trace>
</inkml:ink>
</file>

<file path=ppt/ink/ink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34"/>
    </inkml:context>
    <inkml:brush xml:id="br0">
      <inkml:brushProperty name="width" value="0.1" units="cm"/>
      <inkml:brushProperty name="height" value="0.1" units="cm"/>
      <inkml:brushProperty name="color" value="#FFC114"/>
    </inkml:brush>
  </inkml:definitions>
  <inkml:trace contextRef="#ctx0" brushRef="#br0">1 224 24575,'1'0'0,"0"0"0,0-1 0,0 1 0,0-1 0,0 0 0,0 1 0,0-1 0,0 0 0,0 1 0,0-2 0,-1 2 0,1-1 0,0 0 0,-1 0 0,1 0 0,-1 0 0,1 0 0,0 0 0,-1-2 0,10-9 0,-1 4 0,0 1 0,-1-2 0,1 2 0,-2-2 0,1 0 0,6-12 0,27-28 0,-39 46 0,0 0 0,1 1 0,0 0 0,-1 0 0,1 0 0,0 0 0,0 1 0,5-3 0,14-9 0,-18 10 0,1-1 0,0 2 0,1-1 0,-2 1 0,2-1 0,-1 1 0,1 0 0,8-2 0,23-9 0,-36 13 0,0-1 0,0 1 0,0 0 0,0-1 0,0 1 0,1-1 0,-1 1 0,0 0 0,0 0 0,0 0 0,0 0 0,0-1 0,0 1 0,1 0 0,-1 1 0,0-1 0,1 0 0,0 1 0,-1-1 0,1 1 0,-1 0 0,0-1 0,0 1 0,0 0 0,0 0 0,0 0 0,0 0 0,0 0 0,0 0 0,0 0 0,1 2 0,1 1 0,1 0 0,0-1 0,0 1 0,0 0 0,1-1 0,-1 0 0,1 0 0,0 0 0,0-1 0,7 3 0,-4-1 0,0-1 0,13 11 0,-15-12 0,-2 1 0,2-1 0,-1 1 0,10 1 0,-9-2 0,2 1 0,-5-3 0,-1 1 0,0 0 0,0 0 0,1-1 0,-2 1 0,2 0 0,-1 0 0,-1 1 0,2-1 0,1 3 0,7 6 0,2 2 0,-1-1 0,1-1 0,1 0 0,-1-1 0,29 15 0,3-3 0,-45-21 0,0 0 0,1 0 0,-1 0 0,0 0 0,0 0 0,0 0 0,0 0 0,0 0 0,0 0 0,0 0 0,1 0 0,-1 0 0,0 0 0,0 0 0,0 1 0,0-1 0,0 0 0,0 0 0,0 0 0,0 0 0,0 0 0,0 0 0,0 0 0,0 0 0,1 1 0,-1-1 0,0 0 0,0 0 0,0 0 0,0 0 0,0 0 0,0 0 0,0 1 0,0-1 0,0 0 0,0 0 0,0 0 0,0 0 0,0 0 0,-1 1 0,-5 3 0,-9-1 0,-6-2 0,0 0 0,-29-3 0,23 0 0,-21-2 0,-51-2 0,53 0 0,27 3 0,0 1 0,-23-1 0,12 4 0,-45-2 0,74 1 0,1 0 0,-1 0 0,0 0 0,0 0 0,1 0 0,-1-1 0,1 1 0,-2 0 0,2 0 0,-1 0 0,1-1 0,-1 1 0,0 0 0,1-1 0,-1 1 0,1-1 0,-1 1 0,0 0 0,1-1 0,0 1 0,-1-1 0,0 1 0,1-1 0,0 1 0,0-1 0,-1 0 0,1 0 0,0 1 0,0-1 0,0 1 0,-1-1 0,1 1 0,0-1 0,0 0 0,0 1 0,0-1 0,0 0 0,0 1 0,0-1 0,1 0 0,-1 1 0,0-1 0,0 0 0,0 1 0,0-1 0,1 0 0,0-1 0,0-1 0,1 1 0,-1-1 0,1 1 0,-1-1 0,1 1 0,-1 0 0,1 0 0,0 0 0,3-2 0,9-8 0,-13 10 0,1 0 0,0 0 0,0 0 0,1 1 0,-1-1 0,0 0 0,5-1 0,28-20 0,1 10 0,-21 8 0,-12 4 0,0 0 0,0 0 0,1 0 0,-1 0 0,1 0 0,-1 1 0,1-1 0,-1 1 0,0-1 0,1 1 0,0 0 0,-1 1 0,6 0 0,1 2 0,1 1 0,-1 0 0,0 1 0,0 0 0,10 6 0,-4-2 0,-7-4 0,-2-1 0,1 2 0,-1-2 0,0 2 0,-1 0 0,1 0 0,9 12 0,-15-18 0,1 1 0,-1 1 0,0-2 0,0 1 0,1 0 0,-1-1 0,0 1 0,1-1 0,-1 1 0,3 0 0,0 0 0,-13-1 0,-19 0 0,6 0 0,0-1 0,0 0 0,-38-8 0,51 7 0,0 1 0,0 1 0,0-1 0,0 1 0,-11 1 0,-24-1 0,44 0 0,-1 1 0,1-1 0,0 0 0,-1 0 0,0-1 0,1 1 0,-1 0 0,1 0 0,0 0 0,-1 0 0,0 0 0,1 0 0,0 0 0,-1-1 0,1 1 0,0 0 0,-1 0 0,0 0 0,1-1 0,0 0 0,0 1 0,-1 0 0,1 0 0,0-1 0,0 1 0,-1 0 0,0-1 0,1 0 0,0 1 0,1-1 0,-1 1 0,0-1 0,0 1 0,1-1 0,-1 0 0,0 1 0,0-1 0,0 0 0,1 1 0,-1-1 0,0 1 0,1 0 0,-1-1 0,2 0 0,24-19 0,-22 18 0,-1 0 0,0 0 0,0 1 0,0 0 0,0 0 0,1 0 0,-1 1 0,1-1 0,-1 0 0,1 1 0,-1-1 0,1 1 0,-1 0 0,1 0 0,-1 1 0,0 0 0,1-1 0,4 2 0,-5-1 0,-1-1 0,0 1 0,0 0 0,0-1 0,0 1 0,0 0 0,0 1 0,-1-1 0,1 0 0,0 0 0,0 0 0,1 3 0,-1-3 0,-2 0 0,1 0 0,-1 0 0,1 1 0,0-1 0,-1 0 0,0 0 0,1 1 0,-1-1 0,0 0 0,0 0 0,0 0 0,0 0 0,0 1 0,0-1 0,0 0 0,0 1 0,0-1 0,0 0 0,-1 0 0,0 2 0,0-1 0,0-1 0,0 1 0,0-1 0,0 0 0,-1 1 0,1 0 0,0-1 0,-1 0 0,1 0 0,-1 0 0,1 0 0,-1 1 0,0-1 0,1-1 0,-1 1 0,0 0 0,-2 0 0,-6 2 0,1 0 0,-14 1 0,3 1 0,7-3-4,-1 0-1,0-1 1,-1 0-1,2-1 1,-22-1-1,-3 0-1333</inkml:trace>
</inkml:ink>
</file>

<file path=ppt/ink/ink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35"/>
    </inkml:context>
    <inkml:brush xml:id="br0">
      <inkml:brushProperty name="width" value="0.1" units="cm"/>
      <inkml:brushProperty name="height" value="0.1" units="cm"/>
      <inkml:brushProperty name="color" value="#FFC114"/>
    </inkml:brush>
  </inkml:definitions>
  <inkml:trace contextRef="#ctx0" brushRef="#br0">232 55 24575,'-2'-2'0,"1"1"0,-1-1 0,0 1 0,0 0 0,0 0 0,1 0 0,-1-1 0,-1 1 0,2 0 0,-2 1 0,-2-2 0,2 1 0,-1-1 0,0-1 0,0 1 0,0 0 0,0-1 0,-4-4 0,-9-6 0,15 12 0,0 0 0,0 0 0,0 1 0,1-1 0,-2 0 0,1 1 0,0-1 0,0 1 0,0 0 0,0 0 0,0-1 0,-1 1 0,1 0 0,0 0 0,0 1 0,0-1 0,-4 1 0,2 0 0,1 0 0,-1 0 0,1 0 0,0 0 0,0 0 0,0 1 0,0 0 0,0 0 0,0-1 0,-3 4 0,3-2 0,-1-1 0,1 0 0,-1 0 0,0 0 0,1 0 0,-1-1 0,-1 0 0,-3 2 0,2-2 0,2 1 0,-1 0 0,0-1 0,1 2 0,-8 3 0,12-6 0,0 0 0,-1 0 0,1 0 0,0 0 0,0 1 0,-1-1 0,1 0 0,0 0 0,-1 1 0,1-1 0,0 0 0,0 0 0,0 0 0,0 0 0,-1 1 0,1-1 0,0 0 0,0 0 0,0 0 0,0 1 0,0-1 0,0 0 0,0 0 0,0 0 0,-1 1 0,1-1 0,0 0 0,0 0 0,0 1 0,0-1 0,0 0 0,0 0 0,0 0 0,0 1 0,0-1 0,1 0 0,9 2 0,18-6 0,-18 2 45,1 1-1,13-1 1,13-1-1544</inkml:trace>
</inkml:ink>
</file>

<file path=ppt/ink/ink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17"/>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0,'1024'0,"-1020"0</inkml:trace>
</inkml:ink>
</file>

<file path=ppt/ink/ink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18"/>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0,0 0,-2 0,2 0,-1 0,1 0,0 0,0 0,0 0,-1 0</inkml:trace>
</inkml:ink>
</file>

<file path=ppt/ink/ink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19"/>
    </inkml:context>
    <inkml:brush xml:id="br0">
      <inkml:brushProperty name="width" value="0.05" units="cm"/>
      <inkml:brushProperty name="height" value="0.05" units="cm"/>
      <inkml:brushProperty name="color" value="#E71224"/>
    </inkml:brush>
  </inkml:definitions>
  <inkml:trace contextRef="#ctx0" brushRef="#br0">0 14 24575,'197'0'0,"-192"-1"0,0 1 0,0-1 0,0 0 0,9-3 0,17-2 0,-10 6 0,33 3 0,-41-3 0,13 2 0,57 3 0,-29-8 0,-35 2 0,43 1 0,27 3 0,94 4 0,-171-8 0,-1 1 0,12-3 0,-14 1 0,4 1 13,-1 0-1,21 2 0,-7 0-1414</inkml:trace>
</inkml:ink>
</file>

<file path=ppt/ink/ink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20"/>
    </inkml:context>
    <inkml:brush xml:id="br0">
      <inkml:brushProperty name="width" value="0.2" units="cm"/>
      <inkml:brushProperty name="height" value="0.2" units="cm"/>
      <inkml:brushProperty name="color" value="#E71224"/>
    </inkml:brush>
  </inkml:definitions>
  <inkml:trace contextRef="#ctx0" brushRef="#br0">1 1317 24575,'0'-2'0,"1"0"0,-1 0 0,1 0 0,-1 0 0,2 0 0,-2 0 0,1 0 0,1 0 0,-1 0 0,0 0 0,0 1 0,4-4 0,8-12 0,-2-14 0,-8 23 0,-1 2 0,1-2 0,0 1 0,8-13 0,-8 15 0,0 1 0,0-1 0,-1 0 0,-1 0 0,1 0 0,0-1 0,-1 1 0,0 0 0,0-11 0,0 14 0,-1 0 0,1-1 0,-1 0 0,2 1 0,-1 0 0,0-1 0,0 1 0,0 0 0,4-4 0,-4 5 0,1-1 0,-1 0 0,1-1 0,-1 1 0,-1 0 0,2 0 0,-1-1 0,-1 1 0,1 0 0,0 0 0,-1-5 0,0 5 0,0 1 0,0-1 0,0 0 0,0 0 0,0 1 0,0-1 0,0 0 0,1 0 0,-1 0 0,1 1 0,0-1 0,-1 0 0,1 1 0,0-1 0,0 1 0,0-1 0,1 1 0,-1-1 0,0 1 0,2-2 0,-2 2 0,0 0 0,0 0 0,-1-1 0,1 1 0,-1-1 0,1 1 0,0 0 0,-1-1 0,0 0 0,0 1 0,1 0 0,-1-1 0,0-1 0,0 1 0,0 0 0,0 0 0,0 0 0,0 1 0,1-2 0,0 2 0,-1-1 0,3-3 0,0-1 0,1-1 0,-1 0 0,0 0 0,-1 0 0,0 0 0,0 0 0,-1 0 0,1-12 0,-1 16 0,0-2 0,0 2 0,1-1 0,-1 0 0,4-4 0,2-9 0,-2 5 0,-1 1 0,10-16 0,-14 26 0,8-14 0,-8 14 0,0 1 0,0 0 0,1-1 0,-1 1 0,0-1 0,0 1 0,0 0 0,0-1 0,0 1 0,0-1 0,0 1 0,0 0 0,0-1 0,0 0 0,0 1 0,0-1 0,0 1 0,0 0 0,0-1 0,0 1 0,0-1 0,0 1 0,-1 0 0,1-1 0,0 1 0,0 0 0,0-1 0,-1 1 0,1 0 0,-1-1 0,1 1 0,-1 0 0,1 0 0,0 0 0,0 0 0,0 0 0,-1 0 0,1 0 0,0 0 0,-1 0 0,1 0 0,0 0 0,0 0 0,0 0 0,0 0 0,-1 0 0,1 0 0,0 1 0,0-1 0,0 0 0,0 0 0,0 0 0,-1 0 0,1 0 0,0 0 0,0 1 0,0-1 0,-1 0 0,1 0 0,0 0 0,0 0 0,0 1 0,0-1 0,0 0 0,0 0 0,0 0 0,0 0 0,0 1 0,0-1 0,0 0 0,0 0 0,0 0 0,0 1 0,0-1 0,0 0 0,0 0 0,0 0 0,0 0 0,0 1 0,0-1 0,1 0 0,-1 0 0,0 1 0,1-1 0,-1 1 0,0-1 0,0 0 0,0 0 0,0 0 0,0 1 0,0-1 0,0 0 0,1 0 0,-1 0 0,0 0 0,0 1 0,0-1 0,0 0 0,1 0 0,-1 0 0,0 0 0,1 0 0,-1 0 0,0 1 0,0-1 0,0 0 0,1 0 0,-1 0 0,0 0 0,0 0 0,1 0 0,-1 0 0,1 0 0,-1 0 0,0 0 0,0 0 0,0 0 0,1 0 0,-1 0 0,0 0 0,0 0 0,1 0 0,-1-1 0,0 1 0,1 0 0,-1 0 0,0 0 0,0 0 0,0 0 0,1 0 0,-1-1 0,0 1 0,0 0 0,0 0 0,0 0 0,0 0 0,1-1 0,-1 1 0,0 0 0,0 0 0,1-1 0,-1 0 0,1 0 0,-1 0 0,1 0 0,0 1 0,-1-1 0,1 0 0,-1 0 0,0 0 0,0 0 0,1 0 0,-1 0 0,1 0 0,-1 0 0,0 0 0,0 0 0,0-2 0,1-9 0,-1 12 0,0-1 0,0 1 0,1 0 0,-1 0 0,0-1 0,1 1 0,-1 0 0,0 0 0,0 0 0,0-1 0,1 1 0,-1 0 0,0 0 0,0 0 0,0 0 0,1-1 0,-1 1 0,1 0 0,-1 0 0,0 0 0,0 0 0,1 0 0,-1 0 0,0 0 0,1 0 0,-1 0 0,1 0 0,-1 0 0,0 0 0,0 0 0,1 0 0,-1 0 0,0 0 0,0 0 0,1 0 0,-1 0 0,1 0 0,-1 1 0,1 2 0,-10-1 0,9-2 0,-1 0 0,0 0 0,0 1 0,0-1 0,0 0 0,0-1 0,1 1 0,-1 0 0,0 0 0,0 0 0,0 0 0,0 0 0,-1-1 0,2 1 0,0 0 0,0-1 0,0 1 0,-1 0 0,1 0 0,0 0 0,-1-1 0,1 1 0,0 0 0,0 0 0,0-1 0,0 1 0,0 0 0,0 0 0,0-1 0,-1 1 0,1 0 0,0 0 0,0-1 0,0 1 0,0 0 0,0-1 0,0 1 0,0 0 0,1-4 0,0 2 0,0-1 0,0 0 0,1 0 0,2-4 0,5-11 0,-7 13 0,-1 0 0,1 1 0,1-1 0,3-5 0,-5 7 0,2-1 0,-1 0 0,-1 0 0,1 0 0,-1 1 0,1-7 0,-1 8 0,-1-1 0,1 1 0,0 0 0,-1 0 0,1 0 0,1 0 0,-2 0 0,1 0 0,1 0 0,1-1 0,5-10 0,-7 11 0,0 0 0,0 1 0,-1-1 0,0-1 0,0 2 0,1-1 0,-1 0 0,-1-4 0,1 4 0,0 0 0,0 0 0,0 0 0,0 0 0,1 0 0,-1 0 0,0 0 0,3-3 0,-1-1 0,1 1 0,-2-1 0,1 0 0,1-6 0,0-2 0,4 2 0,-7 11 0,2 0 0,-2 0 0,1 0 0,-1 0 0,1-1 0,0 1 0,-1 0 0,1 0 0,-1 0 0,0 0 0,0 0 0,1-3 0,0 1 0,-1 0 0,1 0 0,-1 0 0,2-1 0,-2 2 0,1-1 0,1 0 0,-1 0 0,1 0 0,4-4 0,-4 4 0,0 0 0,0-1 0,0 1 0,0 0 0,0-1 0,-1 0 0,2-6 0,-1 3 0,0-1 0,0 0 0,2 0 0,6-12 0,-2 3 0,1-3 0,-6 12 0,0 1 0,0 0 0,7-10 0,19-32 0,-11 27 0,-9 10 0,-7 10 0,-5 4 0,2-4 0,1 2 0,0 0 0,-1-1 0,1 1 0,0 0 0,0 0 0,0-1 0,0 1 0,0 0 0,0 0 0,0 0 0,0-1 0,-1 1 0,1 0 0,0 0 0,0 0 0,0 0 0,0 0 0,-1-1 0,1 1 0,0 0 0,-1 0 0,1-1 0,0 1 0,0 0 0,0 0 0,-1 0 0,1 0 0,0 0 0,0 0 0,-1 0 0,1 0 0,0 0 0,-1 0 0,1 0 0,0 0 0,0 0 0,-1 0 0,1 0 0,0 0 0,0 0 0,0 0 0,-1 0 0,1 0 0,-1 1 0,1-1 0,0 0 0,0 0 0,0 1 0,-1-1 0,1 0 0,0 0 0,0 0 0,0-1 0,0-2 0,1 1 0,0-1 0,0 0 0,0 1 0,0-1 0,0 0 0,1 1 0,3-5 0,-2 3 0,1 0 0,-1-1 0,0 1 0,0-1 0,-1 1 0,1-1 0,2-8 0,-2 5 0,3-5 0,1 1 0,12-16 0,-7 8 0,-10 17 0,-1 0 0,1 1 0,-1-2 0,0 1 0,1-5 0,-2 6 0,1-1 0,-1 0 0,2 0 0,-2 1 0,1-1 0,1 0 0,-1 1 0,3-3 0,0-1-86,-2 3-56,-1 1 0,1 0 0,-1 1 0,1-2 0,0 2-1,0-1 1,0 0 0,3-1 0</inkml:trace>
</inkml:ink>
</file>

<file path=ppt/ink/ink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30"/>
    </inkml:context>
    <inkml:brush xml:id="br0">
      <inkml:brushProperty name="width" value="0.05" units="cm"/>
      <inkml:brushProperty name="height" value="0.05" units="cm"/>
      <inkml:brushProperty name="color" value="#E71224"/>
    </inkml:brush>
  </inkml:definitions>
  <inkml:trace contextRef="#ctx0" brushRef="#br0">987 13 24575,'-9'1'0,"0"-1"0,-16 5 0,20-4 0,0 0 0,0 0 0,-1 0 0,1 0 0,-1-1 0,1 0 0,0 0 0,-1 0 0,1 0 0,0-1 0,-8-1 0,1-2 0,0 2 0,-1 0 0,1 0 0,-1 1 0,1-1 0,0 2 0,-22 2 0,-30-2 0,19-4 0,-30-2 0,-184 6 0,210 4 0,18-1 0,5 0 0,-10 0 0,-131-3-1365</inkml:trace>
</inkml:ink>
</file>

<file path=ppt/ink/ink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31"/>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32"/>
    </inkml:context>
    <inkml:brush xml:id="br0">
      <inkml:brushProperty name="width" value="0.2" units="cm"/>
      <inkml:brushProperty name="height" value="0.2" units="cm"/>
      <inkml:brushProperty name="color" value="#E71224"/>
    </inkml:brush>
  </inkml:definitions>
  <inkml:trace contextRef="#ctx0" brushRef="#br0">0 1215 24575,'15'-4'0,"1"1"0,17-2 0,5-1 0,-24 4 0,-1 1 0,0 0 0,25 3 0,-3-1 0,88 4 0,-41-1 0,21-4 0,18 0 0,-115 1 0,-1 1 0,1-1 0,-1 0 0,0 1 0,0 0 0,9 4 0,8 3 0,-21-8 0,0-1 0,1 1 0,-1 0 0,0 0 0,0-1 0,1 1 0,-2 1 0,1-1 0,1-1 0,0 3 0,10 7 0,-13-12 0,-1 1 0,1-1 0,0-1 0,0 1 0,0 0 0,0 0 0,1-1 0,-1 1 0,1 0 0,0 0 0,-1-1 0,1-2 0,1 2 0,0 0 0,0 0 0,0 1 0,-1-2 0,1 2 0,-1-1 0,0 0 0,0 0 0,0 0 0,0 0 0,0 0 0,-1 0 0,1 0 0,-3-3 0,0-4 0,1 0 0,-3-20 0,3 18 0,-5-19 0,3 17 0,2 12 0,1-2 0,-1 2 0,2-1 0,-1-1 0,0 2 0,0-1 0,1-1 0,0 1 0,0 0 0,0-5 0,3 13 0,-3-4 0,1 0 0,0-1 0,-1 1 0,0 0 0,1 0 0,-1 0 0,0-1 0,0 1 0,1 0 0,-1 0 0,0 0 0,0-1 0,0 1 0,0 0 0,0 0 0,0 0 0,0 0 0,0 0 0,-1-1 0,1 1 0,0 0 0,-1 1 0,-2 1 0,0 0 0,0-1 0,-1 1 0,0-1 0,1 1 0,-1-1 0,0 0 0,0 0 0,0-1 0,-7 2 0,-15 8 0,23-9 0,0-1 0,0 0 0,-1 0 0,1 0 0,0 0 0,-1-1 0,0 1 0,-6-1 0,-32 0 0,19-1 0,0 1 0,-2 0 0,0 0 0,0 1 0,-33 6 0,-53 10 0,104-17 0,-9 2 0,1-1 0,-1-1 0,0-1 0,1 1 0,-1-2 0,-25-5 0,37 6 0,0 0 0,1 0 0,0 0 0,0-1 0,0 0 0,0 1 0,0-1 0,0 0 0,0 0 0,-2-2 0,4 3 0,0 0 0,0 1 0,1-1 0,-1 0 0,1 0 0,-1 0 0,0 0 0,1 0 0,-1 0 0,1 0 0,0 0 0,0 1 0,-1-1 0,1 0 0,0 0 0,-1-1 0,1 1 0,0 0 0,0 0 0,1 0 0,-1 1 0,0-1 0,1 0 0,-1 0 0,0-1 0,0 1 0,1 1 0,-1-1 0,1 0 0,0 0 0,-1 0 0,1 0 0,-1 1 0,1-1 0,1-1 0,1-1 0,0 0 0,1 0 0,0 1 0,-1-1 0,1 1 0,0-1 0,0 1 0,1 1 0,-1-1 0,0 0 0,6-1 0,3 0 0,0 1 0,21-2 0,-9 2 0,57-12 0,-55 9 0,-22 4 0,-1 0 0,1-1 0,0 1 0,0 1 0,0-1 0,9 1 0,16 2 0,49-3 0,-47-5 0,-17 2 0,8 1 0,-18 2 0,0 1 0,0-1 0,0 0 0,1 0 0,-1-1 0,7-2 0,-12 4 0,0 0 0,0 0 0,0 0 0,0 0 0,0 0 0,0 0 0,0 0 0,0 0 0,0 0 0,0 0 0,0 0 0,0 0 0,0 0 0,0 0 0,0 0 0,0 0 0,0 0 0,1-1 0,-1 1 0,0 0 0,0 0 0,0 0 0,0 0 0,0 0 0,0 0 0,0 0 0,0 0 0,0 0 0,0 0 0,0 0 0,0 0 0,0 0 0,0-1 0,0 1 0,0 0 0,-1 0 0,1 0 0,0 0 0,0 0 0,0 0 0,0-1 0,0 1 0,0 0 0,0 0 0,0 0 0,0 0 0,0 0 0,0 0 0,0 0 0,-6-3 0,-7-1 0,-4 1 0,0 1 0,0 0 0,1 2 0,-1 0 0,0 0 0,-18 3 0,17-1 0,-10 1 0,-32 0 0,26-4 0,-45-7 0,65 7 0,9 1 0,2 0 0,-1 0 0,-1-1 0,2 1 0,-6-2 0,8 2 0,0-1 0,0 1 0,1 0 0,-1-1 0,0 0 0,0 1 0,1 0 0,-1-1 0,0 1 0,1-1 0,-1 1 0,1-1 0,-1 0 0,0 1 0,1-1 0,0 1 0,-1-1 0,1 0 0,0 1 0,0-1 0,-1 0 0,1 0 0,-1 0 0,1 1 0,0-1 0,0 0 0,0 1 0,0-1 0,0-1 0,0-56 0,-1 34 0,4-34 0,1 30 0,6-38 0,0 31 0,1 1 0,18-38 0,8-18 0,-33 80 0,-1 1 0,3-18 0,2-10 0,-8 37 0,0 0 0,0 0 0,0 1 0,0-1 0,0 0 0,0 0 0,0 0 0,0 0 0,1 0 0,-1 0 0,0 0 0,0 0 0,0 0 0,0 0 0,0 0 0,0 0 0,0 0 0,0 0 0,0 0 0,0 0 0,0 0 0,0 0 0,0 0 0,0 0 0,0 0 0,0 0 0,1 0 0,-1 0 0,0 0 0,0-1 0,0 9 0,-2 10 0,-10 52 0,0 128 0,13-171 0,1-1 0,3 1 0,11 43 0,-11-49 0,-2 2 0,0-2 0,-1 25 0,18-132 0,-12 59 0,-1 0 0,-2-1 0,2-40 0,-6 9 0,-3-70 0,-1 77 0,-1-31 0,7 28 0,-2 49 0,0-1 0,0 1 0,1-1 0,0 1 0,0-1 0,5-7 0,-5 15 0,-1 6 0,-1 7 0,2 93 0,31 193 0,-8-189 0,-18-86 0,2 0 0,16 35 0,-15-38 0,4 4 0,-10-43 0,-1-158 0,-4 100 0,0 43 0,-11-60 0,-17-32 0,23 99 0,-12-40 0,13 45 0,1-1 0,1 0 0,1-28 0,2 35 0,-1 8 0,1 0 0,0-1 0,1 0 0,-1 1 0,2 0 0,2-11 0,-4 17 0,0 0 0,0 0 0,0 0 0,0 0 0,0 0 0,0 0 0,0 0 0,0 0 0,0 0 0,0 0 0,0-1 0,0 1 0,0 0 0,0 0 0,0 0 0,0 0 0,0 0 0,0 0 0,1 0 0,-1 0 0,0 0 0,0 0 0,0 0 0,0 0 0,0 0 0,0 0 0,0 0 0,0 0 0,0 0 0,1 0 0,-1 0 0,0 0 0,0 0 0,0 0 0,0 0 0,0 0 0,0 0 0,0 0 0,0 0 0,0 0 0,0 0 0,0 0 0,0 0 0,0 0 0,0 0 0,0 0 0,0 0 0,0 0 0,1 0 0,-1 0 0,0 0 0,0 0 0,0 0 0,0 0 0,0 0 0,0 1 0,0-1 0,0 0 0,0 0 0,4 6 0,3 10 0,-6-14 0,58 174 0,-36-98 0,-17-51 0,6 47 0,-7-34 0,9 27 0,13 47 0,-10-51 0,-12-47 0,3 30 0,-9-73 0,-34-177 0,-2-12 0,-1 70 0,32 127 0,-31-118 0,34 125 0,-6-27 0,9 36 0,0 0 0,-1 0 0,2 1 0,-1-1 0,0 0 0,0 0 0,1 0 0,-1 1 0,2-1 0,-2 1 0,4-5 0,1-1 0,-2-1 0,1 1 0,3-11 0,4-10 0,-11 29 0,0 0 0,0-1 0,0 1 0,0 0 0,0 0 0,0 0 0,0 0 0,0 0 0,0 0 0,0 0 0,0-1 0,0 1 0,0 0 0,1 0 0,-1 0 0,0 0 0,0 0 0,0 0 0,0 0 0,1 0 0,-1 0 0,0 0 0,0-1 0,0 1 0,0 0 0,0 0 0,0 0 0,0 0 0,0 0 0,1 0 0,-1 0 0,0 0 0,0 0 0,0 0 0,0 0 0,0 0 0,0 0 0,1 0 0,-1 0 0,0 0 0,0 0 0,0 0 0,1 0 0,-1 0 0,4 6 0,3 10 0,-6-15 0,10 26 0,-7-20 0,-1 0 0,0 0 0,-1 0 0,3 15 0,-4-15 0,1 0 0,0 0 0,3 7 0,2 10 0,1 2 0,-4-14 0,3 23 0,0 3 0,0-3 0,4 22 0,-9-43 0,1 24 0,0-6 0,1 32 0,2-6 0,2-23 0,-4-7 0,3 35 0,-7-62 0,5 33 0,-2-23 0,0 21 0,-3-19 0,1 0 0,1 0 0,0 0 0,1 1 0,0-2 0,8 19 0,-7-18 0,1 1 0,-2-1 0,-1 1 0,2 17 0,-4-23 0,1-1-341,1 0 0,-1 0-1,3 7 1</inkml:trace>
</inkml:ink>
</file>

<file path=ppt/ink/ink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21"/>
    </inkml:context>
    <inkml:brush xml:id="br0">
      <inkml:brushProperty name="width" value="0.2" units="cm"/>
      <inkml:brushProperty name="height" value="0.2" units="cm"/>
      <inkml:brushProperty name="color" value="#E71224"/>
    </inkml:brush>
  </inkml:definitions>
  <inkml:trace contextRef="#ctx0" brushRef="#br0">1 108 24575,'1'-4'0,"-1"0"0,1 1 0,1-1 0,-1 1 0,0-1 0,1 1 0,0 0 0,0-1 0,0 1 0,0 0 0,5-4 0,-3 2 0,27-39 0,-30 43 0,0 0 0,0 0 0,-1 0 0,1 0 0,0 0 0,0 1 0,0-1 0,0 0 0,0 1 0,0-1 0,0 0 0,0 1 0,0-1 0,0 1 0,0 0 0,1-1 0,-1 1 0,0 0 0,1-1 0,0 1 0,-2 1 0,1-1 0,0 0 0,0 0 0,-1 1 0,1-1 0,0 0 0,0 1 0,-1-1 0,1 1 0,-1-1 0,1 1 0,0-1 0,-1 1 0,1-1 0,-1 1 0,0-1 0,1 1 0,0 0 0,-1 0 0,0 0 0,0-1 0,1 1 0,-1 0 0,0-1 0,0 1 0,0 0 0,0-1 0,0 2 0,11 60 0,-8-36 0,1 49 0,-4-72 0,1-2 0,-1 1 0,1 0 0,-1 0 0,0 0 0,1 0 0,1 2 0,-2-4 0,0 0 0,0 0 0,0 0 0,0 0 0,0 0 0,0 1 0,0-1 0,0 0 0,0 0 0,0 0 0,0 0 0,0 0 0,0 0 0,0 0 0,0 0 0,0 0 0,0 0 0,1 0 0,-1 0 0,0 0 0,0 0 0,0 1 0,0-1 0,0 0 0,1 0 0,-1 0 0,0 0 0,0 0 0,0 0 0,0 0 0,0 0 0,0 0 0,0 0 0,0 0 0,0 0 0,0 0 0,0 0 0,1 0 0,-1 0 0,0 0 0,0 0 0,0 0 0,0 0 0,0 0 0,0 0 0,0 0 0,0-1 0,3-8 0,-3 10 0,0 4 0,0 0 0,0 0 0,0 0 0,1 0 0,0 0 0,0-1 0,1 1 0,1 5 0,-2-7 0,1 0 0,-1-1 0,-1 1 0,1 0 0,0 0 0,-1 0 0,0-1 0,0 1 0,0 0 0,-1 6 0,0-5 0,1 0 0,0 0 0,0 0 0,2 7 0,-1-5 0,0 0 0,0 1 0,-1 10 0,0-11 0,0 0 0,0 0 0,0 0 0,3 8 0,1-4 0,-3-7 0,0 1 0,0-1 0,0 1 0,0 0 0,-1-1 0,1 6 0,6 48 0,-8-44 0,1 22 0,0-33 0,0 0 0,1 0 0,0 1 0,-1-1 0,1 0 0,-1 0 0,1 0 0,0 0 0,0 1 0,1-1 0,1 2 0,-4-24 0,-1 15 0,1 0 0,0 0 0,0 0 0,-1 0 0,2-9 0,-4-17 0,-4-14 0,7 38 0,-1-1 0,2 1 0,0-13 0,-1-8 0,-1 13 0,2 9 0,-1 1 0,1-2 0,-3-5 0,-2-3 0,1 0 0,1 0 0,1 0 0,-1-27 0,-1 113 0,-3 31 0,7-64 0,0 37 0,2-66 0,1 1 0,-1-1 0,1 1 0,1-1 0,-1 0 0,2 0 0,-1-1 0,2 1 0,7 9 0,-10-14 0,8 10 0,-11-14 0,0 0 0,0 0 0,1 0 0,-1 1 0,1-1 0,-1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0,3 8 0,-2 8 0,-1-10 0,-1 2 0,1 0 0,1 0 0,-1 0 0,2-1 0,2 10 0,0-2 0,-1 0 0,-1 0 0,0 20 0,-1-17 0,0 12 0,-1-20 0,0 0 0,0 0 0,5 18 0,0-8 0,3 36 0,-5-32 0,1 25 0,-4-34 0,5 20 0,-2-21 0,0 21 0,-3-30-195,0-1 0,1 1 0,-1-1 0,2 1 0,-1-1 0,2 4 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4:21:10.128"/>
    </inkml:context>
    <inkml:brush xml:id="br0">
      <inkml:brushProperty name="width" value="0.1" units="cm"/>
      <inkml:brushProperty name="height" value="0.1" units="cm"/>
      <inkml:brushProperty name="color" value="#66CC00"/>
      <inkml:brushProperty name="ignorePressure" value="1"/>
    </inkml:brush>
  </inkml:definitions>
  <inkml:trace contextRef="#ctx0" brushRef="#br0">0 351,'184'-346,"-182"342</inkml:trace>
</inkml:ink>
</file>

<file path=ppt/ink/ink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22"/>
    </inkml:context>
    <inkml:brush xml:id="br0">
      <inkml:brushProperty name="width" value="0.2" units="cm"/>
      <inkml:brushProperty name="height" value="0.2" units="cm"/>
      <inkml:brushProperty name="color" value="#E71224"/>
    </inkml:brush>
  </inkml:definitions>
  <inkml:trace contextRef="#ctx0" brushRef="#br0">49 335 24575,'0'-5'0,"0"-1"0,0 0 0,0 0 0,-1 0 0,1 1 0,-2-1 0,-1-6 0,1 5 0,0-1 0,1 0 0,0 1 0,0-1 0,1-8 0,-2-16 0,2 31 0,0-3 0,-1-1 0,0 1 0,0-1 0,0 1 0,-3-8 0,-2-10 0,3 6 0,2 9 0,0 1 0,0-1 0,1-11 0,0 11 0,0 0 0,-1 0 0,-2-11 0,0-1 51,2 15-334,0 0 0,1 0 0,-1 0-1,-3-7 1</inkml:trace>
</inkml:ink>
</file>

<file path=ppt/ink/ink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23"/>
    </inkml:context>
    <inkml:brush xml:id="br0">
      <inkml:brushProperty name="width" value="0.2" units="cm"/>
      <inkml:brushProperty name="height" value="0.2" units="cm"/>
      <inkml:brushProperty name="color" value="#E71224"/>
    </inkml:brush>
  </inkml:definitions>
  <inkml:trace contextRef="#ctx0" brushRef="#br0">0 14 24575,'2'-1'0,"1"-1"0,-1 0 0,1 1 0,0 0 0,-1 0 0,0 0 0,1 0 0,0 0 0,5-1 0,-7 3 0,-1 0 0,0 0 0,1 0 0,0 1 0,-1-1 0,0 0 0,0 0 0,0 1 0,0-1 0,0 2 0,0 4 0,4 4-1365</inkml:trace>
</inkml:ink>
</file>

<file path=ppt/ink/ink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24"/>
    </inkml:context>
    <inkml:brush xml:id="br0">
      <inkml:brushProperty name="width" value="0.1" units="cm"/>
      <inkml:brushProperty name="height" value="0.1" units="cm"/>
      <inkml:brushProperty name="color" value="#E71224"/>
    </inkml:brush>
  </inkml:definitions>
  <inkml:trace contextRef="#ctx0" brushRef="#br0">0 68 24575,'1'0'0,"1"-1"0,-1 0 0,0 1 0,0-2 0,0 2 0,0-1 0,1 0 0,-2 0 0,1 0 0,0 0 0,1-1 0,6-6 0,-4 5 0,0 0 0,0 1 0,0-1 0,-1-1 0,1 1 0,-1-1 0,0 1 0,0-1 0,-1 0 0,0 1 0,4-9 0,-7 14 0,1 0 0,-1 0 0,0 0 0,0 1 0,1-1 0,0 0 0,0 0 0,-1 1 0,1-1 0,0 0 0,1 0 0,-1 1 0,0-1 0,1 0 0,-1 0 0,1 1 0,0-1 0,0 0 0,0 0 0,0 0 0,3 3 0,4 12 0,-8-17 0,1 1 0,-1-1 0,0 1 0,0-1 0,0 1 0,1-1 0,-1 1 0,0-1 0,0 1 0,0 0 0,0-1 0,0 1 0,0-1 0,0 1 0,0-1 0,0 1 0,0-1 0,0 1 0,0-1 0,-1 1 0,1-1 0,0 1 0,0-1 0,0 1 0,-1-1 0,1 0 0,0 1 0,-1 0 0,1-1 0,-1 1 0,0-2 0,1-1 0,-1 0 0,0 0 0,1 1 0,0-1 0,0 0 0,-1 1 0,1-1 0,1-3 0,-1 5 0,-4-19 131,1 6-1627</inkml:trace>
</inkml:ink>
</file>

<file path=ppt/ink/ink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25"/>
    </inkml:context>
    <inkml:brush xml:id="br0">
      <inkml:brushProperty name="width" value="0.05" units="cm"/>
      <inkml:brushProperty name="height" value="0.05" units="cm"/>
      <inkml:brushProperty name="color" value="#E71224"/>
    </inkml:brush>
  </inkml:definitions>
  <inkml:trace contextRef="#ctx0" brushRef="#br0">1 1 24575,'7'0'0,"-6"0"0,-1 0 0,1 0 0,0-1 0,0 1 0,-1 0 0,1 0 0,0 0 0,-1 0 0,1 0 0,0 0 0,0 0 0,-1 1 0,1-1 0,-1 0 0,1 0 0,0 0 0,-1 0 0,1 1 0,0-1 0,0 0 0,-1 1 0,0-1 0,1 0 0,-1 1 0,1-1 0,0 1 0,-1-1 0,0 0 0,1 1 0,-1-1 0,0 1 0,1-1 0,-1 1 0,1-1 0,-1 1 0,0 0 0,0 0 0,0-1 0,0 1 0,1-1 0,-1 1 0,0 1 0,2 9 0,1 2 0,-1 20 0,6 2 0,-4 55 0,-3-82-9,0 1 1,1 0-1,1 0 0,0-1 0,0 1 0,6 11 0,2 3-1294</inkml:trace>
</inkml:ink>
</file>

<file path=ppt/ink/ink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28"/>
    </inkml:context>
    <inkml:brush xml:id="br0">
      <inkml:brushProperty name="width" value="0.05" units="cm"/>
      <inkml:brushProperty name="height" value="0.05" units="cm"/>
      <inkml:brushProperty name="color" value="#E71224"/>
    </inkml:brush>
  </inkml:definitions>
  <inkml:trace contextRef="#ctx0" brushRef="#br0">65 1 24575,'-1'0'0,"-1"0"0,1 0 0,-1 1 0,1-1 0,-1 0 0,1 1 0,-1-1 0,1 1 0,-1-1 0,1 1 0,-1 0 0,1-1 0,-1 1 0,1 0 0,0 0 0,0 0 0,0 0 0,-1 0 0,2 0 0,-2 0 0,0 3 0,-2 1 0,1 1 0,0 0 0,-3 10 0,0-4 0,-5 15-1365</inkml:trace>
</inkml:ink>
</file>

<file path=ppt/ink/ink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29"/>
    </inkml:context>
    <inkml:brush xml:id="br0">
      <inkml:brushProperty name="width" value="0.05" units="cm"/>
      <inkml:brushProperty name="height" value="0.05" units="cm"/>
      <inkml:brushProperty name="color" value="#E71224"/>
    </inkml:brush>
  </inkml:definitions>
  <inkml:trace contextRef="#ctx0" brushRef="#br0">13 1 24575,'-1'0'0,"0"1"0,0-1 0,-1 1 0,1 1 0,-1-1 0,1 1 0,-1 1 0,2 0 0,-1-1 0,0 0 0</inkml:trace>
</inkml:ink>
</file>

<file path=ppt/ink/ink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26"/>
    </inkml:context>
    <inkml:brush xml:id="br0">
      <inkml:brushProperty name="width" value="0.05" units="cm"/>
      <inkml:brushProperty name="height" value="0.05" units="cm"/>
      <inkml:brushProperty name="color" value="#E71224"/>
    </inkml:brush>
  </inkml:definitions>
  <inkml:trace contextRef="#ctx0" brushRef="#br0">31 0 24575,'0'1'0,"0"0"0,0-1 0,0 1 0,0-1 0,-1 1 0,1 0 0,0-1 0,-1 1 0,1-1 0,0 1 0,-1-1 0,1 1 0,0-1 0,-1 1 0,0 0 0,1-1 0,0 1 0,-1-1 0,1 0 0,-1 1 0,0-1 0,1 0 0,-1 1 0,-1-1 0,2 1 0,-1-1 0,0 1 0,0-1 0,1 1 0,-1 0 0,0-1 0,0 1 0,1 0 0,-1 0 0,1-1 0,-1 2 0,-1 4 0,4-12 0,-1-2 0,-1 8 0,0 0 0,0 0 0,0-1 0,0 1 0,0 0 0,-1 0 0,1 0 0,0 0 0,-1 0 0,1 0 0,0 0 0,0 0 0,0 0 0,0 0 0,0 0 0,-1 0 0,1 0 0,0 0 0,0 0 0,0 0 0,0 0 0,-1 0 0,1 0 0,0 0 0,0 0 0,-1 0 0,1 0 0,0 0 0,0 1 0,0-1 0,0 0 0,0 0 0,0 0 0,-1 0 0,1 0 0,0 0 0,0 0 0,0 1 0,0-1 0,0 0 0,0 0 0,0 0 0,0 0 0,0 0 0,0 1 0,-2 0 9,2 0-1,-1 1 1,0-1-1,0 0 1,1 0 0,0 0-1,-1 1 1,1-1-1,0 1 1,0-1-1,-1 0 1,1 0-1,0 3 1,2 17-1494</inkml:trace>
</inkml:ink>
</file>

<file path=ppt/ink/ink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27"/>
    </inkml:context>
    <inkml:brush xml:id="br0">
      <inkml:brushProperty name="width" value="0.05" units="cm"/>
      <inkml:brushProperty name="height" value="0.05" units="cm"/>
      <inkml:brushProperty name="color" value="#E71224"/>
    </inkml:brush>
  </inkml:definitions>
  <inkml:trace contextRef="#ctx0" brushRef="#br0">23 0 24575,'0'1'0,"-1"0"0,1 0 0,0 0 0,-1 0 0,1 0 0,0 0 0,-1 0 0,1 0 0,-1 0 0,0 0 0,0 1 0,0-2 0,0 1 0,1 0 0,-1 0 0,1 0 0,-1 1 0,1-2 0,-1 1 0,1 0 0,0 0 0,-1 1 0,1 0 0,-5 21 133,0-4-1631</inkml:trace>
</inkml:ink>
</file>

<file path=ppt/ink/ink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11"/>
    </inkml:context>
    <inkml:brush xml:id="br0">
      <inkml:brushProperty name="width" value="0.05" units="cm"/>
      <inkml:brushProperty name="height" value="0.05" units="cm"/>
    </inkml:brush>
  </inkml:definitions>
  <inkml:trace contextRef="#ctx0" brushRef="#br0">34 4014 24575,'1'-9'0,"0"0"0,1-1 0,-1 1 0,2 0 0,5-12 0,-1-2 0,39-128 0,10-72 0,-41 134 0,-7 31 0,33-143 0,20-115 0,-55 278 0,49-277 0,-1 76 0,9-40 0,-37 171 0,23-84 0,173-458 0,-167 500 0,67-157 0,-3 90 0,-67 129 0,-35 55 0,2 1 0,2 0 0,37-44 0,-36 50 0,-16 18 0,1-1 0,0 2 0,0-1 0,1 1 0,0 0 0,1 0 0,13-8 0,-20 15 0,-2 0 0,1-1 0,1 1 0,-1 0 0,-1 0 0,2 0 0,-1-1 0,0 1 0,0 0 0,0 1 0,0-1 0,0 0 0,0 0 0,0 0 0,0 1 0,0-1 0,0 0 0,0 1 0,0-1 0,0 1 0,0-1 0,0 1 0,-1 0 0,2-1 0,-2 1 0,1 0 0,-1-1 0,2 2 0,-2-2 0,1 1 0,-1 0 0,1 0 0,-1 0 0,1 0 0,-1 0 0,1 1 0,2 6 0,1 1 0,-2-1 0,4 14 0,-3-11 0,24 90 0,16 118 0,-18-21 0,-5-47 0,30 198 0,-42-305 0,41 251 0,-6-71 0,-1-10 0,2 69 0,-28-184 0,16 74 0,-8-64 0,-11-42 0,-4-35 0,15 39 0,-13-43 0,13 57 0,-19-65 0,1-1 0,0 0 0,15 27 0,-1 1 0,-2-4 0,23 66 0,-30-79 0,1-2 0,17 29 0,-19-37 0,49 97 0,4 12 0,-15-34 0,1-4 0,-41-73 0,10 29 0,0-2 0,-8-20 0,8 31 0,-13-39 0,1 0 0,1-1 0,0 0 0,11 17 0,-5-6-1365,-9-18-5461</inkml:trace>
</inkml:ink>
</file>

<file path=ppt/ink/ink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12"/>
    </inkml:context>
    <inkml:brush xml:id="br0">
      <inkml:brushProperty name="width" value="0.05" units="cm"/>
      <inkml:brushProperty name="height" value="0.05" units="cm"/>
    </inkml:brush>
  </inkml:definitions>
  <inkml:trace contextRef="#ctx0" brushRef="#br0">34 1804 24575,'1'-8'0,"0"-1"0,1 0 0,-1 1 0,1 0 0,0-1 0,0 1 0,1 0 0,0 1 0,0-1 0,7-13 0,8-20 0,73-278 0,-86 300 0,47-140 0,-9 28 0,-22 67 0,48-107 0,-39 103 0,6-8 0,2 2 0,75-111 0,-68 114 0,-15 27 0,41-46 0,-22 30 0,-40 51 0,-1 1 0,1 0 0,0 1 0,1 1 0,-1 0 0,0 1 0,15-5 0,23-14 0,-42 22 0,1-1 0,-1 1 0,1 0 0,-1 1 0,1 0 0,0 0 0,0 1 0,-1 0 0,1 0 0,11 4 0,2 3 0,34 20 0,-29-14 0,3 3 0,-18-9 0,2-1 0,12 5 0,-8-4 0,1 1 0,-1 2 0,17 14 0,-5-5 0,3 4 0,-20-14 0,0-2 0,1 1 0,-1-2 0,2 0 0,-1-1 0,-1 0 0,15 1 0,82-4 0,-56-4 0,-43 2 0,-1-2 0,1 0 0,0 0 0,0-2 0,9-5 0,19-6 0,-21 9 0,1 1 0,0 1 0,-1 1 0,2 2 0,-2 1 0,1 0 0,24 6 0,-30-2 0,1 0 0,-2 1 0,1 0 0,0 1 0,-1 1 0,0 0 0,0 2 0,0-1 0,12 18 0,10 11 0,35 48 0,-17-23 0,-37-44 0,17 30 0,-3-3 0,-1-3 0,0 1 0,-3 1 0,26 64 0,-7 12 0,-25-79 0,-1 1 0,-3 1 0,0 1 0,-1 1 0,-1 0 0,10 94 0,-19-125 0,2 12 0,0 0 0,0 1 0,12 47 0,-10-52 0,4 34 0,3 7 0,-8-41 0,-1 1 0,3 34 0,1 5 0,-7-60-124,1 0 0,-1 0 0,0 0 0,1 0 0,-1 0 0,1 0-1,0 0 1,-1-1 0,1 1 0,1 3 0,4 1-6702</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4:18:44.395"/>
    </inkml:context>
    <inkml:brush xml:id="br0">
      <inkml:brushProperty name="width" value="0.1" units="cm"/>
      <inkml:brushProperty name="height" value="0.1" units="cm"/>
      <inkml:brushProperty name="color" value="#66CC00"/>
      <inkml:brushProperty name="ignorePressure" value="1"/>
    </inkml:brush>
  </inkml:definitions>
  <inkml:trace contextRef="#ctx0" brushRef="#br0">0 1,'3398'0,"-3393"0</inkml:trace>
</inkml:ink>
</file>

<file path=ppt/ink/ink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49:26.913"/>
    </inkml:context>
    <inkml:brush xml:id="br0">
      <inkml:brushProperty name="width" value="0.05" units="cm"/>
      <inkml:brushProperty name="height" value="0.05" units="cm"/>
    </inkml:brush>
  </inkml:definitions>
  <inkml:trace contextRef="#ctx0" brushRef="#br0">34 34 24575,'11'1'0,"1"0"0,13 2 0,17 2 0,5-5 0,-25 0 0,30 2 0,-45-1 0,0 0 0,0 0 0,0 1 0,1 0 0,-2 0 0,1 0 0,-1 1 0,8 4 0,13 10 0,-1 1 0,-1 2 0,36 36 0,-50-47 0,37 42 0,78 104 0,-105-123 0,26 52 0,-9-14 0,53 103 0,-35-64 0,-42-78 0,-1 0 0,10 42 0,-19-60 0,35 100 0,2 1 0,-23-62 0,43 79 0,-33-71 0,-2-5 0,35 71 0,50 124 0,-68-122 0,-6-12 0,40 137 0,-39-114 0,-15-66 0,22 89 0,-32-92 0,47 137 0,-34-135 0,10 25 0,1 9 0,-13-30 0,-4-16 0,11 29 0,37 75 0,-56-131 0,21 41 0,-26-61 0,7 12 0,19 49 0,-23-49 0,1-2 0,2 0 0,0 0 0,2-1 0,24 29 0,-38-49 0,8 7 0,-1 0 0,-2 1 0,2-1 0,-2 2 0,-1-1 0,8 18 0,29 80 0,-41-107-72,-1 1 1,1-1-1,0 0 0,-1-1 0,1 1 0,-1 0 0,2 0 0,-2 0 1,2-1-1,-2 1 0,1 0 0,0 0 0,0 0 0,0-1 0,1 1 1,-2-1-1,1 1 0,2-1 0,5 2-6754</inkml:trace>
</inkml:ink>
</file>

<file path=ppt/ink/ink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14"/>
    </inkml:context>
    <inkml:brush xml:id="br0">
      <inkml:brushProperty name="width" value="0.1" units="cm"/>
      <inkml:brushProperty name="height" value="0.1" units="cm"/>
      <inkml:brushProperty name="ignorePressure" value="1"/>
    </inkml:brush>
  </inkml:definitions>
  <inkml:trace contextRef="#ctx0" brushRef="#br0">0 4341,'0'-4334,"0"4327</inkml:trace>
</inkml:ink>
</file>

<file path=ppt/ink/ink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15"/>
    </inkml:context>
    <inkml:brush xml:id="br0">
      <inkml:brushProperty name="width" value="0.1" units="cm"/>
      <inkml:brushProperty name="height" value="0.1" units="cm"/>
      <inkml:brushProperty name="ignorePressure" value="1"/>
    </inkml:brush>
  </inkml:definitions>
  <inkml:trace contextRef="#ctx0" brushRef="#br0">0 0,'9347'0,"-9340"0</inkml:trace>
</inkml:ink>
</file>

<file path=ppt/ink/ink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49:26.916"/>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430"/>
    </inkml:context>
    <inkml:brush xml:id="br0">
      <inkml:brushProperty name="width" value="0.1" units="cm"/>
      <inkml:brushProperty name="height" value="0.1" units="cm"/>
      <inkml:brushProperty name="color" value="#E71224"/>
    </inkml:brush>
  </inkml:definitions>
  <inkml:trace contextRef="#ctx0" brushRef="#br0">250 43 24575,'-2'-2'0,"0"0"0,0 1 0,0-2 0,0 2 0,0-1 0,0 1 0,0-1 0,-1 1 0,1-1 0,0 1 0,-1 0 0,1 0 0,-1 0 0,0 0 0,1 1 0,-4-1 0,-15-4 0,0 2 0,0 1 0,-24-1 0,24 4 0,13-1 0,1 1 0,-1-1 0,1 0 0,0-1 0,-1 1 0,1-1 0,0-1 0,-10-2 0,15 3 0</inkml:trace>
</inkml:ink>
</file>

<file path=ppt/ink/ink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31"/>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1,'0'1866,"0"-1864</inkml:trace>
</inkml:ink>
</file>

<file path=ppt/ink/ink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32"/>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0,'1211'0,"-1207"0</inkml:trace>
</inkml:ink>
</file>

<file path=ppt/ink/ink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433"/>
    </inkml:context>
    <inkml:brush xml:id="br0">
      <inkml:brushProperty name="width" value="0.1" units="cm"/>
      <inkml:brushProperty name="height" value="0.1" units="cm"/>
      <inkml:brushProperty name="color" value="#E71224"/>
    </inkml:brush>
  </inkml:definitions>
  <inkml:trace contextRef="#ctx0" brushRef="#br0">1 0 24575,'14'19'0,"-11"-14"0,1 0 0,0-1 0,3 9 0,-4-8 0,1 0 0,-1 0 0,6 6 0,13 9 0,-16-15 0,0 1 0,0-1 0,0 2 0,8 10 0,18 26 0,-27-37 0,0 0 0,1 0 0,9 8 0,9 9 0,-19-18 0,9 10 0,-2 1 0,20 30 0,-25-30 0,-5-13 0,-1 1 0,1 0 0,0-1 0,0 0 0,0 0 0,1 0 0,4 6 0,-5-7 0,1 1 0,-1 0 0,0 0 0,0 0 0,2 7 0,7 8 0,-8-15 0,-1 1 0,0-1 0,0 1 0,2 7 0,-3-7 0,1-1 0,0 1 0,-1 0 0,5 4 0,-4-3 0,1-1 0,0 1 0,-1 0 0,2 5 0,5 12 0,5 10 0,-11-25 0,0 1 0,0-1 0,8 12 0,-4-8 0,9 20 0,-6-12 0,1 3 0,-1-2 0,18 28 0,-16-23 0,-10-20 0,0-1 0,0 1 0,5 7 0,-4-6 0,1 0 0,-1 1 0,-1 0 0,1-1 0,-2 1 0,3 10 0,4 18 0,-1-16 0,-3-8 0,-1 0 0,2-1 0,8 15 0,-12-22 0,1-1 0,-1 1 0,0 0 0,0 0 0,0-1 0,0 4 0,0-3 0,-1-1 0,1 1 0,0 0 0,0-1 0,-1 1 0,2 0 0,1 3 0,0-2 0,0 1 0,0 0 0,-2 0 0,1 0 0,0 0 0,1 6 0,2 8 0,0 0 0,-4-13 0,1-1 0,-1 0 0,5 7 0,5 28 0,19 25 0,-3-5 0,-24-53 0,-1-4 0,-1 1 0,1-1 0,-1 1 0,2 5 0,-3-7 0,1 0 0,0-1 0,0 2 0,0-1 0,0 0 0,0-1 0,1 2 0,2 1 0,-2-2 0,-1-1 0,1 2 0,-1-1 0,0 0 0,0 0 0,0 0 0,2 5 0,-1 1 0,1 1 0,7 13 0,3 9 0,-9-20 0,1-1 0,1 1 0,0 0 0,8 10 0,-10-15 0,-1 1 0,0-1 0,4 11 0,3 7 0,14 18 0,-2 1 0,-14-23 0,-8-16 0,1-1 0,1 2 0,0-2 0,0 1 0,0 0 0,3 4 0,-8 9 0,3-16 0,1 0 0,-1-1 0,1 1 0,-1 0 0,1-1 0,-1 1 0,1 0 0,0-1 0,0 1 0,-1 0 0,1 0 0,0-1 0,1 1 0,-2-1 0,1 1 0,0-1 0,-1 1 0,1-1 0,-1 1 0,1-1 0,0 1 0,-1-1 0,1 1 0,-1-1 0,1 1 0,-1 0 0,1 0 0,-1-1 0,0 1 0,1 0 0,-1-1 0,0 1 0,0 0 0,0 0 0,1 3 0,0-2 0,0 1 0,0-1 0,0 1 0,0 0 0,1-1 0,-1 1 0,1-1 0,-1 0 0,1 0 0,2 3 0,-1-2 0,-1-1 0,0 1 0,0-1 0,0 0 0,-1 1 0,1 0 0,-1-1 0,0 1 0,1 4 0,13 34 0,-15-41-40,0 1 0,1-1 0,-1 1 0,0-1-1,1 1 1,-1-1 0,0 1 0,0-1 0,1 0 0,-1 1 0,0-1-1,1 1 1,0-1 0,-1 0 0,0 1 0,1-1 0,-1 0-1,1 1 1,-1-1 0,1 1 0,-1-1 0,1 0 0,0 0 0,-1 0-1,1 0 1,-1 1 0,1-1 0,0 0 0,-1 0 0,1 0-1,-1 0 1,1 0 0,1 0 0</inkml:trace>
</inkml:ink>
</file>

<file path=ppt/ink/ink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434"/>
    </inkml:context>
    <inkml:brush xml:id="br0">
      <inkml:brushProperty name="width" value="0.2" units="cm"/>
      <inkml:brushProperty name="height" value="0.2" units="cm"/>
      <inkml:brushProperty name="color" value="#E71224"/>
    </inkml:brush>
  </inkml:definitions>
  <inkml:trace contextRef="#ctx0" brushRef="#br0">38 1 24575,'2'1'0,"-1"0"0,1 0 0,-1 1 0,1-2 0,-1 1 0,1 0 0,0 0 0,0 0 0,0 0 0,-1 0 0,5 0 0,-5-1 0,49 16 0,-30-10 0,-20-6 0,2 0 0,-2 1 0,1-1 0,0 0 0,0 1 0,-1 0 0,1-1 0,0 0 0,0 1 0,-1-1 0,1 1 0,-1 0 0,1-1 0,0 1 0,-1-1 0,1 1 0,-1 0 0,0-1 0,2 2 0,-4-1 0,1 0 0,-1 0 0,1-1 0,0 1 0,-1-1 0,1 1 0,0-1 0,-1 0 0,1 0 0,-1 1 0,1-1 0,-1 0 0,-1 0 0,1 0 0,-14 2 0,12-2 0,-1 1 0,0 0 0,1 0 0,-1 0 0,-6 2 0,9-2 0,1-1 0,-1 1 0,0 1 0,0-1 0,1 0 0,0 0 0,-1 0 0,1 0 0,0 1 0,-1-1 0,1 1 0,0-1 0,0 1 0,0-1 0,1 1 0,-2 3 0,1-4 0,1-1 0,0 1 0,-1 0 0,0 0 0,1 0 0,0 0 0,0 0 0,0 0 0,0 0 0,0 0 0,0-1 0,0 1 0,0 0 0,0 0 0,0 0 0,0 0 0,1 0 0,-1 0 0,1 0 0,-1-1 0,1 2 0,0-1 0,0 0 0,0-1 0,0 1 0,0-1 0,0 1 0,1 0 0,-1-1 0,0 1 0,0-1 0,0 1 0,1-1 0,-1 0 0,0 0 0,0 0 0,1 0 0,-1 0 0,2 0 0,90 0 0,-76-2 0,-15 1 0,1 0 0,0 1 0,0 0 0,0-1 0,0 1 0,0 0 0,-1 0 0,1 0 0,0 1 0,0-1 0,-1 1 0,1 0 0,0-1 0,0 1 0,0 0 0,-1 0 0,1 0 0,-1 0 0,5 4 0,-3-2 0,1 0 0,-1 1 0,0-1 0,0 2 0,0-1 0,-1 0 0,1 0 0,-1 1 0,-1-1 0,1 1 0,2 5 0,-5-9 0,0-1 0,0 0 0,0 1 0,0-1 0,0 0 0,0 0 0,0 1 0,0-1 0,0 0 0,0 1 0,-1-1 0,1 0 0,0 0 0,0 1 0,0-1 0,0 0 0,0 0 0,0 1 0,-1-1 0,1 0 0,0 0 0,-1 0 0,1 1 0,0-1 0,0 1 0,0-1 0,-1 0 0,1 0 0,-1 0 0,-12 3 0,-17-4 0,28 1 0,-81-5 0,68 5 0,4-1 0,0 1 0,-1 1 0,1 0 0,0 0 0,-14 4 0,24-5 0,-1 1 0,1 0 0,-1 0 0,1 1 0,0-1 0,0 0 0,-1 1 0,1-1 0,0 0 0,0 0 0,0 1 0,1 0 0,-1-1 0,0 1 0,0-1 0,1 1 0,0 0 0,-1-1 0,0 4 0,1-4 0,0 1 0,-1-1 0,1 0 0,0 0 0,0 1 0,-1-1 0,1 0 0,1 1 0,-1-1 0,0 1 0,1-1 0,-1 0 0,0 0 0,1 0 0,0 1 0,-1-1 0,1 0 0,-1 1 0,1-1 0,0 0 0,0 0 0,0 0 0,0 0 0,2 2 0,2-2 0,0 0 0,0 0 0,0-1 0,0 1 0,0-1 0,0 0 0,0 0 0,10-1 0,5 0 0,103 5 0,-71 1 0,-33-3 0,23 0 0,-41-2 0,1 0 0,1 1 0,-2-1 0,1 0 0,1 1 0,-2-1 0,1 1 0,0-1 0,0 1 0,0 0 0,0-1 0,0 1 0,-1 0 0,1 1 0,0-1 0,-1 0 0,1 0 0,-1 0 0,1 0 0,-1 1 0,0 0 0,0-1 0,0 0 0,0 1 0,0-1 0,1 4 0,-2-4 0,0-1 0,-1 1 0,1 0 0,0-1 0,0 1 0,0-1 0,-1 1 0,1-1 0,0 1 0,-1 0 0,1 0 0,-1-1 0,1 1 0,-1-1 0,1 1 0,-1-1 0,0 0 0,1 1 0,-1-1 0,1 1 0,-1-1 0,0 0 0,1 0 0,-1 1 0,1-1 0,-2 0 0,2 0 0,-1 0 0,1 1 0,-2-1 0,1 0 0,-27 3 0,-49 1 0,29-3 0,-46-2 0,22-3 0,72 4 0,-2 0 0,0 0 0,0 0 0,-1 0 0,2 0 0,-2 0 0,1 1 0,0-1 0,0 0 0,-3 2 0,5-2 0,-1 1 0,1-1 0,-1 1 0,0 0 0,1-1 0,-1 1 0,1 0 0,-1 0 0,1 0 0,-1-1 0,1 1 0,0 0 0,-1 0 0,1-1 0,0 1 0,0 0 0,-1 0 0,1 0 0,0-1 0,0 2 0,1-2 0,-1 1 0,0 1 0,1-1 0,-1-1 0,0 1 0,0 0 0,0-1 0,0 1 0,0 0 0,1 0 0,-1-1 0,1 1 0,-1 0 0,0-1 0,1 1 0,-1-1 0,1 1 0,0 0 0,-1-1 0,1 1 0,-1-1 0,1 0 0,0 1 0,2 1 0,-2-1 0,1 0 0,1-1 0,-1 1 0,0 0 0,0-1 0,4 1 0,4 0 0,-1 0 0,18 0 0,-23-1 0,41-1 0,56 2 0,-92-1 0,0 1 0,0 0 0,0 1 0,0-1 0,0 1 0,-1 1 0,1 0 0,-1 0 0,1 1 0,13 7 0,-13-8 0,0 1 0,1-1 0,0-1 0,0 0 0,18 2 0,-27-4 0,-88-4 0,53 1 0,0 2 0,-45 3 0,36-1 0,35-1 0,0 0 0,1 0 0,-1 0 0,1 2 0,-1-1 0,0 0 0,-13 4 0,10-1 0,6-3 0,0 1 0,0 0 0,0 0 0,0 0 0,-6 5 0,10-7 0,1 1 0,-1-1 0,1 1 0,-1-1 0,0 1 0,1-1 0,-1 1 0,1-1 0,0 1 0,-1-1 0,1 1 0,-1 0 0,1-1 0,0 1 0,0 0 0,0 0 0,0-1 0,-1 2 0,2-1 0,-1-1 0,0 1 0,0 0 0,1 0 0,-1 0 0,1 0 0,-1 0 0,0 0 0,1 0 0,-1-1 0,1 1 0,0 0 0,0 0 0,-1-1 0,1 1 0,1 1 0,0-1 0,1 0 0,-2 0 0,1 0 0,1 0 0,-2 0 0,2-1 0,-1 1 0,0 0 0,0-1 0,0 0 0,1 1 0,3-1 0,33-1 0,-18 0 0,168 6 0,-173-5 0,0 0 0,0 1 0,22 5 0,-10-3 0,6 2 0,-34-4 0,1-1 0,0 0 0,0 0 0,0 0 0,-1 0 0,2 1 0,-2-1 0,1 0 0,0 1 0,0-1 0,-1 1 0,1-1 0,-1 1 0,1-1 0,0 1 0,0-1 0,-1 1 0,0-1 0,1 1 0,0-1 0,-1 2 0,1-2 0,-1 1 0,1 0 0,-1-1 0,0 1 0,0 0 0,1-1 0,-1 1 0,0 0 0,0 0 0,0-1 0,0 3 0,-1-2 0,1 0 0,0 0 0,-1 0 0,0 0 0,0 0 0,0 1 0,1-1 0,-1 0 0,0 0 0,0-1 0,0 1 0,0 0 0,0 0 0,0 0 0,-1-1 0,1 1 0,0 0 0,0-1 0,0 1 0,-2 0 0,-6 1 0,0-1 0,-1 1 0,1-1 0,0 0 0,-1-1 0,1 0 0,-11-2 0,-10 1 0,-79-3 0,-1-1 0,91 5 0,12-1 0,0 1 0,0 0 0,0 0 0,0 0 0,-1 1 0,2 0 0,-1 1 0,-7 1 0,13-2 0,-1-1 0,2 0 0,-1 1 0,-1-1 0,2 0 0,-1 1 0,0-1 0,0 1 0,0-1 0,1 1 0,-2 0 0,2-1 0,-1 1 0,1 0 0,-1-1 0,0 1 0,1 0 0,-1 0 0,1-1 0,-1 1 0,1 0 0,-1 0 0,1 0 0,0 0 0,0 0 0,-1 0 0,1-1 0,0 1 0,0 0 0,0 0 0,0 0 0,0 0 0,0 0 0,1 0 0,-1 0 0,0 0 0,0 0 0,0-1 0,1 1 0,0 0 0,-1 0 0,0-1 0,1 2 0,-1-2 0,2 2 0,0 0 0,0 0 0,0 0 0,0 0 0,0-1 0,0 1 0,1-1 0,-1 0 0,0 1 0,1-1 0,-1 0 0,1 0 0,-1 0 0,1 0 0,-1 0 0,1-1 0,5 1 0,153 3 0,-149-3 0,0 0 0,20 4 0,-21-3 0,1 0 0,-1-1 0,14 1 0,-4-3 0,0 2 0,38 4 0,-50-4 0,0 0 0,-1-1 0,13 0 0,-13-1 0,0 1 0,-1 1 0,1-1 0,11 2 0,-19-2 0,1 0 0,-1 0 0,0 0 0,1 0 0,0 0 0,-1 0 0,0 0 0,1 1 0,-1-1 0,0 0 0,0 0 0,1 0 0,-1 0 0,1 0 0,-1 1 0,0-1 0,1 0 0,-1 0 0,0 0 0,0 1 0,0-1 0,1 1 0,-1-1 0,1 0 0,-1 0 0,0 1 0,0-1 0,0 0 0,0 1 0,0-1 0,0 0 0,1 1 0,-2 0 0,1-1 0,0 1 0,-1 0 0,0-1 0,1 1 0,0-1 0,-1 1 0,1 0 0,-1-1 0,0 1 0,1-1 0,-1 0 0,1 1 0,-2 0 0,-26 10 0,16-7 0,-2-2 0,1 0 0,0 0 0,0-1 0,0-1 0,0 0 0,-18-2 0,-9 1 0,-216 1 0,239-1 0,16 0 0,0 1 0,0 0 0,-1-1 0,1 1 0,-1 0 0,1 0 0,0 0 0,0 0 0,0 0 0,-1 0 0,1 0 0,-1 0 0,1 1 0,0-1 0,0 0 0,0 0 0,-1 1 0,1-1 0,0 1 0,0-1 0,0 1 0,0-1 0,0 1 0,-2 2 0,-2 1 0,3-2 0,-1 0 0,1 0 0,-1 1 0,2-1 0,-1 1 0,-1-1 0,0 5 0,2-6 0,1 0 0,0 0 0,0 0 0,0 0 0,0 0 0,0 0 0,0 1 0,0-1 0,0 0 0,0 0 0,0 0 0,1 0 0,-1 0 0,0 0 0,1 0 0,0 0 0,-1 0 0,1 0 0,-1 0 0,1 0 0,0 0 0,0-1 0,-1 1 0,1 0 0,1 1 0,0-1 0,0 1 0,0-1 0,0 0 0,1 1 0,-2-1 0,2 0 0,-1 0 0,1 0 0,-1 0 0,0-1 0,1 1 0,-1-1 0,1 1 0,3-1 0,5 1 0,1-1 0,11-1 0,15 1 0,58 5 0,9 1 0,-15 0 0,-21-6 0,10 0 0,-78 0 0,0 0 0,-1 0 0,2 0 0,-2 1 0,1-1 0,0 0 0,0 0 0,0 0 0,-1 1 0,2-1 0,-2 0 0,1 1 0,-1-1 0,2 1 0,-2-1 0,1 1 0,-1 0 0,1-1 0,0 1 0,-1-1 0,1 1 0,-1 0 0,1 0 0,0 1 0,0 1 0,0-1 0,0 0 0,-1 1 0,0-1 0,1 3 0,-1-1 0,0-3 0,0-1 0,0 1 0,0 0 0,0-1 0,0 1 0,0 0 0,-1-1 0,1 1 0,0-1 0,0 1 0,0 0 0,-1 0 0,0-1 0,1 1 0,0-1 0,-1 1 0,1-1 0,-1 1 0,0-1 0,1 1 0,-1-1 0,1 0 0,-1 1 0,0-1 0,1 0 0,-1 1 0,1-1 0,-1 0 0,0 0 0,0 1 0,1-1 0,-1 0 0,0 0 0,0 0 0,-1 0 0,-4 1 0,-1 0 0,1-1 0,-9-1 0,7 0 0,-25 1 0,1-2 0,-59-10 0,57 5 0,0 1 0,0 2 0,-49-1 0,65 5 0,7 0 0,1-1 0,-1 2 0,1-1 0,0 1 0,0 1 0,-1-1 0,1 1 0,-19 7 0,15-3 0,9-5 0,1 1 0,0 0 0,-1 0 0,1 0 0,-4 3 0,7-4 0,-1 1 0,1-1 0,0 0 0,0 0 0,0 0 0,0 1 0,0-1 0,0 1 0,1-1 0,-1 1 0,0-1 0,1 1 0,-1-1 0,1 1 0,0 0 0,0-1 0,-1 3 0,1-2 0,0-1 0,0 1 0,0-1 0,0 1 0,0-1 0,1 1 0,-1-1 0,0 1 0,1-1 0,-1 0 0,1 1 0,0-1 0,-1 1 0,1-1 0,0 0 0,0 0 0,0 0 0,0 0 0,0 1 0,0-1 0,1 0 0,-1 0 0,2 1 0,0-1 0,0 0 0,1 1 0,-1-2 0,0 2 0,1-2 0,-1 1 0,0 0 0,1-1 0,-1 0 0,6 0 0,476 0 0,-479 0 0,0 0 0,0 0 0,0 1 0,0 0 0,0 0 0,11 3 0,-14-3 0,-1 0 0,1 0 0,-1 0 0,0 1 0,1-1 0,-1 1 0,1-1 0,-2 1 0,2 0 0,-1-1 0,-1 2 0,1-1 0,0 0 0,0 0 0,-1 0 0,2 3 0,-2-3 0,0-1 0,-1 1 0,1 0 0,0-1 0,-1 1 0,1-1 0,-1 1 0,0 0 0,0-1 0,1 1 0,-2 3 0,1-4 0,0 0 0,-1-1 0,1 1 0,-1 0 0,0 0 0,1 0 0,-1-1 0,1 1 0,-2 0 0,2 0 0,-1-1 0,0 1 0,0 0 0,0-1 0,0 1 0,0-1 0,0 0 0,0 1 0,0-1 0,0 0 0,-2 1 0,-4 1 0,0 0 0,-1 0 0,1-1 0,-1 0 0,1 0 0,-1-1 0,-13 0 0,8-1 0,-1 0 0,0-2 0,-17-4 0,19 5 0,1-1 0,-1 2 0,-18-1 0,-15-1 0,18 0 0,-34 1 0,8 0 0,-54-3 0,93 4 0,-69 2 0,83-1 0,-1 0 0,-1 1 0,2-1 0,-1 1 0,-1 0 0,2-1 0,-1 1 0,0-1 0,0 1 0,1 0 0,-1-1 0,0 1 0,0 0 0,1-1 0,-1 1 0,1 0 0,-1 0 0,0 0 0,1 0 0,0 0 0,0 0 0,-1-1 0,1 1 0,0 0 0,0 0 0,0 2 0,-3 27 0,2-27 0,1-1 0,1 0 0,-1 1 0,0-1 0,0 0 0,1 0 0,-1 0 0,1 1 0,0-1 0,0 0 0,0 0 0,0 0 0,0 0 0,1 0 0,-1 0 0,1 0 0,-1-1 0,1 1 0,-1-1 0,1 1 0,1 0 0,-2-1 0,1 0 0,1 1 0,-1-1 0,0 0 0,0 0 0,1 0 0,-1 0 0,0-1 0,1 1 0,-1 0 0,1-1 0,0 0 0,3 1 0,298-2 0,-243-3 0,-40 1 0,23 1 0,5 2 0,36 0 0,-81 1 0,1-1 0,-1 1 0,1 0 0,-1 0 0,0 1 0,1-1 0,-1 0 0,0 1 0,0 0 0,6 3 0,-8-3 0,1-1 0,-1 2 0,0-2 0,0 1 0,0 0 0,-1 0 0,1 1 0,0-1 0,0 0 0,-1 0 0,0 1 0,0-1 0,1 1 0,-2-1 0,1 1 0,1 4 0,2 8 0,-3-12 0,0-1 0,0 0 0,-1 1 0,1 0 0,0-1 0,-1 1 0,0 0 0,0-1 0,0 4 0,0-5 0,-1-1 0,1 0 0,-1 1 0,1-1 0,0 1 0,-1-1 0,1 0 0,-1 0 0,0 1 0,1-1 0,0 0 0,-1 0 0,1 1 0,-1-1 0,0 0 0,1 0 0,-1 0 0,1 0 0,-1 0 0,0 0 0,1 0 0,-1 0 0,1 0 0,-1 0 0,0 0 0,1 0 0,-1 0 0,0 0 0,-22-4 0,18 3 0,-75-9 0,30 4 0,-46 0 0,87 6 0,-47-4 0,-14-1 0,3 1 0,-3-1 0,36 5 0,-46 0 0,52-7 0,25 6 0,0 0 0,0 0 0,0 0 0,0 0 0,0 1 0,0-1 0,0 1 0,0 0 0,0-1 0,0 1 0,0 0 0,-1 1 0,-3 0 0,6-1 0,0 0 0,1 1 0,-1-1 0,1 1 0,-1-1 0,0 1 0,1-1 0,0 1 0,-1-1 0,1 1 0,0-1 0,0 1 0,-1 0 0,1 0 0,-1-1 0,1 1 0,0 0 0,0-1 0,0 1 0,0 0 0,0-1 0,0 2 0,1 20 0,0-14 0,-1-5 0,-1 0 0,1 0 0,0 0 0,1 0 0,-1 1 0,0-1 0,1 0 0,0 0 0,0 0 0,0 0 0,1 0 0,-1 0 0,1 0 0,-1 0 0,1-1 0,0 1 0,5 4 0,-6-6 0,1 0 0,0 0 0,-1 0 0,1 1 0,0-1 0,0 0 0,0-1 0,0 1 0,0-1 0,0 1 0,1-1 0,-2 1 0,2-1 0,-1 0 0,0 0 0,0 0 0,0 0 0,3 0 0,7-1 0,-1 0 0,15-4 0,-8 2 0,31-5 0,-37 7 0,-2-1 0,2 1 0,-1 1 0,1-1 0,16 3 0,6-1 0,88-6 0,-98 6 0,2 1 0,43 7 0,-35-4 0,-19-2 0,-1 0 0,19 6 0,-23-7 0,1 0 0,-1 0 0,1-1 0,-1 0 0,21-1 0,12 1 0,-41-1 0,-1 0 0,1 1 0,-1-1 0,0 0 0,0 1 0,1-1 0,-1 1 0,0 0 0,1-1 0,-1 1 0,0 0 0,0 0 0,0 0 0,0 0 0,0-1 0,0 1 0,0 0 0,0 0 0,0 0 0,0 1 0,-1-1 0,1 0 0,-1 0 0,1 0 0,-1 0 0,1 1 0,-1 1 0,1-2 0,-1 0 0,0 0 0,0-1 0,0 1 0,0 0 0,0 0 0,0 0 0,0 0 0,0 0 0,-1-1 0,1 1 0,0 0 0,0 0 0,-1 0 0,1-1 0,-1 1 0,1 0 0,-1-1 0,1 2 0,-1-2 0,0 1 0,1-1 0,-1 1 0,0-1 0,1 1 0,-1 0 0,0-1 0,0 0 0,0 1 0,1-1 0,-2 1 0,2-1 0,-1 0 0,0 0 0,0 1 0,0-1 0,0 0 0,0 0 0,0 0 0,0 0 0,-1 0 0,-71 4 0,-100-2 0,90-3 0,-236 1 0,263 4 0,55-4 0,0 0 0,0 0 0,0 0 0,-1 0 0,1 0 0,-1 1 0,1-1 0,0 0 0,0 1 0,0 0 0,-1-1 0,1 1 0,0-1 0,0 1 0,0-1 0,-1 1 0,2 0 0,-1 0 0,-1-1 0,2 1 0,-1 0 0,0 1 0,0-2 0,1 1 0,-1 0 0,1 0 0,-1 0 0,0 0 0,1 0 0,0 1 0,-1-1 0,1 0 0,0 0 0,0 0 0,0 0 0,0 1 0,0-1 0,0 0 0,0 2 0,0-1 0,0 0 0,1 1 0,-1-1 0,0 0 0,1 0 0,0 0 0,0 0 0,0 0 0,0 0 0,0 0 0,0 0 0,1 0 0,-1 0 0,0 0 0,1-1 0,0 1 0,0 0 0,-1-1 0,1 1 0,4 1 0,2 0 0,1 0 0,0 0 0,0-1 0,0 0 0,0 0 0,1-1 0,16 0 0,70-5 0,-64 2 0,74-3 0,-44-2 0,-7 1 0,6 0 0,-40 3 0,0 1 0,1 0 0,0 2 0,-1 0 0,42 6 0,-16 7 0,-16-3 0,-24-8 0,10 1 0,-17-3 0,1 0 0,-1 0 0,1 0 0,0 0 0,-1 0 0,0 1 0,1-1 0,-1 0 0,0 0 0,1 0 0,0 1 0,-1-1 0,0 0 0,0 0 0,1 1 0,-1-1 0,0 0 0,1 0 0,-1 1 0,0 0 0,1-1 0,-1 0 0,0 1 0,0 0 0,0 0 0,-1-1 0,0 1 0,1-1 0,-1 1 0,1-1 0,-1 1 0,0-1 0,1 1 0,-1-1 0,1 1 0,-2 0 0,2-1 0,-1 0 0,1 1 0,-2-1 0,1 0 0,-16 6 0,5-4 0,1 0 0,-1-1 0,0-1 0,1 1 0,-18-3 0,-6 1 0,-202-4 0,229 5 0,1 0 0,-1-1 0,-10-2 0,2-1 0,-1 3 0,-1-1 0,0 2 0,-20 1 0,-3 0 0,21 0 0,0 1 0,-39 8 0,3-1 0,47-8 0,-26 5 0,33-6 0,-1 1 0,1 0 0,0 0 0,0 0 0,-1 0 0,2 0 0,-2 0 0,1 0 0,1 0 0,-2 1 0,-2 2 0,5-3 0,-1 0 0,1 0 0,0 0 0,-1 0 0,0 0 0,1 0 0,0 0 0,0 0 0,-1 0 0,1 0 0,0 0 0,0 0 0,0 1 0,0-1 0,0 0 0,1 0 0,-1 0 0,0 0 0,0 0 0,1 0 0,0 2 0,0-5 0,-1 1 0,0 0 0,1-1 0,0 1 0,-1 0 0,0 0 0,0 0 0,0-1 0,0 1 0,0 0 0,0-2 0,-8-12 0,8 15 0,0 0 0,0-1 0,0 1 0,-1 0 0,1 0 0,0-1 0,0 1 0,0 0 0,0 0 0,-1-1 0,1 1 0,0 0 0,-1 0 0,1 0 0,0-1 0,0 1 0,-1 0 0,1 0 0,0 0 0,-1 0 0,1 0 0,-1-1 0,1 1 0,0 0 0,0 0 0,-1 0 0,1 0 0,0 0 0,-1 0 0,1 0 0,-1 0 0,1 0 0,0 0 0,-1 0 0,1 0 0,0 0 0,0 1 0,-1-1 0,0 0 0,1 0 0,0 0 0,0 0 0,-1 0 0,1 1 0,-1-1 0,1 1 0,0 1 0,0-1 0,0 1 0,0-1 0,0 1 0,0-1 0,0 1 0,0-1 0,1 0 0,0 1 0,-1 0 0,2 1 0,2 10 0,-5-12 0,1 0 0,0 0 0,1 1 0,-1-1 0,0 0 0,0 1 0,0-1 0,1 0 0,0 0 0,-1 0 0,1 0 0,-1 0 0,1 0 0,0 1 0,-1-1 0,1 0 0,2 1 0,-2-1 0,1-1 0,0 1 0,-1 0 0,1-1 0,-1 1 0,1 0 0,0-1 0,0 0 0,0 0 0,-1 1 0,1-1 0,0 0 0,2-1 0,66 2 0,75-2 0,-27-13 0,172 10 0,-215 4 0,-66 0 0,0 1 0,0 0 0,13 3 0,-13-1 0,0-2 0,0 1 0,12-1 0,-19-1 0,-1 0 0,1 0 0,0 0 0,0 0 0,0 1 0,-1-1 0,1 0 0,0 1 0,-1-1 0,1 1 0,-1-1 0,1 1 0,-1 0 0,1 0 0,1 0 0,-1 1 0,-1 0 0,1-1 0,-1 2 0,0-1 0,1-1 0,-1 1 0,-1 1 0,2-1 0,-2 0 0,1 2 0,1 0 0,-1 0 0,0 0 0,1 0 0,0 0 0,0 0 0,0 0 0,1-1 0,-1 1 0,7 6 0,-7-8 0,0 0 0,0 0 0,-1 0 0,1 0 0,0 0 0,2 4 0,-4-6 0,0 0 0,0 0 0,0 1 0,0-1 0,0 1 0,0-1 0,0 0 0,0 0 0,0 1 0,0-1 0,0 0 0,0 0 0,0 0 0,0 1 0,0-1 0,0 0 0,0 0 0,-1 1 0,1-1 0,0 0 0,0 0 0,-1 0 0,1 1 0,0-1 0,0 0 0,0 0 0,-1 1 0,0-1 0,0 1 0,0-1 0,1 0 0,-2 0 0,2 1 0,-1-1 0,0 0 0,0 0 0,0 0 0,0 0 0,-1 0 0,-23 0 0,-24-2 0,16-1 0,-2-1 0,-7-1 0,-324 6 0,289 4 0,43-1 0,-8-1 0,-71-2 0,105-2 0,0 0 0,-13-3 0,15 1 0,0 2 0,-1 0 0,0 0 0,1 0 0,-7 1 0,12 0 0,0 0 0,0 1 0,0-1 0,0 0 0,0 1 0,0-1 0,0 1 0,1-1 0,-2 1 0,2-1 0,-1 1 0,1 0 0,-2 0 0,2-1 0,-1 1 0,1 0 0,-1-1 0,0 1 0,1 0 0,0 0 0,-1-1 0,1 1 0,0 1 0,0-2 0,-1 1 0,1 0 0,0 0 0,0 1 0,-2 27 0,2-25 0,0-1 0,0 1 0,0-1 0,1 0 0,0 1 0,0-1 0,0 0 0,1 1 0,-1-1 0,1 1 0,1 2 0,-1-4 0,0 0 0,0 0 0,0-1 0,-1 1 0,2-1 0,-1 1 0,0 0 0,0-1 0,1 0 0,-1 0 0,1 0 0,-1 0 0,0 0 0,1 0 0,0 0 0,5 0 0,11 1 0,1 0 0,-1-2 0,1 0 0,35-3 0,-22-1 0,51-2 0,38 2 0,160 4 0,-274 0 0,-1 1 0,15 2 0,-15-1 0,0-1 0,0 0 0,10 0 0,47-1 0,50-1 0,-103 0 0,4 0 0,-14 1 0,-1 0 0,0 0 0,1 1 0,0-1 0,-1 0 0,1 1 0,-1-1 0,1 0 0,-1 1 0,1-1 0,-1 0 0,1 1 0,-1-1 0,0 1 0,0 0 0,1-1 0,-1 1 0,1-1 0,-1 1 0,0-1 0,0 1 0,0-1 0,0 1 0,1 0 0,2 10 0,-2-10 0,0 0 0,-1 1 0,0-1 0,1 0 0,-1 0 0,0 1 0,0-1 0,0 1 0,0-1 0,0 2 0,0-3 0,-1 1 0,1 0 0,0 0 0,-1 0 0,0-1 0,1 1 0,-1 0 0,1-1 0,-1 1 0,0-1 0,0 1 0,1-1 0,-1 1 0,0-1 0,0 0 0,1 1 0,-2-1 0,2 0 0,-1 1 0,0-1 0,-1 0 0,-14 4 0,0-2 0,0 0 0,0-1 0,0 0 0,0-1 0,-16-2 0,-11 1 0,-65-3 0,3-1 0,-144 1 0,240 4 0,-1 1 0,-18 3 0,13-1 0,-1 0 0,-9 1 0,1-1 0,-39 1 0,-17 1 0,65-5 0,10 1 0,-1-1 0,2 0 0,-2 0 0,1-1 0,0 1 0,0-1 0,0-1 0,-6 0 0,10 1 0,-1 0 0,1 1 0,-1-1 0,1 1 0,-1 0 0,1-1 0,-1 1 0,1 0 0,-1 0 0,1 0 0,-1-1 0,1 1 0,-1 1 0,1-1 0,-1 0 0,1 0 0,-1 0 0,1 1 0,-2 0 0,2-1 0,0 1 0,0 0 0,1-1 0,-2 1 0,2 0 0,-1 0 0,1 0 0,-1 0 0,0 0 0,1-1 0,0 1 0,-1 0 0,1 0 0,0 0 0,-1 0 0,1 0 0,0 0 0,0 0 0,0 0 0,0 0 0,0 0 0,0 0 0,0 0 0,0 0 0,1 2 0,-1-2 0,0 0 0,0 0 0,0-1 0,0 1 0,1 0 0,-1 0 0,0 1 0,0-1 0,1-1 0,0 1 0,-1 0 0,1 0 0,-1 0 0,1 0 0,0-1 0,-1 1 0,1 0 0,0 0 0,0 0 0,0-1 0,0 1 0,0-1 0,0 1 0,1 0 0,1 0 0,0-1 0,0 0 0,1 1 0,-1-1 0,0 0 0,0 0 0,5 0 0,4-1 0,-3 1 0,1 1 0,14 3 0,-14-2 0,-1-1 0,15 0 0,468-1 0,-424-5 0,50 1 0,-110 4 0,-1-1 0,15-2 0,-15 1 0,1 1 0,0 0 0,8 0 0,-7 1 0,90 4 0,-53-3 33,-27-1-1431</inkml:trace>
</inkml:ink>
</file>

<file path=ppt/ink/ink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28"/>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1,'0'1893,"0"-2058,0 337,0-187,0 6</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4:19:39.472"/>
    </inkml:context>
    <inkml:brush xml:id="br0">
      <inkml:brushProperty name="width" value="0.1" units="cm"/>
      <inkml:brushProperty name="height" value="0.1" units="cm"/>
      <inkml:brushProperty name="color" value="#66CC00"/>
      <inkml:brushProperty name="ignorePressure" value="1"/>
    </inkml:brush>
  </inkml:definitions>
  <inkml:trace contextRef="#ctx0" brushRef="#br0">0 1,'2041'0,"-2037"0</inkml:trace>
</inkml:ink>
</file>

<file path=ppt/ink/ink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429"/>
    </inkml:context>
    <inkml:brush xml:id="br0">
      <inkml:brushProperty name="width" value="0.1" units="cm"/>
      <inkml:brushProperty name="height" value="0.1" units="cm"/>
      <inkml:brushProperty name="color" value="#E71224"/>
    </inkml:brush>
  </inkml:definitions>
  <inkml:trace contextRef="#ctx0" brushRef="#br0">1 1 24575,'7'1'0,"0"-1"0,0 1 0,0 0 0,0 1 0,0 0 0,-1-1 0,12 6 0,-10-3 0,0-1 0,1-1 0,14 4 0,-2-4-93,-15-1-23,0-1 0,0 1 1,0 0-1,0 0 1,0 1-1,-1-1 0,1 1 1,0 0-1,-1 1 1,6 2-1</inkml:trace>
</inkml:ink>
</file>

<file path=ppt/ink/ink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23"/>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0,'227'743,"-226"-739</inkml:trace>
</inkml:ink>
</file>

<file path=ppt/ink/ink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24"/>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0,'1248'0,"-1247"0</inkml:trace>
</inkml:ink>
</file>

<file path=ppt/ink/ink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25"/>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1,'1498'0,"-1491"0</inkml:trace>
</inkml:ink>
</file>

<file path=ppt/ink/ink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26"/>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1,'0'791,"0"-786</inkml:trace>
</inkml:ink>
</file>

<file path=ppt/ink/ink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427"/>
    </inkml:context>
    <inkml:brush xml:id="br0">
      <inkml:brushProperty name="width" value="0.2" units="cm"/>
      <inkml:brushProperty name="height" value="0.2" units="cm"/>
      <inkml:brushProperty name="color" value="#FFC114"/>
    </inkml:brush>
  </inkml:definitions>
  <inkml:trace contextRef="#ctx0" brushRef="#br0">8 1 24575,'9'8'0,"28"22"0,-34-28 0,0 0 0,-1-1 0,1 1 0,-1 0 0,1-1 0,0 0 0,0 0 0,0 0 0,0 0 0,0 0 0,0 0 0,6 0 0,-9-1 0,0 0 0,0 0 0,0 0 0,0 0 0,0 0 0,0 0 0,0 0 0,0 0 0,1 0 0,-1 0 0,0 0 0,0 0 0,1 0 0,-1 0 0,0-1 0,0 1 0,0 0 0,0 0 0,0 0 0,0 0 0,0 0 0,0 0 0,0 0 0,0 0 0,1 0 0,-1 0 0,0 0 0,0 0 0,0-1 0,0 1 0,0 0 0,0 0 0,0 0 0,0-1 0,0 1 0,0 0 0,0 0 0,0 0 0,0 0 0,0 0 0,0 0 0,0 0 0,0-1 0,-3-5 0,-7-6 0,10 11 0,-2 1 0,2-1 0,-1 0 0,1 1 0,-1-1 0,0 0 0,1 1 0,-1-1 0,1 0 0,-1 0 0,1 0 0,-1 1 0,1-1 0,0 0 0,0 0 0,-1 0 0,1 1 0,0-1 0,0 0 0,0-2 0,1 2 0,-1 1 0,0-1 0,0 1 0,1 0 0,0-1 0,-1 1 0,1-1 0,-1 1 0,0-1 0,1 1 0,0 0 0,-1-1 0,1 1 0,-1 0 0,2 0 0,-2-1 0,1 1 0,-1 0 0,1-1 0,0 1 0,0 0 0,5 0 0,-1-1 0,0 1 0,0 0 0,1 0 0,-1 1 0,8 1 0,-1 1 0,-1-1 0,1 0 0,0 0 0,1-1 0,-1-1 0,0 0 0,1 0 0,17-3 0,-12 0 0,-1 0 0,1 1 0,19 0 0,32-4 0,-26 5 0,63 2 0,-28 12 0,-30-7 0,-28-3 0,0-1 0,24 1 0,-6-3 0,28 0 0,-29-7 0,-28 5 0,-1 0 0,0 1 0,12-1 0,56-5 0,-58 7 0,-12-1 0,-1 1 0,0 0 0,1 0 0,-1 0 0,1 0 0,-1 1 0,10 3 0,-14-4 0,0 1 0,0-1 0,0 1 0,0-1 0,0 1 0,-1 0 0,1-1 0,-1 1 0,1 0 0,0 0 0,-1 0 0,1 0 0,-1-1 0,0 1 0,1 0 0,0 0 0,-1 0 0,0 0 0,0 0 0,0 0 0,0 0 0,0 1 0,0 25 0,-1-17 0,1-5 0,1 1 0,-1-1 0,1 0 0,1 1 0,-1-1 0,1 0 0,0 0 0,0 0 0,6 7 0,-5-5 0,-3-7 0,0 0 0,0 0 0,1 1 0,-1-1 0,0 0 0,0 0 0,0 0 0,0 0 0,0 1 0,0-1 0,0 0 0,0 0 0,0 0 0,0 0 0,0 0 0,0 1 0,0-1 0,0 0 0,0 1 0,0-1 0,-1 0 0,1 0 0,0 0 0,0 0 0,0 0 0,0 1 0,0-1 0,0 0 0,0 0 0,0 0 0,0 0 0,-1 0 0,1 0 0,0 0 0,-1 1 0,1-1 0,0 0 0,0 0 0,-12 2 0,-10-3 0,-1-2 0,12 1 0,0 1 0,-13-1 0,-344 3 0,279-8 0,-356 7 0,434-1 0,-1 1 0,-19-5 0,20 2 0,0 1 0,0 1 0,-11 0 0,20 1 0,1 0 0,-1 0 0,1 0 0,-1 0 0,1 0 0,0 0 0,0 0 0,-1 1 0,1-1 0,0 0 0,-1 1 0,1-1 0,0 1 0,0-1 0,0 1 0,-1-1 0,1 2 0,-2 0 0,3-1 0,-1 0 0,0 0 0,1 0 0,0 0 0,-1 1 0,1-1 0,0 0 0,0 0 0,0 0 0,-1 1 0,1-1 0,1 1 0,-1-1 0,0 0 0,0 0 0,0 0 0,1 0 0,-1 3 0,5 12 0,-1 2 0,1 21 0,-5-35 0,0-2 0,0 0 0,0 0 0,1 0 0,-1 0 0,0 0 0,1 0 0,0 0 0,1 4 0,-1-5 0,-1-1 0,1 1 0,0 0 0,0-1 0,0 1 0,-1-1 0,2 1 0,-1-1 0,-1 1 0,2-1 0,-1 0 0,-1 1 0,2-1 0,-1 0 0,0 0 0,0 1 0,0-1 0,0 0 0,0 0 0,1 0 0,-1 0 0,1-1 0,756 0 0,-739 2 0,32 5 0,-1 0 0,-40-5 0,0-1 0,1-1 0,13-2 0,-3 1 0,-9 1 0,87-6 0,-77 8 0,-11-1 0,0 0 0,17-1 0,-27 1 0,-1 0 0,0-1 0,0 1 0,1 0 0,0 0 0,-1 0 0,0-1 0,0 1 0,1 0 0,-1-1 0,0 1 0,0 0 0,0 0 0,1-1 0,-1 1 0,0 0 0,0-1 0,1 1 0,-1 0 0,0-1 0,0 0 0,0 1 0,0 0 0,0-1 0,0 1 0,0-1 0,0 1 0,0 0 0,0-1 0,0 1 0,0 0 0,-1-1 0,1 1 0,-1-1 0,0-3 0,2 11 0,17 58 0,-16-60 0,-1-2 0,1 1 0,-1 0 0,0-1 0,0 2 0,0-2 0,-1 2 0,0-2 0,0 2 0,0 4 0,0-9 0,0 1 0,-1-1 0,1 0 0,0 1 0,0-1 0,0 0 0,0 0 0,-1 1 0,1-1 0,-1 0 0,1 1 0,0-1 0,-1 0 0,1 0 0,0 1 0,0-1 0,-1 0 0,0 0 0,1 0 0,0 0 0,-1 0 0,1 1 0,0-1 0,-1 0 0,0 0 0,-14-2 0,-11-9 0,23 10 0,0 0 0,0 0 0,0 0 0,0 0 0,0 0 0,0 1 0,0-1 0,0 1 0,-4-1 0,-33 3 0,15-1 0,-1016-1 0,1040-1 0,1 1 0,-2 0 0,2 0 0,-1 0 0,0 0 0,0 0 0,1 1 0,-1-1 0,0 0 0,0 0 0,1 0 0,-1 1 0,0-1 0,0 1 0,1-1 0,-1 0 0,1 1 0,-1-1 0,0 0 0,1 1 0,-1-1 0,1 1 0,-1-1 0,0 1 0,1-1 0,0 1 0,-1 0 0,1-1 0,0 1 0,-1-1 0,1 1 0,-1 0 0,1 0 0,0-1 0,0 1 0,0 0 0,0-1 0,0 1 0,0 1 0,0 3 0,1 0 0,0 0 0,0 0 0,4 9 0,1 7 0,-6 3 0,-1-19 0,1-1 0,-1 0 0,2 1 0,-1-1 0,2 8 0,-2-12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0,1 0 0,-1-1 0,0 1 0,7-8 0,-2 2 0,-3 5 0,1 0 0,-1 0 0,1 0 0,-1 0 0,1 1 0,-1-1 0,1 1 0,-1-1 0,1 1 0,3-1 0,29 3 0,-14-1 0,326-1 0,-254 6 0,-77-5 0,0 1 0,17 2 0,-16-1 0,-1-1 0,18 0 0,8-2 0,55-1 0,-93 1 0,0-1 0,0 0 0,0-1 0,1 1 0,6-4 0,-6 3 0,0 0 0,0 1 0,8-3 0,27-5 0,-28 6 0,0 1 0,0 0 0,0 0 0,19 0 0,3 2 0,-19-1 0,-1 1 0,1 1 0,-1 0 0,1 0 0,21 6 0,-30-6 0,0 0 0,0-1 0,0 1 0,1-1 0,-1 0 0,7 0 0,-7-1 0,0 1 0,0 0 0,0 0 0,0 1 0,11 1 0,-15-1 0,-1 0 0,0-1 0,1 1 0,-1 0 0,0 0 0,1 0 0,-1 0 0,-1 0 0,2 0 0,-1 0 0,-1 0 0,2 0 0,-2 1 0,1-1 0,-1 1 0,1-1 0,0 0 0,-1 0 0,1 1 0,-1-1 0,0 1 0,1 1 0,0 6 0,0 0 0,-1 12 0,0-16 0,3 18 0,-1-20 0,-2 0 0,1 1 0,-1 0 0,1 0 0,-1 5 0,-1-9 0,1 0 0,0 0 0,0 1 0,0-1 0,0 0 0,-1 0 0,1 0 0,0 0 0,0 0 0,-1 0 0,1 0 0,0 0 0,-1 0 0,1 0 0,0 0 0,0 0 0,-1 0 0,1 0 0,0 0 0,0 0 0,0 0 0,-1 0 0,1 0 0,-1 0 0,1 0 0,0 0 0,0 0 0,0 0 0,-1-1 0,-10-3 0,10 4 0,-19-7 0,8 2 0,0 1 0,0 0 0,0 1 0,0 0 0,-1 0 0,1 1 0,-21-1 0,-20 3 0,-30 1 0,20 7 0,30-3 0,2-1 0,8 0 0,0-1 0,-26-1 0,40-2 0,-20 0 0,1-1 0,-43-5 0,33 0 0,-67-2 0,-40 8 0,58 1 0,66 0 0,0 1 0,-27 5 0,28-3 0,0-1 0,-31 0 0,38-3 0,9-1 0,0 1 0,0 0 0,0 0 0,0 0 0,-6 1 0,9 0 0,0-1 0,1 1 0,-2-1 0,2 0 0,-1 1 0,0-1 0,0 0 0,1 1 0,-1-1 0,1 1 0,-1-1 0,0 1 0,1-1 0,-1 1 0,1-1 0,-1 1 0,0 0 0,1-1 0,0 1 0,-1 0 0,1 0 0,0 0 0,0-1 0,-1 1 0,1 0 0,0-1 0,0 1 0,-1 0 0,1 1 0,2 78 0,-2-79 0,0-1 0,1 1 0,-1 0 0,0-1 0,0 1 0,0 0 0,0-1 0,1 1 0,-1-1 0,1 1 0,-1-1 0,0 1 0,1-1 0,-1 1 0,1-1 0,-1 0 0,1 1 0,-1-1 0,1 1 0,-1-1 0,1 1 0,0-1 0,0 1 0,2-1 0,-1 1 0,-1-1 0,2 1 0,-1-1 0,0 0 0,0 0 0,0 0 0,3 0 0,1 0 0,0-1 0,0 0 0,0 0 0,0-1 0,6-1 0,-6 1 0,0 1 0,0 0 0,0-1 0,0 1 0,0 1 0,0-1 0,6 1 0,-3 0 0,-1 0 0,15-3 0,-6 1 0,-1 0 0,1 1 0,0 1 0,18 1 0,6 1 0,-25-2 0,-5 0 0,-2 0 0,2 0 0,-1 0 0,-1-2 0,2 1 0,-2-1 0,11-3 0,-15 4 0,0-1 0,0 1 0,1 1 0,-2-1 0,2 1 0,-1-1 0,1 1 0,-2 1 0,2-1 0,-1 0 0,7 2 0,-10-1 0,1 0 0,-1 1 0,0-1 0,0 0 0,0 1 0,3 2 0,-3-2 0,-1-1 0,1 0 0,-1 0 0,1 0 0,-1 0 0,1 0 0,0 0 0,0 0 0,0 0 0,-1-1 0,1 1 0,0 0 0,0-1 0,3 1 0,31 0 0,42-1 0,-21-1 0,228 1 0,-187 6 0,104-6 0,-201 0-91,0 0 0,0 0 0,1 0 0,-1 0 0,0 0 0,0 0 0,0 0 0,0 0 0,0-1 0,0 1 0,1 0 0,-2-1 0,1 0 0,2 0 0</inkml:trace>
</inkml:ink>
</file>

<file path=ppt/ink/ink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18"/>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0,'276'793,"-276"-791</inkml:trace>
</inkml:ink>
</file>

<file path=ppt/ink/ink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1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1,'1788'0,"-1784"0</inkml:trace>
</inkml:ink>
</file>

<file path=ppt/ink/ink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20"/>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0,'0'820,"0"-817</inkml:trace>
</inkml:ink>
</file>

<file path=ppt/ink/ink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21"/>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1,'1486'0,"-1483"0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0:05:11.552"/>
    </inkml:context>
    <inkml:brush xml:id="br0">
      <inkml:brushProperty name="width" value="0.05" units="cm"/>
      <inkml:brushProperty name="height" value="0.05" units="cm"/>
    </inkml:brush>
  </inkml:definitions>
  <inkml:trace contextRef="#ctx0" brushRef="#br0">1 1 24575,'19'1'0,"1"1"0,20 4 0,30 3 0,9-8 0,-42-2 0,48 5 0,-72-2 0,-2 0 0,1 1 0,0 0 0,0 0 0,-1 1 0,0 1 0,0 0 0,12 8 0,21 20 0,-1 1 0,-1 3 0,60 69 0,-85-88 0,63 77 0,130 199 0,-175-235 0,43 100 0,-14-26 0,87 194 0,-59-121 0,-68-148 0,-3 1 0,18 79 0,-33-114 0,60 190 0,1 1 0,-36-117 0,69 151 0,-52-136 0,-5-9 0,58 134 0,84 235 0,-114-232 0,-9-22 0,65 260 0,-64-217 0,-25-124 0,37 168 0,-53-173 0,78 258 0,-57-256 0,17 49 0,1 17 0,-21-58 0,-7-30 0,19 56 0,61 140 0,-93-247 0,35 79 0,-43-116 0,11 22 0,32 93 0,-38-94 0,1-2 0,3 0 0,1-1 0,2-2 0,42 56 0,-64-94 0,12 14 0,-1 1 0,-2 0 0,1 0 0,-2 2 0,-1-1 0,12 35 0,50 150 0,-70-202-72,0 0 1,0 0-1,0 0 0,0-1 0,0 1 0,0 0 0,1-1 0,-1 1 1,1-1-1,-1 1 0,1-1 0,-1 0 0,1 1 0,0-1 0,0 0 1,-1 0-1,1 0 0,2 0 0,9 3-6754</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4:20:44.740"/>
    </inkml:context>
    <inkml:brush xml:id="br0">
      <inkml:brushProperty name="width" value="0.1" units="cm"/>
      <inkml:brushProperty name="height" value="0.1" units="cm"/>
      <inkml:brushProperty name="color" value="#66CC00"/>
      <inkml:brushProperty name="ignorePressure" value="1"/>
    </inkml:brush>
  </inkml:definitions>
  <inkml:trace contextRef="#ctx0" brushRef="#br0">1 797,'242'-790,"-240"783</inkml:trace>
</inkml:ink>
</file>

<file path=ppt/ink/ink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422"/>
    </inkml:context>
    <inkml:brush xml:id="br0">
      <inkml:brushProperty name="width" value="0.1" units="cm"/>
      <inkml:brushProperty name="height" value="0.1" units="cm"/>
      <inkml:brushProperty name="color" value="#66CC00"/>
    </inkml:brush>
  </inkml:definitions>
  <inkml:trace contextRef="#ctx0" brushRef="#br0">1465 7 24575,'4'15'0,"-2"-14"0,-2 1 0,1-1 0,-1 2 0,1-2 0,0 1 0,-1 0 0,1 2 0,0 6 0,0-9 0,-1 1 0,0-1 0,0 0 0,0 1 0,0-1 0,0 0 0,0 1 0,0-1 0,-1 2 0,1-2 0,-1-1 0,1 1 0,0-1 0,-1 0 0,1 1 0,0-1 0,-1 0 0,0 1 0,1-1 0,-1 0 0,1 1 0,-1-1 0,0 0 0,1 0 0,-1 1 0,1-1 0,-1 0 0,0 0 0,1 0 0,-1 0 0,1 0 0,-1 0 0,0 0 0,1 0 0,-1 0 0,-1 0 0,1 0 0,0 0 0,0 0 0,0 0 0,-1 0 0,1 0 0,0 0 0,0 0 0,0 0 0,-1-1 0,1 1 0,0 0 0,0-1 0,0 1 0,0 0 0,0-1 0,-2 0 0,3 0 0,-1-1 0,0 1 0,0 0 0,1 0 0,0 0 0,-1-1 0,1 1 0,0 0 0,0-1 0,-1 1 0,1-1 0,-1-5 0,1 6 0,0 0 0,-1 0 0,1-1 0,0 1 0,-1 0 0,0 0 0,1-1 0,-1 1 0,0 0 0,0 0 0,1 0 0,-1 0 0,0 0 0,0 0 0,0 0 0,-1 0 0,1 1 0,0-1 0,0 0 0,0 0 0,-1 1 0,1-1 0,0 1 0,-1-1 0,1 0 0,0 1 0,-4-1 0,-3 0 0,0 1 0,-1-1 0,1 1 0,-10 1 0,11-1 0,0 0 0,0 0 0,-10-1 0,-21-2 0,31 3 0,-1 0 0,2-1 0,-1 0 0,-11-2 0,7 1 0,1 0 0,-1 1 0,1 1 0,-1-1 0,-19 3 0,-2-1 0,8-2 0,9 1 0,0 0 0,0 0 0,0 2 0,-21 2 0,-28 7 0,50-10 0,-1 1 0,0-2 0,-29-1 0,8 0 0,-362 1 0,311 4 0,42-4 0,-58-8 0,79 7 0,1 0 0,-26 2 0,5 0 0,43-1 0,-1 0 0,0 0 0,1 1 0,-1-1 0,1 0 0,-1 1 0,1 0 0,-1-1 0,1 1 0,0 0 0,-1 0 0,1-1 0,0 1 0,0 0 0,-1 0 0,1 0 0,0 0 0,0 0 0,0 0 0,1 1 0,-2-1 0,2 0 0,-1 0 0,1 0 0,-1 1 0,0-1 0,1 1 0,-1-1 0,1 0 0,0 1 0,0-1 0,0 3 0,-1-3 0,1 0 0,0 0 0,0 0 0,0 1 0,0-1 0,0 0 0,1 0 0,-1 1 0,0-1 0,0 0 0,1 1 0,-1-1 0,1 0 0,0 0 0,-1 0 0,1 0 0,-1 0 0,2 0 0,-2 0 0,1-1 0,0 2 0,0-1 0,0-1 0,1 1 0,-2 0 0,1 0 0,1-1 0,-1 1 0,1-1 0,-1 1 0,0-1 0,0 0 0,0 1 0,1-1 0,-1 0 0,1 1 0,-1-1 0,2 0 0,6 1 0,0-1 0,0-1 0,0 0 0,-1 0 0,1 0 0,0-1 0,10-3 0,-10 3 0,0 0 0,-1 1 0,1 1 0,-1-1 0,1 1 0,0 0 0,9 1 0,11 0 0,105 3 0,61 10 0,-164-12 0,104 5 0,-122-7 0,-9 0 0,1 1 0,-1-1 0,0 0 0,0-1 0,0 1 0,7-2 0,-47-4 0,-41 2 0,-28-4 0,160 5 0,99 8 0,-99-5 0,92 4 0,-3-3 0,-76-2 0,-57 0 0,-10-1 0,-6 1 0,-67 1 0,-3 0 0,75 0 0,0 0 0,0 0 0,0 0 0,-1 0 0,1 0 0,0 0 0,0 0 0,0 0 0,0 0 0,-1 0 0,1 0 0,0 0 0,-1 0 0,1 0 0,0 0 0,0 0 0,0 0 0,0-1 0,0 1 0,-1 0 0,1 0 0,0 0 0,0 0 0,0 0 0,0 0 0,0 0 0,0-1 0,0 1 0,0 0 0,-1 0 0,1 0 0,0 0 0,0 0 0,0-1 0,0 1 0,0 0 0,0 0 0,0 0 0,0 0 0,0 0 0,0-1 0,0 1 0,0 0 0,0-1 0,0 1 0,0 0 0,8-10 0,13-6 0,-18 14 0,-1 0 0,1 1 0,0 0 0,0 0 0,1 0 0,-1 1 0,0-1 0,0 0 0,1 1 0,-1-1 0,6 1 0,40 4 0,-21-1 0,19 1 0,-28-1 0,25-1 0,-35-2 0,-1 1 0,0-1 0,14 5 0,-16-4 0,14 1 0,-1 0 0,22 0 0,-121-4 0,-85 2 0,66 1 0,-14 0 0,108 0 0,0 1 0,-1-1 0,1 1 0,0 0 0,0 1 0,1-1 0,-8 5 0,-3 1 0,6-4 0,1-1 0,-1 1 0,1-1 0,-1 0 0,0-1 0,0 0 0,0 0 0,-15 1 0,13-2 0,1 0 0,-15 3 0,78-3 0,243-1 0,-218-4 0,4-1 0,20 1 0,-95 4 0,1 0 0,-1 0 0,0 1 0,0 0 0,0 0 0,0 0 0,8 4 0,-8-3 0,3 2 0,-10-3 0,-1-1 0,1 0 0,-1 1 0,1-1 0,-1 0 0,0 0 0,1 0 0,-1 1 0,1-1 0,-1 0 0,0 0 0,1 0 0,-1 0 0,1 0 0,-1 0 0,0 0 0,1 0 0,-1 0 0,-1 0 0,-5 0 0,-164 1 0,-232-7 0,271 6 0,33 5 0,12-4 0,-78-2 0,59-4 0,21 1 0,55 3 0,-38 1 0,23 1 0,44-1 0,-1 0 0,0 0 0,1 1 0,0-1 0,0 0 0,0 1 0,-1-1 0,1 1 0,0-1 0,0 1 0,0-1 0,-1 1 0,1 0 0,1 0 0,-2 0 0,1 0 0,1-1 0,-1 1 0,0 0 0,0 0 0,1 0 0,-1 0 0,0 1 0,1-1 0,-1 1 0,0 0 0,0-1 0,0 2 0,1-2 0,-1 1 0,1 0 0,-1 0 0,1 0 0,0 0 0,0 0 0,0 0 0,0 0 0,1 0 0,-1 0 0,1 0 0,0 2 0,-1-4 0,1 1 0,0-1 0,-1 1 0,0-1 0,1 1 0,-1-1 0,1 1 0,0-1 0,0 0 0,-1 1 0,1-1 0,0 0 0,-1 0 0,1 1 0,0-1 0,0 0 0,-1 0 0,1 0 0,0 0 0,0 0 0,-1 0 0,2 0 0,22-1 0,-15 1 0,268-4 0,-84 7 0,-137-1 0,-21-2 0,41 6 0,-47-4 0,0-1 0,35-2 0,-12 0 0,22 6 0,2-1 0,249-4 0,-252-4 0,-27 0 0,-46 5 0,1-1 0,-1 0 0,1 0 0,-1 0 0,1 0 0,-1 0 0,0 0 0,1 1 0,0-1 0,-1 0 0,0 0 0,1 1 0,-1-1 0,0 1 0,0-1 0,1 0 0,-1 1 0,1-1 0,-1 0 0,0 1 0,0-1 0,1 0 0,-1 1 0,0-1 0,0 1 0,0-1 0,0 0 0,0 1 0,0-1 0,0 1 0,0-1 0,0 0 0,0 1 0,0-1 0,0 1 0,0 21 0,0-17 0,0 2 0,0-7 0,0 1 0,0-1 0,0 1 0,0-1 0,0 1 0,0 0 0,0-1 0,0 1 0,0-1 0,0 1 0,0-1 0,0 1 0,0-1 0,0 1 0,0-1 0,0 1 0,0-1 0,-1 0 0,1 1 0,0-1 0,0 1 0,-1-1 0,1 0 0,-1 1 0,1 0 0,0-1 0,-1 0 0,1 1 0,-1-1 0,1 0 0,-1 1 0,1-1 0,-1 0 0,1 0 0,-1 0 0,0 1 0,1-1 0,0 0 0,-1 0 0,1 0 0,-1 0 0,0 0 0,1 0 0,-1 0 0,1 0 0,-1 0 0,0 0 0,1 0 0,-1 0 0,0 0 0,-264 0 0,120-1 0,48-4 0,-259 4 0,177 2 0,82-5 0,57 4 0,-41-4 0,50 3 0,-44 1 0,29 0 0,44 0 0,1 0 0,-1 0 0,0 0 0,0 0 0,0 1 0,1-1 0,-1 0 0,0 1 0,1-1 0,-1 1 0,1-1 0,-1 1 0,1 0 0,-1-1 0,1 1 0,-1 0 0,1 0 0,-3 1 0,3 0 0,0 0 0,0-1 0,0 1 0,0 0 0,1 0 0,-1-1 0,0 1 0,1 0 0,0-1 0,-1 2 0,1-2 0,0 1 0,0 0 0,1 3 0,-1 4 0,-1-7 0,1 0 0,0 0 0,0 0 0,1 0 0,-1 0 0,0 0 0,2 3 0,-2-5 0,0 1 0,1-1 0,-1 1 0,0-1 0,1 1 0,0-1 0,-1 1 0,1-1 0,-1 1 0,1-1 0,0 0 0,-1 1 0,1 0 0,-1-1 0,1 0 0,0 0 0,-1 1 0,1-1 0,-1 0 0,2 0 0,-2 0 0,1 0 0,-1 0 0,1 0 0,0 0 0,0 0 0,1 0 0,120 1 0,99-3 0,-120-2 0,-209-3 0,35 1 0,21 2 0,-35-1 0,-16 5 0,126 1 0,23 3 0,8 2 0,99-4 0,98 7 0,-44-5 0,-136-3 0,76-2 0,-99-3 0,27 0 0,-54 3 0,21-3 0,-22 2 0,22 0 0,17 3 0,70-2 0,-65-7 0,-64 8 0,1 0 0,-1 0 0,1 0 0,-1 0 0,1 0 0,0 0 0,-1 1 0,0-1 0,1 0 0,-1 0 0,1 0 0,-1 1 0,1-1 0,-1 0 0,1 1 0,-1-1 0,0 0 0,0 0 0,1 1 0,0-1 0,-1 1 0,0-1 0,0 0 0,0 1 0,1 0 0,-1-1 0,0 0 0,0 1 0,0-1 0,0 1 0,0-1 0,0 1 0,0-1 0,1 1 0,-2 0 0,1 23 0,-1-13 0,2-10 0,-1 0 0,0 0 0,0 0 0,1 1 0,0-1 0,-1 0 0,1 0 0,-1 0 0,1-1 0,0 1 0,-1 0 0,1 0 0,1 1 0,4 4 0,-6-6 0,0 0 0,0 0 0,0 0 0,0 0 0,0 0 0,0 0 0,0 0 0,0 0 0,0 0 0,0 1 0,0-1 0,0 0 0,0 0 0,0 0 0,0 0 0,0 0 0,0 0 0,0 0 0,0 0 0,0 0 0,0 1 0,0-1 0,0 0 0,0 0 0,0 0 0,0 0 0,0 1 0,0-1 0,0 0 0,0 0 0,-1 0 0,1 0 0,0 0 0,0 0 0,0 0 0,0 0 0,0 0 0,-1 0 0,1 0 0,0 0 0,0 0 0,0 0 0,0 0 0,0 1 0,-9 0 0,-8 0 0,16-1 0,-95 0 0,-92-1 0,63-8 0,-120 4 0,149 6 0,-352-1 0,361 5 0,58-6 0,7 0 0,-1 2 0,0-1 0,-28 6 0,50-6 0,-3 1 0,0 0 0,0 0 0,1 0 0,-2 0 0,-3 2 0,7-3 0,0 1 0,0 0 0,0 0 0,1-1 0,-2 1 0,2 0 0,-1-1 0,1 1 0,-1 0 0,0 0 0,1-1 0,-1 1 0,1 0 0,-1 0 0,1 0 0,-1 0 0,1 0 0,0 0 0,0 0 0,0 0 0,-1 0 0,1-1 0,0 3 0,0-2 0,0 0 0,0 0 0,0 0 0,0 0 0,0-1 0,0 1 0,0 1 0,0-2 0,1 1 0,-1 0 0,0 0 0,0 0 0,1 0 0,0-1 0,-1 1 0,0 0 0,1 1 0,1-2 0,0 1 0,-1-1 0,1 0 0,0 1 0,-1-1 0,1 0 0,0 0 0,-1 0 0,1 0 0,3 0 0,152 0 0,29-1 0,11-2 0,-34 1 0,25-2 0,-42 0 0,166 4 0,-233 4 0,-69-4 0,-5 0 0,0 0 0,0 0 0,0 0 0,0 0 0,0 1 0,0 0 0,9 2 0,-13-2 0,0-1 0,0 1 0,0 0 0,0 0 0,0 0 0,0 0 0,-1 0 0,2-1 0,-2 1 0,1 0 0,-1 0 0,1 1 0,0-1 0,-1 2 0,7 18 0,-7-17 0,0-4 0,1 1 0,-1-1 0,0 0 0,0 1 0,0-1 0,0 0 0,0 1 0,0-1 0,0 0 0,0 1 0,0-1 0,0 0 0,0 1 0,0-1 0,0 0 0,-1 1 0,1-1 0,0 1 0,0-1 0,0 0 0,0 1 0,0-1 0,-1 0 0,1 0 0,0 1 0,0-1 0,-1 0 0,0 1 0,0-1 0,1 0 0,-2 1 0,2-1 0,-1 0 0,0 0 0,0 0 0,0 0 0,0 0 0,0 0 0,0 0 0,0 0 0,-1 0 0,-30-8 0,27 6 0,-5 0 0,1 1 0,-1-1 0,0 2 0,1-1 0,-1 1 0,-13 2 0,-9-1 0,-1108-1 0,1060 5 0,-45-1 0,124-4 0,-1 0 0,1 0 0,0 0 0,0 0 0,0 0 0,0 0 0,0 0 0,-1 1 0,2-1 0,-1 0 0,-1 1 0,2-1 0,-1 0 0,-1 1 0,2-1 0,-1 1 0,0 0 0,0-1 0,0 1 0,1-1 0,-2 1 0,2 0 0,-1 0 0,1 0 0,-1 0 0,0-1 0,1 1 0,-1 0 0,1 0 0,0 0 0,-1 0 0,1 0 0,0-1 0,-1 2 0,1-1 0,0 0 0,0 0 0,0 0 0,0-1 0,0 3 0,1-3 0,0 1 0,0 0 0,-1-1 0,1 1 0,0-1 0,0 1 0,-1-1 0,2 1 0,-2-1 0,1 0 0,0 1 0,0-1 0,0 0 0,0 0 0,0 0 0,0 0 0,1 1 0,19 0 0,-19-1 0,-1 1 0,70 3 0,139-6 0,-21-15 0,-5 10 0,-29 8 0,60-2 0,-150-2 0,95-3 0,-156 6 0,25 0 0,0 0 0,-1 2 0,37 6 0,-55-6 0,0-1 0,0-1 0,0 1 0,11-2 0,20 1 0,-40 1 0,0 0 0,1-1 0,-1 1 0,0-1 0,0 1 0,0 0 0,-1-1 0,2 1 0,-2 0 0,2 0 0,-2-1 0,1 1 0,-1 1 0,2-1 0,-2 0 0,0 0 0,1-1 0,-1 1 0,1 0 0,-1 0 0,1 3 0,0-2 0,-1-1 0,1 1 0,-1 0 0,1 0 0,-1 0 0,0 0 0,0-1 0,0 2 0,0-2 0,0 1 0,0 0 0,-2 3 0,2-5 0,-1 1 0,0 0 0,0-1 0,1 1 0,-1-1 0,0 0 0,0 1 0,0-1 0,1 1 0,-2-1 0,2 0 0,-2 0 0,2 1 0,-1-1 0,0 0 0,0 0 0,0 0 0,0 0 0,-1 0 0,-23 0 0,18-1 0,-593 0 0,314 2 0,245-1 0,-12 1 0,-83-9 0,106 5 0,0 2 0,-36 2 0,11 0 0,35-1 0,6-1 0,-1 1 0,0 1 0,1 0 0,-26 5 0,33-5 0,0 0 0,0 0 0,-12 0 0,14-1 0,-1 0 0,0 1 0,0-1 0,0 1 0,-9 2 0,14-3 0,0 1 0,0-1 0,0 1 0,0-1 0,0 1 0,1 0 0,-1 0 0,0 0 0,0-1 0,1 1 0,-1 0 0,0-1 0,1 1 0,-1 0 0,1 0 0,0 0 0,-1 0 0,0 0 0,1 0 0,0 0 0,0 0 0,0 0 0,0 1 0,-1-1 0,1 0 0,0 0 0,0-1 0,0 1 0,1-1 0,-1 1 0,0 0 0,0-1 0,0 1 0,0-1 0,1 1 0,-1 0 0,1-1 0,-1 1 0,0-1 0,0 1 0,1 0 0,-1-1 0,1 1 0,0-1 0,-1 1 0,0-1 0,1 0 0,-1 1 0,1-1 0,0 0 0,0 1 0,-1-1 0,1 0 0,0 0 0,-1 1 0,1-1 0,-1 0 0,2 0 0,-1 0 0,16 0 0,-1 0 0,25-4 0,-21 1 0,24 1 0,-29 2 0,315-4 0,101-1 0,-316 5 0,-16 7 0,2 0 0,95-3 0,-170-5 0,43-6 0,-66 6 0,0 1 0,0-1 0,0 1 0,0 0 0,1 0 0,-1 0 0,0 1 0,0-1 0,0 1 0,6 1 0,-8-1 0,1 0 0,-1-1 0,1 1 0,-1 0 0,0 0 0,0 0 0,1 0 0,-1 0 0,0 1 0,0-1 0,0 0 0,0 0 0,0 1 0,0-1 0,0 0 0,0 1 0,-1 0 0,1-1 0,-1 0 0,1 4 0,-1-5 0,0 1 0,0-1 0,0 1 0,0-1 0,0 1 0,-1-1 0,1 1 0,0-1 0,0 1 0,0-1 0,0 1 0,-1-1 0,1 1 0,0-1 0,0 1 0,-1-1 0,0 0 0,1 1 0,0 0 0,-1-1 0,1 0 0,0 1 0,-1-1 0,0 0 0,1 1 0,-1-1 0,1 0 0,-1 0 0,0 0 0,1 1 0,-1-1 0,1 0 0,-1 0 0,0 0 0,1 0 0,-1 0 0,1 0 0,-1 0 0,0 0 0,-31 0 0,25 0 0,-674-1 0,355 2 0,-13-1 0,253 4 0,62-5 0,16 1 0,0-1 0,-1 1 0,0 1 0,-11 1 0,18-1 0,0 0 0,0 0 0,1 0 0,-1 0 0,0 0 0,0 1 0,1-1 0,0 1 0,-1-1 0,-1 3 0,2-3 0,0 0 0,0 1 0,0-1 0,0 0 0,0 0 0,1 0 0,-1 1 0,1-1 0,-1 1 0,0-1 0,1 0 0,0 0 0,-1 1 0,1 2 0,1-3 0,-1-1 0,0 1 0,1-1 0,0 1 0,-1-1 0,0 1 0,1-1 0,-1 1 0,1-1 0,0 0 0,-1 1 0,1-1 0,-1 0 0,2 1 0,-2 0 0,1-1 0,-1 0 0,1 0 0,0 0 0,1 1 0,21 1 0,-9 0 0,3 0 0,-1 1 0,0-2 0,1 0 0,-1-1 0,17-1 0,8 0 0,70 2 0,119-2 0,-141-8 0,-62 5 0,47-1 0,761 5 0,-832 1 0,1-1 0,0 1 0,-1-1 0,1 1 0,-1 0 0,1 0 0,4 2 0,-8-3 0,2 1 0,-2-1 0,1 0 0,0 0 0,0 1 0,0-1 0,-1 1 0,1-1 0,0 0 0,0 1 0,-1-1 0,1 1 0,0 0 0,-1-1 0,1 1 0,-1-1 0,1 2 0,-1-2 0,1 1 0,-1 0 0,0-1 0,1 1 0,-1 0 0,0-1 0,0 1 0,0 0 0,0 0 0,0 0 0,1 0 0,-1 0 0,-1-1 0,1 1 0,0 1 0,-1-1 0,1 0 0,-2 0 0,1 1 0,0-1 0,0-1 0,0 1 0,0 0 0,-1 0 0,1 0 0,0-1 0,0 1 0,-1-1 0,1 1 0,-1-1 0,1 1 0,-1 0 0,-2-1 0,-28 5 0,-168-5 0,-183-9 0,250 5 0,-221-1 0,310 5 0,-45 0 0,29 5 0,-71 3 0,18-3 0,102-5 0,6-1 0,0 1 0,1 1 0,-1-1 0,0 0 0,0 1 0,-5 1 0,9-1 0,1-1 0,-2 0 0,2 1 0,-1-1 0,0 1 0,0-1 0,0 1 0,1-1 0,-1 1 0,0-1 0,1 1 0,-1 0 0,1-1 0,-1 1 0,0 0 0,1 0 0,-1 0 0,1-1 0,0 1 0,-1 0 0,1 0 0,0-1 0,-1 1 0,1 0 0,0 0 0,0 0 0,0 0 0,0 0 0,0 0 0,0 0 0,0-1 0,1 1 0,-1 0 0,0 0 0,1 1 0,2 7 0,-1-2 0,0 0 0,-1-1 0,0 1 0,0 10 0,-1-16 0,0 0 0,0 0 0,0 0 0,0 0 0,0 0 0,1 0 0,-1 0 0,1 0 0,-1 0 0,0 1 0,1-1 0,-1-1 0,0 1 0,1 0 0,0 0 0,0 0 0,-1 0 0,1-1 0,0 1 0,0 0 0,-1 0 0,2 0 0,-2-1 0,1 1 0,1-1 0,-2 1 0,1-1 0,1 1 0,-1-1 0,0 0 0,0 1 0,2-1 0,4 1 0,0 0 0,-1-1 0,1 0 0,13-1 0,-1 0 0,86-3 0,194 4 0,-220 4 0,67 1 0,362-5 0,-457 4 0,0 1 0,-26-5 0,-15 1 0,0-1 0,0 0 0,20-2 0,-10-4 0,9 0 0,-1 4 0,47 3 0,-46 0 0,35-2 0,-64 1 0,1 0 0,0 0 0,-1-1 0,1 1 0,-1 0 0,1 0 0,0 0 0,-1-1 0,0 1 0,1 0 0,-1 0 0,1-1 0,0 1 0,-1 0 0,0-1 0,1 1 0,-1 0 0,0-1 0,1 1 0,-1-1 0,1 0 0,-1 1 0,0-1 0,0 1 0,1-1 0,-1 1 0,0 0 0,0-1 0,0 1 0,0-1 0,0 1 0,0-1 0,0 0 0,0 1 0,0-1 0,0 1 0,0-1 0,0 0 0,0 1 0,0-1 0,-1 1 0,1-1 0,-2-4 0,1 0 0,-2-1 0,-2-5 0,2 6 0,-1-4 0,4 7 0,0 1 0,-1 0 0,0 0 0,1-1 0,-1 1 0,1 0 0,-1-1 0,0 1 0,-2-2 0,3 3 0,-1 0 0,0-1 0,0 1 0,1 0 0,-1 0 0,0-1 0,0 1 0,1 0 0,-1 0 0,0 0 0,0 0 0,0 0 0,1 0 0,-1 0 0,0 0 0,0 0 0,1 0 0,-2 1 0,2-1 0,-1 0 0,1 0 0,-2 1 0,2-1 0,-2 1 0,-10 2 0,0 0 0,0 0 0,0-1 0,0-1 0,0 1 0,0-1 0,-1-1 0,1 0 0,-1-1 0,1-1 0,-14-2 0,-16-2 0,1 2 0,-80-1 0,22 3 0,-110-6 0,133 7 0,-73-4 0,-285 4 0,221 2 0,210-1 0,0 0 0,1 0 0,-1 1 0,0-1 0,1 1 0,-1-1 0,1 1 0,-1 0 0,-4 1 0,6-1 0,1-1 0,-1 0 0,1 1 0,-1 0 0,0-1 0,1 1 0,-1-1 0,1 0 0,0 1 0,-1-1 0,0 1 0,1 0 0,0-1 0,0 1 0,-1-1 0,1 1 0,0-1 0,0 1 0,0 0 0,-1 0 0,1-1 0,0 1 0,0 0 0,0-1 0,0 1 0,0-1 0,0 1 0,1 0 0,-1-1 0,0 1 0,0-1 0,0 1 0,0 0 0,1-1 0,-1 1 0,0 0 0,1-1 0,-1 1 0,2 0 0,0 1 0,1 0 0,0-1 0,0 1 0,0 0 0,0-1 0,0 0 0,0 0 0,0 0 0,0 0 0,0 1 0,6-1 0,7 3 0,-4-1 0,1 0 0,-1-1 0,1-1 0,0 0 0,0 0 0,13-1 0,27 2 0,133 1 0,-105-5 0,21 2 0,108 1 0,-180 0 0,214 1 0,-82-6 0,-114 4 0,47 1 0,-70 3-1365</inkml:trace>
</inkml:ink>
</file>

<file path=ppt/ink/ink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08"/>
    </inkml:context>
    <inkml:brush xml:id="br0">
      <inkml:brushProperty name="width" value="0.1" units="cm"/>
      <inkml:brushProperty name="height" value="0.1" units="cm"/>
      <inkml:brushProperty name="color" value="#00A0D7"/>
      <inkml:brushProperty name="ignorePressure" value="1"/>
    </inkml:brush>
  </inkml:definitions>
  <inkml:trace contextRef="#ctx0" brushRef="#br0">21 46,'23'48,"-18"-37,-4-9,-1-3,-49-105,186 403,-136-292</inkml:trace>
</inkml:ink>
</file>

<file path=ppt/ink/ink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09"/>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1,'1798'0,"-1789"0</inkml:trace>
</inkml:ink>
</file>

<file path=ppt/ink/ink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10"/>
    </inkml:context>
    <inkml:brush xml:id="br0">
      <inkml:brushProperty name="width" value="0.1" units="cm"/>
      <inkml:brushProperty name="height" value="0.1" units="cm"/>
      <inkml:brushProperty name="color" value="#00A0D7"/>
      <inkml:brushProperty name="ignorePressure" value="1"/>
    </inkml:brush>
  </inkml:definitions>
  <inkml:trace contextRef="#ctx0" brushRef="#br0">0 1,'2044'0,"-2039"0</inkml:trace>
</inkml:ink>
</file>

<file path=ppt/ink/ink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11"/>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1,'1856'0,"-1851"0</inkml:trace>
</inkml:ink>
</file>

<file path=ppt/ink/ink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12"/>
    </inkml:context>
    <inkml:brush xml:id="br0">
      <inkml:brushProperty name="width" value="0.1" units="cm"/>
      <inkml:brushProperty name="height" value="0.1" units="cm"/>
      <inkml:brushProperty name="color" value="#00A0D7"/>
      <inkml:brushProperty name="ignorePressure" value="1"/>
    </inkml:brush>
  </inkml:definitions>
  <inkml:trace contextRef="#ctx0" brushRef="#br0">1 0,'9269'0,"-9263"0</inkml:trace>
</inkml:ink>
</file>

<file path=ppt/ink/ink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13"/>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1,'11'570,"-11"-568</inkml:trace>
</inkml:ink>
</file>

<file path=ppt/ink/ink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414"/>
    </inkml:context>
    <inkml:brush xml:id="br0">
      <inkml:brushProperty name="width" value="0.1" units="cm"/>
      <inkml:brushProperty name="height" value="0.1" units="cm"/>
      <inkml:brushProperty name="color" value="#00A0D7"/>
    </inkml:brush>
  </inkml:definitions>
  <inkml:trace contextRef="#ctx0" brushRef="#br0">1918 309 24575,'0'2'0,"1"0"0,0 0 0,0 1 0,0-1 0,0 0 0,0 0 0,1-1 0,2 4 0,3 7 0,-2-4 0,0 0 0,1 1 0,-1-1 0,1-1 0,1 0 0,-1 1 0,10 6 0,-16-14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0,-2 5 0,2 16 0,3-7 0,0 1 0,0-1 0,1 0 0,1 0 0,-2 1 0,2-1 0,0 0 0,0 0 0,6 7 0,10 19 0,-15-25 0,-4-5 0,1 0 0,0 0 0,-1 0 0,0 0 0,1 0 0,-1 0 0,0 0 0,0 0 0,0 0 0,1 1 0,-1-1 0,-1 0 0,1-1 0,0 0 0,0 1 0,-1-1 0,1 0 0,0 1 0,-1-1 0,0 0 0,1 0 0,0 1 0,-1-1 0,1 0 0,0 0 0,-1 1 0,0-1 0,1 0 0,-1 0 0,1 0 0,0 0 0,-1 0 0,0 0 0,1 0 0,-1 0 0,1 0 0,-1 0 0,1 0 0,-2 0 0,-16 1 0,-24 2 0,26-1 0,1 0 0,-1-1 0,0 0 0,1-1 0,-1 0 0,-18-3 0,-41-3 0,42 1 0,19 2 0,-1 1 0,-24-1 0,-29-3 0,58 6 0,0-1 0,-18-3 0,18 2 0,0 0 0,-20 0 0,11 2 0,10 0 0,1 0 0,0 0 0,-1 1 0,1 0 0,0 0 0,-12 3 0,13-2 0,0-1 0,-1 0 0,1 0 0,-1 0 0,1-1 0,-11 0 0,8-1 0,0 2 0,-16 1 0,-52 4 0,56-4 0,0 0 0,-39-3 0,15 0 0,-483 1 0,432-6 0,19 3 0,29 1 0,-134 1 0,94 2 0,87-1 0,1 0 0,-1-1 0,1 1 0,0 0 0,-1 0 0,1-1 0,0 1 0,-1 0 0,1-1 0,0 1 0,0-1 0,0 0 0,-1 1 0,1-1 0,1 0 0,-2 0 0,1 0 0,1 1 0,-2-1 0,2 0 0,-1 0 0,0 0 0,0 0 0,1-1 0,-1 1 0,1 0 0,-1 0 0,1 0 0,-1 0 0,1 0 0,0 0 0,0-3 0,-1-4 0,-1 0 0,2-1 0,2-14 0,-2 8 0,7-52 0,-7 58 0,1 0 0,4-16 0,1-5 0,1-66 0,-7 66 0,0-34 0,-2 59 0,1 0 0,0 0 0,-1 1 0,0-1 0,0 1 0,-1-1 0,1 1 0,-1-1 0,0 1 0,0 0 0,-7-7 0,10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8 0,7 85 0,-6-96 0,1 14 0,2 1 0,0-1 0,9 29 0,-12-72 0,1 9 0,-2-20 0,2-41 0,1 67 0,-1 0 0,6-11 0,1-7 0,-7 24 0,-1 0 0,1 0 0,0 0 0,0 0 0,0 1 0,1-2 0,-1 2 0,4-6 0,-4 7 0,1 0 0,-2 0 0,1 1 0,1-1 0,-1 0 0,1 0 0,-1 1 0,1-2 0,-1 2 0,0-1 0,1 1 0,0 0 0,-1-1 0,1 1 0,-1 0 0,1-1 0,-1 1 0,1 0 0,-1 0 0,3 0 0,10 1 0,0-1 0,0 2 0,1 0 0,14 3 0,-13-1 0,29 1 0,-21-3 0,-16 0 0,18 1 0,36 0 0,5 3 0,30-6 0,-215-12 0,109 12 0,-1-2 0,-15-2 0,25 4 0,0 0 0,0 0 0,1 0 0,-1 0 0,0 0 0,0 0 0,0 0 0,0 0 0,0 0 0,0 0 0,0 0 0,0 0 0,0 0 0,0 0 0,0 0 0,0 0 0,0 0 0,0 0 0,0 0 0,0 0 0,0 0 0,0 0 0,0 0 0,0 0 0,0 0 0,0-1 0,0 1 0,0 0 0,0 0 0,0 0 0,0 0 0,0 0 0,0 0 0,0 0 0,0 0 0,0 0 0,0 0 0,0 0 0,0 0 0,0 0 0,0 0 0,0 0 0,0 0 0,0 0 0,0 0 0,0 0 0,0 0 0,0 0 0,0 0 0,0 0 0,0 0 0,0 0 0,0 0 0,0 0 0,7-2 0,11 0 0,89-3 0,49 4 0,-82 2 0,747-1 0,-758 6 0,-29-7 0,46 2 0,-78-1 0,-2 0 0,1 1 0,0-1 0,0 0 0,0 0 0,-1 1 0,1-1 0,0 1 0,0-1 0,-1 0 0,1 1 0,0-1 0,0 1 0,-1 0 0,1-1 0,-1 1 0,1-1 0,-1 1 0,1 0 0,-1 0 0,0-1 0,1 1 0,0 1 0,6 23 0,-3-10 0,10 29 0,-6-23 0,2-1 0,0 0 0,16 22 0,27 30 0,-46-61 0,-1-1 0,-1 0 0,0 1 0,6 19 0,6 15 0,1 0 0,-17-42 0,0-1 0,0 0 0,0 0 0,0 1 0,-1 0 0,1-1 0,-1 0 0,1 1 0,-1 5 0,0-7 0,0-1 0,0 1 0,-1 0 0,1-1 0,0 1 0,-1 0 0,1 0 0,0-1 0,0 1 0,-1 0 0,1 0 0,0 0 0,-1-1 0,0 1 0,1-1 0,-1 1 0,1 0 0,-1-1 0,0 1 0,1-1 0,-1 1 0,1-1 0,-1 0 0,0 1 0,0-1 0,1 0 0,-2 1 0,2-1 0,-1 1 0,0-1 0,0 0 0,0 0 0,-1 0 0,-88-1 0,51-4 0,29 3 0,0 0 0,-19 0 0,23 1 0,1 1 0,0-1 0,-1 1 0,1-1 0,-1 0 0,1-1 0,-9-3 0,9 4 0,-5-2 0,0 1 0,0 0 0,-1 1 0,-16 0 0,16 0 0,-139 0 0,80 2 0,-20 4 0,-213-5 0,289 1 0,-28 4 0,27-3 0,-27 2 0,-41-4 0,-92-1 0,137-5 0,30 5 0,-1-1 0,0 1 0,-10 0 0,6 0 0,-1 0 0,0-1 0,-21-5 0,22 4 0,-1-1 0,1 2 0,-26-1 0,-247 4 0,284-1 0,1 0 0,-1-1 0,1 1 0,0 0 0,0 0 0,0 0 0,-1-1 0,1 1 0,-1-1 0,1 1 0,0-1 0,0 1 0,0-1 0,-1 0 0,2 0 0,-1 1 0,-1-1 0,2 0 0,-1 0 0,0 0 0,0 1 0,0-1 0,1 0 0,-1-1 0,0 1 0,1 0 0,-1 0 0,1 0 0,-1 0 0,1 0 0,-1 0 0,1-3 0,-1-4 0,0 0 0,1 1 0,0-1 0,1-9 0,0 0 0,-1-229 0,5 217 0,-5 26 0,1 0 0,-1 1 0,1-1 0,0 1 0,0 0 0,1 0 0,-1 0 0,1-1 0,2-2 0,-3 4 0,-1 1 0,1-1 0,-1 0 0,1 1 0,-1-1 0,1 1 0,0-1 0,-1 1 0,1 0 0,-1-1 0,1 1 0,0 0 0,0 0 0,-1-1 0,1 1 0,0 0 0,-1 0 0,1 0 0,0 0 0,0 0 0,-1 0 0,1 0 0,0 0 0,0 0 0,0 0 0,-1 0 0,1 0 0,0 0 0,-1 0 0,1 1 0,0-1 0,0 0 0,-1 0 0,1 1 0,-1-1 0,1 0 0,0 1 0,-1-1 0,1 1 0,0-1 0,-1 1 0,1 0 0,0 0 0,0 1 0,0-1 0,1 1 0,-1 1 0,0-1 0,0 0 0,0 0 0,-1 0 0,1 0 0,0 0 0,-1 0 0,1 5 0,-3 40 0,3 57 0,6-42 0,-5-40 0,1 23 0,-3-42 0,0 2 0,0 0 0,0 0 0,1 0 0,-1 0 0,4 8 0,-3-11 0,-1-1 0,0 0 0,1 0 0,0 0 0,0 0 0,-1 0 0,1 0 0,0 0 0,0 1 0,0-1 0,0-1 0,0 1 0,0 0 0,1 0 0,-1-1 0,0 1 0,0 0 0,0-1 0,1 1 0,-1-1 0,1 0 0,-1 1 0,0 0 0,1-1 0,-1 0 0,0 0 0,1 0 0,2 0 0,-1 0 0,0 1 0,1-1 0,0 0 0,-1-1 0,0 1 0,1 0 0,4-2 0,-7 1 0,0 1 0,0 0 0,0-1 0,-1 1 0,1-1 0,0 1 0,0-1 0,-1 1 0,1-1 0,0 1 0,-1-1 0,1 1 0,-1-1 0,1 0 0,-1 0 0,1 0 0,-1 1 0,0-1 0,1 0 0,-1 0 0,0 1 0,0-1 0,0 0 0,1 0 0,-1 1 0,0-2 0,0 2 0,-1-2 0,-6-89 0,6 81 0,0 0 0,0 0 0,-6-16 0,4 17 0,1-1 0,0 0 0,-1-17 0,3 11 0,2 2 0,-2 0 0,-1 0 0,0 1 0,-1-1 0,-6-20 0,8 34 0,0 0 0,0 0 0,0 0 0,0 0 0,0 0 0,0 0 0,0-1 0,0 1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6 0,1 7 0,-1 170 0,5-100 0,-2-76 0,1-1 0,0 1 0,1 0 0,0 0 0,0-1 0,4 8 0,-6-13 0,1-1 0,-1 1 0,2-1 0,-2 1 0,1 0 0,0-1 0,0 1 0,-1-1 0,1 0 0,0 1 0,0 0 0,0-1 0,0 0 0,0 0 0,0 1 0,0-1 0,0 0 0,0 0 0,0 0 0,1 0 0,25 0 0,-19-1 0,7 2 0,-11-1 0,1 0 0,-1 0 0,0 0 0,0 0 0,1-1 0,6-1 0,-10 2 0,-1-1 0,1 0 0,-1 1 0,1-1 0,0 1 0,-1-1 0,1 0 0,-1 1 0,1-1 0,-1 0 0,1 1 0,-1-2 0,0 2 0,1-1 0,-1 0 0,0 0 0,0 1 0,0-1 0,0 0 0,0 0 0,0 1 0,0-1 0,0 0 0,0 0 0,0 0 0,0-1 0,-6-22 0,6 23 0,-17-47 0,-1-46 0,6 4 0,9 68 0,2 19 0,-1-2 0,2 1 0,-1 0 0,1 0 0,0 0 0,0-1 0,0 1 0,0 0 0,1 0 0,1-6 0,-2 10 0,0 0 0,0 0 0,1 0 0,-1 0 0,0-1 0,0 1 0,0-1 0,0 1 0,0 0 0,0 0 0,0-1 0,0 1 0,0 0 0,0 0 0,0 0 0,0-1 0,0 1 0,0 0 0,0 0 0,0-1 0,0 1 0,0 0 0,0 0 0,0 0 0,0-1 0,0 1 0,0 0 0,-1 0 0,1-1 0,-9 1 0,5 0 0,-19-1 0,22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0,0-1 0,0 1 0,1 0 0,2-2 0,-1 1 0,1-1 0,0 1 0,-1-1 0,1 1 0,0 0 0,0 0 0,0 0 0,0 0 0,6 0 0,33-3 0,-27 3 0,-11 1 0,1 0 0,-1-1 0,1 1 0,-1 0 0,1 1 0,-1-1 0,1 1 0,-1-1 0,1 1 0,-1 1 0,5 1 0,-32-25 0,22 21 0,-1 0 0,0-1 0,-1 0 0,1 1 0,-1 0 0,1-1 0,-1 1 0,1-1 0,-1 1 0,0 1 0,0-1 0,0 0 0,0 1 0,0-1 0,0 1 0,0 0 0,-4-1 0,-2 2 0,0-1 0,0 1 0,0 0 0,0 1 0,0 0 0,0 1 0,1-1 0,0 1 0,-1 1 0,-8 4 0,13-6 0,0 0 0,1-1 0,0 2 0,0-1 0,0 1 0,0-1 0,0 0 0,1 2 0,-1-2 0,1 1 0,0 0 0,0 0 0,0 0 0,0 1 0,1-1 0,-1 0 0,1 1 0,0-1 0,0 1 0,0-1 0,1 1 0,0-1 0,-1 1 0,2 6 0,-1-9 0,0-1 0,1 2 0,-1-2 0,0 1 0,1-1 0,-1 1 0,1 0 0,-1-1 0,1 1 0,-1-1 0,1 1 0,0-1 0,-1 1 0,1-1 0,0 1 0,0-1 0,-1 0 0,1 1 0,0-1 0,0 1 0,-1-1 0,1 0 0,0 0 0,0 0 0,0 0 0,-1 1 0,2-1 0,0 0 0,30 0 0,-25 0 0,0-1 0,1 0 0,-2 0 0,1 0 0,1-1 0,-2 1 0,9-4 0,-2 1 0,3 1 0,-1-1 0,1 2 0,1 0 0,28-1 0,-26 3 0,90-5 0,260 5 0,-380-1 0,-1 0 0,2-1 0,-1 1 0,-15-5 0,15 2 0,0 2 0,0 0 0,1 0 0,-20 0 0,-106 2 0,496 0 0,-217 6 0,-11 0 0,-49-1 0,53-5 0,-68 0 0,-8-4 0,-32 2 0,-1-1 0,-14 2 0,1 0 0,27 1 0,-41 0 0,1 0 0,-1 0 0,1 1 0,0-1 0,0 0 0,-1 0 0,1 0 0,0 1 0,-1-1 0,1 0 0,-1 1 0,1-1 0,-1 1 0,1-1 0,-1 0 0,1 1 0,-1 0 0,0-1 0,1 1 0,0-1 0,-1 1 0,0-1 0,0 1 0,0-1 0,1 1 0,-1 0 0,0-1 0,0 1 0,0-1 0,0 1 0,0-1 0,0 2 0,0-1 0,0 0 0,0 0 0,0-1 0,0 1 0,0 0 0,0 0 0,0-1 0,-1 1 0,1 0 0,0 0 0,0-1 0,-1 1 0,0 0 0,1-1 0,0 1 0,-1 0 0,1-1 0,-1 1 0,0-1 0,1 1 0,-1-1 0,1 1 0,-1-1 0,0 0 0,0 1 0,1 0 0,-1-1 0,0 0 0,-1 1 0,-24 1 0,20-2 0,0 0 0,1 0 0,-11 3 0,-3 0 0,0-1 0,-1 0 0,1-1 0,-38-2 0,9 0 0,-172 7 0,-84-12 0,-72 5 0,198 2 0,166-1 0,1 1 0,-19 4 0,2 0 0,22-4 0,0 0 0,1 0 0,-1 1 0,0 0 0,1-1 0,-10 6 0,15-7 0,0 0 0,0 0 0,0 0 0,0 0 0,0 0 0,0 0 0,0 0 0,0 0 0,-1 0 0,1 0 0,0 0 0,0 1 0,0-1 0,0 0 0,0 0 0,0 0 0,0 0 0,0 0 0,0 0 0,0 0 0,0 0 0,0 0 0,-1 0 0,1 0 0,0 0 0,0 1 0,0-1 0,0 0 0,0 0 0,0 0 0,0 0 0,0 0 0,0 0 0,0 0 0,0 0 0,0 0 0,0 1 0,0-1 0,0 0 0,0 0 0,0 0 0,0 0 0,0 0 0,0 0 0,0 0 0,0 0 0,0 0 0,1 1 0,-1-1 0,0 0 0,0 0 0,0 0 0,0 0 0,0 0 0,0 0 0,9 3 0,13-2 0,814-2 0,-707 7 0,364-6 0,-493 0 0,1 0 0,-1 0 0,1 0 0,0 0 0,-1 0 0,1 0 0,0 0 0,0 0 0,-1 0 0,1 0 0,-1 0 0,1 0 0,0 1 0,-1-1 0,1 0 0,-1 0 0,1 1 0,0-1 0,-1 1 0,1-1 0,-1 1 0,0-1 0,1 0 0,0 1 0,-1 0 0,0-1 0,0 1 0,1 0 0,-1-1 0,0 1 0,0-1 0,0 1 0,0 0 0,-1 0 0,1-1 0,0 1 0,0 0 0,0-1 0,0 1 0,-1-1 0,1 1 0,-1 0 0,1-1 0,-1 1 0,-1 2 0,1-1 0,-1 0 0,-1 0 0,2 1 0,-2-1 0,1 0 0,-1-1 0,0 1 0,-4 2 0,-6 0 0,0 0 0,-1-2 0,1 0 0,-1 0 0,-19 0 0,2 1 0,-29 0 0,-59-4 0,42 0 0,-491 1 0,407-6 0,-129 7 0,289-1 0,0 0 0,0 0 0,0 0 0,0 0 0,0 0 0,0 0 0,0 0 0,0 0 0,1 1 0,-1-1 0,0 1 0,0-1 0,0 0 0,0 1 0,1-1 0,-2 1 0,2-1 0,-1 1 0,1-1 0,0 0 0,0 1 0,-1-1 0,1 1 0,0-1 0,0 0 0,0 1 0,0-1 0,-1 1 0,1-1 0,0 0 0,0 1 0,0 0 0,0-1 0,0 1 0,0-1 0,0 0 0,0 1 0,1 0 0,-1 0 0,0 0 0,1 0 0,-1 0 0,1 1 0,0-1 0,-1 0 0,1-1 0,0 1 0,0 0 0,0 0 0,0 0 0,0 0 0,0-1 0,0 1 0,0 0 0,0 0 0,1-1 0,-1 1 0,0-1 0,3 1 0,16 3 0,1-1 0,0 0 0,37-1 0,-41-2 0,346 2 0,-187-3 0,28-5 0,-26 0 0,27 1 0,-59 0 0,-130 4 0,-13 1 0,5 0 0,-1 0 0,1 0 0,11 1 0,-18-1 0,0 0 0,0 0 0,0 0 0,0 1 0,0-1 0,-1 0 0,2 0 0,-2 0 0,1 1 0,0-1 0,0 0 0,0 1 0,0-1 0,-1 1 0,1-1 0,0 1 0,0 0 0,-1-1 0,1 1 0,-1-1 0,1 1 0,0 0 0,-1-1 0,1 1 0,-1 0 0,0-1 0,1 1 0,-1 0 0,1 0 0,-1 0 0,0 0 0,0 0 0,0-1 0,0 1 0,0 0 0,0 0 0,0 1 0,0-1 0,0 0 0,-1 0 0,1 0 0,-1-1 0,1 1 0,-1 0 0,1 0 0,0-1 0,-1 1 0,0 0 0,0-1 0,1 1 0,-1 0 0,0-1 0,1 1 0,-1-1 0,0 1 0,0-1 0,0 1 0,0-1 0,0 0 0,0 1 0,0-1 0,0 0 0,1 0 0,-3 1 0,-3 0 0,0-1 0,0 0 0,-9 0 0,-1 1 0,-59 4 0,-80-5 0,69-1 0,-604 1 0,533 6 0,15 5 0,83-5 0,30-4 0,17-2 0,1 1 0,-1 0 0,1 1 0,0 0 0,-21 6 0,31-8 0,0 1 0,1-1 0,-1 0 0,1 0 0,-1 1 0,0-1 0,1 0 0,-1 1 0,1 0 0,-1-1 0,0 0 0,1 1 0,0-1 0,-1 1 0,1 0 0,0-1 0,0 0 0,-1 0 0,1 1 0,0-1 0,0 0 0,0 0 0,0 0 0,1 1 0,-1-1 0,0 0 0,0 0 0,0 0 0,0 0 0,0 1 0,0-1 0,0 0 0,0 0 0,0 0 0,0 0 0,0 1 0,1-1 0,-1 0 0,0 0 0,0 0 0,0 0 0,0 0 0,0 1 0,1-1 0,1 1 0,0 0 0,-1-1 0,1 1 0,-1 0 0,1-1 0,0 0 0,0 1 0,0-1 0,3 0 0,199 1 0,-97-2 0,1159 1 0,-1266 0 0,1 0 0,0 0 0,-1 0 0,1 0 0,-1 0 0,1 0 0,-1 0 0,1 0 0,-1 0 0,1 0 0,-1 0 0,1 0 0,0 0 0,-1 1 0,0-1 0,1 0 0,-1 0 0,1 0 0,0 1 0,-1-1 0,0 0 0,1 1 0,-1-1 0,0 0 0,1 1 0,-1-1 0,0 1 0,0 0 0,0-1 0,0 0 0,0 1 0,0-1 0,-1 0 0,1 1 0,0-1 0,0 0 0,0 1 0,0-1 0,0 0 0,-1 1 0,1-1 0,0 0 0,0 0 0,-1 1 0,1-1 0,-1 0 0,1 0 0,0 1 0,-1-1 0,0 1 0,0-1 0,1 1 0,-1 0 0,0-1 0,0 0 0,0 1 0,1-1 0,-1 0 0,0 1 0,0-1 0,0 0 0,0 0 0,0 0 0,0 0 0,0 1 0,0-1 0,1 0 0,-2 0 0,2-1 0,-1 1 0,-1 0 0,2 0 0,-1 0 0,0 0 0,0-1 0,0 1 0,0 0 0,0-1 0,1 1 0,-3-2 0,2 1 0,0-1 0,0 0 0,0 1 0,0-2 0,0 2 0,0-1 0,1 0 0,-2-3 0,2 3 0,-1 0 0,0 0 0,0 0 0,1 0 0,-1 0 0,-3-3 0,14 19 0,-1 1 0,-1-1 0,12 31 0,-20-43 0,3 5 0,0 0 0,0 1 0,-1-1 0,0 0 0,-1 1 0,1 10 0,-2-18 0,0 0 0,0 1 0,0-1 0,0 0 0,0 0 0,0 1 0,0-1 0,0 0 0,-1 0 0,1 0 0,0 1 0,0-1 0,0 0 0,0 1 0,0-1 0,0 0 0,-1 0 0,1 0 0,0 1 0,0-1 0,0 0 0,0 0 0,-1 0 0,1 0 0,-1 0 0,1 0 0,0 0 0,0 1 0,0-1 0,-1 0 0,1 0 0,0 0 0,0 0 0,-1 0 0,1 0 0,0 0 0,-1 0 0,1 0 0,0 0 0,0 0 0,-1 0 0,1 0 0,0-1 0,-16-4 0,8 2 0,-19-2 0,1 1 0,-55-1 0,-519 4 0,296 2 0,202-7 0,-2 3 0,51 1 0,19 1 0,10 1 0,-28-3 0,35 1 0,12 2 0,0 0 0,0-1 0,0 1 0,1-1 0,-1 0 0,0 0 0,0-1 0,1 1 0,-6-3 0,9 3 0,1 1 0,-1-1 0,0 1 0,1-1 0,-1 1 0,1-1 0,0 1 0,-1-1 0,0 0 0,1 1 0,0-1 0,-1 0 0,1 0 0,0 1 0,0-1 0,0 0 0,0 1 0,0-1 0,-1 0 0,1 0 0,0 1 0,1-1 0,-1 0 0,0 0 0,0 0 0,0 1 0,0-1 0,0 0 0,1 1 0,0-2 0,0 1 0,-1-1 0,1 1 0,-1 0 0,2 0 0,-2 0 0,1 0 0,1 0 0,-2 0 0,1 0 0,1 0 0,-1 0 0,0 0 0,0 1 0,0-1 0,1 0 0,2 0 0,14-3 0,1 1 0,0 0 0,25 0 0,59 4 0,-40 0 0,99-2 0,166 2 0,-270 1 0,43 1 0,27 3 0,-26 0 0,81-6 0,-93 0 0,-70 3 0,-20-3 0,1 0 0,-1 1 0,1-1 0,0 0 0,0 0 0,-1 1 0,1-1 0,0 0 0,-1 1 0,1-1 0,-1 0 0,0 1 0,1-1 0,0 1 0,-1 0 0,1-1 0,-1 1 0,0-1 0,0 1 0,1-1 0,-1 1 0,1-1 0,-1 1 0,0 0 0,0 0 0,0-1 0,-1 1 0,1-1 0,-1 1 0,1 0 0,0-1 0,-1 0 0,1 1 0,0-1 0,-1 1 0,0-1 0,1 0 0,-1 0 0,1 1 0,-1-1 0,0 0 0,1 0 0,-1 1 0,1-1 0,-1 0 0,0 0 0,0 0 0,-17 3 0,16-3 0,-28 3 0,1-1 0,-39-3 0,13 0 0,-349 5 0,184 2 0,-35-5 0,140-1 0,42 6 0,-3-1 0,69-5-1365</inkml:trace>
</inkml:ink>
</file>

<file path=ppt/ink/ink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415"/>
    </inkml:context>
    <inkml:brush xml:id="br0">
      <inkml:brushProperty name="width" value="0.1" units="cm"/>
      <inkml:brushProperty name="height" value="0.1" units="cm"/>
      <inkml:brushProperty name="color" value="#00A0D7"/>
    </inkml:brush>
  </inkml:definitions>
  <inkml:trace contextRef="#ctx0" brushRef="#br0">1 500 24575,'0'-6'0,"0"1"0,0 0 0,2-8 0,-1 11 0,0 1 0,-1-1 0,1 0 0,0 0 0,0 0 0,0 1 0,1-1 0,-1 1 0,1-1 0,-1 0 0,4-2 0,-4 3 0,1 0 0,0-2 0,0 2 0,0-1 0,-1 0 0,0 1 0,1-2 0,-1 1 0,0 1 0,0-1 0,0 0 0,0-1 0,-1 1 0,1 0 0,0 0 0,-1-1 0,0 1 0,1 0 0,-1 0 0,0-1 0,-1 1 0,1-4 0,1-2 0,0-1 0,1 0 0,0 1 0,1-1 0,0 1 0,0-1 0,10-14 0,-5 6 0,-5 12 0,-1 0 0,0 1 0,0-1 0,-1 0 0,1 0 0,-1 0 0,-1 0 0,1-1 0,-1-5 0,0 2 0,-1 6 0,1 1 0,0-2 0,0 1 0,0 0 0,1 0 0,-1 0 0,1-1 0,0 1 0,0 0 0,0 0 0,2-4 0,10-26 0,-8 23 0,0 1 0,-1-1 0,-1 0 0,3-15 0,-4 19 0,-2 2 0,1 0 0,0 0 0,0 0 0,1 0 0,0 0 0,0 0 0,2-4 0,-2 6 0,-2 0 0,1 0 0,0-1 0,0 1 0,-1 0 0,1 0 0,-1-1 0,0-2 0,0 3 0,0-1 0,0 1 0,1 0 0,0-1 0,-1 1 0,3-4 0,-3 5 0,0 0 0,1 1 0,-1-1 0,1 0 0,0 1 0,-1-1 0,1 1 0,0-1 0,0 1 0,-1-1 0,1 1 0,0 0 0,0-1 0,0 1 0,-1 0 0,1-1 0,0 1 0,0 0 0,0 0 0,0 0 0,0-1 0,0 1 0,1 0 0,7 1 0,1-1 0,-1 1 0,17 3 0,-15-2 0,-1 0 0,18 1 0,4-3 0,45-1 0,-52-5 0,-20 5 0,-1 0 0,1 0 0,-1 0 0,0 1 0,6-1 0,286 1 0,-225 6 0,77-1 0,330-5 0,-465 1 0,0 0 0,14 3 0,-14-2 0,-1 0 0,18 0 0,-23-3 0,16 1 0,0 1 0,28 3 0,25 1 0,-65-3 0,14 2 0,-19-3 0,-8-1 0,-16 1 0,11-1 0,1 1 0,0-1 0,0 0 0,-1-1 0,-9-1 0,15 2 0,1 0 0,-1 0 0,1 0 0,0 0 0,-1 0 0,1 0 0,0 0 0,0 0 0,-1-1 0,1 1 0,-1 0 0,1 0 0,0 0 0,0 0 0,-1 0 0,1-1 0,0 1 0,0 0 0,0 0 0,-1 0 0,1-1 0,0 1 0,-1-1 0,1 1 0,0 0 0,0 0 0,0-1 0,0 1 0,0 0 0,0 0 0,0-1 0,0 1 0,0 0 0,0-1 0,0 1 0,0 0 0,0 0 0,0-1 0,0 1 0,0 0 0,0-1 0,0 1 0,0 0 0,0 0 0,0-1 0,0 1 0,0 0 0,1 0 0,-1-1 0,0 1 0,1 0 0,-1-1 0,1 0 0,-1 0 0,2 1 0,-2-1 0,1 0 0,1 0 0,-1 1 0,-1-1 0,2 1 0,-1-1 0,0 1 0,0-1 0,3 0 0,7 0 0,0 0 0,22 1 0,-20 0 0,25-2 0,-35 2 0,12-2 0,-25 2 0,-5 2 0,-21 5 0,25-5 0,-1 0 0,0 0 0,-19 0 0,15-1 0,10-1 0,1 1 0,0-1 0,0-1 0,0 1 0,0 0 0,-6-2 0,11 2 0,0 0 0,0 0 0,-1 0 0,1 0 0,0 0 0,-1 0 0,1 0 0,0 0 0,0 0 0,0-1 0,-1 1 0,1 0 0,0 0 0,0-1 0,0 1 0,0 0 0,-1 0 0,1 0 0,0 0 0,0 0 0,-1-1 0,1 1 0,0 0 0,0 0 0,0 0 0,0-1 0,0 1 0,0 0 0,0 0 0,0 0 0,0-1 0,0 1 0,0 0 0,0 0 0,0 0 0,0-1 0,7-6 0,-4 6 0,-1-1 0,1 1 0,0 0 0,0 0 0,5-2 0,13 2 0,1 1 0,31 2 0,-30-1 0,43 3 0,240-4 0,-304 0 0,0 1 0,-1-1 0,1 0 0,0 0 0,0 1 0,-1-1 0,1 1 0,0 0 0,1 0 0,-2-1 0,0 1 0,0 0 0,0-1 0,0 1 0,0-1 0,0 0 0,0 0 0,0 1 0,0-1 0,0 0 0,0 0 0,0 0 0,0 0 0,0 0 0,0 0 0,0 0 0,0 0 0,0 0 0,0 0 0,0-1 0,0 1 0,0 0 0,0-1 0,0 1 0,0 0 0,0-1 0,1-1 0,-2 2 0,0 0 0,1 0 0,-1 0 0,0 0 0,0 0 0,0 0 0,0 0 0,0 0 0,0-1 0,1 1 0,-1 0 0,0 0 0,1 0 0,-1 0 0,0 0 0,0 0 0,0 0 0,0 0 0,0 0 0,1 0 0,-1 0 0,0 0 0,0 0 0,0 0 0,0 0 0,0 0 0,1 1 0,-1-1 0,0 0 0,0 0 0,1 0 0,-1 0 0,3 7 0,-2 16 0,0-3 0,2-7 0,-1-1 0,-1 1 0,0-1 0,-3 25 0,1-4 0,1-30 0,0 0 0,0 0 0,0 0 0,0 0 0,1 0 0,-1-1 0,2 1 0,-2 0 0,1 0 0,1-1 0,1 4 0,-1-2 0,-1 0 0,1 0 0,-1 1 0,0-2 0,2 9 0,-3-7 0,1 0 0,0-1 0,0 1 0,4 6 0,-3-5 0,0 0 0,-1 1 0,0-1 0,1 1 0,-2-1 0,0 1 0,0 0 0,-2 9 0,1 8 0,1-16 0,0-7 0,-1 1 0,1-1 0,0 1 0,0-1 0,0 1 0,0-1 0,0 0 0,1 1 0,-1 0 0,0-1 0,1 0 0,-1 1 0,0-1 0,1 0 0,0 0 0,0 1 0,-1-1 0,2 0 0,-2 0 0,1 1 0,1-1 0,0 1 0,0 0 0,0-1 0,-1 1 0,1-1 0,0 1 0,-1 0 0,0 0 0,1 0 0,-1 0 0,0 0 0,0 0 0,0 0 0,-1 0 0,1 0 0,0 4 0,0 2 0,0 0 0,-1 13 0,0-25 0,-1-1 0,0 0 0,1 0 0,-4-6 0,2 5 0,0 1 0,1-1 0,-1-12 0,1 10 0,1 1 0,-2-1 0,-2-13 0,2 21 0,0 6 0,-2 9 0,4-10 0,-2 3 0,1 0 0,0 1 0,0 11 0,1-17 0,1 1 0,-1-1 0,0 0 0,1 1 0,0-1 0,0 0 0,0 0 0,1 0 0,-1 0 0,1 0 0,3 4 0,-1-3 0,-2-2 0,-1 0 0,1 1 0,0-2 0,-1 2 0,3 3 0,-4-6 0,0 0 0,0 0 0,0 1 0,0-1 0,0 0 0,0 0 0,0 0 0,0 0 0,0 1 0,0-1 0,0 0 0,0 0 0,0 0 0,0 0 0,0 1 0,0-1 0,0 0 0,0 0 0,0 0 0,0 0 0,0 0 0,-1 1 0,1-1 0,0 0 0,0 0 0,0 0 0,-1 0 0,1 0 0,0 0 0,0 1 0,0-1 0,-1 0 0,-12 0 0,-14-4 0,0 1 0,-45-1 0,-32 10 0,-629-6 0,718-1 0,-26-4 0,25 3 0,-21-2 0,-459 3 0,244 3 0,-151-2 0,401 0 0,1 0 0,0 0 0,0 0 0,0 0 0,-1 0 0,2 0 0,-1 0 0,-1 0 0,1-1 0,0 1 0,0-1 0,0 1 0,-1-1 0,1 0 0,1 1 0,0-1 0,0 0 0,0 1 0,-1-1 0,2 0 0,-1 1 0,0-1 0,0 0 0,0 0 0,1 0 0,-1 1 0,0-1 0,0 0 0,0 1 0,1-1 0,-1 0 0,0 1 0,2-2 0,15-25 0,-13 21 0,0 0 0,0 0 0,-1 0 0,0-1 0,3-7 0,13-41 0,-5-6 0,-8 44 0,-3 9 0,0 1 0,2-13 0,-2 7 0,0 1 0,1 0 0,1 0 0,11-21 0,-1 3 0,5-13 0,-20 42 0,0 0 0,1-1 0,0 1 0,-1 0 0,1-1 0,-1 1 0,2 0 0,-2 0 0,1 0 0,0 0 0,0-1 0,0 1 0,0 1 0,0-1 0,0 0 0,1 0 0,-1 0 0,0 1 0,0-1 0,2 0 0,1 0 0,0 0 0,0 0 0,-1 1 0,1 0 0,0 0 0,6 0 0,-3 0 0,525 2 0,-273-4 0,670 2 0,-919 1 0,0 0 0,0 1 0,19 3 0,13 4 0,-8-4 0,-27-3 0,1 0 0,-1-1 0,1 0 0,-1 0 0,1-1 0,-1 0 0,13-2 0,-21 1 0,0 0 0,0 0 0,-1 0 0,1-1 0,-1 1 0,1 0 0,-1 0 0,1 0 0,-3-1 0,-4-2 0,8 4 0,2 3 0,0 1 0,0 1 0,-1-1 0,0 1 0,0 0 0,-1 0 0,1 0 0,-1-1 0,0 1 0,0 0 0,-1 6 0,-1 7 0,1 21 0,0-15 0,1 0 0,5 34 0,-2-43 0,0-1 0,-1 0 0,1 22 0,-3-32 0,0 0 0,1 1 0,0-1 0,0 0 0,1 1 0,2 5 0,-2-5 0,0-1 0,-1 0 0,0 1 0,1-1 0,-1 0 0,0 7 0,-2-6 0,1-4 0,0 1 0,0-1 0,-1 1 0,1-1 0,0 1 0,1 0 0,-1-1 0,0 0 0,0 1 0,0-1 0,1 1 0,0 0 0,0 0 0,-1-2 0,1 0 0,-1 0 0,1 0 0,-1 0 0,0 0 0,0 0 0,1 0 0,-1 0 0,0 0 0,0-1 0,1 1 0,-1 0 0,1 0 0,-1 0 0,0 0 0,0-1 0,1 1 0,-1 0 0,0 0 0,0-1 0,0 1 0,0 0 0,1 0 0,-1-1 0,0 1 0,0 0 0,1 0 0,-1-1 0,0 1 0,0-1 0,0 1 0,0 0 0,0-1 0,0 1 0,0 0 0,0-1 0,2-12 0,3-60 0,-2 39 0,-3-54 0,-1 34 0,-1 44 0,1 1 0,-1 0 0,-1-1 0,0 1 0,0 0 0,-9-16 0,6 12 0,2 6 0,0 0 0,1 0 0,-1 0 0,-1 1 0,0-1 0,-9-8 0,14 15 0,-1-1 0,0 1 0,1-1 0,-1 1 0,1-1 0,-2 0 0,2 1 0,-1 0 0,0-1 0,0 1 0,1 0 0,-1 0 0,0-1 0,0 1 0,0 0 0,0 0 0,0 0 0,0 0 0,1 0 0,-2 0 0,2 0 0,-1 0 0,0 0 0,0 0 0,0 0 0,0 1 0,0-1 0,0 0 0,1 0 0,-1 1 0,0-1 0,0 1 0,1-1 0,-1 1 0,0-1 0,0 1 0,1-1 0,-1 1 0,0 0 0,0 0 0,-2 2 0,1 0 0,-1 0 0,1-1 0,-1 2 0,2-1 0,-1 0 0,-2 6 0,4-8 0,-1 1 0,0-1 0,1 0 0,0 0 0,0 1 0,0-1 0,0 0 0,0 1 0,0-1 0,0 1 0,0-1 0,1 2 0,0-3 0,-1 1 0,0 0 0,0-1 0,0 0 0,1 1 0,-1-1 0,0 0 0,1 1 0,-1-1 0,1 0 0,-1 0 0,0 1 0,1-1 0,-1 0 0,0 0 0,1 0 0,0 1 0,-1-1 0,1 0 0,-1 0 0,0 0 0,1 0 0,0 0 0,-1 0 0,1 0 0,-1 0 0,0 0 0,1 0 0,0 0 0,-1 0 0,1 0 0,0 0 0,-1 0 0,0 0 0,1 0 0,-1-1 0,0 1 0,1 0 0,0 0 0,0-1 0,-1 1 0,0 0 0,0 0 0,0 0 0,1 0 0,-1 0 0,0 0 0,1 0 0,-1 0 0,0 0 0,0 0 0,0 0 0,0 0 0,0 0 0,1 0 0,-1-1 0,0 1 0,0 0 0,0 0 0,0 0 0,0 0 0,0 0 0,1 0 0,-1 0 0,0-1 0,0 1 0,0 0 0,0 0 0,1 0 0,-1 0 0,0 0 0,0-1 0,0 1 0,0 0 0,0-1 0,0 1 0,0 0 0,0 0 0,0 0 0,0 0 0,0 0 0,0-1 0,0 1 0,0 0 0,0 0 0,-11-3 0,-14 0 0,-79 9 0,-683-6 0,596 6 0,1 0 0,112-5 0,-77-2 0,110-5 0,31 4 0,0 0 0,-15 0 0,-157 2 0,184 0 0,0 0 0,0 0 0,1 1 0,-1-1 0,1 0 0,-1 0 0,0 1 0,1 0 0,-1-1 0,0 1 0,1 0 0,-1-1 0,1 1 0,-1 0 0,1 0 0,0 0 0,-1 0 0,1 0 0,0 1 0,0-1 0,-2 1 0,0 3 0,0 0 0,0 0 0,1 0 0,-3 8 0,2-5 0,-52 111 0,51-110 0,0 1 0,0 1 0,-1 15 0,1-13 0,0 0 0,-9 19 0,-3 9 0,15-37 0,0-3 0,0 1 0,1-1 0,-1 1 0,1-1 0,0 1 0,0-1 0,0 1 0,0 0 0,0 1 0,0-2 0,0-1 0,1 1 0,-1-1 0,0 1 0,1-1 0,-1 0 0,1 1 0,-1 0 0,1-1 0,-1 0 0,1 1 0,-1-1 0,1 0 0,-1 1 0,1-1 0,-1 0 0,2 0 0,-2 1 0,1-1 0,-1 0 0,1 0 0,0 0 0,-1 0 0,1 0 0,-1 0 0,2 0 0,-2 0 0,1 0 0,0 0 0,125 0 0,-51-1 0,-7-5 0,41 1 0,918 5 0,-524 0 0,-494-1 0,-1 0 0,0 0 0,12-3 0,11-1 0,-30 5 0,0-1 0,0 1 0,0 0 0,0-1 0,0 1 0,0 0 0,0-1 0,0 1 0,0-1 0,0 1 0,-1-1 0,1 0 0,0 1 0,0-1 0,-1 0 0,1 0 0,0 0 0,-1 1 0,1-1 0,-1 0 0,0 0 0,1 0 0,0 1 0,-1-1 0,0 0 0,0 0 0,0 0 0,1 0 0,-1-2 0,0-3 0,1-1 0,-1 0 0,-1-8 0,0 5 0,0-7 0,-6-30 0,2 18 0,-1-34 0,6 12 0,-1 50 0,1 0 0,0 1 0,0-1 0,-1 1 0,1-1 0,0 1 0,-1-1 0,1 0 0,-1 0 0,1 1 0,-1-1 0,1 1 0,-1 0 0,0-1 0,1 1 0,-1-1 0,1 1 0,-1 0 0,0-1 0,1 1 0,-1 0 0,1 0 0,-2-1 0,2 1 0,-1 0 0,1 0 0,-2 0 0,2 0 0,-1 0 0,-1 0 0,-28 0 0,22 0 0,-223 1 0,125-1 0,5-6 0,-69 2 0,140 3 0,2 1 0,0-1 0,0-1 0,-33-5 0,30 2 0,0 2 0,-58-2 0,-44 0 0,86 5 0,-165 4 0,31 2 0,76 3 0,34-3 0,-26 6 0,166-10 0,1088-2 0,-1080 6 0,33-1 0,-17 1 0,158-6 0,-247 0 0,0 0 0,1 1 0,-1-1 0,1 1 0,-2 0 0,1 0 0,7 4 0,-10-5 0,1 1 0,-1-1 0,1 1 0,-1-1 0,1 1 0,-1 0 0,0 0 0,0 0 0,0 0 0,1 0 0,-1 0 0,0 0 0,0 0 0,0 1 0,-1-1 0,2 0 0,-2 1 0,1-1 0,-1 0 0,1 0 0,0 1 0,-1 2 0,0-4 0,0 0 0,0 1 0,0-1 0,0 1 0,0-1 0,0 1 0,-1-1 0,1 0 0,0 1 0,-1-1 0,1 1 0,0-1 0,-1 0 0,1 1 0,0-1 0,-1 0 0,1 1 0,-1-1 0,1 0 0,-1 0 0,1 1 0,0-1 0,-1 1 0,0-1 0,1 0 0,-1 0 0,1 0 0,0 0 0,-1 0 0,0 0 0,0 0 0,-23 2 0,12-1 0,-44 7 0,-35 6 0,79-12 0,-1 0 0,-25 0 0,3 0 0,-90 0 0,72-3 0,-1-1 0,-86-13 0,144 15 0,0 0 0,0 0 0,0-1 0,8 0 0,6-1 0,384-10 0,-382 11 0,-19 2 0,-13-1 0,-161 6 0,51 2 0,65-5 0,-105 2 0,-222-5 0,439-12 0,36-3 0,150-9 0,-67 8 0,-330 32 0,-174 7 0,-172-22 0,247-2 0,253 1 0,-1 0 0,0 0 0,0 0 0,0 0 0,1 1 0,-1-1 0,0 1 0,0-1 0,0 1 0,1 1 0,-1-1 0,0 0 0,-3 2 0,5-2 0,-1 0 0,1 1 0,0-1 0,0 1 0,-1-1 0,1 0 0,1 1 0,-2 0 0,2 0 0,-1-1 0,1 1 0,-1-1 0,0 1 0,1 0 0,0 0 0,0 0 0,-1-1 0,1 1 0,1 3 0,-1 6 0,0 1 0,-1 0 0,0-1 0,-7 24 0,5-26 0,0 0 0,-7 11 0,8-16 0,0-1 0,0 0 0,0 1 0,-1-1 0,1 0 0,-1 0 0,0 0 0,-6 4 0,9-7 0,0 0 0,0 0 0,0 0 0,-1 0 0,1 0 0,0 1 0,0-1 0,0 0 0,0 0 0,0 0 0,0 0 0,0 0 0,-1 0 0,1 0 0,0 0 0,-1 0 0,1 0 0,0 0 0,0 0 0,0 0 0,0 0 0,0 0 0,0 0 0,-1 0 0,1 0 0,0 0 0,0 0 0,0 0 0,0 0 0,0 0 0,-1 0 0,1 0 0,0 0 0,0 0 0,-1 0 0,1 0 0,0-1 0,0 1 0,0 0 0,0 0 0,0 0 0,0 0 0,0 0 0,0 0 0,0 0 0,-1 0 0,1-1 0,0 1 0,0 0 0,0 0 0,0 0 0,0 0 0,0 0 0,0-1 0,0 1 0,0 0 0,0 0 0,0 0 0,0 0 0,0 0 0,0 0 0,0-1 0,0 1 0,0 0 0,0-1 0,0 1 0,0 0 0,0 0 0,1 0 0,1-14 0,-1 12 0,4-17 0,9-26 0,-12 39 0,1 0 0,0 1 0,0-1 0,0 1 0,2 0 0,-2-1 0,1 2 0,8-9 0,-12 13 0,0 0 0,1 0 0,-1 0 0,0 0 0,0 0 0,0 0 0,0 0 0,0 0 0,1 0 0,-1-1 0,0 1 0,0 0 0,0 0 0,0 0 0,0 0 0,0 0 0,0 0 0,0 0 0,0 0 0,1 0 0,-1 0 0,0 0 0,0 0 0,0 0 0,0 0 0,0 0 0,0 0 0,0 0 0,0 0 0,1 0 0,-1 0 0,0 0 0,0 0 0,0 0 0,0 1 0,1-1 0,-1 0 0,0 0 0,0 0 0,0 0 0,0 0 0,0 0 0,0 0 0,0 0 0,0 0 0,0 0 0,0 0 0,0 0 0,0 1 0,0-1 0,0 0 0,0 1 0,3 8 0,-3 11 0,-4 2 0,2-16 0,1 1 0,0-1 0,1 1 0,0 10 0,0-15 0,0-1 0,1 2 0,0-2 0,-1 1 0,1-1 0,-1 1 0,1-1 0,0 1 0,0 0 0,0-1 0,0 1 0,1-1 0,-1 0 0,0 1 0,0-1 0,1 1 0,-1-1 0,1 0 0,0 0 0,0 0 0,2 1 0,1 0 0,1 0 0,-1 0 0,0-1 0,1 1 0,0-1 0,0-1 0,8 2 0,43-3 0,-22 0 0,78 0 0,118 2 0,-216 0 0,-15-1 0,0 0 0,0 0 0,0 0 0,0 0 0,0 1 0,0-1 0,-1 0 0,1 0 0,0 0 0,0 0 0,0 0 0,0 0 0,0 0 0,0 0 0,0 0 0,0 0 0,0 0 0,0 0 0,0 0 0,0 0 0,0 0 0,0 0 0,0 0 0,0 0 0,0 0 0,0 0 0,0 0 0,0 0 0,0 1 0,0-1 0,0 0 0,0 0 0,0 0 0,0 0 0,0 0 0,0 0 0,0 0 0,0 0 0,0 0 0,0 0 0,0 0 0,0 0 0,0 0 0,0 0 0,0 0 0,0 0 0,0 0 0,0 0 0,0 0 0,0 1 0,0-1 0,0 0 0,0 0 0,0 0 0,1 0 0,-1 0 0,0 0 0,0 0 0,0 0 0,0 0 0,0 0 0,0 0 0,0 0 0,0 0 0,0 0 0,0 0 0,-25 5 0,-56 2 0,-139-5 0,110-3 0,21 1 0,390-6 0,5 0 0,809 6 0,-1101 0 0,0-1 0,14-3 0,-17 1 0,0 2 0,0 0 0,0 0 0,15 1 0,-24 0 0,-1 1 0,1-1 0,-1 1 0,0 0 0,1-1 0,-1 1 0,0 0 0,0 0 0,0 0 0,0-1 0,0 1 0,1 0 0,-2 0 0,1 0 0,1 2 0,13 19 0,-13-19 0,6 16 0,-8-18 0,1 0 0,-1 0 0,1 0 0,-1 1 0,0-1 0,0 0 0,0 0 0,0 0 0,0 1 0,0-1 0,-1 0 0,1 0 0,-1 0 0,1 1 0,-2-3 0,1 1 0,0-1 0,-1 0 0,1 0 0,0 0 0,0 0 0,0 0 0,0-1 0,-1-1 0,2 3 0,-8-13 0,0 0 0,-7-18 0,0 1 0,12 22 0,0 0 0,0-1 0,1 1 0,0-1 0,-1-16 0,-3-19 0,5 43 0,0 0 0,1 0 0,0 1 0,-1-1 0,1 0 0,-1 0 0,0 1 0,1-1 0,-1 0 0,0 0 0,0 1 0,1-1 0,-1 1 0,0-1 0,0 1 0,0 0 0,0-1 0,0 1 0,0 0 0,1-1 0,-2 1 0,1 0 0,1 0 0,-2 0 0,1-1 0,1 1 0,-2 0 0,1 0 0,0 0 0,0 1 0,-1-1 0,-6 1 0,0-1 0,-15 5 0,16-3 0,-32 3 0,-1 0 0,1-3 0,-70-3 0,37 0 0,-87 2 0,-164-2 0,269 0 0,-136-3 0,90 0 0,65 2 0,-184 1 0,111 2 0,46-1 0,-67 1 0,128-2 0,-1 1 0,1 1 0,0-1 0,-1 0 0,1 0 0,0 0 0,0 1 0,-1-1 0,1 0 0,-1 1 0,1-1 0,0 1 0,0-1 0,0 1 0,0-1 0,0 1 0,0 0 0,0 0 0,0 0 0,0 0 0,0 0 0,0-1 0,0 1 0,-1 2 0,2-2 0,0 1 0,0-1 0,0 0 0,0 0 0,0 1 0,0-1 0,0 0 0,0 1 0,0-1 0,1 0 0,-1 0 0,1 0 0,-1 0 0,1 0 0,-1 0 0,1 1 0,0-1 0,0 0 0,-1 0 0,1 0 0,0-1 0,0 1 0,2 1 0,-3-1 0,6 4 0,0 0 0,0 0 0,7 4 0,-10-8 0,0 1 0,0 0 0,0-1 0,0 0 0,1 0 0,-1-1 0,0 1 0,0 0 0,1-1 0,3 0 0,114-2 0,-32-1 0,142-3 0,-14 1 0,126 5 0,-233 5 0,30 1 0,-34 0 0,-11-1 0,126-5 0,-220 0 0,0 0 0,0 0 0,0 0 0,0 0 0,0-1 0,0 1 0,0 0 0,0-1 0,0 1 0,-1 0 0,2-1 0,-2 0 0,1 1 0,0-1 0,0 0 0,-1 1 0,1-1 0,-1 1 0,1-1 0,0 0 0,-1 0 0,1 1 0,-1-1 0,0 0 0,1 0 0,0 0 0,-1 0 0,0 1 0,0-1 0,0 0 0,0 0 0,0 0 0,0 0 0,0-1 0,0 1 0,0 0 0,0 0 0,0 0 0,0 0 0,0 0 0,0 1 0,0-1 0,0 0 0,0-1 0,-1 2 0,0-1 0,1 0 0,0 0 0,-1 0 0,1 1 0,-1-1 0,0 0 0,1 1 0,-1-1 0,0 0 0,0 0 0,1 1 0,-1-1 0,0 1 0,0-1 0,0 1 0,1-1 0,-2 1 0,1-1 0,1 1 0,-2 0 0,1 0 0,-1-1 0,-4 1 0,0 1 0,0-1 0,0 1 0,1 0 0,-1 0 0,0 0 0,1 1 0,0 0 0,-1 0 0,1 0 0,-7 4 0,-21 8 0,28-12 0,-1-1 0,0-1 0,0 1 0,1-1 0,-1 0 0,-10 0 0,-15 0 0,-218 28 0,192-24 0,-85-4 0,64-1 0,-901 1 0,978 0 0,0 1 0,1-1 0,-2 0 0,2 0 0,-1 0 0,0 0 0,0-1 0,0 1 0,1 0 0,-2 0 0,2 0 0,-1 0 0,0-1 0,0 1 0,1 0 0,-1-1 0,0 1 0,0-1 0,1 1 0,-1 0 0,0-1 0,1 1 0,-1-1 0,1 0 0,-1 1 0,1-1 0,-1 0 0,1 1 0,-1-2 0,1 1 0,0-1 0,0 0 0,0 0 0,0 1 0,0-1 0,0 1 0,0-1 0,0 1 0,1-1 0,-1 0 0,1 1 0,1-3 0,-1 1 0,1-1 0,0-1 0,0 1 0,1 0 0,-1 0 0,4-4 0,-5 7 0,0 0 0,1 0 0,-1 0 0,1 0 0,-1-1 0,1 1 0,-1 0 0,1 1 0,0-1 0,-1 0 0,1 1 0,0-1 0,0 1 0,-1 0 0,1-1 0,0 1 0,0 0 0,2 0 0,31 0 0,64 6 0,-63-2 0,134-2 0,-95-3 0,-60 1 0,1 1 0,-1 0 0,31 6 0,-32-4 0,0-2 0,1 1 0,16-1 0,13 0 0,38 9 0,-44-5 0,69 2 0,0-7-1365</inkml:trace>
</inkml:ink>
</file>

<file path=ppt/ink/ink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416"/>
    </inkml:context>
    <inkml:brush xml:id="br0">
      <inkml:brushProperty name="width" value="0.1" units="cm"/>
      <inkml:brushProperty name="height" value="0.1" units="cm"/>
      <inkml:brushProperty name="color" value="#00A0D7"/>
    </inkml:brush>
  </inkml:definitions>
  <inkml:trace contextRef="#ctx0" brushRef="#br0">129 0 24575,'0'2'0,"0"16"0,1 0 0,3 19 0,-3-36 0,-1 1 0,0-1 0,0 1 0,0 0 0,0 0 0,0-1 0,0 1 0,0-1 0,-1 2 0,1-2 0,-1 1 0,0-1 0,1 1 0,-1-1 0,0 1 0,0-1 0,0 1 0,0-1 0,-2 2 0,-6 11 0,8-12 0,-1 0 0,1 1 0,1 0 0,-1-1 0,0 1 0,1 0 0,0 0 0,0 0 0,0-1 0,0 5 0,0-5 0,1 1 0,-1-1 0,0 1 0,0 0 0,-1-1 0,1 1 0,-1 0 0,1-1 0,-1 1 0,0-1 0,-2 5 0,2-4 0,-1 0 0,1-1 0,-1 2 0,1-1 0,1 0 0,-2 4 0,2-3 0,-1-1 0,0 0 0,0 0 0,0 0 0,-1 0 0,-1 4 0,2-4 0,-1 0 0,1-1 0,0 1 0,0 0 0,1 0 0,-1 0 0,0 3 0,1-3 0,-1 1 0,0-1 0,1 0 0,-4 6 0,-12 35 0,9-13 0,5-22 0,-1 0 0,1-1 0,-6 11 0,6-13 0,-1 1 0,1 0 0,-2 8 0,3-9 0,0 0 0,-1-1 0,0 1 0,0 0 0,-5 7 0,6-11 0,0 1 0,0-1 0,0 1 0,0-1 0,1 1 0,-1-1 0,1 0 0,0 1 0,-1-1 0,2 6 0,-1-7 0,0 0 0,0-1 0,0 1 0,0 0 0,0 0 0,0 0 0,0-1 0,1 1 0,-1 1 0,0-2 0,1 1 0,0 0 0,-1-1 0,0 1 0,1 0 0,-1-1 0,1 1 0,0 0 0,0-1 0,-1 1 0,1-1 0,0 1 0,0 0 0,-1-1 0,2 1 0,-2-1 0,1 0 0,0 1 0,0-1 0,0 0 0,0 0 0,1 1 0,15-1 0,0-1 0,32-4 0,-36 2 0,0 2 0,1 0 0,-1 0 0,0 1 0,22 2 0,7 1 0,-31-2 0,2-1 0,19 6 0,-18-4 0,1 0 0,0 0 0,-1-2 0,28-1 0,-7 0 0,-24 1 0,-1-1 0,17-3 0,-16 2 0,-1 0 0,18 0 0,428 2 0,-449 0 0,-1-1 0,0 0 0,13-3 0,-12 2 0,-1 1 0,0 0 0,14-1 0,94-3 0,-88 5 0,92 5 0,-27 1 0,-54-4 0,42-3 0,23 1 0,-89 1 0,98 3 0,171-4 0,-219 6 0,-29-6 0,28 0 0,-54-1 0,-1 0 0,0-1 0,8-1 0,-16 1 0,1 0 0,-1 0 0,1 1 0,-2-1 0,2 0 0,-1 1 0,-1-1 0,-1-2 0,-3-5 0,-3-5 0,8 12 0,-1-1 0,1 1 0,-1-1 0,1 1 0,-1 0 0,2-1 0,-1 0 0,0 1 0,0-1 0,0-3 0,-5-21 0,4 23 0,1-1 0,0 0 0,-1-10 0,1 12 0,0-1 0,1 1 0,-1-1 0,0 1 0,-1 0 0,1 0 0,-4-6 0,-4-8 0,4 2 0,-1 1 0,-14-23 0,17 33 0,2-1 0,-1 1 0,1-1 0,-1 1 0,0-7 0,1 5 0,0 1 0,-1 0 0,-3-9 0,-2 1 0,6 9 0,-1 0 0,0 1 0,1-1 0,-1 0 0,-1 1 0,1 0 0,-1 0 0,-2-4 0,2 4 0,-1-1 0,2 0 0,-1 0 0,0 0 0,1 0 0,0-1 0,0 1 0,0 0 0,1-1 0,0 1 0,0-1 0,0 0 0,1 1 0,-1-8 0,0 8 0,0 0 0,-1 0 0,0 0 0,0 0 0,0 0 0,-1 0 0,-4-6 0,-4-7 0,10 16 0,-1-2 0,1 0 0,-1 0 0,0 1 0,1 0 0,-1-1 0,-4-3 0,5 6 0,-1-2 0,1 2 0,-1-1 0,1 0 0,0 1 0,-1-1 0,0 1 0,1 0 0,-1-1 0,1 1 0,-1 0 0,1 0 0,-1 0 0,1 0 0,-4 0 0,-61-1 0,-28 3 0,71 0 0,-26 1 0,-46 3 0,39-7 0,-78 2 0,112 0 0,-50 3 0,12-4 0,-79 1 0,132-1 0,-110 5 0,69-4 0,-48-3 0,71 0 0,-19-1 0,32 3 0,-1-1 0,1-1 0,-16-3 0,14 2 0,-27-2 0,-21 4 0,32 1 0,-31-3 0,12 0 0,-68 3 0,48 1 0,38-2 0,20 0 0,0 0 0,-1 1 0,1 1 0,-15 2 0,23-2 0,0 0 0,0 0 0,0 0 0,1 0 0,-1 1 0,0-1 0,1 1 0,0 0 0,-1 0 0,1-1 0,0 1 0,0 1 0,0-1 0,0 0 0,0 0 0,0 1 0,1-1 0,0 1 0,0-1 0,-1 1 0,1-1 0,1 1 0,-1 0 0,0-1 0,0 4 0,1-5 0,0-1 0,0 1 0,0-1 0,1 0 0,-1 1 0,0-1 0,0 1 0,0-1 0,0 1 0,0-1 0,0 1 0,1-1 0,-1 0 0,1 1 0,-1-1 0,0 1 0,1-1 0,-1 0 0,0 1 0,1-1 0,-1 1 0,1-1 0,-1 0 0,1 1 0,-1-1 0,0 0 0,1 0 0,0 0 0,-1 1 0,1-1 0,-1 0 0,0 0 0,1 0 0,0 0 0,-1 0 0,1 0 0,-1 0 0,2 0 0,27 0 0,-22 0 0,101-9 0,-68 4 0,42 1 0,159-2 0,1025 6 0,-1265 0 0,1 0 0,-1 1 0,0-1 0,0 0 0,0 0 0,1 0 0,-1 1 0,0 0 0,0-1 0,0 1 0,1-1 0,-1 1 0,0-1 0,0 1 0,0-1 0,0 1 0,0 0 0,0 0 0,-1-1 0,2 1 0,-2 0 0,1 1 0,0-2 0,0 1 0,-1 0 0,0 0 0,1 0 0,-1 0 0,1 0 0,-1 0 0,1 1 0,-1-1 0,0 0 0,0 0 0,0 0 0,0 0 0,0 0 0,0 0 0,-1 3 0,1-4 0,-1 1 0,1-1 0,0 1 0,0-1 0,-1 1 0,1-1 0,-1 1 0,1-1 0,-1 0 0,1 1 0,-1-1 0,1 0 0,-1 1 0,0 0 0,1-1 0,0 0 0,-1 0 0,0 1 0,0-1 0,1 0 0,-1 0 0,1 0 0,-1 0 0,0 0 0,1 0 0,-2 0 0,-21 0 0,16 0 0,-100 5 0,8 0 0,-727-5 0,425 0 0,379 1 0,0 1 0,-32 6 0,31-3 0,-44 1 0,50-4 0,1 0 0,-18 3 0,17-2 0,-27 2 0,43-5 0,-1 0 0,0 0 0,1-1 0,-1 1 0,1 0 0,-1-1 0,1 1 0,-3-2 0,-9-2 0,13 4 0,-1 0 0,1 0 0,-1 0 0,1 0 0,0 0 0,-1 0 0,1 0 0,0 0 0,-1 1 0,1-1 0,-1 0 0,1 0 0,0 0 0,-1 1 0,1-1 0,0 1 0,0-1 0,-1 0 0,1 0 0,0 1 0,-1-1 0,1 0 0,0 1 0,0-1 0,0 0 0,0 1 0,0-1 0,-1 0 0,1 1 0,0-1 0,0 1 0,-2 6 0,0-4 0,1 1 0,0-1 0,0 0 0,0 1 0,1-1 0,-1 5 0,2-7 0,-1-1 0,0 1 0,0-1 0,1 1 0,0-1 0,-1 1 0,0 0 0,1-1 0,-1 1 0,1-1 0,0 1 0,-1-1 0,1 0 0,-1 1 0,1-1 0,0 0 0,-1 1 0,1-1 0,0 0 0,0 0 0,-1 1 0,1-1 0,-1 0 0,2 0 0,-2 0 0,1 0 0,1 0 0,24 1 0,-22-2 0,89-7 0,-65 4 0,49-1 0,-14 2 0,-29 1 0,130-4 0,593 6 0,-628 6 0,-94-5 0,62 8 0,-71-7 0,1-1 0,34-2 0,-10 0 0,-40 1 0,4 0 0,1 0 0,0 0 0,-1-2 0,1 1 0,24-7 0,21-2 0,-61 8 0,-5 0 0,-6 0 0,-143 0 0,85 3 0,-72-1 0,408-6 0,-263 6 0,1 0 0,-1 1 0,1-1 0,-1 1 0,0 0 0,1 0 0,0 0 0,5 3 0,32 17 0,-25-11 0,-12-9 0,-2 1 0,1 1 0,0-1 0,-1 1 0,1-1 0,-1 1 0,0 0 0,3 3 0,-6-6 0,0 0 0,0 1 0,0-1 0,-1 0 0,1 0 0,0 0 0,-1 0 0,1 1 0,0-1 0,0 0 0,0 0 0,0 1 0,-1-1 0,1 0 0,0 0 0,0 0 0,0 0 0,-1 0 0,1 0 0,-1 0 0,1 0 0,0 0 0,0 0 0,0 0 0,-1 0 0,1 0 0,0 0 0,0 0 0,-1 0 0,-10 0 0,11 0 0,-647 0 0,502 5 0,-13 1 0,138-6 0,-28 5 0,26-2 0,-22 0 0,-141 7 0,148-8 0,-42-2 0,29-1 0,24 0 0,-41-7 0,41 5 0,-42-2 0,-180 5 0,235-1 0,11-1 0,9 1 0,342-39 0,-166 22 0,-121 13 0,-34 2 0,30 0 0,7 2 0,48 2 0,-103 1 0,0-1 0,0 1 0,0 0 0,9 4 0,-19-6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0,-7 5 0,-11 0 0,-7-2 0,-37 0 0,10-1 0,28-1 0,-53 6 0,-66 3 0,126-8 0,1-1 0,-19 6 0,4-1 0,2-3 0,-45 0 0,29-1 0,-52 5 0,66-4 0,26-3 0,0 0 0,1 0 0,-1 1 0,0 0 0,1 0 0,0 0 0,-1 0 0,1 1 0,-1 0 0,2 0 0,-2 0 0,-4 3 0,-11 8 0,13-8 0,0-1 0,-9 9 0,14-12 0,2 1 0,-1 0 0,-1 0 0,2 1 0,-1-1 0,1 0 0,-1 0 0,1 1 0,0-1 0,0 0 0,-2 5 0,2-1 0,5-13 0,2-7 0,9-10 0,-14 21 0,0 1 0,0 0 0,-1 0 0,1 0 0,0 0 0,-1 0 0,1 0 0,-1-1 0,0 1 0,0-3 0,0 5 0,0 0 0,0 0 0,0-1 0,0 1 0,0-1 0,0 1 0,0 0 0,0 0 0,0 0 0,0-1 0,0 1 0,0 0 0,-1 0 0,1 0 0,0-1 0,0 1 0,0 0 0,0 0 0,0 0 0,0 0 0,-1 0 0,1-1 0,0 1 0,-1 0 0,1 0 0,0 0 0,0 0 0,0 0 0,-1 0 0,1 0 0,0 0 0,0 0 0,0-1 0,-2 1 0,-7 5 0,-6 9 0,14-13 0,1-1 0,-2 1 0,2 0 0,-1-1 0,1 2 0,-1-2 0,0 1 0,1 0 0,0 0 0,-1 0 0,1 0 0,0-1 0,-1 1 0,1 0 0,-1 1 0,1-2 0,0 1 0,0 0 0,0 0 0,0 0 0,0 0 0,0 0 0,1 0 0,0 2 0,-1-3 0,1 1 0,1 0 0,-1 0 0,-1-1 0,2 1 0,-1 0 0,0-1 0,0 1 0,0-1 0,1 0 0,-1 1 0,1 0 0,-1-1 0,0 0 0,0 0 0,1 0 0,-1 0 0,0 0 0,3 0 0,144-1 0,-123-1 0,41-8 0,-7 0 0,19 4 0,116 5 0,-97 2 0,967-1 0,-973-5 0,-58 4 0,29 2 0,-61-1 0,1 0 0,-1 1 0,1-1 0,-1 1 0,0 0 0,0-1 0,0 1 0,1-1 0,-1 1 0,-1 1 0,2-2 0,-1 1 0,-1 0 0,2 0 0,-2 0 0,1 0 0,-1 0 0,2 0 0,-1 2 0,-1-2 0,0-1 0,1 1 0,0 0 0,-1-1 0,0 1 0,0-1 0,0 1 0,1 0 0,-1-1 0,0 1 0,0 0 0,0 0 0,0-1 0,0 1 0,0 0 0,0-1 0,0 1 0,0 0 0,-1-1 0,1 1 0,0 0 0,0-1 0,0 1 0,-1 0 0,0-1 0,1 1 0,0 0 0,-1-1 0,1 1 0,0-1 0,-1 1 0,0-1 0,1 1 0,-2 0 0,-8 2 0,1-1 0,-1 1 0,0-2 0,0 1 0,0-1 0,0 0 0,-13-1 0,-9 1 0,-43 1 0,-9 1 0,-35 2 0,49-4 0,13 1 0,-60 4 0,-71 5 0,181-11 0,-170 5 0,-10-5 0,378-12 0,-13 1 0,-57 12 0,-50 0 0,102-9 0,-162 6 0,-13 1 0,-20-1 0,-505 1 0,260 2 0,-390-1 0,645-1 0,11 1 0,1 0 0,-1 0 0,0-1 0,1 1 0,-1 0 0,0 0 0,0 0 0,1 0 0,-1 0 0,0 0 0,0 0 0,1 0 0,-1 0 0,0 0 0,0 0 0,1 1 0,-1-1 0,1 0 0,-1 0 0,0 1 0,0-1 0,1 0 0,-1 0 0,0 1 0,1-1 0,0 1 0,-1-1 0,1 0 0,-1 1 0,0-1 0,1 1 0,0-1 0,-1 1 0,1-1 0,-1 1 0,1 0 0,0 0 0,0-1 0,-1 1 0,1-1 0,0 1 0,0 0 0,0 0 0,-4 15 0,1 0 0,1 1 0,0 21 0,-1 3 0,3-38 0,-1-1 0,1 0 0,-1 0 0,0 1 0,0-1 0,0 0 0,0 0 0,0 0 0,-1 0 0,1 0 0,-1 0 0,1-1 0,-1 1 0,0 0 0,-3 2 0,127-115 0,-116 104 0,-3 5 0,-1 0 0,0 1 0,0-2 0,0 1 0,1 0 0,-2 0 0,1-1 0,-1 1 0,1-1 0,-1 0 0,1 1 0,-1-5 0,-1 7 0,0 0 0,0 0 0,0-1 0,0 1 0,0 0 0,0 0 0,0 0 0,0-1 0,0 1 0,0 0 0,0 0 0,0 0 0,0 0 0,-1 0 0,1-1 0,0 1 0,0 0 0,0 0 0,0 0 0,0 0 0,-1 0 0,1 0 0,0 0 0,-1 0 0,1-1 0,0 1 0,0 0 0,0 0 0,0 0 0,-1 0 0,1 0 0,0 0 0,0 0 0,0 0 0,-1 0 0,1 0 0,0 0 0,-1 0 0,1 0 0,0 0 0,0 0 0,0 1 0,0-1 0,-1 0 0,1 0 0,0 0 0,0 0 0,0 0 0,0 0 0,-1 0 0,1 0 0,0 1 0,0-1 0,-1 0 0,1 0 0,-12 7 0,3 1 0,-2 0 0,2 1 0,-15 17 0,23-26 0,1 1 0,-1 0 0,1 0 0,-1 0 0,1-1 0,-1 1 0,1 0 0,0 0 0,0 0 0,0 0 0,0 0 0,-1 0 0,1 0 0,0 0 0,0 0 0,1 0 0,-1 0 0,0-1 0,0 2 0,0-1 0,1 0 0,-1-1 0,0 1 0,1 0 0,-1 0 0,1 0 0,0 1 0,3 2 0,0-1 0,-1 1 0,1-1 0,7 5 0,1 1 0,-10-8 0,-1 0 0,1 0 0,1 0 0,-2 0 0,2 1 0,-1-1 0,1 0 0,-2-1 0,2 1 0,-1-1 0,1 1 0,-1-1 0,5 1 0,35-2 0,-20 0 0,36 2 0,-23 0 0,64-5 0,-75 0 0,-6 2 0,29-1 0,304 3 0,-650 14 0,29 0 0,79-14 0,191 0 0,0 0 0,-1 0 0,1 0 0,0 0 0,-1 0 0,1 0 0,-1 0 0,1 0 0,0 0 0,-1 0 0,1 0 0,0 0 0,-1 0 0,1 0 0,-1 0 0,1 0 0,0-1 0,0 1 0,-1 0 0,1 0 0,0 0 0,0 0 0,-1-1 0,1 1 0,-1 0 0,1 0 0,0-1 0,0 1 0,0-1 0,-1 1 0,1 0 0,0 0 0,0-1 0,0 0 0,0 0 0,0 0 0,0 1 0,1-1 0,-1 0 0,0 0 0,0 1 0,1-2 0,0 2 0,-1-1 0,1 0 0,-1 1 0,2-2 0,26-24 0,-21 21 0,-3 1 0,2 1 0,-1-1 0,1 1 0,0 1 0,0-1 0,8-3 0,-7 4 0,-1-1 0,0 1 0,0-1 0,0 0 0,9-8 0,-12 9 0,-1 0 0,0 1 0,0-1 0,1 0 0,0 0 0,-1 1 0,1 0 0,0 0 0,0-1 0,-1 1 0,1 0 0,0 0 0,0 1 0,0-1 0,0 1 0,1-1 0,-1 1 0,4 0 0,63 1 0,174-2 0,-171-5 0,18 1 0,-57 5 0,30 0 0,-64 0 0,1 0 0,0 0 0,0 0 0,-1 0 0,1 1 0,-1-1 0,1 0 0,0 0 0,0 0 0,-1 1 0,1-1 0,0 0 0,-1 0 0,1 1 0,-1-1 0,2 1 0,-2-1 0,0 1 0,0-1 0,0 0 0,0 1 0,1-1 0,-1 0 0,0 0 0,0 1 0,0-1 0,0 0 0,0 1 0,0-1 0,0 1 0,0-1 0,0 0 0,0 1 0,0-1 0,0 0 0,0 1 0,0-1 0,-1 0 0,1 1 0,0 0 0,-2 0 0,2 0 0,-1 0 0,0 1 0,0-1 0,0 0 0,-1 0 0,1 0 0,0 0 0,0 0 0,0-1 0,-2 2 0,-24 9 0,0-1 0,-43 10 0,36-11 0,24-7 0,0-1 0,0 1 0,0-2 0,-1 1 0,1-1 0,-11-2 0,-11 0 0,-56-3 0,-4-1 0,50 5 0,24 0 0,-1 1 0,0 0 0,0 2 0,-25 4 0,92-7 0,200-4 0,-237 5 0,0-1 0,16-3 0,13-1 0,90-2 0,-83 2 0,-22 2 0,29 0 0,62 4 0,143-2 0,-179-4 0,26-1 0,429 6 0,-485-6 0,-48 6 0,-2 0 0,1 0 0,-1 0 0,1-1 0,0 1 0,0 0 0,-1-1 0,1 1 0,0 0 0,-1-1 0,1 1 0,-1 0 0,1-1 0,-1 1 0,1-1 0,-1 0 0,1 1 0,-1-1 0,0 1 0,1-1 0,-1 1 0,1-1 0,-1 1 0,0-1 0,0 0 0,0 1 0,1-1 0,-1 1 0,0-1 0,0 0 0,0 0 0,0 1 0,0-1 0,0 0 0,0 1 0,-1-2 0,1 2 0,0-1 0,0 0 0,0 0 0,0 0 0,0 0 0,0 0 0,0 1 0,1-1 0,-1 0 0,0 0 0,1 1 0,-1-1 0,0 0 0,1 1 0,-1-1 0,0 0 0,1 0 0,0 0 0,-1 1 0,1-1 0,-1 1 0,2-2 0,-1 2 0,-1 0 0,1 0 0,0 0 0,-1 0 0,1 0 0,-1 0 0,0 0 0,1 0 0,0 0 0,-1 0 0,1 1 0,-1-1 0,1 0 0,0 0 0,-1 0 0,0 0 0,1 1 0,-1-1 0,1 0 0,-1 0 0,1 1 0,-1-1 0,0 0 0,1 1 0,-1-1 0,0 0 0,1 1 0,-1 0 0,1-1 0,-1 0 0,0 1 0,0-1 0,0 1 0,1 0 0,6 16 0,-5-8 0,-2-7 0,1 0 0,-1 1 0,1 0 0,-1-1 0,0 0 0,0 1 0,-1 4 0,0-6 0,1 0 0,0 0 0,-1-1 0,1 1 0,-1 0 0,0-1 0,1 1 0,-1-1 0,1 1 0,-1 0 0,0-1 0,0 1 0,1 0 0,-1-1 0,0 0 0,0 1 0,0-1 0,0 0 0,0 1 0,1-1 0,-2 0 0,2 0 0,-1 0 0,-1 1 0,2-1 0,-1 0 0,-2 0 0,-32 1 0,-66-4 0,10-2 0,-380 5 0,376 6 0,18-1 0,12-3 0,-122 2 0,174-4 0,-13-1 0,25 1 0,0 0 0,-1 0 0,1 0 0,-1 0 0,1 0 0,0 1 0,0-1 0,-1 0 0,1 1 0,0-1 0,-1 1 0,1-1 0,-1 1 0,1 1 0,1-2 0,-1 1 0,0 0 0,1 0 0,-1 0 0,1 0 0,-1 0 0,0-1 0,1 1 0,0 1 0,0-1 0,0 0 0,-1 0 0,1 0 0,0 0 0,0 0 0,0 0 0,0 0 0,0 0 0,1 0 0,-1 0 0,0 0 0,0 0 0,1 0 0,0 0 0,0 1 0,0 1 0,0-2 0,0 1 0,0-1 0,0 1 0,0 0 0,1-1 0,-1 1 0,1-1 0,0 0 0,-1 1 0,1-1 0,0 0 0,3 2 0,1-2 0,0 0 0,1 0 0,0 0 0,-1-1 0,1 1 0,-1-1 0,1-1 0,6 0 0,12 0 0,42 2 0,68-2 0,-102-1 0,35-1 0,-43 2 0,26-4 0,-26 2 0,28 0 0,122-2 0,187 5 0,-356 0 0,1 0 0,0 1 0,-1 0 0,1 0 0,-1 0 0,0 1 0,0 0 0,0 0 0,8 5 0,-8-6 0,-1 1 0,-1 0 0,2-1 0,5 2 0,-10-3 0,-1 0 0,2 1 0,-1-1 0,0 0 0,0 0 0,0 0 0,0 0 0,0 0 0,0-1 0,0 1 0,0 0 0,2-1 0,-3 1 0,0 0 0,0-1 0,1 1 0,-1 0 0,0 0 0,0-1 0,0 1 0,1 0 0,-1 0 0,1-1 0,-1 1 0,0 0 0,0-1 0,0 1 0,0 0 0,0-1 0,0 1 0,0 0 0,0-1 0,0 1 0,0 0 0,0-1 0,0 1 0,0 0 0,0-1 0,0 1 0,0 0 0,0-1 0,0 1 0,0-1 0,0 1 0,-1-1 0,0 0 0,0 0 0,1 0 0,-2-1 0,2 1 0,-1 0 0,-1 0 0,2 0 0,-1 0 0,-1 0 0,1 0 0,-1 0 0,1 1 0,0-1 0,-1 0 0,1 1 0,0-1 0,-1 0 0,1 1 0,-1-1 0,0 1 0,1 0 0,-4-1 0,-4 0 0,-1 1 0,-16 0 0,15 0 0,-65-6 0,75 6 0,-28 1 0,0-1 0,1-2 0,-46-7 0,9-9 0,49 15-77,9 1-181,0 0 1,-1 0-1,1 1 0,-9 0 1</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4:23:54.904"/>
    </inkml:context>
    <inkml:brush xml:id="br0">
      <inkml:brushProperty name="width" value="0.1" units="cm"/>
      <inkml:brushProperty name="height" value="0.1" units="cm"/>
      <inkml:brushProperty name="color" value="#66CC00"/>
    </inkml:brush>
  </inkml:definitions>
  <inkml:trace contextRef="#ctx0" brushRef="#br0">2621 1 24575,'1'1'0,"0"-1"0,0 1 0,-1 0 0,1 0 0,0-1 0,0 1 0,0 0 0,-1 0 0,1 0 0,-1 0 0,1 0 0,0 0 0,-1 0 0,0 0 0,1 1 0,-1-1 0,0 0 0,1 0 0,-1 0 0,0 2 0,4 25 0,-3-19 0,3 25 0,-4-33 0,1 0 0,-1 0 0,1 0 0,-1 0 0,1 0 0,-1-1 0,1 1 0,-1 0 0,1 0 0,0-1 0,0 1 0,-1 0 0,1-1 0,0 1 0,0 0 0,0-1 0,0 1 0,0-1 0,0 0 0,0 1 0,0-1 0,0 0 0,0 1 0,0-1 0,0 0 0,0 0 0,0 0 0,0 0 0,1 0 0,-2 0 0,0 0 0,-1 0 0,1 0 0,0 1 0,0-1 0,-1 0 0,1 0 0,0 0 0,0 0 0,-1 0 0,1 0 0,0 0 0,-1 0 0,1 0 0,0 0 0,0 0 0,-1 0 0,1 0 0,0 0 0,0 0 0,-1-1 0,1 1 0,0 0 0,0 0 0,-1 0 0,1 0 0,0 0 0,0-1 0,0 1 0,-1 0 0,1 0 0,0 0 0,0-1 0,0 1 0,-1 0 0,1 0 0,0 0 0,0-1 0,0 1 0,0 0 0,0 0 0,0-1 0,0 1 0,7-11 0,3-2 0,-10 14 0,-1 0 0,1 0 0,0 0 0,0 0 0,0 0 0,0 0 0,0 1 0,1-1 0,-1 0 0,0 0 0,0 0 0,1 0 0,-1 0 0,1 0 0,-1 0 0,1 0 0,-1 0 0,1 0 0,0 0 0,-1 0 0,2 1 0,21 18 0,-6-5 0,-13-11 0,0 0 0,-1 0 0,1 1 0,-1 0 0,0-1 0,0 1 0,0 0 0,-1 1 0,0-1 0,0 0 0,0 1 0,0-1 0,-1 1 0,0-1 0,0 12 0,1-13 0,-1 0 0,0 0 0,1 0 0,0-1 0,0 1 0,0-1 0,0 1 0,1-1 0,2 3 0,8 12 0,7 9 0,-17-24 0,0 0 0,0 0 0,-1 1 0,1-1 0,-1 1 0,0-1 0,0 1 0,0 0 0,0 0 0,-1 0 0,2 6 0,0 1 0,0 0 0,1 0 0,0-1 0,1 1 0,0-1 0,0 0 0,13 17 0,-11-18 0,0 0 0,-1 0 0,-1 0 0,0 1 0,0-1 0,-1 1 0,0 0 0,3 12 0,0-1 0,18 37 0,-17-42 0,-1 1 0,0 0 0,7 28 0,-11-33 0,1-1 0,0 1 0,0-1 0,10 15 0,-9-16 0,0 0 0,-1 0 0,1 0 0,-2 1 0,4 15 0,-5-16 0,1 0 0,0-1 0,0 1 0,7 11 0,-6-13 0,-1 1 0,1-1 0,-1 1 0,-1 0 0,3 12 0,11 54 0,-15-70 0,1 1 0,-1 0 0,1 0 0,0 0 0,1-1 0,0 1 0,5 8 0,-4-7 0,0 0 0,0 0 0,-1 0 0,3 10 0,24 92 0,-7 17 0,-12-67 0,-7-38 0,-6-29 0,1-41 0,2 42 0,0-1 0,-1 1 0,-1 0 0,1 0 0,-1 0 0,-2-8 0,-4 32 0,0 13 0,7-28 0,0 0 0,0-1 0,-1 1 0,1 0 0,0 0 0,-1 0 0,0 0 0,1-1 0,-1 1 0,0 0 0,0-1 0,0 1 0,0 0 0,0-1 0,0 1 0,0-1 0,0 0 0,-1 1 0,1-1 0,-1 0 0,1 0 0,-1 0 0,1 0 0,-4 2 0,-1-1 0,0-1 0,-1 1 0,1-1 0,-1 0 0,-11 0 0,-28 5 0,23-1 0,0-1 0,-1-1 0,0-1 0,1-1 0,-1-1 0,-37-5 0,-30 0 0,-49-3 0,76 8 0,-121 15 0,94-5 0,29-9 0,33-1 0,-37 5 0,42-2 0,-1-2 0,1-1 0,-1-1 0,1-1 0,-36-7 0,17-6 0,37 12 0,0 0 0,0 1 0,-1 0 0,1 0 0,0 0 0,-1 1 0,1 0 0,-9 0 0,-81 0 0,-80 3 0,116 6 0,36-5 0,-41 2 0,-52-3 0,-86-4 0,100-10 0,68 6 0,0 2 0,0 2 0,-49 2 0,-166 8 0,235-7 0,-1 0 0,-19 5 0,20-3 0,0 0 0,-27 0 0,-98-16 0,16 0 0,97 12 0,-38 3 0,56-1 0,1 1 0,-1-1 0,1 1 0,0 1 0,0 0 0,0 0 0,0 0 0,-11 8 0,19-11 0,-1 0 0,1 1 0,0-1 0,0 0 0,-1 1 0,1-1 0,0 0 0,0 0 0,-1 0 0,1 1 0,0-1 0,-1 0 0,1 0 0,0 0 0,-1 0 0,1 0 0,0 0 0,-1 1 0,1-1 0,0 0 0,-1 0 0,1 0 0,0 0 0,-1 0 0,1 0 0,-1-1 0,1 1 0,0 0 0,-1 0 0,1 0 0,0 0 0,-1 0 0,1 0 0,0-1 0,0 1 0,-1 0 0,1 0 0,-1-1 0,2-14 0,12-19 0,45-96 0,-49 105 0,10-40 0,-14 42 0,2 0 0,13-30 0,2 10 0,-14 30 0,-1 1 0,-1-1 0,0 0 0,-1 0 0,4-16 0,-5 9 0,1 1 0,8-23 0,44-105 0,-32 89 0,18-68 0,-36 100 0,-2 8 0,0 0 0,2 1 0,10-22 0,9-9 0,-4 9 0,18-45 0,-32 64 0,-2 4 0,0 1 0,1 0 0,16-26 0,-4 9 0,-16 25 0,1 0 0,0 0 0,0 1 0,10-12 0,2 1 0,-11 11 0,0-1 0,1 1 0,0 0 0,0 0 0,0 1 0,1 0 0,0 0 0,0 0 0,0 1 0,0 0 0,1 1 0,0-1 0,15-3 0,-22 7 0,39-7 0,77-2 0,1368 9 0,-1460 2 0,-1 0 0,1 2 0,33 10 0,-39-9 0,-16-5 0,0 1 0,0-1 0,0 1 0,0-1 0,0 1 0,0 0 0,-1 0 0,1 1 0,0-1 0,-1 0 0,1 1 0,-1 0 0,1 0 0,-1-1 0,0 1 0,0 0 0,0 1 0,0-1 0,0 0 0,0 1 0,-1-1 0,1 1 0,1 2 0,-3-4 0,1 0 0,-1-1 0,1 1 0,-1 0 0,1 0 0,-1 0 0,0-1 0,1 1 0,-1 0 0,0 0 0,1 0 0,-1 0 0,0 0 0,0 0 0,0-1 0,0 1 0,0 0 0,0 0 0,0 0 0,0 0 0,0 0 0,-1 0 0,1 0 0,0-1 0,-1 1 0,1 0 0,-1 1 0,0-1 0,0 0 0,-1 0 0,1 1 0,-1-1 0,1-1 0,-1 1 0,1 0 0,-1 0 0,1 0 0,-1-1 0,0 1 0,1-1 0,-3 1 0,-9 1 0,1-1 0,0 0 0,-15-1 0,21 0 0,-51-1 0,-204-6 0,60-1 0,1-1 0,-46 8 0,123 2 0,-64 12 0,63-1 0,-89-4 0,65-8 0,144 1 0,1 0 0,-1 0 0,1 0 0,-1 0 0,1 0 0,0 1 0,0 0 0,0-1 0,0 1 0,0 1 0,0-1 0,0 0 0,1 0 0,-4 4 0,4-4 0,1 0 0,-1 0 0,0 0 0,1 0 0,0 0 0,-1 0 0,1 1 0,0-1 0,0 0 0,0 1 0,0-1 0,1 1 0,-1-1 0,1 0 0,-1 1 0,1 0 0,0-1 0,0 1 0,0-1 0,1 5 0,-1-5 0,1-1 0,0 0 0,0 1 0,0-1 0,0 0 0,0 0 0,0 0 0,0 0 0,0 0 0,0 0 0,1 0 0,-1 0 0,0 0 0,1 0 0,-1 0 0,0-1 0,1 1 0,-1-1 0,1 1 0,-1-1 0,1 0 0,-1 1 0,1-1 0,-1 0 0,1 0 0,0 0 0,-1 0 0,1 0 0,-1-1 0,3 0 0,50-11 0,-51 11 0,21-4 0,0 0 0,0 2 0,27-1 0,-19 2 0,48-2 0,-42 3 0,48-7 0,-32 3 0,0 1 0,76 6 0,-35 0 0,-57-2 0,290 11 0,-82 7 0,-107-12 0,-16-2 0,-56-1 0,72-5 0,-87-5 0,-41 5 0,0 0 0,0 1 0,22 0 0,-29 1 0,1 1 0,-1-1 0,1 1 0,-1 1 0,0-1 0,1 0 0,-1 1 0,0 0 0,0 0 0,0 1 0,-1-1 0,1 1 0,5 4 0,6 10 0,-15-17 0,1 1 0,-1-1 0,0 1 0,0-1 0,1 1 0,-1-1 0,0 0 0,0 1 0,0-1 0,0 1 0,0-1 0,0 1 0,0-1 0,0 1 0,0-1 0,0 1 0,0-1 0,0 1 0,0-1 0,0 1 0,0-1 0,-1 2 0,-1-1 0,0 1 0,1-1 0,-1 0 0,0 1 0,-1-1 0,1 0 0,0 0 0,0 0 0,0-1 0,-1 1 0,1 0 0,0-1 0,-4 1 0,-17 5 0,-1-2 0,0 0 0,-45 1 0,-14-6 0,-219-9 0,-109-13 0,36 31 0,29-6 0,175-4 0,-32 10 0,197-7 0,-1-1 0,1 0 0,-1 0 0,1 1 0,-1 0 0,1 0 0,0 1 0,-1-1 0,1 2 0,0-1 0,0 1 0,0-1 0,1 2 0,-1-1 0,-6 6 0,11-9 0,1 0 0,-1 1 0,0-1 0,1 1 0,-1-1 0,1 1 0,0 0 0,-1-1 0,1 1 0,-1-1 0,1 1 0,0 0 0,-1-1 0,1 1 0,0 0 0,0 0 0,-1-1 0,1 1 0,0 0 0,0-1 0,0 1 0,0 0 0,0 0 0,0-1 0,0 1 0,0 0 0,0 0 0,1 1 0,0-1 0,0 0 0,0 1 0,0-1 0,0 0 0,0 0 0,0 0 0,1 0 0,-1 0 0,0 0 0,1 0 0,-1-1 0,3 2 0,44 12 0,20-6 0,1-3 0,105-6 0,-64 0 0,229 9 0,-325-7 0,0 0 0,22 5 0,25 3 0,512-8 0,-283-2 0,-128-8 0,-110 10 0,63-2 0,-88-4 0,-22 4 0,-1 0 0,1 0 0,0 0 0,0 1 0,-1-1 0,1 1 0,0 0 0,0 0 0,-1 1 0,1 0 0,5 1 0,-9-2 0,0 1 0,-1-1 0,1 1 0,0 0 0,0-1 0,-1 1 0,1 0 0,0-1 0,-1 1 0,1 0 0,-1 0 0,1 0 0,-1 0 0,1 0 0,-1 0 0,1-1 0,-1 1 0,0 0 0,0 0 0,1 0 0,-1 0 0,0 0 0,0 2 0,-1 29 0,1-5 0,0-27 0,0 1 0,0-1 0,1 1 0,-1-1 0,0 1 0,0-1 0,0 1 0,0-1 0,-1 1 0,1-1 0,0 1 0,0 0 0,0-1 0,0 1 0,0-1 0,-1 1 0,1-1 0,0 0 0,0 1 0,-1-1 0,1 1 0,0-1 0,-1 1 0,1-1 0,-1 0 0,1 1 0,-1 0 0,-19 4 0,-32-5 0,35-2 0,-107 2 0,-426-13 0,99 7 0,251 9 0,-286-12 0,264 1 0,202 7 0,6 0 0,0 1 0,0 0 0,-26 4 0,37-3 0,0-1 0,0 1 0,0 0 0,1 0 0,-1 0 0,0 0 0,1 0 0,-1 1 0,1-1 0,-1 1 0,1-1 0,0 1 0,0 0 0,0 0 0,0 0 0,0 0 0,0 0 0,0 1 0,1-1 0,-1 0 0,1 1 0,0 0 0,-1-1 0,0 6 0,-5 11 0,5-15 0,0 0 0,1 0 0,-1 0 0,1 0 0,0 0 0,0 7 0,1-10 0,0 0 0,0 0 0,0 0 0,0 0 0,1 0 0,-1 0 0,0 0 0,1 0 0,-1-1 0,0 1 0,1 0 0,-1 0 0,1-1 0,0 1 0,-1 0 0,1 0 0,-1-1 0,1 1 0,0-1 0,0 1 0,-1-1 0,1 1 0,0-1 0,0 1 0,0-1 0,0 0 0,-1 1 0,1-1 0,0 0 0,0 0 0,0 1 0,0-1 0,0 0 0,0 0 0,1 0 0,58 3 0,67-5 0,-33 0 0,1585 2 0,-1495 9 0,-131-8 0,52-2 0,-83-3 0,-17 3 0,-1 0 0,1 0 0,0 1 0,0-1 0,0 1 0,8 1 0,-11-1 0,-1 1 0,1-1 0,-1 1 0,0-1 0,1 1 0,-1 0 0,0 0 0,1 0 0,-1 0 0,0 0 0,0 0 0,0 0 0,0 0 0,0 0 0,0 0 0,0 0 0,0 1 0,0-1 0,-1 0 0,1 1 0,0-1 0,-1 1 0,1-1 0,-1 1 0,0-1 0,1 2 0,5 16 0,-4-13 0,0-1 0,-1 0 0,1 1 0,-1-1 0,0 10 0,-1-14 0,0 0 0,0 0 0,0 0 0,0 0 0,0 0 0,-1 0 0,1 0 0,0 0 0,-1 0 0,1-1 0,0 1 0,-1 0 0,0 0 0,1 0 0,-1 0 0,1 0 0,-1-1 0,0 1 0,0 0 0,1-1 0,-1 1 0,0 0 0,0-1 0,0 1 0,0-1 0,1 1 0,-1-1 0,0 0 0,0 1 0,0-1 0,0 0 0,0 0 0,0 0 0,0 0 0,-2 1 0,-41 1 0,-1-1 0,-53-6 0,22-7 0,54 8 0,1 0 0,-35 0 0,-347-4 0,-498 8 0,697 8 0,-155-24 0,307 13 0,-85 6 0,135-2 0,-1 0 0,1-1 0,-1 1 0,1 1 0,0-1 0,-1 0 0,1 0 0,0 1 0,0 0 0,0-1 0,0 1 0,0 0 0,0 0 0,1 0 0,-1 0 0,-2 4 0,0 0 0,1 0 0,-1 0 0,1 0 0,0 0 0,-2 10 0,5-15 0,0 0 0,0-1 0,0 1 0,0 0 0,0-1 0,0 1 0,0 0 0,1-1 0,-1 1 0,0 0 0,1-1 0,-1 1 0,0-1 0,1 1 0,-1-1 0,1 1 0,-1-1 0,1 1 0,-1-1 0,1 1 0,-1-1 0,1 1 0,-1-1 0,1 0 0,0 1 0,-1-1 0,1 0 0,0 0 0,-1 1 0,1-1 0,0 0 0,-1 0 0,1 0 0,0 0 0,-1 0 0,1 0 0,0 0 0,0 0 0,36 1 0,-32-1 0,1991-1 0,-1854 9 0,-94-8 0,-3-1 0,1 2 0,56 9 0,-85-7 0,30 8 0,-44-10 0,-1 0 0,1 1 0,-1-1 0,0 0 0,1 1 0,-1 0 0,0-1 0,0 1 0,0 0 0,0 0 0,-1 0 0,1 0 0,0 1 0,-1-1 0,3 5 0,3 7 0,-5-12 0,-1 0 0,0 0 0,0 0 0,0 0 0,0 0 0,0 1 0,-1-1 0,1 0 0,0 4 0,-1-5 0,0 0 0,-1 0 0,1 0 0,-1-1 0,1 1 0,-1 0 0,1-1 0,-1 1 0,1 0 0,-1-1 0,0 1 0,1-1 0,-1 1 0,0-1 0,0 1 0,1-1 0,-1 1 0,0-1 0,0 0 0,1 0 0,-1 1 0,0-1 0,0 0 0,0 0 0,0 0 0,0 0 0,1 0 0,-1 0 0,0 0 0,0 0 0,0 0 0,-1-1 0,-219 0 0,24-5 0,87 4 0,-249-6 0,217 9 0,-150-2 0,95-7 0,-51 6 0,-219 4 0,139 6 0,327-8 0,0 0 0,0 0 0,0 1 0,0-1 0,0 0 0,0 0 0,-1 1 0,1-1 0,0 1 0,0-1 0,0 1 0,0-1 0,0 1 0,1 0 0,-1-1 0,0 1 0,0 0 0,0 0 0,0 0 0,1 0 0,-1-1 0,0 1 0,1 0 0,-1 0 0,1 0 0,-1 0 0,1 0 0,0 1 0,-1-1 0,1 0 0,0 1 0,-3 42 0,3-33 0,0-10 0,0 0 0,1-1 0,-1 1 0,1 0 0,-1 0 0,1-1 0,-1 1 0,1 0 0,-1-1 0,1 1 0,0-1 0,-1 1 0,1-1 0,0 1 0,-1-1 0,1 1 0,0-1 0,0 0 0,0 1 0,-1-1 0,1 0 0,0 1 0,0-1 0,0 0 0,0 0 0,-1 0 0,1 0 0,2 0 0,30 1 0,-27-1 0,99 1 0,106 4 0,197-1 0,-222-7 0,363 12 0,-466-9 0,601 8 0,-535-10 0,52 4 0,-199-1 0,-1 0 0,1 0 0,-1 0 0,0 0 0,1 0 0,-1 0 0,0 0 0,0 0 0,1 1 0,-1-1 0,0 0 0,0 1 0,0-1 0,-1 1 0,1-1 0,0 1 0,-1-1 0,1 1 0,0 3 0,8 34 0,-10-38 0,1 0 0,0 0 0,-1-1 0,1 1 0,-1 0 0,1 0 0,-1 0 0,1-1 0,-1 1 0,1 0 0,-1-1 0,0 1 0,1 0 0,-1-1 0,0 1 0,0-1 0,1 1 0,-1-1 0,0 1 0,0-1 0,0 0 0,0 1 0,1-1 0,-1 0 0,0 0 0,0 0 0,0 0 0,0 0 0,0 0 0,-1 0 0,-37 1 0,29-1 0,-900 8 0,609-9 0,65-12 0,30 1 0,-158 4 0,-50 7 0,213 2 0,199-1 0,1-1 0,-1 1 0,0 1 0,1-1 0,-1 0 0,1 0 0,-1 0 0,0 1 0,1-1 0,-1 1 0,1 0 0,-1-1 0,1 1 0,-1 0 0,1 0 0,0 0 0,-1 0 0,1 0 0,0 0 0,0 0 0,0 0 0,0 0 0,0 1 0,0-1 0,0 0 0,0 1 0,0-1 0,1 1 0,-1-1 0,-1 4 0,1 1 0,0 0 0,1 1 0,-1-1 0,1 0 0,1 1 0,0 10 0,0-16 0,-1 0 0,1 1 0,0-1 0,-1 0 0,1 1 0,0-1 0,0 0 0,-1 0 0,1 1 0,0-1 0,0 0 0,1 0 0,-1 0 0,0 0 0,0-1 0,0 1 0,1 0 0,-1 0 0,0-1 0,1 1 0,-1-1 0,0 1 0,1-1 0,-1 1 0,1-1 0,-1 0 0,1 0 0,1 0 0,50 2 0,-42-3 0,309-8 0,42 1 0,1096 8 0,-1443 1 0,0 1 0,0 0 0,0 1 0,0 1 0,24 9 0,-25-8 0,0 0 0,0-1 0,1-1 0,-1 0 0,29 2 0,64-3 0,92-5 0,-198 3 0,0 0 0,0-1 0,0 1 0,0 0 0,0-1 0,0 1 0,0-1 0,-1 0 0,1 1 0,0-1 0,0 1 0,-1-1 0,1 0 0,0 0 0,-1 1 0,1-1 0,0 0 0,-1 0 0,0 0 0,1 0 0,-1 0 0,1 0 0,-1 1 0,0-1 0,0 0 0,1 0 0,-1 0 0,0 0 0,0 0 0,0 0 0,0 0 0,0 0 0,0 0 0,-1-1 0,1-1 0,0 0 0,0 1 0,-1-1 0,1 0 0,-1 1 0,1-1 0,-1 1 0,0-1 0,0 1 0,-1-1 0,-1-3 0,2 6 0,1 0 0,0 0 0,0 0 0,-1 1 0,1-1 0,0 0 0,0 0 0,-1 0 0,1 0 0,0 1 0,0-1 0,0 0 0,-1 0 0,1 1 0,0-1 0,0 0 0,0 0 0,0 1 0,0-1 0,-1 0 0,1 1 0,0-1 0,0 0 0,0 0 0,0 1 0,0-1 0,0 0 0,0 1 0,0-1 0,0 0 0,0 1 0,0-1 0,0 0 0,0 0 0,1 1 0,-1-1 0,0 0 0,0 1 0,0 16 0,4 2 0,1 1 0,9 27 0,-14-47 0,0 1 0,0-1 0,0 1 0,-1-1 0,1 1 0,0-1 0,0 1 0,0-1 0,-1 1 0,1-1 0,0 0 0,0 1 0,-1-1 0,1 1 0,-1-1 0,1 0 0,0 1 0,-1-1 0,1 0 0,-1 0 0,1 1 0,0-1 0,-1 0 0,1 0 0,-1 1 0,1-1 0,-1 0 0,1 0 0,-1 0 0,1 0 0,-1 0 0,1 0 0,-1 0 0,1 0 0,-1 0 0,1 0 0,-1 0 0,1 0 0,-2-1 0,-28 1 0,24-1 0,-30 2 0,0 1 0,-36 7 0,35-3 0,-64 1 0,-182-7 0,-72-1 0,66-17 0,87 4 0,-255 11 0,241 5 0,-444-2 0,658 0 0,0 0 0,0 0 0,0 0 0,0 1 0,0-1 0,0 0 0,0 1 0,0-1 0,0 1 0,0 0 0,0 0 0,0 0 0,0 0 0,1 0 0,-1 0 0,-2 2 0,4-2 0,-1 0 0,0 0 0,1 0 0,-1 0 0,1 0 0,-1 0 0,1 1 0,-1-1 0,1 0 0,0 0 0,0 0 0,-1 1 0,1-1 0,0 0 0,0 0 0,0 0 0,1 1 0,-1-1 0,0 0 0,0 0 0,1 0 0,-1 1 0,0-1 0,1 0 0,-1 0 0,1 0 0,0 0 0,-1 0 0,2 1 0,-1 0 0,0-1 0,0 0 0,0 0 0,1 0 0,-1 0 0,0-1 0,0 1 0,1 0 0,-1 0 0,1-1 0,-1 1 0,0-1 0,1 1 0,-1-1 0,1 0 0,-1 1 0,1-1 0,1 0 0,34 0 0,-25 0 0,518 6 0,115 3 0,-232-18 0,204 9 0,-591 1 0,34 7 0,8 0 0,-58-8 0,10 1 0,0 0 0,0 1 0,-1 1 0,1 1 0,-1 0 0,21 8 0,-30-9 0,1 0 0,0-2 0,0 1 0,-1-1 0,1-1 0,0 0 0,19-2 0,9 0 0,-30 1 0,1 0 0,0-1 0,14-4 0,-18 4 0,0 0 0,0 1 0,0-1 0,0 1 0,0 0 0,0 1 0,0 0 0,0 0 0,0 0 0,0 0 0,0 1 0,8 2 0,-13-3 0,-1 1 0,1-1 0,-1 1 0,1-1 0,0 1 0,-1-1 0,1 1 0,-1-1 0,1 1 0,-1 0 0,1-1 0,-1 1 0,0 0 0,1 0 0,-1-1 0,0 1 0,1 0 0,-1 0 0,0-1 0,0 1 0,0 0 0,0 0 0,0-1 0,0 1 0,0 0 0,0 1 0,-4 28 0,1 1 0,3-30 0,1 0 0,0 1 0,-1 0 0,1 0 0,-1 0 0,0-1 0,1 1 0,-1 0 0,0 0 0,0 0 0,0 0 0,-1-1 0,0 5 0,0-6 0,0 1 0,0 0 0,0 0 0,0 0 0,-1-1 0,1 1 0,0-1 0,-1 1 0,1-1 0,0 1 0,-1-1 0,1 0 0,-1 1 0,1-1 0,-1 0 0,1 0 0,-1 0 0,-1-1 0,-35 1 0,1-3 0,-40-7 0,-46-3 0,-810 5 0,801 8 0,-3-8 0,34 1 0,-587-3 0,363 2 0,287 7 0,0-2 0,-75-16 0,96 17 0,0 0 0,0 1 0,0 1 0,-26 4 0,42-4 0,0-1 0,0 1 0,-1 1 0,1-1 0,0 0 0,0 0 0,0 0 0,-1 1 0,1-1 0,0 0 0,0 1 0,0-1 0,0 1 0,0-1 0,0 1 0,0 0 0,0 0 0,0-1 0,0 1 0,0 0 0,0 0 0,0 0 0,0 0 0,1 0 0,-1 0 0,0 0 0,1 0 0,-1 0 0,1 0 0,-1 0 0,1 1 0,0-1 0,0 0 0,-1 0 0,1 0 0,0 1 0,0-1 0,0 0 0,0 0 0,0 0 0,0 1 0,0-1 0,1 0 0,-1 0 0,0 0 0,1 1 0,-1-1 0,1 0 0,-1 0 0,1 0 0,0 0 0,-1 0 0,1 0 0,0 0 0,0 0 0,-1 0 0,1 0 0,0-1 0,0 1 0,0 0 0,0-1 0,0 1 0,0 0 0,1-1 0,0 1 0,14 5 0,-1-1 0,1 0 0,0-1 0,0-1 0,0 0 0,1-2 0,-1 0 0,27-1 0,71 8 0,-28-1 0,492 3 0,113-10 0,-662 1 0,35 6 0,-35-3 0,39 1 0,162 2 0,-219-6-96,7-1-115,0 0-1,0-1 0,0-1 1,0 0-1,17-6 1</inkml:trace>
</inkml:ink>
</file>

<file path=ppt/ink/ink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417"/>
    </inkml:context>
    <inkml:brush xml:id="br0">
      <inkml:brushProperty name="width" value="0.1" units="cm"/>
      <inkml:brushProperty name="height" value="0.1" units="cm"/>
      <inkml:brushProperty name="color" value="#00A0D7"/>
    </inkml:brush>
  </inkml:definitions>
  <inkml:trace contextRef="#ctx0" brushRef="#br0">1 527 24575,'0'-4'0,"0"-8"0,0 0 0,1 0 0,0 1 0,5-16 0,8-5 0,-11 27 0,-1-1 0,0 1 0,1-1 0,-1 0 0,-1 1 0,1-2 0,-1 1 0,0-6 0,-1 9 0,1 0 0,-1 1 0,1 0 0,0-1 0,-1 0 0,1 1 0,1 0 0,-1 0 0,0-1 0,1 1 0,-1 0 0,1 0 0,3-4 0,9-13 0,-1-9 0,-7 15 0,1 0 0,10-16 0,34-40 0,-36 51 0,20-21 0,-25 29 0,-8 7 0,0 0 0,1 1 0,-1-1 0,1 1 0,-1-1 0,1 1 0,0 0 0,0 0 0,0 0 0,1 1 0,-1-1 0,1 1 0,4-3 0,2 1 0,-1 0 0,0-1 0,15-7 0,-19 8 0,1-1 0,0 1 0,0 1 0,1-1 0,0 1 0,-1 0 0,1 0 0,-1 0 0,1 1 0,9-1 0,87-3 0,-93 6 0,1-1 0,1 1 0,-2 0 0,18 5 0,-6-2 0,0-1 0,0-1 0,0-1 0,43-2 0,-15 0 0,-19 0 0,32 2 0,-60 0 0,0 0 0,0 0 0,0 0 0,0 0 0,0 0 0,0 1 0,-1-1 0,1 1 0,0 0 0,-1 0 0,0-1 0,3 5 0,13 7 0,54 36 0,-52-38 0,-14-9 0,-1 1 0,1 0 0,-2 0 0,2 0 0,5 5 0,-10-6 0,0 0 0,1-1 0,-1 0 0,1 1 0,0-1 0,-1 0 0,1 0 0,0 0 0,0 0 0,0 0 0,-1 0 0,1-1 0,1 1 0,-2 0 0,2-1 0,-1 0 0,0 1 0,3-1 0,-3 1 0,1-1 0,0 2 0,0-2 0,-1 1 0,1 0 0,0 0 0,-1 1 0,0-1 0,1 0 0,-1 1 0,1 0 0,-2-1 0,4 3 0,-3-1 0,0-1 0,1 0 0,-1-1 0,1 2 0,0-2 0,0 1 0,0-1 0,0 0 0,-1 0 0,5 2 0,0-2 0,-2 0 0,1 0 0,-1 0 0,0 0 0,0 1 0,1-1 0,-1 1 0,-1 0 0,1 1 0,0-1 0,0 1 0,4 3 0,0 1 0,2-1 0,-2 1 0,2-2 0,13 6 0,-21-10 0,26 7 0,-25-6 0,1-2 0,-1 1 0,-1 1 0,2-1 0,-1 0 0,-1 1 0,5 2 0,6 5 0,28 12 0,-6-9 0,3-1 0,68 29 0,-95-36 0,0 0 0,0-1 0,1 0 0,23 2 0,-49-5 0,11 0 0,-1 0 0,1 0 0,-1 0 0,1 0 0,-1 0 0,1 0 0,-1-1 0,1 1 0,-1 0 0,1-1 0,0 0 0,0 1 0,-1-1 0,1 0 0,0-1 0,0 1 0,-3-1 0,5 2 0,0 0 0,0 0 0,0 0 0,0-1 0,0 1 0,0 0 0,0 0 0,0 0 0,0 0 0,0 0 0,0 0 0,0 0 0,-1 0 0,1-1 0,0 1 0,0 0 0,0 0 0,0 0 0,0 0 0,0 0 0,0 0 0,0 0 0,0-1 0,0 1 0,0 0 0,0 0 0,0 0 0,0 0 0,0 0 0,1 0 0,-1 0 0,0 0 0,0-1 0,0 1 0,0 0 0,0 0 0,0 0 0,0 0 0,0 0 0,0 0 0,0 0 0,0 0 0,9-3 0,8 2 0,-17 1 0,6 1 0,0-1 0,0 1 0,0 1 0,0-1 0,9 3 0,-9-2 0,0 0 0,-1-1 0,1 0 0,0 0 0,11 1 0,-13-2 0,-1 1 0,2-1 0,-2 1 0,1 0 0,-1 0 0,1 0 0,5 2 0,-4-1 0,-1 0 0,1 0 0,0-1 0,5 1 0,20 3 0,-19-3 0,1-1 0,24 2 0,-25-3 0,0 1 0,-1 1 0,18 3 0,-17-3 0,0 1 0,0-2 0,17 2 0,-23-3 0,0 0 0,0 0 0,0 1 0,0 0 0,0 0 0,0 0 0,0 1 0,-1-1 0,1 1 0,6 3 0,-1 0 0,-1 1 0,0 1 0,13 10 0,-18-14 0,0-1 0,-1 0 0,2 1 0,-1-1 0,7 2 0,15 9 0,-22-10 0,4 2 0,-1-1 0,1 1 0,10 4 0,-12-6 0,0 0 0,-1 0 0,1 1 0,-1-1 0,9 9 0,-14-12 0,0 0 0,-1 1 0,1-1 0,0 0 0,0 0 0,-1 0 0,0 0 0,1 1 0,0-1 0,0 0 0,-1 0 0,1 0 0,0 0 0,-1 0 0,1 0 0,-1 0 0,1 0 0,0 0 0,-1 0 0,1 0 0,0 0 0,-1 0 0,0 0 0,1 0 0,-1 0 0,-13-1 0,-14-4 0,6 0 0,-25-1 0,26 4 0,-35-2 0,-6 1 0,48 1 0,-62-3 0,53 4 0,-39 1 0,-13 0 0,52-2 0,-43-1 0,-625 3 0,600 5 0,-20 1 0,-536-6 0,621 3 0,23-2 0,0 0 0,-1-1 0,1 1 0,-1 0 0,1-1 0,0 0 0,-1 0 0,1 0 0,0-1 0,-7-1 0,9 2 0,0-1 0,0 0 0,0 1 0,1-1 0,-1 0 0,0 0 0,0 0 0,1 1 0,0-2 0,-1 1 0,1 0 0,-1 1 0,1-1 0,-1 0 0,1 0 0,0 0 0,0 0 0,0-1 0,0 1 0,0 0 0,0 0 0,0-1 0,3-24 0,2 15 0,-1 1 0,12-20 0,-14 26 0,0 1 0,-1-1 0,0 1 0,0 0 0,0-1 0,-1 1 0,0 0 0,1-5 0,-1 4 0,1 0 0,-1 0 0,1 0 0,1-6 0,2 2 0,-3 3 0,1 1 0,0-1 0,0 1 0,1 0 0,3-6 0,-3 7 0,-1-1 0,0 0 0,0-1 0,2-3 0,2-7 0,44-74 0,-43 79 0,1 0 0,0 1 0,10-10 0,0 1 0,-9 8 0,0 1 0,19-15 0,-24 21 0,1 0 0,0 0 0,0 1 0,0 0 0,0-1 0,0 1 0,1 0 0,-1 1 0,10-3 0,28 0 0,0 2 0,46 1 0,-71 1 0,-27 1 0,-14-2 0,23 1 0,-1 0 0,0-1 0,0 1 0,0 0 0,1 0 0,-1 0 0,0-1 0,1 1 0,-1 0 0,0-1 0,0 1 0,1-1 0,-1 1 0,1 0 0,0-1 0,-1 1 0,0-1 0,1 1 0,-1-1 0,1 0 0,0 1 0,-1-1 0,0-1 0,1 1 0,0 1 0,0-1 0,-1 0 0,1 1 0,0-1 0,-1 1 0,1-1 0,-1 1 0,1-1 0,-1 0 0,1 1 0,-1 0 0,0-1 0,1 0 0,-1 1 0,0-1 0,1 1 0,-1 0 0,0-1 0,0 1 0,1 0 0,-1 0 0,0-1 0,-1 1 0,-21 0 0,2 0 0,41-4 0,-8 3 0,-1 0 0,1 1 0,0 0 0,0 2 0,0-1 0,18 4 0,-16-2 0,1-1 0,-1 0 0,0-1 0,20 0 0,11 0 0,-11 5 0,-27-5 0,0 1 0,1-1 0,-1-1 0,7 2 0,-7-3 0,-1 1 0,1 0 0,0 0 0,-1 1 0,0 0 0,1 0 0,-1 0 0,1 0 0,-1 1 0,10 4 0,-4 3 0,8 3 0,6 0 0,-2 0 0,42 27 0,-8-7 0,-39-21 0,39 17 0,29 6 0,27 17 0,10-7 0,-85-32 0,33 11 0,-64-20 0,0-1 0,0 0 0,0 0 0,13 1 0,-12-2 0,1 1 0,16 4 0,-20-4 0,1-1 0,0 0 0,-1 0 0,10 0 0,-9 0 0,-1-1 0,1 1 0,0 1 0,7 1 0,44 10 0,-31-7 0,-3-2 0,45 5 0,-57-7 0,23 4 0,-24-3 0,0-1 0,17 2 0,-21-4 0,0 1 0,0 0 0,14 3 0,-21-4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0,-9 0 0,-9 1 0,-408-2 0,205-1 0,133-4 0,-110 1 0,137 2 0,39 2 0,0-1 0,0 0 0,-24-6 0,31 5 0,0 1 0,-1 0 0,1 1 0,-18 1 0,-5 0 0,-606-1 0,640 0 0,2 1 0,1-1 0,-1 0 0,1 0 0,0 0 0,-1-1 0,1 1 0,0 0 0,-1 0 0,1-1 0,-3 0 0,4 1 0,0-1 0,-1 1 0,0-1 0,1 0 0,0 1 0,-1-1 0,1 1 0,0-1 0,0 1 0,0-1 0,-1 0 0,1 1 0,0-1 0,0 1 0,0-1 0,0 0 0,0 1 0,0-1 0,0 0 0,0 0 0,0 1 0,0-1 0,1 1 0,-1-2 0,4-11 0,1-1 0,0 0 0,2 1 0,-1 0 0,17-23 0,-1 0 0,8-9 0,-27 41 0,14-30 0,-14 26 0,1 0 0,0 0 0,0 0 0,0 1 0,1-1 0,0 2 0,1-2 0,0 2 0,0-1 0,10-8 0,-10 11 0,0 0 0,0 0 0,0 1 0,1 0 0,-1 0 0,0 1 0,1 0 0,12-4 0,-5 3 0,0 0 0,1-1 0,-1 2 0,1 1 0,21-1 0,99-4 0,-83 6 0,50 1 0,-33 10 0,-61-9 0,0 0 0,1 1 0,-1 0 0,0 0 0,-1 0 0,1 2 0,-1-2 0,10 8 0,-8-6 0,18 16 0,-11-7 0,4 1 0,1 0 0,1-1 0,26 13 0,93 32 0,-122-50 0,5 2 0,36 21 0,-50-27 0,-1 0 0,1-1 0,1 1 0,15 3 0,17 7 0,30 13 0,-23-10 0,-34-12 0,-1-2 0,2 0 0,-1-1 0,1 0 0,24 1 0,-38-4 0,-28-1 0,-48 4 0,0 1 0,69-4 0,-174-4 0,2-4 0,132 7 0,-54-9 0,65 6 0,-8-2 0,-64-1 0,-387 8 0,457 0 0,-59 8 0,81-5 0,-1-1 0,1 1 0,0 0 0,0 1 0,-22 11 0,30-13 0,9-5 0,9-6 0,-6 2 0,6-5 0,0 0 0,-1-1 0,11-14 0,36-50 0,-50 64 0,-1-1 0,11-22 0,-6 9 0,-8 18 0,0 0 0,0-1 0,11-12 0,-13 18 0,1 0 0,0 0 0,-1 0 0,1 0 0,1 1 0,-1-1 0,0 1 0,0 0 0,10-4 0,3 0 0,-14 4 0,2 1 0,-1-1 0,0 1 0,0 0 0,1 0 0,5-1 0,-9 2 0,167-11 0,-20 16 0,-133-4 0,13 0 0,-21-2 0,1 1 0,-1 0 0,1 1 0,-1 0 0,1 0 0,-1 0 0,0 1 0,0 0 0,1 0 0,7 4 0,31 22 0,-35-22 0,20 11 0,51 20 0,-26-12 0,-44-19 0,17 12 0,-22-12 0,2-1 0,-1 0 0,1 0 0,11 4 0,3 0 0,-13-5 0,23 7 0,-20-8 0,0 1 0,17 9 0,-1-1 0,-20-8 0,-1-1 0,0 1 0,1 1 0,10 7 0,-19-12 0,1 0 0,-1 0 0,0 1 0,0-1 0,1 0 0,-1 0 0,0 0 0,1 0 0,-1 1 0,0-1 0,0 1 0,0-1 0,0 0 0,1 0 0,-1 0 0,0 1 0,0-1 0,0 0 0,0 1 0,0-1 0,0 0 0,0 0 0,0 1 0,0-1 0,0 0 0,0 0 0,0 1 0,0-1 0,0 0 0,0 1 0,0-1 0,0 0 0,0 1 0,-1-1 0,1 0 0,-1 1 0,0-1 0,1 1 0,-1-1 0,1 1 0,-1-1 0,0 0 0,0 0 0,1 0 0,-1 1 0,0-1 0,-1 0 0,-31 0 0,29 0 0,-34 0 0,-87-4 0,17 1 0,2 0 0,-124 1 0,127 3 0,-154-1 0,232-2 0,0 0 0,-34-7 0,57 9 0,-2 0 0,1-1 0,-1 0 0,1 1 0,0-1 0,-1 0 0,1-1 0,-3-1 0,5 3 0,0-1 0,1 1 0,0 0 0,-1-1 0,1 1 0,0 0 0,-1-1 0,0 1 0,1-1 0,0 1 0,0 0 0,0-1 0,-1 0 0,1 1 0,0-1 0,-1 1 0,1-1 0,0 1 0,0-1 0,0-1 0,0 1 0,1 0 0,-1 0 0,1 0 0,-1 0 0,0 0 0,1 0 0,0 0 0,-1 0 0,1 0 0,-1 0 0,2-2 0,19-19 0,-14 14 0,1-1 0,5-9 0,-8 13 0,0-1 0,0 1 0,0 0 0,7-4 0,1-4 0,1 0 0,-9 7 0,1 1 0,0-1 0,0 1 0,0 0 0,12-6 0,-6 6 0,22-6 0,-20 7 0,9-2 0,0 1 0,1 1 0,0 0 0,33 0 0,107-2 0,-152 6 0,0 1 0,0-1 0,0 2 0,-1 0 0,1 0 0,0 0 0,15 7 0,-4-1 0,-9-4 0,1 1 0,-1 1 0,0-1 0,17 12 0,22 14 0,38 19 0,-22-9 0,-63-38 0,-4-2 0,1 0 0,0 1 0,-1-1 0,0 1 0,0-1 0,1 1 0,-2 0 0,5 3 0,-7-5 0,1 1 0,0-1 0,-1 0 0,1 0 0,0 1 0,-1-1 0,0 0 0,1 0 0,0 0 0,-1 0 0,0 1 0,1-1 0,-1 0 0,1 0 0,0 0 0,-1 0 0,0 0 0,1 0 0,-1 0 0,0 0 0,-13 0 0,14 0 0,-16 0 0,-132 4 0,-15 1 0,-229 3 0,263-9 0,98 0 0,29 0 0,0 1 0,-1 0 0,1-1 0,-1 1 0,1-1 0,0 0 0,-1 0 0,1 0 0,-4-2 0,5 2 0,0 1 0,0-1 0,1-1 0,-1 2 0,0-1 0,1 0 0,-1 0 0,1 0 0,-1 0 0,1 0 0,-1 0 0,1 0 0,0 0 0,0-1 0,0 1 0,0 0 0,0 0 0,0 0 0,0 0 0,0 0 0,0 0 0,0 0 0,1 0 0,-1 0 0,1-1 0,1-3 0,0 2 0,0-1 0,1 0 0,-1 1 0,4-5 0,0 1 0,1 0 0,1 1 0,0 0 0,0-1 0,1 2 0,-1 0 0,1 0 0,1 0 0,-1 1 0,1 0 0,12-4 0,11-2 0,65-13 0,-79 20 0,0 1 0,1 0 0,25 2 0,177 0 0,-214 1 0,1 0 0,-1 0 0,0 1 0,0 0 0,0 1 0,-1-1 0,1 1 0,11 7 0,7 1 0,-25-11 0,12 5 0,0 1 0,17 10 0,-28-15 0,1 0 0,0 1 0,-1 0 0,0 0 0,1 0 0,-1 0 0,0 0 0,0 0 0,0 1 0,-1-1 0,1 0 0,0 1 0,-1-1 0,0 1 0,0-1 0,0 1 0,1 3 0,-2-4 0,0-1 0,-1 0 0,0-1 0,1 1 0,-1 0 0,1 0 0,-1 0 0,0-1 0,1 1 0,-1 0 0,0 0 0,0 0 0,1-1 0,-2 1 0,2-1 0,-1 1 0,0-1 0,0 1 0,0-1 0,-1 1 0,-23 9 0,-31 4 0,36-10 0,10-3 0,-1 1 0,1-2 0,-13 1 0,11-1 0,0 0 0,-11 3 0,-232 20 0,89-22 0,89-2 0,76 2 0,0-1 0,1 0 0,-1 0 0,1 0 0,-1 0 0,0 0 0,1 0 0,-1 0 0,0 0 0,0 0 0,1 0 0,-1-1 0,1 1 0,-1 0 0,0 0 0,1 0 0,-1-1 0,1 1 0,-1-1 0,0 1 0,1 0 0,0-1 0,-1 1 0,1 0 0,-1-1 0,1 1 0,-1-1 0,1 1 0,0 0 0,-1-1 0,1 1 0,0-1 0,0 1 0,-1-1 0,1 1 0,0-1 0,-1 1 0,1-1 0,0 0 0,0 0 0,0 1 0,0-1 0,0 1 0,0-1 0,0 1 0,0-1 0,1 1 0,-1-1 0,0 1 0,0-1 0,1 1 0,-1-1 0,0 1 0,0-1 0,1 0 0,1-2 0,-1 0 0,1 0 0,0 1 0,0 0 0,0-1 0,1 1 0,-1 0 0,0 0 0,6-4 0,2 2 0,1-1 0,1 1 0,-1 0 0,19-3 0,-10 2 0,19-3 0,-26 6 0,1-1 0,13-4 0,-22 5 0,1 1 0,-1 0 0,10-1 0,-10 2 0,1-1 0,0 0 0,9-2 0,-8 1 0,-1 0 0,0 1 0,0 1 0,0-1 0,8 1 0,15-2 0,-6-1 0,27 1 0,-3 0 0,19-4 0,-61 6 0,1-1 0,-1 1 0,0-1 0,6-1 0,-55 1 0,-133 11 0,132-7 0,21-2 0,1 2 0,-32 5 0,42-5 0,-24 1 0,25-4 0,-1 2 0,-18 4 0,27-5 0,0 0 0,1 0 0,0 1 0,-1-1 0,1 1 0,0-1 0,-6 5 0,9-6 0,0 1 0,-1-1 0,1 0 0,-1 1 0,1-1 0,0 0 0,0 1 0,0-1 0,-1 0 0,1 1 0,0-1 0,0 0 0,0 1 0,0-1 0,0 1 0,-1-1 0,1 1 0,0-1 0,0 1 0,0-1 0,0 0 0,0 1 0,0-1 0,1 1 0,-1 0 0,1 0 0,-1-1 0,1 1 0,0 0 0,-1-1 0,1 1 0,0 0 0,0-1 0,-1 1 0,1-1 0,0 1 0,0-1 0,0 0 0,0 1 0,0-1 0,2 1 0,7 1 0,1 1 0,-1-1 0,1-1 0,16 1 0,46-2 0,-28-1 0,18 1 0,-10 1 0,101-9 0,-134 5 0,90-11 0,-102 13 0,-13-1 0,-17-1 0,17 2 0,-20-2 0,1 1 0,-1 2 0,-30 1 0,4 0 0,-51 5 0,102-6 0,-23 0 0,0 2 0,1 0 0,-33 9 0,19-7 47,20-3-1459</inkml:trace>
</inkml:ink>
</file>

<file path=ppt/ink/ink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02"/>
    </inkml:context>
    <inkml:brush xml:id="br0">
      <inkml:brushProperty name="width" value="0.1" units="cm"/>
      <inkml:brushProperty name="height" value="0.1" units="cm"/>
      <inkml:brushProperty name="color" value="#66CC00"/>
      <inkml:brushProperty name="ignorePressure" value="1"/>
    </inkml:brush>
  </inkml:definitions>
  <inkml:trace contextRef="#ctx0" brushRef="#br0">1 189,'103'-186,"-101"183</inkml:trace>
</inkml:ink>
</file>

<file path=ppt/ink/ink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03"/>
    </inkml:context>
    <inkml:brush xml:id="br0">
      <inkml:brushProperty name="width" value="0.1" units="cm"/>
      <inkml:brushProperty name="height" value="0.1" units="cm"/>
      <inkml:brushProperty name="color" value="#66CC00"/>
      <inkml:brushProperty name="ignorePressure" value="1"/>
    </inkml:brush>
  </inkml:definitions>
  <inkml:trace contextRef="#ctx0" brushRef="#br0">0 186,'111'-183,"-110"181</inkml:trace>
</inkml:ink>
</file>

<file path=ppt/ink/ink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04"/>
    </inkml:context>
    <inkml:brush xml:id="br0">
      <inkml:brushProperty name="width" value="0.1" units="cm"/>
      <inkml:brushProperty name="height" value="0.1" units="cm"/>
      <inkml:brushProperty name="color" value="#66CC00"/>
      <inkml:brushProperty name="ignorePressure" value="1"/>
    </inkml:brush>
  </inkml:definitions>
  <inkml:trace contextRef="#ctx0" brushRef="#br0">0 1,'2044'0,"-2041"0</inkml:trace>
</inkml:ink>
</file>

<file path=ppt/ink/ink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05"/>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1,'1228'0,"-1226"0</inkml:trace>
</inkml:ink>
</file>

<file path=ppt/ink/ink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06"/>
    </inkml:context>
    <inkml:brush xml:id="br0">
      <inkml:brushProperty name="width" value="0.1" units="cm"/>
      <inkml:brushProperty name="height" value="0.1" units="cm"/>
      <inkml:brushProperty name="color" value="#66CC00"/>
      <inkml:brushProperty name="ignorePressure" value="1"/>
    </inkml:brush>
  </inkml:definitions>
  <inkml:trace contextRef="#ctx0" brushRef="#br0">1 422,'146'-418,"-145"414</inkml:trace>
</inkml:ink>
</file>

<file path=ppt/ink/ink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407"/>
    </inkml:context>
    <inkml:brush xml:id="br0">
      <inkml:brushProperty name="width" value="0.1" units="cm"/>
      <inkml:brushProperty name="height" value="0.1" units="cm"/>
      <inkml:brushProperty name="color" value="#66CC00"/>
    </inkml:brush>
  </inkml:definitions>
  <inkml:trace contextRef="#ctx0" brushRef="#br0">1577 1 24575,'0'1'0,"1"-1"0,0 0 0,-1 1 0,0-1 0,1 0 0,-1 1 0,1-1 0,-1 1 0,1-1 0,-1 1 0,0-1 0,1 1 0,-1-1 0,0 1 0,0 0 0,0-1 0,0 1 0,1 0 0,-1-1 0,0 2 0,2 12 0,-1-9 0,1 13 0,-2-17 0,1-1 0,-1 1 0,1-1 0,-1 1 0,0-1 0,0 0 0,1 1 0,-1-1 0,0 1 0,1-1 0,0 1 0,-1-1 0,0 0 0,1 1 0,-1-1 0,1 0 0,0 1 0,-1-1 0,1 0 0,-1 0 0,1 0 0,0 0 0,-1 1 0,1-1 0,-1 0 0,1 0 0,0 0 0,-1 0 0,1 0 0,-1 0 0,0 0 0,0 0 0,0 0 0,0 0 0,0 0 0,-1 0 0,1 0 0,0 0 0,0 0 0,0 0 0,0 0 0,0 0 0,-1 0 0,1 0 0,0 0 0,0 0 0,-1 0 0,1 0 0,0 0 0,0 0 0,0 0 0,0 0 0,0 0 0,0 0 0,-1 0 0,1 0 0,0 0 0,0-1 0,0 1 0,0 0 0,0 0 0,0 0 0,0 0 0,0 0 0,-1 0 0,1 0 0,0 0 0,0-1 0,0 1 0,0 0 0,0 0 0,0 0 0,0 0 0,4-6 0,2-1 0,-6 7 0,0 1 0,0-1 0,0 1 0,0 0 0,0-1 0,0 1 0,0 0 0,0-1 0,0 1 0,0-1 0,0 1 0,1-1 0,-1 1 0,0-1 0,0 1 0,1-1 0,-1 1 0,1-1 0,-1 1 0,0 0 0,1 0 0,13 9 0,-4-2 0,-7-6 0,-1 0 0,0 0 0,1 1 0,-2 0 0,1-1 0,0 0 0,0 1 0,-1 0 0,0 0 0,0 0 0,1 0 0,-1-1 0,-1 2 0,1-2 0,0 7 0,0-7 0,-1 0 0,1 1 0,0-1 0,0-1 0,1 1 0,-1 0 0,0 0 0,1 0 0,1 1 0,5 6 0,4 6 0,-11-14 0,1 1 0,0-1 0,-1 2 0,1-2 0,-1 1 0,0 0 0,1 0 0,-1 0 0,0 0 0,0 0 0,0 4 0,1-1 0,0 1 0,0 0 0,1-1 0,0 1 0,0-1 0,0 1 0,8 8 0,-7-9 0,0 0 0,0-1 0,-1 1 0,0 0 0,0 0 0,-1 0 0,1 1 0,1 5 0,0 1 0,11 18 0,-10-21 0,-1 0 0,0 0 0,5 14 0,-7-16 0,0-1 0,0 0 0,1 0 0,5 8 0,-5-9 0,0 0 0,0 0 0,0 1 0,-2 0 0,4 7 0,-4-7 0,1-1 0,-1 0 0,1 0 0,4 6 0,-3-7 0,-2 1 0,2-1 0,-1 1 0,-1 0 0,2 6 0,7 29 0,-10-38 0,1 1 0,0 1 0,0-1 0,0 0 0,1 0 0,0 0 0,3 4 0,-3-3 0,1 0 0,-1-1 0,0 1 0,1 5 0,15 49 0,-4 8 0,-7-34 0,-5-21 0,-3-16 0,0-20 0,2 21 0,0 0 0,-1 0 0,-1 0 0,1 0 0,-1 1 0,0-5 0,-4 17 0,1 7 0,4-15 0,0 0 0,0-1 0,0 1 0,0 0 0,0 1 0,-1-1 0,0 0 0,1-1 0,0 1 0,-1 0 0,1 0 0,-1 0 0,0 0 0,1-1 0,-1 2 0,1-2 0,-1 1 0,0 0 0,0-1 0,0 1 0,0-1 0,0 1 0,1-1 0,-3 2 0,-1-1 0,0-1 0,0 2 0,1-2 0,-2 1 0,-5-1 0,-18 3 0,14 0 0,0-1 0,0 0 0,-1-1 0,1-1 0,0 0 0,-23-2 0,-17-1 0,-31-1 0,47 4 0,-73 8 0,56-3 0,18-5 0,19 0 0,-22 3 0,26-1 0,-1-2 0,0 0 0,0 0 0,1-1 0,-22-4 0,10-3 0,22 6 0,1 1 0,-1 0 0,0 0 0,0 0 0,1 0 0,-1 0 0,0 0 0,-5 1 0,-49-1 0,-48 2 0,70 4 0,22-4 0,-25 2 0,-32-2 0,-51-2 0,60-5 0,41 2 0,0 2 0,0 1 0,-29 1 0,-101 4 0,142-3 0,-1 0 0,-11 2 0,12-2 0,0 1 0,-16-1 0,-59-7 0,9-1 0,59 6 0,-23 2 0,34 0 0,0 0 0,-1-1 0,2 1 0,-1 1 0,0 0 0,0-1 0,0 1 0,-6 4 0,11-6 0,-1 0 0,1 0 0,0 0 0,0 0 0,0 1 0,0-1 0,0 0 0,0 0 0,-1 0 0,1 0 0,0 0 0,-1 0 0,1 0 0,0 0 0,0 0 0,0 0 0,0 0 0,-1 1 0,1-1 0,0 0 0,0 0 0,0 0 0,0 0 0,-1 0 0,1 0 0,-1-1 0,1 1 0,0 0 0,0 0 0,0 0 0,0 0 0,-1 0 0,1 0 0,0 0 0,0 0 0,0 0 0,0 0 0,-1-1 0,2-7 0,6-10 0,28-51 0,-29 56 0,5-21 0,-8 22 0,1-1 0,8-15 0,2 6 0,-10 15 0,1 0 0,-2 1 0,1-1 0,-1 0 0,2-9 0,-2 6 0,0 0 0,5-12 0,26-56 0,-19 47 0,11-36 0,-22 54 0,-1 3 0,0 1 0,1 0 0,6-12 0,6-4 0,-3 4 0,11-24 0,-19 35 0,-1 1 0,-1 1 0,2 1 0,8-15 0,-1 5 0,-10 13 0,0 0 0,0 1 0,1 0 0,5-7 0,2 1 0,-7 6 0,0-1 0,1 1 0,-1 0 0,1 0 0,-1 0 0,2 0 0,-1 1 0,0-1 0,0 1 0,0 0 0,1 0 0,0 0 0,9-2 0,-14 4 0,25-3 0,45-2 0,823 5 0,-878 1 0,0 0 0,0 1 0,20 6 0,-24-6 0,-9-2 0,0 1 0,0-1 0,-1 0 0,1 0 0,0 1 0,0-1 0,-1 1 0,1 0 0,0 0 0,-1-1 0,1 1 0,-1 0 0,1 0 0,-1 0 0,0 0 0,0 0 0,0 0 0,1 1 0,-1-1 0,0 0 0,0 0 0,0 1 0,1 0 0,-2-1 0,0 0 0,0-1 0,1 0 0,-1 1 0,0-1 0,0 1 0,0-1 0,1 0 0,-1 1 0,0-1 0,1 1 0,-1-1 0,0 1 0,0-1 0,0 0 0,0 1 0,0-1 0,0 1 0,0-1 0,0 1 0,0 0 0,-1-1 0,1 1 0,0-1 0,-1 0 0,1 1 0,0 0 0,-1-1 0,1 1 0,-2-1 0,2 1 0,-1 0 0,0-1 0,0 0 0,0 1 0,0-1 0,0 1 0,0-1 0,0 1 0,0-1 0,-1 0 0,-6 1 0,1 0 0,0-1 0,-10 0 0,14 0 0,-31 0 0,-123-4 0,36 0 0,0-1 0,-27 4 0,74 2 0,-38 6 0,37-1 0,-53-2 0,39-4 0,87 1 0,0-1 0,-1 1 0,2 0 0,-2-1 0,1 1 0,1 0 0,-1 0 0,0-1 0,0 1 0,0 1 0,1-1 0,-1 0 0,1 0 0,-3 2 0,3-2 0,0 0 0,0 0 0,0 0 0,0 0 0,1 1 0,-2-1 0,2 0 0,-1 0 0,1 0 0,-1 1 0,0-1 0,1 1 0,0-1 0,0 0 0,-1 0 0,1 1 0,0-1 0,0 0 0,0 1 0,1 1 0,-1-2 0,0 0 0,1-1 0,0 1 0,-1 0 0,1-1 0,-1 1 0,1 0 0,0-1 0,-1 1 0,1-1 0,0 1 0,0-1 0,-1 1 0,1-1 0,0 1 0,0-1 0,0 0 0,-1 0 0,2 1 0,-2-1 0,1 0 0,0 0 0,0 0 0,0 0 0,0 0 0,0 0 0,0 0 0,0 0 0,0 0 0,1-1 0,31-5 0,-32 5 0,14-1 0,-1-1 0,1 2 0,15-2 0,-10 2 0,28-1 0,-25 2 0,28-5 0,-18 3 0,-1 0 0,46 3 0,-20 0 0,-36-1 0,176 6 0,-50 3 0,-65-6 0,-9-1 0,-33 0 0,42-3 0,-51-3 0,-26 3 0,1 0 0,-1 1 0,14-1 0,-17 1 0,0 1 0,-1-1 0,1 0 0,0 1 0,-1 0 0,1-1 0,-1 1 0,1 0 0,-1 0 0,1 1 0,-2-1 0,2 1 0,2 1 0,4 6 0,-9-9 0,1 1 0,-1-1 0,0 0 0,0 0 0,0 1 0,0-1 0,0 0 0,0 1 0,0-1 0,0 0 0,0 0 0,0 1 0,0-1 0,0 0 0,0 0 0,0 1 0,0-1 0,0 0 0,0 0 0,0 1 0,0-1 0,0 1 0,-1-1 0,-1 1 0,2 0 0,-1-1 0,-1 1 0,1 0 0,-1 0 0,1-1 0,0 1 0,0-1 0,-1 0 0,1 1 0,0-1 0,-3 0 0,-10 3 0,0-1 0,-1 1 0,-26-1 0,-9-2 0,-132-6 0,-65-6 0,21 16 0,18-2 0,105-4 0,-19 7 0,119-5 0,-2 0 0,2 0 0,-1 0 0,0 1 0,0-1 0,0 1 0,1 0 0,-2-1 0,2 2 0,-1-1 0,0 1 0,1-1 0,0 1 0,-1-1 0,-3 4 0,6-5 0,1 0 0,0 1 0,-1-1 0,1 0 0,0 0 0,0 1 0,0-1 0,-1 0 0,1 1 0,-1-1 0,1 0 0,0 1 0,0-1 0,0 0 0,0 1 0,0-1 0,-1 0 0,1 1 0,0 0 0,0-1 0,0 0 0,0 1 0,0-1 0,0 0 0,0 1 0,0-1 0,0 1 0,1 0 0,-1-1 0,1 1 0,0 0 0,-1-1 0,1 1 0,-1-1 0,1 1 0,0 0 0,0-1 0,-1 1 0,2-1 0,-2 0 0,3 1 0,26 7 0,11-4 0,2-2 0,63-2 0,-39-1 0,138 6 0,-196-5 0,1 1 0,12 2 0,16 2 0,308-5 0,-171 0 0,-76-5 0,-67 5 0,38 0 0,-53-3 0,-13 3 0,0-1 0,0 1 0,0-1 0,0 1 0,-1 0 0,1 0 0,0 0 0,0 0 0,0 0 0,0 1 0,3 0 0,-6-1 0,1 0 0,-1 0 0,0 1 0,1-1 0,0 0 0,-1 1 0,0-1 0,1 0 0,-1 1 0,0-1 0,0 1 0,1-1 0,-1 1 0,1-1 0,-1 1 0,0-1 0,0 1 0,0-1 0,0 1 0,1-1 0,-1 1 0,0-1 0,0 2 0,-1 15 0,1-3 0,0-14 0,0 1 0,0-1 0,1 0 0,-1 0 0,0 1 0,0-1 0,0 0 0,0 0 0,-1 1 0,1-1 0,0 0 0,0 1 0,0-1 0,0 0 0,0 0 0,0 1 0,0-1 0,0 0 0,0 0 0,-1 0 0,1 1 0,0-1 0,-1 0 0,1 0 0,0 0 0,0 1 0,-1-1 0,-11 3 0,-19-3 0,21-1 0,-65 1 0,-256-7 0,60 4 0,151 5 0,-173-7 0,160 1 0,121 3 0,3 0 0,1 1 0,-1 0 0,-15 3 0,22-3 0,1 0 0,-1 1 0,0-1 0,1 1 0,-1-1 0,0 1 0,1-1 0,-1 1 0,1 0 0,-1 0 0,1-1 0,0 2 0,0-1 0,-1 0 0,1 0 0,0 0 0,0 0 0,0 0 0,0 0 0,0 1 0,0-1 0,1 1 0,-2-1 0,1 3 0,-3 6 0,3-8 0,0 0 0,0 0 0,0 1 0,0-1 0,1 0 0,-1 4 0,1-6 0,0 1 0,0-1 0,0 1 0,0-1 0,1 1 0,-1-1 0,0 1 0,0-1 0,0 0 0,0 1 0,1-1 0,-1 1 0,0-1 0,1 0 0,-1 1 0,1 0 0,-1-1 0,0 0 0,1 0 0,-1 1 0,0-1 0,1 0 0,0 0 0,-1 1 0,1-1 0,-1 0 0,0 0 0,1 0 0,0 0 0,-1 0 0,1 1 0,-1-1 0,1 0 0,0 0 0,0 0 0,35 1 0,40-2 0,-19 0 0,953 1 0,-899 5 0,-80-5 0,33 0 0,-51-2 0,-10 1 0,-1 1 0,1-1 0,0 1 0,0 0 0,0 0 0,5 0 0,-7 0 0,0 1 0,0-1 0,0 0 0,-1 0 0,2 1 0,-2-1 0,1 1 0,0-1 0,0 1 0,-1-1 0,1 1 0,-1 0 0,1-1 0,0 1 0,-1-1 0,1 1 0,-1 0 0,1-1 0,-1 1 0,1 0 0,-1-1 0,0 1 0,1 0 0,-1 0 0,0 0 0,0 0 0,4 9 0,-3-7 0,0 0 0,0 0 0,0 0 0,0-1 0,-1 6 0,0-7 0,0-1 0,0 1 0,0-1 0,0 1 0,0 0 0,0-1 0,0 1 0,0-1 0,-1 1 0,1-1 0,0 0 0,0 1 0,-1-1 0,1 1 0,-1-1 0,1 1 0,0-1 0,-1 0 0,1 1 0,0-1 0,-1 0 0,0 1 0,1-1 0,-1 0 0,1 0 0,0 1 0,-1-1 0,0 0 0,1 1 0,-1-1 0,1 0 0,-1 0 0,0 0 0,1 0 0,-2 0 0,-25 1 0,0 0 0,-32-4 0,14-3 0,31 4 0,2-1 0,-22 1 0,-208-2 0,-300 4 0,419 4 0,-93-12 0,185 6 0,-52 4 0,82-2 0,-1 1 0,1-1 0,-1 0 0,1 1 0,0 0 0,-1 0 0,1-1 0,0 1 0,-1 0 0,1 0 0,0 0 0,0 0 0,0 0 0,0 0 0,0 0 0,-2 2 0,1 0 0,0 1 0,0-1 0,0 0 0,0 0 0,-1 6 0,3-9 0,0 1 0,0-1 0,0 0 0,0 1 0,0-1 0,0 0 0,0 1 0,1-1 0,-1 0 0,0 1 0,0-1 0,0 0 0,0 0 0,1 1 0,-1-1 0,1 0 0,-1 0 0,0 1 0,0-1 0,1 0 0,-1 0 0,0 1 0,0-1 0,1 0 0,0 0 0,-1 0 0,0 0 0,1 0 0,-1 1 0,0-1 0,1 0 0,-1 0 0,1 0 0,-1 0 0,0 0 0,1 0 0,-1 0 0,1 0 0,21 1 0,-19-1 0,1198-1 0,-1116 5 0,-56-4 0,-2 0 0,1 0 0,33 6 0,-50-5 0,17 5 0,-26-6 0,-1 1 0,1 0 0,-1 0 0,0-1 0,1 1 0,-1 0 0,0 0 0,1 0 0,-1 0 0,0 0 0,0 0 0,0 0 0,0 1 0,0-1 0,1 2 0,2 5 0,-3-7 0,0 0 0,0 0 0,-1 0 0,1 0 0,-1 0 0,1 1 0,-1-1 0,1 0 0,-1 2 0,0-2 0,0-1 0,0 1 0,0-1 0,-1 0 0,1 1 0,-1-1 0,1 0 0,0 1 0,0-1 0,-1 0 0,1 1 0,0-1 0,-1 0 0,0 0 0,1 1 0,0-1 0,-1 0 0,1 0 0,-1 0 0,1 0 0,-1 1 0,1-1 0,-1 0 0,1 0 0,-1 0 0,0 0 0,1 0 0,0 0 0,-1 0 0,1 0 0,-1 0 0,0-1 0,-132 1 0,14-3 0,53 2 0,-150-4 0,131 6 0,-91-2 0,58-3 0,-32 3 0,-131 2 0,84 3 0,197-4 0,-1 0 0,0 0 0,1 1 0,-1-1 0,1 0 0,-1 0 0,0 0 0,0 0 0,1 1 0,-1-1 0,0 1 0,1-1 0,-1 0 0,1 1 0,0-1 0,-1 0 0,0 1 0,1-1 0,-1 1 0,1-1 0,0 0 0,-1 1 0,1-1 0,-1 1 0,1-1 0,0 1 0,0-1 0,0 1 0,-1 0 0,1 0 0,0 0 0,-2 22 0,2-17 0,0-6 0,0 1 0,1-1 0,-1 0 0,1 1 0,-1-1 0,0 0 0,0 1 0,1-1 0,-1 0 0,0 1 0,1-1 0,-1 0 0,1 0 0,-1 1 0,0-1 0,1 0 0,-1 0 0,1 0 0,0 1 0,-1-1 0,0 0 0,1 1 0,-1-1 0,1 0 0,0 0 0,-1 0 0,0 0 0,2 0 0,18 0 0,-17 0 0,61 1 0,63 1 0,118 0 0,-133-3 0,218 6 0,-280-5 0,362 4 0,-323-5 0,32 2 0,-120-1 0,0 1 0,0-1 0,0 1 0,-1-1 0,1 1 0,0-1 0,0 1 0,-1 0 0,1 0 0,0-1 0,0 1 0,-1 0 0,1-1 0,-1 1 0,1 0 0,-1 0 0,0-1 0,1 1 0,-1 2 0,6 18 0,-7-21 0,1 1 0,0-1 0,0 0 0,0 1 0,-1-1 0,1 1 0,-1-1 0,1 0 0,0 1 0,0 0 0,-1-1 0,1 0 0,0 1 0,-1-1 0,0 0 0,1 0 0,0 1 0,-1-1 0,1 0 0,-1 0 0,0 0 0,1 1 0,0-1 0,-1 0 0,0 0 0,1 0 0,-1 0 0,1 0 0,-1 0 0,0 0 0,-23 0 0,18 0 0,-541 4 0,366-4 0,39-7 0,18 1 0,-95 1 0,-30 5 0,128 0 0,120 0 0,0 0 0,0 0 0,0 0 0,0 0 0,0 0 0,0 0 0,0 0 0,0 1 0,0-1 0,0 1 0,1-1 0,-2 0 0,2 1 0,-1-1 0,0 1 0,0-1 0,0 1 0,1-1 0,-1 1 0,0-1 0,1 1 0,-1-1 0,1 1 0,-1 0 0,0-1 0,1 2 0,-1-2 0,1 1 0,0 0 0,-2 1 0,2 1 0,-1 1 0,1-1 0,0 1 0,0-1 0,0 0 0,1 6 0,-1-8 0,0-1 0,1 2 0,0-2 0,-1 1 0,0 0 0,1-1 0,-1 1 0,0-1 0,1 1 0,0 0 0,-1-1 0,1 1 0,0-1 0,0 1 0,-1-1 0,1 0 0,0 1 0,0 0 0,-1-1 0,1 0 0,0 0 0,0 1 0,0-1 0,-1 0 0,2 0 0,-2 0 0,1 0 0,1 0 0,30 1 0,-25-1 0,185-5 0,26 1 0,659 4 0,-868 0 0,0 1 0,0 0 0,0 1 0,0 0 0,15 5 0,-16-5 0,1 1 0,-1-1 0,1 0 0,-1-1 0,18 2 0,39-2 0,54-2 0,-118 1 0,0 0 0,-1-1 0,1 1 0,-1 0 0,1-1 0,0 1 0,-1 0 0,0-1 0,1 1 0,-1 0 0,1 0 0,-1-1 0,1 1 0,-1-1 0,0 1 0,1 0 0,-1-1 0,0 1 0,0-1 0,1 1 0,-1-1 0,1 1 0,-1 0 0,0-1 0,0 1 0,0-1 0,0 0 0,0 1 0,0-1 0,0 1 0,0-1 0,0 1 0,0-1 0,0 0 0,0 0 0,0-1 0,0 1 0,-1-1 0,1 1 0,-1 0 0,1-1 0,0 1 0,-1 0 0,1 0 0,-2-1 0,1-1 0,0 3 0,1 0 0,0 0 0,0 0 0,-1 0 0,1 0 0,0 0 0,0 0 0,0 0 0,0 0 0,0 1 0,0-1 0,0 0 0,-1 0 0,1 0 0,0 0 0,0 0 0,0 0 0,0 1 0,0-1 0,0 0 0,0 0 0,0 0 0,0 0 0,0 0 0,0 1 0,0-1 0,0 0 0,0 0 0,0 0 0,0 0 0,0 1 0,0-1 0,0 0 0,0 0 0,0 1 0,0-1 0,0 0 0,0 0 0,0 9 0,3 1 0,0 1 0,5 14 0,-8-25 0,0 0 0,0 0 0,0 1 0,-1-1 0,1 0 0,0 0 0,0 1 0,0-1 0,0 0 0,0 0 0,0 0 0,0 1 0,-1-1 0,1 0 0,0 0 0,0 0 0,0 1 0,-1-1 0,1 0 0,-1 0 0,1 0 0,0 0 0,0 0 0,0 0 0,-1 1 0,1-1 0,0 0 0,0 0 0,-1 0 0,1 0 0,-1 0 0,1 0 0,0 0 0,0 0 0,-1 0 0,1 0 0,0 0 0,0 0 0,-2-1 0,-16 1 0,15 0 0,-19 0 0,0 1 0,-21 4 0,21-2 0,-39 1 0,-109-4 0,-44-1 0,40-8 0,53 2 0,-154 5 0,145 3 0,-267-1 0,396 0 0,0 0 0,-1 0 0,1 0 0,0 1 0,0-1 0,0 0 0,-1 0 0,1 0 0,0 1 0,0-1 0,0 1 0,-1-1 0,1 1 0,1-1 0,-2 1 0,0 0 0,2 0 0,-1-1 0,1 1 0,0-1 0,-1 1 0,1 0 0,0-1 0,0 1 0,-1 0 0,1-1 0,0 1 0,0-1 0,-1 1 0,1 0 0,0-1 0,0 1 0,0-1 0,1 1 0,-1 0 0,0 0 0,0-1 0,1 1 0,-1 0 0,0-1 0,0 1 0,0-1 0,1 1 0,-1-1 0,0 1 0,2 0 0,-2 0 0,1-1 0,-1 1 0,1 0 0,0-1 0,0 1 0,-1-1 0,1 0 0,0 1 0,0-1 0,0 0 0,0 1 0,-1-1 0,1 0 0,0 0 0,0 0 0,0 1 0,0-1 0,1 0 0,20 0 0,-15 0 0,312 3 0,69 2 0,-139-10 0,122 5 0,-356 0 0,21 5 0,5-1 0,-35-4 0,6 0 0,0 1 0,0 0 0,0 1 0,0 0 0,-1 0 0,13 4 0,-18-4 0,1-1 0,0 0 0,-1 0 0,0 0 0,1-1 0,0 0 0,11-2 0,5 1 0,-18 1 0,2-1 0,-1 0 0,8-2 0,-10 2 0,-1 0 0,1 0 0,-1 0 0,1 1 0,0-1 0,-1 1 0,1 0 0,-1 0 0,1 0 0,0 0 0,-1 1 0,6 0 0,-9-1 0,0 1 0,1-1 0,-1 1 0,0-1 0,1 0 0,-1 0 0,1 1 0,-1-1 0,0 0 0,0 1 0,1-1 0,-1 0 0,0 1 0,1-1 0,-1 0 0,0 1 0,0-1 0,0 1 0,0-1 0,0 0 0,0 1 0,0-1 0,0 0 0,0 1 0,0-1 0,0 2 0,-2 13 0,0 2 0,2-17 0,0 1 0,1 0 0,-1 0 0,1 0 0,-1 0 0,0 0 0,0 0 0,0 0 0,0 0 0,0 0 0,0 0 0,0-1 0,-1 4 0,0-4 0,1 0 0,-1 1 0,1-1 0,-1 1 0,0-1 0,0 0 0,1 0 0,-2 1 0,2-1 0,-1 0 0,0 0 0,0 0 0,0 1 0,1-1 0,-2 0 0,2 0 0,-1 0 0,-1-1 0,-21 1 0,1-1 0,-25-5 0,-27 0 0,-487 1 0,482 5 0,-2-4 0,20 0 0,-353-1 0,218 1 0,174 3 0,-1 0 0,-45-9 0,57 9 0,1 0 0,0 0 0,0 1 0,-16 2 0,25-2 0,1 0 0,-1 0 0,0 0 0,0 0 0,1 0 0,-1 0 0,0 0 0,0 1 0,1-1 0,-1 0 0,0 0 0,1 0 0,-1 1 0,1-1 0,-1 0 0,0 1 0,1-1 0,-1 0 0,1 1 0,-1-1 0,0 1 0,1-1 0,-1 1 0,1 0 0,0-1 0,-1 1 0,1-1 0,-1 1 0,1-1 0,0 1 0,0 0 0,0-1 0,0 1 0,-1-1 0,1 1 0,0 0 0,0-1 0,0 1 0,0 0 0,0-1 0,0 1 0,0 0 0,1-1 0,-1 1 0,0-1 0,0 1 0,0 0 0,1-1 0,-1 1 0,1-1 0,-1 1 0,0-1 0,1 1 0,-1-1 0,1 1 0,-1 0 0,1-1 0,-1 0 0,1 1 0,-1-1 0,1 0 0,0 1 0,-1-1 0,1 0 0,1 1 0,7 2 0,0 0 0,1-1 0,0 0 0,-1 0 0,1-1 0,0 0 0,0 0 0,16-1 0,42 4 0,-16-1 0,296 3 0,67-6 0,-397 0 0,20 4 0,-20-2 0,23 1 0,97 0 0,-131-2-96,3-1-115,1 0-1,0-1 0,0 0 1,0 0-1,10-3 1</inkml:trace>
</inkml:ink>
</file>

<file path=ppt/ink/ink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398"/>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1,'1841'0,"-1838"0</inkml:trace>
</inkml:ink>
</file>

<file path=ppt/ink/ink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39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1,'1353'0,"-1350"0</inkml:trace>
</inkml:ink>
</file>

<file path=ppt/ink/ink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400"/>
    </inkml:context>
    <inkml:brush xml:id="br0">
      <inkml:brushProperty name="width" value="0.1" units="cm"/>
      <inkml:brushProperty name="height" value="0.1" units="cm"/>
      <inkml:brushProperty name="color" value="#66CC00"/>
      <inkml:brushProperty name="ignorePressure" value="1"/>
    </inkml:brush>
  </inkml:definitions>
  <inkml:trace contextRef="#ctx0" brushRef="#br0">148 1,'-146'816,"145"-813</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4:18:25.432"/>
    </inkml:context>
    <inkml:brush xml:id="br0">
      <inkml:brushProperty name="width" value="0.1" units="cm"/>
      <inkml:brushProperty name="height" value="0.1" units="cm"/>
      <inkml:brushProperty name="color" value="#66CC00"/>
      <inkml:brushProperty name="ignorePressure" value="1"/>
    </inkml:brush>
  </inkml:definitions>
  <inkml:trace contextRef="#ctx0" brushRef="#br0">1 1,'3060'0,"-3055"0</inkml:trace>
</inkml:ink>
</file>

<file path=ppt/ink/ink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401"/>
    </inkml:context>
    <inkml:brush xml:id="br0">
      <inkml:brushProperty name="width" value="0.1" units="cm"/>
      <inkml:brushProperty name="height" value="0.1" units="cm"/>
      <inkml:brushProperty name="color" value="#66CC00"/>
    </inkml:brush>
  </inkml:definitions>
  <inkml:trace contextRef="#ctx0" brushRef="#br0">1465 1 24575,'0'5'0,"1"1"0,0-1 0,2 8 0,-1-8 0,-1 1 0,0 0 0,1 9 0,-3-7 0,0-5 0,1 0 0,0 0 0,0 0 0,0 0 0,1 0 0,-1 0 0,1 0 0,0 0 0,-1 0 0,2 0 0,-1 0 0,0-1 0,3 5 0,-1-3 0,-1 0 0,1 1 0,-2-1 0,1 1 0,0 0 0,-1 0 0,2 9 0,-2-8 0,0 0 0,1-1 0,0 1 0,-1-1 0,5 8 0,11 16 0,-16-27 0,0-1 0,0 2 0,-1-1 0,1 0 0,-1 0 0,0 0 0,1 0 0,-1 4 0,0-3 0,0-1 0,1 0 0,-1 1 0,0-1 0,1 1 0,-1-1 0,2 3 0,3 12 0,-5-15 0,0 0 0,1 0 0,-1 0 0,0 0 0,1-1 0,-1 1 0,2 0 0,-2 0 0,3 2 0,0 0 0,-2 0 0,2-1 0,-1 1 0,-1 0 0,1 0 0,-1 0 0,0 0 0,-1 0 0,1 5 0,5 16 0,6 4 0,-7-17 0,-1-1 0,8 12 0,1 2 0,-2-8 0,-9-15 0,-1 1 0,1-1 0,-1 1 0,1-1 0,-1 0 0,0 1 0,0 0 0,0-1 0,0 1 0,-1 0 0,1 4 0,-1-3 0,1-1 0,0 1 0,-1-1 0,1 1 0,0-1 0,3 5 0,3 16 0,-6-17 0,0 1 0,0 0 0,2-1 0,-1 0 0,4 9 0,-5-15 0,1 1 0,-1 0 0,1 0 0,-1-1 0,1 1 0,3 2 0,-4-3 0,1 0 0,0 0 0,0 1 0,-1-1 0,0 0 0,0 1 0,1 0 0,-1-1 0,2 4 0,8 15 0,-9-17 0,0 1 0,0 0 0,1-1 0,-2 1 0,1-1 0,1 8 0,-2-7 0,0 0 0,1-1 0,0 1 0,-1 0 0,1 0 0,1-1 0,-1 0 0,1 1 0,3 2 0,-2-1 0,0 0 0,-1-1 0,5 10 0,-7-14 0,-1 1 0,0-1 0,1 0 0,-1 1 0,0-1 0,1 1 0,-1-1 0,0 1 0,0-1 0,0 0 0,0 1 0,0-1 0,0 1 0,0-1 0,0 1 0,0-1 0,0 0 0,0 1 0,0 0 0,0-1 0,0 1 0,0-1 0,0 1 0,0-1 0,0 0 0,-1 1 0,1-1 0,-1 1 0,1-1 0,0 1 0,-1-1 0,-1 0 0,1 0 0,0 0 0,0 0 0,-1 0 0,1 0 0,0 0 0,-1 0 0,1 0 0,0 0 0,0 0 0,-2-1 0,-68-14 0,40 12 0,-1 2 0,-39 1 0,-30 0 0,7-9 0,93 9 0,-42-3 0,-72 2 0,91 5 0,19-3 0,0 0 0,0 0 0,1 0 0,-8 0 0,-452-2 0,378 6 0,14-4 0,-63-2 0,56-4 0,61 5 0,-21-4 0,21 2 0,-23 0 0,-62 6 0,91-3 0,1 0 0,-1-1 0,-22-2 0,33 2 0,0-1 0,0 1 0,0 0 0,0-1 0,0 1 0,1 0 0,-1-1 0,0 1 0,0-1 0,1 0 0,-1 1 0,0-1 0,0 0 0,1 1 0,0-1 0,-1 0 0,1 1 0,-1-1 0,0 0 0,1 1 0,0-1 0,0 0 0,-1 0 0,1 0 0,0 0 0,0 0 0,0 1 0,0-2 0,0-4 0,-1-1 0,2-11 0,0 7 0,-1 5 0,0-2 0,0 0 0,0 0 0,1-1 0,1 1 0,3-13 0,1 0 0,-5 16 0,0 0 0,1 0 0,0 0 0,0 0 0,5-8 0,-5 9 0,0-1 0,1 0 0,-1 0 0,0 0 0,1-11 0,-2 9 0,1 0 0,5-12 0,-1 4 0,6-19 0,2-7 0,-8 24 0,-1 1 0,4-26 0,-4 17 0,9-28 0,-11 40 0,-1-2 0,0-14 0,-1 16 0,0-1 0,6-20 0,9-14 0,-12 37 0,-1 0 0,-1-1 0,0 1 0,0-14 0,-2 23 0,0 1 0,0 0 0,0 0 0,0-1 0,0 0 0,-1 1 0,1 0 0,0 0 0,-1-1 0,0 1 0,1 0 0,-1-1 0,0 1 0,0 0 0,0 0 0,1 0 0,-3-2 0,0 0 0,3 3 0,0 0 0,0 0 0,0-1 0,0 1 0,-1 0 0,1 0 0,0 0 0,0 0 0,0 0 0,0 0 0,0 0 0,0-1 0,0 1 0,0 0 0,0 0 0,0 0 0,0 0 0,-1 0 0,1 0 0,0 0 0,0-1 0,1 1 0,-1 0 0,0 0 0,0 0 0,0 0 0,0 0 0,0 0 0,0 0 0,0-1 0,0 1 0,0 0 0,0 0 0,1 0 0,-1 0 0,0 0 0,0 0 0,0 0 0,0 0 0,0 0 0,0-1 0,9-1 0,12 2 0,-18 0 0,433 1 0,-224-1 0,-98 4 0,0 0 0,-46 1 0,54-1 0,-73-5 0,51 2 0,-99 0 0,0-1 0,0 1 0,1-1 0,-1 1 0,0-1 0,0 1 0,0 0 0,0 0 0,0-1 0,0 1 0,0 0 0,0 0 0,0 0 0,0 0 0,-1 0 0,1 0 0,-1 0 0,1 0 0,0 3 0,9 21 0,-10-24 0,0 0 0,0-1 0,0 0 0,0 1 0,0-1 0,0 1 0,0-1 0,0 1 0,0-1 0,0 0 0,-1 1 0,1-1 0,0 0 0,0 1 0,0-1 0,0 1 0,-1-1 0,1 0 0,-1 1 0,1-1 0,0 0 0,0 1 0,-1-1 0,0 1 0,-14 4 0,-21-4 0,32-1 0,-100 5 0,57-6 0,1-2 0,-49-8 0,77 9 0,-6 0 0,-2 1 0,-28 2 0,6 0 0,-508-1 0,465-5 0,88 5 0,-2 0 0,0 0 0,0 0 0,0 1 0,0-1 0,0 1 0,-7 2 0,10-2 0,1-1 0,0 1 0,-1 0 0,1-1 0,0 1 0,0 0 0,0 0 0,0 0 0,0 0 0,0 0 0,0 0 0,0 0 0,0 0 0,1 0 0,-1 1 0,0-1 0,1 0 0,-1 1 0,1-1 0,0 0 0,-1 0 0,1 0 0,0 1 0,-1-1 0,1 1 0,1 1 0,-2-1 0,1 1 0,0-1 0,0 0 0,0 1 0,1 0 0,0-1 0,0 5 0,0-6 0,0 0 0,-1-1 0,1 1 0,-1 0 0,1-1 0,0 1 0,0 0 0,-1 0 0,2-1 0,-2 1 0,1-1 0,0 1 0,0-1 0,0 0 0,0 1 0,0-1 0,0 0 0,0 0 0,0 1 0,0-1 0,0 0 0,0 0 0,0 0 0,2 0 0,20 1 0,1-2 0,-1 1 0,1-2 0,34-7 0,-35 5 0,0 1 0,0 2 0,1 0 0,33 2 0,-5 0 0,81-5 0,-82 3 0,51 2 0,-49 3 0,33 1 0,6-1 0,2 0 0,130-4 0,-222 1 0,0-1 0,0 0 0,0 1 0,0-1 0,0 1 0,0 0 0,0-1 0,0 1 0,-1 0 0,1 0 0,2 2 0,-3-3 0,0 1 0,-1-1 0,1 1 0,0-1 0,0 1 0,-1 0 0,1-1 0,0 1 0,0 0 0,-1-1 0,1 1 0,-1 0 0,0 0 0,1 0 0,-1 0 0,1 0 0,-1-1 0,0 1 0,0 0 0,0 0 0,1 0 0,-1 0 0,0 0 0,0 1 0,-1-2 0,1 1 0,0-1 0,-1 1 0,1-1 0,-1 0 0,1 1 0,-1-1 0,1 0 0,0 1 0,-1-1 0,0 0 0,1 1 0,-1-1 0,1 0 0,-1 0 0,0 0 0,1 0 0,-1 1 0,1-1 0,-1 0 0,0 0 0,1 0 0,-1 0 0,-20 1 0,10-1 0,-237 7 0,226-7 0,-70 0 0,-97 0 0,61-12 0,81 5 0,21 2 0,-37-2 0,41 6 0,-168-2 0,106 12 0,41-5 0,22-2 0,-21 0 0,40-2 0,1 0 0,-1 0 0,0 0 0,1-1 0,-1 1 0,1-1 0,0 1 0,-1-1 0,1 1 0,-1-1 0,1 0 0,-1 1 0,1-1 0,0 0 0,0 0 0,0 0 0,0 0 0,0 0 0,0 0 0,0 0 0,0 0 0,0-1 0,1 1 0,-2-2 0,-2-5 0,1 0 0,0 1 0,-2-11 0,-3-8 0,4 15 0,3 8 0,1 11 0,2-2 0,0 0 0,0 0 0,0 0 0,0 0 0,1 0 0,7 10 0,5 10 0,-12-20 0,-1 0 0,0 0 0,0 0 0,-1 0 0,0 1 0,1 7 0,-2-14 0,0 1 0,0 0 0,0-1 0,1 1 0,-1-1 0,0 1 0,1-1 0,-1 0 0,1 1 0,-1-1 0,0 1 0,1-1 0,-1 0 0,1 1 0,0-1 0,-1 0 0,0 1 0,1-1 0,-1 0 0,1 0 0,0 1 0,-1-1 0,1 0 0,0 0 0,0 0 0,-1 0 0,1 0 0,0 0 0,-1 0 0,1 0 0,0 0 0,27 0 0,-18-1 0,160 8 0,-122-4 0,60-3 0,-40-1 0,44 0 0,115 2 0,-102 4 0,-44-1 0,-65-4 0,21 5 0,-23-4 0,26 2 0,9-4 0,85 2 0,-132-1 0,-1 0 0,1 0 0,-1 0 0,0 1 0,0-1 0,0 0 0,1 1 0,-1-1 0,0 1 0,0 0 0,0-1 0,0 1 0,0 0 0,0-1 0,0 1 0,0 0 0,0 0 0,0 0 0,0-1 0,-1 1 0,1 1 0,0-1 0,-1 0 0,1 0 0,-1 0 0,2 1 0,-2 2 0,1-1 0,0 0 0,0 0 0,-1 1 0,0-1 0,0 1 0,0 5 0,-1-8 0,1-1 0,0 0 0,0 1 0,0-1 0,-1 1 0,1-1 0,0 0 0,0 1 0,0-1 0,-1 0 0,1 1 0,0 0 0,0-1 0,-1 0 0,0 0 0,1 1 0,0-1 0,-1 0 0,1 0 0,0 1 0,-1-1 0,0 0 0,1 0 0,0 0 0,-1 1 0,0-1 0,1 0 0,0 0 0,-1 0 0,1 0 0,-1 0 0,0 0 0,1 0 0,-1 0 0,1 0 0,0 0 0,-2 0 0,-23-6 0,14 4 0,-19 0 0,-52 2 0,30 1 0,-3-1 0,-82-10 0,24 2 0,108 8 0,-205-4 0,87 0 0,-234 4 0,349 0 0,-1 1 0,-13 2 0,14-1 0,-1-1 0,-14 1 0,21-2 0,-1-1 0,1 1 0,0 1 0,0-1 0,0 0 0,-1 0 0,1 1 0,0-1 0,0 1 0,0-1 0,0 1 0,-3 2 0,4-3 0,0 1 0,0 0 0,0 0 0,0 0 0,1 0 0,-1 0 0,1 0 0,-1 0 0,0 0 0,1 0 0,-1 0 0,1 0 0,0 0 0,0 1 0,0-1 0,-1 0 0,1 0 0,0 0 0,0 1 0,1 1 0,-1-2 0,0 0 0,0-1 0,0 1 0,1 0 0,-1-1 0,0 1 0,0 0 0,1-1 0,0 1 0,-1-1 0,0 1 0,1 0 0,-1-1 0,1 1 0,0 0 0,-1-1 0,1 1 0,0-1 0,0 0 0,-1 1 0,1-1 0,0 0 0,0 1 0,-1-1 0,1 0 0,0 0 0,0 0 0,0 1 0,-1-1 0,2 0 0,-2 0 0,2 0 0,6 0 0,0 0 0,14-1 0,-7 0 0,955 1 0,-889 5 0,0-1 0,-51-5 0,-20 0 0,0 1 0,1 0 0,-1 0 0,0 1 0,17 3 0,-24-3 0,-1 0 0,1 1 0,-1-1 0,0 0 0,0 1 0,1-1 0,-1 1 0,-1 0 0,1 0 0,0 0 0,0 0 0,-1-1 0,1 2 0,-1-1 0,0 0 0,0 0 0,0 1 0,0-1 0,0 0 0,-1 0 0,1 1 0,0-1 0,-1 1 0,0-1 0,0 1 0,0-1 0,-1 4 0,1-6 0,0 1 0,-1-1 0,1 1 0,0-1 0,0 1 0,-1-1 0,1 1 0,0-1 0,-1 1 0,0-1 0,1 0 0,0 1 0,-1-1 0,1 1 0,-1-1 0,0 0 0,1 1 0,-1-1 0,1 1 0,-1-1 0,0 0 0,1 0 0,-1 0 0,0 0 0,0 1 0,1-1 0,-1 0 0,1 0 0,-1 0 0,0 0 0,-1 0 0,-26-4 0,17 2 0,-23 1 0,-59 2 0,-44 3 0,-115-8 0,188 3 0,21 0 0,-74-8 0,101 7 0,-8-2 0,24 4 0,0 0 0,0 0 0,0 0 0,0 0 0,0 0 0,0 0 0,0 0 0,0 0 0,0 0 0,0 0 0,0 0 0,0 0 0,0 0 0,0 0 0,0 0 0,0 0 0,0 0 0,0 0 0,0 0 0,0 0 0,0 0 0,0 0 0,0 0 0,0-1 0,0 1 0,0 0 0,0 0 0,0 0 0,0 0 0,0 0 0,0 0 0,0 0 0,15 0 0,269-8 0,-129 8 0,11-1 0,-146-1 0,-18 1 0,-14 0 0,-262 6 0,128-1 0,-4 0 0,-183-4 0,250-4 0,20 1 0,40 1 0,-43 3 0,65-1 0,1 0 0,-1 0 0,0 0 0,0 0 0,1 1 0,-1-1 0,0 0 0,1 1 0,-1-1 0,0 0 0,0 1 0,1 0 0,-1-1 0,1 1 0,0-1 0,-1 1 0,0-1 0,1 1 0,-1-1 0,1 1 0,0-1 0,0 1 0,-1 0 0,1-1 0,-1 1 0,1-1 0,0 2 0,0-2 0,0 1 0,0 0 0,0 0 0,1 26 0,0-22 0,-1-4 0,0 0 0,1 0 0,-1-1 0,1 1 0,0 0 0,-1 0 0,1-1 0,-1 1 0,1 0 0,0-1 0,0 1 0,-1 0 0,2-1 0,-2 1 0,1-1 0,0 1 0,0-1 0,0 0 0,0 1 0,0-1 0,0 0 0,0 1 0,0-1 0,0 0 0,2 0 0,29 3 0,-32-3 0,236 1 0,-118-2 0,7-3 0,29 3 0,108 2 0,-76 3 0,-87 1 0,-14-10 0,-75 4 0,-5 1 0,0 0 0,1 0 0,-1 0 0,7 1 0,-11 0 0,1-1 0,-1 1 0,0-1 0,0 0 0,1 1 0,-1-1 0,0 1 0,1 0 0,-2-1 0,1 1 0,1 0 0,-1 0 0,-1-1 0,2 1 0,-1 1 0,-1-2 0,1 1 0,0 0 0,0 0 0,0 2 0,3 3 0,-3-3 0,1 0 0,-1 0 0,1 0 0,-2 0 0,3 5 0,-3-7 0,0-1 0,0 1 0,0-1 0,0 0 0,0 1 0,0-1 0,0 1 0,0-1 0,0 0 0,0 1 0,-1-1 0,1 0 0,0 1 0,0-1 0,-1 0 0,1 1 0,0-1 0,0 0 0,-1 0 0,1 1 0,0-1 0,-2 1 0,2-1 0,-1 0 0,1 1 0,-2-1 0,2 0 0,-1 1 0,0-1 0,0 0 0,0 0 0,1 0 0,-1 0 0,0 0 0,0 0 0,0 0 0,-1-1 0,-46-3 0,-85 4 0,63 1 0,-443-1 0,451-5 0,-2 1 0,-2 0 0,0-1 0,-286 5 0,351 0 0,0 0 0,0 0 0,-1 0 0,1 0 0,0 0 0,0 1 0,0-1 0,-1 0 0,1 1 0,0-1 0,0 0 0,0 1 0,0 0 0,0-1 0,0 1 0,0-1 0,0 1 0,0 0 0,0-1 0,0 1 0,1 0 0,-1 0 0,-1 2 0,0 0 0,1 0 0,-1 1 0,1-1 0,0 1 0,-1 6 0,-1 15 0,3-20 0,0 0 0,-1 0 0,1 0 0,-2-1 0,2 1 0,-5 7 0,3-6 0,0 0 0,0 0 0,-1 10 0,-1 5 0,-11 66 0,13-81 0,-4 16 0,6-21 0,-1 0 0,1 0 0,0 0 0,-1 0 0,0 0 0,0 0 0,1-1 0,-1 2 0,0-2 0,0 1 0,1 0 0,-2 0 0,1-1 0,1 1 0,-2 0 0,0 0 0,2-1 0,-1-1 0,1 1 0,0 0 0,0 0 0,0-1 0,0 1 0,0 0 0,0 0 0,-1-1 0,1 1 0,0 0 0,0-1 0,0 1 0,0 0 0,0 0 0,0-1 0,0 1 0,0 0 0,0-1 0,0 1 0,0 0 0,1 0 0,-1-1 0,0 1 0,0-1 0,0 1 0,0 0 0,1-1 0,2-10 0,6-26 0,-8 30 0,0 2 0,0-2 0,1 1 0,0 1 0,0-1 0,0 0 0,4-6 0,1 1 0,1 1 0,0-1 0,0 1 0,1 0 0,0 1 0,1 0 0,14-10 0,-21 16 0,0 1 0,0-1 0,-1 1 0,5-6 0,-5 6 0,0 0 0,0 0 0,0-1 0,0 1 0,4-2 0,-5 3 0,0 0 0,0 1 0,0-1 0,1 1 0,-1 0 0,0-1 0,0 1 0,0 0 0,1 0 0,-1 0 0,0-1 0,0 1 0,0 0 0,1 0 0,-1 0 0,0 1 0,0-1 0,2 0 0,21 5 0,0-2 0,36 2 0,52-5 0,-48-1 0,2-4 0,-40 4 0,54-5 0,-147 5 0,-21 1 0,-103 0 0,29-4 0,278 7 0,72-2 0,-78-13 0,-68 5 0,73-1 0,119 13 0,-87-1 0,143 1 0,-227-5 0,-55 1 0,-2-1 0,1 2 0,-1-1 0,1 1 0,0 0 0,-1 0 0,9 4 0,5 2 0,-18-7 0,0 1 0,0-1 0,0 0 0,0 0 0,0 0 0,-1 0 0,1 1 0,-1-1 0,1 1 0,-1-1 0,2 3 0,-2-4 0,-1 1 0,1-1 0,-1 0 0,0 1 0,0 0 0,0-1 0,0 0 0,0 1 0,1-1 0,-1 1 0,0-1 0,0 0 0,0 1 0,0-1 0,0 1 0,0-1 0,0 0 0,0 1 0,-1-1 0,1 0 0,0 1 0,0 0 0,-1-1 0,0 1 0,1 0 0,-1-1 0,1 0 0,-1 1 0,0-1 0,1 0 0,-1 1 0,0-1 0,0 0 0,1 0 0,-1 1 0,0-1 0,0 0 0,0 0 0,1 0 0,-1 0 0,-1 0 0,-67 0 0,37 0 0,-32 3 0,22 0 0,-55-4 0,34 0 0,-71 2 0,-141-2 0,93-3 0,226-6 0,114-10 0,-124 17 0,44 4 0,-64 0 0,-77 0 0,-107 14 0,161-14 0,-114 13 0,2-10 0,-49 0 0,161-4 0,0 0 0,0 1 0,0 0 0,0 0 0,-10 3 0,16-3 0,0 0 0,-1 0 0,1 1 0,-1-1 0,1 1 0,0 0 0,0 0 0,0 0 0,1 0 0,-1 0 0,0 0 0,1 1 0,0-1 0,0 1 0,-3 3 0,1-1 0,1 0 0,1 0 0,0 0 0,-1 0 0,-1 7 0,1-2 0,1 0 0,0-1 0,1 1 0,1 13 0,-1-13 0,1-7 0,-1-1 0,1 1 0,1-1 0,-1 1 0,1 0 0,0 5 0,0-8 0,-1 1 0,1 0 0,-1-1 0,1 1 0,-1 0 0,1-1 0,0 1 0,-1 0 0,1-1 0,-1 1 0,1-1 0,0 1 0,0-1 0,-1 1 0,2-1 0,-2 0 0,1 1 0,0-1 0,0 0 0,0 0 0,0 1 0,0-1 0,0 0 0,-1 0 0,2 0 0,-2 0 0,3 0 0,208-1 0,-115-3 0,91-1 0,-155 5 0,186 5 0,-111-1 0,63-3 0,-87-2 0,24-3 0,-101 4 0,7 0 0,1 0 0,0 0 0,0-2 0,20-3 0,-16 2 0,0 0 0,1 2 0,0 0 0,30 2 0,-9 0 0,-27 1 0,-12-2 0,0 0 0,1 1 0,-1 0 0,1-1 0,-1 0 0,1 0 0,-1 0 0,1 0 0,-1 0 0,2 0 0,-3 0 0,0-1 0,1 1 0,-1-1 0,0 1 0,0 0 0,0 0 0,0-1 0,0 1 0,0 0 0,0 0 0,0-1 0,0 1 0,0 0 0,0 0 0,0-1 0,0 1 0,0 0 0,0 0 0,0-1 0,-1 1 0,1 0 0,0 0 0,0-1 0,0 1 0,0 0 0,0 0 0,-1 0 0,1-1 0,0 1 0,0 0 0,-9-12 0,6 9 0,-26-35 0,29 37 0,-3-4 0,-1 1 0,1-1 0,1 0 0,-1-1 0,1 1 0,0 0 0,0-1 0,-1-9 0,3 14 0,0 0 0,0 0 0,-1 0 0,0 0 0,1 0 0,0 0 0,-1 0 0,1 0 0,-1-1 0,0 2 0,1-1 0,-1 0 0,1 0 0,-2 0 0,2 1 0,-1-1 0,0 0 0,0 1 0,0-1 0,0 0 0,0 0 0,0 1 0,-1-1 0,1 1 0,0 0 0,0-1 0,0 1 0,0 0 0,0 0 0,-2-1 0,-5 1 0,0-1 0,0 1 0,-15 1 0,7 0 0,-63 3 0,-2 1 0,-13-10 0,34 1 0,-25 0 0,-32-1 0,-63 1 0,-67 3 0,125 2 0,109-1 0,-1 0 0,1 1 0,-1 0 0,1 1 0,0 0 0,0 1 0,-19 6 0,-49 23 0,79-32 0,1 1 0,0-1 0,-1 1 0,1 0 0,0 0 0,-1 0 0,1-1 0,0 1 0,0 0 0,0 0 0,0 0 0,0 0 0,0 1 0,0-1 0,0 0 0,1 0 0,-2 2 0,1 1 0,0-1 0,1 1 0,0-1 0,-1 1 0,2 5 0,-1-3 0,0-5 0,0 1 0,0 0 0,0 0 0,0 0 0,0-1 0,1 1 0,-1-1 0,1 2 0,0-2 0,-1 1 0,1-1 0,0 1 0,0 0 0,0-1 0,0 0 0,0 1 0,2 1 0,-1-2 0,0 0 0,0 0 0,0 0 0,0 0 0,0 0 0,1-1 0,-2 1 0,2-1 0,-1 1 0,0-1 0,0 0 0,1 1 0,-1-1 0,4-1 0,55 1 0,74-8 0,12 0 0,-91 7 0,219 0 0,-137 6 0,-17-1 0,-63-3 0,49-2 0,-52-5 0,-30 3 0,37-1 0,-59 4 0,0 0 0,0-1 0,0 1 0,-1-1 0,1 0 0,0 0 0,-1 0 0,1 0 0,0 0 0,-1 0 0,1-1 0,0 1 0,-1-1 0,0 1 0,0-1 0,1 0 0,-2 0 0,1 0 0,0 0 0,0 0 0,0 0 0,-1-1 0,3-3 0,-4 6 0,0 0 0,0-1 0,0 1 0,0 0 0,0-1 0,-1 0 0,1 1 0,0 0 0,0 0 0,-1-1 0,1 1 0,0 0 0,0-1 0,0 1 0,-1 0 0,1 0 0,0-1 0,0 1 0,0 0 0,-1 0 0,0 0 0,1-1 0,0 1 0,0 0 0,-1 0 0,1 0 0,0 0 0,-1 0 0,1 0 0,-1 0 0,1 0 0,0 0 0,-1-1 0,0 1 0,1 0 0,0 0 0,-1 1 0,1-1 0,-1 0 0,-21 0 0,18 0 0,-257 1 0,136-2 0,-12-3 0,-9-1 0,-203 5 0,172 1 0,143 1 0,31-2 0,0 0 0,1 0 0,-1 1 0,0 0 0,1 0 0,-1 0 0,1-1 0,-1 1 0,1 1 0,-4 0 0,6-1 0,0-1 0,-1 0 0,1 1 0,-1-1 0,1 1 0,-1-1 0,1 0 0,0 1 0,0-1 0,-1 1 0,1-1 0,0 1 0,0-1 0,0 0 0,-1 1 0,1-1 0,0 1 0,0-1 0,0 1 0,0-1 0,-1 1 0,1-1 0,1 1 0,-1 0 0,0-1 0,0 1 0,0-1 0,0 1 0,1-1 0,-1 0 0,0 1 0,0-1 0,0 1 0,1-1 0,-1 1 0,0-1 0,0 0 0,1 1 0,0-1 0,-1 0 0,0 1 0,1-1 0,-1 0 0,0 1 0,1-1 0,0 0 0,-1 1 0,1-1 0,-1 0 0,0 0 0,1 0 0,1 1 0,1 0 0,0 0 0,0 0 0,0 0 0,1 0 0,0-1 0,-1 1 0,4-1 0,250-4 0,-214 3 0,1-3 0,50-7 0,9-1 0,-14 2 0,-74 8 0,29 1 0,-29 1 0,24-2 0,-3-1-1365</inkml:trace>
</inkml:ink>
</file>

<file path=ppt/ink/ink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63"/>
    </inkml:context>
    <inkml:brush xml:id="br0">
      <inkml:brushProperty name="width" value="0.05" units="cm"/>
      <inkml:brushProperty name="height" value="0.05" units="cm"/>
    </inkml:brush>
  </inkml:definitions>
  <inkml:trace contextRef="#ctx0" brushRef="#br0">34 729 24575,'1'-31'0,"7"-41"0,-4 49 0,0 1 0,2-1 0,0 1 0,2 0 0,17-33 0,3 1 0,-16 31 0,29-44 0,37-25 0,-63 76 0,2 1 0,1 0 0,27-17 0,36-12 0,-67 37 0,1 1 0,0 0 0,1 1 0,28-5 0,23-9 0,-57 16 0,0 0 0,1 1 0,0 0 0,0 1 0,16-1 0,-2 1 0,32 4 0,-44-1 0,0 0 0,-1 1 0,0 1 0,15 5 0,-25-8 0,32 13 0,49 26 0,-48-21 0,45 27 0,15 7 0,-43-24 0,-37-20 0,0-1 0,30 14 0,-30-17 0,26 16 0,-4-2 0,147 54 0,-159-64 0,6 3 0,-17-6 0,0-1 0,28 7 0,163 27 0,-159-31 0,23 4 0,2 0 0,-18-3 0,-37-5 0,-1 0 0,0 1 0,-1 0 0,1 1 0,-1 0 0,22 14 0,-14-6 0,0-1 0,20 16 0,-29-19 0,42 31 0,30 16 0,-79-53-1365,-1 1-5461</inkml:trace>
</inkml:ink>
</file>

<file path=ppt/ink/ink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394"/>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96"/>
    </inkml:context>
    <inkml:brush xml:id="br0">
      <inkml:brushProperty name="width" value="0.025" units="cm"/>
      <inkml:brushProperty name="height" value="0.025" units="cm"/>
      <inkml:brushProperty name="color" value="#66CC00"/>
    </inkml:brush>
  </inkml:definitions>
  <inkml:trace contextRef="#ctx0" brushRef="#br0">0 57 24575,'3'0'0,"-1"0"0,1 0 0,0 0 0,-1-1 0,1 1 0,0 0 0,-1-1 0,0 1 0,1-2 0,0 2 0,3-3 0,-5 3 0,2-2 0,0 1 0,0-1 0,1 1 0,-1 0 0,0 0 0,1 0 0,-1 0 0,1 1 0,-1-1 0,6 1 0,-4-1 0,0 0 0,0 0 0,-1 0 0,1 0 0,8-4 0,4-1 0,10 3 0,-9 2 0,5-4 0,-16 4 0,-1-1 0,1 1 0,-1 1 0,8-1 0,2 1 0,-1 1 0,27 3 0,-33 0 0,-9-4 0,1 1 0,0-1 0,-1 0 0,1 1 0,-1-1 0,1 0 0,0 0 0,0 0 0,-1 1 0,1-1 0,0 0 0,-1 0 0,1 0 0,-1 0 0,1 0 0,0 0 0,0 0 0,-1 0 0,2-1 0,-1 1 0,1 0 0,-1 0 0,0 1 0,1-1 0,-1 0 0,0 0 0,1 1 0,-1-1 0,0 0 0,2 2 0,5 0 0,-23-6 0,16 4 0,9 4 0,12 4 0,-17-7 0,1 1 0,-1 0 0,0 0 0,0 1 0,8 4 0,-10-6 0,0 0 0,-1 1 0,1-1 0,0-1 0,0 1 0,0-1 0,0 1 0,0-1 0,-1 0 0,1 0 0,0 0 0,0 0 0,5-1 0,3 1 0,-14-1 0,-1 0 0,1 1 0,-1-2 0,0 1 0,1 0 0,0 0 0,0-1 0,-1 1 0,-2-4 0,-23-7 0,10 5 0,-1 1 0,0 2 0,-1-1 0,1 2 0,-37-1 0,48 4 0,2-1 0,0 1 0,0 0 0,-1 1 0,2 0 0,-1 0 0,0 0 0,0 0 0,-10 5 0,-63 22 0,80-28 0,-1 0 0,1 0 0,0 0 0,0 0 0,0 0 0,-1 1 0,1-1 0,-1 0 0,1 0 0,0 0 0,0 0 0,0 0 0,-1 0 0,1 0 0,0 1 0,0-1 0,0 0 0,0 0 0,-1 0 0,1 0 0,0 1 0,-1-1 0,1 0 0,0 0 0,0 0 0,0 1 0,0-1 0,0 0 0,0 0 0,0 1 0,0-1 0,0 0 0,0 0 0,0 1 0,11 2 0,26-3 0,-29 0 0,21 0 0,-27 0 0,-18 0 0,-8-1 0,14 1 0,-1 0 0,1 0 0,0 0 0,0 1 0,-13 3 0,29-5 0,-1 1 0,1-1 0,-1 1 0,8 1 0,5 0 0,32 0 0,52-2 0,-70-3 0,-19 2 0,0 0 0,12 1 0,-12 1 0,-9-1 0,0 1 0,0 0 0,0 0 0,-1 1 0,8 0 0,-11-1 0,0 0 0,1 0 0,-1 0 0,0 0 0,0 0 0,0 0 0,0 0 0,0 0 0,0 0 0,0 0 0,1 0 0,-1 0 0,0 0 0,0 1 0,0-1 0,0 0 0,1 0 0,-1 0 0,0 0 0,0 1 0,0-1 0,0 0 0,0 0 0,0 0 0,0 0 0,0 0 0,0 0 0,0 0 0,0 0 0,0 1 0,0-1 0,0 0 0,0 0 0,0 0 0,0 0 0,0 0 0,0 1 0,-4 2 0,-8 2 0,-34-4 0,28-1 0,14 0 0,6 0 0,87 0 0,-134-9 0,20 5 0,17 2 0,-1 1 0,1 0 0,-11 0 0,-16 2 0,-56-2 0,92 1 0,-1 0 0,0 0 0,0 0 0,0 0 0,1 0 0,-1 0 0,0-1 0,0 1 0,0 0 0,0 0 0,0 0 0,0 0 0,0 0 0,0 0 0,0 0 0,0-1 0,0 1 0,0 0 0,0 0 0,0 0 0,0 0 0,0 0 0,0 0 0,0-1 0,0 1 0,0 0 0,0 0 0,0-1 0,0 1 0,0 0 0,0 0 0,0 0 0,0 0 0,0 0 0,0 0 0,0-1 0,0 1 0,0 0 0,0 0 0,0 0 0,0 0 0,0 0 0,-1 0 0,1 0 0,0 0 0,0 0 0,0-1 0,-1 1 0,1 0 0,0 0 0,0 0 0,0 0 0,0 0 0,0 0 0,0 0 0,-1 0 0,1 0 0,0 0 0,0 0 0,0 0 0,1-2 0,-10 2 0,0 1 0,6-1 0,1 0 0,0 0 0,-1 1 0,1-1 0,-1 1 0,1-1 0,0 1 0,-5 2 0,29-2 0,30-10 0,22 5 0,-56 2 0,-8 1 0,-1 1 0,13-1 0,-19 1 0,0 1 0,0-1 0,-1 0 0,1 1 0,0 0 0,0-1 0,-1 1 0,1 1 0,0-1 0,-1 0 0,0 0 0,4 2 0,-6-3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1 0,-8 0 0,-9 0 0,-9-1 0,0 1 0,-32 4 0,38-3 6,-1-1 0,-32-1 0,13-1-1389,36 1-5443</inkml:trace>
</inkml:ink>
</file>

<file path=ppt/ink/ink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397"/>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95"/>
    </inkml:context>
    <inkml:brush xml:id="br0">
      <inkml:brushProperty name="width" value="0.025" units="cm"/>
      <inkml:brushProperty name="height" value="0.025" units="cm"/>
      <inkml:brushProperty name="color" value="#66CC00"/>
    </inkml:brush>
  </inkml:definitions>
  <inkml:trace contextRef="#ctx0" brushRef="#br0">1 1 24575,'348'0'0,"-304"4"-1365,-40-4-5461</inkml:trace>
</inkml:ink>
</file>

<file path=ppt/ink/ink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389"/>
    </inkml:context>
    <inkml:brush xml:id="br0">
      <inkml:brushProperty name="width" value="0.1" units="cm"/>
      <inkml:brushProperty name="height" value="0.1" units="cm"/>
      <inkml:brushProperty name="color" value="#FFC114"/>
      <inkml:brushProperty name="ignorePressure" value="1"/>
    </inkml:brush>
  </inkml:definitions>
  <inkml:trace contextRef="#ctx0" brushRef="#br0">27 0,'209'0,"-444"0,1243 0,-1005 0</inkml:trace>
</inkml:ink>
</file>

<file path=ppt/ink/ink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390"/>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1,'1362'0,"-1357"0</inkml:trace>
</inkml:ink>
</file>

<file path=ppt/ink/ink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391"/>
    </inkml:context>
    <inkml:brush xml:id="br0">
      <inkml:brushProperty name="width" value="0.1" units="cm"/>
      <inkml:brushProperty name="height" value="0.1" units="cm"/>
      <inkml:brushProperty name="color" value="#FFC114"/>
      <inkml:brushProperty name="ignorePressure" value="1"/>
    </inkml:brush>
  </inkml:definitions>
  <inkml:trace contextRef="#ctx0" brushRef="#br0">186 1,'-185'768,"184"-764</inkml:trace>
</inkml:ink>
</file>

<file path=ppt/ink/ink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392"/>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0,'137'759,"-137"-757</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4:19:51.82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1,'2249'0,"-2244"0</inkml:trace>
</inkml:ink>
</file>

<file path=ppt/ink/ink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93"/>
    </inkml:context>
    <inkml:brush xml:id="br0">
      <inkml:brushProperty name="width" value="0.2" units="cm"/>
      <inkml:brushProperty name="height" value="0.2" units="cm"/>
      <inkml:brushProperty name="color" value="#FFC114"/>
    </inkml:brush>
  </inkml:definitions>
  <inkml:trace contextRef="#ctx0" brushRef="#br0">173 13 24575,'1'42'0,"-3"42"0,1-77 0,-1-1 0,0 1 0,0-1 0,-1 0 0,-4 8 0,-3 6 0,-3 5 0,9-18 0,0-1 0,1 1 0,-3 10 0,-6 34 0,-10 27 0,19-68 0,-1 0 0,-6 12 0,7-15 0,0-1 0,0 1 0,0 0 0,1 1 0,1-2 0,-1 2 0,0 6 0,1-8 0,1 0 0,-1 1 0,-1-2 0,-2 8 0,-3 16 0,6-23 0,-1-1 0,1 0 0,-1 0 0,-3 7 0,3-8 0,0 1 0,0-1 0,0 1 0,1-1 0,0 1 0,-1 8 0,2-7 0,-1 0 0,0 0 0,-2 10 0,2-13 0,1-3 0,0 0 0,0 0 0,1 1 0,-1-1 0,0 0 0,0 0 0,0 0 0,1 0 0,-1 0 0,0 1 0,0-1 0,0 0 0,1 0 0,-1 0 0,1 0 0,-1 0 0,0 0 0,0 0 0,0 0 0,1 0 0,-1 0 0,0 0 0,0 0 0,1 0 0,-1 0 0,1 0 0,-1 0 0,0 0 0,0 0 0,1 0 0,-1 0 0,0 0 0,0 0 0,1-1 0,13-1 0,-14 2 0,25-7 0,-17 5 0,0 0 0,1 0 0,-1 0 0,1 1 0,13 0 0,21 2 0,72-2 0,-90-2 0,17-1 0,-29 4 0,27 0 0,42 6 0,-62-5 0,41-1 0,4 0 0,-35 4 0,18-1 0,-11-4 0,54 2 0,-62 2 0,32 1 0,-15-5 0,65 2 0,-78 5 0,-28-4 0,-1-1 0,0 0 0,0 0 0,1 0 0,-1 0 0,0-1 0,0 0 0,0 1 0,1-1 0,-1-1 0,1 1 0,6-2 0,-10 2 0,-1 0 0,1 0 0,-1-1 0,1 1 0,-1 0 0,1-1 0,-1 1 0,1-1 0,-1 1 0,0-1 0,1 0 0,0 1 0,-1-1 0,0 1 0,0-1 0,1 1 0,-1-1 0,0 1 0,0-1 0,0 1 0,0-1 0,1 0 0,-1 1 0,0-1 0,0 1 0,0-1 0,0 0 0,0 0 0,-1 1 0,1-1 0,0 1 0,0-1 0,0 0 0,-1 0 0,-13-25 0,9 17 0,3 3 0,-1-1 0,1 0 0,1 1 0,-1-2 0,0-9 0,1 8 0,0 0 0,-5-16 0,3 17 0,1-1 0,-1-12 0,0 2 0,-12-58 0,8 9 0,5 57 0,1-1 0,1-13 0,0 17 0,0 0 0,0-1 0,-1 1 0,0 0 0,-1 0 0,-3-9 0,3 10 0,0 0 0,1 0 0,-2-13 0,-2-14 0,-1 5 0,6 24 0,-1-1 0,1 0 0,-2 1 0,1 0 0,-5-9 0,3 7 0,1 1 0,-1 0 0,2 0 0,-1-1 0,1 1 0,-1-11 0,2 16 0,-1 0 0,1 0 0,0 0 0,-1 0 0,0 0 0,0 0 0,1 0 0,-1 1 0,0-1 0,0 0 0,0 0 0,0 0 0,0 1 0,0-1 0,0 0 0,0 1 0,0-1 0,0 1 0,-1-1 0,1 1 0,0 0 0,0-1 0,0 1 0,-1 0 0,1 0 0,0 0 0,-2 0 0,-7-2 0,0 2 0,-13-1 0,20 1 0,-244 1 0,182 5 0,-140-6 0,138 7 0,11-11 0,36 1 0,16 3 0,-1 0 0,1 0 0,0 0 0,0 0 0,0 1 0,0-1 0,0 1 0,0 0 0,0 0 0,0 0 0,0 1 0,0-1 0,-5 3 0,8-2 0,-2-1 0,1 0 0,0 1 0,0-1 0,0 1 0,1 0 0,-1 0 0,0-1 0,1 1 0,-1 1 0,1-1 0,0 0 0,-1 0 0,2 0 0,-1 0 0,0 0 0,0 1 0,1-1 0,-1 0 0,1 1 0,0 3 0,0-4 0,0 0 0,0 0 0,0 0 0,0 0 0,0 0 0,1 0 0,-1 0 0,1 0 0,0 0 0,0-1 0,-1 1 0,2 0 0,-1 0 0,0 0 0,0-1 0,0 1 0,1-1 0,2 3 0,-2-3 0,1 1 0,-1-1 0,0 0 0,1 0 0,0 0 0,0 0 0,-1 0 0,1-1 0,0 1 0,0-1 0,0 0 0,0 1 0,-1-1 0,4-1 0,133 7 0,-91-5 0,44-2 0,-63-2 0,17-1 0,53-2 0,35 11 0,-127-4 0,1-1 0,-1 1 0,0 0 0,0 1 0,0 0 0,0 0 0,-1 0 0,1 1 0,-1 0 0,0 0 0,1 0 0,8 6 0,-13-6 0,0-1 0,1 0 0,-1 1 0,0 0 0,0-1 0,0 1 0,-1 0 0,1 0 0,-1 0 0,1 0 0,-2 0 0,1 0 0,0 0 0,0 0 0,-1 0 0,0 0 0,1 0 0,-1 0 0,-1 1 0,1-1 0,0 0 0,-1 0 0,-1 4 0,2-6 0,-2 0 0,2 0 0,-1 0 0,1 0 0,-2 0 0,2 0 0,-1-1 0,-1 1 0,2 0 0,-1 0 0,-1 0 0,1-1 0,0 1 0,0-1 0,0 1 0,-1-1 0,1 1 0,0-1 0,0 0 0,0 1 0,-1-1 0,1 0 0,-2 0 0,-5 1 0,0-1 0,-14-1 0,11 1 0,-7 0 0,0 1 0,-34 7 0,52-8 0,-27 3 0,0-1 0,-1-1 0,-27-3 0,2 1 0,40 0 0,1 0 0,0 0 0,-21-6 0,21 4 0,0 1 0,0 0 0,-22-1 0,-35-4 0,67 7 0,-22 0 0,-2 0 0,-34 6 0,49-5 0,5 0 0,1 0 0,-1 0 0,-8 3 0,12-3 0,0-1 0,1 1 0,-1 0 0,1-1 0,-1 1 0,1 0 0,0 0 0,0 0 0,0 0 0,-1 0 0,1 0 0,1 0 0,-2 0 0,1 1 0,1-1 0,-1 1 0,-1 1 0,-6 13 0,6-13 0,0 0 0,0 0 0,1 1 0,-1-1 0,1 0 0,0 1 0,0 3 0,1-6 0,0 1 0,0-1 0,0 0 0,0 0 0,0 0 0,1 0 0,0 0 0,-1 0 0,0 0 0,1 0 0,-1 0 0,1 0 0,0 0 0,0 0 0,-1 0 0,1 0 0,0-1 0,0 1 0,0 0 0,0 0 0,0 0 0,0-1 0,0 1 0,0-1 0,1 1 0,-1-1 0,1 1 0,7 2 0,-2 0 0,2-1 0,0 0 0,-1 0 0,1-1 0,15 2 0,57-3 0,-35-2 0,457 2 0,-498 1 0,1 1 0,0-1 0,-2 1 0,2-1 0,-1 2 0,0-1 0,0 0 0,0 1 0,7 5 0,-2-1 0,-8-7 0,-1 1 0,1 0 0,-1 1 0,1-1 0,-1 0 0,1 1 0,-1-1 0,0 0 0,0 0 0,0 1 0,0 0 0,0-1 0,-1 1 0,1-1 0,0 1 0,-1 0 0,1 1 0,-1-2 0,0 0 0,0 0 0,0 0 0,0-1 0,0 2 0,0-2 0,-1 1 0,1 0 0,0 0 0,0-1 0,0 1 0,-1 0 0,0 0 0,1-1 0,0 1 0,-1 0 0,1 0 0,-1-1 0,0 1 0,1-1 0,-1 1 0,0-1 0,0 1 0,1-1 0,-2 1 0,2-1 0,-1 1 0,0-1 0,0 0 0,0 0 0,1 1 0,-2-1 0,2 0 0,-1 0 0,0 0 0,-2 0 0,-17 2 0,0-1 0,-28-3 0,3 1 0,-98 5 0,-10-1 0,-9 5 0,76-3 0,-7-6 0,-15 3 0,107-2 0,-1 0 0,1 0 0,-1 0 0,0 1 0,0-1 0,1 0 0,-1 1 0,0-1 0,1 1 0,-1 0 0,1-1 0,0 1 0,-1 0 0,1 0 0,0 0 0,0 0 0,-1 0 0,1 0 0,-1 2 0,2-2 0,-1-1 0,1 1 0,-1 0 0,1 0 0,0 0 0,0 0 0,0-1 0,0 1 0,0 0 0,0 0 0,0 0 0,0-1 0,0 1 0,0 0 0,0 0 0,0 0 0,1 0 0,-1-1 0,1 1 0,-1 0 0,0 0 0,1-1 0,-1 1 0,1 0 0,0-1 0,-1 1 0,1-1 0,0 1 0,-1 0 0,1-1 0,0 1 0,0-1 0,0 1 0,1 0 0,2 0 0,-1 1 0,1-1 0,0 1 0,0-1 0,1 0 0,-2-1 0,1 1 0,1-1 0,5 1 0,17 1 0,0 4 0,1-3 0,41 3 0,58-7 0,-52 0 0,348 1 0,-421 1 0,1-1 0,-1 0 0,0 1 0,1-1 0,-1 1 0,1 0 0,-1 0 0,0 0 0,0 0 0,0 0 0,1 1 0,-2-1 0,1 0 0,0 1 0,0-1 0,0 1 0,2 3 0,4 4 0,-1 0 0,8 13 0,-9-11 0,-5-11 0,0 1 0,-1-1 0,0 1 0,1-1 0,-1 0 0,0 1 0,0-1 0,1 1 0,-1-1 0,1 1 0,-1-1 0,0 1 0,0 0 0,0 0 0,0-1 0,0 1 0,0-1 0,0 1 0,0-1 0,0 1 0,0-1 0,0 1 0,0-1 0,0 1 0,-1-1 0,1 1 0,0 0 0,-1-1 0,1 0 0,0 1 0,-1 0 0,1 0 0,-2 0 0,0 0 0,1-1 0,-1 1 0,0 0 0,0-1 0,0 1 0,0-1 0,0 1 0,1-1 0,-4 0 0,-23 3 0,-1-2 0,0-1 0,1-2 0,-31-4 0,-59-2 0,-435 9-1365</inkml:trace>
</inkml:ink>
</file>

<file path=ppt/ink/ink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386"/>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1,'1184'0,"-1198"0,7 0</inkml:trace>
</inkml:ink>
</file>

<file path=ppt/ink/ink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87"/>
    </inkml:context>
    <inkml:brush xml:id="br0">
      <inkml:brushProperty name="width" value="0.1" units="cm"/>
      <inkml:brushProperty name="height" value="0.1" units="cm"/>
      <inkml:brushProperty name="color" value="#FFC114"/>
    </inkml:brush>
  </inkml:definitions>
  <inkml:trace contextRef="#ctx0" brushRef="#br0">1 224 24575,'1'0'0,"0"0"0,0-1 0,0 1 0,0-1 0,0 0 0,0 1 0,0-1 0,0 0 0,0 1 0,0-2 0,-1 2 0,1-1 0,0 0 0,-1 0 0,1 0 0,-1 0 0,1 0 0,0 0 0,-1-2 0,10-9 0,-1 4 0,0 1 0,-1-2 0,1 2 0,-2-2 0,1 0 0,6-12 0,27-28 0,-39 46 0,0 0 0,1 1 0,0 0 0,-1 0 0,1 0 0,0 0 0,0 1 0,5-3 0,14-9 0,-18 10 0,1-1 0,0 2 0,1-1 0,-2 1 0,2-1 0,-1 1 0,1 0 0,8-2 0,23-9 0,-36 13 0,0-1 0,0 1 0,0 0 0,0-1 0,0 1 0,1-1 0,-1 1 0,0 0 0,0 0 0,0 0 0,0 0 0,0-1 0,0 1 0,1 0 0,-1 1 0,0-1 0,1 0 0,0 1 0,-1-1 0,1 1 0,-1 0 0,0-1 0,0 1 0,0 0 0,0 0 0,0 0 0,0 0 0,0 0 0,0 0 0,0 0 0,1 2 0,1 1 0,1 0 0,0-1 0,0 1 0,0 0 0,1-1 0,-1 0 0,1 0 0,0 0 0,0-1 0,7 3 0,-4-1 0,0-1 0,13 11 0,-15-12 0,-2 1 0,2-1 0,-1 1 0,10 1 0,-9-2 0,2 1 0,-5-3 0,-1 1 0,0 0 0,0 0 0,1-1 0,-2 1 0,2 0 0,-1 0 0,-1 1 0,2-1 0,1 3 0,7 6 0,2 2 0,-1-1 0,1-1 0,1 0 0,-1-1 0,29 15 0,3-3 0,-45-21 0,0 0 0,1 0 0,-1 0 0,0 0 0,0 0 0,0 0 0,0 0 0,0 0 0,0 0 0,0 0 0,1 0 0,-1 0 0,0 0 0,0 0 0,0 1 0,0-1 0,0 0 0,0 0 0,0 0 0,0 0 0,0 0 0,0 0 0,0 0 0,0 0 0,1 1 0,-1-1 0,0 0 0,0 0 0,0 0 0,0 0 0,0 0 0,0 0 0,0 1 0,0-1 0,0 0 0,0 0 0,0 0 0,0 0 0,0 0 0,-1 1 0,-5 3 0,-9-1 0,-6-2 0,0 0 0,-29-3 0,23 0 0,-21-2 0,-51-2 0,53 0 0,27 3 0,0 1 0,-23-1 0,12 4 0,-45-2 0,74 1 0,1 0 0,-1 0 0,0 0 0,0 0 0,1 0 0,-1-1 0,1 1 0,-2 0 0,2 0 0,-1 0 0,1-1 0,-1 1 0,0 0 0,1-1 0,-1 1 0,1-1 0,-1 1 0,0 0 0,1-1 0,0 1 0,-1-1 0,0 1 0,1-1 0,0 1 0,0-1 0,-1 0 0,1 0 0,0 1 0,0-1 0,0 1 0,-1-1 0,1 1 0,0-1 0,0 0 0,0 1 0,0-1 0,0 0 0,0 1 0,0-1 0,1 0 0,-1 1 0,0-1 0,0 0 0,0 1 0,0-1 0,1 0 0,0-1 0,0-1 0,1 1 0,-1-1 0,1 1 0,-1-1 0,1 1 0,-1 0 0,1 0 0,0 0 0,3-2 0,9-8 0,-13 10 0,1 0 0,0 0 0,0 0 0,1 1 0,-1-1 0,0 0 0,5-1 0,28-20 0,1 10 0,-21 8 0,-12 4 0,0 0 0,0 0 0,1 0 0,-1 0 0,1 0 0,-1 1 0,1-1 0,-1 1 0,0-1 0,1 1 0,0 0 0,-1 1 0,6 0 0,1 2 0,1 1 0,-1 0 0,0 1 0,0 0 0,10 6 0,-4-2 0,-7-4 0,-2-1 0,1 2 0,-1-2 0,0 2 0,-1 0 0,1 0 0,9 12 0,-15-18 0,1 1 0,-1 1 0,0-2 0,0 1 0,1 0 0,-1-1 0,0 1 0,1-1 0,-1 1 0,3 0 0,0 0 0,-13-1 0,-19 0 0,6 0 0,0-1 0,0 0 0,-38-8 0,51 7 0,0 1 0,0 1 0,0-1 0,0 1 0,-11 1 0,-24-1 0,44 0 0,-1 1 0,1-1 0,0 0 0,-1 0 0,0-1 0,1 1 0,-1 0 0,1 0 0,0 0 0,-1 0 0,0 0 0,1 0 0,0 0 0,-1-1 0,1 1 0,0 0 0,-1 0 0,0 0 0,1-1 0,0 0 0,0 1 0,-1 0 0,1 0 0,0-1 0,0 1 0,-1 0 0,0-1 0,1 0 0,0 1 0,1-1 0,-1 1 0,0-1 0,0 1 0,1-1 0,-1 0 0,0 1 0,0-1 0,0 0 0,1 1 0,-1-1 0,0 1 0,1 0 0,-1-1 0,2 0 0,24-19 0,-22 18 0,-1 0 0,0 0 0,0 1 0,0 0 0,0 0 0,1 0 0,-1 1 0,1-1 0,-1 0 0,1 1 0,-1-1 0,1 1 0,-1 0 0,1 0 0,-1 1 0,0 0 0,1-1 0,4 2 0,-5-1 0,-1-1 0,0 1 0,0 0 0,0-1 0,0 1 0,0 0 0,0 1 0,-1-1 0,1 0 0,0 0 0,0 0 0,1 3 0,-1-3 0,-2 0 0,1 0 0,-1 0 0,1 1 0,0-1 0,-1 0 0,0 0 0,1 1 0,-1-1 0,0 0 0,0 0 0,0 0 0,0 0 0,0 1 0,0-1 0,0 0 0,0 1 0,0-1 0,0 0 0,-1 0 0,0 2 0,0-1 0,0-1 0,0 1 0,0-1 0,0 0 0,-1 1 0,1 0 0,0-1 0,-1 0 0,1 0 0,-1 0 0,1 0 0,-1 1 0,0-1 0,1-1 0,-1 1 0,0 0 0,-2 0 0,-6 2 0,1 0 0,-14 1 0,3 1 0,7-3-4,-1 0-1,0-1 1,-1 0-1,2-1 1,-22-1-1,-3 0-1333</inkml:trace>
</inkml:ink>
</file>

<file path=ppt/ink/ink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88"/>
    </inkml:context>
    <inkml:brush xml:id="br0">
      <inkml:brushProperty name="width" value="0.1" units="cm"/>
      <inkml:brushProperty name="height" value="0.1" units="cm"/>
      <inkml:brushProperty name="color" value="#FFC114"/>
    </inkml:brush>
  </inkml:definitions>
  <inkml:trace contextRef="#ctx0" brushRef="#br0">232 55 24575,'-2'-2'0,"1"1"0,-1-1 0,0 1 0,0 0 0,0 0 0,1 0 0,-1-1 0,-1 1 0,2 0 0,-2 1 0,-2-2 0,2 1 0,-1-1 0,0-1 0,0 1 0,0 0 0,0-1 0,-4-4 0,-9-6 0,15 12 0,0 0 0,0 0 0,0 1 0,1-1 0,-2 0 0,1 1 0,0-1 0,0 1 0,0 0 0,0 0 0,0-1 0,-1 1 0,1 0 0,0 0 0,0 1 0,0-1 0,-4 1 0,2 0 0,1 0 0,-1 0 0,1 0 0,0 0 0,0 0 0,0 1 0,0 0 0,0 0 0,0-1 0,-3 4 0,3-2 0,-1-1 0,1 0 0,-1 0 0,0 0 0,1 0 0,-1-1 0,-1 0 0,-3 2 0,2-2 0,2 1 0,-1 0 0,0-1 0,1 2 0,-8 3 0,12-6 0,0 0 0,-1 0 0,1 0 0,0 0 0,0 1 0,-1-1 0,1 0 0,0 0 0,-1 1 0,1-1 0,0 0 0,0 0 0,0 0 0,0 0 0,-1 1 0,1-1 0,0 0 0,0 0 0,0 0 0,0 1 0,0-1 0,0 0 0,0 0 0,0 0 0,-1 1 0,1-1 0,0 0 0,0 0 0,0 1 0,0-1 0,0 0 0,0 0 0,0 0 0,0 1 0,0-1 0,1 0 0,9 2 0,18-6 0,-18 2 45,1 1-1,13-1 1,13-1-1544</inkml:trace>
</inkml:ink>
</file>

<file path=ppt/ink/ink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370"/>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0,'1024'0,"-1020"0</inkml:trace>
</inkml:ink>
</file>

<file path=ppt/ink/ink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371"/>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0,0 0,-2 0,2 0,-1 0,1 0,0 0,0 0,0 0,-1 0</inkml:trace>
</inkml:ink>
</file>

<file path=ppt/ink/ink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72"/>
    </inkml:context>
    <inkml:brush xml:id="br0">
      <inkml:brushProperty name="width" value="0.05" units="cm"/>
      <inkml:brushProperty name="height" value="0.05" units="cm"/>
      <inkml:brushProperty name="color" value="#E71224"/>
    </inkml:brush>
  </inkml:definitions>
  <inkml:trace contextRef="#ctx0" brushRef="#br0">0 14 24575,'197'0'0,"-192"-1"0,0 1 0,0-1 0,0 0 0,9-3 0,17-2 0,-10 6 0,33 3 0,-41-3 0,13 2 0,57 3 0,-29-8 0,-35 2 0,43 1 0,27 3 0,94 4 0,-171-8 0,-1 1 0,12-3 0,-14 1 0,4 1 13,-1 0-1,21 2 0,-7 0-1414</inkml:trace>
</inkml:ink>
</file>

<file path=ppt/ink/ink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73"/>
    </inkml:context>
    <inkml:brush xml:id="br0">
      <inkml:brushProperty name="width" value="0.2" units="cm"/>
      <inkml:brushProperty name="height" value="0.2" units="cm"/>
      <inkml:brushProperty name="color" value="#E71224"/>
    </inkml:brush>
  </inkml:definitions>
  <inkml:trace contextRef="#ctx0" brushRef="#br0">1 1317 24575,'0'-2'0,"1"0"0,-1 0 0,1 0 0,-1 0 0,2 0 0,-2 0 0,1 0 0,1 0 0,-1 0 0,0 0 0,0 1 0,4-4 0,8-12 0,-2-14 0,-8 23 0,-1 2 0,1-2 0,0 1 0,8-13 0,-8 15 0,0 1 0,0-1 0,-1 0 0,-1 0 0,1 0 0,0-1 0,-1 1 0,0 0 0,0-11 0,0 14 0,-1 0 0,1-1 0,-1 0 0,2 1 0,-1 0 0,0-1 0,0 1 0,0 0 0,4-4 0,-4 5 0,1-1 0,-1 0 0,1-1 0,-1 1 0,-1 0 0,2 0 0,-1-1 0,-1 1 0,1 0 0,0 0 0,-1-5 0,0 5 0,0 1 0,0-1 0,0 0 0,0 0 0,0 1 0,0-1 0,0 0 0,1 0 0,-1 0 0,1 1 0,0-1 0,-1 0 0,1 1 0,0-1 0,0 1 0,0-1 0,1 1 0,-1-1 0,0 1 0,2-2 0,-2 2 0,0 0 0,0 0 0,-1-1 0,1 1 0,-1-1 0,1 1 0,0 0 0,-1-1 0,0 0 0,0 1 0,1 0 0,-1-1 0,0-1 0,0 1 0,0 0 0,0 0 0,0 0 0,0 1 0,1-2 0,0 2 0,-1-1 0,3-3 0,0-1 0,1-1 0,-1 0 0,0 0 0,-1 0 0,0 0 0,0 0 0,-1 0 0,1-12 0,-1 16 0,0-2 0,0 2 0,1-1 0,-1 0 0,4-4 0,2-9 0,-2 5 0,-1 1 0,10-16 0,-14 26 0,8-14 0,-8 14 0,0 1 0,0 0 0,1-1 0,-1 1 0,0-1 0,0 1 0,0 0 0,0-1 0,0 1 0,0-1 0,0 1 0,0 0 0,0-1 0,0 0 0,0 1 0,0-1 0,0 1 0,0 0 0,0-1 0,0 1 0,0-1 0,0 1 0,-1 0 0,1-1 0,0 1 0,0 0 0,0-1 0,-1 1 0,1 0 0,-1-1 0,1 1 0,-1 0 0,1 0 0,0 0 0,0 0 0,0 0 0,-1 0 0,1 0 0,0 0 0,-1 0 0,1 0 0,0 0 0,0 0 0,0 0 0,0 0 0,-1 0 0,1 0 0,0 1 0,0-1 0,0 0 0,0 0 0,0 0 0,-1 0 0,1 0 0,0 0 0,0 1 0,0-1 0,-1 0 0,1 0 0,0 0 0,0 0 0,0 1 0,0-1 0,0 0 0,0 0 0,0 0 0,0 0 0,0 1 0,0-1 0,0 0 0,0 0 0,0 0 0,0 1 0,0-1 0,0 0 0,0 0 0,0 0 0,0 0 0,0 1 0,0-1 0,1 0 0,-1 0 0,0 1 0,1-1 0,-1 1 0,0-1 0,0 0 0,0 0 0,0 0 0,0 1 0,0-1 0,0 0 0,1 0 0,-1 0 0,0 0 0,0 1 0,0-1 0,0 0 0,1 0 0,-1 0 0,0 0 0,1 0 0,-1 0 0,0 1 0,0-1 0,0 0 0,1 0 0,-1 0 0,0 0 0,0 0 0,1 0 0,-1 0 0,1 0 0,-1 0 0,0 0 0,0 0 0,0 0 0,1 0 0,-1 0 0,0 0 0,0 0 0,1 0 0,-1-1 0,0 1 0,1 0 0,-1 0 0,0 0 0,0 0 0,0 0 0,1 0 0,-1-1 0,0 1 0,0 0 0,0 0 0,0 0 0,0 0 0,1-1 0,-1 1 0,0 0 0,0 0 0,1-1 0,-1 0 0,1 0 0,-1 0 0,1 0 0,0 1 0,-1-1 0,1 0 0,-1 0 0,0 0 0,0 0 0,1 0 0,-1 0 0,1 0 0,-1 0 0,0 0 0,0 0 0,0-2 0,1-9 0,-1 12 0,0-1 0,0 1 0,1 0 0,-1 0 0,0-1 0,1 1 0,-1 0 0,0 0 0,0 0 0,0-1 0,1 1 0,-1 0 0,0 0 0,0 0 0,0 0 0,1-1 0,-1 1 0,1 0 0,-1 0 0,0 0 0,0 0 0,1 0 0,-1 0 0,0 0 0,1 0 0,-1 0 0,1 0 0,-1 0 0,0 0 0,0 0 0,1 0 0,-1 0 0,0 0 0,0 0 0,1 0 0,-1 0 0,1 0 0,-1 1 0,1 2 0,-10-1 0,9-2 0,-1 0 0,0 0 0,0 1 0,0-1 0,0 0 0,0-1 0,1 1 0,-1 0 0,0 0 0,0 0 0,0 0 0,0 0 0,-1-1 0,2 1 0,0 0 0,0-1 0,0 1 0,-1 0 0,1 0 0,0 0 0,-1-1 0,1 1 0,0 0 0,0 0 0,0-1 0,0 1 0,0 0 0,0 0 0,0-1 0,-1 1 0,1 0 0,0 0 0,0-1 0,0 1 0,0 0 0,0-1 0,0 1 0,0 0 0,1-4 0,0 2 0,0-1 0,0 0 0,1 0 0,2-4 0,5-11 0,-7 13 0,-1 0 0,1 1 0,1-1 0,3-5 0,-5 7 0,2-1 0,-1 0 0,-1 0 0,1 0 0,-1 1 0,1-7 0,-1 8 0,-1-1 0,1 1 0,0 0 0,-1 0 0,1 0 0,1 0 0,-2 0 0,1 0 0,1 0 0,1-1 0,5-10 0,-7 11 0,0 0 0,0 1 0,-1-1 0,0-1 0,0 2 0,1-1 0,-1 0 0,-1-4 0,1 4 0,0 0 0,0 0 0,0 0 0,0 0 0,1 0 0,-1 0 0,0 0 0,3-3 0,-1-1 0,1 1 0,-2-1 0,1 0 0,1-6 0,0-2 0,4 2 0,-7 11 0,2 0 0,-2 0 0,1 0 0,-1 0 0,1-1 0,0 1 0,-1 0 0,1 0 0,-1 0 0,0 0 0,0 0 0,1-3 0,0 1 0,-1 0 0,1 0 0,-1 0 0,2-1 0,-2 2 0,1-1 0,1 0 0,-1 0 0,1 0 0,4-4 0,-4 4 0,0 0 0,0-1 0,0 1 0,0 0 0,0-1 0,-1 0 0,2-6 0,-1 3 0,0-1 0,0 0 0,2 0 0,6-12 0,-2 3 0,1-3 0,-6 12 0,0 1 0,0 0 0,7-10 0,19-32 0,-11 27 0,-9 10 0,-7 10 0,-5 4 0,2-4 0,1 2 0,0 0 0,-1-1 0,1 1 0,0 0 0,0 0 0,0-1 0,0 1 0,0 0 0,0 0 0,0 0 0,0-1 0,-1 1 0,1 0 0,0 0 0,0 0 0,0 0 0,0 0 0,-1-1 0,1 1 0,0 0 0,-1 0 0,1-1 0,0 1 0,0 0 0,0 0 0,-1 0 0,1 0 0,0 0 0,0 0 0,-1 0 0,1 0 0,0 0 0,-1 0 0,1 0 0,0 0 0,0 0 0,-1 0 0,1 0 0,0 0 0,0 0 0,0 0 0,-1 0 0,1 0 0,-1 1 0,1-1 0,0 0 0,0 0 0,0 1 0,-1-1 0,1 0 0,0 0 0,0 0 0,0-1 0,0-2 0,1 1 0,0-1 0,0 0 0,0 1 0,0-1 0,0 0 0,1 1 0,3-5 0,-2 3 0,1 0 0,-1-1 0,0 1 0,0-1 0,-1 1 0,1-1 0,2-8 0,-2 5 0,3-5 0,1 1 0,12-16 0,-7 8 0,-10 17 0,-1 0 0,1 1 0,-1-2 0,0 1 0,1-5 0,-2 6 0,1-1 0,-1 0 0,2 0 0,-2 1 0,1-1 0,1 0 0,-1 1 0,3-3 0,0-1-86,-2 3-56,-1 1 0,1 0 0,-1 1 0,1-2 0,0 2-1,0-1 1,0 0 0,3-1 0</inkml:trace>
</inkml:ink>
</file>

<file path=ppt/ink/ink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83"/>
    </inkml:context>
    <inkml:brush xml:id="br0">
      <inkml:brushProperty name="width" value="0.05" units="cm"/>
      <inkml:brushProperty name="height" value="0.05" units="cm"/>
      <inkml:brushProperty name="color" value="#E71224"/>
    </inkml:brush>
  </inkml:definitions>
  <inkml:trace contextRef="#ctx0" brushRef="#br0">987 13 24575,'-9'1'0,"0"-1"0,-16 5 0,20-4 0,0 0 0,0 0 0,-1 0 0,1 0 0,-1-1 0,1 0 0,0 0 0,-1 0 0,1 0 0,0-1 0,-8-1 0,1-2 0,0 2 0,-1 0 0,1 0 0,-1 1 0,1-1 0,0 2 0,-22 2 0,-30-2 0,19-4 0,-30-2 0,-184 6 0,210 4 0,18-1 0,5 0 0,-10 0 0,-131-3-1365</inkml:trace>
</inkml:ink>
</file>

<file path=ppt/ink/ink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84"/>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4:20:07.823"/>
    </inkml:context>
    <inkml:brush xml:id="br0">
      <inkml:brushProperty name="width" value="0.1" units="cm"/>
      <inkml:brushProperty name="height" value="0.1" units="cm"/>
      <inkml:brushProperty name="color" value="#66CC00"/>
      <inkml:brushProperty name="ignorePressure" value="1"/>
    </inkml:brush>
  </inkml:definitions>
  <inkml:trace contextRef="#ctx0" brushRef="#br0">246 1,'-244'1542,"243"-1536</inkml:trace>
</inkml:ink>
</file>

<file path=ppt/ink/ink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85"/>
    </inkml:context>
    <inkml:brush xml:id="br0">
      <inkml:brushProperty name="width" value="0.2" units="cm"/>
      <inkml:brushProperty name="height" value="0.2" units="cm"/>
      <inkml:brushProperty name="color" value="#E71224"/>
    </inkml:brush>
  </inkml:definitions>
  <inkml:trace contextRef="#ctx0" brushRef="#br0">0 1215 24575,'15'-4'0,"1"1"0,17-2 0,5-1 0,-24 4 0,-1 1 0,0 0 0,25 3 0,-3-1 0,88 4 0,-41-1 0,21-4 0,18 0 0,-115 1 0,-1 1 0,1-1 0,-1 0 0,0 1 0,0 0 0,9 4 0,8 3 0,-21-8 0,0-1 0,1 1 0,-1 0 0,0 0 0,0-1 0,1 1 0,-2 1 0,1-1 0,1-1 0,0 3 0,10 7 0,-13-12 0,-1 1 0,1-1 0,0-1 0,0 1 0,0 0 0,0 0 0,1-1 0,-1 1 0,1 0 0,0 0 0,-1-1 0,1-2 0,1 2 0,0 0 0,0 0 0,0 1 0,-1-2 0,1 2 0,-1-1 0,0 0 0,0 0 0,0 0 0,0 0 0,0 0 0,-1 0 0,1 0 0,-3-3 0,0-4 0,1 0 0,-3-20 0,3 18 0,-5-19 0,3 17 0,2 12 0,1-2 0,-1 2 0,2-1 0,-1-1 0,0 2 0,0-1 0,1-1 0,0 1 0,0 0 0,0-5 0,3 13 0,-3-4 0,1 0 0,0-1 0,-1 1 0,0 0 0,1 0 0,-1 0 0,0-1 0,0 1 0,1 0 0,-1 0 0,0 0 0,0-1 0,0 1 0,0 0 0,0 0 0,0 0 0,0 0 0,0 0 0,-1-1 0,1 1 0,0 0 0,-1 1 0,-2 1 0,0 0 0,0-1 0,-1 1 0,0-1 0,1 1 0,-1-1 0,0 0 0,0 0 0,0-1 0,-7 2 0,-15 8 0,23-9 0,0-1 0,0 0 0,-1 0 0,1 0 0,0 0 0,-1-1 0,0 1 0,-6-1 0,-32 0 0,19-1 0,0 1 0,-2 0 0,0 0 0,0 1 0,-33 6 0,-53 10 0,104-17 0,-9 2 0,1-1 0,-1-1 0,0-1 0,1 1 0,-1-2 0,-25-5 0,37 6 0,0 0 0,1 0 0,0 0 0,0-1 0,0 0 0,0 1 0,0-1 0,0 0 0,0 0 0,-2-2 0,4 3 0,0 0 0,0 1 0,1-1 0,-1 0 0,1 0 0,-1 0 0,0 0 0,1 0 0,-1 0 0,1 0 0,0 0 0,0 1 0,-1-1 0,1 0 0,0 0 0,-1-1 0,1 1 0,0 0 0,0 0 0,1 0 0,-1 1 0,0-1 0,1 0 0,-1 0 0,0-1 0,0 1 0,1 1 0,-1-1 0,1 0 0,0 0 0,-1 0 0,1 0 0,-1 1 0,1-1 0,1-1 0,1-1 0,0 0 0,1 0 0,0 1 0,-1-1 0,1 1 0,0-1 0,0 1 0,1 1 0,-1-1 0,0 0 0,6-1 0,3 0 0,0 1 0,21-2 0,-9 2 0,57-12 0,-55 9 0,-22 4 0,-1 0 0,1-1 0,0 1 0,0 1 0,0-1 0,9 1 0,16 2 0,49-3 0,-47-5 0,-17 2 0,8 1 0,-18 2 0,0 1 0,0-1 0,0 0 0,1 0 0,-1-1 0,7-2 0,-12 4 0,0 0 0,0 0 0,0 0 0,0 0 0,0 0 0,0 0 0,0 0 0,0 0 0,0 0 0,0 0 0,0 0 0,0 0 0,0 0 0,0 0 0,0 0 0,0 0 0,0 0 0,1-1 0,-1 1 0,0 0 0,0 0 0,0 0 0,0 0 0,0 0 0,0 0 0,0 0 0,0 0 0,0 0 0,0 0 0,0 0 0,0 0 0,0 0 0,0-1 0,0 1 0,0 0 0,-1 0 0,1 0 0,0 0 0,0 0 0,0 0 0,0-1 0,0 1 0,0 0 0,0 0 0,0 0 0,0 0 0,0 0 0,0 0 0,0 0 0,-6-3 0,-7-1 0,-4 1 0,0 1 0,0 0 0,1 2 0,-1 0 0,0 0 0,-18 3 0,17-1 0,-10 1 0,-32 0 0,26-4 0,-45-7 0,65 7 0,9 1 0,2 0 0,-1 0 0,-1-1 0,2 1 0,-6-2 0,8 2 0,0-1 0,0 1 0,1 0 0,-1-1 0,0 0 0,0 1 0,1 0 0,-1-1 0,0 1 0,1-1 0,-1 1 0,1-1 0,-1 0 0,0 1 0,1-1 0,0 1 0,-1-1 0,1 0 0,0 1 0,0-1 0,-1 0 0,1 0 0,-1 0 0,1 1 0,0-1 0,0 0 0,0 1 0,0-1 0,0-1 0,0-56 0,-1 34 0,4-34 0,1 30 0,6-38 0,0 31 0,1 1 0,18-38 0,8-18 0,-33 80 0,-1 1 0,3-18 0,2-10 0,-8 37 0,0 0 0,0 0 0,0 1 0,0-1 0,0 0 0,0 0 0,0 0 0,0 0 0,1 0 0,-1 0 0,0 0 0,0 0 0,0 0 0,0 0 0,0 0 0,0 0 0,0 0 0,0 0 0,0 0 0,0 0 0,0 0 0,0 0 0,0 0 0,0 0 0,0 0 0,0 0 0,1 0 0,-1 0 0,0 0 0,0-1 0,0 9 0,-2 10 0,-10 52 0,0 128 0,13-171 0,1-1 0,3 1 0,11 43 0,-11-49 0,-2 2 0,0-2 0,-1 25 0,18-132 0,-12 59 0,-1 0 0,-2-1 0,2-40 0,-6 9 0,-3-70 0,-1 77 0,-1-31 0,7 28 0,-2 49 0,0-1 0,0 1 0,1-1 0,0 1 0,0-1 0,5-7 0,-5 15 0,-1 6 0,-1 7 0,2 93 0,31 193 0,-8-189 0,-18-86 0,2 0 0,16 35 0,-15-38 0,4 4 0,-10-43 0,-1-158 0,-4 100 0,0 43 0,-11-60 0,-17-32 0,23 99 0,-12-40 0,13 45 0,1-1 0,1 0 0,1-28 0,2 35 0,-1 8 0,1 0 0,0-1 0,1 0 0,-1 1 0,2 0 0,2-11 0,-4 17 0,0 0 0,0 0 0,0 0 0,0 0 0,0 0 0,0 0 0,0 0 0,0 0 0,0 0 0,0 0 0,0-1 0,0 1 0,0 0 0,0 0 0,0 0 0,0 0 0,0 0 0,0 0 0,1 0 0,-1 0 0,0 0 0,0 0 0,0 0 0,0 0 0,0 0 0,0 0 0,0 0 0,0 0 0,0 0 0,1 0 0,-1 0 0,0 0 0,0 0 0,0 0 0,0 0 0,0 0 0,0 0 0,0 0 0,0 0 0,0 0 0,0 0 0,0 0 0,0 0 0,0 0 0,0 0 0,0 0 0,0 0 0,0 0 0,1 0 0,-1 0 0,0 0 0,0 0 0,0 0 0,0 0 0,0 0 0,0 1 0,0-1 0,0 0 0,0 0 0,4 6 0,3 10 0,-6-14 0,58 174 0,-36-98 0,-17-51 0,6 47 0,-7-34 0,9 27 0,13 47 0,-10-51 0,-12-47 0,3 30 0,-9-73 0,-34-177 0,-2-12 0,-1 70 0,32 127 0,-31-118 0,34 125 0,-6-27 0,9 36 0,0 0 0,-1 0 0,2 1 0,-1-1 0,0 0 0,0 0 0,1 0 0,-1 1 0,2-1 0,-2 1 0,4-5 0,1-1 0,-2-1 0,1 1 0,3-11 0,4-10 0,-11 29 0,0 0 0,0-1 0,0 1 0,0 0 0,0 0 0,0 0 0,0 0 0,0 0 0,0 0 0,0 0 0,0-1 0,0 1 0,0 0 0,1 0 0,-1 0 0,0 0 0,0 0 0,0 0 0,0 0 0,1 0 0,-1 0 0,0 0 0,0-1 0,0 1 0,0 0 0,0 0 0,0 0 0,0 0 0,0 0 0,1 0 0,-1 0 0,0 0 0,0 0 0,0 0 0,0 0 0,0 0 0,0 0 0,1 0 0,-1 0 0,0 0 0,0 0 0,0 0 0,1 0 0,-1 0 0,4 6 0,3 10 0,-6-15 0,10 26 0,-7-20 0,-1 0 0,0 0 0,-1 0 0,3 15 0,-4-15 0,1 0 0,0 0 0,3 7 0,2 10 0,1 2 0,-4-14 0,3 23 0,0 3 0,0-3 0,4 22 0,-9-43 0,1 24 0,0-6 0,1 32 0,2-6 0,2-23 0,-4-7 0,3 35 0,-7-62 0,5 33 0,-2-23 0,0 21 0,-3-19 0,1 0 0,1 0 0,0 0 0,1 1 0,0-2 0,8 19 0,-7-18 0,1 1 0,-2-1 0,-1 1 0,2 17 0,-4-23 0,1-1-341,1 0 0,-1 0-1,3 7 1</inkml:trace>
</inkml:ink>
</file>

<file path=ppt/ink/ink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74"/>
    </inkml:context>
    <inkml:brush xml:id="br0">
      <inkml:brushProperty name="width" value="0.2" units="cm"/>
      <inkml:brushProperty name="height" value="0.2" units="cm"/>
      <inkml:brushProperty name="color" value="#E71224"/>
    </inkml:brush>
  </inkml:definitions>
  <inkml:trace contextRef="#ctx0" brushRef="#br0">1 108 24575,'1'-4'0,"-1"0"0,1 1 0,1-1 0,-1 1 0,0-1 0,1 1 0,0 0 0,0-1 0,0 1 0,0 0 0,5-4 0,-3 2 0,27-39 0,-30 43 0,0 0 0,0 0 0,-1 0 0,1 0 0,0 0 0,0 1 0,0-1 0,0 0 0,0 1 0,0-1 0,0 0 0,0 1 0,0-1 0,0 1 0,0 0 0,1-1 0,-1 1 0,0 0 0,1-1 0,0 1 0,-2 1 0,1-1 0,0 0 0,0 0 0,-1 1 0,1-1 0,0 0 0,0 1 0,-1-1 0,1 1 0,-1-1 0,1 1 0,0-1 0,-1 1 0,1-1 0,-1 1 0,0-1 0,1 1 0,0 0 0,-1 0 0,0 0 0,0-1 0,1 1 0,-1 0 0,0-1 0,0 1 0,0 0 0,0-1 0,0 2 0,11 60 0,-8-36 0,1 49 0,-4-72 0,1-2 0,-1 1 0,1 0 0,-1 0 0,0 0 0,1 0 0,1 2 0,-2-4 0,0 0 0,0 0 0,0 0 0,0 0 0,0 0 0,0 1 0,0-1 0,0 0 0,0 0 0,0 0 0,0 0 0,0 0 0,0 0 0,0 0 0,0 0 0,0 0 0,0 0 0,1 0 0,-1 0 0,0 0 0,0 0 0,0 1 0,0-1 0,0 0 0,1 0 0,-1 0 0,0 0 0,0 0 0,0 0 0,0 0 0,0 0 0,0 0 0,0 0 0,0 0 0,0 0 0,0 0 0,0 0 0,1 0 0,-1 0 0,0 0 0,0 0 0,0 0 0,0 0 0,0 0 0,0 0 0,0 0 0,0-1 0,3-8 0,-3 10 0,0 4 0,0 0 0,0 0 0,0 0 0,1 0 0,0 0 0,0-1 0,1 1 0,1 5 0,-2-7 0,1 0 0,-1-1 0,-1 1 0,1 0 0,0 0 0,-1 0 0,0-1 0,0 1 0,0 0 0,-1 6 0,0-5 0,1 0 0,0 0 0,0 0 0,2 7 0,-1-5 0,0 0 0,0 1 0,-1 10 0,0-11 0,0 0 0,0 0 0,0 0 0,3 8 0,1-4 0,-3-7 0,0 1 0,0-1 0,0 1 0,0 0 0,-1-1 0,1 6 0,6 48 0,-8-44 0,1 22 0,0-33 0,0 0 0,1 0 0,0 1 0,-1-1 0,1 0 0,-1 0 0,1 0 0,0 0 0,0 1 0,1-1 0,1 2 0,-4-24 0,-1 15 0,1 0 0,0 0 0,0 0 0,-1 0 0,2-9 0,-4-17 0,-4-14 0,7 38 0,-1-1 0,2 1 0,0-13 0,-1-8 0,-1 13 0,2 9 0,-1 1 0,1-2 0,-3-5 0,-2-3 0,1 0 0,1 0 0,1 0 0,-1-27 0,-1 113 0,-3 31 0,7-64 0,0 37 0,2-66 0,1 1 0,-1-1 0,1 1 0,1-1 0,-1 0 0,2 0 0,-1-1 0,2 1 0,7 9 0,-10-14 0,8 10 0,-11-14 0,0 0 0,0 0 0,1 0 0,-1 1 0,1-1 0,-1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0,3 8 0,-2 8 0,-1-10 0,-1 2 0,1 0 0,1 0 0,-1 0 0,2-1 0,2 10 0,0-2 0,-1 0 0,-1 0 0,0 20 0,-1-17 0,0 12 0,-1-20 0,0 0 0,0 0 0,5 18 0,0-8 0,3 36 0,-5-32 0,1 25 0,-4-34 0,5 20 0,-2-21 0,0 21 0,-3-30-195,0-1 0,1 1 0,-1-1 0,2 1 0,-1-1 0,2 4 0</inkml:trace>
</inkml:ink>
</file>

<file path=ppt/ink/ink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75"/>
    </inkml:context>
    <inkml:brush xml:id="br0">
      <inkml:brushProperty name="width" value="0.2" units="cm"/>
      <inkml:brushProperty name="height" value="0.2" units="cm"/>
      <inkml:brushProperty name="color" value="#E71224"/>
    </inkml:brush>
  </inkml:definitions>
  <inkml:trace contextRef="#ctx0" brushRef="#br0">49 335 24575,'0'-5'0,"0"-1"0,0 0 0,0 0 0,-1 0 0,1 1 0,-2-1 0,-1-6 0,1 5 0,0-1 0,1 0 0,0 1 0,0-1 0,1-8 0,-2-16 0,2 31 0,0-3 0,-1-1 0,0 1 0,0-1 0,0 1 0,-3-8 0,-2-10 0,3 6 0,2 9 0,0 1 0,0-1 0,1-11 0,0 11 0,0 0 0,-1 0 0,-2-11 0,0-1 51,2 15-334,0 0 0,1 0 0,-1 0-1,-3-7 1</inkml:trace>
</inkml:ink>
</file>

<file path=ppt/ink/ink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76"/>
    </inkml:context>
    <inkml:brush xml:id="br0">
      <inkml:brushProperty name="width" value="0.2" units="cm"/>
      <inkml:brushProperty name="height" value="0.2" units="cm"/>
      <inkml:brushProperty name="color" value="#E71224"/>
    </inkml:brush>
  </inkml:definitions>
  <inkml:trace contextRef="#ctx0" brushRef="#br0">0 14 24575,'2'-1'0,"1"-1"0,-1 0 0,1 1 0,0 0 0,-1 0 0,0 0 0,1 0 0,0 0 0,5-1 0,-7 3 0,-1 0 0,0 0 0,1 0 0,0 1 0,-1-1 0,0 0 0,0 0 0,0 1 0,0-1 0,0 2 0,0 4 0,4 4-1365</inkml:trace>
</inkml:ink>
</file>

<file path=ppt/ink/ink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77"/>
    </inkml:context>
    <inkml:brush xml:id="br0">
      <inkml:brushProperty name="width" value="0.1" units="cm"/>
      <inkml:brushProperty name="height" value="0.1" units="cm"/>
      <inkml:brushProperty name="color" value="#E71224"/>
    </inkml:brush>
  </inkml:definitions>
  <inkml:trace contextRef="#ctx0" brushRef="#br0">0 68 24575,'1'0'0,"1"-1"0,-1 0 0,0 1 0,0-2 0,0 2 0,0-1 0,1 0 0,-2 0 0,1 0 0,0 0 0,1-1 0,6-6 0,-4 5 0,0 0 0,0 1 0,0-1 0,-1-1 0,1 1 0,-1-1 0,0 1 0,0-1 0,-1 0 0,0 1 0,4-9 0,-7 14 0,1 0 0,-1 0 0,0 0 0,0 1 0,1-1 0,0 0 0,0 0 0,-1 1 0,1-1 0,0 0 0,1 0 0,-1 1 0,0-1 0,1 0 0,-1 0 0,1 1 0,0-1 0,0 0 0,0 0 0,0 0 0,3 3 0,4 12 0,-8-17 0,1 1 0,-1-1 0,0 1 0,0-1 0,0 1 0,1-1 0,-1 1 0,0-1 0,0 1 0,0 0 0,0-1 0,0 1 0,0-1 0,0 1 0,0-1 0,0 1 0,0-1 0,0 1 0,0-1 0,-1 1 0,1-1 0,0 1 0,0-1 0,0 1 0,-1-1 0,1 0 0,0 1 0,-1 0 0,1-1 0,-1 1 0,0-2 0,1-1 0,-1 0 0,0 0 0,1 1 0,0-1 0,0 0 0,-1 1 0,1-1 0,1-3 0,-1 5 0,-4-19 131,1 6-1627</inkml:trace>
</inkml:ink>
</file>

<file path=ppt/ink/ink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78"/>
    </inkml:context>
    <inkml:brush xml:id="br0">
      <inkml:brushProperty name="width" value="0.05" units="cm"/>
      <inkml:brushProperty name="height" value="0.05" units="cm"/>
      <inkml:brushProperty name="color" value="#E71224"/>
    </inkml:brush>
  </inkml:definitions>
  <inkml:trace contextRef="#ctx0" brushRef="#br0">1 1 24575,'7'0'0,"-6"0"0,-1 0 0,1 0 0,0-1 0,0 1 0,-1 0 0,1 0 0,0 0 0,-1 0 0,1 0 0,0 0 0,0 0 0,-1 1 0,1-1 0,-1 0 0,1 0 0,0 0 0,-1 0 0,1 1 0,0-1 0,0 0 0,-1 1 0,0-1 0,1 0 0,-1 1 0,1-1 0,0 1 0,-1-1 0,0 0 0,1 1 0,-1-1 0,0 1 0,1-1 0,-1 1 0,1-1 0,-1 1 0,0 0 0,0 0 0,0-1 0,0 1 0,1-1 0,-1 1 0,0 1 0,2 9 0,1 2 0,-1 20 0,6 2 0,-4 55 0,-3-82-9,0 1 1,1 0-1,1 0 0,0-1 0,0 1 0,6 11 0,2 3-1294</inkml:trace>
</inkml:ink>
</file>

<file path=ppt/ink/ink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81"/>
    </inkml:context>
    <inkml:brush xml:id="br0">
      <inkml:brushProperty name="width" value="0.05" units="cm"/>
      <inkml:brushProperty name="height" value="0.05" units="cm"/>
      <inkml:brushProperty name="color" value="#E71224"/>
    </inkml:brush>
  </inkml:definitions>
  <inkml:trace contextRef="#ctx0" brushRef="#br0">65 1 24575,'-1'0'0,"-1"0"0,1 0 0,-1 1 0,1-1 0,-1 0 0,1 1 0,-1-1 0,1 1 0,-1-1 0,1 1 0,-1 0 0,1-1 0,-1 1 0,1 0 0,0 0 0,0 0 0,0 0 0,-1 0 0,2 0 0,-2 0 0,0 3 0,-2 1 0,1 1 0,0 0 0,-3 10 0,0-4 0,-5 15-1365</inkml:trace>
</inkml:ink>
</file>

<file path=ppt/ink/ink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82"/>
    </inkml:context>
    <inkml:brush xml:id="br0">
      <inkml:brushProperty name="width" value="0.05" units="cm"/>
      <inkml:brushProperty name="height" value="0.05" units="cm"/>
      <inkml:brushProperty name="color" value="#E71224"/>
    </inkml:brush>
  </inkml:definitions>
  <inkml:trace contextRef="#ctx0" brushRef="#br0">13 1 24575,'-1'0'0,"0"1"0,0-1 0,-1 1 0,1 1 0,-1-1 0,1 1 0,-1 1 0,2 0 0,-1-1 0,0 0 0</inkml:trace>
</inkml:ink>
</file>

<file path=ppt/ink/ink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79"/>
    </inkml:context>
    <inkml:brush xml:id="br0">
      <inkml:brushProperty name="width" value="0.05" units="cm"/>
      <inkml:brushProperty name="height" value="0.05" units="cm"/>
      <inkml:brushProperty name="color" value="#E71224"/>
    </inkml:brush>
  </inkml:definitions>
  <inkml:trace contextRef="#ctx0" brushRef="#br0">31 0 24575,'0'1'0,"0"0"0,0-1 0,0 1 0,0-1 0,-1 1 0,1 0 0,0-1 0,-1 1 0,1-1 0,0 1 0,-1-1 0,1 1 0,0-1 0,-1 1 0,0 0 0,1-1 0,0 1 0,-1-1 0,1 0 0,-1 1 0,0-1 0,1 0 0,-1 1 0,-1-1 0,2 1 0,-1-1 0,0 1 0,0-1 0,1 1 0,-1 0 0,0-1 0,0 1 0,1 0 0,-1 0 0,1-1 0,-1 2 0,-1 4 0,4-12 0,-1-2 0,-1 8 0,0 0 0,0 0 0,0-1 0,0 1 0,0 0 0,-1 0 0,1 0 0,0 0 0,-1 0 0,1 0 0,0 0 0,0 0 0,0 0 0,0 0 0,0 0 0,-1 0 0,1 0 0,0 0 0,0 0 0,0 0 0,0 0 0,-1 0 0,1 0 0,0 0 0,0 0 0,-1 0 0,1 0 0,0 0 0,0 1 0,0-1 0,0 0 0,0 0 0,0 0 0,-1 0 0,1 0 0,0 0 0,0 0 0,0 1 0,0-1 0,0 0 0,0 0 0,0 0 0,0 0 0,0 0 0,0 1 0,-2 0 9,2 0-1,-1 1 1,0-1-1,0 0 1,1 0 0,0 0-1,-1 1 1,1-1-1,0 1 1,0-1-1,-1 0 1,1 0-1,0 3 1,2 17-1494</inkml:trace>
</inkml:ink>
</file>

<file path=ppt/ink/ink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80"/>
    </inkml:context>
    <inkml:brush xml:id="br0">
      <inkml:brushProperty name="width" value="0.05" units="cm"/>
      <inkml:brushProperty name="height" value="0.05" units="cm"/>
      <inkml:brushProperty name="color" value="#E71224"/>
    </inkml:brush>
  </inkml:definitions>
  <inkml:trace contextRef="#ctx0" brushRef="#br0">23 0 24575,'0'1'0,"-1"0"0,1 0 0,0 0 0,-1 0 0,1 0 0,0 0 0,-1 0 0,1 0 0,-1 0 0,0 0 0,0 1 0,0-2 0,0 1 0,1 0 0,-1 0 0,1 0 0,-1 1 0,1-2 0,-1 1 0,1 0 0,0 0 0,-1 1 0,1 0 0,-5 21 133,0-4-1631</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4:25:41.522"/>
    </inkml:context>
    <inkml:brush xml:id="br0">
      <inkml:brushProperty name="width" value="0.1" units="cm"/>
      <inkml:brushProperty name="height" value="0.1" units="cm"/>
      <inkml:brushProperty name="color" value="#66CC00"/>
    </inkml:brush>
  </inkml:definitions>
  <inkml:trace contextRef="#ctx0" brushRef="#br0">2436 1 24575,'0'11'0,"1"-1"0,1 1 0,3 13 0,-2-14 0,-1 1 0,0 0 0,0 17 0,-3-12 0,0-11 0,1 1 0,0 0 0,0-1 0,0 1 0,1 0 0,-1-1 0,1 1 0,1-1 0,-1 1 0,1-1 0,0 1 0,0-1 0,4 7 0,-1-4 0,-1 0 0,0 1 0,-1-1 0,0 1 0,0 0 0,-1 0 0,3 18 0,-4-16 0,1 0 0,1 0 0,0 0 0,0-1 0,6 13 0,20 32 0,-28-51 0,1-1 0,-1 1 0,0 0 0,0 0 0,0 0 0,-1 0 0,1 0 0,-1 7 0,0-6 0,0-1 0,1 1 0,-1 0 0,1-1 0,0 1 0,0-1 0,2 6 0,5 22 0,-8-28 0,0-1 0,1 1 0,0-1 0,-1 1 0,1-1 0,0 1 0,1-1 0,-1 0 0,4 6 0,-1-2 0,-1 0 0,1 0 0,-1 0 0,-1 0 0,1 1 0,-1-1 0,-1 1 0,0-1 0,1 11 0,7 29 0,12 8 0,-14-33 0,1-1 0,12 22 0,1 4 0,-3-14 0,-15-29 0,0 1 0,0-1 0,-1 1 0,0-1 0,0 1 0,0 0 0,0 0 0,-1 0 0,0 0 0,0 0 0,0 10 0,0-9 0,0 1 0,0 0 0,0-1 0,1 1 0,-1-1 0,5 9 0,6 30 0,-10-31 0,0 1 0,0-1 0,2 0 0,-1-1 0,8 17 0,-9-27 0,1 1 0,-1-1 0,0 0 0,1 0 0,0 0 0,5 4 0,-6-5 0,1 0 0,0 1 0,0 0 0,-1-1 0,0 1 0,0 0 0,1 0 0,-2 0 0,4 6 0,14 29 0,-15-32 0,-1 1 0,0 0 0,1-1 0,-2 1 0,1 0 0,2 13 0,-3-13 0,0 1 0,1-1 0,0 0 0,0 0 0,0 0 0,1-1 0,0 1 0,1-1 0,5 6 0,-4-3 0,1 0 0,-1 0 0,7 17 0,-12-26 0,0 1 0,-1 0 0,1-1 0,-1 1 0,0 0 0,1 0 0,-1 0 0,0 0 0,1-1 0,-1 1 0,0 0 0,0 0 0,0 0 0,0 0 0,0 0 0,0-1 0,0 1 0,0 0 0,0 0 0,0 0 0,0 0 0,0 0 0,-1 0 0,1-1 0,0 1 0,-1 0 0,1 0 0,-1 0 0,1-1 0,-1 2 0,-1-2 0,0 1 0,0-1 0,0 0 0,0 0 0,-1 0 0,1 0 0,0 0 0,0 0 0,0 0 0,0-1 0,0 1 0,-3-2 0,-113-25 0,67 21 0,-2 3 0,-66 4 0,-48-2 0,11-16 0,153 17 0,-67-6 0,-122 5 0,152 9 0,32-6 0,0 0 0,0 0 0,0-1 0,-12 1 0,-750-3 0,626 9 0,25-6 0,-106-4 0,94-6 0,101 7 0,-35-6 0,35 3 0,-37 0 0,-105 11 0,152-5 0,1 0 0,0-2 0,-38-4 0,55 4 0,1-1 0,-1 1 0,1-1 0,-1 0 0,1 1 0,0-1 0,-1 0 0,1 0 0,0 0 0,0 0 0,0 0 0,-1-1 0,1 1 0,0 0 0,1 0 0,-1-1 0,0 1 0,0 0 0,0-1 0,1 1 0,-1-1 0,1 1 0,-1-1 0,1 1 0,0-1 0,0 0 0,-1 1 0,1-3 0,0-7 0,-1-1 0,3-23 0,-1 14 0,-1 10 0,0-4 0,0-1 0,1 1 0,0-1 0,2 1 0,5-25 0,2 1 0,-8 29 0,0 0 0,1 1 0,0 0 0,1-1 0,7-14 0,-7 15 0,0 0 0,0-1 0,-1 1 0,0-1 0,3-20 0,-4 17 0,1 0 0,8-23 0,0 8 0,8-37 0,4-11 0,-13 44 0,-1 0 0,6-46 0,-6 30 0,13-51 0,-17 73 0,-2-1 0,1-28 0,-2 29 0,0 1 0,9-40 0,16-26 0,-21 70 0,-1 0 0,-1 0 0,-1-1 0,0-25 0,-2 44 0,-1 1 0,-1-1 0,1 1 0,0-1 0,0 0 0,-1 1 0,0-1 0,1 1 0,-1-1 0,0 1 0,0-1 0,-1 1 0,1 0 0,0 0 0,-1-1 0,1 1 0,-4-3 0,0-1 0,5 6 0,0 0 0,0 0 0,0-1 0,0 1 0,-1 0 0,1 0 0,0 0 0,0-1 0,0 1 0,0 0 0,0 0 0,0-1 0,0 1 0,0 0 0,0 0 0,0 0 0,0-1 0,-1 1 0,1 0 0,0 0 0,0-1 0,1 1 0,-1 0 0,0 0 0,0-1 0,0 1 0,0 0 0,0 0 0,0 0 0,0-1 0,0 1 0,0 0 0,0 0 0,1 0 0,-1-1 0,0 1 0,0 0 0,0 0 0,0 0 0,1 0 0,-1-1 0,14-3 0,22 4 0,-32 0 0,721 2 0,-372-3 0,-164 9 0,1 0 0,-78 1 0,92-1 0,-123-10 0,85 4 0,-164-1 0,0 0 0,0 0 0,0 0 0,0 0 0,0 0 0,0 1 0,-1-1 0,1 1 0,0-1 0,-1 1 0,1 0 0,-1-1 0,1 1 0,-1 0 0,0 0 0,0 0 0,0 0 0,0 0 0,1 4 0,14 43 0,-16-48 0,0 0 0,0 0 0,0-1 0,0 1 0,0 0 0,0 0 0,0 0 0,0 0 0,0-1 0,0 1 0,-1 0 0,1 0 0,0-1 0,-1 1 0,1 0 0,0 0 0,-1-1 0,1 1 0,-1 0 0,1-1 0,-1 1 0,1 0 0,-1-1 0,-1 2 0,-23 7 0,-34-6 0,52-3 0,-167 8 0,97-10 0,0-3 0,-80-16 0,127 17 0,-11 0 0,-1 2 0,-49 4 0,11 1 0,-844-3 0,774-9 0,144 9 0,-2 0 0,0 0 0,-1 0 0,1 1 0,0 0 0,0 0 0,-13 5 0,18-5 0,1 0 0,0 0 0,0 1 0,0-1 0,0 1 0,0-1 0,0 1 0,1 0 0,-1 0 0,0 0 0,1 0 0,-1 0 0,1 0 0,0 0 0,0 1 0,0-1 0,0 0 0,0 1 0,0-1 0,1 0 0,-1 1 0,1-1 0,0 1 0,-1-1 0,1 1 0,1 3 0,-2-2 0,1 1 0,0 0 0,0-1 0,0 1 0,1 0 0,0-1 0,2 10 0,-2-13 0,0 1 0,0-1 0,0 1 0,0-1 0,0 0 0,1 1 0,-1-1 0,0 0 0,1 0 0,-1 0 0,1 0 0,-1 0 0,1-1 0,-1 1 0,1 0 0,0-1 0,-1 1 0,1-1 0,0 1 0,-1-1 0,1 0 0,0 0 0,0 0 0,3 0 0,33 2 0,1-3 0,0 0 0,0-3 0,58-13 0,-59 10 0,1 2 0,-1 2 0,1 1 0,56 5 0,-9-1 0,136-11 0,-137 8 0,84 3 0,-80 5 0,54 2 0,10-1 0,2 0 0,217-8 0,-368 1 0,-1-1 0,1 1 0,-1 0 0,0 0 0,1 0 0,-1 1 0,0-1 0,0 1 0,0 0 0,0 0 0,3 2 0,-4-3 0,-1 0 0,0 0 0,1 0 0,-1 0 0,0 1 0,0-1 0,1 0 0,-1 0 0,0 1 0,0-1 0,0 1 0,-1-1 0,1 1 0,0-1 0,-1 1 0,1 0 0,-1-1 0,1 1 0,-1 0 0,0-1 0,1 1 0,-1 0 0,0-1 0,0 4 0,-1-5 0,1 1 0,-1 0 0,0 0 0,1 0 0,-1-1 0,0 1 0,0 0 0,1-1 0,-1 1 0,0 0 0,0-1 0,0 1 0,0-1 0,0 0 0,0 1 0,0-1 0,0 0 0,0 1 0,0-1 0,0 0 0,0 0 0,0 0 0,-1 0 0,-33 1 0,17-1 0,-394 14 0,376-14 0,-118 1 0,-160-2 0,101-21 0,136 8 0,33 5 0,-61-4 0,70 11 0,-282-4 0,178 23 0,67-9 0,38-4 0,-37 0 0,68-4 0,1-1 0,-1 1 0,0 0 0,1-1 0,-1 0 0,1 0 0,0 0 0,-1 0 0,1 0 0,0 0 0,-1-1 0,1 1 0,0-1 0,0 1 0,0-1 0,0 0 0,1 0 0,-1 0 0,0 0 0,1 0 0,-1 0 0,1-1 0,0 1 0,-2-4 0,-3-8 0,0-1 0,2 0 0,-5-19 0,-4-14 0,6 27 0,5 16 0,3 20 0,2-4 0,0 1 0,0-1 0,1 0 0,0 0 0,1 0 0,11 19 0,9 19 0,-20-37 0,-1-1 0,-1 1 0,0-1 0,-1 1 0,0 0 0,0 15 0,-2-26 0,1 0 0,-1 0 0,0 0 0,1 0 0,-1 0 0,1 0 0,0 0 0,-1-1 0,1 1 0,0 0 0,-1 0 0,1 0 0,0-1 0,0 1 0,0 0 0,-1-1 0,1 1 0,0-1 0,0 1 0,0-1 0,0 1 0,0-1 0,0 1 0,0-1 0,1 0 0,-1 0 0,0 0 0,0 0 0,0 0 0,0 0 0,1 0 0,45-1 0,-30 0 0,265 14 0,-203-7 0,101-7 0,-67-1 0,73 0 0,191 4 0,-169 7 0,-72-1 0,-111-7 0,37 7 0,-38-5 0,42 2 0,15-7 0,143 4 0,-222-2 0,1 0 0,-1 1 0,0-1 0,0 1 0,0-1 0,0 1 0,0 0 0,0 0 0,0 0 0,0 0 0,0 0 0,-1 0 0,1 1 0,0-1 0,-1 1 0,1-1 0,-1 1 0,1 0 0,-1-1 0,0 1 0,0 0 0,0 0 0,0 0 0,0 0 0,0 0 0,1 2 0,-1 3 0,1-1 0,-1 0 0,0 0 0,-1 1 0,1-1 0,-1 1 0,-1 11 0,0-17 0,1-1 0,0 1 0,0 0 0,0 0 0,-1 0 0,1-1 0,-1 1 0,1 0 0,0 0 0,-1-1 0,1 1 0,-1 0 0,1-1 0,-1 1 0,0-1 0,1 1 0,-1-1 0,0 1 0,1-1 0,-1 1 0,0-1 0,0 1 0,1-1 0,-1 0 0,0 1 0,0-1 0,0 0 0,1 0 0,-1 0 0,0 0 0,0 0 0,0 0 0,0 0 0,0 0 0,1 0 0,-1 0 0,-1 0 0,-40-10 0,23 5 0,-31 1 0,-85 5 0,48 1 0,-4-3 0,-138-18 0,42 5 0,179 14 0,-342-8 0,146 0 0,-389 8 0,579 1 0,-1 0 0,-21 5 0,22-3 0,0 0 0,-25 0 0,35-3 0,0-1 0,1 1 0,-1 1 0,1-1 0,-1 0 0,0 1 0,1 0 0,-1 0 0,1 0 0,-1 0 0,1 0 0,-6 4 0,8-4 0,-1 1 0,1 0 0,-1-1 0,1 1 0,0 0 0,0 0 0,0 0 0,0 0 0,0 0 0,0 0 0,0 0 0,1 0 0,-1 0 0,1 1 0,0-1 0,-1 0 0,1 0 0,0 0 0,0 1 0,1 3 0,-1-4 0,0-1 0,1 0 0,-1 1 0,1-1 0,-1 0 0,1 1 0,-1-1 0,1 0 0,0 0 0,0 0 0,-1 1 0,1-1 0,0 0 0,0 0 0,0 0 0,0 0 0,1 0 0,-1-1 0,0 1 0,0 0 0,0 0 0,1-1 0,-1 1 0,0-1 0,1 1 0,-1-1 0,0 0 0,1 1 0,-1-1 0,1 0 0,-1 0 0,2 0 0,10 1 0,0-1 0,24-2 0,-12 0 0,1588 2 0,-1479 9 0,1-1 0,-86-10 0,-32 0 0,0 2 0,1 0 0,-1 0 0,0 2 0,28 5 0,-41-5 0,0 1 0,0-1 0,0 1 0,0-1 0,-1 1 0,1 0 0,-1 0 0,0 1 0,0-1 0,0 1 0,0 0 0,-1-1 0,1 1 0,-1 0 0,0 1 0,0-1 0,-1 0 0,1 0 0,-1 1 0,0-1 0,0 1 0,0-1 0,-1 1 0,0 0 0,0-1 0,0 1 0,-1 5 0,1-9 0,0 0 0,-1 0 0,1 0 0,-1 0 0,1 0 0,-1 0 0,0 0 0,1 0 0,-1 0 0,0 0 0,0-1 0,1 1 0,-1 0 0,0 0 0,0-1 0,0 1 0,0 0 0,0-1 0,0 1 0,0-1 0,0 0 0,0 1 0,0-1 0,-1 0 0,1 1 0,0-1 0,0 0 0,0 0 0,0 0 0,0 0 0,-3 0 0,-43-7 0,29 4 0,-38 0 0,-99 5 0,-73 6 0,-190-15 0,312 4 0,33 2 0,-121-17 0,167 14 0,-13-2 0,40 6 0,0 0 0,0 0 0,0 0 0,0 0 0,0 0 0,0 0 0,0 0 0,0 0 0,0-1 0,0 1 0,0 0 0,0 0 0,0 0 0,0 0 0,0 0 0,0 0 0,0 0 0,0 0 0,0 0 0,0 0 0,0 0 0,0 0 0,0 0 0,0-1 0,0 1 0,0 0 0,0 0 0,0 0 0,0 0 0,0 0 0,0 0 0,0 0 0,25-1 0,447-13 0,-214 14 0,19-2 0,-244-2 0,-30 1 0,-23 2 0,-436 10 0,214-1 0,-7 0 0,-305-8 0,416-9 0,34 4 0,65 2 0,-70 4 0,107-1 0,1 0 0,0 0 0,0 1 0,-1-1 0,1 1 0,0-1 0,0 1 0,0 0 0,0-1 0,-1 1 0,1 0 0,0 0 0,0 0 0,0 0 0,1 0 0,-1 0 0,0 0 0,0 0 0,0 0 0,1 0 0,-1 0 0,1 0 0,-1 1 0,1-1 0,-1 0 0,1 0 0,0 1 0,-1-1 0,1 0 0,0 1 0,0 1 0,2 48 0,-1-42 0,-1-8 0,1 1 0,0 0 0,0-1 0,0 1 0,0-1 0,0 1 0,0-1 0,0 0 0,0 1 0,0-1 0,1 0 0,-1 0 0,1 0 0,-1 0 0,0 0 0,1 0 0,0 0 0,-1-1 0,1 1 0,0 0 0,-1-1 0,1 1 0,0-1 0,-1 0 0,4 1 0,48 4 0,-52-5 0,391 2 0,-196-4 0,12-6 0,48 7 0,180 2 0,-128 7 0,-143 1 0,-24-18 0,-124 8 0,-8 1 0,-1-1 0,1 1 0,-1 1 0,12 1 0,-17-1 0,-1-1 0,0 1 0,0 0 0,0-1 0,1 1 0,-1 0 0,0 1 0,0-1 0,-1 0 0,1 1 0,0-1 0,0 1 0,-1-1 0,1 1 0,0 0 0,-1-1 0,0 1 0,1 0 0,-1 0 0,1 4 0,4 5 0,-4-6 0,1 1 0,-1-1 0,1 1 0,-2 0 0,3 10 0,-4-15 0,0-1 0,1 1 0,-1 0 0,0-1 0,-1 1 0,1 0 0,0 0 0,0-1 0,0 1 0,0 0 0,-1-1 0,1 1 0,0 0 0,0-1 0,-1 1 0,1 0 0,-1-1 0,1 1 0,-1-1 0,1 1 0,-1 0 0,-1 0 0,1-1 0,0 1 0,0 0 0,-1-1 0,1 0 0,0 1 0,-1-1 0,1 0 0,-1 0 0,1 0 0,0 0 0,-1 0 0,1 0 0,-1 0 0,-1-1 0,-77-6 0,-141 6 0,104 3 0,-736-2 0,751-9 0,-4 1 0,-5 0 0,2 0 0,-476 8 0,583 0 0,0 0 0,0 0 0,0 0 0,0 0 0,0 0 0,0 1 0,0-1 0,0 1 0,0 0 0,0-1 0,1 1 0,-1 0 0,0 0 0,0 0 0,1 0 0,-1 0 0,0 1 0,1-1 0,-1 0 0,1 1 0,0 0 0,-1-1 0,-1 4 0,0 1 0,1 0 0,-1 1 0,1 0 0,0 0 0,-1 12 0,-2 29 0,5-39 0,0 0 0,-1 0 0,0 0 0,-1 0 0,1 0 0,-6 13 0,3-11 0,0 1 0,2 0 0,-4 18 0,0 9 0,-19 126 0,22-153 0,-7 28 0,9-38 0,0 0 0,0 0 0,1 0 0,-1 0 0,0 0 0,-1 0 0,1-1 0,0 1 0,0-1 0,-1 1 0,1-1 0,-1 1 0,0-1 0,1 0 0,-1 1 0,-2 0 0,4-2 0,-1-1 0,1 1 0,0-1 0,-1 1 0,1-1 0,0 1 0,0-1 0,0 1 0,-1-1 0,1 0 0,0 1 0,0-1 0,0 1 0,0-1 0,0 1 0,0-1 0,0 0 0,0 1 0,0-1 0,0 1 0,0-1 0,1 1 0,-1-1 0,0 1 0,0-1 0,0 1 0,1-1 0,0 0 0,4-21 0,10-48 0,-14 58 0,1 1 0,0-1 0,1 1 0,0 0 0,1 0 0,0 0 0,6-11 0,1 1 0,2 1 0,0 0 0,1 1 0,1 1 0,0 0 0,2 1 0,23-19 0,-35 31 0,-1 1 0,1-1 0,-1 0 0,7-9 0,-8 9 0,0 1 0,1 0 0,-1 0 0,1 0 0,6-5 0,-8 8 0,-1 0 0,1 0 0,0 0 0,0 1 0,0-1 0,0 0 0,0 1 0,0-1 0,0 1 0,0 0 0,0-1 0,0 1 0,0 0 0,0 0 0,0 0 0,0 1 0,0-1 0,3 1 0,35 7 0,0-1 0,60 1 0,85-8 0,-79-1 0,4-8 0,-66 7 0,89-9 0,-244 8 0,-36 4 0,-171-2 0,49-7 0,462 14 0,119-4 0,-129-25 0,-112 11 0,119-3 0,199 24 0,-145-1 0,238 0 0,-376-8 0,-94 2 0,-1-1 0,0 2 0,0 0 0,0 0 0,0 1 0,-1 0 0,15 8 0,8 3 0,-29-13 0,-1 0 0,0 0 0,1 0 0,-1 0 0,0 0 0,0 1 0,-1 0 0,1-1 0,0 1 0,-1 0 0,3 5 0,-4-8 0,-1 1 0,1 0 0,-1-1 0,0 1 0,1 0 0,-1 0 0,0-1 0,0 1 0,1 0 0,-1 0 0,0-1 0,0 1 0,0 0 0,0 0 0,0 0 0,0-1 0,0 1 0,0 0 0,-1 0 0,1-1 0,0 1 0,-1 1 0,0-1 0,0 0 0,0 0 0,0 0 0,0-1 0,0 1 0,0 0 0,0-1 0,-1 1 0,1 0 0,0-1 0,0 0 0,-1 1 0,1-1 0,0 0 0,-1 0 0,1 1 0,0-1 0,-3 0 0,-110 0 0,61 0 0,-54 5 0,38 0 0,-92-6 0,56-1 0,-118 4 0,-234-4 0,155-6 0,375-10 0,189-21 0,-205 35 0,73 6 0,-107-1 0,-129 1 0,-175 26 0,265-25 0,-189 22 0,4-17 0,-81 0 0,267-8 0,0 0 0,0 1 0,0 1 0,1 0 0,-18 6 0,26-7 0,1 2 0,-1-1 0,1 1 0,-1 0 0,1 0 0,0 0 0,0 1 0,0 0 0,1 0 0,-1 0 0,1 0 0,0 1 0,0-1 0,1 1 0,-5 8 0,2-4 0,1 0 0,1 1 0,0-1 0,0 1 0,-3 13 0,2-5 0,2 0 0,0 0 0,1 1 0,1 25 0,0-26 0,1-13 0,-1 0 0,1 0 0,1 0 0,-1 0 0,1 0 0,2 10 0,-2-14 0,-1 1 0,1-1 0,0 0 0,0 1 0,0-1 0,0 0 0,0 0 0,0 0 0,0 0 0,0 0 0,0 0 0,1 0 0,-1 0 0,0 0 0,1 0 0,-1-1 0,1 1 0,-1-1 0,0 1 0,1-1 0,0 1 0,-1-1 0,1 0 0,-1 0 0,1 0 0,-1 0 0,3 0 0,348-1 0,-193-8 0,151 1 0,-256 8 0,308 8 0,-183 1 0,102-8 0,-143-2 0,40-7 0,-168 8 0,13 0 0,0 0 0,0-1 0,0-2 0,33-7 0,-26 5 0,1 0 0,0 2 0,0 1 0,51 4 0,-16 0 0,-44 2 0,-20-3 0,0-1 0,1 1 0,-1 0 0,0-1 0,1 0 0,-1 1 0,1-1 0,-1 0 0,1 0 0,2-1 0,-5 1 0,0-1 0,1 1 0,-1-1 0,0 1 0,0-1 0,0 1 0,0-1 0,0 1 0,0-1 0,0 1 0,0-1 0,0 1 0,0-1 0,0 1 0,0-1 0,0 1 0,0-1 0,0 1 0,0-1 0,-1 1 0,1-1 0,0 1 0,0-1 0,-1 1 0,1-1 0,0 1 0,-1 0 0,1-1 0,0 1 0,-1-1 0,-14-21 0,10 16 0,-42-65 0,47 69 0,-6-7 0,0 0 0,1 0 0,1-1 0,0 0 0,0 0 0,1 0 0,0-1 0,-2-17 0,4 26 0,1 0 0,0 0 0,-1 0 0,0 0 0,1 0 0,-1 0 0,0 0 0,0 0 0,0 0 0,0 1 0,0-1 0,0 0 0,0 1 0,-1-1 0,1 1 0,-1-1 0,1 1 0,-1 0 0,0-1 0,1 1 0,-1 0 0,0 0 0,0 0 0,0 1 0,0-1 0,1 0 0,-1 1 0,0-1 0,0 1 0,-3-1 0,-8 0 0,0 0 0,0 1 0,-25 2 0,11-1 0,-104 7 0,-4 1 0,-21-18 0,55 1 0,-40 0 0,-53 0 0,-106-1 0,-110 7 0,208 4 0,180-2 0,-1 0 0,1 2 0,-1 0 0,1 2 0,0 0 0,0 2 0,-30 11 0,-83 43 0,132-59 0,1 0 0,0 0 0,-1 0 0,1 1 0,0-1 0,0 1 0,0-1 0,0 1 0,0 0 0,0 0 0,1 0 0,-1 0 0,0 0 0,1 0 0,0 1 0,0-1 0,-2 4 0,1 1 0,1-1 0,0 1 0,1-1 0,-1 1 0,2 11 0,-1-8 0,0-7 0,0 1 0,0-1 0,0 0 0,1 1 0,-1-1 0,1 0 0,0 0 0,0 1 0,0-1 0,0 0 0,0 0 0,1 0 0,-1 0 0,1-1 0,0 1 0,0 0 0,3 3 0,-2-4 0,0 0 0,1 0 0,-1 0 0,0-1 0,1 1 0,0-1 0,-1 0 0,1 0 0,0 0 0,-1 0 0,1-1 0,0 1 0,0-1 0,6-1 0,91 1 0,124-16 0,18 1 0,-149 13 0,363 1 0,-228 9 0,-28 1 0,-104-8 0,80-3 0,-85-9 0,-51 5 0,62-2 0,-98 8 0,0 0 0,0-1 0,0 0 0,-1 0 0,1-1 0,0 0 0,-1 1 0,1-1 0,-1-1 0,0 1 0,1-1 0,-1 1 0,0-1 0,-1 0 0,1-1 0,0 1 0,-1-1 0,0 1 0,0-1 0,0 0 0,0 0 0,-1-1 0,4-7 0,-6 11 0,0 1 0,0-1 0,0 0 0,0 1 0,0-1 0,-1 0 0,1 1 0,0-1 0,0 1 0,-1-1 0,1 0 0,0 1 0,-1-1 0,1 1 0,-1-1 0,1 1 0,0-1 0,-1 1 0,1 0 0,-1-1 0,0 1 0,1-1 0,-1 1 0,1 0 0,-1 0 0,1-1 0,-1 1 0,0 0 0,1 0 0,-1 0 0,0 0 0,1 0 0,-1-1 0,0 1 0,1 0 0,-1 0 0,0 1 0,1-1 0,-2 0 0,-35 0 0,30 1 0,-426 0 0,225-2 0,-20-7 0,-15-1 0,-336 8 0,285 3 0,236 2 0,54-4 0,-1 1 0,1-1 0,-1 1 0,1 1 0,0-1 0,-1 1 0,1-1 0,0 1 0,0 1 0,-5 2 0,8-4 0,1-1 0,-1 1 0,0 0 0,0-1 0,1 1 0,-1 0 0,1-1 0,-1 1 0,1 0 0,-1 0 0,1 0 0,-1 0 0,1-1 0,0 1 0,-1 0 0,1 0 0,0 0 0,0 0 0,0 0 0,0 0 0,-1 0 0,1 0 0,1 0 0,-1 0 0,0 0 0,0 0 0,0 0 0,0 0 0,1-1 0,-1 1 0,0 0 0,1 0 0,-1 0 0,1 0 0,-1 0 0,1-1 0,-1 1 0,1 0 0,0-1 0,-1 1 0,1 0 0,0-1 0,0 1 0,-1 0 0,1-1 0,0 0 0,0 1 0,0-1 0,0 1 0,-1-1 0,1 0 0,2 1 0,2 1 0,0 0 0,1 0 0,-1 0 0,1 0 0,0-1 0,-1 0 0,8 0 0,413-10 0,-354 7 0,1-4 0,84-16 0,14-1 0,-23 4 0,-123 16 0,47 1 0,-46 2 0,39-4 0,-5-2-1365</inkml:trace>
</inkml:ink>
</file>

<file path=ppt/ink/ink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64"/>
    </inkml:context>
    <inkml:brush xml:id="br0">
      <inkml:brushProperty name="width" value="0.05" units="cm"/>
      <inkml:brushProperty name="height" value="0.05" units="cm"/>
    </inkml:brush>
  </inkml:definitions>
  <inkml:trace contextRef="#ctx0" brushRef="#br0">34 4014 24575,'1'-9'0,"0"0"0,1-1 0,-1 1 0,2 0 0,5-12 0,-1-2 0,39-128 0,10-72 0,-41 134 0,-7 31 0,33-143 0,20-115 0,-55 278 0,49-277 0,-1 76 0,9-40 0,-37 171 0,23-84 0,173-458 0,-167 500 0,67-157 0,-3 90 0,-67 129 0,-35 55 0,2 1 0,2 0 0,37-44 0,-36 50 0,-16 18 0,1-1 0,0 2 0,0-1 0,1 1 0,0 0 0,1 0 0,13-8 0,-20 15 0,-2 0 0,1-1 0,1 1 0,-1 0 0,-1 0 0,2 0 0,-1-1 0,0 1 0,0 0 0,0 1 0,0-1 0,0 0 0,0 0 0,0 0 0,0 1 0,0-1 0,0 0 0,0 1 0,0-1 0,0 1 0,0-1 0,0 1 0,-1 0 0,2-1 0,-2 1 0,1 0 0,-1-1 0,2 2 0,-2-2 0,1 1 0,-1 0 0,1 0 0,-1 0 0,1 0 0,-1 0 0,1 1 0,2 6 0,1 1 0,-2-1 0,4 14 0,-3-11 0,24 90 0,16 118 0,-18-21 0,-5-47 0,30 198 0,-42-305 0,41 251 0,-6-71 0,-1-10 0,2 69 0,-28-184 0,16 74 0,-8-64 0,-11-42 0,-4-35 0,15 39 0,-13-43 0,13 57 0,-19-65 0,1-1 0,0 0 0,15 27 0,-1 1 0,-2-4 0,23 66 0,-30-79 0,1-2 0,17 29 0,-19-37 0,49 97 0,4 12 0,-15-34 0,1-4 0,-41-73 0,10 29 0,0-2 0,-8-20 0,8 31 0,-13-39 0,1 0 0,1-1 0,0 0 0,11 17 0,-5-6-1365,-9-18-5461</inkml:trace>
</inkml:ink>
</file>

<file path=ppt/ink/ink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65"/>
    </inkml:context>
    <inkml:brush xml:id="br0">
      <inkml:brushProperty name="width" value="0.05" units="cm"/>
      <inkml:brushProperty name="height" value="0.05" units="cm"/>
    </inkml:brush>
  </inkml:definitions>
  <inkml:trace contextRef="#ctx0" brushRef="#br0">34 1804 24575,'1'-8'0,"0"-1"0,1 0 0,-1 1 0,1 0 0,0-1 0,0 1 0,1 0 0,0 1 0,0-1 0,7-13 0,8-20 0,73-278 0,-86 300 0,47-140 0,-9 28 0,-22 67 0,48-107 0,-39 103 0,6-8 0,2 2 0,75-111 0,-68 114 0,-15 27 0,41-46 0,-22 30 0,-40 51 0,-1 1 0,1 0 0,0 1 0,1 1 0,-1 0 0,0 1 0,15-5 0,23-14 0,-42 22 0,1-1 0,-1 1 0,1 0 0,-1 1 0,1 0 0,0 0 0,0 1 0,-1 0 0,1 0 0,11 4 0,2 3 0,34 20 0,-29-14 0,3 3 0,-18-9 0,2-1 0,12 5 0,-8-4 0,1 1 0,-1 2 0,17 14 0,-5-5 0,3 4 0,-20-14 0,0-2 0,1 1 0,-1-2 0,2 0 0,-1-1 0,-1 0 0,15 1 0,82-4 0,-56-4 0,-43 2 0,-1-2 0,1 0 0,0 0 0,0-2 0,9-5 0,19-6 0,-21 9 0,1 1 0,0 1 0,-1 1 0,2 2 0,-2 1 0,1 0 0,24 6 0,-30-2 0,1 0 0,-2 1 0,1 0 0,0 1 0,-1 1 0,0 0 0,0 2 0,0-1 0,12 18 0,10 11 0,35 48 0,-17-23 0,-37-44 0,17 30 0,-3-3 0,-1-3 0,0 1 0,-3 1 0,26 64 0,-7 12 0,-25-79 0,-1 1 0,-3 1 0,0 1 0,-1 1 0,-1 0 0,10 94 0,-19-125 0,2 12 0,0 0 0,0 1 0,12 47 0,-10-52 0,4 34 0,3 7 0,-8-41 0,-1 1 0,3 34 0,1 5 0,-7-60-124,1 0 0,-1 0 0,0 0 0,1 0 0,-1 0 0,1 0-1,0 0 1,-1-1 0,1 1 0,1 3 0,4 1-6702</inkml:trace>
</inkml:ink>
</file>

<file path=ppt/ink/ink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09.366"/>
    </inkml:context>
    <inkml:brush xml:id="br0">
      <inkml:brushProperty name="width" value="0.05" units="cm"/>
      <inkml:brushProperty name="height" value="0.05" units="cm"/>
    </inkml:brush>
  </inkml:definitions>
  <inkml:trace contextRef="#ctx0" brushRef="#br0">34 34 24575,'11'1'0,"1"0"0,13 2 0,17 2 0,5-5 0,-25 0 0,30 2 0,-45-1 0,0 0 0,0 0 0,0 1 0,1 0 0,-2 0 0,1 0 0,-1 1 0,8 4 0,13 10 0,-1 1 0,-1 2 0,36 36 0,-50-47 0,37 42 0,78 104 0,-105-123 0,26 52 0,-9-14 0,53 103 0,-35-64 0,-42-78 0,-1 0 0,10 42 0,-19-60 0,35 100 0,2 1 0,-23-62 0,43 79 0,-33-71 0,-2-5 0,35 71 0,50 124 0,-68-122 0,-6-12 0,40 137 0,-39-114 0,-15-66 0,22 89 0,-32-92 0,47 137 0,-34-135 0,10 25 0,1 9 0,-13-30 0,-4-16 0,11 29 0,37 75 0,-56-131 0,21 41 0,-26-61 0,7 12 0,19 49 0,-23-49 0,1-2 0,2 0 0,0 0 0,2-1 0,24 29 0,-38-49 0,8 7 0,-1 0 0,-2 1 0,2-1 0,-2 2 0,-1-1 0,8 18 0,29 80 0,-41-107-72,-1 1 1,1-1-1,0 0 0,-1-1 0,1 1 0,-1 0 0,2 0 0,-2 0 1,2-1-1,-2 1 0,1 0 0,0 0 0,0 0 0,0-1 0,1 1 1,-2-1-1,1 1 0,2-1 0,5 2-6754</inkml:trace>
</inkml:ink>
</file>

<file path=ppt/ink/ink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367"/>
    </inkml:context>
    <inkml:brush xml:id="br0">
      <inkml:brushProperty name="width" value="0.1" units="cm"/>
      <inkml:brushProperty name="height" value="0.1" units="cm"/>
      <inkml:brushProperty name="ignorePressure" value="1"/>
    </inkml:brush>
  </inkml:definitions>
  <inkml:trace contextRef="#ctx0" brushRef="#br0">0 4341,'0'-4334,"0"4327</inkml:trace>
</inkml:ink>
</file>

<file path=ppt/ink/ink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368"/>
    </inkml:context>
    <inkml:brush xml:id="br0">
      <inkml:brushProperty name="width" value="0.1" units="cm"/>
      <inkml:brushProperty name="height" value="0.1" units="cm"/>
      <inkml:brushProperty name="ignorePressure" value="1"/>
    </inkml:brush>
  </inkml:definitions>
  <inkml:trace contextRef="#ctx0" brushRef="#br0">0 0,'9347'0,"-9340"0</inkml:trace>
</inkml:ink>
</file>

<file path=ppt/ink/ink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09.369"/>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90"/>
    </inkml:context>
    <inkml:brush xml:id="br0">
      <inkml:brushProperty name="width" value="0.1" units="cm"/>
      <inkml:brushProperty name="height" value="0.1" units="cm"/>
      <inkml:brushProperty name="color" value="#E71224"/>
    </inkml:brush>
  </inkml:definitions>
  <inkml:trace contextRef="#ctx0" brushRef="#br0">250 43 24575,'-2'-2'0,"0"0"0,0 1 0,0-2 0,0 2 0,0-1 0,0 1 0,0-1 0,-1 1 0,1-1 0,0 1 0,-1 0 0,1 0 0,-1 0 0,0 0 0,1 1 0,-4-1 0,-15-4 0,0 2 0,0 1 0,-24-1 0,24 4 0,13-1 0,1 1 0,-1-1 0,1 0 0,0-1 0,-1 1 0,1-1 0,0-1 0,-10-2 0,15 3 0</inkml:trace>
</inkml:ink>
</file>

<file path=ppt/ink/ink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91"/>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1,'0'1866,"0"-1864</inkml:trace>
</inkml:ink>
</file>

<file path=ppt/ink/ink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92"/>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0,'1211'0,"-1207"0</inkml:trace>
</inkml:ink>
</file>

<file path=ppt/ink/ink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93"/>
    </inkml:context>
    <inkml:brush xml:id="br0">
      <inkml:brushProperty name="width" value="0.1" units="cm"/>
      <inkml:brushProperty name="height" value="0.1" units="cm"/>
      <inkml:brushProperty name="color" value="#E71224"/>
    </inkml:brush>
  </inkml:definitions>
  <inkml:trace contextRef="#ctx0" brushRef="#br0">1 0 24575,'14'19'0,"-11"-14"0,1 0 0,0-1 0,3 9 0,-4-8 0,1 0 0,-1 0 0,6 6 0,13 9 0,-16-15 0,0 1 0,0-1 0,0 2 0,8 10 0,18 26 0,-27-37 0,0 0 0,1 0 0,9 8 0,9 9 0,-19-18 0,9 10 0,-2 1 0,20 30 0,-25-30 0,-5-13 0,-1 1 0,1 0 0,0-1 0,0 0 0,0 0 0,1 0 0,4 6 0,-5-7 0,1 1 0,-1 0 0,0 0 0,0 0 0,2 7 0,7 8 0,-8-15 0,-1 1 0,0-1 0,0 1 0,2 7 0,-3-7 0,1-1 0,0 1 0,-1 0 0,5 4 0,-4-3 0,1-1 0,0 1 0,-1 0 0,2 5 0,5 12 0,5 10 0,-11-25 0,0 1 0,0-1 0,8 12 0,-4-8 0,9 20 0,-6-12 0,1 3 0,-1-2 0,18 28 0,-16-23 0,-10-20 0,0-1 0,0 1 0,5 7 0,-4-6 0,1 0 0,-1 1 0,-1 0 0,1-1 0,-2 1 0,3 10 0,4 18 0,-1-16 0,-3-8 0,-1 0 0,2-1 0,8 15 0,-12-22 0,1-1 0,-1 1 0,0 0 0,0 0 0,0-1 0,0 4 0,0-3 0,-1-1 0,1 1 0,0 0 0,0-1 0,-1 1 0,2 0 0,1 3 0,0-2 0,0 1 0,0 0 0,-2 0 0,1 0 0,0 0 0,1 6 0,2 8 0,0 0 0,-4-13 0,1-1 0,-1 0 0,5 7 0,5 28 0,19 25 0,-3-5 0,-24-53 0,-1-4 0,-1 1 0,1-1 0,-1 1 0,2 5 0,-3-7 0,1 0 0,0-1 0,0 2 0,0-1 0,0 0 0,0-1 0,1 2 0,2 1 0,-2-2 0,-1-1 0,1 2 0,-1-1 0,0 0 0,0 0 0,0 0 0,2 5 0,-1 1 0,1 1 0,7 13 0,3 9 0,-9-20 0,1-1 0,1 1 0,0 0 0,8 10 0,-10-15 0,-1 1 0,0-1 0,4 11 0,3 7 0,14 18 0,-2 1 0,-14-23 0,-8-16 0,1-1 0,1 2 0,0-2 0,0 1 0,0 0 0,3 4 0,-8 9 0,3-16 0,1 0 0,-1-1 0,1 1 0,-1 0 0,1-1 0,-1 1 0,1 0 0,0-1 0,0 1 0,-1 0 0,1 0 0,0-1 0,1 1 0,-2-1 0,1 1 0,0-1 0,-1 1 0,1-1 0,-1 1 0,1-1 0,0 1 0,-1-1 0,1 1 0,-1-1 0,1 1 0,-1 0 0,1 0 0,-1-1 0,0 1 0,1 0 0,-1-1 0,0 1 0,0 0 0,0 0 0,1 3 0,0-2 0,0 1 0,0-1 0,0 1 0,0 0 0,1-1 0,-1 1 0,1-1 0,-1 0 0,1 0 0,2 3 0,-1-2 0,-1-1 0,0 1 0,0-1 0,0 0 0,-1 1 0,1 0 0,-1-1 0,0 1 0,1 4 0,13 34 0,-15-41-40,0 1 0,1-1 0,-1 1 0,0-1-1,1 1 1,-1-1 0,0 1 0,0-1 0,1 0 0,-1 1 0,0-1-1,1 1 1,0-1 0,-1 0 0,0 1 0,1-1 0,-1 0-1,1 1 1,-1-1 0,1 1 0,-1-1 0,1 0 0,0 0 0,-1 0-1,1 0 1,-1 1 0,1-1 0,0 0 0,-1 0 0,1 0-1,-1 0 1,1 0 0,1 0 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5:02:09.907"/>
    </inkml:context>
    <inkml:brush xml:id="br0">
      <inkml:brushProperty name="width" value="0.1" units="cm"/>
      <inkml:brushProperty name="height" value="0.1" units="cm"/>
      <inkml:brushProperty name="color" value="#00A0D7"/>
      <inkml:brushProperty name="ignorePressure" value="1"/>
    </inkml:brush>
  </inkml:definitions>
  <inkml:trace contextRef="#ctx0" brushRef="#br0">35 86,'37'91,"-28"-69,-7-18,-3-6,-80-199,308 763,-224-554</inkml:trace>
</inkml:ink>
</file>

<file path=ppt/ink/ink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94"/>
    </inkml:context>
    <inkml:brush xml:id="br0">
      <inkml:brushProperty name="width" value="0.2" units="cm"/>
      <inkml:brushProperty name="height" value="0.2" units="cm"/>
      <inkml:brushProperty name="color" value="#E71224"/>
    </inkml:brush>
  </inkml:definitions>
  <inkml:trace contextRef="#ctx0" brushRef="#br0">38 1 24575,'2'1'0,"-1"0"0,1 0 0,-1 1 0,1-2 0,-1 1 0,1 0 0,0 0 0,0 0 0,0 0 0,-1 0 0,5 0 0,-5-1 0,49 16 0,-30-10 0,-20-6 0,2 0 0,-2 1 0,1-1 0,0 0 0,0 1 0,-1 0 0,1-1 0,0 0 0,0 1 0,-1-1 0,1 1 0,-1 0 0,1-1 0,0 1 0,-1-1 0,1 1 0,-1 0 0,0-1 0,2 2 0,-4-1 0,1 0 0,-1 0 0,1-1 0,0 1 0,-1-1 0,1 1 0,0-1 0,-1 0 0,1 0 0,-1 1 0,1-1 0,-1 0 0,-1 0 0,1 0 0,-14 2 0,12-2 0,-1 1 0,0 0 0,1 0 0,-1 0 0,-6 2 0,9-2 0,1-1 0,-1 1 0,0 1 0,0-1 0,1 0 0,0 0 0,-1 0 0,1 0 0,0 1 0,-1-1 0,1 1 0,0-1 0,0 1 0,0-1 0,1 1 0,-2 3 0,1-4 0,1-1 0,0 1 0,-1 0 0,0 0 0,1 0 0,0 0 0,0 0 0,0 0 0,0 0 0,0 0 0,0-1 0,0 1 0,0 0 0,0 0 0,0 0 0,0 0 0,1 0 0,-1 0 0,1 0 0,-1-1 0,1 2 0,0-1 0,0 0 0,0-1 0,0 1 0,0-1 0,0 1 0,1 0 0,-1-1 0,0 1 0,0-1 0,0 1 0,1-1 0,-1 0 0,0 0 0,0 0 0,1 0 0,-1 0 0,2 0 0,90 0 0,-76-2 0,-15 1 0,1 0 0,0 1 0,0 0 0,0-1 0,0 1 0,0 0 0,-1 0 0,1 0 0,0 1 0,0-1 0,-1 1 0,1 0 0,0-1 0,0 1 0,0 0 0,-1 0 0,1 0 0,-1 0 0,5 4 0,-3-2 0,1 0 0,-1 1 0,0-1 0,0 2 0,0-1 0,-1 0 0,1 0 0,-1 1 0,-1-1 0,1 1 0,2 5 0,-5-9 0,0-1 0,0 0 0,0 1 0,0-1 0,0 0 0,0 0 0,0 1 0,0-1 0,0 0 0,0 1 0,-1-1 0,1 0 0,0 0 0,0 1 0,0-1 0,0 0 0,0 0 0,0 1 0,-1-1 0,1 0 0,0 0 0,-1 0 0,1 1 0,0-1 0,0 1 0,0-1 0,-1 0 0,1 0 0,-1 0 0,-12 3 0,-17-4 0,28 1 0,-81-5 0,68 5 0,4-1 0,0 1 0,-1 1 0,1 0 0,0 0 0,-14 4 0,24-5 0,-1 1 0,1 0 0,-1 0 0,1 1 0,0-1 0,0 0 0,-1 1 0,1-1 0,0 0 0,0 0 0,0 1 0,1 0 0,-1-1 0,0 1 0,0-1 0,1 1 0,0 0 0,-1-1 0,0 4 0,1-4 0,0 1 0,-1-1 0,1 0 0,0 0 0,0 1 0,-1-1 0,1 0 0,1 1 0,-1-1 0,0 1 0,1-1 0,-1 0 0,0 0 0,1 0 0,0 1 0,-1-1 0,1 0 0,-1 1 0,1-1 0,0 0 0,0 0 0,0 0 0,0 0 0,2 2 0,2-2 0,0 0 0,0 0 0,0-1 0,0 1 0,0-1 0,0 0 0,0 0 0,10-1 0,5 0 0,103 5 0,-71 1 0,-33-3 0,23 0 0,-41-2 0,1 0 0,1 1 0,-2-1 0,1 0 0,1 1 0,-2-1 0,1 1 0,0-1 0,0 1 0,0 0 0,0-1 0,0 1 0,-1 0 0,1 1 0,0-1 0,-1 0 0,1 0 0,-1 0 0,1 0 0,-1 1 0,0 0 0,0-1 0,0 0 0,0 1 0,0-1 0,1 4 0,-2-4 0,0-1 0,-1 1 0,1 0 0,0-1 0,0 1 0,0-1 0,-1 1 0,1-1 0,0 1 0,-1 0 0,1 0 0,-1-1 0,1 1 0,-1-1 0,1 1 0,-1-1 0,0 0 0,1 1 0,-1-1 0,1 1 0,-1-1 0,0 0 0,1 0 0,-1 1 0,1-1 0,-2 0 0,2 0 0,-1 0 0,1 1 0,-2-1 0,1 0 0,-27 3 0,-49 1 0,29-3 0,-46-2 0,22-3 0,72 4 0,-2 0 0,0 0 0,0 0 0,-1 0 0,2 0 0,-2 0 0,1 1 0,0-1 0,0 0 0,-3 2 0,5-2 0,-1 1 0,1-1 0,-1 1 0,0 0 0,1-1 0,-1 1 0,1 0 0,-1 0 0,1 0 0,-1-1 0,1 1 0,0 0 0,-1 0 0,1-1 0,0 1 0,0 0 0,-1 0 0,1 0 0,0-1 0,0 2 0,1-2 0,-1 1 0,0 1 0,1-1 0,-1-1 0,0 1 0,0 0 0,0-1 0,0 1 0,0 0 0,1 0 0,-1-1 0,1 1 0,-1 0 0,0-1 0,1 1 0,-1-1 0,1 1 0,0 0 0,-1-1 0,1 1 0,-1-1 0,1 0 0,0 1 0,2 1 0,-2-1 0,1 0 0,1-1 0,-1 1 0,0 0 0,0-1 0,4 1 0,4 0 0,-1 0 0,18 0 0,-23-1 0,41-1 0,56 2 0,-92-1 0,0 1 0,0 0 0,0 1 0,0-1 0,0 1 0,-1 1 0,1 0 0,-1 0 0,1 1 0,13 7 0,-13-8 0,0 1 0,1-1 0,0-1 0,0 0 0,18 2 0,-27-4 0,-88-4 0,53 1 0,0 2 0,-45 3 0,36-1 0,35-1 0,0 0 0,1 0 0,-1 0 0,1 2 0,-1-1 0,0 0 0,-13 4 0,10-1 0,6-3 0,0 1 0,0 0 0,0 0 0,0 0 0,-6 5 0,10-7 0,1 1 0,-1-1 0,1 1 0,-1-1 0,0 1 0,1-1 0,-1 1 0,1-1 0,0 1 0,-1-1 0,1 1 0,-1 0 0,1-1 0,0 1 0,0 0 0,0 0 0,0-1 0,-1 2 0,2-1 0,-1-1 0,0 1 0,0 0 0,1 0 0,-1 0 0,1 0 0,-1 0 0,0 0 0,1 0 0,-1-1 0,1 1 0,0 0 0,0 0 0,-1-1 0,1 1 0,1 1 0,0-1 0,1 0 0,-2 0 0,1 0 0,1 0 0,-2 0 0,2-1 0,-1 1 0,0 0 0,0-1 0,0 0 0,1 1 0,3-1 0,33-1 0,-18 0 0,168 6 0,-173-5 0,0 0 0,0 1 0,22 5 0,-10-3 0,6 2 0,-34-4 0,1-1 0,0 0 0,0 0 0,0 0 0,-1 0 0,2 1 0,-2-1 0,1 0 0,0 1 0,0-1 0,-1 1 0,1-1 0,-1 1 0,1-1 0,0 1 0,0-1 0,-1 1 0,0-1 0,1 1 0,0-1 0,-1 2 0,1-2 0,-1 1 0,1 0 0,-1-1 0,0 1 0,0 0 0,1-1 0,-1 1 0,0 0 0,0 0 0,0-1 0,0 3 0,-1-2 0,1 0 0,0 0 0,-1 0 0,0 0 0,0 0 0,0 1 0,1-1 0,-1 0 0,0 0 0,0-1 0,0 1 0,0 0 0,0 0 0,0 0 0,-1-1 0,1 1 0,0 0 0,0-1 0,0 1 0,-2 0 0,-6 1 0,0-1 0,-1 1 0,1-1 0,0 0 0,-1-1 0,1 0 0,-11-2 0,-10 1 0,-79-3 0,-1-1 0,91 5 0,12-1 0,0 1 0,0 0 0,0 0 0,0 0 0,-1 1 0,2 0 0,-1 1 0,-7 1 0,13-2 0,-1-1 0,2 0 0,-1 1 0,-1-1 0,2 0 0,-1 1 0,0-1 0,0 1 0,0-1 0,1 1 0,-2 0 0,2-1 0,-1 1 0,1 0 0,-1-1 0,0 1 0,1 0 0,-1 0 0,1-1 0,-1 1 0,1 0 0,-1 0 0,1 0 0,0 0 0,0 0 0,-1 0 0,1-1 0,0 1 0,0 0 0,0 0 0,0 0 0,0 0 0,0 0 0,1 0 0,-1 0 0,0 0 0,0 0 0,0-1 0,1 1 0,0 0 0,-1 0 0,0-1 0,1 2 0,-1-2 0,2 2 0,0 0 0,0 0 0,0 0 0,0 0 0,0-1 0,0 1 0,1-1 0,-1 0 0,0 1 0,1-1 0,-1 0 0,1 0 0,-1 0 0,1 0 0,-1 0 0,1-1 0,5 1 0,153 3 0,-149-3 0,0 0 0,20 4 0,-21-3 0,1 0 0,-1-1 0,14 1 0,-4-3 0,0 2 0,38 4 0,-50-4 0,0 0 0,-1-1 0,13 0 0,-13-1 0,0 1 0,-1 1 0,1-1 0,11 2 0,-19-2 0,1 0 0,-1 0 0,0 0 0,1 0 0,0 0 0,-1 0 0,0 0 0,1 1 0,-1-1 0,0 0 0,0 0 0,1 0 0,-1 0 0,1 0 0,-1 1 0,0-1 0,1 0 0,-1 0 0,0 0 0,0 1 0,0-1 0,1 1 0,-1-1 0,1 0 0,-1 0 0,0 1 0,0-1 0,0 0 0,0 1 0,0-1 0,0 0 0,1 1 0,-2 0 0,1-1 0,0 1 0,-1 0 0,0-1 0,1 1 0,0-1 0,-1 1 0,1 0 0,-1-1 0,0 1 0,1-1 0,-1 0 0,1 1 0,-2 0 0,-26 10 0,16-7 0,-2-2 0,1 0 0,0 0 0,0-1 0,0-1 0,0 0 0,-18-2 0,-9 1 0,-216 1 0,239-1 0,16 0 0,0 1 0,0 0 0,-1-1 0,1 1 0,-1 0 0,1 0 0,0 0 0,0 0 0,0 0 0,-1 0 0,1 0 0,-1 0 0,1 1 0,0-1 0,0 0 0,0 0 0,-1 1 0,1-1 0,0 1 0,0-1 0,0 1 0,0-1 0,0 1 0,-2 2 0,-2 1 0,3-2 0,-1 0 0,1 0 0,-1 1 0,2-1 0,-1 1 0,-1-1 0,0 5 0,2-6 0,1 0 0,0 0 0,0 0 0,0 0 0,0 0 0,0 0 0,0 1 0,0-1 0,0 0 0,0 0 0,0 0 0,1 0 0,-1 0 0,0 0 0,1 0 0,0 0 0,-1 0 0,1 0 0,-1 0 0,1 0 0,0 0 0,0-1 0,-1 1 0,1 0 0,1 1 0,0-1 0,0 1 0,0-1 0,0 0 0,1 1 0,-2-1 0,2 0 0,-1 0 0,1 0 0,-1 0 0,0-1 0,1 1 0,-1-1 0,1 1 0,3-1 0,5 1 0,1-1 0,11-1 0,15 1 0,58 5 0,9 1 0,-15 0 0,-21-6 0,10 0 0,-78 0 0,0 0 0,-1 0 0,2 0 0,-2 1 0,1-1 0,0 0 0,0 0 0,0 0 0,-1 1 0,2-1 0,-2 0 0,1 1 0,-1-1 0,2 1 0,-2-1 0,1 1 0,-1 0 0,1-1 0,0 1 0,-1-1 0,1 1 0,-1 0 0,1 0 0,0 1 0,0 1 0,0-1 0,0 0 0,-1 1 0,0-1 0,1 3 0,-1-1 0,0-3 0,0-1 0,0 1 0,0 0 0,0-1 0,0 1 0,0 0 0,-1-1 0,1 1 0,0-1 0,0 1 0,0 0 0,-1 0 0,0-1 0,1 1 0,0-1 0,-1 1 0,1-1 0,-1 1 0,0-1 0,1 1 0,-1-1 0,1 0 0,-1 1 0,0-1 0,1 0 0,-1 1 0,1-1 0,-1 0 0,0 0 0,0 1 0,1-1 0,-1 0 0,0 0 0,0 0 0,-1 0 0,-4 1 0,-1 0 0,1-1 0,-9-1 0,7 0 0,-25 1 0,1-2 0,-59-10 0,57 5 0,0 1 0,0 2 0,-49-1 0,65 5 0,7 0 0,1-1 0,-1 2 0,1-1 0,0 1 0,0 1 0,-1-1 0,1 1 0,-19 7 0,15-3 0,9-5 0,1 1 0,0 0 0,-1 0 0,1 0 0,-4 3 0,7-4 0,-1 1 0,1-1 0,0 0 0,0 0 0,0 0 0,0 1 0,0-1 0,0 1 0,1-1 0,-1 1 0,0-1 0,1 1 0,-1-1 0,1 1 0,0 0 0,0-1 0,-1 3 0,1-2 0,0-1 0,0 1 0,0-1 0,0 1 0,0-1 0,1 1 0,-1-1 0,0 1 0,1-1 0,-1 0 0,1 1 0,0-1 0,-1 1 0,1-1 0,0 0 0,0 0 0,0 0 0,0 0 0,0 1 0,0-1 0,1 0 0,-1 0 0,2 1 0,0-1 0,0 0 0,1 1 0,-1-2 0,0 2 0,1-2 0,-1 1 0,0 0 0,1-1 0,-1 0 0,6 0 0,476 0 0,-479 0 0,0 0 0,0 0 0,0 1 0,0 0 0,0 0 0,11 3 0,-14-3 0,-1 0 0,1 0 0,-1 0 0,0 1 0,1-1 0,-1 1 0,1-1 0,-2 1 0,2 0 0,-1-1 0,-1 2 0,1-1 0,0 0 0,0 0 0,-1 0 0,2 3 0,-2-3 0,0-1 0,-1 1 0,1 0 0,0-1 0,-1 1 0,1-1 0,-1 1 0,0 0 0,0-1 0,1 1 0,-2 3 0,1-4 0,0 0 0,-1-1 0,1 1 0,-1 0 0,0 0 0,1 0 0,-1-1 0,1 1 0,-2 0 0,2 0 0,-1-1 0,0 1 0,0 0 0,0-1 0,0 1 0,0-1 0,0 0 0,0 1 0,0-1 0,0 0 0,-2 1 0,-4 1 0,0 0 0,-1 0 0,1-1 0,-1 0 0,1 0 0,-1-1 0,-13 0 0,8-1 0,-1 0 0,0-2 0,-17-4 0,19 5 0,1-1 0,-1 2 0,-18-1 0,-15-1 0,18 0 0,-34 1 0,8 0 0,-54-3 0,93 4 0,-69 2 0,83-1 0,-1 0 0,-1 1 0,2-1 0,-1 1 0,-1 0 0,2-1 0,-1 1 0,0-1 0,0 1 0,1 0 0,-1-1 0,0 1 0,0 0 0,1-1 0,-1 1 0,1 0 0,-1 0 0,0 0 0,1 0 0,0 0 0,0 0 0,-1-1 0,1 1 0,0 0 0,0 0 0,0 2 0,-3 27 0,2-27 0,1-1 0,1 0 0,-1 1 0,0-1 0,0 0 0,1 0 0,-1 0 0,1 1 0,0-1 0,0 0 0,0 0 0,0 0 0,0 0 0,1 0 0,-1 0 0,1 0 0,-1-1 0,1 1 0,-1-1 0,1 1 0,1 0 0,-2-1 0,1 0 0,1 1 0,-1-1 0,0 0 0,0 0 0,1 0 0,-1 0 0,0-1 0,1 1 0,-1 0 0,1-1 0,0 0 0,3 1 0,298-2 0,-243-3 0,-40 1 0,23 1 0,5 2 0,36 0 0,-81 1 0,1-1 0,-1 1 0,1 0 0,-1 0 0,0 1 0,1-1 0,-1 0 0,0 1 0,0 0 0,6 3 0,-8-3 0,1-1 0,-1 2 0,0-2 0,0 1 0,0 0 0,-1 0 0,1 1 0,0-1 0,0 0 0,-1 0 0,0 1 0,0-1 0,1 1 0,-2-1 0,1 1 0,1 4 0,2 8 0,-3-12 0,0-1 0,0 0 0,-1 1 0,1 0 0,0-1 0,-1 1 0,0 0 0,0-1 0,0 4 0,0-5 0,-1-1 0,1 0 0,-1 1 0,1-1 0,0 1 0,-1-1 0,1 0 0,-1 0 0,0 1 0,1-1 0,0 0 0,-1 0 0,1 1 0,-1-1 0,0 0 0,1 0 0,-1 0 0,1 0 0,-1 0 0,0 0 0,1 0 0,-1 0 0,1 0 0,-1 0 0,0 0 0,1 0 0,-1 0 0,0 0 0,-22-4 0,18 3 0,-75-9 0,30 4 0,-46 0 0,87 6 0,-47-4 0,-14-1 0,3 1 0,-3-1 0,36 5 0,-46 0 0,52-7 0,25 6 0,0 0 0,0 0 0,0 0 0,0 0 0,0 1 0,0-1 0,0 1 0,0 0 0,0-1 0,0 1 0,0 0 0,-1 1 0,-3 0 0,6-1 0,0 0 0,1 1 0,-1-1 0,1 1 0,-1-1 0,0 1 0,1-1 0,0 1 0,-1-1 0,1 1 0,0-1 0,0 1 0,-1 0 0,1 0 0,-1-1 0,1 1 0,0 0 0,0-1 0,0 1 0,0 0 0,0-1 0,0 2 0,1 20 0,0-14 0,-1-5 0,-1 0 0,1 0 0,0 0 0,1 0 0,-1 1 0,0-1 0,1 0 0,0 0 0,0 0 0,0 0 0,1 0 0,-1 0 0,1 0 0,-1 0 0,1-1 0,0 1 0,5 4 0,-6-6 0,1 0 0,0 0 0,-1 0 0,1 1 0,0-1 0,0 0 0,0-1 0,0 1 0,0-1 0,0 1 0,1-1 0,-2 1 0,2-1 0,-1 0 0,0 0 0,0 0 0,0 0 0,3 0 0,7-1 0,-1 0 0,15-4 0,-8 2 0,31-5 0,-37 7 0,-2-1 0,2 1 0,-1 1 0,1-1 0,16 3 0,6-1 0,88-6 0,-98 6 0,2 1 0,43 7 0,-35-4 0,-19-2 0,-1 0 0,19 6 0,-23-7 0,1 0 0,-1 0 0,1-1 0,-1 0 0,21-1 0,12 1 0,-41-1 0,-1 0 0,1 1 0,-1-1 0,0 0 0,0 1 0,1-1 0,-1 1 0,0 0 0,1-1 0,-1 1 0,0 0 0,0 0 0,0 0 0,0 0 0,0-1 0,0 1 0,0 0 0,0 0 0,0 0 0,0 1 0,-1-1 0,1 0 0,-1 0 0,1 0 0,-1 0 0,1 1 0,-1 1 0,1-2 0,-1 0 0,0 0 0,0-1 0,0 1 0,0 0 0,0 0 0,0 0 0,0 0 0,0 0 0,-1-1 0,1 1 0,0 0 0,0 0 0,-1 0 0,1-1 0,-1 1 0,1 0 0,-1-1 0,1 2 0,-1-2 0,0 1 0,1-1 0,-1 1 0,0-1 0,1 1 0,-1 0 0,0-1 0,0 0 0,0 1 0,1-1 0,-2 1 0,2-1 0,-1 0 0,0 0 0,0 1 0,0-1 0,0 0 0,0 0 0,0 0 0,0 0 0,-1 0 0,-71 4 0,-100-2 0,90-3 0,-236 1 0,263 4 0,55-4 0,0 0 0,0 0 0,0 0 0,-1 0 0,1 0 0,-1 1 0,1-1 0,0 0 0,0 1 0,0 0 0,-1-1 0,1 1 0,0-1 0,0 1 0,0-1 0,-1 1 0,2 0 0,-1 0 0,-1-1 0,2 1 0,-1 0 0,0 1 0,0-2 0,1 1 0,-1 0 0,1 0 0,-1 0 0,0 0 0,1 0 0,0 1 0,-1-1 0,1 0 0,0 0 0,0 0 0,0 0 0,0 1 0,0-1 0,0 0 0,0 2 0,0-1 0,0 0 0,1 1 0,-1-1 0,0 0 0,1 0 0,0 0 0,0 0 0,0 0 0,0 0 0,0 0 0,0 0 0,1 0 0,-1 0 0,0 0 0,1-1 0,0 1 0,0 0 0,-1-1 0,1 1 0,4 1 0,2 0 0,1 0 0,0 0 0,0-1 0,0 0 0,0 0 0,1-1 0,16 0 0,70-5 0,-64 2 0,74-3 0,-44-2 0,-7 1 0,6 0 0,-40 3 0,0 1 0,1 0 0,0 2 0,-1 0 0,42 6 0,-16 7 0,-16-3 0,-24-8 0,10 1 0,-17-3 0,1 0 0,-1 0 0,1 0 0,0 0 0,-1 0 0,0 1 0,1-1 0,-1 0 0,0 0 0,1 0 0,0 1 0,-1-1 0,0 0 0,0 0 0,1 1 0,-1-1 0,0 0 0,1 0 0,-1 1 0,0 0 0,1-1 0,-1 0 0,0 1 0,0 0 0,0 0 0,-1-1 0,0 1 0,1-1 0,-1 1 0,1-1 0,-1 1 0,0-1 0,1 1 0,-1-1 0,1 1 0,-2 0 0,2-1 0,-1 0 0,1 1 0,-2-1 0,1 0 0,-16 6 0,5-4 0,1 0 0,-1-1 0,0-1 0,1 1 0,-18-3 0,-6 1 0,-202-4 0,229 5 0,1 0 0,-1-1 0,-10-2 0,2-1 0,-1 3 0,-1-1 0,0 2 0,-20 1 0,-3 0 0,21 0 0,0 1 0,-39 8 0,3-1 0,47-8 0,-26 5 0,33-6 0,-1 1 0,1 0 0,0 0 0,0 0 0,-1 0 0,2 0 0,-2 0 0,1 0 0,1 0 0,-2 1 0,-2 2 0,5-3 0,-1 0 0,1 0 0,0 0 0,-1 0 0,0 0 0,1 0 0,0 0 0,0 0 0,-1 0 0,1 0 0,0 0 0,0 0 0,0 1 0,0-1 0,0 0 0,1 0 0,-1 0 0,0 0 0,0 0 0,1 0 0,0 2 0,0-5 0,-1 1 0,0 0 0,1-1 0,0 1 0,-1 0 0,0 0 0,0 0 0,0-1 0,0 1 0,0 0 0,0-2 0,-8-12 0,8 15 0,0 0 0,0-1 0,0 1 0,-1 0 0,1 0 0,0-1 0,0 1 0,0 0 0,0 0 0,-1-1 0,1 1 0,0 0 0,-1 0 0,1 0 0,0-1 0,0 1 0,-1 0 0,1 0 0,0 0 0,-1 0 0,1 0 0,-1-1 0,1 1 0,0 0 0,0 0 0,-1 0 0,1 0 0,0 0 0,-1 0 0,1 0 0,-1 0 0,1 0 0,0 0 0,-1 0 0,1 0 0,0 0 0,0 1 0,-1-1 0,0 0 0,1 0 0,0 0 0,0 0 0,-1 0 0,1 1 0,-1-1 0,1 1 0,0 1 0,0-1 0,0 1 0,0-1 0,0 1 0,0-1 0,0 1 0,0-1 0,1 0 0,0 1 0,-1 0 0,2 1 0,2 10 0,-5-12 0,1 0 0,0 0 0,1 1 0,-1-1 0,0 0 0,0 1 0,0-1 0,1 0 0,0 0 0,-1 0 0,1 0 0,-1 0 0,1 0 0,0 1 0,-1-1 0,1 0 0,2 1 0,-2-1 0,1-1 0,0 1 0,-1 0 0,1-1 0,-1 1 0,1 0 0,0-1 0,0 0 0,0 0 0,-1 1 0,1-1 0,0 0 0,2-1 0,66 2 0,75-2 0,-27-13 0,172 10 0,-215 4 0,-66 0 0,0 1 0,0 0 0,13 3 0,-13-1 0,0-2 0,0 1 0,12-1 0,-19-1 0,-1 0 0,1 0 0,0 0 0,0 0 0,0 1 0,-1-1 0,1 0 0,0 1 0,-1-1 0,1 1 0,-1-1 0,1 1 0,-1 0 0,1 0 0,1 0 0,-1 1 0,-1 0 0,1-1 0,-1 2 0,0-1 0,1-1 0,-1 1 0,-1 1 0,2-1 0,-2 0 0,1 2 0,1 0 0,-1 0 0,0 0 0,1 0 0,0 0 0,0 0 0,0 0 0,1-1 0,-1 1 0,7 6 0,-7-8 0,0 0 0,0 0 0,-1 0 0,1 0 0,0 0 0,2 4 0,-4-6 0,0 0 0,0 0 0,0 1 0,0-1 0,0 1 0,0-1 0,0 0 0,0 0 0,0 1 0,0-1 0,0 0 0,0 0 0,0 0 0,0 1 0,0-1 0,0 0 0,0 0 0,-1 1 0,1-1 0,0 0 0,0 0 0,-1 0 0,1 1 0,0-1 0,0 0 0,0 0 0,-1 1 0,0-1 0,0 1 0,0-1 0,1 0 0,-2 0 0,2 1 0,-1-1 0,0 0 0,0 0 0,0 0 0,0 0 0,-1 0 0,-23 0 0,-24-2 0,16-1 0,-2-1 0,-7-1 0,-324 6 0,289 4 0,43-1 0,-8-1 0,-71-2 0,105-2 0,0 0 0,-13-3 0,15 1 0,0 2 0,-1 0 0,0 0 0,1 0 0,-7 1 0,12 0 0,0 0 0,0 1 0,0-1 0,0 0 0,0 1 0,0-1 0,0 1 0,1-1 0,-2 1 0,2-1 0,-1 1 0,1 0 0,-2 0 0,2-1 0,-1 1 0,1 0 0,-1-1 0,0 1 0,1 0 0,0 0 0,-1-1 0,1 1 0,0 1 0,0-2 0,-1 1 0,1 0 0,0 0 0,0 1 0,-2 27 0,2-25 0,0-1 0,0 1 0,0-1 0,1 0 0,0 1 0,0-1 0,0 0 0,1 1 0,-1-1 0,1 1 0,1 2 0,-1-4 0,0 0 0,0 0 0,0-1 0,-1 1 0,2-1 0,-1 1 0,0 0 0,0-1 0,1 0 0,-1 0 0,1 0 0,-1 0 0,0 0 0,1 0 0,0 0 0,5 0 0,11 1 0,1 0 0,-1-2 0,1 0 0,35-3 0,-22-1 0,51-2 0,38 2 0,160 4 0,-274 0 0,-1 1 0,15 2 0,-15-1 0,0-1 0,0 0 0,10 0 0,47-1 0,50-1 0,-103 0 0,4 0 0,-14 1 0,-1 0 0,0 0 0,1 1 0,0-1 0,-1 0 0,1 1 0,-1-1 0,1 0 0,-1 1 0,1-1 0,-1 0 0,1 1 0,-1-1 0,0 1 0,0 0 0,1-1 0,-1 1 0,1-1 0,-1 1 0,0-1 0,0 1 0,0-1 0,0 1 0,1 0 0,2 10 0,-2-10 0,0 0 0,-1 1 0,0-1 0,1 0 0,-1 0 0,0 1 0,0-1 0,0 1 0,0-1 0,0 2 0,0-3 0,-1 1 0,1 0 0,0 0 0,-1 0 0,0-1 0,1 1 0,-1 0 0,1-1 0,-1 1 0,0-1 0,0 1 0,1-1 0,-1 1 0,0-1 0,0 0 0,1 1 0,-2-1 0,2 0 0,-1 1 0,0-1 0,-1 0 0,-14 4 0,0-2 0,0 0 0,0-1 0,0 0 0,0-1 0,-16-2 0,-11 1 0,-65-3 0,3-1 0,-144 1 0,240 4 0,-1 1 0,-18 3 0,13-1 0,-1 0 0,-9 1 0,1-1 0,-39 1 0,-17 1 0,65-5 0,10 1 0,-1-1 0,2 0 0,-2 0 0,1-1 0,0 1 0,0-1 0,0-1 0,-6 0 0,10 1 0,-1 0 0,1 1 0,-1-1 0,1 1 0,-1 0 0,1-1 0,-1 1 0,1 0 0,-1 0 0,1 0 0,-1-1 0,1 1 0,-1 1 0,1-1 0,-1 0 0,1 0 0,-1 0 0,1 1 0,-2 0 0,2-1 0,0 1 0,0 0 0,1-1 0,-2 1 0,2 0 0,-1 0 0,1 0 0,-1 0 0,0 0 0,1-1 0,0 1 0,-1 0 0,1 0 0,0 0 0,-1 0 0,1 0 0,0 0 0,0 0 0,0 0 0,0 0 0,0 0 0,0 0 0,0 0 0,0 0 0,1 2 0,-1-2 0,0 0 0,0 0 0,0-1 0,0 1 0,1 0 0,-1 0 0,0 1 0,0-1 0,1-1 0,0 1 0,-1 0 0,1 0 0,-1 0 0,1 0 0,0-1 0,-1 1 0,1 0 0,0 0 0,0 0 0,0-1 0,0 1 0,0-1 0,0 1 0,1 0 0,1 0 0,0-1 0,0 0 0,1 1 0,-1-1 0,0 0 0,0 0 0,5 0 0,4-1 0,-3 1 0,1 1 0,14 3 0,-14-2 0,-1-1 0,15 0 0,468-1 0,-424-5 0,50 1 0,-110 4 0,-1-1 0,15-2 0,-15 1 0,1 1 0,0 0 0,8 0 0,-7 1 0,90 4 0,-53-3 33,-27-1-1431</inkml:trace>
</inkml:ink>
</file>

<file path=ppt/ink/ink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88"/>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1,'0'1893,"0"-2058,0 337,0-187,0 6</inkml:trace>
</inkml:ink>
</file>

<file path=ppt/ink/ink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89"/>
    </inkml:context>
    <inkml:brush xml:id="br0">
      <inkml:brushProperty name="width" value="0.1" units="cm"/>
      <inkml:brushProperty name="height" value="0.1" units="cm"/>
      <inkml:brushProperty name="color" value="#E71224"/>
    </inkml:brush>
  </inkml:definitions>
  <inkml:trace contextRef="#ctx0" brushRef="#br0">1 1 24575,'7'1'0,"0"-1"0,0 1 0,0 0 0,0 1 0,0 0 0,-1-1 0,12 6 0,-10-3 0,0-1 0,1-1 0,14 4 0,-2-4-93,-15-1-23,0-1 0,0 1 1,0 0-1,0 0 1,0 1-1,-1-1 0,1 1 1,0 0-1,-1 1 1,6 2-1</inkml:trace>
</inkml:ink>
</file>

<file path=ppt/ink/ink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83"/>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0,'227'743,"-226"-739</inkml:trace>
</inkml:ink>
</file>

<file path=ppt/ink/ink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84"/>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0,'1248'0,"-1247"0</inkml:trace>
</inkml:ink>
</file>

<file path=ppt/ink/ink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85"/>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1,'1498'0,"-1491"0</inkml:trace>
</inkml:ink>
</file>

<file path=ppt/ink/ink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86"/>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1,'0'791,"0"-786</inkml:trace>
</inkml:ink>
</file>

<file path=ppt/ink/ink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87"/>
    </inkml:context>
    <inkml:brush xml:id="br0">
      <inkml:brushProperty name="width" value="0.2" units="cm"/>
      <inkml:brushProperty name="height" value="0.2" units="cm"/>
      <inkml:brushProperty name="color" value="#FFC114"/>
    </inkml:brush>
  </inkml:definitions>
  <inkml:trace contextRef="#ctx0" brushRef="#br0">8 1 24575,'9'8'0,"28"22"0,-34-28 0,0 0 0,-1-1 0,1 1 0,-1 0 0,1-1 0,0 0 0,0 0 0,0 0 0,0 0 0,0 0 0,0 0 0,6 0 0,-9-1 0,0 0 0,0 0 0,0 0 0,0 0 0,0 0 0,0 0 0,0 0 0,0 0 0,1 0 0,-1 0 0,0 0 0,0 0 0,1 0 0,-1 0 0,0-1 0,0 1 0,0 0 0,0 0 0,0 0 0,0 0 0,0 0 0,0 0 0,0 0 0,0 0 0,1 0 0,-1 0 0,0 0 0,0 0 0,0-1 0,0 1 0,0 0 0,0 0 0,0 0 0,0-1 0,0 1 0,0 0 0,0 0 0,0 0 0,0 0 0,0 0 0,0 0 0,0 0 0,0-1 0,-3-5 0,-7-6 0,10 11 0,-2 1 0,2-1 0,-1 0 0,1 1 0,-1-1 0,0 0 0,1 1 0,-1-1 0,1 0 0,-1 0 0,1 0 0,-1 1 0,1-1 0,0 0 0,0 0 0,-1 0 0,1 1 0,0-1 0,0 0 0,0-2 0,1 2 0,-1 1 0,0-1 0,0 1 0,1 0 0,0-1 0,-1 1 0,1-1 0,-1 1 0,0-1 0,1 1 0,0 0 0,-1-1 0,1 1 0,-1 0 0,2 0 0,-2-1 0,1 1 0,-1 0 0,1-1 0,0 1 0,0 0 0,5 0 0,-1-1 0,0 1 0,0 0 0,1 0 0,-1 1 0,8 1 0,-1 1 0,-1-1 0,1 0 0,0 0 0,1-1 0,-1-1 0,0 0 0,1 0 0,17-3 0,-12 0 0,-1 0 0,1 1 0,19 0 0,32-4 0,-26 5 0,63 2 0,-28 12 0,-30-7 0,-28-3 0,0-1 0,24 1 0,-6-3 0,28 0 0,-29-7 0,-28 5 0,-1 0 0,0 1 0,12-1 0,56-5 0,-58 7 0,-12-1 0,-1 1 0,0 0 0,1 0 0,-1 0 0,1 0 0,-1 1 0,10 3 0,-14-4 0,0 1 0,0-1 0,0 1 0,0-1 0,0 1 0,-1 0 0,1-1 0,-1 1 0,1 0 0,0 0 0,-1 0 0,1 0 0,-1-1 0,0 1 0,1 0 0,0 0 0,-1 0 0,0 0 0,0 0 0,0 0 0,0 0 0,0 1 0,0 25 0,-1-17 0,1-5 0,1 1 0,-1-1 0,1 0 0,1 1 0,-1-1 0,1 0 0,0 0 0,0 0 0,6 7 0,-5-5 0,-3-7 0,0 0 0,0 0 0,1 1 0,-1-1 0,0 0 0,0 0 0,0 0 0,0 0 0,0 1 0,0-1 0,0 0 0,0 0 0,0 0 0,0 0 0,0 0 0,0 1 0,0-1 0,0 0 0,0 1 0,0-1 0,-1 0 0,1 0 0,0 0 0,0 0 0,0 0 0,0 1 0,0-1 0,0 0 0,0 0 0,0 0 0,0 0 0,-1 0 0,1 0 0,0 0 0,-1 1 0,1-1 0,0 0 0,0 0 0,-12 2 0,-10-3 0,-1-2 0,12 1 0,0 1 0,-13-1 0,-344 3 0,279-8 0,-356 7 0,434-1 0,-1 1 0,-19-5 0,20 2 0,0 1 0,0 1 0,-11 0 0,20 1 0,1 0 0,-1 0 0,1 0 0,-1 0 0,1 0 0,0 0 0,0 0 0,-1 1 0,1-1 0,0 0 0,-1 1 0,1-1 0,0 1 0,0-1 0,0 1 0,-1-1 0,1 2 0,-2 0 0,3-1 0,-1 0 0,0 0 0,1 0 0,0 0 0,-1 1 0,1-1 0,0 0 0,0 0 0,0 0 0,-1 1 0,1-1 0,1 1 0,-1-1 0,0 0 0,0 0 0,0 0 0,1 0 0,-1 3 0,5 12 0,-1 2 0,1 21 0,-5-35 0,0-2 0,0 0 0,0 0 0,1 0 0,-1 0 0,0 0 0,1 0 0,0 0 0,1 4 0,-1-5 0,-1-1 0,1 1 0,0 0 0,0-1 0,0 1 0,-1-1 0,2 1 0,-1-1 0,-1 1 0,2-1 0,-1 0 0,-1 1 0,2-1 0,-1 0 0,0 0 0,0 1 0,0-1 0,0 0 0,0 0 0,1 0 0,-1 0 0,1-1 0,756 0 0,-739 2 0,32 5 0,-1 0 0,-40-5 0,0-1 0,1-1 0,13-2 0,-3 1 0,-9 1 0,87-6 0,-77 8 0,-11-1 0,0 0 0,17-1 0,-27 1 0,-1 0 0,0-1 0,0 1 0,1 0 0,0 0 0,-1 0 0,0-1 0,0 1 0,1 0 0,-1-1 0,0 1 0,0 0 0,0 0 0,1-1 0,-1 1 0,0 0 0,0-1 0,1 1 0,-1 0 0,0-1 0,0 0 0,0 1 0,0 0 0,0-1 0,0 1 0,0-1 0,0 1 0,0 0 0,0-1 0,0 1 0,0 0 0,-1-1 0,1 1 0,-1-1 0,0-3 0,2 11 0,17 58 0,-16-60 0,-1-2 0,1 1 0,-1 0 0,0-1 0,0 2 0,0-2 0,-1 2 0,0-2 0,0 2 0,0 4 0,0-9 0,0 1 0,-1-1 0,1 0 0,0 1 0,0-1 0,0 0 0,0 0 0,-1 1 0,1-1 0,-1 0 0,1 1 0,0-1 0,-1 0 0,1 0 0,0 1 0,0-1 0,-1 0 0,0 0 0,1 0 0,0 0 0,-1 0 0,1 1 0,0-1 0,-1 0 0,0 0 0,-14-2 0,-11-9 0,23 10 0,0 0 0,0 0 0,0 0 0,0 0 0,0 0 0,0 1 0,0-1 0,0 1 0,-4-1 0,-33 3 0,15-1 0,-1016-1 0,1040-1 0,1 1 0,-2 0 0,2 0 0,-1 0 0,0 0 0,0 0 0,1 1 0,-1-1 0,0 0 0,0 0 0,1 0 0,-1 1 0,0-1 0,0 1 0,1-1 0,-1 0 0,1 1 0,-1-1 0,0 0 0,1 1 0,-1-1 0,1 1 0,-1-1 0,0 1 0,1-1 0,0 1 0,-1 0 0,1-1 0,0 1 0,-1-1 0,1 1 0,-1 0 0,1 0 0,0-1 0,0 1 0,0 0 0,0-1 0,0 1 0,0 1 0,0 3 0,1 0 0,0 0 0,0 0 0,4 9 0,1 7 0,-6 3 0,-1-19 0,1-1 0,-1 0 0,2 1 0,-1-1 0,2 8 0,-2-12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0,1 0 0,-1-1 0,0 1 0,7-8 0,-2 2 0,-3 5 0,1 0 0,-1 0 0,1 0 0,-1 0 0,1 1 0,-1-1 0,1 1 0,-1-1 0,1 1 0,3-1 0,29 3 0,-14-1 0,326-1 0,-254 6 0,-77-5 0,0 1 0,17 2 0,-16-1 0,-1-1 0,18 0 0,8-2 0,55-1 0,-93 1 0,0-1 0,0 0 0,0-1 0,1 1 0,6-4 0,-6 3 0,0 0 0,0 1 0,8-3 0,27-5 0,-28 6 0,0 1 0,0 0 0,0 0 0,19 0 0,3 2 0,-19-1 0,-1 1 0,1 1 0,-1 0 0,1 0 0,21 6 0,-30-6 0,0 0 0,0-1 0,0 1 0,1-1 0,-1 0 0,7 0 0,-7-1 0,0 1 0,0 0 0,0 0 0,0 1 0,11 1 0,-15-1 0,-1 0 0,0-1 0,1 1 0,-1 0 0,0 0 0,1 0 0,-1 0 0,-1 0 0,2 0 0,-1 0 0,-1 0 0,2 0 0,-2 1 0,1-1 0,-1 1 0,1-1 0,0 0 0,-1 0 0,1 1 0,-1-1 0,0 1 0,1 1 0,0 6 0,0 0 0,-1 12 0,0-16 0,3 18 0,-1-20 0,-2 0 0,1 1 0,-1 0 0,1 0 0,-1 5 0,-1-9 0,1 0 0,0 0 0,0 1 0,0-1 0,0 0 0,-1 0 0,1 0 0,0 0 0,0 0 0,-1 0 0,1 0 0,0 0 0,-1 0 0,1 0 0,0 0 0,0 0 0,-1 0 0,1 0 0,0 0 0,0 0 0,0 0 0,-1 0 0,1 0 0,-1 0 0,1 0 0,0 0 0,0 0 0,0 0 0,-1-1 0,-10-3 0,10 4 0,-19-7 0,8 2 0,0 1 0,0 0 0,0 1 0,0 0 0,-1 0 0,1 1 0,-21-1 0,-20 3 0,-30 1 0,20 7 0,30-3 0,2-1 0,8 0 0,0-1 0,-26-1 0,40-2 0,-20 0 0,1-1 0,-43-5 0,33 0 0,-67-2 0,-40 8 0,58 1 0,66 0 0,0 1 0,-27 5 0,28-3 0,0-1 0,-31 0 0,38-3 0,9-1 0,0 1 0,0 0 0,0 0 0,0 0 0,-6 1 0,9 0 0,0-1 0,1 1 0,-2-1 0,2 0 0,-1 1 0,0-1 0,0 0 0,1 1 0,-1-1 0,1 1 0,-1-1 0,0 1 0,1-1 0,-1 1 0,1-1 0,-1 1 0,0 0 0,1-1 0,0 1 0,-1 0 0,1 0 0,0 0 0,0-1 0,-1 1 0,1 0 0,0-1 0,0 1 0,-1 0 0,1 1 0,2 78 0,-2-79 0,0-1 0,1 1 0,-1 0 0,0-1 0,0 1 0,0 0 0,0-1 0,1 1 0,-1-1 0,1 1 0,-1-1 0,0 1 0,1-1 0,-1 1 0,1-1 0,-1 0 0,1 1 0,-1-1 0,1 1 0,-1-1 0,1 1 0,0-1 0,0 1 0,2-1 0,-1 1 0,-1-1 0,2 1 0,-1-1 0,0 0 0,0 0 0,0 0 0,3 0 0,1 0 0,0-1 0,0 0 0,0 0 0,0-1 0,6-1 0,-6 1 0,0 1 0,0 0 0,0-1 0,0 1 0,0 1 0,0-1 0,6 1 0,-3 0 0,-1 0 0,15-3 0,-6 1 0,-1 0 0,1 1 0,0 1 0,18 1 0,6 1 0,-25-2 0,-5 0 0,-2 0 0,2 0 0,-1 0 0,-1-2 0,2 1 0,-2-1 0,11-3 0,-15 4 0,0-1 0,0 1 0,1 1 0,-2-1 0,2 1 0,-1-1 0,1 1 0,-2 1 0,2-1 0,-1 0 0,7 2 0,-10-1 0,1 0 0,-1 1 0,0-1 0,0 0 0,0 1 0,3 2 0,-3-2 0,-1-1 0,1 0 0,-1 0 0,1 0 0,-1 0 0,1 0 0,0 0 0,0 0 0,0 0 0,-1-1 0,1 1 0,0 0 0,0-1 0,3 1 0,31 0 0,42-1 0,-21-1 0,228 1 0,-187 6 0,104-6 0,-201 0-91,0 0 0,0 0 0,1 0 0,-1 0 0,0 0 0,0 0 0,0 0 0,0 0 0,0-1 0,0 1 0,1 0 0,-2-1 0,1 0 0,2 0 0</inkml:trace>
</inkml:ink>
</file>

<file path=ppt/ink/ink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78"/>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0,'276'793,"-276"-791</inkml:trace>
</inkml:ink>
</file>

<file path=ppt/ink/ink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7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1,'1788'0,"-1784"0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4:43:07.385"/>
    </inkml:context>
    <inkml:brush xml:id="br0">
      <inkml:brushProperty name="width" value="0.1" units="cm"/>
      <inkml:brushProperty name="height" value="0.1" units="cm"/>
      <inkml:brushProperty name="color" value="#00A0D7"/>
      <inkml:brushProperty name="ignorePressure" value="1"/>
    </inkml:brush>
  </inkml:definitions>
  <inkml:trace contextRef="#ctx0" brushRef="#br0">1 1,'2989'0,"-2975"0</inkml:trace>
</inkml:ink>
</file>

<file path=ppt/ink/ink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80"/>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0,'0'820,"0"-817</inkml:trace>
</inkml:ink>
</file>

<file path=ppt/ink/ink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81"/>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1,'1486'0,"-1483"0</inkml:trace>
</inkml:ink>
</file>

<file path=ppt/ink/ink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82"/>
    </inkml:context>
    <inkml:brush xml:id="br0">
      <inkml:brushProperty name="width" value="0.1" units="cm"/>
      <inkml:brushProperty name="height" value="0.1" units="cm"/>
      <inkml:brushProperty name="color" value="#66CC00"/>
    </inkml:brush>
  </inkml:definitions>
  <inkml:trace contextRef="#ctx0" brushRef="#br0">1465 7 24575,'4'15'0,"-2"-14"0,-2 1 0,1-1 0,-1 2 0,1-2 0,0 1 0,-1 0 0,1 2 0,0 6 0,0-9 0,-1 1 0,0-1 0,0 0 0,0 1 0,0-1 0,0 0 0,0 1 0,0-1 0,-1 2 0,1-2 0,-1-1 0,1 1 0,0-1 0,-1 0 0,1 1 0,0-1 0,-1 0 0,0 1 0,1-1 0,-1 0 0,1 1 0,-1-1 0,0 0 0,1 0 0,-1 1 0,1-1 0,-1 0 0,0 0 0,1 0 0,-1 0 0,1 0 0,-1 0 0,0 0 0,1 0 0,-1 0 0,-1 0 0,1 0 0,0 0 0,0 0 0,0 0 0,-1 0 0,1 0 0,0 0 0,0 0 0,0 0 0,-1-1 0,1 1 0,0 0 0,0-1 0,0 1 0,0 0 0,0-1 0,-2 0 0,3 0 0,-1-1 0,0 1 0,0 0 0,1 0 0,0 0 0,-1-1 0,1 1 0,0 0 0,0-1 0,-1 1 0,1-1 0,-1-5 0,1 6 0,0 0 0,-1 0 0,1-1 0,0 1 0,-1 0 0,0 0 0,1-1 0,-1 1 0,0 0 0,0 0 0,1 0 0,-1 0 0,0 0 0,0 0 0,0 0 0,-1 0 0,1 1 0,0-1 0,0 0 0,0 0 0,-1 1 0,1-1 0,0 1 0,-1-1 0,1 0 0,0 1 0,-4-1 0,-3 0 0,0 1 0,-1-1 0,1 1 0,-10 1 0,11-1 0,0 0 0,0 0 0,-10-1 0,-21-2 0,31 3 0,-1 0 0,2-1 0,-1 0 0,-11-2 0,7 1 0,1 0 0,-1 1 0,1 1 0,-1-1 0,-19 3 0,-2-1 0,8-2 0,9 1 0,0 0 0,0 0 0,0 2 0,-21 2 0,-28 7 0,50-10 0,-1 1 0,0-2 0,-29-1 0,8 0 0,-362 1 0,311 4 0,42-4 0,-58-8 0,79 7 0,1 0 0,-26 2 0,5 0 0,43-1 0,-1 0 0,0 0 0,1 1 0,-1-1 0,1 0 0,-1 1 0,1 0 0,-1-1 0,1 1 0,0 0 0,-1 0 0,1-1 0,0 1 0,0 0 0,-1 0 0,1 0 0,0 0 0,0 0 0,0 0 0,1 1 0,-2-1 0,2 0 0,-1 0 0,1 0 0,-1 1 0,0-1 0,1 1 0,-1-1 0,1 0 0,0 1 0,0-1 0,0 3 0,-1-3 0,1 0 0,0 0 0,0 0 0,0 1 0,0-1 0,0 0 0,1 0 0,-1 1 0,0-1 0,0 0 0,1 1 0,-1-1 0,1 0 0,0 0 0,-1 0 0,1 0 0,-1 0 0,2 0 0,-2 0 0,1-1 0,0 2 0,0-1 0,0-1 0,1 1 0,-2 0 0,1 0 0,1-1 0,-1 1 0,1-1 0,-1 1 0,0-1 0,0 0 0,0 1 0,1-1 0,-1 0 0,1 1 0,-1-1 0,2 0 0,6 1 0,0-1 0,0-1 0,0 0 0,-1 0 0,1 0 0,0-1 0,10-3 0,-10 3 0,0 0 0,-1 1 0,1 1 0,-1-1 0,1 1 0,0 0 0,9 1 0,11 0 0,105 3 0,61 10 0,-164-12 0,104 5 0,-122-7 0,-9 0 0,1 1 0,-1-1 0,0 0 0,0-1 0,0 1 0,7-2 0,-47-4 0,-41 2 0,-28-4 0,160 5 0,99 8 0,-99-5 0,92 4 0,-3-3 0,-76-2 0,-57 0 0,-10-1 0,-6 1 0,-67 1 0,-3 0 0,75 0 0,0 0 0,0 0 0,0 0 0,-1 0 0,1 0 0,0 0 0,0 0 0,0 0 0,0 0 0,-1 0 0,1 0 0,0 0 0,-1 0 0,1 0 0,0 0 0,0 0 0,0 0 0,0-1 0,0 1 0,-1 0 0,1 0 0,0 0 0,0 0 0,0 0 0,0 0 0,0 0 0,0-1 0,0 1 0,0 0 0,-1 0 0,1 0 0,0 0 0,0 0 0,0-1 0,0 1 0,0 0 0,0 0 0,0 0 0,0 0 0,0 0 0,0-1 0,0 1 0,0 0 0,0-1 0,0 1 0,0 0 0,8-10 0,13-6 0,-18 14 0,-1 0 0,1 1 0,0 0 0,0 0 0,1 0 0,-1 1 0,0-1 0,0 0 0,1 1 0,-1-1 0,6 1 0,40 4 0,-21-1 0,19 1 0,-28-1 0,25-1 0,-35-2 0,-1 1 0,0-1 0,14 5 0,-16-4 0,14 1 0,-1 0 0,22 0 0,-121-4 0,-85 2 0,66 1 0,-14 0 0,108 0 0,0 1 0,-1-1 0,1 1 0,0 0 0,0 1 0,1-1 0,-8 5 0,-3 1 0,6-4 0,1-1 0,-1 1 0,1-1 0,-1 0 0,0-1 0,0 0 0,0 0 0,-15 1 0,13-2 0,1 0 0,-15 3 0,78-3 0,243-1 0,-218-4 0,4-1 0,20 1 0,-95 4 0,1 0 0,-1 0 0,0 1 0,0 0 0,0 0 0,0 0 0,8 4 0,-8-3 0,3 2 0,-10-3 0,-1-1 0,1 0 0,-1 1 0,1-1 0,-1 0 0,0 0 0,1 0 0,-1 1 0,1-1 0,-1 0 0,0 0 0,1 0 0,-1 0 0,1 0 0,-1 0 0,0 0 0,1 0 0,-1 0 0,-1 0 0,-5 0 0,-164 1 0,-232-7 0,271 6 0,33 5 0,12-4 0,-78-2 0,59-4 0,21 1 0,55 3 0,-38 1 0,23 1 0,44-1 0,-1 0 0,0 0 0,1 1 0,0-1 0,0 0 0,0 1 0,-1-1 0,1 1 0,0-1 0,0 1 0,0-1 0,-1 1 0,1 0 0,1 0 0,-2 0 0,1 0 0,1-1 0,-1 1 0,0 0 0,0 0 0,1 0 0,-1 0 0,0 1 0,1-1 0,-1 1 0,0 0 0,0-1 0,0 2 0,1-2 0,-1 1 0,1 0 0,-1 0 0,1 0 0,0 0 0,0 0 0,0 0 0,0 0 0,1 0 0,-1 0 0,1 0 0,0 2 0,-1-4 0,1 1 0,0-1 0,-1 1 0,0-1 0,1 1 0,-1-1 0,1 1 0,0-1 0,0 0 0,-1 1 0,1-1 0,0 0 0,-1 0 0,1 1 0,0-1 0,0 0 0,-1 0 0,1 0 0,0 0 0,0 0 0,-1 0 0,2 0 0,22-1 0,-15 1 0,268-4 0,-84 7 0,-137-1 0,-21-2 0,41 6 0,-47-4 0,0-1 0,35-2 0,-12 0 0,22 6 0,2-1 0,249-4 0,-252-4 0,-27 0 0,-46 5 0,1-1 0,-1 0 0,1 0 0,-1 0 0,1 0 0,-1 0 0,0 0 0,1 1 0,0-1 0,-1 0 0,0 0 0,1 1 0,-1-1 0,0 1 0,0-1 0,1 0 0,-1 1 0,1-1 0,-1 0 0,0 1 0,0-1 0,1 0 0,-1 1 0,0-1 0,0 1 0,0-1 0,0 0 0,0 1 0,0-1 0,0 1 0,0-1 0,0 0 0,0 1 0,0-1 0,0 1 0,0 21 0,0-17 0,0 2 0,0-7 0,0 1 0,0-1 0,0 1 0,0-1 0,0 1 0,0 0 0,0-1 0,0 1 0,0-1 0,0 1 0,0-1 0,0 1 0,0-1 0,0 1 0,0-1 0,0 1 0,0-1 0,-1 0 0,1 1 0,0-1 0,0 1 0,-1-1 0,1 0 0,-1 1 0,1 0 0,0-1 0,-1 0 0,1 1 0,-1-1 0,1 0 0,-1 1 0,1-1 0,-1 0 0,1 0 0,-1 0 0,0 1 0,1-1 0,0 0 0,-1 0 0,1 0 0,-1 0 0,0 0 0,1 0 0,-1 0 0,1 0 0,-1 0 0,0 0 0,1 0 0,-1 0 0,0 0 0,-264 0 0,120-1 0,48-4 0,-259 4 0,177 2 0,82-5 0,57 4 0,-41-4 0,50 3 0,-44 1 0,29 0 0,44 0 0,1 0 0,-1 0 0,0 0 0,0 0 0,0 1 0,1-1 0,-1 0 0,0 1 0,1-1 0,-1 1 0,1-1 0,-1 1 0,1 0 0,-1-1 0,1 1 0,-1 0 0,1 0 0,-3 1 0,3 0 0,0 0 0,0-1 0,0 1 0,0 0 0,1 0 0,-1-1 0,0 1 0,1 0 0,0-1 0,-1 2 0,1-2 0,0 1 0,0 0 0,1 3 0,-1 4 0,-1-7 0,1 0 0,0 0 0,0 0 0,1 0 0,-1 0 0,0 0 0,2 3 0,-2-5 0,0 1 0,1-1 0,-1 1 0,0-1 0,1 1 0,0-1 0,-1 1 0,1-1 0,-1 1 0,1-1 0,0 0 0,-1 1 0,1 0 0,-1-1 0,1 0 0,0 0 0,-1 1 0,1-1 0,-1 0 0,2 0 0,-2 0 0,1 0 0,-1 0 0,1 0 0,0 0 0,0 0 0,1 0 0,120 1 0,99-3 0,-120-2 0,-209-3 0,35 1 0,21 2 0,-35-1 0,-16 5 0,126 1 0,23 3 0,8 2 0,99-4 0,98 7 0,-44-5 0,-136-3 0,76-2 0,-99-3 0,27 0 0,-54 3 0,21-3 0,-22 2 0,22 0 0,17 3 0,70-2 0,-65-7 0,-64 8 0,1 0 0,-1 0 0,1 0 0,-1 0 0,1 0 0,0 0 0,-1 1 0,0-1 0,1 0 0,-1 0 0,1 0 0,-1 1 0,1-1 0,-1 0 0,1 1 0,-1-1 0,0 0 0,0 0 0,1 1 0,0-1 0,-1 1 0,0-1 0,0 0 0,0 1 0,1 0 0,-1-1 0,0 0 0,0 1 0,0-1 0,0 1 0,0-1 0,0 1 0,0-1 0,1 1 0,-2 0 0,1 23 0,-1-13 0,2-10 0,-1 0 0,0 0 0,0 0 0,1 1 0,0-1 0,-1 0 0,1 0 0,-1 0 0,1-1 0,0 1 0,-1 0 0,1 0 0,1 1 0,4 4 0,-6-6 0,0 0 0,0 0 0,0 0 0,0 0 0,0 0 0,0 0 0,0 0 0,0 0 0,0 0 0,0 1 0,0-1 0,0 0 0,0 0 0,0 0 0,0 0 0,0 0 0,0 0 0,0 0 0,0 0 0,0 0 0,0 1 0,0-1 0,0 0 0,0 0 0,0 0 0,0 0 0,0 1 0,0-1 0,0 0 0,0 0 0,-1 0 0,1 0 0,0 0 0,0 0 0,0 0 0,0 0 0,0 0 0,-1 0 0,1 0 0,0 0 0,0 0 0,0 0 0,0 0 0,0 1 0,-9 0 0,-8 0 0,16-1 0,-95 0 0,-92-1 0,63-8 0,-120 4 0,149 6 0,-352-1 0,361 5 0,58-6 0,7 0 0,-1 2 0,0-1 0,-28 6 0,50-6 0,-3 1 0,0 0 0,0 0 0,1 0 0,-2 0 0,-3 2 0,7-3 0,0 1 0,0 0 0,0 0 0,1-1 0,-2 1 0,2 0 0,-1-1 0,1 1 0,-1 0 0,0 0 0,1-1 0,-1 1 0,1 0 0,-1 0 0,1 0 0,-1 0 0,1 0 0,0 0 0,0 0 0,0 0 0,-1 0 0,1-1 0,0 3 0,0-2 0,0 0 0,0 0 0,0 0 0,0 0 0,0-1 0,0 1 0,0 1 0,0-2 0,1 1 0,-1 0 0,0 0 0,0 0 0,1 0 0,0-1 0,-1 1 0,0 0 0,1 1 0,1-2 0,0 1 0,-1-1 0,1 0 0,0 1 0,-1-1 0,1 0 0,0 0 0,-1 0 0,1 0 0,3 0 0,152 0 0,29-1 0,11-2 0,-34 1 0,25-2 0,-42 0 0,166 4 0,-233 4 0,-69-4 0,-5 0 0,0 0 0,0 0 0,0 0 0,0 0 0,0 1 0,0 0 0,9 2 0,-13-2 0,0-1 0,0 1 0,0 0 0,0 0 0,0 0 0,0 0 0,-1 0 0,2-1 0,-2 1 0,1 0 0,-1 0 0,1 1 0,0-1 0,-1 2 0,7 18 0,-7-17 0,0-4 0,1 1 0,-1-1 0,0 0 0,0 1 0,0-1 0,0 0 0,0 1 0,0-1 0,0 0 0,0 1 0,0-1 0,0 0 0,0 1 0,0-1 0,0 0 0,-1 1 0,1-1 0,0 1 0,0-1 0,0 0 0,0 1 0,0-1 0,-1 0 0,1 0 0,0 1 0,0-1 0,-1 0 0,0 1 0,0-1 0,1 0 0,-2 1 0,2-1 0,-1 0 0,0 0 0,0 0 0,0 0 0,0 0 0,0 0 0,0 0 0,0 0 0,-1 0 0,-30-8 0,27 6 0,-5 0 0,1 1 0,-1-1 0,0 2 0,1-1 0,-1 1 0,-13 2 0,-9-1 0,-1108-1 0,1060 5 0,-45-1 0,124-4 0,-1 0 0,1 0 0,0 0 0,0 0 0,0 0 0,0 0 0,0 0 0,-1 1 0,2-1 0,-1 0 0,-1 1 0,2-1 0,-1 0 0,-1 1 0,2-1 0,-1 1 0,0 0 0,0-1 0,0 1 0,1-1 0,-2 1 0,2 0 0,-1 0 0,1 0 0,-1 0 0,0-1 0,1 1 0,-1 0 0,1 0 0,0 0 0,-1 0 0,1 0 0,0-1 0,-1 2 0,1-1 0,0 0 0,0 0 0,0 0 0,0-1 0,0 3 0,1-3 0,0 1 0,0 0 0,-1-1 0,1 1 0,0-1 0,0 1 0,-1-1 0,2 1 0,-2-1 0,1 0 0,0 1 0,0-1 0,0 0 0,0 0 0,0 0 0,0 0 0,1 1 0,19 0 0,-19-1 0,-1 1 0,70 3 0,139-6 0,-21-15 0,-5 10 0,-29 8 0,60-2 0,-150-2 0,95-3 0,-156 6 0,25 0 0,0 0 0,-1 2 0,37 6 0,-55-6 0,0-1 0,0-1 0,0 1 0,11-2 0,20 1 0,-40 1 0,0 0 0,1-1 0,-1 1 0,0-1 0,0 1 0,0 0 0,-1-1 0,2 1 0,-2 0 0,2 0 0,-2-1 0,1 1 0,-1 1 0,2-1 0,-2 0 0,0 0 0,1-1 0,-1 1 0,1 0 0,-1 0 0,1 3 0,0-2 0,-1-1 0,1 1 0,-1 0 0,1 0 0,-1 0 0,0 0 0,0-1 0,0 2 0,0-2 0,0 1 0,0 0 0,-2 3 0,2-5 0,-1 1 0,0 0 0,0-1 0,1 1 0,-1-1 0,0 0 0,0 1 0,0-1 0,1 1 0,-2-1 0,2 0 0,-2 0 0,2 1 0,-1-1 0,0 0 0,0 0 0,0 0 0,0 0 0,-1 0 0,-23 0 0,18-1 0,-593 0 0,314 2 0,245-1 0,-12 1 0,-83-9 0,106 5 0,0 2 0,-36 2 0,11 0 0,35-1 0,6-1 0,-1 1 0,0 1 0,1 0 0,-26 5 0,33-5 0,0 0 0,0 0 0,-12 0 0,14-1 0,-1 0 0,0 1 0,0-1 0,0 1 0,-9 2 0,14-3 0,0 1 0,0-1 0,0 1 0,0-1 0,0 1 0,1 0 0,-1 0 0,0 0 0,0-1 0,1 1 0,-1 0 0,0-1 0,1 1 0,-1 0 0,1 0 0,0 0 0,-1 0 0,0 0 0,1 0 0,0 0 0,0 0 0,0 0 0,0 1 0,-1-1 0,1 0 0,0 0 0,0-1 0,0 1 0,1-1 0,-1 1 0,0 0 0,0-1 0,0 1 0,0-1 0,1 1 0,-1 0 0,1-1 0,-1 1 0,0-1 0,0 1 0,1 0 0,-1-1 0,1 1 0,0-1 0,-1 1 0,0-1 0,1 0 0,-1 1 0,1-1 0,0 0 0,0 1 0,-1-1 0,1 0 0,0 0 0,-1 1 0,1-1 0,-1 0 0,2 0 0,-1 0 0,16 0 0,-1 0 0,25-4 0,-21 1 0,24 1 0,-29 2 0,315-4 0,101-1 0,-316 5 0,-16 7 0,2 0 0,95-3 0,-170-5 0,43-6 0,-66 6 0,0 1 0,0-1 0,0 1 0,0 0 0,1 0 0,-1 0 0,0 1 0,0-1 0,0 1 0,6 1 0,-8-1 0,1 0 0,-1-1 0,1 1 0,-1 0 0,0 0 0,0 0 0,1 0 0,-1 0 0,0 1 0,0-1 0,0 0 0,0 0 0,0 1 0,0-1 0,0 0 0,0 1 0,-1 0 0,1-1 0,-1 0 0,1 4 0,-1-5 0,0 1 0,0-1 0,0 1 0,0-1 0,0 1 0,-1-1 0,1 1 0,0-1 0,0 1 0,0-1 0,0 1 0,-1-1 0,1 1 0,0-1 0,0 1 0,-1-1 0,0 0 0,1 1 0,0 0 0,-1-1 0,1 0 0,0 1 0,-1-1 0,0 0 0,1 1 0,-1-1 0,1 0 0,-1 0 0,0 0 0,1 1 0,-1-1 0,1 0 0,-1 0 0,0 0 0,1 0 0,-1 0 0,1 0 0,-1 0 0,0 0 0,-31 0 0,25 0 0,-674-1 0,355 2 0,-13-1 0,253 4 0,62-5 0,16 1 0,0-1 0,-1 1 0,0 1 0,-11 1 0,18-1 0,0 0 0,0 0 0,1 0 0,-1 0 0,0 0 0,0 1 0,1-1 0,0 1 0,-1-1 0,-1 3 0,2-3 0,0 0 0,0 1 0,0-1 0,0 0 0,0 0 0,1 0 0,-1 1 0,1-1 0,-1 1 0,0-1 0,1 0 0,0 0 0,-1 1 0,1 2 0,1-3 0,-1-1 0,0 1 0,1-1 0,0 1 0,-1-1 0,0 1 0,1-1 0,-1 1 0,1-1 0,0 0 0,-1 1 0,1-1 0,-1 0 0,2 1 0,-2 0 0,1-1 0,-1 0 0,1 0 0,0 0 0,1 1 0,21 1 0,-9 0 0,3 0 0,-1 1 0,0-2 0,1 0 0,-1-1 0,17-1 0,8 0 0,70 2 0,119-2 0,-141-8 0,-62 5 0,47-1 0,761 5 0,-832 1 0,1-1 0,0 1 0,-1-1 0,1 1 0,-1 0 0,1 0 0,4 2 0,-8-3 0,2 1 0,-2-1 0,1 0 0,0 0 0,0 1 0,0-1 0,-1 1 0,1-1 0,0 0 0,0 1 0,-1-1 0,1 1 0,0 0 0,-1-1 0,1 1 0,-1-1 0,1 2 0,-1-2 0,1 1 0,-1 0 0,0-1 0,1 1 0,-1 0 0,0-1 0,0 1 0,0 0 0,0 0 0,0 0 0,1 0 0,-1 0 0,-1-1 0,1 1 0,0 1 0,-1-1 0,1 0 0,-2 0 0,1 1 0,0-1 0,0-1 0,0 1 0,0 0 0,-1 0 0,1 0 0,0-1 0,0 1 0,-1-1 0,1 1 0,-1-1 0,1 1 0,-1 0 0,-2-1 0,-28 5 0,-168-5 0,-183-9 0,250 5 0,-221-1 0,310 5 0,-45 0 0,29 5 0,-71 3 0,18-3 0,102-5 0,6-1 0,0 1 0,1 1 0,-1-1 0,0 0 0,0 1 0,-5 1 0,9-1 0,1-1 0,-2 0 0,2 1 0,-1-1 0,0 1 0,0-1 0,0 1 0,1-1 0,-1 1 0,0-1 0,1 1 0,-1 0 0,1-1 0,-1 1 0,0 0 0,1 0 0,-1 0 0,1-1 0,0 1 0,-1 0 0,1 0 0,0-1 0,-1 1 0,1 0 0,0 0 0,0 0 0,0 0 0,0 0 0,0 0 0,0 0 0,0-1 0,1 1 0,-1 0 0,0 0 0,1 1 0,2 7 0,-1-2 0,0 0 0,-1-1 0,0 1 0,0 10 0,-1-16 0,0 0 0,0 0 0,0 0 0,0 0 0,0 0 0,1 0 0,-1 0 0,1 0 0,-1 0 0,0 1 0,1-1 0,-1-1 0,0 1 0,1 0 0,0 0 0,0 0 0,-1 0 0,1-1 0,0 1 0,0 0 0,-1 0 0,2 0 0,-2-1 0,1 1 0,1-1 0,-2 1 0,1-1 0,1 1 0,-1-1 0,0 0 0,0 1 0,2-1 0,4 1 0,0 0 0,-1-1 0,1 0 0,13-1 0,-1 0 0,86-3 0,194 4 0,-220 4 0,67 1 0,362-5 0,-457 4 0,0 1 0,-26-5 0,-15 1 0,0-1 0,0 0 0,20-2 0,-10-4 0,9 0 0,-1 4 0,47 3 0,-46 0 0,35-2 0,-64 1 0,1 0 0,0 0 0,-1-1 0,1 1 0,-1 0 0,1 0 0,0 0 0,-1-1 0,0 1 0,1 0 0,-1 0 0,1-1 0,0 1 0,-1 0 0,0-1 0,1 1 0,-1 0 0,0-1 0,1 1 0,-1-1 0,1 0 0,-1 1 0,0-1 0,0 1 0,1-1 0,-1 1 0,0 0 0,0-1 0,0 1 0,0-1 0,0 1 0,0-1 0,0 0 0,0 1 0,0-1 0,0 1 0,0-1 0,0 0 0,0 1 0,0-1 0,-1 1 0,1-1 0,-2-4 0,1 0 0,-2-1 0,-2-5 0,2 6 0,-1-4 0,4 7 0,0 1 0,-1 0 0,0 0 0,1-1 0,-1 1 0,1 0 0,-1-1 0,0 1 0,-2-2 0,3 3 0,-1 0 0,0-1 0,0 1 0,1 0 0,-1 0 0,0-1 0,0 1 0,1 0 0,-1 0 0,0 0 0,0 0 0,0 0 0,1 0 0,-1 0 0,0 0 0,0 0 0,1 0 0,-2 1 0,2-1 0,-1 0 0,1 0 0,-2 1 0,2-1 0,-2 1 0,-10 2 0,0 0 0,0 0 0,0-1 0,0-1 0,0 1 0,0-1 0,-1-1 0,1 0 0,-1-1 0,1-1 0,-14-2 0,-16-2 0,1 2 0,-80-1 0,22 3 0,-110-6 0,133 7 0,-73-4 0,-285 4 0,221 2 0,210-1 0,0 0 0,1 0 0,-1 1 0,0-1 0,1 1 0,-1-1 0,1 1 0,-1 0 0,-4 1 0,6-1 0,1-1 0,-1 0 0,1 1 0,-1 0 0,0-1 0,1 1 0,-1-1 0,1 0 0,0 1 0,-1-1 0,0 1 0,1 0 0,0-1 0,0 1 0,-1-1 0,1 1 0,0-1 0,0 1 0,0 0 0,-1 0 0,1-1 0,0 1 0,0 0 0,0-1 0,0 1 0,0-1 0,0 1 0,1 0 0,-1-1 0,0 1 0,0-1 0,0 1 0,0 0 0,1-1 0,-1 1 0,0 0 0,1-1 0,-1 1 0,2 0 0,0 1 0,1 0 0,0-1 0,0 1 0,0 0 0,0-1 0,0 0 0,0 0 0,0 0 0,0 0 0,0 1 0,6-1 0,7 3 0,-4-1 0,1 0 0,-1-1 0,1-1 0,0 0 0,0 0 0,13-1 0,27 2 0,133 1 0,-105-5 0,21 2 0,108 1 0,-180 0 0,214 1 0,-82-6 0,-114 4 0,47 1 0,-70 3-1365</inkml:trace>
</inkml:ink>
</file>

<file path=ppt/ink/ink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68"/>
    </inkml:context>
    <inkml:brush xml:id="br0">
      <inkml:brushProperty name="width" value="0.1" units="cm"/>
      <inkml:brushProperty name="height" value="0.1" units="cm"/>
      <inkml:brushProperty name="color" value="#00A0D7"/>
      <inkml:brushProperty name="ignorePressure" value="1"/>
    </inkml:brush>
  </inkml:definitions>
  <inkml:trace contextRef="#ctx0" brushRef="#br0">21 46,'23'48,"-18"-37,-4-9,-1-3,-49-105,186 403,-136-292</inkml:trace>
</inkml:ink>
</file>

<file path=ppt/ink/ink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69"/>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1,'1798'0,"-1789"0</inkml:trace>
</inkml:ink>
</file>

<file path=ppt/ink/ink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70"/>
    </inkml:context>
    <inkml:brush xml:id="br0">
      <inkml:brushProperty name="width" value="0.1" units="cm"/>
      <inkml:brushProperty name="height" value="0.1" units="cm"/>
      <inkml:brushProperty name="color" value="#00A0D7"/>
      <inkml:brushProperty name="ignorePressure" value="1"/>
    </inkml:brush>
  </inkml:definitions>
  <inkml:trace contextRef="#ctx0" brushRef="#br0">0 1,'2044'0,"-2039"0</inkml:trace>
</inkml:ink>
</file>

<file path=ppt/ink/ink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71"/>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1,'1856'0,"-1851"0</inkml:trace>
</inkml:ink>
</file>

<file path=ppt/ink/ink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72"/>
    </inkml:context>
    <inkml:brush xml:id="br0">
      <inkml:brushProperty name="width" value="0.1" units="cm"/>
      <inkml:brushProperty name="height" value="0.1" units="cm"/>
      <inkml:brushProperty name="color" value="#00A0D7"/>
      <inkml:brushProperty name="ignorePressure" value="1"/>
    </inkml:brush>
  </inkml:definitions>
  <inkml:trace contextRef="#ctx0" brushRef="#br0">1 0,'9269'0,"-9263"0</inkml:trace>
</inkml:ink>
</file>

<file path=ppt/ink/ink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73"/>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1,'11'570,"-11"-568</inkml:trace>
</inkml:ink>
</file>

<file path=ppt/ink/ink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74"/>
    </inkml:context>
    <inkml:brush xml:id="br0">
      <inkml:brushProperty name="width" value="0.1" units="cm"/>
      <inkml:brushProperty name="height" value="0.1" units="cm"/>
      <inkml:brushProperty name="color" value="#00A0D7"/>
    </inkml:brush>
  </inkml:definitions>
  <inkml:trace contextRef="#ctx0" brushRef="#br0">1918 309 24575,'0'2'0,"1"0"0,0 0 0,0 1 0,0-1 0,0 0 0,0 0 0,1-1 0,2 4 0,3 7 0,-2-4 0,0 0 0,1 1 0,-1-1 0,1-1 0,1 0 0,-1 1 0,10 6 0,-16-14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0,-2 5 0,2 16 0,3-7 0,0 1 0,0-1 0,1 0 0,1 0 0,-2 1 0,2-1 0,0 0 0,0 0 0,6 7 0,10 19 0,-15-25 0,-4-5 0,1 0 0,0 0 0,-1 0 0,0 0 0,1 0 0,-1 0 0,0 0 0,0 0 0,0 0 0,1 1 0,-1-1 0,-1 0 0,1-1 0,0 0 0,0 1 0,-1-1 0,1 0 0,0 1 0,-1-1 0,0 0 0,1 0 0,0 1 0,-1-1 0,1 0 0,0 0 0,-1 1 0,0-1 0,1 0 0,-1 0 0,1 0 0,0 0 0,-1 0 0,0 0 0,1 0 0,-1 0 0,1 0 0,-1 0 0,1 0 0,-2 0 0,-16 1 0,-24 2 0,26-1 0,1 0 0,-1-1 0,0 0 0,1-1 0,-1 0 0,-18-3 0,-41-3 0,42 1 0,19 2 0,-1 1 0,-24-1 0,-29-3 0,58 6 0,0-1 0,-18-3 0,18 2 0,0 0 0,-20 0 0,11 2 0,10 0 0,1 0 0,0 0 0,-1 1 0,1 0 0,0 0 0,-12 3 0,13-2 0,0-1 0,-1 0 0,1 0 0,-1 0 0,1-1 0,-11 0 0,8-1 0,0 2 0,-16 1 0,-52 4 0,56-4 0,0 0 0,-39-3 0,15 0 0,-483 1 0,432-6 0,19 3 0,29 1 0,-134 1 0,94 2 0,87-1 0,1 0 0,-1-1 0,1 1 0,0 0 0,-1 0 0,1-1 0,0 1 0,-1 0 0,1-1 0,0 1 0,0-1 0,0 0 0,-1 1 0,1-1 0,1 0 0,-2 0 0,1 0 0,1 1 0,-2-1 0,2 0 0,-1 0 0,0 0 0,0 0 0,1-1 0,-1 1 0,1 0 0,-1 0 0,1 0 0,-1 0 0,1 0 0,0 0 0,0-3 0,-1-4 0,-1 0 0,2-1 0,2-14 0,-2 8 0,7-52 0,-7 58 0,1 0 0,4-16 0,1-5 0,1-66 0,-7 66 0,0-34 0,-2 59 0,1 0 0,0 0 0,-1 1 0,0-1 0,0 1 0,-1-1 0,1 1 0,-1-1 0,0 1 0,0 0 0,-7-7 0,10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8 0,7 85 0,-6-96 0,1 14 0,2 1 0,0-1 0,9 29 0,-12-72 0,1 9 0,-2-20 0,2-41 0,1 67 0,-1 0 0,6-11 0,1-7 0,-7 24 0,-1 0 0,1 0 0,0 0 0,0 0 0,0 1 0,1-2 0,-1 2 0,4-6 0,-4 7 0,1 0 0,-2 0 0,1 1 0,1-1 0,-1 0 0,1 0 0,-1 1 0,1-2 0,-1 2 0,0-1 0,1 1 0,0 0 0,-1-1 0,1 1 0,-1 0 0,1-1 0,-1 1 0,1 0 0,-1 0 0,3 0 0,10 1 0,0-1 0,0 2 0,1 0 0,14 3 0,-13-1 0,29 1 0,-21-3 0,-16 0 0,18 1 0,36 0 0,5 3 0,30-6 0,-215-12 0,109 12 0,-1-2 0,-15-2 0,25 4 0,0 0 0,0 0 0,1 0 0,-1 0 0,0 0 0,0 0 0,0 0 0,0 0 0,0 0 0,0 0 0,0 0 0,0 0 0,0 0 0,0 0 0,0 0 0,0 0 0,0 0 0,0 0 0,0 0 0,0 0 0,0 0 0,0 0 0,0 0 0,0 0 0,0 0 0,0-1 0,0 1 0,0 0 0,0 0 0,0 0 0,0 0 0,0 0 0,0 0 0,0 0 0,0 0 0,0 0 0,0 0 0,0 0 0,0 0 0,0 0 0,0 0 0,0 0 0,0 0 0,0 0 0,0 0 0,0 0 0,0 0 0,0 0 0,0 0 0,0 0 0,0 0 0,0 0 0,0 0 0,0 0 0,7-2 0,11 0 0,89-3 0,49 4 0,-82 2 0,747-1 0,-758 6 0,-29-7 0,46 2 0,-78-1 0,-2 0 0,1 1 0,0-1 0,0 0 0,0 0 0,-1 1 0,1-1 0,0 1 0,0-1 0,-1 0 0,1 1 0,0-1 0,0 1 0,-1 0 0,1-1 0,-1 1 0,1-1 0,-1 1 0,1 0 0,-1 0 0,0-1 0,1 1 0,0 1 0,6 23 0,-3-10 0,10 29 0,-6-23 0,2-1 0,0 0 0,16 22 0,27 30 0,-46-61 0,-1-1 0,-1 0 0,0 1 0,6 19 0,6 15 0,1 0 0,-17-42 0,0-1 0,0 0 0,0 0 0,0 1 0,-1 0 0,1-1 0,-1 0 0,1 1 0,-1 5 0,0-7 0,0-1 0,0 1 0,-1 0 0,1-1 0,0 1 0,-1 0 0,1 0 0,0-1 0,0 1 0,-1 0 0,1 0 0,0 0 0,-1-1 0,0 1 0,1-1 0,-1 1 0,1 0 0,-1-1 0,0 1 0,1-1 0,-1 1 0,1-1 0,-1 0 0,0 1 0,0-1 0,1 0 0,-2 1 0,2-1 0,-1 1 0,0-1 0,0 0 0,0 0 0,-1 0 0,-88-1 0,51-4 0,29 3 0,0 0 0,-19 0 0,23 1 0,1 1 0,0-1 0,-1 1 0,1-1 0,-1 0 0,1-1 0,-9-3 0,9 4 0,-5-2 0,0 1 0,0 0 0,-1 1 0,-16 0 0,16 0 0,-139 0 0,80 2 0,-20 4 0,-213-5 0,289 1 0,-28 4 0,27-3 0,-27 2 0,-41-4 0,-92-1 0,137-5 0,30 5 0,-1-1 0,0 1 0,-10 0 0,6 0 0,-1 0 0,0-1 0,-21-5 0,22 4 0,-1-1 0,1 2 0,-26-1 0,-247 4 0,284-1 0,1 0 0,-1-1 0,1 1 0,0 0 0,0 0 0,0 0 0,-1-1 0,1 1 0,-1-1 0,1 1 0,0-1 0,0 1 0,0-1 0,-1 0 0,2 0 0,-1 1 0,-1-1 0,2 0 0,-1 0 0,0 0 0,0 1 0,0-1 0,1 0 0,-1-1 0,0 1 0,1 0 0,-1 0 0,1 0 0,-1 0 0,1 0 0,-1 0 0,1-3 0,-1-4 0,0 0 0,1 1 0,0-1 0,1-9 0,0 0 0,-1-229 0,5 217 0,-5 26 0,1 0 0,-1 1 0,1-1 0,0 1 0,0 0 0,1 0 0,-1 0 0,1-1 0,2-2 0,-3 4 0,-1 1 0,1-1 0,-1 0 0,1 1 0,-1-1 0,1 1 0,0-1 0,-1 1 0,1 0 0,-1-1 0,1 1 0,0 0 0,0 0 0,-1-1 0,1 1 0,0 0 0,-1 0 0,1 0 0,0 0 0,0 0 0,-1 0 0,1 0 0,0 0 0,0 0 0,0 0 0,-1 0 0,1 0 0,0 0 0,-1 0 0,1 1 0,0-1 0,0 0 0,-1 0 0,1 1 0,-1-1 0,1 0 0,0 1 0,-1-1 0,1 1 0,0-1 0,-1 1 0,1 0 0,0 0 0,0 1 0,0-1 0,1 1 0,-1 1 0,0-1 0,0 0 0,0 0 0,-1 0 0,1 0 0,0 0 0,-1 0 0,1 5 0,-3 40 0,3 57 0,6-42 0,-5-40 0,1 23 0,-3-42 0,0 2 0,0 0 0,0 0 0,1 0 0,-1 0 0,4 8 0,-3-11 0,-1-1 0,0 0 0,1 0 0,0 0 0,0 0 0,-1 0 0,1 0 0,0 0 0,0 1 0,0-1 0,0-1 0,0 1 0,0 0 0,1 0 0,-1-1 0,0 1 0,0 0 0,0-1 0,1 1 0,-1-1 0,1 0 0,-1 1 0,0 0 0,1-1 0,-1 0 0,0 0 0,1 0 0,2 0 0,-1 0 0,0 1 0,1-1 0,0 0 0,-1-1 0,0 1 0,1 0 0,4-2 0,-7 1 0,0 1 0,0 0 0,0-1 0,-1 1 0,1-1 0,0 1 0,0-1 0,-1 1 0,1-1 0,0 1 0,-1-1 0,1 1 0,-1-1 0,1 0 0,-1 0 0,1 0 0,-1 1 0,0-1 0,1 0 0,-1 0 0,0 1 0,0-1 0,0 0 0,1 0 0,-1 1 0,0-2 0,0 2 0,-1-2 0,-6-89 0,6 81 0,0 0 0,0 0 0,-6-16 0,4 17 0,1-1 0,0 0 0,-1-17 0,3 11 0,2 2 0,-2 0 0,-1 0 0,0 1 0,-1-1 0,-6-20 0,8 34 0,0 0 0,0 0 0,0 0 0,0 0 0,0 0 0,0 0 0,0-1 0,0 1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6 0,1 7 0,-1 170 0,5-100 0,-2-76 0,1-1 0,0 1 0,1 0 0,0 0 0,0-1 0,4 8 0,-6-13 0,1-1 0,-1 1 0,2-1 0,-2 1 0,1 0 0,0-1 0,0 1 0,-1-1 0,1 0 0,0 1 0,0 0 0,0-1 0,0 0 0,0 0 0,0 1 0,0-1 0,0 0 0,0 0 0,0 0 0,1 0 0,25 0 0,-19-1 0,7 2 0,-11-1 0,1 0 0,-1 0 0,0 0 0,0 0 0,1-1 0,6-1 0,-10 2 0,-1-1 0,1 0 0,-1 1 0,1-1 0,0 1 0,-1-1 0,1 0 0,-1 1 0,1-1 0,-1 0 0,1 1 0,-1-2 0,0 2 0,1-1 0,-1 0 0,0 0 0,0 1 0,0-1 0,0 0 0,0 0 0,0 1 0,0-1 0,0 0 0,0 0 0,0 0 0,0-1 0,-6-22 0,6 23 0,-17-47 0,-1-46 0,6 4 0,9 68 0,2 19 0,-1-2 0,2 1 0,-1 0 0,1 0 0,0 0 0,0-1 0,0 1 0,0 0 0,1 0 0,1-6 0,-2 10 0,0 0 0,0 0 0,1 0 0,-1 0 0,0-1 0,0 1 0,0-1 0,0 1 0,0 0 0,0 0 0,0-1 0,0 1 0,0 0 0,0 0 0,0 0 0,0-1 0,0 1 0,0 0 0,0 0 0,0-1 0,0 1 0,0 0 0,0 0 0,0 0 0,0-1 0,0 1 0,0 0 0,-1 0 0,1-1 0,-9 1 0,5 0 0,-19-1 0,22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0,0-1 0,0 1 0,1 0 0,2-2 0,-1 1 0,1-1 0,0 1 0,-1-1 0,1 1 0,0 0 0,0 0 0,0 0 0,0 0 0,6 0 0,33-3 0,-27 3 0,-11 1 0,1 0 0,-1-1 0,1 1 0,-1 0 0,1 1 0,-1-1 0,1 1 0,-1-1 0,1 1 0,-1 1 0,5 1 0,-32-25 0,22 21 0,-1 0 0,0-1 0,-1 0 0,1 1 0,-1 0 0,1-1 0,-1 1 0,1-1 0,-1 1 0,0 1 0,0-1 0,0 0 0,0 1 0,0-1 0,0 1 0,0 0 0,-4-1 0,-2 2 0,0-1 0,0 1 0,0 0 0,0 1 0,0 0 0,0 1 0,1-1 0,0 1 0,-1 1 0,-8 4 0,13-6 0,0 0 0,1-1 0,0 2 0,0-1 0,0 1 0,0-1 0,0 0 0,1 2 0,-1-2 0,1 1 0,0 0 0,0 0 0,0 0 0,0 1 0,1-1 0,-1 0 0,1 1 0,0-1 0,0 1 0,0-1 0,1 1 0,0-1 0,-1 1 0,2 6 0,-1-9 0,0-1 0,1 2 0,-1-2 0,0 1 0,1-1 0,-1 1 0,1 0 0,-1-1 0,1 1 0,-1-1 0,1 1 0,0-1 0,-1 1 0,1-1 0,0 1 0,0-1 0,-1 0 0,1 1 0,0-1 0,0 1 0,-1-1 0,1 0 0,0 0 0,0 0 0,0 0 0,-1 1 0,2-1 0,0 0 0,30 0 0,-25 0 0,0-1 0,1 0 0,-2 0 0,1 0 0,1-1 0,-2 1 0,9-4 0,-2 1 0,3 1 0,-1-1 0,1 2 0,1 0 0,28-1 0,-26 3 0,90-5 0,260 5 0,-380-1 0,-1 0 0,2-1 0,-1 1 0,-15-5 0,15 2 0,0 2 0,0 0 0,1 0 0,-20 0 0,-106 2 0,496 0 0,-217 6 0,-11 0 0,-49-1 0,53-5 0,-68 0 0,-8-4 0,-32 2 0,-1-1 0,-14 2 0,1 0 0,27 1 0,-41 0 0,1 0 0,-1 0 0,1 1 0,0-1 0,0 0 0,-1 0 0,1 0 0,0 1 0,-1-1 0,1 0 0,-1 1 0,1-1 0,-1 1 0,1-1 0,-1 0 0,1 1 0,-1 0 0,0-1 0,1 1 0,0-1 0,-1 1 0,0-1 0,0 1 0,0-1 0,1 1 0,-1 0 0,0-1 0,0 1 0,0-1 0,0 1 0,0-1 0,0 2 0,0-1 0,0 0 0,0 0 0,0-1 0,0 1 0,0 0 0,0 0 0,0-1 0,-1 1 0,1 0 0,0 0 0,0-1 0,-1 1 0,0 0 0,1-1 0,0 1 0,-1 0 0,1-1 0,-1 1 0,0-1 0,1 1 0,-1-1 0,1 1 0,-1-1 0,0 0 0,0 1 0,1 0 0,-1-1 0,0 0 0,-1 1 0,-24 1 0,20-2 0,0 0 0,1 0 0,-11 3 0,-3 0 0,0-1 0,-1 0 0,1-1 0,-38-2 0,9 0 0,-172 7 0,-84-12 0,-72 5 0,198 2 0,166-1 0,1 1 0,-19 4 0,2 0 0,22-4 0,0 0 0,1 0 0,-1 1 0,0 0 0,1-1 0,-10 6 0,15-7 0,0 0 0,0 0 0,0 0 0,0 0 0,0 0 0,0 0 0,0 0 0,0 0 0,-1 0 0,1 0 0,0 0 0,0 1 0,0-1 0,0 0 0,0 0 0,0 0 0,0 0 0,0 0 0,0 0 0,0 0 0,0 0 0,0 0 0,-1 0 0,1 0 0,0 0 0,0 1 0,0-1 0,0 0 0,0 0 0,0 0 0,0 0 0,0 0 0,0 0 0,0 0 0,0 0 0,0 0 0,0 1 0,0-1 0,0 0 0,0 0 0,0 0 0,0 0 0,0 0 0,0 0 0,0 0 0,0 0 0,0 0 0,1 1 0,-1-1 0,0 0 0,0 0 0,0 0 0,0 0 0,0 0 0,0 0 0,9 3 0,13-2 0,814-2 0,-707 7 0,364-6 0,-493 0 0,1 0 0,-1 0 0,1 0 0,0 0 0,-1 0 0,1 0 0,0 0 0,0 0 0,-1 0 0,1 0 0,-1 0 0,1 0 0,0 1 0,-1-1 0,1 0 0,-1 0 0,1 1 0,0-1 0,-1 1 0,1-1 0,-1 1 0,0-1 0,1 0 0,0 1 0,-1 0 0,0-1 0,0 1 0,1 0 0,-1-1 0,0 1 0,0-1 0,0 1 0,0 0 0,-1 0 0,1-1 0,0 1 0,0 0 0,0-1 0,0 1 0,-1-1 0,1 1 0,-1 0 0,1-1 0,-1 1 0,-1 2 0,1-1 0,-1 0 0,-1 0 0,2 1 0,-2-1 0,1 0 0,-1-1 0,0 1 0,-4 2 0,-6 0 0,0 0 0,-1-2 0,1 0 0,-1 0 0,-19 0 0,2 1 0,-29 0 0,-59-4 0,42 0 0,-491 1 0,407-6 0,-129 7 0,289-1 0,0 0 0,0 0 0,0 0 0,0 0 0,0 0 0,0 0 0,0 0 0,0 0 0,1 1 0,-1-1 0,0 1 0,0-1 0,0 0 0,0 1 0,1-1 0,-2 1 0,2-1 0,-1 1 0,1-1 0,0 0 0,0 1 0,-1-1 0,1 1 0,0-1 0,0 0 0,0 1 0,0-1 0,-1 1 0,1-1 0,0 0 0,0 1 0,0 0 0,0-1 0,0 1 0,0-1 0,0 0 0,0 1 0,1 0 0,-1 0 0,0 0 0,1 0 0,-1 0 0,1 1 0,0-1 0,-1 0 0,1-1 0,0 1 0,0 0 0,0 0 0,0 0 0,0 0 0,0-1 0,0 1 0,0 0 0,0 0 0,1-1 0,-1 1 0,0-1 0,3 1 0,16 3 0,1-1 0,0 0 0,37-1 0,-41-2 0,346 2 0,-187-3 0,28-5 0,-26 0 0,27 1 0,-59 0 0,-130 4 0,-13 1 0,5 0 0,-1 0 0,1 0 0,11 1 0,-18-1 0,0 0 0,0 0 0,0 0 0,0 1 0,0-1 0,-1 0 0,2 0 0,-2 0 0,1 1 0,0-1 0,0 0 0,0 1 0,0-1 0,-1 1 0,1-1 0,0 1 0,0 0 0,-1-1 0,1 1 0,-1-1 0,1 1 0,0 0 0,-1-1 0,1 1 0,-1 0 0,0-1 0,1 1 0,-1 0 0,1 0 0,-1 0 0,0 0 0,0 0 0,0-1 0,0 1 0,0 0 0,0 0 0,0 1 0,0-1 0,0 0 0,-1 0 0,1 0 0,-1-1 0,1 1 0,-1 0 0,1 0 0,0-1 0,-1 1 0,0 0 0,0-1 0,1 1 0,-1 0 0,0-1 0,1 1 0,-1-1 0,0 1 0,0-1 0,0 1 0,0-1 0,0 0 0,0 1 0,0-1 0,0 0 0,1 0 0,-3 1 0,-3 0 0,0-1 0,0 0 0,-9 0 0,-1 1 0,-59 4 0,-80-5 0,69-1 0,-604 1 0,533 6 0,15 5 0,83-5 0,30-4 0,17-2 0,1 1 0,-1 0 0,1 1 0,0 0 0,-21 6 0,31-8 0,0 1 0,1-1 0,-1 0 0,1 0 0,-1 1 0,0-1 0,1 0 0,-1 1 0,1 0 0,-1-1 0,0 0 0,1 1 0,0-1 0,-1 1 0,1 0 0,0-1 0,0 0 0,-1 0 0,1 1 0,0-1 0,0 0 0,0 0 0,0 0 0,1 1 0,-1-1 0,0 0 0,0 0 0,0 0 0,0 0 0,0 1 0,0-1 0,0 0 0,0 0 0,0 0 0,0 0 0,0 1 0,1-1 0,-1 0 0,0 0 0,0 0 0,0 0 0,0 0 0,0 1 0,1-1 0,1 1 0,0 0 0,-1-1 0,1 1 0,-1 0 0,1-1 0,0 0 0,0 1 0,0-1 0,3 0 0,199 1 0,-97-2 0,1159 1 0,-1266 0 0,1 0 0,0 0 0,-1 0 0,1 0 0,-1 0 0,1 0 0,-1 0 0,1 0 0,-1 0 0,1 0 0,-1 0 0,1 0 0,0 0 0,-1 1 0,0-1 0,1 0 0,-1 0 0,1 0 0,0 1 0,-1-1 0,0 0 0,1 1 0,-1-1 0,0 0 0,1 1 0,-1-1 0,0 1 0,0 0 0,0-1 0,0 0 0,0 1 0,0-1 0,-1 0 0,1 1 0,0-1 0,0 0 0,0 1 0,0-1 0,0 0 0,-1 1 0,1-1 0,0 0 0,0 0 0,-1 1 0,1-1 0,-1 0 0,1 0 0,0 1 0,-1-1 0,0 1 0,0-1 0,1 1 0,-1 0 0,0-1 0,0 0 0,0 1 0,1-1 0,-1 0 0,0 1 0,0-1 0,0 0 0,0 0 0,0 0 0,0 0 0,0 1 0,0-1 0,1 0 0,-2 0 0,2-1 0,-1 1 0,-1 0 0,2 0 0,-1 0 0,0 0 0,0-1 0,0 1 0,0 0 0,0-1 0,1 1 0,-3-2 0,2 1 0,0-1 0,0 0 0,0 1 0,0-2 0,0 2 0,0-1 0,1 0 0,-2-3 0,2 3 0,-1 0 0,0 0 0,0 0 0,1 0 0,-1 0 0,-3-3 0,14 19 0,-1 1 0,-1-1 0,12 31 0,-20-43 0,3 5 0,0 0 0,0 1 0,-1-1 0,0 0 0,-1 1 0,1 10 0,-2-18 0,0 0 0,0 1 0,0-1 0,0 0 0,0 0 0,0 1 0,0-1 0,0 0 0,-1 0 0,1 0 0,0 1 0,0-1 0,0 0 0,0 1 0,0-1 0,0 0 0,-1 0 0,1 0 0,0 1 0,0-1 0,0 0 0,0 0 0,-1 0 0,1 0 0,-1 0 0,1 0 0,0 0 0,0 1 0,0-1 0,-1 0 0,1 0 0,0 0 0,0 0 0,-1 0 0,1 0 0,0 0 0,-1 0 0,1 0 0,0 0 0,0 0 0,-1 0 0,1 0 0,0-1 0,-16-4 0,8 2 0,-19-2 0,1 1 0,-55-1 0,-519 4 0,296 2 0,202-7 0,-2 3 0,51 1 0,19 1 0,10 1 0,-28-3 0,35 1 0,12 2 0,0 0 0,0-1 0,0 1 0,1-1 0,-1 0 0,0 0 0,0-1 0,1 1 0,-6-3 0,9 3 0,1 1 0,-1-1 0,0 1 0,1-1 0,-1 1 0,1-1 0,0 1 0,-1-1 0,0 0 0,1 1 0,0-1 0,-1 0 0,1 0 0,0 1 0,0-1 0,0 0 0,0 1 0,0-1 0,-1 0 0,1 0 0,0 1 0,1-1 0,-1 0 0,0 0 0,0 0 0,0 1 0,0-1 0,0 0 0,1 1 0,0-2 0,0 1 0,-1-1 0,1 1 0,-1 0 0,2 0 0,-2 0 0,1 0 0,1 0 0,-2 0 0,1 0 0,1 0 0,-1 0 0,0 0 0,0 1 0,0-1 0,1 0 0,2 0 0,14-3 0,1 1 0,0 0 0,25 0 0,59 4 0,-40 0 0,99-2 0,166 2 0,-270 1 0,43 1 0,27 3 0,-26 0 0,81-6 0,-93 0 0,-70 3 0,-20-3 0,1 0 0,-1 1 0,1-1 0,0 0 0,0 0 0,-1 1 0,1-1 0,0 0 0,-1 1 0,1-1 0,-1 0 0,0 1 0,1-1 0,0 1 0,-1 0 0,1-1 0,-1 1 0,0-1 0,0 1 0,1-1 0,-1 1 0,1-1 0,-1 1 0,0 0 0,0 0 0,0-1 0,-1 1 0,1-1 0,-1 1 0,1 0 0,0-1 0,-1 0 0,1 1 0,0-1 0,-1 1 0,0-1 0,1 0 0,-1 0 0,1 1 0,-1-1 0,0 0 0,1 0 0,-1 1 0,1-1 0,-1 0 0,0 0 0,0 0 0,-17 3 0,16-3 0,-28 3 0,1-1 0,-39-3 0,13 0 0,-349 5 0,184 2 0,-35-5 0,140-1 0,42 6 0,-3-1 0,69-5-1365</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4:43:16.359"/>
    </inkml:context>
    <inkml:brush xml:id="br0">
      <inkml:brushProperty name="width" value="0.1" units="cm"/>
      <inkml:brushProperty name="height" value="0.1" units="cm"/>
      <inkml:brushProperty name="color" value="#00A0D7"/>
      <inkml:brushProperty name="ignorePressure" value="1"/>
    </inkml:brush>
  </inkml:definitions>
  <inkml:trace contextRef="#ctx0" brushRef="#br0">0 1,'3397'0,"-3388"0</inkml:trace>
</inkml:ink>
</file>

<file path=ppt/ink/ink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75"/>
    </inkml:context>
    <inkml:brush xml:id="br0">
      <inkml:brushProperty name="width" value="0.1" units="cm"/>
      <inkml:brushProperty name="height" value="0.1" units="cm"/>
      <inkml:brushProperty name="color" value="#00A0D7"/>
    </inkml:brush>
  </inkml:definitions>
  <inkml:trace contextRef="#ctx0" brushRef="#br0">1 500 24575,'0'-6'0,"0"1"0,0 0 0,2-8 0,-1 11 0,0 1 0,-1-1 0,1 0 0,0 0 0,0 0 0,0 1 0,1-1 0,-1 1 0,1-1 0,-1 0 0,4-2 0,-4 3 0,1 0 0,0-2 0,0 2 0,0-1 0,-1 0 0,0 1 0,1-2 0,-1 1 0,0 1 0,0-1 0,0 0 0,0-1 0,-1 1 0,1 0 0,0 0 0,-1-1 0,0 1 0,1 0 0,-1 0 0,0-1 0,-1 1 0,1-4 0,1-2 0,0-1 0,1 0 0,0 1 0,1-1 0,0 1 0,0-1 0,10-14 0,-5 6 0,-5 12 0,-1 0 0,0 1 0,0-1 0,-1 0 0,1 0 0,-1 0 0,-1 0 0,1-1 0,-1-5 0,0 2 0,-1 6 0,1 1 0,0-2 0,0 1 0,0 0 0,1 0 0,-1 0 0,1-1 0,0 1 0,0 0 0,0 0 0,2-4 0,10-26 0,-8 23 0,0 1 0,-1-1 0,-1 0 0,3-15 0,-4 19 0,-2 2 0,1 0 0,0 0 0,0 0 0,1 0 0,0 0 0,0 0 0,2-4 0,-2 6 0,-2 0 0,1 0 0,0-1 0,0 1 0,-1 0 0,1 0 0,-1-1 0,0-2 0,0 3 0,0-1 0,0 1 0,1 0 0,0-1 0,-1 1 0,3-4 0,-3 5 0,0 0 0,1 1 0,-1-1 0,1 0 0,0 1 0,-1-1 0,1 1 0,0-1 0,0 1 0,-1-1 0,1 1 0,0 0 0,0-1 0,0 1 0,-1 0 0,1-1 0,0 1 0,0 0 0,0 0 0,0 0 0,0-1 0,0 1 0,1 0 0,7 1 0,1-1 0,-1 1 0,17 3 0,-15-2 0,-1 0 0,18 1 0,4-3 0,45-1 0,-52-5 0,-20 5 0,-1 0 0,1 0 0,-1 0 0,0 1 0,6-1 0,286 1 0,-225 6 0,77-1 0,330-5 0,-465 1 0,0 0 0,14 3 0,-14-2 0,-1 0 0,18 0 0,-23-3 0,16 1 0,0 1 0,28 3 0,25 1 0,-65-3 0,14 2 0,-19-3 0,-8-1 0,-16 1 0,11-1 0,1 1 0,0-1 0,0 0 0,-1-1 0,-9-1 0,15 2 0,1 0 0,-1 0 0,1 0 0,0 0 0,-1 0 0,1 0 0,0 0 0,0 0 0,-1-1 0,1 1 0,-1 0 0,1 0 0,0 0 0,0 0 0,-1 0 0,1-1 0,0 1 0,0 0 0,0 0 0,-1 0 0,1-1 0,0 1 0,-1-1 0,1 1 0,0 0 0,0 0 0,0-1 0,0 1 0,0 0 0,0 0 0,0-1 0,0 1 0,0 0 0,0-1 0,0 1 0,0 0 0,0 0 0,0-1 0,0 1 0,0 0 0,0-1 0,0 1 0,0 0 0,0 0 0,0-1 0,0 1 0,0 0 0,1 0 0,-1-1 0,0 1 0,1 0 0,-1-1 0,1 0 0,-1 0 0,2 1 0,-2-1 0,1 0 0,1 0 0,-1 1 0,-1-1 0,2 1 0,-1-1 0,0 1 0,0-1 0,3 0 0,7 0 0,0 0 0,22 1 0,-20 0 0,25-2 0,-35 2 0,12-2 0,-25 2 0,-5 2 0,-21 5 0,25-5 0,-1 0 0,0 0 0,-19 0 0,15-1 0,10-1 0,1 1 0,0-1 0,0-1 0,0 1 0,0 0 0,-6-2 0,11 2 0,0 0 0,0 0 0,-1 0 0,1 0 0,0 0 0,-1 0 0,1 0 0,0 0 0,0 0 0,0-1 0,-1 1 0,1 0 0,0 0 0,0-1 0,0 1 0,0 0 0,-1 0 0,1 0 0,0 0 0,0 0 0,-1-1 0,1 1 0,0 0 0,0 0 0,0 0 0,0-1 0,0 1 0,0 0 0,0 0 0,0 0 0,0-1 0,0 1 0,0 0 0,0 0 0,0 0 0,0-1 0,7-6 0,-4 6 0,-1-1 0,1 1 0,0 0 0,0 0 0,5-2 0,13 2 0,1 1 0,31 2 0,-30-1 0,43 3 0,240-4 0,-304 0 0,0 1 0,-1-1 0,1 0 0,0 0 0,0 1 0,-1-1 0,1 1 0,0 0 0,1 0 0,-2-1 0,0 1 0,0 0 0,0-1 0,0 1 0,0-1 0,0 0 0,0 0 0,0 1 0,0-1 0,0 0 0,0 0 0,0 0 0,0 0 0,0 0 0,0 0 0,0 0 0,0 0 0,0 0 0,0 0 0,0-1 0,0 1 0,0 0 0,0-1 0,0 1 0,0 0 0,0-1 0,1-1 0,-2 2 0,0 0 0,1 0 0,-1 0 0,0 0 0,0 0 0,0 0 0,0 0 0,0 0 0,0-1 0,1 1 0,-1 0 0,0 0 0,1 0 0,-1 0 0,0 0 0,0 0 0,0 0 0,0 0 0,0 0 0,1 0 0,-1 0 0,0 0 0,0 0 0,0 0 0,0 0 0,0 0 0,1 1 0,-1-1 0,0 0 0,0 0 0,1 0 0,-1 0 0,3 7 0,-2 16 0,0-3 0,2-7 0,-1-1 0,-1 1 0,0-1 0,-3 25 0,1-4 0,1-30 0,0 0 0,0 0 0,0 0 0,0 0 0,1 0 0,-1-1 0,2 1 0,-2 0 0,1 0 0,1-1 0,1 4 0,-1-2 0,-1 0 0,1 0 0,-1 1 0,0-2 0,2 9 0,-3-7 0,1 0 0,0-1 0,0 1 0,4 6 0,-3-5 0,0 0 0,-1 1 0,0-1 0,1 1 0,-2-1 0,0 1 0,0 0 0,-2 9 0,1 8 0,1-16 0,0-7 0,-1 1 0,1-1 0,0 1 0,0-1 0,0 1 0,0-1 0,0 0 0,1 1 0,-1 0 0,0-1 0,1 0 0,-1 1 0,0-1 0,1 0 0,0 0 0,0 1 0,-1-1 0,2 0 0,-2 0 0,1 1 0,1-1 0,0 1 0,0 0 0,0-1 0,-1 1 0,1-1 0,0 1 0,-1 0 0,0 0 0,1 0 0,-1 0 0,0 0 0,0 0 0,0 0 0,-1 0 0,1 0 0,0 4 0,0 2 0,0 0 0,-1 13 0,0-25 0,-1-1 0,0 0 0,1 0 0,-4-6 0,2 5 0,0 1 0,1-1 0,-1-12 0,1 10 0,1 1 0,-2-1 0,-2-13 0,2 21 0,0 6 0,-2 9 0,4-10 0,-2 3 0,1 0 0,0 1 0,0 11 0,1-17 0,1 1 0,-1-1 0,0 0 0,1 1 0,0-1 0,0 0 0,0 0 0,1 0 0,-1 0 0,1 0 0,3 4 0,-1-3 0,-2-2 0,-1 0 0,1 1 0,0-2 0,-1 2 0,3 3 0,-4-6 0,0 0 0,0 0 0,0 1 0,0-1 0,0 0 0,0 0 0,0 0 0,0 0 0,0 1 0,0-1 0,0 0 0,0 0 0,0 0 0,0 0 0,0 1 0,0-1 0,0 0 0,0 0 0,0 0 0,0 0 0,0 0 0,-1 1 0,1-1 0,0 0 0,0 0 0,0 0 0,-1 0 0,1 0 0,0 0 0,0 1 0,0-1 0,-1 0 0,-12 0 0,-14-4 0,0 1 0,-45-1 0,-32 10 0,-629-6 0,718-1 0,-26-4 0,25 3 0,-21-2 0,-459 3 0,244 3 0,-151-2 0,401 0 0,1 0 0,0 0 0,0 0 0,0 0 0,-1 0 0,2 0 0,-1 0 0,-1 0 0,1-1 0,0 1 0,0-1 0,0 1 0,-1-1 0,1 0 0,1 1 0,0-1 0,0 0 0,0 1 0,-1-1 0,2 0 0,-1 1 0,0-1 0,0 0 0,0 0 0,1 0 0,-1 1 0,0-1 0,0 0 0,0 1 0,1-1 0,-1 0 0,0 1 0,2-2 0,15-25 0,-13 21 0,0 0 0,0 0 0,-1 0 0,0-1 0,3-7 0,13-41 0,-5-6 0,-8 44 0,-3 9 0,0 1 0,2-13 0,-2 7 0,0 1 0,1 0 0,1 0 0,11-21 0,-1 3 0,5-13 0,-20 42 0,0 0 0,1-1 0,0 1 0,-1 0 0,1-1 0,-1 1 0,2 0 0,-2 0 0,1 0 0,0 0 0,0-1 0,0 1 0,0 1 0,0-1 0,0 0 0,1 0 0,-1 0 0,0 1 0,0-1 0,2 0 0,1 0 0,0 0 0,0 0 0,-1 1 0,1 0 0,0 0 0,6 0 0,-3 0 0,525 2 0,-273-4 0,670 2 0,-919 1 0,0 0 0,0 1 0,19 3 0,13 4 0,-8-4 0,-27-3 0,1 0 0,-1-1 0,1 0 0,-1 0 0,1-1 0,-1 0 0,13-2 0,-21 1 0,0 0 0,0 0 0,-1 0 0,1-1 0,-1 1 0,1 0 0,-1 0 0,1 0 0,-3-1 0,-4-2 0,8 4 0,2 3 0,0 1 0,0 1 0,-1-1 0,0 1 0,0 0 0,-1 0 0,1 0 0,-1-1 0,0 1 0,0 0 0,-1 6 0,-1 7 0,1 21 0,0-15 0,1 0 0,5 34 0,-2-43 0,0-1 0,-1 0 0,1 22 0,-3-32 0,0 0 0,1 1 0,0-1 0,0 0 0,1 1 0,2 5 0,-2-5 0,0-1 0,-1 0 0,0 1 0,1-1 0,-1 0 0,0 7 0,-2-6 0,1-4 0,0 1 0,0-1 0,-1 1 0,1-1 0,0 1 0,1 0 0,-1-1 0,0 0 0,0 1 0,0-1 0,1 1 0,0 0 0,0 0 0,-1-2 0,1 0 0,-1 0 0,1 0 0,-1 0 0,0 0 0,0 0 0,1 0 0,-1 0 0,0 0 0,0-1 0,1 1 0,-1 0 0,1 0 0,-1 0 0,0 0 0,0-1 0,1 1 0,-1 0 0,0 0 0,0-1 0,0 1 0,0 0 0,1 0 0,-1-1 0,0 1 0,0 0 0,1 0 0,-1-1 0,0 1 0,0-1 0,0 1 0,0 0 0,0-1 0,0 1 0,0 0 0,0-1 0,2-12 0,3-60 0,-2 39 0,-3-54 0,-1 34 0,-1 44 0,1 1 0,-1 0 0,-1-1 0,0 1 0,0 0 0,-9-16 0,6 12 0,2 6 0,0 0 0,1 0 0,-1 0 0,-1 1 0,0-1 0,-9-8 0,14 15 0,-1-1 0,0 1 0,1-1 0,-1 1 0,1-1 0,-2 0 0,2 1 0,-1 0 0,0-1 0,0 1 0,1 0 0,-1 0 0,0-1 0,0 1 0,0 0 0,0 0 0,0 0 0,0 0 0,1 0 0,-2 0 0,2 0 0,-1 0 0,0 0 0,0 0 0,0 0 0,0 1 0,0-1 0,0 0 0,1 0 0,-1 1 0,0-1 0,0 1 0,1-1 0,-1 1 0,0-1 0,0 1 0,1-1 0,-1 1 0,0 0 0,0 0 0,-2 2 0,1 0 0,-1 0 0,1-1 0,-1 2 0,2-1 0,-1 0 0,-2 6 0,4-8 0,-1 1 0,0-1 0,1 0 0,0 0 0,0 1 0,0-1 0,0 0 0,0 1 0,0-1 0,0 1 0,0-1 0,1 2 0,0-3 0,-1 1 0,0 0 0,0-1 0,0 0 0,1 1 0,-1-1 0,0 0 0,1 1 0,-1-1 0,1 0 0,-1 0 0,0 1 0,1-1 0,-1 0 0,0 0 0,1 0 0,0 1 0,-1-1 0,1 0 0,-1 0 0,0 0 0,1 0 0,0 0 0,-1 0 0,1 0 0,-1 0 0,0 0 0,1 0 0,0 0 0,-1 0 0,1 0 0,0 0 0,-1 0 0,0 0 0,1 0 0,-1-1 0,0 1 0,1 0 0,0 0 0,0-1 0,-1 1 0,0 0 0,0 0 0,0 0 0,1 0 0,-1 0 0,0 0 0,1 0 0,-1 0 0,0 0 0,0 0 0,0 0 0,0 0 0,0 0 0,1 0 0,-1-1 0,0 1 0,0 0 0,0 0 0,0 0 0,0 0 0,0 0 0,1 0 0,-1 0 0,0-1 0,0 1 0,0 0 0,0 0 0,1 0 0,-1 0 0,0 0 0,0-1 0,0 1 0,0 0 0,0-1 0,0 1 0,0 0 0,0 0 0,0 0 0,0 0 0,0 0 0,0-1 0,0 1 0,0 0 0,0 0 0,-11-3 0,-14 0 0,-79 9 0,-683-6 0,596 6 0,1 0 0,112-5 0,-77-2 0,110-5 0,31 4 0,0 0 0,-15 0 0,-157 2 0,184 0 0,0 0 0,0 0 0,1 1 0,-1-1 0,1 0 0,-1 0 0,0 1 0,1 0 0,-1-1 0,0 1 0,1 0 0,-1-1 0,1 1 0,-1 0 0,1 0 0,0 0 0,-1 0 0,1 0 0,0 1 0,0-1 0,-2 1 0,0 3 0,0 0 0,0 0 0,1 0 0,-3 8 0,2-5 0,-52 111 0,51-110 0,0 1 0,0 1 0,-1 15 0,1-13 0,0 0 0,-9 19 0,-3 9 0,15-37 0,0-3 0,0 1 0,1-1 0,-1 1 0,1-1 0,0 1 0,0-1 0,0 1 0,0 0 0,0 1 0,0-2 0,0-1 0,1 1 0,-1-1 0,0 1 0,1-1 0,-1 0 0,1 1 0,-1 0 0,1-1 0,-1 0 0,1 1 0,-1-1 0,1 0 0,-1 1 0,1-1 0,-1 0 0,2 0 0,-2 1 0,1-1 0,-1 0 0,1 0 0,0 0 0,-1 0 0,1 0 0,-1 0 0,2 0 0,-2 0 0,1 0 0,0 0 0,125 0 0,-51-1 0,-7-5 0,41 1 0,918 5 0,-524 0 0,-494-1 0,-1 0 0,0 0 0,12-3 0,11-1 0,-30 5 0,0-1 0,0 1 0,0 0 0,0-1 0,0 1 0,0 0 0,0-1 0,0 1 0,0-1 0,0 1 0,-1-1 0,1 0 0,0 1 0,0-1 0,-1 0 0,1 0 0,0 0 0,-1 1 0,1-1 0,-1 0 0,0 0 0,1 0 0,0 1 0,-1-1 0,0 0 0,0 0 0,0 0 0,1 0 0,-1-2 0,0-3 0,1-1 0,-1 0 0,-1-8 0,0 5 0,0-7 0,-6-30 0,2 18 0,-1-34 0,6 12 0,-1 50 0,1 0 0,0 1 0,0-1 0,-1 1 0,1-1 0,0 1 0,-1-1 0,1 0 0,-1 0 0,1 1 0,-1-1 0,1 1 0,-1 0 0,0-1 0,1 1 0,-1-1 0,1 1 0,-1 0 0,0-1 0,1 1 0,-1 0 0,1 0 0,-2-1 0,2 1 0,-1 0 0,1 0 0,-2 0 0,2 0 0,-1 0 0,-1 0 0,-28 0 0,22 0 0,-223 1 0,125-1 0,5-6 0,-69 2 0,140 3 0,2 1 0,0-1 0,0-1 0,-33-5 0,30 2 0,0 2 0,-58-2 0,-44 0 0,86 5 0,-165 4 0,31 2 0,76 3 0,34-3 0,-26 6 0,166-10 0,1088-2 0,-1080 6 0,33-1 0,-17 1 0,158-6 0,-247 0 0,0 0 0,1 1 0,-1-1 0,1 1 0,-2 0 0,1 0 0,7 4 0,-10-5 0,1 1 0,-1-1 0,1 1 0,-1-1 0,1 1 0,-1 0 0,0 0 0,0 0 0,0 0 0,1 0 0,-1 0 0,0 0 0,0 0 0,0 1 0,-1-1 0,2 0 0,-2 1 0,1-1 0,-1 0 0,1 0 0,0 1 0,-1 2 0,0-4 0,0 0 0,0 1 0,0-1 0,0 1 0,0-1 0,0 1 0,-1-1 0,1 0 0,0 1 0,-1-1 0,1 1 0,0-1 0,-1 0 0,1 1 0,0-1 0,-1 0 0,1 1 0,-1-1 0,1 0 0,-1 0 0,1 1 0,0-1 0,-1 1 0,0-1 0,1 0 0,-1 0 0,1 0 0,0 0 0,-1 0 0,0 0 0,0 0 0,-23 2 0,12-1 0,-44 7 0,-35 6 0,79-12 0,-1 0 0,-25 0 0,3 0 0,-90 0 0,72-3 0,-1-1 0,-86-13 0,144 15 0,0 0 0,0 0 0,0-1 0,8 0 0,6-1 0,384-10 0,-382 11 0,-19 2 0,-13-1 0,-161 6 0,51 2 0,65-5 0,-105 2 0,-222-5 0,439-12 0,36-3 0,150-9 0,-67 8 0,-330 32 0,-174 7 0,-172-22 0,247-2 0,253 1 0,-1 0 0,0 0 0,0 0 0,0 0 0,1 1 0,-1-1 0,0 1 0,0-1 0,0 1 0,1 1 0,-1-1 0,0 0 0,-3 2 0,5-2 0,-1 0 0,1 1 0,0-1 0,0 1 0,-1-1 0,1 0 0,1 1 0,-2 0 0,2 0 0,-1-1 0,1 1 0,-1-1 0,0 1 0,1 0 0,0 0 0,0 0 0,-1-1 0,1 1 0,1 3 0,-1 6 0,0 1 0,-1 0 0,0-1 0,-7 24 0,5-26 0,0 0 0,-7 11 0,8-16 0,0-1 0,0 0 0,0 1 0,-1-1 0,1 0 0,-1 0 0,0 0 0,-6 4 0,9-7 0,0 0 0,0 0 0,0 0 0,-1 0 0,1 0 0,0 1 0,0-1 0,0 0 0,0 0 0,0 0 0,0 0 0,0 0 0,-1 0 0,1 0 0,0 0 0,-1 0 0,1 0 0,0 0 0,0 0 0,0 0 0,0 0 0,0 0 0,0 0 0,-1 0 0,1 0 0,0 0 0,0 0 0,0 0 0,0 0 0,0 0 0,-1 0 0,1 0 0,0 0 0,0 0 0,-1 0 0,1 0 0,0-1 0,0 1 0,0 0 0,0 0 0,0 0 0,0 0 0,0 0 0,0 0 0,0 0 0,-1 0 0,1-1 0,0 1 0,0 0 0,0 0 0,0 0 0,0 0 0,0 0 0,0-1 0,0 1 0,0 0 0,0 0 0,0 0 0,0 0 0,0 0 0,0 0 0,0-1 0,0 1 0,0 0 0,0-1 0,0 1 0,0 0 0,0 0 0,1 0 0,1-14 0,-1 12 0,4-17 0,9-26 0,-12 39 0,1 0 0,0 1 0,0-1 0,0 1 0,2 0 0,-2-1 0,1 2 0,8-9 0,-12 13 0,0 0 0,1 0 0,-1 0 0,0 0 0,0 0 0,0 0 0,0 0 0,0 0 0,1 0 0,-1-1 0,0 1 0,0 0 0,0 0 0,0 0 0,0 0 0,0 0 0,0 0 0,0 0 0,0 0 0,1 0 0,-1 0 0,0 0 0,0 0 0,0 0 0,0 0 0,0 0 0,0 0 0,0 0 0,0 0 0,1 0 0,-1 0 0,0 0 0,0 0 0,0 0 0,0 1 0,1-1 0,-1 0 0,0 0 0,0 0 0,0 0 0,0 0 0,0 0 0,0 0 0,0 0 0,0 0 0,0 0 0,0 0 0,0 0 0,0 1 0,0-1 0,0 0 0,0 1 0,3 8 0,-3 11 0,-4 2 0,2-16 0,1 1 0,0-1 0,1 1 0,0 10 0,0-15 0,0-1 0,1 2 0,0-2 0,-1 1 0,1-1 0,-1 1 0,1-1 0,0 1 0,0 0 0,0-1 0,0 1 0,1-1 0,-1 0 0,0 1 0,0-1 0,1 1 0,-1-1 0,1 0 0,0 0 0,0 0 0,2 1 0,1 0 0,1 0 0,-1 0 0,0-1 0,1 1 0,0-1 0,0-1 0,8 2 0,43-3 0,-22 0 0,78 0 0,118 2 0,-216 0 0,-15-1 0,0 0 0,0 0 0,0 0 0,0 0 0,0 1 0,0-1 0,-1 0 0,1 0 0,0 0 0,0 0 0,0 0 0,0 0 0,0 0 0,0 0 0,0 0 0,0 0 0,0 0 0,0 0 0,0 0 0,0 0 0,0 0 0,0 0 0,0 0 0,0 0 0,0 0 0,0 0 0,0 0 0,0 0 0,0 1 0,0-1 0,0 0 0,0 0 0,0 0 0,0 0 0,0 0 0,0 0 0,0 0 0,0 0 0,0 0 0,0 0 0,0 0 0,0 0 0,0 0 0,0 0 0,0 0 0,0 0 0,0 0 0,0 0 0,0 0 0,0 1 0,0-1 0,0 0 0,0 0 0,0 0 0,1 0 0,-1 0 0,0 0 0,0 0 0,0 0 0,0 0 0,0 0 0,0 0 0,0 0 0,0 0 0,0 0 0,0 0 0,-25 5 0,-56 2 0,-139-5 0,110-3 0,21 1 0,390-6 0,5 0 0,809 6 0,-1101 0 0,0-1 0,14-3 0,-17 1 0,0 2 0,0 0 0,0 0 0,15 1 0,-24 0 0,-1 1 0,1-1 0,-1 1 0,0 0 0,1-1 0,-1 1 0,0 0 0,0 0 0,0 0 0,0-1 0,0 1 0,1 0 0,-2 0 0,1 0 0,1 2 0,13 19 0,-13-19 0,6 16 0,-8-18 0,1 0 0,-1 0 0,1 0 0,-1 1 0,0-1 0,0 0 0,0 0 0,0 0 0,0 1 0,0-1 0,-1 0 0,1 0 0,-1 0 0,1 1 0,-2-3 0,1 1 0,0-1 0,-1 0 0,1 0 0,0 0 0,0 0 0,0 0 0,0-1 0,-1-1 0,2 3 0,-8-13 0,0 0 0,-7-18 0,0 1 0,12 22 0,0 0 0,0-1 0,1 1 0,0-1 0,-1-16 0,-3-19 0,5 43 0,0 0 0,1 0 0,0 1 0,-1-1 0,1 0 0,-1 0 0,0 1 0,1-1 0,-1 0 0,0 0 0,0 1 0,1-1 0,-1 1 0,0-1 0,0 1 0,0 0 0,0-1 0,0 1 0,0 0 0,1-1 0,-2 1 0,1 0 0,1 0 0,-2 0 0,1-1 0,1 1 0,-2 0 0,1 0 0,0 0 0,0 1 0,-1-1 0,-6 1 0,0-1 0,-15 5 0,16-3 0,-32 3 0,-1 0 0,1-3 0,-70-3 0,37 0 0,-87 2 0,-164-2 0,269 0 0,-136-3 0,90 0 0,65 2 0,-184 1 0,111 2 0,46-1 0,-67 1 0,128-2 0,-1 1 0,1 1 0,0-1 0,-1 0 0,1 0 0,0 0 0,0 1 0,-1-1 0,1 0 0,-1 1 0,1-1 0,0 1 0,0-1 0,0 1 0,0-1 0,0 1 0,0 0 0,0 0 0,0 0 0,0 0 0,0 0 0,0-1 0,0 1 0,-1 2 0,2-2 0,0 1 0,0-1 0,0 0 0,0 0 0,0 1 0,0-1 0,0 0 0,0 1 0,0-1 0,1 0 0,-1 0 0,1 0 0,-1 0 0,1 0 0,-1 0 0,1 1 0,0-1 0,0 0 0,-1 0 0,1 0 0,0-1 0,0 1 0,2 1 0,-3-1 0,6 4 0,0 0 0,0 0 0,7 4 0,-10-8 0,0 1 0,0 0 0,0-1 0,0 0 0,1 0 0,-1-1 0,0 1 0,0 0 0,1-1 0,3 0 0,114-2 0,-32-1 0,142-3 0,-14 1 0,126 5 0,-233 5 0,30 1 0,-34 0 0,-11-1 0,126-5 0,-220 0 0,0 0 0,0 0 0,0 0 0,0 0 0,0-1 0,0 1 0,0 0 0,0-1 0,0 1 0,-1 0 0,2-1 0,-2 0 0,1 1 0,0-1 0,0 0 0,-1 1 0,1-1 0,-1 1 0,1-1 0,0 0 0,-1 0 0,1 1 0,-1-1 0,0 0 0,1 0 0,0 0 0,-1 0 0,0 1 0,0-1 0,0 0 0,0 0 0,0 0 0,0 0 0,0-1 0,0 1 0,0 0 0,0 0 0,0 0 0,0 0 0,0 0 0,0 1 0,0-1 0,0 0 0,0-1 0,-1 2 0,0-1 0,1 0 0,0 0 0,-1 0 0,1 1 0,-1-1 0,0 0 0,1 1 0,-1-1 0,0 0 0,0 0 0,1 1 0,-1-1 0,0 1 0,0-1 0,0 1 0,1-1 0,-2 1 0,1-1 0,1 1 0,-2 0 0,1 0 0,-1-1 0,-4 1 0,0 1 0,0-1 0,0 1 0,1 0 0,-1 0 0,0 0 0,1 1 0,0 0 0,-1 0 0,1 0 0,-7 4 0,-21 8 0,28-12 0,-1-1 0,0-1 0,0 1 0,1-1 0,-1 0 0,-10 0 0,-15 0 0,-218 28 0,192-24 0,-85-4 0,64-1 0,-901 1 0,978 0 0,0 1 0,1-1 0,-2 0 0,2 0 0,-1 0 0,0 0 0,0-1 0,0 1 0,1 0 0,-2 0 0,2 0 0,-1 0 0,0-1 0,0 1 0,1 0 0,-1-1 0,0 1 0,0-1 0,1 1 0,-1 0 0,0-1 0,1 1 0,-1-1 0,1 0 0,-1 1 0,1-1 0,-1 0 0,1 1 0,-1-2 0,1 1 0,0-1 0,0 0 0,0 0 0,0 1 0,0-1 0,0 1 0,0-1 0,0 1 0,1-1 0,-1 0 0,1 1 0,1-3 0,-1 1 0,1-1 0,0-1 0,0 1 0,1 0 0,-1 0 0,4-4 0,-5 7 0,0 0 0,1 0 0,-1 0 0,1 0 0,-1-1 0,1 1 0,-1 0 0,1 1 0,0-1 0,-1 0 0,1 1 0,0-1 0,0 1 0,-1 0 0,1-1 0,0 1 0,0 0 0,2 0 0,31 0 0,64 6 0,-63-2 0,134-2 0,-95-3 0,-60 1 0,1 1 0,-1 0 0,31 6 0,-32-4 0,0-2 0,1 1 0,16-1 0,13 0 0,38 9 0,-44-5 0,69 2 0,0-7-1365</inkml:trace>
</inkml:ink>
</file>

<file path=ppt/ink/ink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76"/>
    </inkml:context>
    <inkml:brush xml:id="br0">
      <inkml:brushProperty name="width" value="0.1" units="cm"/>
      <inkml:brushProperty name="height" value="0.1" units="cm"/>
      <inkml:brushProperty name="color" value="#00A0D7"/>
    </inkml:brush>
  </inkml:definitions>
  <inkml:trace contextRef="#ctx0" brushRef="#br0">129 0 24575,'0'2'0,"0"16"0,1 0 0,3 19 0,-3-36 0,-1 1 0,0-1 0,0 1 0,0 0 0,0 0 0,0-1 0,0 1 0,0-1 0,-1 2 0,1-2 0,-1 1 0,0-1 0,1 1 0,-1-1 0,0 1 0,0-1 0,0 1 0,0-1 0,-2 2 0,-6 11 0,8-12 0,-1 0 0,1 1 0,1 0 0,-1-1 0,0 1 0,1 0 0,0 0 0,0 0 0,0-1 0,0 5 0,0-5 0,1 1 0,-1-1 0,0 1 0,0 0 0,-1-1 0,1 1 0,-1 0 0,1-1 0,-1 1 0,0-1 0,-2 5 0,2-4 0,-1 0 0,1-1 0,-1 2 0,1-1 0,1 0 0,-2 4 0,2-3 0,-1-1 0,0 0 0,0 0 0,0 0 0,-1 0 0,-1 4 0,2-4 0,-1 0 0,1-1 0,0 1 0,0 0 0,1 0 0,-1 0 0,0 3 0,1-3 0,-1 1 0,0-1 0,1 0 0,-4 6 0,-12 35 0,9-13 0,5-22 0,-1 0 0,1-1 0,-6 11 0,6-13 0,-1 1 0,1 0 0,-2 8 0,3-9 0,0 0 0,-1-1 0,0 1 0,0 0 0,-5 7 0,6-11 0,0 1 0,0-1 0,0 1 0,0-1 0,1 1 0,-1-1 0,1 0 0,0 1 0,-1-1 0,2 6 0,-1-7 0,0 0 0,0-1 0,0 1 0,0 0 0,0 0 0,0 0 0,0-1 0,1 1 0,-1 1 0,0-2 0,1 1 0,0 0 0,-1-1 0,0 1 0,1 0 0,-1-1 0,1 1 0,0 0 0,0-1 0,-1 1 0,1-1 0,0 1 0,0 0 0,-1-1 0,2 1 0,-2-1 0,1 0 0,0 1 0,0-1 0,0 0 0,0 0 0,1 1 0,15-1 0,0-1 0,32-4 0,-36 2 0,0 2 0,1 0 0,-1 0 0,0 1 0,22 2 0,7 1 0,-31-2 0,2-1 0,19 6 0,-18-4 0,1 0 0,0 0 0,-1-2 0,28-1 0,-7 0 0,-24 1 0,-1-1 0,17-3 0,-16 2 0,-1 0 0,18 0 0,428 2 0,-449 0 0,-1-1 0,0 0 0,13-3 0,-12 2 0,-1 1 0,0 0 0,14-1 0,94-3 0,-88 5 0,92 5 0,-27 1 0,-54-4 0,42-3 0,23 1 0,-89 1 0,98 3 0,171-4 0,-219 6 0,-29-6 0,28 0 0,-54-1 0,-1 0 0,0-1 0,8-1 0,-16 1 0,1 0 0,-1 0 0,1 1 0,-2-1 0,2 0 0,-1 1 0,-1-1 0,-1-2 0,-3-5 0,-3-5 0,8 12 0,-1-1 0,1 1 0,-1-1 0,1 1 0,-1 0 0,2-1 0,-1 0 0,0 1 0,0-1 0,0-3 0,-5-21 0,4 23 0,1-1 0,0 0 0,-1-10 0,1 12 0,0-1 0,1 1 0,-1-1 0,0 1 0,-1 0 0,1 0 0,-4-6 0,-4-8 0,4 2 0,-1 1 0,-14-23 0,17 33 0,2-1 0,-1 1 0,1-1 0,-1 1 0,0-7 0,1 5 0,0 1 0,-1 0 0,-3-9 0,-2 1 0,6 9 0,-1 0 0,0 1 0,1-1 0,-1 0 0,-1 1 0,1 0 0,-1 0 0,-2-4 0,2 4 0,-1-1 0,2 0 0,-1 0 0,0 0 0,1 0 0,0-1 0,0 1 0,0 0 0,1-1 0,0 1 0,0-1 0,0 0 0,1 1 0,-1-8 0,0 8 0,0 0 0,-1 0 0,0 0 0,0 0 0,0 0 0,-1 0 0,-4-6 0,-4-7 0,10 16 0,-1-2 0,1 0 0,-1 0 0,0 1 0,1 0 0,-1-1 0,-4-3 0,5 6 0,-1-2 0,1 2 0,-1-1 0,1 0 0,0 1 0,-1-1 0,0 1 0,1 0 0,-1-1 0,1 1 0,-1 0 0,1 0 0,-1 0 0,1 0 0,-4 0 0,-61-1 0,-28 3 0,71 0 0,-26 1 0,-46 3 0,39-7 0,-78 2 0,112 0 0,-50 3 0,12-4 0,-79 1 0,132-1 0,-110 5 0,69-4 0,-48-3 0,71 0 0,-19-1 0,32 3 0,-1-1 0,1-1 0,-16-3 0,14 2 0,-27-2 0,-21 4 0,32 1 0,-31-3 0,12 0 0,-68 3 0,48 1 0,38-2 0,20 0 0,0 0 0,-1 1 0,1 1 0,-15 2 0,23-2 0,0 0 0,0 0 0,0 0 0,1 0 0,-1 1 0,0-1 0,1 1 0,0 0 0,-1 0 0,1-1 0,0 1 0,0 1 0,0-1 0,0 0 0,0 0 0,0 1 0,1-1 0,0 1 0,0-1 0,-1 1 0,1-1 0,1 1 0,-1 0 0,0-1 0,0 4 0,1-5 0,0-1 0,0 1 0,0-1 0,1 0 0,-1 1 0,0-1 0,0 1 0,0-1 0,0 1 0,0-1 0,0 1 0,1-1 0,-1 0 0,1 1 0,-1-1 0,0 1 0,1-1 0,-1 0 0,0 1 0,1-1 0,-1 1 0,1-1 0,-1 0 0,1 1 0,-1-1 0,0 0 0,1 0 0,0 0 0,-1 1 0,1-1 0,-1 0 0,0 0 0,1 0 0,0 0 0,-1 0 0,1 0 0,-1 0 0,2 0 0,27 0 0,-22 0 0,101-9 0,-68 4 0,42 1 0,159-2 0,1025 6 0,-1265 0 0,1 0 0,-1 1 0,0-1 0,0 0 0,0 0 0,1 0 0,-1 1 0,0 0 0,0-1 0,0 1 0,1-1 0,-1 1 0,0-1 0,0 1 0,0-1 0,0 1 0,0 0 0,0 0 0,-1-1 0,2 1 0,-2 0 0,1 1 0,0-2 0,0 1 0,-1 0 0,0 0 0,1 0 0,-1 0 0,1 0 0,-1 0 0,1 1 0,-1-1 0,0 0 0,0 0 0,0 0 0,0 0 0,0 0 0,0 0 0,-1 3 0,1-4 0,-1 1 0,1-1 0,0 1 0,0-1 0,-1 1 0,1-1 0,-1 1 0,1-1 0,-1 0 0,1 1 0,-1-1 0,1 0 0,-1 1 0,0 0 0,1-1 0,0 0 0,-1 0 0,0 1 0,0-1 0,1 0 0,-1 0 0,1 0 0,-1 0 0,0 0 0,1 0 0,-2 0 0,-21 0 0,16 0 0,-100 5 0,8 0 0,-727-5 0,425 0 0,379 1 0,0 1 0,-32 6 0,31-3 0,-44 1 0,50-4 0,1 0 0,-18 3 0,17-2 0,-27 2 0,43-5 0,-1 0 0,0 0 0,1-1 0,-1 1 0,1 0 0,-1-1 0,1 1 0,-3-2 0,-9-2 0,13 4 0,-1 0 0,1 0 0,-1 0 0,1 0 0,0 0 0,-1 0 0,1 0 0,0 0 0,-1 1 0,1-1 0,-1 0 0,1 0 0,0 0 0,-1 1 0,1-1 0,0 1 0,0-1 0,-1 0 0,1 0 0,0 1 0,-1-1 0,1 0 0,0 1 0,0-1 0,0 0 0,0 1 0,0-1 0,-1 0 0,1 1 0,0-1 0,0 1 0,-2 6 0,0-4 0,1 1 0,0-1 0,0 0 0,0 1 0,1-1 0,-1 5 0,2-7 0,-1-1 0,0 1 0,0-1 0,1 1 0,0-1 0,-1 1 0,0 0 0,1-1 0,-1 1 0,1-1 0,0 1 0,-1-1 0,1 0 0,-1 1 0,1-1 0,0 0 0,-1 1 0,1-1 0,0 0 0,0 0 0,-1 1 0,1-1 0,-1 0 0,2 0 0,-2 0 0,1 0 0,1 0 0,24 1 0,-22-2 0,89-7 0,-65 4 0,49-1 0,-14 2 0,-29 1 0,130-4 0,593 6 0,-628 6 0,-94-5 0,62 8 0,-71-7 0,1-1 0,34-2 0,-10 0 0,-40 1 0,4 0 0,1 0 0,0 0 0,-1-2 0,1 1 0,24-7 0,21-2 0,-61 8 0,-5 0 0,-6 0 0,-143 0 0,85 3 0,-72-1 0,408-6 0,-263 6 0,1 0 0,-1 1 0,1-1 0,-1 1 0,0 0 0,1 0 0,0 0 0,5 3 0,32 17 0,-25-11 0,-12-9 0,-2 1 0,1 1 0,0-1 0,-1 1 0,1-1 0,-1 1 0,0 0 0,3 3 0,-6-6 0,0 0 0,0 1 0,0-1 0,-1 0 0,1 0 0,0 0 0,-1 0 0,1 1 0,0-1 0,0 0 0,0 0 0,0 1 0,-1-1 0,1 0 0,0 0 0,0 0 0,0 0 0,-1 0 0,1 0 0,-1 0 0,1 0 0,0 0 0,0 0 0,0 0 0,-1 0 0,1 0 0,0 0 0,0 0 0,-1 0 0,-10 0 0,11 0 0,-647 0 0,502 5 0,-13 1 0,138-6 0,-28 5 0,26-2 0,-22 0 0,-141 7 0,148-8 0,-42-2 0,29-1 0,24 0 0,-41-7 0,41 5 0,-42-2 0,-180 5 0,235-1 0,11-1 0,9 1 0,342-39 0,-166 22 0,-121 13 0,-34 2 0,30 0 0,7 2 0,48 2 0,-103 1 0,0-1 0,0 1 0,0 0 0,9 4 0,-19-6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0,-7 5 0,-11 0 0,-7-2 0,-37 0 0,10-1 0,28-1 0,-53 6 0,-66 3 0,126-8 0,1-1 0,-19 6 0,4-1 0,2-3 0,-45 0 0,29-1 0,-52 5 0,66-4 0,26-3 0,0 0 0,1 0 0,-1 1 0,0 0 0,1 0 0,0 0 0,-1 0 0,1 1 0,-1 0 0,2 0 0,-2 0 0,-4 3 0,-11 8 0,13-8 0,0-1 0,-9 9 0,14-12 0,2 1 0,-1 0 0,-1 0 0,2 1 0,-1-1 0,1 0 0,-1 0 0,1 1 0,0-1 0,0 0 0,-2 5 0,2-1 0,5-13 0,2-7 0,9-10 0,-14 21 0,0 1 0,0 0 0,-1 0 0,1 0 0,0 0 0,-1 0 0,1 0 0,-1-1 0,0 1 0,0-3 0,0 5 0,0 0 0,0 0 0,0-1 0,0 1 0,0-1 0,0 1 0,0 0 0,0 0 0,0 0 0,0-1 0,0 1 0,0 0 0,-1 0 0,1 0 0,0-1 0,0 1 0,0 0 0,0 0 0,0 0 0,0 0 0,-1 0 0,1-1 0,0 1 0,-1 0 0,1 0 0,0 0 0,0 0 0,0 0 0,-1 0 0,1 0 0,0 0 0,0 0 0,0-1 0,-2 1 0,-7 5 0,-6 9 0,14-13 0,1-1 0,-2 1 0,2 0 0,-1-1 0,1 2 0,-1-2 0,0 1 0,1 0 0,0 0 0,-1 0 0,1 0 0,0-1 0,-1 1 0,1 0 0,-1 1 0,1-2 0,0 1 0,0 0 0,0 0 0,0 0 0,0 0 0,0 0 0,1 0 0,0 2 0,-1-3 0,1 1 0,1 0 0,-1 0 0,-1-1 0,2 1 0,-1 0 0,0-1 0,0 1 0,0-1 0,1 0 0,-1 1 0,1 0 0,-1-1 0,0 0 0,0 0 0,1 0 0,-1 0 0,0 0 0,3 0 0,144-1 0,-123-1 0,41-8 0,-7 0 0,19 4 0,116 5 0,-97 2 0,967-1 0,-973-5 0,-58 4 0,29 2 0,-61-1 0,1 0 0,-1 1 0,1-1 0,-1 1 0,0 0 0,0-1 0,0 1 0,1-1 0,-1 1 0,-1 1 0,2-2 0,-1 1 0,-1 0 0,2 0 0,-2 0 0,1 0 0,-1 0 0,2 0 0,-1 2 0,-1-2 0,0-1 0,1 1 0,0 0 0,-1-1 0,0 1 0,0-1 0,0 1 0,1 0 0,-1-1 0,0 1 0,0 0 0,0 0 0,0-1 0,0 1 0,0 0 0,0-1 0,0 1 0,0 0 0,-1-1 0,1 1 0,0 0 0,0-1 0,0 1 0,-1 0 0,0-1 0,1 1 0,0 0 0,-1-1 0,1 1 0,0-1 0,-1 1 0,0-1 0,1 1 0,-2 0 0,-8 2 0,1-1 0,-1 1 0,0-2 0,0 1 0,0-1 0,0 0 0,-13-1 0,-9 1 0,-43 1 0,-9 1 0,-35 2 0,49-4 0,13 1 0,-60 4 0,-71 5 0,181-11 0,-170 5 0,-10-5 0,378-12 0,-13 1 0,-57 12 0,-50 0 0,102-9 0,-162 6 0,-13 1 0,-20-1 0,-505 1 0,260 2 0,-390-1 0,645-1 0,11 1 0,1 0 0,-1 0 0,0-1 0,1 1 0,-1 0 0,0 0 0,0 0 0,1 0 0,-1 0 0,0 0 0,0 0 0,1 0 0,-1 0 0,0 0 0,0 0 0,1 1 0,-1-1 0,1 0 0,-1 0 0,0 1 0,0-1 0,1 0 0,-1 0 0,0 1 0,1-1 0,0 1 0,-1-1 0,1 0 0,-1 1 0,0-1 0,1 1 0,0-1 0,-1 1 0,1-1 0,-1 1 0,1 0 0,0 0 0,0-1 0,-1 1 0,1-1 0,0 1 0,0 0 0,0 0 0,-4 15 0,1 0 0,1 1 0,0 21 0,-1 3 0,3-38 0,-1-1 0,1 0 0,-1 0 0,0 1 0,0-1 0,0 0 0,0 0 0,0 0 0,-1 0 0,1 0 0,-1 0 0,1-1 0,-1 1 0,0 0 0,-3 2 0,127-115 0,-116 104 0,-3 5 0,-1 0 0,0 1 0,0-2 0,0 1 0,1 0 0,-2 0 0,1-1 0,-1 1 0,1-1 0,-1 0 0,1 1 0,-1-5 0,-1 7 0,0 0 0,0 0 0,0-1 0,0 1 0,0 0 0,0 0 0,0 0 0,0-1 0,0 1 0,0 0 0,0 0 0,0 0 0,0 0 0,-1 0 0,1-1 0,0 1 0,0 0 0,0 0 0,0 0 0,0 0 0,-1 0 0,1 0 0,0 0 0,-1 0 0,1-1 0,0 1 0,0 0 0,0 0 0,0 0 0,-1 0 0,1 0 0,0 0 0,0 0 0,0 0 0,-1 0 0,1 0 0,0 0 0,-1 0 0,1 0 0,0 0 0,0 0 0,0 1 0,0-1 0,-1 0 0,1 0 0,0 0 0,0 0 0,0 0 0,0 0 0,-1 0 0,1 0 0,0 1 0,0-1 0,-1 0 0,1 0 0,-12 7 0,3 1 0,-2 0 0,2 1 0,-15 17 0,23-26 0,1 1 0,-1 0 0,1 0 0,-1 0 0,1-1 0,-1 1 0,1 0 0,0 0 0,0 0 0,0 0 0,0 0 0,-1 0 0,1 0 0,0 0 0,0 0 0,1 0 0,-1 0 0,0-1 0,0 2 0,0-1 0,1 0 0,-1-1 0,0 1 0,1 0 0,-1 0 0,1 0 0,0 1 0,3 2 0,0-1 0,-1 1 0,1-1 0,7 5 0,1 1 0,-10-8 0,-1 0 0,1 0 0,1 0 0,-2 0 0,2 1 0,-1-1 0,1 0 0,-2-1 0,2 1 0,-1-1 0,1 1 0,-1-1 0,5 1 0,35-2 0,-20 0 0,36 2 0,-23 0 0,64-5 0,-75 0 0,-6 2 0,29-1 0,304 3 0,-650 14 0,29 0 0,79-14 0,191 0 0,0 0 0,-1 0 0,1 0 0,0 0 0,-1 0 0,1 0 0,-1 0 0,1 0 0,0 0 0,-1 0 0,1 0 0,0 0 0,-1 0 0,1 0 0,-1 0 0,1 0 0,0-1 0,0 1 0,-1 0 0,1 0 0,0 0 0,0 0 0,-1-1 0,1 1 0,-1 0 0,1 0 0,0-1 0,0 1 0,0-1 0,-1 1 0,1 0 0,0 0 0,0-1 0,0 0 0,0 0 0,0 0 0,0 1 0,1-1 0,-1 0 0,0 0 0,0 1 0,1-2 0,0 2 0,-1-1 0,1 0 0,-1 1 0,2-2 0,26-24 0,-21 21 0,-3 1 0,2 1 0,-1-1 0,1 1 0,0 1 0,0-1 0,8-3 0,-7 4 0,-1-1 0,0 1 0,0-1 0,0 0 0,9-8 0,-12 9 0,-1 0 0,0 1 0,0-1 0,1 0 0,0 0 0,-1 1 0,1 0 0,0 0 0,0-1 0,-1 1 0,1 0 0,0 0 0,0 1 0,0-1 0,0 1 0,1-1 0,-1 1 0,4 0 0,63 1 0,174-2 0,-171-5 0,18 1 0,-57 5 0,30 0 0,-64 0 0,1 0 0,0 0 0,0 0 0,-1 0 0,1 1 0,-1-1 0,1 0 0,0 0 0,0 0 0,-1 1 0,1-1 0,0 0 0,-1 0 0,1 1 0,-1-1 0,2 1 0,-2-1 0,0 1 0,0-1 0,0 0 0,0 1 0,1-1 0,-1 0 0,0 0 0,0 1 0,0-1 0,0 0 0,0 1 0,0-1 0,0 1 0,0-1 0,0 0 0,0 1 0,0-1 0,0 0 0,0 1 0,0-1 0,-1 0 0,1 1 0,0 0 0,-2 0 0,2 0 0,-1 0 0,0 1 0,0-1 0,0 0 0,-1 0 0,1 0 0,0 0 0,0 0 0,0-1 0,-2 2 0,-24 9 0,0-1 0,-43 10 0,36-11 0,24-7 0,0-1 0,0 1 0,0-2 0,-1 1 0,1-1 0,-11-2 0,-11 0 0,-56-3 0,-4-1 0,50 5 0,24 0 0,-1 1 0,0 0 0,0 2 0,-25 4 0,92-7 0,200-4 0,-237 5 0,0-1 0,16-3 0,13-1 0,90-2 0,-83 2 0,-22 2 0,29 0 0,62 4 0,143-2 0,-179-4 0,26-1 0,429 6 0,-485-6 0,-48 6 0,-2 0 0,1 0 0,-1 0 0,1-1 0,0 1 0,0 0 0,-1-1 0,1 1 0,0 0 0,-1-1 0,1 1 0,-1 0 0,1-1 0,-1 1 0,1-1 0,-1 0 0,1 1 0,-1-1 0,0 1 0,1-1 0,-1 1 0,1-1 0,-1 1 0,0-1 0,0 0 0,0 1 0,1-1 0,-1 1 0,0-1 0,0 0 0,0 0 0,0 1 0,0-1 0,0 0 0,0 1 0,-1-2 0,1 2 0,0-1 0,0 0 0,0 0 0,0 0 0,0 0 0,0 0 0,0 1 0,1-1 0,-1 0 0,0 0 0,1 1 0,-1-1 0,0 0 0,1 1 0,-1-1 0,0 0 0,1 0 0,0 0 0,-1 1 0,1-1 0,-1 1 0,2-2 0,-1 2 0,-1 0 0,1 0 0,0 0 0,-1 0 0,1 0 0,-1 0 0,0 0 0,1 0 0,0 0 0,-1 0 0,1 1 0,-1-1 0,1 0 0,0 0 0,-1 0 0,0 0 0,1 1 0,-1-1 0,1 0 0,-1 0 0,1 1 0,-1-1 0,0 0 0,1 1 0,-1-1 0,0 0 0,1 1 0,-1 0 0,1-1 0,-1 0 0,0 1 0,0-1 0,0 1 0,1 0 0,6 16 0,-5-8 0,-2-7 0,1 0 0,-1 1 0,1 0 0,-1-1 0,0 0 0,0 1 0,-1 4 0,0-6 0,1 0 0,0 0 0,-1-1 0,1 1 0,-1 0 0,0-1 0,1 1 0,-1-1 0,1 1 0,-1 0 0,0-1 0,0 1 0,1 0 0,-1-1 0,0 0 0,0 1 0,0-1 0,0 0 0,0 1 0,1-1 0,-2 0 0,2 0 0,-1 0 0,-1 1 0,2-1 0,-1 0 0,-2 0 0,-32 1 0,-66-4 0,10-2 0,-380 5 0,376 6 0,18-1 0,12-3 0,-122 2 0,174-4 0,-13-1 0,25 1 0,0 0 0,-1 0 0,1 0 0,-1 0 0,1 0 0,0 1 0,0-1 0,-1 0 0,1 1 0,0-1 0,-1 1 0,1-1 0,-1 1 0,1 1 0,1-2 0,-1 1 0,0 0 0,1 0 0,-1 0 0,1 0 0,-1 0 0,0-1 0,1 1 0,0 1 0,0-1 0,0 0 0,-1 0 0,1 0 0,0 0 0,0 0 0,0 0 0,0 0 0,0 0 0,1 0 0,-1 0 0,0 0 0,0 0 0,1 0 0,0 0 0,0 1 0,0 1 0,0-2 0,0 1 0,0-1 0,0 1 0,0 0 0,1-1 0,-1 1 0,1-1 0,0 0 0,-1 1 0,1-1 0,0 0 0,3 2 0,1-2 0,0 0 0,1 0 0,0 0 0,-1-1 0,1 1 0,-1-1 0,1-1 0,6 0 0,12 0 0,42 2 0,68-2 0,-102-1 0,35-1 0,-43 2 0,26-4 0,-26 2 0,28 0 0,122-2 0,187 5 0,-356 0 0,1 0 0,0 1 0,-1 0 0,1 0 0,-1 0 0,0 1 0,0 0 0,0 0 0,8 5 0,-8-6 0,-1 1 0,-1 0 0,2-1 0,5 2 0,-10-3 0,-1 0 0,2 1 0,-1-1 0,0 0 0,0 0 0,0 0 0,0 0 0,0 0 0,0-1 0,0 1 0,0 0 0,2-1 0,-3 1 0,0 0 0,0-1 0,1 1 0,-1 0 0,0 0 0,0-1 0,0 1 0,1 0 0,-1 0 0,1-1 0,-1 1 0,0 0 0,0-1 0,0 1 0,0 0 0,0-1 0,0 1 0,0 0 0,0-1 0,0 1 0,0 0 0,0-1 0,0 1 0,0 0 0,0-1 0,0 1 0,0 0 0,0-1 0,0 1 0,0-1 0,0 1 0,-1-1 0,0 0 0,0 0 0,1 0 0,-2-1 0,2 1 0,-1 0 0,-1 0 0,2 0 0,-1 0 0,-1 0 0,1 0 0,-1 0 0,1 1 0,0-1 0,-1 0 0,1 1 0,0-1 0,-1 0 0,1 1 0,-1-1 0,0 1 0,1 0 0,-4-1 0,-4 0 0,-1 1 0,-16 0 0,15 0 0,-65-6 0,75 6 0,-28 1 0,0-1 0,1-2 0,-46-7 0,9-9 0,49 15-77,9 1-181,0 0 1,-1 0-1,1 1 0,-9 0 1</inkml:trace>
</inkml:ink>
</file>

<file path=ppt/ink/ink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77"/>
    </inkml:context>
    <inkml:brush xml:id="br0">
      <inkml:brushProperty name="width" value="0.1" units="cm"/>
      <inkml:brushProperty name="height" value="0.1" units="cm"/>
      <inkml:brushProperty name="color" value="#00A0D7"/>
    </inkml:brush>
  </inkml:definitions>
  <inkml:trace contextRef="#ctx0" brushRef="#br0">1 527 24575,'0'-4'0,"0"-8"0,0 0 0,1 0 0,0 1 0,5-16 0,8-5 0,-11 27 0,-1-1 0,0 1 0,1-1 0,-1 0 0,-1 1 0,1-2 0,-1 1 0,0-6 0,-1 9 0,1 0 0,-1 1 0,1 0 0,0-1 0,-1 0 0,1 1 0,1 0 0,-1 0 0,0-1 0,1 1 0,-1 0 0,1 0 0,3-4 0,9-13 0,-1-9 0,-7 15 0,1 0 0,10-16 0,34-40 0,-36 51 0,20-21 0,-25 29 0,-8 7 0,0 0 0,1 1 0,-1-1 0,1 1 0,-1-1 0,1 1 0,0 0 0,0 0 0,0 0 0,1 1 0,-1-1 0,1 1 0,4-3 0,2 1 0,-1 0 0,0-1 0,15-7 0,-19 8 0,1-1 0,0 1 0,0 1 0,1-1 0,0 1 0,-1 0 0,1 0 0,-1 0 0,1 1 0,9-1 0,87-3 0,-93 6 0,1-1 0,1 1 0,-2 0 0,18 5 0,-6-2 0,0-1 0,0-1 0,0-1 0,43-2 0,-15 0 0,-19 0 0,32 2 0,-60 0 0,0 0 0,0 0 0,0 0 0,0 0 0,0 0 0,0 1 0,-1-1 0,1 1 0,0 0 0,-1 0 0,0-1 0,3 5 0,13 7 0,54 36 0,-52-38 0,-14-9 0,-1 1 0,1 0 0,-2 0 0,2 0 0,5 5 0,-10-6 0,0 0 0,1-1 0,-1 0 0,1 1 0,0-1 0,-1 0 0,1 0 0,0 0 0,0 0 0,0 0 0,-1 0 0,1-1 0,1 1 0,-2 0 0,2-1 0,-1 0 0,0 1 0,3-1 0,-3 1 0,1-1 0,0 2 0,0-2 0,-1 1 0,1 0 0,0 0 0,-1 1 0,0-1 0,1 0 0,-1 1 0,1 0 0,-2-1 0,4 3 0,-3-1 0,0-1 0,1 0 0,-1-1 0,1 2 0,0-2 0,0 1 0,0-1 0,0 0 0,-1 0 0,5 2 0,0-2 0,-2 0 0,1 0 0,-1 0 0,0 0 0,0 1 0,1-1 0,-1 1 0,-1 0 0,1 1 0,0-1 0,0 1 0,4 3 0,0 1 0,2-1 0,-2 1 0,2-2 0,13 6 0,-21-10 0,26 7 0,-25-6 0,1-2 0,-1 1 0,-1 1 0,2-1 0,-1 0 0,-1 1 0,5 2 0,6 5 0,28 12 0,-6-9 0,3-1 0,68 29 0,-95-36 0,0 0 0,0-1 0,1 0 0,23 2 0,-49-5 0,11 0 0,-1 0 0,1 0 0,-1 0 0,1 0 0,-1 0 0,1 0 0,-1-1 0,1 1 0,-1 0 0,1-1 0,0 0 0,0 1 0,-1-1 0,1 0 0,0-1 0,0 1 0,-3-1 0,5 2 0,0 0 0,0 0 0,0 0 0,0-1 0,0 1 0,0 0 0,0 0 0,0 0 0,0 0 0,0 0 0,0 0 0,0 0 0,-1 0 0,1-1 0,0 1 0,0 0 0,0 0 0,0 0 0,0 0 0,0 0 0,0 0 0,0 0 0,0-1 0,0 1 0,0 0 0,0 0 0,0 0 0,0 0 0,0 0 0,1 0 0,-1 0 0,0 0 0,0-1 0,0 1 0,0 0 0,0 0 0,0 0 0,0 0 0,0 0 0,0 0 0,0 0 0,0 0 0,9-3 0,8 2 0,-17 1 0,6 1 0,0-1 0,0 1 0,0 1 0,0-1 0,9 3 0,-9-2 0,0 0 0,-1-1 0,1 0 0,0 0 0,11 1 0,-13-2 0,-1 1 0,2-1 0,-2 1 0,1 0 0,-1 0 0,1 0 0,5 2 0,-4-1 0,-1 0 0,1 0 0,0-1 0,5 1 0,20 3 0,-19-3 0,1-1 0,24 2 0,-25-3 0,0 1 0,-1 1 0,18 3 0,-17-3 0,0 1 0,0-2 0,17 2 0,-23-3 0,0 0 0,0 0 0,0 1 0,0 0 0,0 0 0,0 0 0,0 1 0,-1-1 0,1 1 0,6 3 0,-1 0 0,-1 1 0,0 1 0,13 10 0,-18-14 0,0-1 0,-1 0 0,2 1 0,-1-1 0,7 2 0,15 9 0,-22-10 0,4 2 0,-1-1 0,1 1 0,10 4 0,-12-6 0,0 0 0,-1 0 0,1 1 0,-1-1 0,9 9 0,-14-12 0,0 0 0,-1 1 0,1-1 0,0 0 0,0 0 0,-1 0 0,0 0 0,1 1 0,0-1 0,0 0 0,-1 0 0,1 0 0,0 0 0,-1 0 0,1 0 0,-1 0 0,1 0 0,0 0 0,-1 0 0,1 0 0,0 0 0,-1 0 0,0 0 0,1 0 0,-1 0 0,-13-1 0,-14-4 0,6 0 0,-25-1 0,26 4 0,-35-2 0,-6 1 0,48 1 0,-62-3 0,53 4 0,-39 1 0,-13 0 0,52-2 0,-43-1 0,-625 3 0,600 5 0,-20 1 0,-536-6 0,621 3 0,23-2 0,0 0 0,-1-1 0,1 1 0,-1 0 0,1-1 0,0 0 0,-1 0 0,1 0 0,0-1 0,-7-1 0,9 2 0,0-1 0,0 0 0,0 1 0,1-1 0,-1 0 0,0 0 0,0 0 0,1 1 0,0-2 0,-1 1 0,1 0 0,-1 1 0,1-1 0,-1 0 0,1 0 0,0 0 0,0 0 0,0-1 0,0 1 0,0 0 0,0 0 0,0-1 0,3-24 0,2 15 0,-1 1 0,12-20 0,-14 26 0,0 1 0,-1-1 0,0 1 0,0 0 0,0-1 0,-1 1 0,0 0 0,1-5 0,-1 4 0,1 0 0,-1 0 0,1 0 0,1-6 0,2 2 0,-3 3 0,1 1 0,0-1 0,0 1 0,1 0 0,3-6 0,-3 7 0,-1-1 0,0 0 0,0-1 0,2-3 0,2-7 0,44-74 0,-43 79 0,1 0 0,0 1 0,10-10 0,0 1 0,-9 8 0,0 1 0,19-15 0,-24 21 0,1 0 0,0 0 0,0 1 0,0 0 0,0-1 0,0 1 0,1 0 0,-1 1 0,10-3 0,28 0 0,0 2 0,46 1 0,-71 1 0,-27 1 0,-14-2 0,23 1 0,-1 0 0,0-1 0,0 1 0,0 0 0,1 0 0,-1 0 0,0-1 0,1 1 0,-1 0 0,0-1 0,0 1 0,1-1 0,-1 1 0,1 0 0,0-1 0,-1 1 0,0-1 0,1 1 0,-1-1 0,1 0 0,0 1 0,-1-1 0,0-1 0,1 1 0,0 1 0,0-1 0,-1 0 0,1 1 0,0-1 0,-1 1 0,1-1 0,-1 1 0,1-1 0,-1 0 0,1 1 0,-1 0 0,0-1 0,1 0 0,-1 1 0,0-1 0,1 1 0,-1 0 0,0-1 0,0 1 0,1 0 0,-1 0 0,0-1 0,-1 1 0,-21 0 0,2 0 0,41-4 0,-8 3 0,-1 0 0,1 1 0,0 0 0,0 2 0,0-1 0,18 4 0,-16-2 0,1-1 0,-1 0 0,0-1 0,20 0 0,11 0 0,-11 5 0,-27-5 0,0 1 0,1-1 0,-1-1 0,7 2 0,-7-3 0,-1 1 0,1 0 0,0 0 0,-1 1 0,0 0 0,1 0 0,-1 0 0,1 0 0,-1 1 0,10 4 0,-4 3 0,8 3 0,6 0 0,-2 0 0,42 27 0,-8-7 0,-39-21 0,39 17 0,29 6 0,27 17 0,10-7 0,-85-32 0,33 11 0,-64-20 0,0-1 0,0 0 0,0 0 0,13 1 0,-12-2 0,1 1 0,16 4 0,-20-4 0,1-1 0,0 0 0,-1 0 0,10 0 0,-9 0 0,-1-1 0,1 1 0,0 1 0,7 1 0,44 10 0,-31-7 0,-3-2 0,45 5 0,-57-7 0,23 4 0,-24-3 0,0-1 0,17 2 0,-21-4 0,0 1 0,0 0 0,14 3 0,-21-4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0,-9 0 0,-9 1 0,-408-2 0,205-1 0,133-4 0,-110 1 0,137 2 0,39 2 0,0-1 0,0 0 0,-24-6 0,31 5 0,0 1 0,-1 0 0,1 1 0,-18 1 0,-5 0 0,-606-1 0,640 0 0,2 1 0,1-1 0,-1 0 0,1 0 0,0 0 0,-1-1 0,1 1 0,0 0 0,-1 0 0,1-1 0,-3 0 0,4 1 0,0-1 0,-1 1 0,0-1 0,1 0 0,0 1 0,-1-1 0,1 1 0,0-1 0,0 1 0,0-1 0,-1 0 0,1 1 0,0-1 0,0 1 0,0-1 0,0 0 0,0 1 0,0-1 0,0 0 0,0 0 0,0 1 0,0-1 0,1 1 0,-1-2 0,4-11 0,1-1 0,0 0 0,2 1 0,-1 0 0,17-23 0,-1 0 0,8-9 0,-27 41 0,14-30 0,-14 26 0,1 0 0,0 0 0,0 0 0,0 1 0,1-1 0,0 2 0,1-2 0,0 2 0,0-1 0,10-8 0,-10 11 0,0 0 0,0 0 0,0 1 0,1 0 0,-1 0 0,0 1 0,1 0 0,12-4 0,-5 3 0,0 0 0,1-1 0,-1 2 0,1 1 0,21-1 0,99-4 0,-83 6 0,50 1 0,-33 10 0,-61-9 0,0 0 0,1 1 0,-1 0 0,0 0 0,-1 0 0,1 2 0,-1-2 0,10 8 0,-8-6 0,18 16 0,-11-7 0,4 1 0,1 0 0,1-1 0,26 13 0,93 32 0,-122-50 0,5 2 0,36 21 0,-50-27 0,-1 0 0,1-1 0,1 1 0,15 3 0,17 7 0,30 13 0,-23-10 0,-34-12 0,-1-2 0,2 0 0,-1-1 0,1 0 0,24 1 0,-38-4 0,-28-1 0,-48 4 0,0 1 0,69-4 0,-174-4 0,2-4 0,132 7 0,-54-9 0,65 6 0,-8-2 0,-64-1 0,-387 8 0,457 0 0,-59 8 0,81-5 0,-1-1 0,1 1 0,0 0 0,0 1 0,-22 11 0,30-13 0,9-5 0,9-6 0,-6 2 0,6-5 0,0 0 0,-1-1 0,11-14 0,36-50 0,-50 64 0,-1-1 0,11-22 0,-6 9 0,-8 18 0,0 0 0,0-1 0,11-12 0,-13 18 0,1 0 0,0 0 0,-1 0 0,1 0 0,1 1 0,-1-1 0,0 1 0,0 0 0,10-4 0,3 0 0,-14 4 0,2 1 0,-1-1 0,0 1 0,0 0 0,1 0 0,5-1 0,-9 2 0,167-11 0,-20 16 0,-133-4 0,13 0 0,-21-2 0,1 1 0,-1 0 0,1 1 0,-1 0 0,1 0 0,-1 0 0,0 1 0,0 0 0,1 0 0,7 4 0,31 22 0,-35-22 0,20 11 0,51 20 0,-26-12 0,-44-19 0,17 12 0,-22-12 0,2-1 0,-1 0 0,1 0 0,11 4 0,3 0 0,-13-5 0,23 7 0,-20-8 0,0 1 0,17 9 0,-1-1 0,-20-8 0,-1-1 0,0 1 0,1 1 0,10 7 0,-19-12 0,1 0 0,-1 0 0,0 1 0,0-1 0,1 0 0,-1 0 0,0 0 0,1 0 0,-1 1 0,0-1 0,0 1 0,0-1 0,0 0 0,1 0 0,-1 0 0,0 1 0,0-1 0,0 0 0,0 1 0,0-1 0,0 0 0,0 0 0,0 1 0,0-1 0,0 0 0,0 0 0,0 1 0,0-1 0,0 0 0,0 1 0,0-1 0,0 0 0,0 1 0,-1-1 0,1 0 0,-1 1 0,0-1 0,1 1 0,-1-1 0,1 1 0,-1-1 0,0 0 0,0 0 0,1 0 0,-1 1 0,0-1 0,-1 0 0,-31 0 0,29 0 0,-34 0 0,-87-4 0,17 1 0,2 0 0,-124 1 0,127 3 0,-154-1 0,232-2 0,0 0 0,-34-7 0,57 9 0,-2 0 0,1-1 0,-1 0 0,1 1 0,0-1 0,-1 0 0,1-1 0,-3-1 0,5 3 0,0-1 0,1 1 0,0 0 0,-1-1 0,1 1 0,0 0 0,-1-1 0,0 1 0,1-1 0,0 1 0,0 0 0,0-1 0,-1 0 0,1 1 0,0-1 0,-1 1 0,1-1 0,0 1 0,0-1 0,0-1 0,0 1 0,1 0 0,-1 0 0,1 0 0,-1 0 0,0 0 0,1 0 0,0 0 0,-1 0 0,1 0 0,-1 0 0,2-2 0,19-19 0,-14 14 0,1-1 0,5-9 0,-8 13 0,0-1 0,0 1 0,0 0 0,7-4 0,1-4 0,1 0 0,-9 7 0,1 1 0,0-1 0,0 1 0,0 0 0,12-6 0,-6 6 0,22-6 0,-20 7 0,9-2 0,0 1 0,1 1 0,0 0 0,33 0 0,107-2 0,-152 6 0,0 1 0,0-1 0,0 2 0,-1 0 0,1 0 0,0 0 0,15 7 0,-4-1 0,-9-4 0,1 1 0,-1 1 0,0-1 0,17 12 0,22 14 0,38 19 0,-22-9 0,-63-38 0,-4-2 0,1 0 0,0 1 0,-1-1 0,0 1 0,0-1 0,1 1 0,-2 0 0,5 3 0,-7-5 0,1 1 0,0-1 0,-1 0 0,1 0 0,0 1 0,-1-1 0,0 0 0,1 0 0,0 0 0,-1 0 0,0 1 0,1-1 0,-1 0 0,1 0 0,0 0 0,-1 0 0,0 0 0,1 0 0,-1 0 0,0 0 0,-13 0 0,14 0 0,-16 0 0,-132 4 0,-15 1 0,-229 3 0,263-9 0,98 0 0,29 0 0,0 1 0,-1 0 0,1-1 0,-1 1 0,1-1 0,0 0 0,-1 0 0,1 0 0,-4-2 0,5 2 0,0 1 0,0-1 0,1-1 0,-1 2 0,0-1 0,1 0 0,-1 0 0,1 0 0,-1 0 0,1 0 0,-1 0 0,1 0 0,0 0 0,0-1 0,0 1 0,0 0 0,0 0 0,0 0 0,0 0 0,0 0 0,0 0 0,0 0 0,1 0 0,-1 0 0,1-1 0,1-3 0,0 2 0,0-1 0,1 0 0,-1 1 0,4-5 0,0 1 0,1 0 0,1 1 0,0 0 0,0-1 0,1 2 0,-1 0 0,1 0 0,1 0 0,-1 1 0,1 0 0,12-4 0,11-2 0,65-13 0,-79 20 0,0 1 0,1 0 0,25 2 0,177 0 0,-214 1 0,1 0 0,-1 0 0,0 1 0,0 0 0,0 1 0,-1-1 0,1 1 0,11 7 0,7 1 0,-25-11 0,12 5 0,0 1 0,17 10 0,-28-15 0,1 0 0,0 1 0,-1 0 0,0 0 0,1 0 0,-1 0 0,0 0 0,0 0 0,0 1 0,-1-1 0,1 0 0,0 1 0,-1-1 0,0 1 0,0-1 0,0 1 0,1 3 0,-2-4 0,0-1 0,-1 0 0,0-1 0,1 1 0,-1 0 0,1 0 0,-1 0 0,0-1 0,1 1 0,-1 0 0,0 0 0,0 0 0,1-1 0,-2 1 0,2-1 0,-1 1 0,0-1 0,0 1 0,0-1 0,-1 1 0,-23 9 0,-31 4 0,36-10 0,10-3 0,-1 1 0,1-2 0,-13 1 0,11-1 0,0 0 0,-11 3 0,-232 20 0,89-22 0,89-2 0,76 2 0,0-1 0,1 0 0,-1 0 0,1 0 0,-1 0 0,0 0 0,1 0 0,-1 0 0,0 0 0,0 0 0,1 0 0,-1-1 0,1 1 0,-1 0 0,0 0 0,1 0 0,-1-1 0,1 1 0,-1-1 0,0 1 0,1 0 0,0-1 0,-1 1 0,1 0 0,-1-1 0,1 1 0,-1-1 0,1 1 0,0 0 0,-1-1 0,1 1 0,0-1 0,0 1 0,-1-1 0,1 1 0,0-1 0,-1 1 0,1-1 0,0 0 0,0 0 0,0 1 0,0-1 0,0 1 0,0-1 0,0 1 0,0-1 0,1 1 0,-1-1 0,0 1 0,0-1 0,1 1 0,-1-1 0,0 1 0,0-1 0,1 0 0,1-2 0,-1 0 0,1 0 0,0 1 0,0 0 0,0-1 0,1 1 0,-1 0 0,0 0 0,6-4 0,2 2 0,1-1 0,1 1 0,-1 0 0,19-3 0,-10 2 0,19-3 0,-26 6 0,1-1 0,13-4 0,-22 5 0,1 1 0,-1 0 0,10-1 0,-10 2 0,1-1 0,0 0 0,9-2 0,-8 1 0,-1 0 0,0 1 0,0 1 0,0-1 0,8 1 0,15-2 0,-6-1 0,27 1 0,-3 0 0,19-4 0,-61 6 0,1-1 0,-1 1 0,0-1 0,6-1 0,-55 1 0,-133 11 0,132-7 0,21-2 0,1 2 0,-32 5 0,42-5 0,-24 1 0,25-4 0,-1 2 0,-18 4 0,27-5 0,0 0 0,1 0 0,0 1 0,-1-1 0,1 1 0,0-1 0,-6 5 0,9-6 0,0 1 0,-1-1 0,1 0 0,-1 1 0,1-1 0,0 0 0,0 1 0,0-1 0,-1 0 0,1 1 0,0-1 0,0 0 0,0 1 0,0-1 0,0 1 0,-1-1 0,1 1 0,0-1 0,0 1 0,0-1 0,0 0 0,0 1 0,0-1 0,1 1 0,-1 0 0,1 0 0,-1-1 0,1 1 0,0 0 0,-1-1 0,1 1 0,0 0 0,0-1 0,-1 1 0,1-1 0,0 1 0,0-1 0,0 0 0,0 1 0,0-1 0,2 1 0,7 1 0,1 1 0,-1-1 0,1-1 0,16 1 0,46-2 0,-28-1 0,18 1 0,-10 1 0,101-9 0,-134 5 0,90-11 0,-102 13 0,-13-1 0,-17-1 0,17 2 0,-20-2 0,1 1 0,-1 2 0,-30 1 0,4 0 0,-51 5 0,102-6 0,-23 0 0,0 2 0,1 0 0,-33 9 0,19-7 47,20-3-1459</inkml:trace>
</inkml:ink>
</file>

<file path=ppt/ink/ink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62"/>
    </inkml:context>
    <inkml:brush xml:id="br0">
      <inkml:brushProperty name="width" value="0.1" units="cm"/>
      <inkml:brushProperty name="height" value="0.1" units="cm"/>
      <inkml:brushProperty name="color" value="#66CC00"/>
      <inkml:brushProperty name="ignorePressure" value="1"/>
    </inkml:brush>
  </inkml:definitions>
  <inkml:trace contextRef="#ctx0" brushRef="#br0">1 189,'103'-186,"-101"183</inkml:trace>
</inkml:ink>
</file>

<file path=ppt/ink/ink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63"/>
    </inkml:context>
    <inkml:brush xml:id="br0">
      <inkml:brushProperty name="width" value="0.1" units="cm"/>
      <inkml:brushProperty name="height" value="0.1" units="cm"/>
      <inkml:brushProperty name="color" value="#66CC00"/>
      <inkml:brushProperty name="ignorePressure" value="1"/>
    </inkml:brush>
  </inkml:definitions>
  <inkml:trace contextRef="#ctx0" brushRef="#br0">0 186,'111'-183,"-110"181</inkml:trace>
</inkml:ink>
</file>

<file path=ppt/ink/ink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64"/>
    </inkml:context>
    <inkml:brush xml:id="br0">
      <inkml:brushProperty name="width" value="0.1" units="cm"/>
      <inkml:brushProperty name="height" value="0.1" units="cm"/>
      <inkml:brushProperty name="color" value="#66CC00"/>
      <inkml:brushProperty name="ignorePressure" value="1"/>
    </inkml:brush>
  </inkml:definitions>
  <inkml:trace contextRef="#ctx0" brushRef="#br0">0 1,'2044'0,"-2041"0</inkml:trace>
</inkml:ink>
</file>

<file path=ppt/ink/ink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65"/>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1,'1228'0,"-1226"0</inkml:trace>
</inkml:ink>
</file>

<file path=ppt/ink/ink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66"/>
    </inkml:context>
    <inkml:brush xml:id="br0">
      <inkml:brushProperty name="width" value="0.1" units="cm"/>
      <inkml:brushProperty name="height" value="0.1" units="cm"/>
      <inkml:brushProperty name="color" value="#66CC00"/>
      <inkml:brushProperty name="ignorePressure" value="1"/>
    </inkml:brush>
  </inkml:definitions>
  <inkml:trace contextRef="#ctx0" brushRef="#br0">1 422,'146'-418,"-145"414</inkml:trace>
</inkml:ink>
</file>

<file path=ppt/ink/ink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67"/>
    </inkml:context>
    <inkml:brush xml:id="br0">
      <inkml:brushProperty name="width" value="0.1" units="cm"/>
      <inkml:brushProperty name="height" value="0.1" units="cm"/>
      <inkml:brushProperty name="color" value="#66CC00"/>
    </inkml:brush>
  </inkml:definitions>
  <inkml:trace contextRef="#ctx0" brushRef="#br0">1577 1 24575,'0'1'0,"1"-1"0,0 0 0,-1 1 0,0-1 0,1 0 0,-1 1 0,1-1 0,-1 1 0,1-1 0,-1 1 0,0-1 0,1 1 0,-1-1 0,0 1 0,0 0 0,0-1 0,0 1 0,1 0 0,-1-1 0,0 2 0,2 12 0,-1-9 0,1 13 0,-2-17 0,1-1 0,-1 1 0,1-1 0,-1 1 0,0-1 0,0 0 0,1 1 0,-1-1 0,0 1 0,1-1 0,0 1 0,-1-1 0,0 0 0,1 1 0,-1-1 0,1 0 0,0 1 0,-1-1 0,1 0 0,-1 0 0,1 0 0,0 0 0,-1 1 0,1-1 0,-1 0 0,1 0 0,0 0 0,-1 0 0,1 0 0,-1 0 0,0 0 0,0 0 0,0 0 0,0 0 0,0 0 0,-1 0 0,1 0 0,0 0 0,0 0 0,0 0 0,0 0 0,0 0 0,-1 0 0,1 0 0,0 0 0,0 0 0,-1 0 0,1 0 0,0 0 0,0 0 0,0 0 0,0 0 0,0 0 0,0 0 0,-1 0 0,1 0 0,0 0 0,0-1 0,0 1 0,0 0 0,0 0 0,0 0 0,0 0 0,0 0 0,-1 0 0,1 0 0,0 0 0,0-1 0,0 1 0,0 0 0,0 0 0,0 0 0,0 0 0,4-6 0,2-1 0,-6 7 0,0 1 0,0-1 0,0 1 0,0 0 0,0-1 0,0 1 0,0 0 0,0-1 0,0 1 0,0-1 0,0 1 0,1-1 0,-1 1 0,0-1 0,0 1 0,1-1 0,-1 1 0,1-1 0,-1 1 0,0 0 0,1 0 0,13 9 0,-4-2 0,-7-6 0,-1 0 0,0 0 0,1 1 0,-2 0 0,1-1 0,0 0 0,0 1 0,-1 0 0,0 0 0,0 0 0,1 0 0,-1-1 0,-1 2 0,1-2 0,0 7 0,0-7 0,-1 0 0,1 1 0,0-1 0,0-1 0,1 1 0,-1 0 0,0 0 0,1 0 0,1 1 0,5 6 0,4 6 0,-11-14 0,1 1 0,0-1 0,-1 2 0,1-2 0,-1 1 0,0 0 0,1 0 0,-1 0 0,0 0 0,0 0 0,0 4 0,1-1 0,0 1 0,0 0 0,1-1 0,0 1 0,0-1 0,0 1 0,8 8 0,-7-9 0,0 0 0,0-1 0,-1 1 0,0 0 0,0 0 0,-1 0 0,1 1 0,1 5 0,0 1 0,11 18 0,-10-21 0,-1 0 0,0 0 0,5 14 0,-7-16 0,0-1 0,0 0 0,1 0 0,5 8 0,-5-9 0,0 0 0,0 0 0,0 1 0,-2 0 0,4 7 0,-4-7 0,1-1 0,-1 0 0,1 0 0,4 6 0,-3-7 0,-2 1 0,2-1 0,-1 1 0,-1 0 0,2 6 0,7 29 0,-10-38 0,1 1 0,0 1 0,0-1 0,0 0 0,1 0 0,0 0 0,3 4 0,-3-3 0,1 0 0,-1-1 0,0 1 0,1 5 0,15 49 0,-4 8 0,-7-34 0,-5-21 0,-3-16 0,0-20 0,2 21 0,0 0 0,-1 0 0,-1 0 0,1 0 0,-1 1 0,0-5 0,-4 17 0,1 7 0,4-15 0,0 0 0,0-1 0,0 1 0,0 0 0,0 1 0,-1-1 0,0 0 0,1-1 0,0 1 0,-1 0 0,1 0 0,-1 0 0,0 0 0,1-1 0,-1 2 0,1-2 0,-1 1 0,0 0 0,0-1 0,0 1 0,0-1 0,0 1 0,1-1 0,-3 2 0,-1-1 0,0-1 0,0 2 0,1-2 0,-2 1 0,-5-1 0,-18 3 0,14 0 0,0-1 0,0 0 0,-1-1 0,1-1 0,0 0 0,-23-2 0,-17-1 0,-31-1 0,47 4 0,-73 8 0,56-3 0,18-5 0,19 0 0,-22 3 0,26-1 0,-1-2 0,0 0 0,0 0 0,1-1 0,-22-4 0,10-3 0,22 6 0,1 1 0,-1 0 0,0 0 0,0 0 0,1 0 0,-1 0 0,0 0 0,-5 1 0,-49-1 0,-48 2 0,70 4 0,22-4 0,-25 2 0,-32-2 0,-51-2 0,60-5 0,41 2 0,0 2 0,0 1 0,-29 1 0,-101 4 0,142-3 0,-1 0 0,-11 2 0,12-2 0,0 1 0,-16-1 0,-59-7 0,9-1 0,59 6 0,-23 2 0,34 0 0,0 0 0,-1-1 0,2 1 0,-1 1 0,0 0 0,0-1 0,0 1 0,-6 4 0,11-6 0,-1 0 0,1 0 0,0 0 0,0 0 0,0 1 0,0-1 0,0 0 0,0 0 0,-1 0 0,1 0 0,0 0 0,-1 0 0,1 0 0,0 0 0,0 0 0,0 0 0,0 0 0,-1 1 0,1-1 0,0 0 0,0 0 0,0 0 0,0 0 0,-1 0 0,1 0 0,-1-1 0,1 1 0,0 0 0,0 0 0,0 0 0,0 0 0,-1 0 0,1 0 0,0 0 0,0 0 0,0 0 0,0 0 0,-1-1 0,2-7 0,6-10 0,28-51 0,-29 56 0,5-21 0,-8 22 0,1-1 0,8-15 0,2 6 0,-10 15 0,1 0 0,-2 1 0,1-1 0,-1 0 0,2-9 0,-2 6 0,0 0 0,5-12 0,26-56 0,-19 47 0,11-36 0,-22 54 0,-1 3 0,0 1 0,1 0 0,6-12 0,6-4 0,-3 4 0,11-24 0,-19 35 0,-1 1 0,-1 1 0,2 1 0,8-15 0,-1 5 0,-10 13 0,0 0 0,0 1 0,1 0 0,5-7 0,2 1 0,-7 6 0,0-1 0,1 1 0,-1 0 0,1 0 0,-1 0 0,2 0 0,-1 1 0,0-1 0,0 1 0,0 0 0,1 0 0,0 0 0,9-2 0,-14 4 0,25-3 0,45-2 0,823 5 0,-878 1 0,0 0 0,0 1 0,20 6 0,-24-6 0,-9-2 0,0 1 0,0-1 0,-1 0 0,1 0 0,0 1 0,0-1 0,-1 1 0,1 0 0,0 0 0,-1-1 0,1 1 0,-1 0 0,1 0 0,-1 0 0,0 0 0,0 0 0,0 0 0,1 1 0,-1-1 0,0 0 0,0 0 0,0 1 0,1 0 0,-2-1 0,0 0 0,0-1 0,1 0 0,-1 1 0,0-1 0,0 1 0,0-1 0,1 0 0,-1 1 0,0-1 0,1 1 0,-1-1 0,0 1 0,0-1 0,0 0 0,0 1 0,0-1 0,0 1 0,0-1 0,0 1 0,0 0 0,-1-1 0,1 1 0,0-1 0,-1 0 0,1 1 0,0 0 0,-1-1 0,1 1 0,-2-1 0,2 1 0,-1 0 0,0-1 0,0 0 0,0 1 0,0-1 0,0 1 0,0-1 0,0 1 0,0-1 0,-1 0 0,-6 1 0,1 0 0,0-1 0,-10 0 0,14 0 0,-31 0 0,-123-4 0,36 0 0,0-1 0,-27 4 0,74 2 0,-38 6 0,37-1 0,-53-2 0,39-4 0,87 1 0,0-1 0,-1 1 0,2 0 0,-2-1 0,1 1 0,1 0 0,-1 0 0,0-1 0,0 1 0,0 1 0,1-1 0,-1 0 0,1 0 0,-3 2 0,3-2 0,0 0 0,0 0 0,0 0 0,0 0 0,1 1 0,-2-1 0,2 0 0,-1 0 0,1 0 0,-1 1 0,0-1 0,1 1 0,0-1 0,0 0 0,-1 0 0,1 1 0,0-1 0,0 0 0,0 1 0,1 1 0,-1-2 0,0 0 0,1-1 0,0 1 0,-1 0 0,1-1 0,-1 1 0,1 0 0,0-1 0,-1 1 0,1-1 0,0 1 0,0-1 0,-1 1 0,1-1 0,0 1 0,0-1 0,0 0 0,-1 0 0,2 1 0,-2-1 0,1 0 0,0 0 0,0 0 0,0 0 0,0 0 0,0 0 0,0 0 0,0 0 0,0 0 0,1-1 0,31-5 0,-32 5 0,14-1 0,-1-1 0,1 2 0,15-2 0,-10 2 0,28-1 0,-25 2 0,28-5 0,-18 3 0,-1 0 0,46 3 0,-20 0 0,-36-1 0,176 6 0,-50 3 0,-65-6 0,-9-1 0,-33 0 0,42-3 0,-51-3 0,-26 3 0,1 0 0,-1 1 0,14-1 0,-17 1 0,0 1 0,-1-1 0,1 0 0,0 1 0,-1 0 0,1-1 0,-1 1 0,1 0 0,-1 0 0,1 1 0,-2-1 0,2 1 0,2 1 0,4 6 0,-9-9 0,1 1 0,-1-1 0,0 0 0,0 0 0,0 1 0,0-1 0,0 0 0,0 1 0,0-1 0,0 0 0,0 0 0,0 1 0,0-1 0,0 0 0,0 0 0,0 1 0,0-1 0,0 0 0,0 0 0,0 1 0,0-1 0,0 1 0,-1-1 0,-1 1 0,2 0 0,-1-1 0,-1 1 0,1 0 0,-1 0 0,1-1 0,0 1 0,0-1 0,-1 0 0,1 1 0,0-1 0,-3 0 0,-10 3 0,0-1 0,-1 1 0,-26-1 0,-9-2 0,-132-6 0,-65-6 0,21 16 0,18-2 0,105-4 0,-19 7 0,119-5 0,-2 0 0,2 0 0,-1 0 0,0 1 0,0-1 0,0 1 0,1 0 0,-2-1 0,2 2 0,-1-1 0,0 1 0,1-1 0,0 1 0,-1-1 0,-3 4 0,6-5 0,1 0 0,0 1 0,-1-1 0,1 0 0,0 0 0,0 1 0,0-1 0,-1 0 0,1 1 0,-1-1 0,1 0 0,0 1 0,0-1 0,0 0 0,0 1 0,0-1 0,-1 0 0,1 1 0,0 0 0,0-1 0,0 0 0,0 1 0,0-1 0,0 0 0,0 1 0,0-1 0,0 1 0,1 0 0,-1-1 0,1 1 0,0 0 0,-1-1 0,1 1 0,-1-1 0,1 1 0,0 0 0,0-1 0,-1 1 0,2-1 0,-2 0 0,3 1 0,26 7 0,11-4 0,2-2 0,63-2 0,-39-1 0,138 6 0,-196-5 0,1 1 0,12 2 0,16 2 0,308-5 0,-171 0 0,-76-5 0,-67 5 0,38 0 0,-53-3 0,-13 3 0,0-1 0,0 1 0,0-1 0,0 1 0,-1 0 0,1 0 0,0 0 0,0 0 0,0 0 0,0 1 0,3 0 0,-6-1 0,1 0 0,-1 0 0,0 1 0,1-1 0,0 0 0,-1 1 0,0-1 0,1 0 0,-1 1 0,0-1 0,0 1 0,1-1 0,-1 1 0,1-1 0,-1 1 0,0-1 0,0 1 0,0-1 0,0 1 0,1-1 0,-1 1 0,0-1 0,0 2 0,-1 15 0,1-3 0,0-14 0,0 1 0,0-1 0,1 0 0,-1 0 0,0 1 0,0-1 0,0 0 0,0 0 0,-1 1 0,1-1 0,0 0 0,0 1 0,0-1 0,0 0 0,0 0 0,0 1 0,0-1 0,0 0 0,0 0 0,-1 0 0,1 1 0,0-1 0,-1 0 0,1 0 0,0 0 0,0 1 0,-1-1 0,-11 3 0,-19-3 0,21-1 0,-65 1 0,-256-7 0,60 4 0,151 5 0,-173-7 0,160 1 0,121 3 0,3 0 0,1 1 0,-1 0 0,-15 3 0,22-3 0,1 0 0,-1 1 0,0-1 0,1 1 0,-1-1 0,0 1 0,1-1 0,-1 1 0,1 0 0,-1 0 0,1-1 0,0 2 0,0-1 0,-1 0 0,1 0 0,0 0 0,0 0 0,0 0 0,0 0 0,0 1 0,0-1 0,1 1 0,-2-1 0,1 3 0,-3 6 0,3-8 0,0 0 0,0 0 0,0 1 0,0-1 0,1 0 0,-1 4 0,1-6 0,0 1 0,0-1 0,0 1 0,0-1 0,1 1 0,-1-1 0,0 1 0,0-1 0,0 0 0,0 1 0,1-1 0,-1 1 0,0-1 0,1 0 0,-1 1 0,1 0 0,-1-1 0,0 0 0,1 0 0,-1 1 0,0-1 0,1 0 0,0 0 0,-1 1 0,1-1 0,-1 0 0,0 0 0,1 0 0,0 0 0,-1 0 0,1 1 0,-1-1 0,1 0 0,0 0 0,0 0 0,35 1 0,40-2 0,-19 0 0,953 1 0,-899 5 0,-80-5 0,33 0 0,-51-2 0,-10 1 0,-1 1 0,1-1 0,0 1 0,0 0 0,0 0 0,5 0 0,-7 0 0,0 1 0,0-1 0,0 0 0,-1 0 0,2 1 0,-2-1 0,1 1 0,0-1 0,0 1 0,-1-1 0,1 1 0,-1 0 0,1-1 0,0 1 0,-1-1 0,1 1 0,-1 0 0,1-1 0,-1 1 0,1 0 0,-1-1 0,0 1 0,1 0 0,-1 0 0,0 0 0,0 0 0,4 9 0,-3-7 0,0 0 0,0 0 0,0 0 0,0-1 0,-1 6 0,0-7 0,0-1 0,0 1 0,0-1 0,0 1 0,0 0 0,0-1 0,0 1 0,0-1 0,-1 1 0,1-1 0,0 0 0,0 1 0,-1-1 0,1 1 0,-1-1 0,1 1 0,0-1 0,-1 0 0,1 1 0,0-1 0,-1 0 0,0 1 0,1-1 0,-1 0 0,1 0 0,0 1 0,-1-1 0,0 0 0,1 1 0,-1-1 0,1 0 0,-1 0 0,0 0 0,1 0 0,-2 0 0,-25 1 0,0 0 0,-32-4 0,14-3 0,31 4 0,2-1 0,-22 1 0,-208-2 0,-300 4 0,419 4 0,-93-12 0,185 6 0,-52 4 0,82-2 0,-1 1 0,1-1 0,-1 0 0,1 1 0,0 0 0,-1 0 0,1-1 0,0 1 0,-1 0 0,1 0 0,0 0 0,0 0 0,0 0 0,0 0 0,0 0 0,-2 2 0,1 0 0,0 1 0,0-1 0,0 0 0,0 0 0,-1 6 0,3-9 0,0 1 0,0-1 0,0 0 0,0 1 0,0-1 0,0 0 0,0 1 0,1-1 0,-1 0 0,0 1 0,0-1 0,0 0 0,0 0 0,1 1 0,-1-1 0,1 0 0,-1 0 0,0 1 0,0-1 0,1 0 0,-1 0 0,0 1 0,0-1 0,1 0 0,0 0 0,-1 0 0,0 0 0,1 0 0,-1 1 0,0-1 0,1 0 0,-1 0 0,1 0 0,-1 0 0,0 0 0,1 0 0,-1 0 0,1 0 0,21 1 0,-19-1 0,1198-1 0,-1116 5 0,-56-4 0,-2 0 0,1 0 0,33 6 0,-50-5 0,17 5 0,-26-6 0,-1 1 0,1 0 0,-1 0 0,0-1 0,1 1 0,-1 0 0,0 0 0,1 0 0,-1 0 0,0 0 0,0 0 0,0 0 0,0 1 0,0-1 0,1 2 0,2 5 0,-3-7 0,0 0 0,0 0 0,-1 0 0,1 0 0,-1 0 0,1 1 0,-1-1 0,1 0 0,-1 2 0,0-2 0,0-1 0,0 1 0,0-1 0,-1 0 0,1 1 0,-1-1 0,1 0 0,0 1 0,0-1 0,-1 0 0,1 1 0,0-1 0,-1 0 0,0 0 0,1 1 0,0-1 0,-1 0 0,1 0 0,-1 0 0,1 0 0,-1 1 0,1-1 0,-1 0 0,1 0 0,-1 0 0,0 0 0,1 0 0,0 0 0,-1 0 0,1 0 0,-1 0 0,0-1 0,-132 1 0,14-3 0,53 2 0,-150-4 0,131 6 0,-91-2 0,58-3 0,-32 3 0,-131 2 0,84 3 0,197-4 0,-1 0 0,0 0 0,1 1 0,-1-1 0,1 0 0,-1 0 0,0 0 0,0 0 0,1 1 0,-1-1 0,0 1 0,1-1 0,-1 0 0,1 1 0,0-1 0,-1 0 0,0 1 0,1-1 0,-1 1 0,1-1 0,0 0 0,-1 1 0,1-1 0,-1 1 0,1-1 0,0 1 0,0-1 0,0 1 0,-1 0 0,1 0 0,0 0 0,-2 22 0,2-17 0,0-6 0,0 1 0,1-1 0,-1 0 0,1 1 0,-1-1 0,0 0 0,0 1 0,1-1 0,-1 0 0,0 1 0,1-1 0,-1 0 0,1 0 0,-1 1 0,0-1 0,1 0 0,-1 0 0,1 0 0,0 1 0,-1-1 0,0 0 0,1 1 0,-1-1 0,1 0 0,0 0 0,-1 0 0,0 0 0,2 0 0,18 0 0,-17 0 0,61 1 0,63 1 0,118 0 0,-133-3 0,218 6 0,-280-5 0,362 4 0,-323-5 0,32 2 0,-120-1 0,0 1 0,0-1 0,0 1 0,-1-1 0,1 1 0,0-1 0,0 1 0,-1 0 0,1 0 0,0-1 0,0 1 0,-1 0 0,1-1 0,-1 1 0,1 0 0,-1 0 0,0-1 0,1 1 0,-1 2 0,6 18 0,-7-21 0,1 1 0,0-1 0,0 0 0,0 1 0,-1-1 0,1 1 0,-1-1 0,1 0 0,0 1 0,0 0 0,-1-1 0,1 0 0,0 1 0,-1-1 0,0 0 0,1 0 0,0 1 0,-1-1 0,1 0 0,-1 0 0,0 0 0,1 1 0,0-1 0,-1 0 0,0 0 0,1 0 0,-1 0 0,1 0 0,-1 0 0,0 0 0,-23 0 0,18 0 0,-541 4 0,366-4 0,39-7 0,18 1 0,-95 1 0,-30 5 0,128 0 0,120 0 0,0 0 0,0 0 0,0 0 0,0 0 0,0 0 0,0 0 0,0 0 0,0 1 0,0-1 0,0 1 0,1-1 0,-2 0 0,2 1 0,-1-1 0,0 1 0,0-1 0,0 1 0,1-1 0,-1 1 0,0-1 0,1 1 0,-1-1 0,1 1 0,-1 0 0,0-1 0,1 2 0,-1-2 0,1 1 0,0 0 0,-2 1 0,2 1 0,-1 1 0,1-1 0,0 1 0,0-1 0,0 0 0,1 6 0,-1-8 0,0-1 0,1 2 0,0-2 0,-1 1 0,0 0 0,1-1 0,-1 1 0,0-1 0,1 1 0,0 0 0,-1-1 0,1 1 0,0-1 0,0 1 0,-1-1 0,1 0 0,0 1 0,0 0 0,-1-1 0,1 0 0,0 0 0,0 1 0,0-1 0,-1 0 0,2 0 0,-2 0 0,1 0 0,1 0 0,30 1 0,-25-1 0,185-5 0,26 1 0,659 4 0,-868 0 0,0 1 0,0 0 0,0 1 0,0 0 0,15 5 0,-16-5 0,1 1 0,-1-1 0,1 0 0,-1-1 0,18 2 0,39-2 0,54-2 0,-118 1 0,0 0 0,-1-1 0,1 1 0,-1 0 0,1-1 0,0 1 0,-1 0 0,0-1 0,1 1 0,-1 0 0,1 0 0,-1-1 0,1 1 0,-1-1 0,0 1 0,1 0 0,-1-1 0,0 1 0,0-1 0,1 1 0,-1-1 0,1 1 0,-1 0 0,0-1 0,0 1 0,0-1 0,0 0 0,0 1 0,0-1 0,0 1 0,0-1 0,0 1 0,0-1 0,0 0 0,0 0 0,0-1 0,0 1 0,-1-1 0,1 1 0,-1 0 0,1-1 0,0 1 0,-1 0 0,1 0 0,-2-1 0,1-1 0,0 3 0,1 0 0,0 0 0,0 0 0,-1 0 0,1 0 0,0 0 0,0 0 0,0 0 0,0 0 0,0 1 0,0-1 0,0 0 0,-1 0 0,1 0 0,0 0 0,0 0 0,0 0 0,0 1 0,0-1 0,0 0 0,0 0 0,0 0 0,0 0 0,0 0 0,0 1 0,0-1 0,0 0 0,0 0 0,0 0 0,0 0 0,0 1 0,0-1 0,0 0 0,0 0 0,0 1 0,0-1 0,0 0 0,0 0 0,0 9 0,3 1 0,0 1 0,5 14 0,-8-25 0,0 0 0,0 0 0,0 1 0,-1-1 0,1 0 0,0 0 0,0 1 0,0-1 0,0 0 0,0 0 0,0 0 0,0 1 0,-1-1 0,1 0 0,0 0 0,0 0 0,0 1 0,-1-1 0,1 0 0,-1 0 0,1 0 0,0 0 0,0 0 0,0 0 0,-1 1 0,1-1 0,0 0 0,0 0 0,-1 0 0,1 0 0,-1 0 0,1 0 0,0 0 0,0 0 0,-1 0 0,1 0 0,0 0 0,0 0 0,-2-1 0,-16 1 0,15 0 0,-19 0 0,0 1 0,-21 4 0,21-2 0,-39 1 0,-109-4 0,-44-1 0,40-8 0,53 2 0,-154 5 0,145 3 0,-267-1 0,396 0 0,0 0 0,-1 0 0,1 0 0,0 1 0,0-1 0,0 0 0,-1 0 0,1 0 0,0 1 0,0-1 0,0 1 0,-1-1 0,1 1 0,1-1 0,-2 1 0,0 0 0,2 0 0,-1-1 0,1 1 0,0-1 0,-1 1 0,1 0 0,0-1 0,0 1 0,-1 0 0,1-1 0,0 1 0,0-1 0,-1 1 0,1 0 0,0-1 0,0 1 0,0-1 0,1 1 0,-1 0 0,0 0 0,0-1 0,1 1 0,-1 0 0,0-1 0,0 1 0,0-1 0,1 1 0,-1-1 0,0 1 0,2 0 0,-2 0 0,1-1 0,-1 1 0,1 0 0,0-1 0,0 1 0,-1-1 0,1 0 0,0 1 0,0-1 0,0 0 0,0 1 0,-1-1 0,1 0 0,0 0 0,0 0 0,0 1 0,0-1 0,1 0 0,20 0 0,-15 0 0,312 3 0,69 2 0,-139-10 0,122 5 0,-356 0 0,21 5 0,5-1 0,-35-4 0,6 0 0,0 1 0,0 0 0,0 1 0,0 0 0,-1 0 0,13 4 0,-18-4 0,1-1 0,0 0 0,-1 0 0,0 0 0,1-1 0,0 0 0,11-2 0,5 1 0,-18 1 0,2-1 0,-1 0 0,8-2 0,-10 2 0,-1 0 0,1 0 0,-1 0 0,1 1 0,0-1 0,-1 1 0,1 0 0,-1 0 0,1 0 0,0 0 0,-1 1 0,6 0 0,-9-1 0,0 1 0,1-1 0,-1 1 0,0-1 0,1 0 0,-1 0 0,1 1 0,-1-1 0,0 0 0,0 1 0,1-1 0,-1 0 0,0 1 0,1-1 0,-1 0 0,0 1 0,0-1 0,0 1 0,0-1 0,0 0 0,0 1 0,0-1 0,0 0 0,0 1 0,0-1 0,0 2 0,-2 13 0,0 2 0,2-17 0,0 1 0,1 0 0,-1 0 0,1 0 0,-1 0 0,0 0 0,0 0 0,0 0 0,0 0 0,0 0 0,0 0 0,0-1 0,-1 4 0,0-4 0,1 0 0,-1 1 0,1-1 0,-1 1 0,0-1 0,0 0 0,1 0 0,-2 1 0,2-1 0,-1 0 0,0 0 0,0 0 0,0 1 0,1-1 0,-2 0 0,2 0 0,-1 0 0,-1-1 0,-21 1 0,1-1 0,-25-5 0,-27 0 0,-487 1 0,482 5 0,-2-4 0,20 0 0,-353-1 0,218 1 0,174 3 0,-1 0 0,-45-9 0,57 9 0,1 0 0,0 0 0,0 1 0,-16 2 0,25-2 0,1 0 0,-1 0 0,0 0 0,0 0 0,1 0 0,-1 0 0,0 0 0,0 1 0,1-1 0,-1 0 0,0 0 0,1 0 0,-1 1 0,1-1 0,-1 0 0,0 1 0,1-1 0,-1 0 0,1 1 0,-1-1 0,0 1 0,1-1 0,-1 1 0,1 0 0,0-1 0,-1 1 0,1-1 0,-1 1 0,1-1 0,0 1 0,0 0 0,0-1 0,0 1 0,-1-1 0,1 1 0,0 0 0,0-1 0,0 1 0,0 0 0,0-1 0,0 1 0,0 0 0,1-1 0,-1 1 0,0-1 0,0 1 0,0 0 0,1-1 0,-1 1 0,1-1 0,-1 1 0,0-1 0,1 1 0,-1-1 0,1 1 0,-1 0 0,1-1 0,-1 0 0,1 1 0,-1-1 0,1 0 0,0 1 0,-1-1 0,1 0 0,1 1 0,7 2 0,0 0 0,1-1 0,0 0 0,-1 0 0,1-1 0,0 0 0,0 0 0,16-1 0,42 4 0,-16-1 0,296 3 0,67-6 0,-397 0 0,20 4 0,-20-2 0,23 1 0,97 0 0,-131-2-96,3-1-115,1 0-1,0-1 0,0 0 1,0 0-1,10-3 1</inkml:trace>
</inkml:ink>
</file>

<file path=ppt/ink/ink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58"/>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1,'1841'0,"-1838"0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4:43:22.625"/>
    </inkml:context>
    <inkml:brush xml:id="br0">
      <inkml:brushProperty name="width" value="0.1" units="cm"/>
      <inkml:brushProperty name="height" value="0.1" units="cm"/>
      <inkml:brushProperty name="color" value="#00A0D7"/>
      <inkml:brushProperty name="ignorePressure" value="1"/>
    </inkml:brush>
  </inkml:definitions>
  <inkml:trace contextRef="#ctx0" brushRef="#br0">0 1,'3085'0,"-3077"0</inkml:trace>
</inkml:ink>
</file>

<file path=ppt/ink/ink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5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1,'1353'0,"-1350"0</inkml:trace>
</inkml:ink>
</file>

<file path=ppt/ink/ink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60"/>
    </inkml:context>
    <inkml:brush xml:id="br0">
      <inkml:brushProperty name="width" value="0.1" units="cm"/>
      <inkml:brushProperty name="height" value="0.1" units="cm"/>
      <inkml:brushProperty name="color" value="#66CC00"/>
      <inkml:brushProperty name="ignorePressure" value="1"/>
    </inkml:brush>
  </inkml:definitions>
  <inkml:trace contextRef="#ctx0" brushRef="#br0">148 1,'-146'816,"145"-813</inkml:trace>
</inkml:ink>
</file>

<file path=ppt/ink/ink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61"/>
    </inkml:context>
    <inkml:brush xml:id="br0">
      <inkml:brushProperty name="width" value="0.1" units="cm"/>
      <inkml:brushProperty name="height" value="0.1" units="cm"/>
      <inkml:brushProperty name="color" value="#66CC00"/>
    </inkml:brush>
  </inkml:definitions>
  <inkml:trace contextRef="#ctx0" brushRef="#br0">1465 1 24575,'0'5'0,"1"1"0,0-1 0,2 8 0,-1-8 0,-1 1 0,0 0 0,1 9 0,-3-7 0,0-5 0,1 0 0,0 0 0,0 0 0,0 0 0,1 0 0,-1 0 0,1 0 0,0 0 0,-1 0 0,2 0 0,-1 0 0,0-1 0,3 5 0,-1-3 0,-1 0 0,1 1 0,-2-1 0,1 1 0,0 0 0,-1 0 0,2 9 0,-2-8 0,0 0 0,1-1 0,0 1 0,-1-1 0,5 8 0,11 16 0,-16-27 0,0-1 0,0 2 0,-1-1 0,1 0 0,-1 0 0,0 0 0,1 0 0,-1 4 0,0-3 0,0-1 0,1 0 0,-1 1 0,0-1 0,1 1 0,-1-1 0,2 3 0,3 12 0,-5-15 0,0 0 0,1 0 0,-1 0 0,0 0 0,1-1 0,-1 1 0,2 0 0,-2 0 0,3 2 0,0 0 0,-2 0 0,2-1 0,-1 1 0,-1 0 0,1 0 0,-1 0 0,0 0 0,-1 0 0,1 5 0,5 16 0,6 4 0,-7-17 0,-1-1 0,8 12 0,1 2 0,-2-8 0,-9-15 0,-1 1 0,1-1 0,-1 1 0,1-1 0,-1 0 0,0 1 0,0 0 0,0-1 0,0 1 0,-1 0 0,1 4 0,-1-3 0,1-1 0,0 1 0,-1-1 0,1 1 0,0-1 0,3 5 0,3 16 0,-6-17 0,0 1 0,0 0 0,2-1 0,-1 0 0,4 9 0,-5-15 0,1 1 0,-1 0 0,1 0 0,-1-1 0,1 1 0,3 2 0,-4-3 0,1 0 0,0 0 0,0 1 0,-1-1 0,0 0 0,0 1 0,1 0 0,-1-1 0,2 4 0,8 15 0,-9-17 0,0 1 0,0 0 0,1-1 0,-2 1 0,1-1 0,1 8 0,-2-7 0,0 0 0,1-1 0,0 1 0,-1 0 0,1 0 0,1-1 0,-1 0 0,1 1 0,3 2 0,-2-1 0,0 0 0,-1-1 0,5 10 0,-7-14 0,-1 1 0,0-1 0,1 0 0,-1 1 0,0-1 0,1 1 0,-1-1 0,0 1 0,0-1 0,0 0 0,0 1 0,0-1 0,0 1 0,0-1 0,0 1 0,0-1 0,0 0 0,0 1 0,0 0 0,0-1 0,0 1 0,0-1 0,0 1 0,0-1 0,0 0 0,-1 1 0,1-1 0,-1 1 0,1-1 0,0 1 0,-1-1 0,-1 0 0,1 0 0,0 0 0,0 0 0,-1 0 0,1 0 0,0 0 0,-1 0 0,1 0 0,0 0 0,0 0 0,-2-1 0,-68-14 0,40 12 0,-1 2 0,-39 1 0,-30 0 0,7-9 0,93 9 0,-42-3 0,-72 2 0,91 5 0,19-3 0,0 0 0,0 0 0,1 0 0,-8 0 0,-452-2 0,378 6 0,14-4 0,-63-2 0,56-4 0,61 5 0,-21-4 0,21 2 0,-23 0 0,-62 6 0,91-3 0,1 0 0,-1-1 0,-22-2 0,33 2 0,0-1 0,0 1 0,0 0 0,0-1 0,0 1 0,1 0 0,-1-1 0,0 1 0,0-1 0,1 0 0,-1 1 0,0-1 0,0 0 0,1 1 0,0-1 0,-1 0 0,1 1 0,-1-1 0,0 0 0,1 1 0,0-1 0,0 0 0,-1 0 0,1 0 0,0 0 0,0 0 0,0 1 0,0-2 0,0-4 0,-1-1 0,2-11 0,0 7 0,-1 5 0,0-2 0,0 0 0,0 0 0,1-1 0,1 1 0,3-13 0,1 0 0,-5 16 0,0 0 0,1 0 0,0 0 0,0 0 0,5-8 0,-5 9 0,0-1 0,1 0 0,-1 0 0,0 0 0,1-11 0,-2 9 0,1 0 0,5-12 0,-1 4 0,6-19 0,2-7 0,-8 24 0,-1 1 0,4-26 0,-4 17 0,9-28 0,-11 40 0,-1-2 0,0-14 0,-1 16 0,0-1 0,6-20 0,9-14 0,-12 37 0,-1 0 0,-1-1 0,0 1 0,0-14 0,-2 23 0,0 1 0,0 0 0,0 0 0,0-1 0,0 0 0,-1 1 0,1 0 0,0 0 0,-1-1 0,0 1 0,1 0 0,-1-1 0,0 1 0,0 0 0,0 0 0,1 0 0,-3-2 0,0 0 0,3 3 0,0 0 0,0 0 0,0-1 0,0 1 0,-1 0 0,1 0 0,0 0 0,0 0 0,0 0 0,0 0 0,0 0 0,0-1 0,0 1 0,0 0 0,0 0 0,0 0 0,0 0 0,-1 0 0,1 0 0,0 0 0,0-1 0,1 1 0,-1 0 0,0 0 0,0 0 0,0 0 0,0 0 0,0 0 0,0 0 0,0-1 0,0 1 0,0 0 0,0 0 0,1 0 0,-1 0 0,0 0 0,0 0 0,0 0 0,0 0 0,0 0 0,0-1 0,9-1 0,12 2 0,-18 0 0,433 1 0,-224-1 0,-98 4 0,0 0 0,-46 1 0,54-1 0,-73-5 0,51 2 0,-99 0 0,0-1 0,0 1 0,1-1 0,-1 1 0,0-1 0,0 1 0,0 0 0,0 0 0,0-1 0,0 1 0,0 0 0,0 0 0,0 0 0,0 0 0,-1 0 0,1 0 0,-1 0 0,1 0 0,0 3 0,9 21 0,-10-24 0,0 0 0,0-1 0,0 0 0,0 1 0,0-1 0,0 1 0,0-1 0,0 1 0,0-1 0,0 0 0,-1 1 0,1-1 0,0 0 0,0 1 0,0-1 0,0 1 0,-1-1 0,1 0 0,-1 1 0,1-1 0,0 0 0,0 1 0,-1-1 0,0 1 0,-14 4 0,-21-4 0,32-1 0,-100 5 0,57-6 0,1-2 0,-49-8 0,77 9 0,-6 0 0,-2 1 0,-28 2 0,6 0 0,-508-1 0,465-5 0,88 5 0,-2 0 0,0 0 0,0 0 0,0 1 0,0-1 0,0 1 0,-7 2 0,10-2 0,1-1 0,0 1 0,-1 0 0,1-1 0,0 1 0,0 0 0,0 0 0,0 0 0,0 0 0,0 0 0,0 0 0,0 0 0,0 0 0,1 0 0,-1 1 0,0-1 0,1 0 0,-1 1 0,1-1 0,0 0 0,-1 0 0,1 0 0,0 1 0,-1-1 0,1 1 0,1 1 0,-2-1 0,1 1 0,0-1 0,0 0 0,0 1 0,1 0 0,0-1 0,0 5 0,0-6 0,0 0 0,-1-1 0,1 1 0,-1 0 0,1-1 0,0 1 0,0 0 0,-1 0 0,2-1 0,-2 1 0,1-1 0,0 1 0,0-1 0,0 0 0,0 1 0,0-1 0,0 0 0,0 0 0,0 1 0,0-1 0,0 0 0,0 0 0,0 0 0,2 0 0,20 1 0,1-2 0,-1 1 0,1-2 0,34-7 0,-35 5 0,0 1 0,0 2 0,1 0 0,33 2 0,-5 0 0,81-5 0,-82 3 0,51 2 0,-49 3 0,33 1 0,6-1 0,2 0 0,130-4 0,-222 1 0,0-1 0,0 0 0,0 1 0,0-1 0,0 1 0,0 0 0,0-1 0,0 1 0,-1 0 0,1 0 0,2 2 0,-3-3 0,0 1 0,-1-1 0,1 1 0,0-1 0,0 1 0,-1 0 0,1-1 0,0 1 0,0 0 0,-1-1 0,1 1 0,-1 0 0,0 0 0,1 0 0,-1 0 0,1 0 0,-1-1 0,0 1 0,0 0 0,0 0 0,1 0 0,-1 0 0,0 0 0,0 1 0,-1-2 0,1 1 0,0-1 0,-1 1 0,1-1 0,-1 0 0,1 1 0,-1-1 0,1 0 0,0 1 0,-1-1 0,0 0 0,1 1 0,-1-1 0,1 0 0,-1 0 0,0 0 0,1 0 0,-1 1 0,1-1 0,-1 0 0,0 0 0,1 0 0,-1 0 0,-20 1 0,10-1 0,-237 7 0,226-7 0,-70 0 0,-97 0 0,61-12 0,81 5 0,21 2 0,-37-2 0,41 6 0,-168-2 0,106 12 0,41-5 0,22-2 0,-21 0 0,40-2 0,1 0 0,-1 0 0,0 0 0,1-1 0,-1 1 0,1-1 0,0 1 0,-1-1 0,1 1 0,-1-1 0,1 0 0,-1 1 0,1-1 0,0 0 0,0 0 0,0 0 0,0 0 0,0 0 0,0 0 0,0 0 0,0 0 0,0-1 0,1 1 0,-2-2 0,-2-5 0,1 0 0,0 1 0,-2-11 0,-3-8 0,4 15 0,3 8 0,1 11 0,2-2 0,0 0 0,0 0 0,0 0 0,0 0 0,1 0 0,7 10 0,5 10 0,-12-20 0,-1 0 0,0 0 0,0 0 0,-1 0 0,0 1 0,1 7 0,-2-14 0,0 1 0,0 0 0,0-1 0,1 1 0,-1-1 0,0 1 0,1-1 0,-1 0 0,1 1 0,-1-1 0,0 1 0,1-1 0,-1 0 0,1 1 0,0-1 0,-1 0 0,0 1 0,1-1 0,-1 0 0,1 0 0,0 1 0,-1-1 0,1 0 0,0 0 0,0 0 0,-1 0 0,1 0 0,0 0 0,-1 0 0,1 0 0,0 0 0,27 0 0,-18-1 0,160 8 0,-122-4 0,60-3 0,-40-1 0,44 0 0,115 2 0,-102 4 0,-44-1 0,-65-4 0,21 5 0,-23-4 0,26 2 0,9-4 0,85 2 0,-132-1 0,-1 0 0,1 0 0,-1 0 0,0 1 0,0-1 0,0 0 0,1 1 0,-1-1 0,0 1 0,0 0 0,0-1 0,0 1 0,0 0 0,0-1 0,0 1 0,0 0 0,0 0 0,0 0 0,0-1 0,-1 1 0,1 1 0,0-1 0,-1 0 0,1 0 0,-1 0 0,2 1 0,-2 2 0,1-1 0,0 0 0,0 0 0,-1 1 0,0-1 0,0 1 0,0 5 0,-1-8 0,1-1 0,0 0 0,0 1 0,0-1 0,-1 1 0,1-1 0,0 0 0,0 1 0,0-1 0,-1 0 0,1 1 0,0 0 0,0-1 0,-1 0 0,0 0 0,1 1 0,0-1 0,-1 0 0,1 0 0,0 1 0,-1-1 0,0 0 0,1 0 0,0 0 0,-1 1 0,0-1 0,1 0 0,0 0 0,-1 0 0,1 0 0,-1 0 0,0 0 0,1 0 0,-1 0 0,1 0 0,0 0 0,-2 0 0,-23-6 0,14 4 0,-19 0 0,-52 2 0,30 1 0,-3-1 0,-82-10 0,24 2 0,108 8 0,-205-4 0,87 0 0,-234 4 0,349 0 0,-1 1 0,-13 2 0,14-1 0,-1-1 0,-14 1 0,21-2 0,-1-1 0,1 1 0,0 1 0,0-1 0,0 0 0,-1 0 0,1 1 0,0-1 0,0 1 0,0-1 0,0 1 0,-3 2 0,4-3 0,0 1 0,0 0 0,0 0 0,0 0 0,1 0 0,-1 0 0,1 0 0,-1 0 0,0 0 0,1 0 0,-1 0 0,1 0 0,0 0 0,0 1 0,0-1 0,-1 0 0,1 0 0,0 0 0,0 1 0,1 1 0,-1-2 0,0 0 0,0-1 0,0 1 0,1 0 0,-1-1 0,0 1 0,0 0 0,1-1 0,0 1 0,-1-1 0,0 1 0,1 0 0,-1-1 0,1 1 0,0 0 0,-1-1 0,1 1 0,0-1 0,0 0 0,-1 1 0,1-1 0,0 0 0,0 1 0,-1-1 0,1 0 0,0 0 0,0 0 0,0 1 0,-1-1 0,2 0 0,-2 0 0,2 0 0,6 0 0,0 0 0,14-1 0,-7 0 0,955 1 0,-889 5 0,0-1 0,-51-5 0,-20 0 0,0 1 0,1 0 0,-1 0 0,0 1 0,17 3 0,-24-3 0,-1 0 0,1 1 0,-1-1 0,0 0 0,0 1 0,1-1 0,-1 1 0,-1 0 0,1 0 0,0 0 0,0 0 0,-1-1 0,1 2 0,-1-1 0,0 0 0,0 0 0,0 1 0,0-1 0,0 0 0,-1 0 0,1 1 0,0-1 0,-1 1 0,0-1 0,0 1 0,0-1 0,-1 4 0,1-6 0,0 1 0,-1-1 0,1 1 0,0-1 0,0 1 0,-1-1 0,1 1 0,0-1 0,-1 1 0,0-1 0,1 0 0,0 1 0,-1-1 0,1 1 0,-1-1 0,0 0 0,1 1 0,-1-1 0,1 1 0,-1-1 0,0 0 0,1 0 0,-1 0 0,0 0 0,0 1 0,1-1 0,-1 0 0,1 0 0,-1 0 0,0 0 0,-1 0 0,-26-4 0,17 2 0,-23 1 0,-59 2 0,-44 3 0,-115-8 0,188 3 0,21 0 0,-74-8 0,101 7 0,-8-2 0,24 4 0,0 0 0,0 0 0,0 0 0,0 0 0,0 0 0,0 0 0,0 0 0,0 0 0,0 0 0,0 0 0,0 0 0,0 0 0,0 0 0,0 0 0,0 0 0,0 0 0,0 0 0,0 0 0,0 0 0,0 0 0,0 0 0,0 0 0,0 0 0,0-1 0,0 1 0,0 0 0,0 0 0,0 0 0,0 0 0,0 0 0,0 0 0,0 0 0,15 0 0,269-8 0,-129 8 0,11-1 0,-146-1 0,-18 1 0,-14 0 0,-262 6 0,128-1 0,-4 0 0,-183-4 0,250-4 0,20 1 0,40 1 0,-43 3 0,65-1 0,1 0 0,-1 0 0,0 0 0,0 0 0,1 1 0,-1-1 0,0 0 0,1 1 0,-1-1 0,0 0 0,0 1 0,1 0 0,-1-1 0,1 1 0,0-1 0,-1 1 0,0-1 0,1 1 0,-1-1 0,1 1 0,0-1 0,0 1 0,-1 0 0,1-1 0,-1 1 0,1-1 0,0 2 0,0-2 0,0 1 0,0 0 0,0 0 0,1 26 0,0-22 0,-1-4 0,0 0 0,1 0 0,-1-1 0,1 1 0,0 0 0,-1 0 0,1-1 0,-1 1 0,1 0 0,0-1 0,0 1 0,-1 0 0,2-1 0,-2 1 0,1-1 0,0 1 0,0-1 0,0 0 0,0 1 0,0-1 0,0 0 0,0 1 0,0-1 0,0 0 0,2 0 0,29 3 0,-32-3 0,236 1 0,-118-2 0,7-3 0,29 3 0,108 2 0,-76 3 0,-87 1 0,-14-10 0,-75 4 0,-5 1 0,0 0 0,1 0 0,-1 0 0,7 1 0,-11 0 0,1-1 0,-1 1 0,0-1 0,0 0 0,1 1 0,-1-1 0,0 1 0,1 0 0,-2-1 0,1 1 0,1 0 0,-1 0 0,-1-1 0,2 1 0,-1 1 0,-1-2 0,1 1 0,0 0 0,0 0 0,0 2 0,3 3 0,-3-3 0,1 0 0,-1 0 0,1 0 0,-2 0 0,3 5 0,-3-7 0,0-1 0,0 1 0,0-1 0,0 0 0,0 1 0,0-1 0,0 1 0,0-1 0,0 0 0,0 1 0,-1-1 0,1 0 0,0 1 0,0-1 0,-1 0 0,1 1 0,0-1 0,0 0 0,-1 0 0,1 1 0,0-1 0,-2 1 0,2-1 0,-1 0 0,1 1 0,-2-1 0,2 0 0,-1 1 0,0-1 0,0 0 0,0 0 0,1 0 0,-1 0 0,0 0 0,0 0 0,0 0 0,-1-1 0,-46-3 0,-85 4 0,63 1 0,-443-1 0,451-5 0,-2 1 0,-2 0 0,0-1 0,-286 5 0,351 0 0,0 0 0,0 0 0,-1 0 0,1 0 0,0 0 0,0 1 0,0-1 0,-1 0 0,1 1 0,0-1 0,0 0 0,0 1 0,0 0 0,0-1 0,0 1 0,0-1 0,0 1 0,0 0 0,0-1 0,0 1 0,1 0 0,-1 0 0,-1 2 0,0 0 0,1 0 0,-1 1 0,1-1 0,0 1 0,-1 6 0,-1 15 0,3-20 0,0 0 0,-1 0 0,1 0 0,-2-1 0,2 1 0,-5 7 0,3-6 0,0 0 0,0 0 0,-1 10 0,-1 5 0,-11 66 0,13-81 0,-4 16 0,6-21 0,-1 0 0,1 0 0,0 0 0,-1 0 0,0 0 0,0 0 0,1-1 0,-1 2 0,0-2 0,0 1 0,1 0 0,-2 0 0,1-1 0,1 1 0,-2 0 0,0 0 0,2-1 0,-1-1 0,1 1 0,0 0 0,0 0 0,0-1 0,0 1 0,0 0 0,0 0 0,-1-1 0,1 1 0,0 0 0,0-1 0,0 1 0,0 0 0,0 0 0,0-1 0,0 1 0,0 0 0,0-1 0,0 1 0,0 0 0,1 0 0,-1-1 0,0 1 0,0-1 0,0 1 0,0 0 0,1-1 0,2-10 0,6-26 0,-8 30 0,0 2 0,0-2 0,1 1 0,0 1 0,0-1 0,0 0 0,4-6 0,1 1 0,1 1 0,0-1 0,0 1 0,1 0 0,0 1 0,1 0 0,14-10 0,-21 16 0,0 1 0,0-1 0,-1 1 0,5-6 0,-5 6 0,0 0 0,0 0 0,0-1 0,0 1 0,4-2 0,-5 3 0,0 0 0,0 1 0,0-1 0,1 1 0,-1 0 0,0-1 0,0 1 0,0 0 0,1 0 0,-1 0 0,0-1 0,0 1 0,0 0 0,1 0 0,-1 0 0,0 1 0,0-1 0,2 0 0,21 5 0,0-2 0,36 2 0,52-5 0,-48-1 0,2-4 0,-40 4 0,54-5 0,-147 5 0,-21 1 0,-103 0 0,29-4 0,278 7 0,72-2 0,-78-13 0,-68 5 0,73-1 0,119 13 0,-87-1 0,143 1 0,-227-5 0,-55 1 0,-2-1 0,1 2 0,-1-1 0,1 1 0,0 0 0,-1 0 0,9 4 0,5 2 0,-18-7 0,0 1 0,0-1 0,0 0 0,0 0 0,0 0 0,-1 0 0,1 1 0,-1-1 0,1 1 0,-1-1 0,2 3 0,-2-4 0,-1 1 0,1-1 0,-1 0 0,0 1 0,0 0 0,0-1 0,0 0 0,0 1 0,1-1 0,-1 1 0,0-1 0,0 0 0,0 1 0,0-1 0,0 1 0,0-1 0,0 0 0,0 1 0,-1-1 0,1 0 0,0 1 0,0 0 0,-1-1 0,0 1 0,1 0 0,-1-1 0,1 0 0,-1 1 0,0-1 0,1 0 0,-1 1 0,0-1 0,0 0 0,1 0 0,-1 1 0,0-1 0,0 0 0,0 0 0,1 0 0,-1 0 0,-1 0 0,-67 0 0,37 0 0,-32 3 0,22 0 0,-55-4 0,34 0 0,-71 2 0,-141-2 0,93-3 0,226-6 0,114-10 0,-124 17 0,44 4 0,-64 0 0,-77 0 0,-107 14 0,161-14 0,-114 13 0,2-10 0,-49 0 0,161-4 0,0 0 0,0 1 0,0 0 0,0 0 0,-10 3 0,16-3 0,0 0 0,-1 0 0,1 1 0,-1-1 0,1 1 0,0 0 0,0 0 0,0 0 0,1 0 0,-1 0 0,0 0 0,1 1 0,0-1 0,0 1 0,-3 3 0,1-1 0,1 0 0,1 0 0,0 0 0,-1 0 0,-1 7 0,1-2 0,1 0 0,0-1 0,1 1 0,1 13 0,-1-13 0,1-7 0,-1-1 0,1 1 0,1-1 0,-1 1 0,1 0 0,0 5 0,0-8 0,-1 1 0,1 0 0,-1-1 0,1 1 0,-1 0 0,1-1 0,0 1 0,-1 0 0,1-1 0,-1 1 0,1-1 0,0 1 0,0-1 0,-1 1 0,2-1 0,-2 0 0,1 1 0,0-1 0,0 0 0,0 0 0,0 1 0,0-1 0,0 0 0,-1 0 0,2 0 0,-2 0 0,3 0 0,208-1 0,-115-3 0,91-1 0,-155 5 0,186 5 0,-111-1 0,63-3 0,-87-2 0,24-3 0,-101 4 0,7 0 0,1 0 0,0 0 0,0-2 0,20-3 0,-16 2 0,0 0 0,1 2 0,0 0 0,30 2 0,-9 0 0,-27 1 0,-12-2 0,0 0 0,1 1 0,-1 0 0,1-1 0,-1 0 0,1 0 0,-1 0 0,1 0 0,-1 0 0,2 0 0,-3 0 0,0-1 0,1 1 0,-1-1 0,0 1 0,0 0 0,0 0 0,0-1 0,0 1 0,0 0 0,0 0 0,0-1 0,0 1 0,0 0 0,0 0 0,0-1 0,0 1 0,0 0 0,0 0 0,0-1 0,-1 1 0,1 0 0,0 0 0,0-1 0,0 1 0,0 0 0,0 0 0,-1 0 0,1-1 0,0 1 0,0 0 0,-9-12 0,6 9 0,-26-35 0,29 37 0,-3-4 0,-1 1 0,1-1 0,1 0 0,-1-1 0,1 1 0,0 0 0,0-1 0,-1-9 0,3 14 0,0 0 0,0 0 0,-1 0 0,0 0 0,1 0 0,0 0 0,-1 0 0,1 0 0,-1-1 0,0 2 0,1-1 0,-1 0 0,1 0 0,-2 0 0,2 1 0,-1-1 0,0 0 0,0 1 0,0-1 0,0 0 0,0 0 0,0 1 0,-1-1 0,1 1 0,0 0 0,0-1 0,0 1 0,0 0 0,0 0 0,-2-1 0,-5 1 0,0-1 0,0 1 0,-15 1 0,7 0 0,-63 3 0,-2 1 0,-13-10 0,34 1 0,-25 0 0,-32-1 0,-63 1 0,-67 3 0,125 2 0,109-1 0,-1 0 0,1 1 0,-1 0 0,1 1 0,0 0 0,0 1 0,-19 6 0,-49 23 0,79-32 0,1 1 0,0-1 0,-1 1 0,1 0 0,0 0 0,-1 0 0,1-1 0,0 1 0,0 0 0,0 0 0,0 0 0,0 0 0,0 1 0,0-1 0,0 0 0,1 0 0,-2 2 0,1 1 0,0-1 0,1 1 0,0-1 0,-1 1 0,2 5 0,-1-3 0,0-5 0,0 1 0,0 0 0,0 0 0,0 0 0,0-1 0,1 1 0,-1-1 0,1 2 0,0-2 0,-1 1 0,1-1 0,0 1 0,0 0 0,0-1 0,0 0 0,0 1 0,2 1 0,-1-2 0,0 0 0,0 0 0,0 0 0,0 0 0,0 0 0,1-1 0,-2 1 0,2-1 0,-1 1 0,0-1 0,0 0 0,1 1 0,-1-1 0,4-1 0,55 1 0,74-8 0,12 0 0,-91 7 0,219 0 0,-137 6 0,-17-1 0,-63-3 0,49-2 0,-52-5 0,-30 3 0,37-1 0,-59 4 0,0 0 0,0-1 0,0 1 0,-1-1 0,1 0 0,0 0 0,-1 0 0,1 0 0,0 0 0,-1 0 0,1-1 0,0 1 0,-1-1 0,0 1 0,0-1 0,1 0 0,-2 0 0,1 0 0,0 0 0,0 0 0,0 0 0,-1-1 0,3-3 0,-4 6 0,0 0 0,0-1 0,0 1 0,0 0 0,0-1 0,-1 0 0,1 1 0,0 0 0,0 0 0,-1-1 0,1 1 0,0 0 0,0-1 0,0 1 0,-1 0 0,1 0 0,0-1 0,0 1 0,0 0 0,-1 0 0,0 0 0,1-1 0,0 1 0,0 0 0,-1 0 0,1 0 0,0 0 0,-1 0 0,1 0 0,-1 0 0,1 0 0,0 0 0,-1-1 0,0 1 0,1 0 0,0 0 0,-1 1 0,1-1 0,-1 0 0,-21 0 0,18 0 0,-257 1 0,136-2 0,-12-3 0,-9-1 0,-203 5 0,172 1 0,143 1 0,31-2 0,0 0 0,1 0 0,-1 1 0,0 0 0,1 0 0,-1 0 0,1-1 0,-1 1 0,1 1 0,-4 0 0,6-1 0,0-1 0,-1 0 0,1 1 0,-1-1 0,1 1 0,-1-1 0,1 0 0,0 1 0,0-1 0,-1 1 0,1-1 0,0 1 0,0-1 0,0 0 0,-1 1 0,1-1 0,0 1 0,0-1 0,0 1 0,0-1 0,-1 1 0,1-1 0,1 1 0,-1 0 0,0-1 0,0 1 0,0-1 0,0 1 0,1-1 0,-1 0 0,0 1 0,0-1 0,0 1 0,1-1 0,-1 1 0,0-1 0,0 0 0,1 1 0,0-1 0,-1 0 0,0 1 0,1-1 0,-1 0 0,0 1 0,1-1 0,0 0 0,-1 1 0,1-1 0,-1 0 0,0 0 0,1 0 0,1 1 0,1 0 0,0 0 0,0 0 0,0 0 0,1 0 0,0-1 0,-1 1 0,4-1 0,250-4 0,-214 3 0,1-3 0,50-7 0,9-1 0,-14 2 0,-74 8 0,29 1 0,-29 1 0,24-2 0,-3-1-1365</inkml:trace>
</inkml:ink>
</file>

<file path=ppt/ink/ink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24"/>
    </inkml:context>
    <inkml:brush xml:id="br0">
      <inkml:brushProperty name="width" value="0.05" units="cm"/>
      <inkml:brushProperty name="height" value="0.05" units="cm"/>
    </inkml:brush>
  </inkml:definitions>
  <inkml:trace contextRef="#ctx0" brushRef="#br0">34 729 24575,'1'-31'0,"7"-41"0,-4 49 0,0 1 0,2-1 0,0 1 0,2 0 0,17-33 0,3 1 0,-16 31 0,29-44 0,37-25 0,-63 76 0,2 1 0,1 0 0,27-17 0,36-12 0,-67 37 0,1 1 0,0 0 0,1 1 0,28-5 0,23-9 0,-57 16 0,0 0 0,1 1 0,0 0 0,0 1 0,16-1 0,-2 1 0,32 4 0,-44-1 0,0 0 0,-1 1 0,0 1 0,15 5 0,-25-8 0,32 13 0,49 26 0,-48-21 0,45 27 0,15 7 0,-43-24 0,-37-20 0,0-1 0,30 14 0,-30-17 0,26 16 0,-4-2 0,147 54 0,-159-64 0,6 3 0,-17-6 0,0-1 0,28 7 0,163 27 0,-159-31 0,23 4 0,2 0 0,-18-3 0,-37-5 0,-1 0 0,0 1 0,-1 0 0,1 1 0,-1 0 0,22 14 0,-14-6 0,0-1 0,20 16 0,-29-19 0,42 31 0,30 16 0,-79-53-1365,-1 1-5461</inkml:trace>
</inkml:ink>
</file>

<file path=ppt/ink/ink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54"/>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56"/>
    </inkml:context>
    <inkml:brush xml:id="br0">
      <inkml:brushProperty name="width" value="0.025" units="cm"/>
      <inkml:brushProperty name="height" value="0.025" units="cm"/>
      <inkml:brushProperty name="color" value="#66CC00"/>
    </inkml:brush>
  </inkml:definitions>
  <inkml:trace contextRef="#ctx0" brushRef="#br0">0 57 24575,'3'0'0,"-1"0"0,1 0 0,0 0 0,-1-1 0,1 1 0,0 0 0,-1-1 0,0 1 0,1-2 0,0 2 0,3-3 0,-5 3 0,2-2 0,0 1 0,0-1 0,1 1 0,-1 0 0,0 0 0,1 0 0,-1 0 0,1 1 0,-1-1 0,6 1 0,-4-1 0,0 0 0,0 0 0,-1 0 0,1 0 0,8-4 0,4-1 0,10 3 0,-9 2 0,5-4 0,-16 4 0,-1-1 0,1 1 0,-1 1 0,8-1 0,2 1 0,-1 1 0,27 3 0,-33 0 0,-9-4 0,1 1 0,0-1 0,-1 0 0,1 1 0,-1-1 0,1 0 0,0 0 0,0 0 0,-1 1 0,1-1 0,0 0 0,-1 0 0,1 0 0,-1 0 0,1 0 0,0 0 0,0 0 0,-1 0 0,2-1 0,-1 1 0,1 0 0,-1 0 0,0 1 0,1-1 0,-1 0 0,0 0 0,1 1 0,-1-1 0,0 0 0,2 2 0,5 0 0,-23-6 0,16 4 0,9 4 0,12 4 0,-17-7 0,1 1 0,-1 0 0,0 0 0,0 1 0,8 4 0,-10-6 0,0 0 0,-1 1 0,1-1 0,0-1 0,0 1 0,0-1 0,0 1 0,0-1 0,-1 0 0,1 0 0,0 0 0,0 0 0,5-1 0,3 1 0,-14-1 0,-1 0 0,1 1 0,-1-2 0,0 1 0,1 0 0,0 0 0,0-1 0,-1 1 0,-2-4 0,-23-7 0,10 5 0,-1 1 0,0 2 0,-1-1 0,1 2 0,-37-1 0,48 4 0,2-1 0,0 1 0,0 0 0,-1 1 0,2 0 0,-1 0 0,0 0 0,0 0 0,-10 5 0,-63 22 0,80-28 0,-1 0 0,1 0 0,0 0 0,0 0 0,0 0 0,-1 1 0,1-1 0,-1 0 0,1 0 0,0 0 0,0 0 0,0 0 0,-1 0 0,1 0 0,0 1 0,0-1 0,0 0 0,0 0 0,-1 0 0,1 0 0,0 1 0,-1-1 0,1 0 0,0 0 0,0 0 0,0 1 0,0-1 0,0 0 0,0 0 0,0 1 0,0-1 0,0 0 0,0 0 0,0 1 0,11 2 0,26-3 0,-29 0 0,21 0 0,-27 0 0,-18 0 0,-8-1 0,14 1 0,-1 0 0,1 0 0,0 0 0,0 1 0,-13 3 0,29-5 0,-1 1 0,1-1 0,-1 1 0,8 1 0,5 0 0,32 0 0,52-2 0,-70-3 0,-19 2 0,0 0 0,12 1 0,-12 1 0,-9-1 0,0 1 0,0 0 0,0 0 0,-1 1 0,8 0 0,-11-1 0,0 0 0,1 0 0,-1 0 0,0 0 0,0 0 0,0 0 0,0 0 0,0 0 0,0 0 0,0 0 0,1 0 0,-1 0 0,0 0 0,0 1 0,0-1 0,0 0 0,1 0 0,-1 0 0,0 0 0,0 1 0,0-1 0,0 0 0,0 0 0,0 0 0,0 0 0,0 0 0,0 0 0,0 0 0,0 0 0,0 1 0,0-1 0,0 0 0,0 0 0,0 0 0,0 0 0,0 0 0,0 1 0,-4 2 0,-8 2 0,-34-4 0,28-1 0,14 0 0,6 0 0,87 0 0,-134-9 0,20 5 0,17 2 0,-1 1 0,1 0 0,-11 0 0,-16 2 0,-56-2 0,92 1 0,-1 0 0,0 0 0,0 0 0,0 0 0,1 0 0,-1 0 0,0-1 0,0 1 0,0 0 0,0 0 0,0 0 0,0 0 0,0 0 0,0 0 0,0 0 0,0-1 0,0 1 0,0 0 0,0 0 0,0 0 0,0 0 0,0 0 0,0 0 0,0-1 0,0 1 0,0 0 0,0 0 0,0-1 0,0 1 0,0 0 0,0 0 0,0 0 0,0 0 0,0 0 0,0 0 0,0-1 0,0 1 0,0 0 0,0 0 0,0 0 0,0 0 0,0 0 0,-1 0 0,1 0 0,0 0 0,0 0 0,0-1 0,-1 1 0,1 0 0,0 0 0,0 0 0,0 0 0,0 0 0,0 0 0,0 0 0,-1 0 0,1 0 0,0 0 0,0 0 0,0 0 0,1-2 0,-10 2 0,0 1 0,6-1 0,1 0 0,0 0 0,-1 1 0,1-1 0,-1 1 0,1-1 0,0 1 0,-5 2 0,29-2 0,30-10 0,22 5 0,-56 2 0,-8 1 0,-1 1 0,13-1 0,-19 1 0,0 1 0,0-1 0,-1 0 0,1 1 0,0 0 0,0-1 0,-1 1 0,1 1 0,0-1 0,-1 0 0,0 0 0,4 2 0,-6-3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1 0,-8 0 0,-9 0 0,-9-1 0,0 1 0,-32 4 0,38-3 6,-1-1 0,-32-1 0,13-1-1389,36 1-5443</inkml:trace>
</inkml:ink>
</file>

<file path=ppt/ink/ink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57"/>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55"/>
    </inkml:context>
    <inkml:brush xml:id="br0">
      <inkml:brushProperty name="width" value="0.025" units="cm"/>
      <inkml:brushProperty name="height" value="0.025" units="cm"/>
      <inkml:brushProperty name="color" value="#66CC00"/>
    </inkml:brush>
  </inkml:definitions>
  <inkml:trace contextRef="#ctx0" brushRef="#br0">1 1 24575,'348'0'0,"-304"4"-1365,-40-4-5461</inkml:trace>
</inkml:ink>
</file>

<file path=ppt/ink/ink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49"/>
    </inkml:context>
    <inkml:brush xml:id="br0">
      <inkml:brushProperty name="width" value="0.1" units="cm"/>
      <inkml:brushProperty name="height" value="0.1" units="cm"/>
      <inkml:brushProperty name="color" value="#FFC114"/>
      <inkml:brushProperty name="ignorePressure" value="1"/>
    </inkml:brush>
  </inkml:definitions>
  <inkml:trace contextRef="#ctx0" brushRef="#br0">27 0,'209'0,"-444"0,1243 0,-1005 0</inkml:trace>
</inkml:ink>
</file>

<file path=ppt/ink/ink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50"/>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1,'1362'0,"-1357"0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0:23:27.300"/>
    </inkml:context>
    <inkml:brush xml:id="br0">
      <inkml:brushProperty name="width" value="0.05" units="cm"/>
      <inkml:brushProperty name="height" value="0.05" units="cm"/>
      <inkml:brushProperty name="color" value="#E71224"/>
    </inkml:brush>
  </inkml:definitions>
  <inkml:trace contextRef="#ctx0" brushRef="#br0">0 770 24575,'0'-2'0,"1"0"0,0 1 0,-1-1 0,1 0 0,0 1 0,0-1 0,0 1 0,0-1 0,0 1 0,0-1 0,0 1 0,1 0 0,-1-1 0,0 1 0,1 0 0,-1 0 0,1 0 0,0 0 0,2-1 0,13-10 0,0-9 0,-1 1 0,-1-2 0,-1 0 0,18-40 0,-17 32 0,2 0 0,21-28 0,-17 27 0,27-51 0,-35 57 0,1 0 0,1 1 0,2 1 0,20-23 0,-21 31 0,0 2 0,0 0 0,2 0 0,-1 2 0,24-11 0,43-29 0,-71 42 0,1 0 0,0 2 0,1 0 0,0 0 0,0 1 0,1 1 0,-1 1 0,1 0 0,20-2 0,-4 3 0,0 1 0,-1 2 0,58 6 0,-84-6 0,1 1 0,-1 0 0,0 1 0,0-1 0,0 1 0,1 0 0,-2 1 0,1-1 0,0 1 0,0 0 0,-1 0 0,0 0 0,1 1 0,-1-1 0,4 6 0,2 4 0,-1 0 0,0 0 0,12 26 0,13 19 0,-25-43 0,-1 1 0,0-1 0,-1 1 0,-1 1 0,8 31 0,-7-23 0,18 44 0,81 158 0,-98-206 0,0 1 0,8 42 0,-12-43 0,1 0 0,1-1 0,16 36 0,9 7 0,-16-29 0,2-1 0,28 43 0,-12-26 0,-26-37 0,1 0 0,0-1 0,1 0 0,0-1 0,1 1 0,0-2 0,18 15 0,-17-18 0,0 0 0,1 0 0,0-1 0,0-1 0,1 0 0,-1-1 0,17 4 0,-5-4 0,1-1 0,49 0 0,-41-2 0,104-5 0,-131 3 0,0 0 0,0 0 0,-1-1 0,1 0 0,-1 0 0,1 0 0,-1-1 0,1 1 0,-1-1 0,0-1 0,-1 1 0,1-1 0,7-7 0,1-3 0,0-1 0,19-31 0,-21 30 0,0 0 0,21-23 0,-7 15 0,-11 13 0,-2-2 0,22-26 0,9-8 0,-5 7 0,-6-1 0,101-134 0,-118 159 0,0 1 0,0 1 0,1 0 0,1 2 0,1-1 0,28-14 0,-24 16 0,0 1 0,26-8 0,-19 7 0,-7 4 0,0 1 0,0 1 0,1 0 0,43-1 0,-24 5 0,73 7 0,-101-4 0,0 1 0,-1 1 0,0 0 0,1 1 0,-2 0 0,1 1 0,0 1 0,-1 0 0,-1 0 0,1 1 0,-1 1 0,0 0 0,-1 0 0,11 13 0,33 33 0,-36-38 0,22 26 0,174 193 0,-205-229 0,1 0 0,0 0 0,1-1 0,0 0 0,0-1 0,0-1 0,0 1 0,1-2 0,0 1 0,14 1 0,22 7 0,-10-3 0,1-2 0,-1-2 0,2-1 0,-1-2 0,46-4 0,-48 1 0,-20 1 0,1-1 0,-1-1 0,1 0 0,-1-2 0,29-8 0,-37 8 0,0 1 0,-1-1 0,1-1 0,-1 1 0,0-1 0,-1-1 0,1 0 0,-1 0 0,0 0 0,0-1 0,-1 0 0,8-10 0,86-140 0,-89 144 0,1 0 0,18-16 0,15-18 0,45-42 0,-64 61 0,1 2 0,1 0 0,39-27 0,-34 28 0,39-29 0,-33 27 0,64-60 0,-97 80 0,0 0 0,1 1 0,0 0 0,0 0 0,1 0 0,-1 1 0,1 1 0,0-1 0,1 1 0,-1 0 0,1 1 0,-1 0 0,1 1 0,0-1 0,12 0 0,-5 1 0,0 1 0,0 1 0,0 0 0,0 2 0,0-1 0,0 2 0,0 0 0,-1 1 0,1 1 0,-1 0 0,0 1 0,0 0 0,-1 1 0,0 1 0,0 1 0,-1 0 0,0 0 0,0 1 0,-1 1 0,-1 0 0,0 1 0,0 0 0,-1 1 0,16 26 0,-15-21 0,-2 2 0,0 0 0,0 0 0,5 25 0,-8-29 0,0-1 0,1 0 0,1 0 0,0 0 0,1-1 0,0-1 0,13 15 0,15 22 0,-32-42 0,2 0 0,-1 0 0,1-1 0,0 0 0,1 0 0,0-1 0,0 1 0,0-2 0,10 6 0,9 2 0,48 17 0,13 5 0,-67-26 0,1-1 0,0-2 0,0 0 0,39 6 0,27 6 0,-41-8 0,1-3 0,-1-2 0,1-1 0,73-5 0,-75 0 0,-34 1 0,-1-1 0,0 0 0,0 0 0,0-1 0,0-1 0,0 0 0,-1 0 0,1-1 0,16-9 0,-13 4 0,1-1 0,-2 0 0,1-1 0,-1 0 0,18-22 0,-29 30 0,11-12 0,1 1 0,0 0 0,30-22 0,-35 28 0,0 0 0,-1 0 0,0 0 0,0-1 0,-1-1 0,0 1 0,-1-1 0,0 0 0,6-15 0,-2 7 0,0 1 0,13-17 0,-13 22 0,0-1 0,2 2 0,-1-1 0,1 1 0,1 1 0,0 0 0,0 1 0,1 1 0,0 0 0,1 1 0,0 0 0,29-8 0,-11 4 0,-14 4 0,-1 1 0,1 1 0,-1 0 0,2 2 0,28-3 0,-43 7 0,0-1 0,0 0 0,0 1 0,-1 0 0,1 0 0,0 0 0,0 1 0,-1-1 0,1 1 0,-1 0 0,0 1 0,1-1 0,-1 1 0,0 0 0,0 0 0,-1 0 0,1 0 0,-1 1 0,1-1 0,-1 1 0,0 0 0,-1 0 0,1 0 0,-1 0 0,1 1 0,-1-1 0,1 6 0,5 12 0,10 47 0,-13-46 0,1 0 0,11 27 0,-12-39 0,3 10 0,1-1 0,1 0 0,25 36 0,-31-50 0,1 0 0,1-1 0,-1 1 0,1-1 0,0-1 0,0 1 0,0-1 0,1 0 0,0 0 0,-1-1 0,1 0 0,0 0 0,1 0 0,-1-1 0,12 2 0,28 1 0,1-1 0,-1-3 0,48-5 0,4 0 0,-76 4 0,1-2 0,-1-1 0,1-1 0,-1-1 0,44-15 0,-27 3 0,-1-1 0,53-33 0,-29 19 0,-49 27 0,-2-1 0,1-1 0,-1 0 0,0 0 0,0-1 0,-1 0 0,0-1 0,12-14 0,-9 7 0,-7 6 0,2 0 0,-1 1 0,1-1 0,1 2 0,-1-1 0,1 1 0,17-10 0,23-12 0,-37 21 0,1 0 0,-1 1 0,2 1 0,-1 1 0,30-10 0,166-28 0,-174 39 0,1 2 0,0 1 0,65 4 0,-96-1 0,-1 0 0,1 1 0,0-1 0,0 1 0,-1 0 0,1 1 0,-1-1 0,1 1 0,-1 0 0,0 1 0,0-1 0,7 8 0,3 3 0,-1 1 0,16 24 0,-6-9 0,-17-20 0,-1-1 0,0 1 0,-1-1 0,8 20 0,-10-19 0,2 0 0,-1-1 0,1 1 0,1-1 0,10 13 0,-7-11 0,-1 1 0,14 24 0,-18-28 0,0 0 0,0-1 0,1 0 0,0 0 0,0 0 0,1 0 0,0-1 0,0 0 0,1 0 0,13 9 0,21 10 0,-27-15 0,1-1 0,0 0 0,0-1 0,1-1 0,0 0 0,20 4 0,-23-8 0,1 1 0,-1 0 0,1 1 0,-1 0 0,-1 1 0,1 0 0,-1 1 0,17 13 0,-13-9 0,1-1 0,0-1 0,0 0 0,1-2 0,0 1 0,0-2 0,1-1 0,36 6 0,17 6 0,-40-9 0,-1-2 0,50 4 0,309-8 0,-188-4 0,-192 2 0,0 0 0,0-1 0,0 0 0,0 0 0,0-1 0,-1-1 0,1 0 0,0 0 0,13-7 0,-17 6 0,1 0 0,-1-1 0,0 1 0,0-1 0,-1-1 0,1 1 0,-1-1 0,0 0 0,-1 0 0,1-1 0,-1 1 0,-1-1 0,5-8 0,21-46 0,44-66 0,-53 94 0,-11 17 0,1 1 0,23-29 0,-28 39 0,1 0 0,-1 0 0,1 1 0,-1 0 0,2 0 0,-1 0 0,0 0 0,1 1 0,-1 0 0,1 1 0,9-3 0,24-3 0,0 3 0,1 1 0,0 2 0,67 4 0,-39 0 0,-23-2 0,52 3 0,-87-2 0,1 1 0,-1 0 0,0 1 0,0 0 0,0 0 0,15 8 0,7 8 0,58 45 0,-64-43 0,2-1 0,58 31 0,215 96 0,-289-140 0,1-1 0,-1-1 0,1 0 0,1-1 0,-1-1 0,23 3 0,-33-5 0,0 0 0,0-1 0,0 0 0,0 0 0,0 0 0,0 0 0,0-1 0,0 1 0,-1-1 0,1 0 0,0 0 0,0-1 0,0 1 0,-1-1 0,1 0 0,-1 0 0,0 0 0,1 0 0,-1-1 0,0 1 0,0-1 0,0 0 0,-1 1 0,1-1 0,-1-1 0,1 1 0,-1 0 0,3-6 0,0-8 0,0 0 0,-1 0 0,4-28 0,-6 27 0,1 1 0,1 0 0,11-31 0,-13 42 0,1-1 0,0 1 0,0 0 0,0 0 0,1 1 0,0-1 0,1 1 0,-1 0 0,1 0 0,0 0 0,0 1 0,0-1 0,0 1 0,1 0 0,0 1 0,0 0 0,0 0 0,7-3 0,124-63 0,-51 24 0,-68 35 0,0 1 0,0 2 0,1-1 0,0 2 0,0 1 0,1 0 0,-1 1 0,28-1 0,-28 6 0,-1 1 0,0 0 0,0 1 0,0 1 0,0 1 0,0 1 0,-1 0 0,30 16 0,24 7 0,-61-25 0,15 6 0,0-1 0,1-2 0,0 0 0,0-1 0,40 2 0,28-6 0,-51-3 0,-1 2 0,76 13 0,-59-4 0,-33-6 0,43 11 0,-61-12 0,0 0 0,0 0 0,0 1 0,-1-1 0,1 2 0,-1-1 0,0 1 0,0 0 0,7 8 0,12 16 0,30 44 0,18 20 0,-65-85 0,1-1 0,0 0 0,0 0 0,0-1 0,1 0 0,0-1 0,20 6 0,9 6 0,-4 0 0,98 42 0,-114-52 0,1-1 0,1 0 0,-1-2 0,39 3 0,-16-5 0,80-6 0,-117 3 0,0-1 0,0 1 0,-1-2 0,1 1 0,0-1 0,-1 0 0,1 0 0,-1-1 0,0 0 0,0 0 0,9-9 0,5-6 0,30-38 0,-12 13 0,-13 17 0,-16 15 0,2 0 0,0 1 0,0 0 0,1 1 0,0 0 0,1 1 0,0 0 0,21-10 0,-29 17 0,167-77 0,-158 71 0,1 1 0,0 1 0,0 1 0,0 0 0,26-5 0,80-2 0,-77 9 0,11-4 0,102-26 0,-119 22 0,1 2 0,0 1 0,0 2 0,0 2 0,65 2 0,-97 2 0,1 1 0,-1 1 0,0-1 0,0 1 0,0 0 0,0 1 0,0 0 0,0 0 0,0 0 0,-1 1 0,7 4 0,1 4 0,-1 0 0,0 1 0,13 17 0,-13-16 0,5 6 0,30 38 0,-44-52 0,0-1 0,0 0 0,1-1 0,-1 1 0,1-1 0,0 0 0,1 0 0,-1 0 0,1-1 0,9 4 0,4 1 0,0-1 0,21 4 0,-20-6 0,37 15 0,250 131 0,-275-135 0,50 33 0,-59-33 0,1-1 0,1-1 0,51 20 0,-36-22 0,0-1 0,1-2 0,1-2 0,-1-2 0,61 1 0,-40-5 0,-29 1 0,0-2 0,-1 0 0,1-3 0,45-8 0,-71 9 0,0-1 0,0 0 0,-1 0 0,1 0 0,-1-1 0,1 0 0,-1 0 0,0 0 0,-1-1 0,9-8 0,2-5 0,25-38 0,-4 6 0,-29 39 0,-1 0 0,0-1 0,11-25 0,-14 27 0,1 0 0,0 0 0,0 0 0,1 1 0,1 0 0,0 0 0,8-9 0,-5 10 0,1 1 0,0 0 0,0 1 0,1 0 0,0 1 0,0 0 0,0 0 0,14-2 0,3-2 0,6-1 0,49-8 0,-15 4 0,-23 5 0,0 2 0,62-2 0,96 9 0,-98 2 0,-98-2 0,1 0 0,-1 1 0,0 0 0,0 0 0,0 1 0,0 0 0,0 0 0,0 1 0,0 0 0,-1 0 0,1 1 0,-1 0 0,0 0 0,10 9 0,0-2 0,-1 0 0,2-2 0,-1 0 0,1-1 0,1 0 0,-1-2 0,1 0 0,0-1 0,1-1 0,36 3 0,-18-4 0,0-1 0,0-3 0,0-1 0,-1-2 0,1-1 0,-1-2 0,57-18 0,-35 7 0,-46 15 0,0 0 0,0-1 0,-1 0 0,1-1 0,-1-1 0,0 0 0,0 0 0,-1-1 0,0-1 0,17-14 0,2-13 0,48-72 0,-44 57 0,-30 44 0,1 1 0,0 0 0,0 1 0,0-1 0,0 1 0,1 0 0,-1 0 0,1 1 0,0-1 0,0 1 0,1 1 0,-1-1 0,0 1 0,1 0 0,0 1 0,10-2 0,11 0 0,1 1 0,48 4 0,-41-1 0,48 0 0,70 4 0,-130-3 0,1 1 0,-1 2 0,0 0 0,29 12 0,35 12 0,37 17 0,-108-38 0,0 0 0,-1 1 0,-1 1 0,1 0 0,16 16 0,41 48 0,-55-53 0,1-1 0,1-1 0,44 33 0,52 28 0,-101-71 0,2 0 0,-1-1 0,1-1 0,0 0 0,1-1 0,-1-1 0,1-1 0,0 0 0,35 2 0,143-7 0,-95-1 0,-89 2 0,1 0 0,-2-1 0,1-1 0,0 0 0,0-1 0,0 0 0,17-8 0,-21 8 0,-1-1 0,0 0 0,0-1 0,0 1 0,-1-1 0,0-1 0,0 1 0,0-1 0,-1 0 0,0-1 0,0 1 0,5-9 0,10-13 0,1 1 0,1 1 0,2 0 0,44-36 0,-28 26 0,74-85 0,-105 112 0,0 1 0,0 1 0,1-1 0,0 2 0,0-1 0,0 1 0,1 1 0,0 0 0,0 1 0,1 0 0,-1 0 0,1 1 0,0 1 0,11-1 0,26-3 0,0 3 0,52 4 0,-88-1 0,716 5 0,-617-5 0,-101 0 0,0 0 0,0 1 0,0 0 0,0 1 0,0 0 0,0 1 0,0 0 0,-1 1 0,0 0 0,0 0 0,0 1 0,0 1 0,-1-1 0,0 2 0,16 13 0,-14-11-455,0-1 0,22 14 0,-7-8-6371</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4:43:42.050"/>
    </inkml:context>
    <inkml:brush xml:id="br0">
      <inkml:brushProperty name="width" value="0.1" units="cm"/>
      <inkml:brushProperty name="height" value="0.1" units="cm"/>
      <inkml:brushProperty name="color" value="#00A0D7"/>
      <inkml:brushProperty name="ignorePressure" value="1"/>
    </inkml:brush>
  </inkml:definitions>
  <inkml:trace contextRef="#ctx0" brushRef="#br0">1 0,'15408'0,"-15398"0</inkml:trace>
</inkml:ink>
</file>

<file path=ppt/ink/ink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51"/>
    </inkml:context>
    <inkml:brush xml:id="br0">
      <inkml:brushProperty name="width" value="0.1" units="cm"/>
      <inkml:brushProperty name="height" value="0.1" units="cm"/>
      <inkml:brushProperty name="color" value="#FFC114"/>
      <inkml:brushProperty name="ignorePressure" value="1"/>
    </inkml:brush>
  </inkml:definitions>
  <inkml:trace contextRef="#ctx0" brushRef="#br0">186 1,'-185'768,"184"-764</inkml:trace>
</inkml:ink>
</file>

<file path=ppt/ink/ink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52"/>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0,'137'759,"-137"-757</inkml:trace>
</inkml:ink>
</file>

<file path=ppt/ink/ink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53"/>
    </inkml:context>
    <inkml:brush xml:id="br0">
      <inkml:brushProperty name="width" value="0.2" units="cm"/>
      <inkml:brushProperty name="height" value="0.2" units="cm"/>
      <inkml:brushProperty name="color" value="#FFC114"/>
    </inkml:brush>
  </inkml:definitions>
  <inkml:trace contextRef="#ctx0" brushRef="#br0">173 13 24575,'1'42'0,"-3"42"0,1-77 0,-1-1 0,0 1 0,0-1 0,-1 0 0,-4 8 0,-3 6 0,-3 5 0,9-18 0,0-1 0,1 1 0,-3 10 0,-6 34 0,-10 27 0,19-68 0,-1 0 0,-6 12 0,7-15 0,0-1 0,0 1 0,0 0 0,1 1 0,1-2 0,-1 2 0,0 6 0,1-8 0,1 0 0,-1 1 0,-1-2 0,-2 8 0,-3 16 0,6-23 0,-1-1 0,1 0 0,-1 0 0,-3 7 0,3-8 0,0 1 0,0-1 0,0 1 0,1-1 0,0 1 0,-1 8 0,2-7 0,-1 0 0,0 0 0,-2 10 0,2-13 0,1-3 0,0 0 0,0 0 0,1 1 0,-1-1 0,0 0 0,0 0 0,0 0 0,1 0 0,-1 0 0,0 1 0,0-1 0,0 0 0,1 0 0,-1 0 0,1 0 0,-1 0 0,0 0 0,0 0 0,0 0 0,1 0 0,-1 0 0,0 0 0,0 0 0,1 0 0,-1 0 0,1 0 0,-1 0 0,0 0 0,0 0 0,1 0 0,-1 0 0,0 0 0,0 0 0,1-1 0,13-1 0,-14 2 0,25-7 0,-17 5 0,0 0 0,1 0 0,-1 0 0,1 1 0,13 0 0,21 2 0,72-2 0,-90-2 0,17-1 0,-29 4 0,27 0 0,42 6 0,-62-5 0,41-1 0,4 0 0,-35 4 0,18-1 0,-11-4 0,54 2 0,-62 2 0,32 1 0,-15-5 0,65 2 0,-78 5 0,-28-4 0,-1-1 0,0 0 0,0 0 0,1 0 0,-1 0 0,0-1 0,0 0 0,0 1 0,1-1 0,-1-1 0,1 1 0,6-2 0,-10 2 0,-1 0 0,1 0 0,-1-1 0,1 1 0,-1 0 0,1-1 0,-1 1 0,1-1 0,-1 1 0,0-1 0,1 0 0,0 1 0,-1-1 0,0 1 0,0-1 0,1 1 0,-1-1 0,0 1 0,0-1 0,0 1 0,0-1 0,1 0 0,-1 1 0,0-1 0,0 1 0,0-1 0,0 0 0,0 0 0,-1 1 0,1-1 0,0 1 0,0-1 0,0 0 0,-1 0 0,-13-25 0,9 17 0,3 3 0,-1-1 0,1 0 0,1 1 0,-1-2 0,0-9 0,1 8 0,0 0 0,-5-16 0,3 17 0,1-1 0,-1-12 0,0 2 0,-12-58 0,8 9 0,5 57 0,1-1 0,1-13 0,0 17 0,0 0 0,0-1 0,-1 1 0,0 0 0,-1 0 0,-3-9 0,3 10 0,0 0 0,1 0 0,-2-13 0,-2-14 0,-1 5 0,6 24 0,-1-1 0,1 0 0,-2 1 0,1 0 0,-5-9 0,3 7 0,1 1 0,-1 0 0,2 0 0,-1-1 0,1 1 0,-1-11 0,2 16 0,-1 0 0,1 0 0,0 0 0,-1 0 0,0 0 0,0 0 0,1 0 0,-1 1 0,0-1 0,0 0 0,0 0 0,0 0 0,0 1 0,0-1 0,0 0 0,0 1 0,0-1 0,0 1 0,-1-1 0,1 1 0,0 0 0,0-1 0,0 1 0,-1 0 0,1 0 0,0 0 0,-2 0 0,-7-2 0,0 2 0,-13-1 0,20 1 0,-244 1 0,182 5 0,-140-6 0,138 7 0,11-11 0,36 1 0,16 3 0,-1 0 0,1 0 0,0 0 0,0 0 0,0 1 0,0-1 0,0 1 0,0 0 0,0 0 0,0 0 0,0 1 0,0-1 0,-5 3 0,8-2 0,-2-1 0,1 0 0,0 1 0,0-1 0,0 1 0,1 0 0,-1 0 0,0-1 0,1 1 0,-1 1 0,1-1 0,0 0 0,-1 0 0,2 0 0,-1 0 0,0 0 0,0 1 0,1-1 0,-1 0 0,1 1 0,0 3 0,0-4 0,0 0 0,0 0 0,0 0 0,0 0 0,0 0 0,1 0 0,-1 0 0,1 0 0,0 0 0,0-1 0,-1 1 0,2 0 0,-1 0 0,0 0 0,0-1 0,0 1 0,1-1 0,2 3 0,-2-3 0,1 1 0,-1-1 0,0 0 0,1 0 0,0 0 0,0 0 0,-1 0 0,1-1 0,0 1 0,0-1 0,0 0 0,0 1 0,-1-1 0,4-1 0,133 7 0,-91-5 0,44-2 0,-63-2 0,17-1 0,53-2 0,35 11 0,-127-4 0,1-1 0,-1 1 0,0 0 0,0 1 0,0 0 0,0 0 0,-1 0 0,1 1 0,-1 0 0,0 0 0,1 0 0,8 6 0,-13-6 0,0-1 0,1 0 0,-1 1 0,0 0 0,0-1 0,0 1 0,-1 0 0,1 0 0,-1 0 0,1 0 0,-2 0 0,1 0 0,0 0 0,0 0 0,-1 0 0,0 0 0,1 0 0,-1 0 0,-1 1 0,1-1 0,0 0 0,-1 0 0,-1 4 0,2-6 0,-2 0 0,2 0 0,-1 0 0,1 0 0,-2 0 0,2 0 0,-1-1 0,-1 1 0,2 0 0,-1 0 0,-1 0 0,1-1 0,0 1 0,0-1 0,0 1 0,-1-1 0,1 1 0,0-1 0,0 0 0,0 1 0,-1-1 0,1 0 0,-2 0 0,-5 1 0,0-1 0,-14-1 0,11 1 0,-7 0 0,0 1 0,-34 7 0,52-8 0,-27 3 0,0-1 0,-1-1 0,-27-3 0,2 1 0,40 0 0,1 0 0,0 0 0,-21-6 0,21 4 0,0 1 0,0 0 0,-22-1 0,-35-4 0,67 7 0,-22 0 0,-2 0 0,-34 6 0,49-5 0,5 0 0,1 0 0,-1 0 0,-8 3 0,12-3 0,0-1 0,1 1 0,-1 0 0,1-1 0,-1 1 0,1 0 0,0 0 0,0 0 0,0 0 0,-1 0 0,1 0 0,1 0 0,-2 0 0,1 1 0,1-1 0,-1 1 0,-1 1 0,-6 13 0,6-13 0,0 0 0,0 0 0,1 1 0,-1-1 0,1 0 0,0 1 0,0 3 0,1-6 0,0 1 0,0-1 0,0 0 0,0 0 0,0 0 0,1 0 0,0 0 0,-1 0 0,0 0 0,1 0 0,-1 0 0,1 0 0,0 0 0,0 0 0,-1 0 0,1 0 0,0-1 0,0 1 0,0 0 0,0 0 0,0 0 0,0-1 0,0 1 0,0-1 0,1 1 0,-1-1 0,1 1 0,7 2 0,-2 0 0,2-1 0,0 0 0,-1 0 0,1-1 0,15 2 0,57-3 0,-35-2 0,457 2 0,-498 1 0,1 1 0,0-1 0,-2 1 0,2-1 0,-1 2 0,0-1 0,0 0 0,0 1 0,7 5 0,-2-1 0,-8-7 0,-1 1 0,1 0 0,-1 1 0,1-1 0,-1 0 0,1 1 0,-1-1 0,0 0 0,0 0 0,0 1 0,0 0 0,0-1 0,-1 1 0,1-1 0,0 1 0,-1 0 0,1 1 0,-1-2 0,0 0 0,0 0 0,0 0 0,0-1 0,0 2 0,0-2 0,-1 1 0,1 0 0,0 0 0,0-1 0,0 1 0,-1 0 0,0 0 0,1-1 0,0 1 0,-1 0 0,1 0 0,-1-1 0,0 1 0,1-1 0,-1 1 0,0-1 0,0 1 0,1-1 0,-2 1 0,2-1 0,-1 1 0,0-1 0,0 0 0,0 0 0,1 1 0,-2-1 0,2 0 0,-1 0 0,0 0 0,-2 0 0,-17 2 0,0-1 0,-28-3 0,3 1 0,-98 5 0,-10-1 0,-9 5 0,76-3 0,-7-6 0,-15 3 0,107-2 0,-1 0 0,1 0 0,-1 0 0,0 1 0,0-1 0,1 0 0,-1 1 0,0-1 0,1 1 0,-1 0 0,1-1 0,0 1 0,-1 0 0,1 0 0,0 0 0,0 0 0,-1 0 0,1 0 0,-1 2 0,2-2 0,-1-1 0,1 1 0,-1 0 0,1 0 0,0 0 0,0 0 0,0-1 0,0 1 0,0 0 0,0 0 0,0 0 0,0-1 0,0 1 0,0 0 0,0 0 0,0 0 0,1 0 0,-1-1 0,1 1 0,-1 0 0,0 0 0,1-1 0,-1 1 0,1 0 0,0-1 0,-1 1 0,1-1 0,0 1 0,-1 0 0,1-1 0,0 1 0,0-1 0,0 1 0,1 0 0,2 0 0,-1 1 0,1-1 0,0 1 0,0-1 0,1 0 0,-2-1 0,1 1 0,1-1 0,5 1 0,17 1 0,0 4 0,1-3 0,41 3 0,58-7 0,-52 0 0,348 1 0,-421 1 0,1-1 0,-1 0 0,0 1 0,1-1 0,-1 1 0,1 0 0,-1 0 0,0 0 0,0 0 0,0 0 0,1 1 0,-2-1 0,1 0 0,0 1 0,0-1 0,0 1 0,2 3 0,4 4 0,-1 0 0,8 13 0,-9-11 0,-5-11 0,0 1 0,-1-1 0,0 1 0,1-1 0,-1 0 0,0 1 0,0-1 0,1 1 0,-1-1 0,1 1 0,-1-1 0,0 1 0,0 0 0,0 0 0,0-1 0,0 1 0,0-1 0,0 1 0,0-1 0,0 1 0,0-1 0,0 1 0,0-1 0,0 1 0,-1-1 0,1 1 0,0 0 0,-1-1 0,1 0 0,0 1 0,-1 0 0,1 0 0,-2 0 0,0 0 0,1-1 0,-1 1 0,0 0 0,0-1 0,0 1 0,0-1 0,0 1 0,1-1 0,-4 0 0,-23 3 0,-1-2 0,0-1 0,1-2 0,-31-4 0,-59-2 0,-435 9-1365</inkml:trace>
</inkml:ink>
</file>

<file path=ppt/ink/ink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46"/>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1,'1184'0,"-1198"0,7 0</inkml:trace>
</inkml:ink>
</file>

<file path=ppt/ink/ink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47"/>
    </inkml:context>
    <inkml:brush xml:id="br0">
      <inkml:brushProperty name="width" value="0.1" units="cm"/>
      <inkml:brushProperty name="height" value="0.1" units="cm"/>
      <inkml:brushProperty name="color" value="#FFC114"/>
    </inkml:brush>
  </inkml:definitions>
  <inkml:trace contextRef="#ctx0" brushRef="#br0">1 224 24575,'1'0'0,"0"0"0,0-1 0,0 1 0,0-1 0,0 0 0,0 1 0,0-1 0,0 0 0,0 1 0,0-2 0,-1 2 0,1-1 0,0 0 0,-1 0 0,1 0 0,-1 0 0,1 0 0,0 0 0,-1-2 0,10-9 0,-1 4 0,0 1 0,-1-2 0,1 2 0,-2-2 0,1 0 0,6-12 0,27-28 0,-39 46 0,0 0 0,1 1 0,0 0 0,-1 0 0,1 0 0,0 0 0,0 1 0,5-3 0,14-9 0,-18 10 0,1-1 0,0 2 0,1-1 0,-2 1 0,2-1 0,-1 1 0,1 0 0,8-2 0,23-9 0,-36 13 0,0-1 0,0 1 0,0 0 0,0-1 0,0 1 0,1-1 0,-1 1 0,0 0 0,0 0 0,0 0 0,0 0 0,0-1 0,0 1 0,1 0 0,-1 1 0,0-1 0,1 0 0,0 1 0,-1-1 0,1 1 0,-1 0 0,0-1 0,0 1 0,0 0 0,0 0 0,0 0 0,0 0 0,0 0 0,0 0 0,0 0 0,1 2 0,1 1 0,1 0 0,0-1 0,0 1 0,0 0 0,1-1 0,-1 0 0,1 0 0,0 0 0,0-1 0,7 3 0,-4-1 0,0-1 0,13 11 0,-15-12 0,-2 1 0,2-1 0,-1 1 0,10 1 0,-9-2 0,2 1 0,-5-3 0,-1 1 0,0 0 0,0 0 0,1-1 0,-2 1 0,2 0 0,-1 0 0,-1 1 0,2-1 0,1 3 0,7 6 0,2 2 0,-1-1 0,1-1 0,1 0 0,-1-1 0,29 15 0,3-3 0,-45-21 0,0 0 0,1 0 0,-1 0 0,0 0 0,0 0 0,0 0 0,0 0 0,0 0 0,0 0 0,0 0 0,1 0 0,-1 0 0,0 0 0,0 0 0,0 1 0,0-1 0,0 0 0,0 0 0,0 0 0,0 0 0,0 0 0,0 0 0,0 0 0,0 0 0,1 1 0,-1-1 0,0 0 0,0 0 0,0 0 0,0 0 0,0 0 0,0 0 0,0 1 0,0-1 0,0 0 0,0 0 0,0 0 0,0 0 0,0 0 0,-1 1 0,-5 3 0,-9-1 0,-6-2 0,0 0 0,-29-3 0,23 0 0,-21-2 0,-51-2 0,53 0 0,27 3 0,0 1 0,-23-1 0,12 4 0,-45-2 0,74 1 0,1 0 0,-1 0 0,0 0 0,0 0 0,1 0 0,-1-1 0,1 1 0,-2 0 0,2 0 0,-1 0 0,1-1 0,-1 1 0,0 0 0,1-1 0,-1 1 0,1-1 0,-1 1 0,0 0 0,1-1 0,0 1 0,-1-1 0,0 1 0,1-1 0,0 1 0,0-1 0,-1 0 0,1 0 0,0 1 0,0-1 0,0 1 0,-1-1 0,1 1 0,0-1 0,0 0 0,0 1 0,0-1 0,0 0 0,0 1 0,0-1 0,1 0 0,-1 1 0,0-1 0,0 0 0,0 1 0,0-1 0,1 0 0,0-1 0,0-1 0,1 1 0,-1-1 0,1 1 0,-1-1 0,1 1 0,-1 0 0,1 0 0,0 0 0,3-2 0,9-8 0,-13 10 0,1 0 0,0 0 0,0 0 0,1 1 0,-1-1 0,0 0 0,5-1 0,28-20 0,1 10 0,-21 8 0,-12 4 0,0 0 0,0 0 0,1 0 0,-1 0 0,1 0 0,-1 1 0,1-1 0,-1 1 0,0-1 0,1 1 0,0 0 0,-1 1 0,6 0 0,1 2 0,1 1 0,-1 0 0,0 1 0,0 0 0,10 6 0,-4-2 0,-7-4 0,-2-1 0,1 2 0,-1-2 0,0 2 0,-1 0 0,1 0 0,9 12 0,-15-18 0,1 1 0,-1 1 0,0-2 0,0 1 0,1 0 0,-1-1 0,0 1 0,1-1 0,-1 1 0,3 0 0,0 0 0,-13-1 0,-19 0 0,6 0 0,0-1 0,0 0 0,-38-8 0,51 7 0,0 1 0,0 1 0,0-1 0,0 1 0,-11 1 0,-24-1 0,44 0 0,-1 1 0,1-1 0,0 0 0,-1 0 0,0-1 0,1 1 0,-1 0 0,1 0 0,0 0 0,-1 0 0,0 0 0,1 0 0,0 0 0,-1-1 0,1 1 0,0 0 0,-1 0 0,0 0 0,1-1 0,0 0 0,0 1 0,-1 0 0,1 0 0,0-1 0,0 1 0,-1 0 0,0-1 0,1 0 0,0 1 0,1-1 0,-1 1 0,0-1 0,0 1 0,1-1 0,-1 0 0,0 1 0,0-1 0,0 0 0,1 1 0,-1-1 0,0 1 0,1 0 0,-1-1 0,2 0 0,24-19 0,-22 18 0,-1 0 0,0 0 0,0 1 0,0 0 0,0 0 0,1 0 0,-1 1 0,1-1 0,-1 0 0,1 1 0,-1-1 0,1 1 0,-1 0 0,1 0 0,-1 1 0,0 0 0,1-1 0,4 2 0,-5-1 0,-1-1 0,0 1 0,0 0 0,0-1 0,0 1 0,0 0 0,0 1 0,-1-1 0,1 0 0,0 0 0,0 0 0,1 3 0,-1-3 0,-2 0 0,1 0 0,-1 0 0,1 1 0,0-1 0,-1 0 0,0 0 0,1 1 0,-1-1 0,0 0 0,0 0 0,0 0 0,0 0 0,0 1 0,0-1 0,0 0 0,0 1 0,0-1 0,0 0 0,-1 0 0,0 2 0,0-1 0,0-1 0,0 1 0,0-1 0,0 0 0,-1 1 0,1 0 0,0-1 0,-1 0 0,1 0 0,-1 0 0,1 0 0,-1 1 0,0-1 0,1-1 0,-1 1 0,0 0 0,-2 0 0,-6 2 0,1 0 0,-14 1 0,3 1 0,7-3-4,-1 0-1,0-1 1,-1 0-1,2-1 1,-22-1-1,-3 0-1333</inkml:trace>
</inkml:ink>
</file>

<file path=ppt/ink/ink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48"/>
    </inkml:context>
    <inkml:brush xml:id="br0">
      <inkml:brushProperty name="width" value="0.1" units="cm"/>
      <inkml:brushProperty name="height" value="0.1" units="cm"/>
      <inkml:brushProperty name="color" value="#FFC114"/>
    </inkml:brush>
  </inkml:definitions>
  <inkml:trace contextRef="#ctx0" brushRef="#br0">232 55 24575,'-2'-2'0,"1"1"0,-1-1 0,0 1 0,0 0 0,0 0 0,1 0 0,-1-1 0,-1 1 0,2 0 0,-2 1 0,-2-2 0,2 1 0,-1-1 0,0-1 0,0 1 0,0 0 0,0-1 0,-4-4 0,-9-6 0,15 12 0,0 0 0,0 0 0,0 1 0,1-1 0,-2 0 0,1 1 0,0-1 0,0 1 0,0 0 0,0 0 0,0-1 0,-1 1 0,1 0 0,0 0 0,0 1 0,0-1 0,-4 1 0,2 0 0,1 0 0,-1 0 0,1 0 0,0 0 0,0 0 0,0 1 0,0 0 0,0 0 0,0-1 0,-3 4 0,3-2 0,-1-1 0,1 0 0,-1 0 0,0 0 0,1 0 0,-1-1 0,-1 0 0,-3 2 0,2-2 0,2 1 0,-1 0 0,0-1 0,1 2 0,-8 3 0,12-6 0,0 0 0,-1 0 0,1 0 0,0 0 0,0 1 0,-1-1 0,1 0 0,0 0 0,-1 1 0,1-1 0,0 0 0,0 0 0,0 0 0,0 0 0,-1 1 0,1-1 0,0 0 0,0 0 0,0 0 0,0 1 0,0-1 0,0 0 0,0 0 0,0 0 0,-1 1 0,1-1 0,0 0 0,0 0 0,0 1 0,0-1 0,0 0 0,0 0 0,0 0 0,0 1 0,0-1 0,1 0 0,9 2 0,18-6 0,-18 2 45,1 1-1,13-1 1,13-1-1544</inkml:trace>
</inkml:ink>
</file>

<file path=ppt/ink/ink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30"/>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0,'1024'0,"-1020"0</inkml:trace>
</inkml:ink>
</file>

<file path=ppt/ink/ink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31"/>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0,0 0,-2 0,2 0,-1 0,1 0,0 0,0 0,0 0,-1 0</inkml:trace>
</inkml:ink>
</file>

<file path=ppt/ink/ink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32"/>
    </inkml:context>
    <inkml:brush xml:id="br0">
      <inkml:brushProperty name="width" value="0.05" units="cm"/>
      <inkml:brushProperty name="height" value="0.05" units="cm"/>
      <inkml:brushProperty name="color" value="#E71224"/>
    </inkml:brush>
  </inkml:definitions>
  <inkml:trace contextRef="#ctx0" brushRef="#br0">0 14 24575,'197'0'0,"-192"-1"0,0 1 0,0-1 0,0 0 0,9-3 0,17-2 0,-10 6 0,33 3 0,-41-3 0,13 2 0,57 3 0,-29-8 0,-35 2 0,43 1 0,27 3 0,94 4 0,-171-8 0,-1 1 0,12-3 0,-14 1 0,4 1 13,-1 0-1,21 2 0,-7 0-1414</inkml:trace>
</inkml:ink>
</file>

<file path=ppt/ink/ink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33"/>
    </inkml:context>
    <inkml:brush xml:id="br0">
      <inkml:brushProperty name="width" value="0.2" units="cm"/>
      <inkml:brushProperty name="height" value="0.2" units="cm"/>
      <inkml:brushProperty name="color" value="#E71224"/>
    </inkml:brush>
  </inkml:definitions>
  <inkml:trace contextRef="#ctx0" brushRef="#br0">1 1317 24575,'0'-2'0,"1"0"0,-1 0 0,1 0 0,-1 0 0,2 0 0,-2 0 0,1 0 0,1 0 0,-1 0 0,0 0 0,0 1 0,4-4 0,8-12 0,-2-14 0,-8 23 0,-1 2 0,1-2 0,0 1 0,8-13 0,-8 15 0,0 1 0,0-1 0,-1 0 0,-1 0 0,1 0 0,0-1 0,-1 1 0,0 0 0,0-11 0,0 14 0,-1 0 0,1-1 0,-1 0 0,2 1 0,-1 0 0,0-1 0,0 1 0,0 0 0,4-4 0,-4 5 0,1-1 0,-1 0 0,1-1 0,-1 1 0,-1 0 0,2 0 0,-1-1 0,-1 1 0,1 0 0,0 0 0,-1-5 0,0 5 0,0 1 0,0-1 0,0 0 0,0 0 0,0 1 0,0-1 0,0 0 0,1 0 0,-1 0 0,1 1 0,0-1 0,-1 0 0,1 1 0,0-1 0,0 1 0,0-1 0,1 1 0,-1-1 0,0 1 0,2-2 0,-2 2 0,0 0 0,0 0 0,-1-1 0,1 1 0,-1-1 0,1 1 0,0 0 0,-1-1 0,0 0 0,0 1 0,1 0 0,-1-1 0,0-1 0,0 1 0,0 0 0,0 0 0,0 0 0,0 1 0,1-2 0,0 2 0,-1-1 0,3-3 0,0-1 0,1-1 0,-1 0 0,0 0 0,-1 0 0,0 0 0,0 0 0,-1 0 0,1-12 0,-1 16 0,0-2 0,0 2 0,1-1 0,-1 0 0,4-4 0,2-9 0,-2 5 0,-1 1 0,10-16 0,-14 26 0,8-14 0,-8 14 0,0 1 0,0 0 0,1-1 0,-1 1 0,0-1 0,0 1 0,0 0 0,0-1 0,0 1 0,0-1 0,0 1 0,0 0 0,0-1 0,0 0 0,0 1 0,0-1 0,0 1 0,0 0 0,0-1 0,0 1 0,0-1 0,0 1 0,-1 0 0,1-1 0,0 1 0,0 0 0,0-1 0,-1 1 0,1 0 0,-1-1 0,1 1 0,-1 0 0,1 0 0,0 0 0,0 0 0,0 0 0,-1 0 0,1 0 0,0 0 0,-1 0 0,1 0 0,0 0 0,0 0 0,0 0 0,0 0 0,-1 0 0,1 0 0,0 1 0,0-1 0,0 0 0,0 0 0,0 0 0,-1 0 0,1 0 0,0 0 0,0 1 0,0-1 0,-1 0 0,1 0 0,0 0 0,0 0 0,0 1 0,0-1 0,0 0 0,0 0 0,0 0 0,0 0 0,0 1 0,0-1 0,0 0 0,0 0 0,0 0 0,0 1 0,0-1 0,0 0 0,0 0 0,0 0 0,0 0 0,0 1 0,0-1 0,1 0 0,-1 0 0,0 1 0,1-1 0,-1 1 0,0-1 0,0 0 0,0 0 0,0 0 0,0 1 0,0-1 0,0 0 0,1 0 0,-1 0 0,0 0 0,0 1 0,0-1 0,0 0 0,1 0 0,-1 0 0,0 0 0,1 0 0,-1 0 0,0 1 0,0-1 0,0 0 0,1 0 0,-1 0 0,0 0 0,0 0 0,1 0 0,-1 0 0,1 0 0,-1 0 0,0 0 0,0 0 0,0 0 0,1 0 0,-1 0 0,0 0 0,0 0 0,1 0 0,-1-1 0,0 1 0,1 0 0,-1 0 0,0 0 0,0 0 0,0 0 0,1 0 0,-1-1 0,0 1 0,0 0 0,0 0 0,0 0 0,0 0 0,1-1 0,-1 1 0,0 0 0,0 0 0,1-1 0,-1 0 0,1 0 0,-1 0 0,1 0 0,0 1 0,-1-1 0,1 0 0,-1 0 0,0 0 0,0 0 0,1 0 0,-1 0 0,1 0 0,-1 0 0,0 0 0,0 0 0,0-2 0,1-9 0,-1 12 0,0-1 0,0 1 0,1 0 0,-1 0 0,0-1 0,1 1 0,-1 0 0,0 0 0,0 0 0,0-1 0,1 1 0,-1 0 0,0 0 0,0 0 0,0 0 0,1-1 0,-1 1 0,1 0 0,-1 0 0,0 0 0,0 0 0,1 0 0,-1 0 0,0 0 0,1 0 0,-1 0 0,1 0 0,-1 0 0,0 0 0,0 0 0,1 0 0,-1 0 0,0 0 0,0 0 0,1 0 0,-1 0 0,1 0 0,-1 1 0,1 2 0,-10-1 0,9-2 0,-1 0 0,0 0 0,0 1 0,0-1 0,0 0 0,0-1 0,1 1 0,-1 0 0,0 0 0,0 0 0,0 0 0,0 0 0,-1-1 0,2 1 0,0 0 0,0-1 0,0 1 0,-1 0 0,1 0 0,0 0 0,-1-1 0,1 1 0,0 0 0,0 0 0,0-1 0,0 1 0,0 0 0,0 0 0,0-1 0,-1 1 0,1 0 0,0 0 0,0-1 0,0 1 0,0 0 0,0-1 0,0 1 0,0 0 0,1-4 0,0 2 0,0-1 0,0 0 0,1 0 0,2-4 0,5-11 0,-7 13 0,-1 0 0,1 1 0,1-1 0,3-5 0,-5 7 0,2-1 0,-1 0 0,-1 0 0,1 0 0,-1 1 0,1-7 0,-1 8 0,-1-1 0,1 1 0,0 0 0,-1 0 0,1 0 0,1 0 0,-2 0 0,1 0 0,1 0 0,1-1 0,5-10 0,-7 11 0,0 0 0,0 1 0,-1-1 0,0-1 0,0 2 0,1-1 0,-1 0 0,-1-4 0,1 4 0,0 0 0,0 0 0,0 0 0,0 0 0,1 0 0,-1 0 0,0 0 0,3-3 0,-1-1 0,1 1 0,-2-1 0,1 0 0,1-6 0,0-2 0,4 2 0,-7 11 0,2 0 0,-2 0 0,1 0 0,-1 0 0,1-1 0,0 1 0,-1 0 0,1 0 0,-1 0 0,0 0 0,0 0 0,1-3 0,0 1 0,-1 0 0,1 0 0,-1 0 0,2-1 0,-2 2 0,1-1 0,1 0 0,-1 0 0,1 0 0,4-4 0,-4 4 0,0 0 0,0-1 0,0 1 0,0 0 0,0-1 0,-1 0 0,2-6 0,-1 3 0,0-1 0,0 0 0,2 0 0,6-12 0,-2 3 0,1-3 0,-6 12 0,0 1 0,0 0 0,7-10 0,19-32 0,-11 27 0,-9 10 0,-7 10 0,-5 4 0,2-4 0,1 2 0,0 0 0,-1-1 0,1 1 0,0 0 0,0 0 0,0-1 0,0 1 0,0 0 0,0 0 0,0 0 0,0-1 0,-1 1 0,1 0 0,0 0 0,0 0 0,0 0 0,0 0 0,-1-1 0,1 1 0,0 0 0,-1 0 0,1-1 0,0 1 0,0 0 0,0 0 0,-1 0 0,1 0 0,0 0 0,0 0 0,-1 0 0,1 0 0,0 0 0,-1 0 0,1 0 0,0 0 0,0 0 0,-1 0 0,1 0 0,0 0 0,0 0 0,0 0 0,-1 0 0,1 0 0,-1 1 0,1-1 0,0 0 0,0 0 0,0 1 0,-1-1 0,1 0 0,0 0 0,0 0 0,0-1 0,0-2 0,1 1 0,0-1 0,0 0 0,0 1 0,0-1 0,0 0 0,1 1 0,3-5 0,-2 3 0,1 0 0,-1-1 0,0 1 0,0-1 0,-1 1 0,1-1 0,2-8 0,-2 5 0,3-5 0,1 1 0,12-16 0,-7 8 0,-10 17 0,-1 0 0,1 1 0,-1-2 0,0 1 0,1-5 0,-2 6 0,1-1 0,-1 0 0,2 0 0,-2 1 0,1-1 0,1 0 0,-1 1 0,3-3 0,0-1-86,-2 3-56,-1 1 0,1 0 0,-1 1 0,1-2 0,0 2-1,0-1 1,0 0 0,3-1 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5:01:34.951"/>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1,'18'1077,"-18"-1074</inkml:trace>
</inkml:ink>
</file>

<file path=ppt/ink/ink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43"/>
    </inkml:context>
    <inkml:brush xml:id="br0">
      <inkml:brushProperty name="width" value="0.05" units="cm"/>
      <inkml:brushProperty name="height" value="0.05" units="cm"/>
      <inkml:brushProperty name="color" value="#E71224"/>
    </inkml:brush>
  </inkml:definitions>
  <inkml:trace contextRef="#ctx0" brushRef="#br0">987 13 24575,'-9'1'0,"0"-1"0,-16 5 0,20-4 0,0 0 0,0 0 0,-1 0 0,1 0 0,-1-1 0,1 0 0,0 0 0,-1 0 0,1 0 0,0-1 0,-8-1 0,1-2 0,0 2 0,-1 0 0,1 0 0,-1 1 0,1-1 0,0 2 0,-22 2 0,-30-2 0,19-4 0,-30-2 0,-184 6 0,210 4 0,18-1 0,5 0 0,-10 0 0,-131-3-1365</inkml:trace>
</inkml:ink>
</file>

<file path=ppt/ink/ink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44"/>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45"/>
    </inkml:context>
    <inkml:brush xml:id="br0">
      <inkml:brushProperty name="width" value="0.2" units="cm"/>
      <inkml:brushProperty name="height" value="0.2" units="cm"/>
      <inkml:brushProperty name="color" value="#E71224"/>
    </inkml:brush>
  </inkml:definitions>
  <inkml:trace contextRef="#ctx0" brushRef="#br0">0 1215 24575,'15'-4'0,"1"1"0,17-2 0,5-1 0,-24 4 0,-1 1 0,0 0 0,25 3 0,-3-1 0,88 4 0,-41-1 0,21-4 0,18 0 0,-115 1 0,-1 1 0,1-1 0,-1 0 0,0 1 0,0 0 0,9 4 0,8 3 0,-21-8 0,0-1 0,1 1 0,-1 0 0,0 0 0,0-1 0,1 1 0,-2 1 0,1-1 0,1-1 0,0 3 0,10 7 0,-13-12 0,-1 1 0,1-1 0,0-1 0,0 1 0,0 0 0,0 0 0,1-1 0,-1 1 0,1 0 0,0 0 0,-1-1 0,1-2 0,1 2 0,0 0 0,0 0 0,0 1 0,-1-2 0,1 2 0,-1-1 0,0 0 0,0 0 0,0 0 0,0 0 0,0 0 0,-1 0 0,1 0 0,-3-3 0,0-4 0,1 0 0,-3-20 0,3 18 0,-5-19 0,3 17 0,2 12 0,1-2 0,-1 2 0,2-1 0,-1-1 0,0 2 0,0-1 0,1-1 0,0 1 0,0 0 0,0-5 0,3 13 0,-3-4 0,1 0 0,0-1 0,-1 1 0,0 0 0,1 0 0,-1 0 0,0-1 0,0 1 0,1 0 0,-1 0 0,0 0 0,0-1 0,0 1 0,0 0 0,0 0 0,0 0 0,0 0 0,0 0 0,-1-1 0,1 1 0,0 0 0,-1 1 0,-2 1 0,0 0 0,0-1 0,-1 1 0,0-1 0,1 1 0,-1-1 0,0 0 0,0 0 0,0-1 0,-7 2 0,-15 8 0,23-9 0,0-1 0,0 0 0,-1 0 0,1 0 0,0 0 0,-1-1 0,0 1 0,-6-1 0,-32 0 0,19-1 0,0 1 0,-2 0 0,0 0 0,0 1 0,-33 6 0,-53 10 0,104-17 0,-9 2 0,1-1 0,-1-1 0,0-1 0,1 1 0,-1-2 0,-25-5 0,37 6 0,0 0 0,1 0 0,0 0 0,0-1 0,0 0 0,0 1 0,0-1 0,0 0 0,0 0 0,-2-2 0,4 3 0,0 0 0,0 1 0,1-1 0,-1 0 0,1 0 0,-1 0 0,0 0 0,1 0 0,-1 0 0,1 0 0,0 0 0,0 1 0,-1-1 0,1 0 0,0 0 0,-1-1 0,1 1 0,0 0 0,0 0 0,1 0 0,-1 1 0,0-1 0,1 0 0,-1 0 0,0-1 0,0 1 0,1 1 0,-1-1 0,1 0 0,0 0 0,-1 0 0,1 0 0,-1 1 0,1-1 0,1-1 0,1-1 0,0 0 0,1 0 0,0 1 0,-1-1 0,1 1 0,0-1 0,0 1 0,1 1 0,-1-1 0,0 0 0,6-1 0,3 0 0,0 1 0,21-2 0,-9 2 0,57-12 0,-55 9 0,-22 4 0,-1 0 0,1-1 0,0 1 0,0 1 0,0-1 0,9 1 0,16 2 0,49-3 0,-47-5 0,-17 2 0,8 1 0,-18 2 0,0 1 0,0-1 0,0 0 0,1 0 0,-1-1 0,7-2 0,-12 4 0,0 0 0,0 0 0,0 0 0,0 0 0,0 0 0,0 0 0,0 0 0,0 0 0,0 0 0,0 0 0,0 0 0,0 0 0,0 0 0,0 0 0,0 0 0,0 0 0,0 0 0,1-1 0,-1 1 0,0 0 0,0 0 0,0 0 0,0 0 0,0 0 0,0 0 0,0 0 0,0 0 0,0 0 0,0 0 0,0 0 0,0 0 0,0 0 0,0-1 0,0 1 0,0 0 0,-1 0 0,1 0 0,0 0 0,0 0 0,0 0 0,0-1 0,0 1 0,0 0 0,0 0 0,0 0 0,0 0 0,0 0 0,0 0 0,0 0 0,-6-3 0,-7-1 0,-4 1 0,0 1 0,0 0 0,1 2 0,-1 0 0,0 0 0,-18 3 0,17-1 0,-10 1 0,-32 0 0,26-4 0,-45-7 0,65 7 0,9 1 0,2 0 0,-1 0 0,-1-1 0,2 1 0,-6-2 0,8 2 0,0-1 0,0 1 0,1 0 0,-1-1 0,0 0 0,0 1 0,1 0 0,-1-1 0,0 1 0,1-1 0,-1 1 0,1-1 0,-1 0 0,0 1 0,1-1 0,0 1 0,-1-1 0,1 0 0,0 1 0,0-1 0,-1 0 0,1 0 0,-1 0 0,1 1 0,0-1 0,0 0 0,0 1 0,0-1 0,0-1 0,0-56 0,-1 34 0,4-34 0,1 30 0,6-38 0,0 31 0,1 1 0,18-38 0,8-18 0,-33 80 0,-1 1 0,3-18 0,2-10 0,-8 37 0,0 0 0,0 0 0,0 1 0,0-1 0,0 0 0,0 0 0,0 0 0,0 0 0,1 0 0,-1 0 0,0 0 0,0 0 0,0 0 0,0 0 0,0 0 0,0 0 0,0 0 0,0 0 0,0 0 0,0 0 0,0 0 0,0 0 0,0 0 0,0 0 0,0 0 0,0 0 0,1 0 0,-1 0 0,0 0 0,0-1 0,0 9 0,-2 10 0,-10 52 0,0 128 0,13-171 0,1-1 0,3 1 0,11 43 0,-11-49 0,-2 2 0,0-2 0,-1 25 0,18-132 0,-12 59 0,-1 0 0,-2-1 0,2-40 0,-6 9 0,-3-70 0,-1 77 0,-1-31 0,7 28 0,-2 49 0,0-1 0,0 1 0,1-1 0,0 1 0,0-1 0,5-7 0,-5 15 0,-1 6 0,-1 7 0,2 93 0,31 193 0,-8-189 0,-18-86 0,2 0 0,16 35 0,-15-38 0,4 4 0,-10-43 0,-1-158 0,-4 100 0,0 43 0,-11-60 0,-17-32 0,23 99 0,-12-40 0,13 45 0,1-1 0,1 0 0,1-28 0,2 35 0,-1 8 0,1 0 0,0-1 0,1 0 0,-1 1 0,2 0 0,2-11 0,-4 17 0,0 0 0,0 0 0,0 0 0,0 0 0,0 0 0,0 0 0,0 0 0,0 0 0,0 0 0,0 0 0,0-1 0,0 1 0,0 0 0,0 0 0,0 0 0,0 0 0,0 0 0,0 0 0,1 0 0,-1 0 0,0 0 0,0 0 0,0 0 0,0 0 0,0 0 0,0 0 0,0 0 0,0 0 0,0 0 0,1 0 0,-1 0 0,0 0 0,0 0 0,0 0 0,0 0 0,0 0 0,0 0 0,0 0 0,0 0 0,0 0 0,0 0 0,0 0 0,0 0 0,0 0 0,0 0 0,0 0 0,0 0 0,0 0 0,1 0 0,-1 0 0,0 0 0,0 0 0,0 0 0,0 0 0,0 0 0,0 1 0,0-1 0,0 0 0,0 0 0,4 6 0,3 10 0,-6-14 0,58 174 0,-36-98 0,-17-51 0,6 47 0,-7-34 0,9 27 0,13 47 0,-10-51 0,-12-47 0,3 30 0,-9-73 0,-34-177 0,-2-12 0,-1 70 0,32 127 0,-31-118 0,34 125 0,-6-27 0,9 36 0,0 0 0,-1 0 0,2 1 0,-1-1 0,0 0 0,0 0 0,1 0 0,-1 1 0,2-1 0,-2 1 0,4-5 0,1-1 0,-2-1 0,1 1 0,3-11 0,4-10 0,-11 29 0,0 0 0,0-1 0,0 1 0,0 0 0,0 0 0,0 0 0,0 0 0,0 0 0,0 0 0,0 0 0,0-1 0,0 1 0,0 0 0,1 0 0,-1 0 0,0 0 0,0 0 0,0 0 0,0 0 0,1 0 0,-1 0 0,0 0 0,0-1 0,0 1 0,0 0 0,0 0 0,0 0 0,0 0 0,0 0 0,1 0 0,-1 0 0,0 0 0,0 0 0,0 0 0,0 0 0,0 0 0,0 0 0,1 0 0,-1 0 0,0 0 0,0 0 0,0 0 0,1 0 0,-1 0 0,4 6 0,3 10 0,-6-15 0,10 26 0,-7-20 0,-1 0 0,0 0 0,-1 0 0,3 15 0,-4-15 0,1 0 0,0 0 0,3 7 0,2 10 0,1 2 0,-4-14 0,3 23 0,0 3 0,0-3 0,4 22 0,-9-43 0,1 24 0,0-6 0,1 32 0,2-6 0,2-23 0,-4-7 0,3 35 0,-7-62 0,5 33 0,-2-23 0,0 21 0,-3-19 0,1 0 0,1 0 0,0 0 0,1 1 0,0-2 0,8 19 0,-7-18 0,1 1 0,-2-1 0,-1 1 0,2 17 0,-4-23 0,1-1-341,1 0 0,-1 0-1,3 7 1</inkml:trace>
</inkml:ink>
</file>

<file path=ppt/ink/ink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34"/>
    </inkml:context>
    <inkml:brush xml:id="br0">
      <inkml:brushProperty name="width" value="0.2" units="cm"/>
      <inkml:brushProperty name="height" value="0.2" units="cm"/>
      <inkml:brushProperty name="color" value="#E71224"/>
    </inkml:brush>
  </inkml:definitions>
  <inkml:trace contextRef="#ctx0" brushRef="#br0">1 108 24575,'1'-4'0,"-1"0"0,1 1 0,1-1 0,-1 1 0,0-1 0,1 1 0,0 0 0,0-1 0,0 1 0,0 0 0,5-4 0,-3 2 0,27-39 0,-30 43 0,0 0 0,0 0 0,-1 0 0,1 0 0,0 0 0,0 1 0,0-1 0,0 0 0,0 1 0,0-1 0,0 0 0,0 1 0,0-1 0,0 1 0,0 0 0,1-1 0,-1 1 0,0 0 0,1-1 0,0 1 0,-2 1 0,1-1 0,0 0 0,0 0 0,-1 1 0,1-1 0,0 0 0,0 1 0,-1-1 0,1 1 0,-1-1 0,1 1 0,0-1 0,-1 1 0,1-1 0,-1 1 0,0-1 0,1 1 0,0 0 0,-1 0 0,0 0 0,0-1 0,1 1 0,-1 0 0,0-1 0,0 1 0,0 0 0,0-1 0,0 2 0,11 60 0,-8-36 0,1 49 0,-4-72 0,1-2 0,-1 1 0,1 0 0,-1 0 0,0 0 0,1 0 0,1 2 0,-2-4 0,0 0 0,0 0 0,0 0 0,0 0 0,0 0 0,0 1 0,0-1 0,0 0 0,0 0 0,0 0 0,0 0 0,0 0 0,0 0 0,0 0 0,0 0 0,0 0 0,0 0 0,1 0 0,-1 0 0,0 0 0,0 0 0,0 1 0,0-1 0,0 0 0,1 0 0,-1 0 0,0 0 0,0 0 0,0 0 0,0 0 0,0 0 0,0 0 0,0 0 0,0 0 0,0 0 0,0 0 0,0 0 0,1 0 0,-1 0 0,0 0 0,0 0 0,0 0 0,0 0 0,0 0 0,0 0 0,0 0 0,0-1 0,3-8 0,-3 10 0,0 4 0,0 0 0,0 0 0,0 0 0,1 0 0,0 0 0,0-1 0,1 1 0,1 5 0,-2-7 0,1 0 0,-1-1 0,-1 1 0,1 0 0,0 0 0,-1 0 0,0-1 0,0 1 0,0 0 0,-1 6 0,0-5 0,1 0 0,0 0 0,0 0 0,2 7 0,-1-5 0,0 0 0,0 1 0,-1 10 0,0-11 0,0 0 0,0 0 0,0 0 0,3 8 0,1-4 0,-3-7 0,0 1 0,0-1 0,0 1 0,0 0 0,-1-1 0,1 6 0,6 48 0,-8-44 0,1 22 0,0-33 0,0 0 0,1 0 0,0 1 0,-1-1 0,1 0 0,-1 0 0,1 0 0,0 0 0,0 1 0,1-1 0,1 2 0,-4-24 0,-1 15 0,1 0 0,0 0 0,0 0 0,-1 0 0,2-9 0,-4-17 0,-4-14 0,7 38 0,-1-1 0,2 1 0,0-13 0,-1-8 0,-1 13 0,2 9 0,-1 1 0,1-2 0,-3-5 0,-2-3 0,1 0 0,1 0 0,1 0 0,-1-27 0,-1 113 0,-3 31 0,7-64 0,0 37 0,2-66 0,1 1 0,-1-1 0,1 1 0,1-1 0,-1 0 0,2 0 0,-1-1 0,2 1 0,7 9 0,-10-14 0,8 10 0,-11-14 0,0 0 0,0 0 0,1 0 0,-1 1 0,1-1 0,-1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0,3 8 0,-2 8 0,-1-10 0,-1 2 0,1 0 0,1 0 0,-1 0 0,2-1 0,2 10 0,0-2 0,-1 0 0,-1 0 0,0 20 0,-1-17 0,0 12 0,-1-20 0,0 0 0,0 0 0,5 18 0,0-8 0,3 36 0,-5-32 0,1 25 0,-4-34 0,5 20 0,-2-21 0,0 21 0,-3-30-195,0-1 0,1 1 0,-1-1 0,2 1 0,-1-1 0,2 4 0</inkml:trace>
</inkml:ink>
</file>

<file path=ppt/ink/ink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35"/>
    </inkml:context>
    <inkml:brush xml:id="br0">
      <inkml:brushProperty name="width" value="0.2" units="cm"/>
      <inkml:brushProperty name="height" value="0.2" units="cm"/>
      <inkml:brushProperty name="color" value="#E71224"/>
    </inkml:brush>
  </inkml:definitions>
  <inkml:trace contextRef="#ctx0" brushRef="#br0">49 335 24575,'0'-5'0,"0"-1"0,0 0 0,0 0 0,-1 0 0,1 1 0,-2-1 0,-1-6 0,1 5 0,0-1 0,1 0 0,0 1 0,0-1 0,1-8 0,-2-16 0,2 31 0,0-3 0,-1-1 0,0 1 0,0-1 0,0 1 0,-3-8 0,-2-10 0,3 6 0,2 9 0,0 1 0,0-1 0,1-11 0,0 11 0,0 0 0,-1 0 0,-2-11 0,0-1 51,2 15-334,0 0 0,1 0 0,-1 0-1,-3-7 1</inkml:trace>
</inkml:ink>
</file>

<file path=ppt/ink/ink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36"/>
    </inkml:context>
    <inkml:brush xml:id="br0">
      <inkml:brushProperty name="width" value="0.2" units="cm"/>
      <inkml:brushProperty name="height" value="0.2" units="cm"/>
      <inkml:brushProperty name="color" value="#E71224"/>
    </inkml:brush>
  </inkml:definitions>
  <inkml:trace contextRef="#ctx0" brushRef="#br0">0 14 24575,'2'-1'0,"1"-1"0,-1 0 0,1 1 0,0 0 0,-1 0 0,0 0 0,1 0 0,0 0 0,5-1 0,-7 3 0,-1 0 0,0 0 0,1 0 0,0 1 0,-1-1 0,0 0 0,0 0 0,0 1 0,0-1 0,0 2 0,0 4 0,4 4-1365</inkml:trace>
</inkml:ink>
</file>

<file path=ppt/ink/ink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37"/>
    </inkml:context>
    <inkml:brush xml:id="br0">
      <inkml:brushProperty name="width" value="0.1" units="cm"/>
      <inkml:brushProperty name="height" value="0.1" units="cm"/>
      <inkml:brushProperty name="color" value="#E71224"/>
    </inkml:brush>
  </inkml:definitions>
  <inkml:trace contextRef="#ctx0" brushRef="#br0">0 68 24575,'1'0'0,"1"-1"0,-1 0 0,0 1 0,0-2 0,0 2 0,0-1 0,1 0 0,-2 0 0,1 0 0,0 0 0,1-1 0,6-6 0,-4 5 0,0 0 0,0 1 0,0-1 0,-1-1 0,1 1 0,-1-1 0,0 1 0,0-1 0,-1 0 0,0 1 0,4-9 0,-7 14 0,1 0 0,-1 0 0,0 0 0,0 1 0,1-1 0,0 0 0,0 0 0,-1 1 0,1-1 0,0 0 0,1 0 0,-1 1 0,0-1 0,1 0 0,-1 0 0,1 1 0,0-1 0,0 0 0,0 0 0,0 0 0,3 3 0,4 12 0,-8-17 0,1 1 0,-1-1 0,0 1 0,0-1 0,0 1 0,1-1 0,-1 1 0,0-1 0,0 1 0,0 0 0,0-1 0,0 1 0,0-1 0,0 1 0,0-1 0,0 1 0,0-1 0,0 1 0,0-1 0,-1 1 0,1-1 0,0 1 0,0-1 0,0 1 0,-1-1 0,1 0 0,0 1 0,-1 0 0,1-1 0,-1 1 0,0-2 0,1-1 0,-1 0 0,0 0 0,1 1 0,0-1 0,0 0 0,-1 1 0,1-1 0,1-3 0,-1 5 0,-4-19 131,1 6-1627</inkml:trace>
</inkml:ink>
</file>

<file path=ppt/ink/ink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38"/>
    </inkml:context>
    <inkml:brush xml:id="br0">
      <inkml:brushProperty name="width" value="0.05" units="cm"/>
      <inkml:brushProperty name="height" value="0.05" units="cm"/>
      <inkml:brushProperty name="color" value="#E71224"/>
    </inkml:brush>
  </inkml:definitions>
  <inkml:trace contextRef="#ctx0" brushRef="#br0">1 1 24575,'7'0'0,"-6"0"0,-1 0 0,1 0 0,0-1 0,0 1 0,-1 0 0,1 0 0,0 0 0,-1 0 0,1 0 0,0 0 0,0 0 0,-1 1 0,1-1 0,-1 0 0,1 0 0,0 0 0,-1 0 0,1 1 0,0-1 0,0 0 0,-1 1 0,0-1 0,1 0 0,-1 1 0,1-1 0,0 1 0,-1-1 0,0 0 0,1 1 0,-1-1 0,0 1 0,1-1 0,-1 1 0,1-1 0,-1 1 0,0 0 0,0 0 0,0-1 0,0 1 0,1-1 0,-1 1 0,0 1 0,2 9 0,1 2 0,-1 20 0,6 2 0,-4 55 0,-3-82-9,0 1 1,1 0-1,1 0 0,0-1 0,0 1 0,6 11 0,2 3-1294</inkml:trace>
</inkml:ink>
</file>

<file path=ppt/ink/ink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41"/>
    </inkml:context>
    <inkml:brush xml:id="br0">
      <inkml:brushProperty name="width" value="0.05" units="cm"/>
      <inkml:brushProperty name="height" value="0.05" units="cm"/>
      <inkml:brushProperty name="color" value="#E71224"/>
    </inkml:brush>
  </inkml:definitions>
  <inkml:trace contextRef="#ctx0" brushRef="#br0">65 1 24575,'-1'0'0,"-1"0"0,1 0 0,-1 1 0,1-1 0,-1 0 0,1 1 0,-1-1 0,1 1 0,-1-1 0,1 1 0,-1 0 0,1-1 0,-1 1 0,1 0 0,0 0 0,0 0 0,0 0 0,-1 0 0,2 0 0,-2 0 0,0 3 0,-2 1 0,1 1 0,0 0 0,-3 10 0,0-4 0,-5 15-1365</inkml:trace>
</inkml:ink>
</file>

<file path=ppt/ink/ink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42"/>
    </inkml:context>
    <inkml:brush xml:id="br0">
      <inkml:brushProperty name="width" value="0.05" units="cm"/>
      <inkml:brushProperty name="height" value="0.05" units="cm"/>
      <inkml:brushProperty name="color" value="#E71224"/>
    </inkml:brush>
  </inkml:definitions>
  <inkml:trace contextRef="#ctx0" brushRef="#br0">13 1 24575,'-1'0'0,"0"1"0,0-1 0,-1 1 0,1 1 0,-1-1 0,1 1 0,-1 1 0,2 0 0,-1-1 0,0 0 0</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5:03:27.843"/>
    </inkml:context>
    <inkml:brush xml:id="br0">
      <inkml:brushProperty name="width" value="0.1" units="cm"/>
      <inkml:brushProperty name="height" value="0.1" units="cm"/>
      <inkml:brushProperty name="color" value="#00A0D7"/>
    </inkml:brush>
  </inkml:definitions>
  <inkml:trace contextRef="#ctx0" brushRef="#br0">3187 583 24575,'1'5'0,"0"-1"0,1 0 0,-1 0 0,1 0 0,0 0 0,0 0 0,1-1 0,3 6 0,7 13 0,-5-6 0,0-1 0,1 1 0,0-1 0,1-1 0,1 0 0,0 0 0,15 12 0,-26-26 0,0 0 0,-1 0 0,1 0 0,0 0 0,0 0 0,0 0 0,0 0 0,0-1 0,0 1 0,0 0 0,0 0 0,0 0 0,0 0 0,0 0 0,0 0 0,0-1 0,0 1 0,0 0 0,0 0 0,0 0 0,0 0 0,0 0 0,0 0 0,0-1 0,0 1 0,0 0 0,0 0 0,0 0 0,0 0 0,0 0 0,0 0 0,0 0 0,1-1 0,-1 1 0,0 0 0,0 0 0,0 0 0,0 0 0,0 0 0,0 0 0,0 0 0,0 0 0,1 0 0,-1 0 0,0 0 0,0 0 0,0 0 0,0 0 0,0-1 0,0 1 0,0 0 0,1 0 0,-1 0 0,0 0 0,0 0 0,0 0 0,0 0 0,0 1 0,0-1 0,1 0 0,-1 0 0,0 0 0,0 0 0,0 0 0,0 0 0,0 0 0,1 0 0,-5-16 0,-2 9 0,3 29 0,4-12 0,1 0 0,0 0 0,1 0 0,1 0 0,-1 0 0,1-1 0,1 1 0,0-1 0,11 15 0,15 34 0,-25-46 0,-5-10 0,0 0 0,0-1 0,-1 1 0,1 0 0,0 0 0,-1-1 0,1 1 0,-1 0 0,0 0 0,1 3 0,-1-4 0,-1 0 0,1-1 0,-1 1 0,1 0 0,-1-1 0,0 1 0,1 0 0,-1-1 0,0 1 0,1-1 0,-1 1 0,0-1 0,1 1 0,-1-1 0,0 1 0,0-1 0,0 0 0,0 1 0,1-1 0,-1 0 0,0 0 0,0 0 0,0 0 0,0 0 0,0 0 0,0 0 0,1 0 0,-3 0 0,-27 1 0,-40 5 0,44-2 0,0 0 0,0-2 0,0 0 0,0-2 0,0-1 0,-30-5 0,-69-5 0,69 1 0,33 5 0,-2 1 0,-40-1 0,-47-6 0,95 11 0,0-2 0,-29-6 0,30 4 0,-1 1 0,-33-1 0,18 4 0,18-1 0,0 1 0,0 1 0,0 0 0,0 1 0,1 0 0,-20 6 0,21-5 0,0 0 0,0-1 0,0 0 0,-1-1 0,1 0 0,-18-2 0,14 0 0,-1 2 0,-27 3 0,-86 8 0,94-8 0,-1-1 0,-64-5 0,24 0 0,-802 2 0,718-11 0,31 6 0,49 0 0,-223 4 0,155 2 0,147-1 0,-1 0 0,1-1 0,0 1 0,0-1 0,-1 1 0,1-1 0,0 0 0,0 1 0,0-1 0,0 0 0,0 0 0,0-1 0,0 1 0,0 0 0,1-1 0,-1 1 0,0-1 0,1 1 0,-1-1 0,1 0 0,0 0 0,-1 0 0,1 0 0,0 0 0,0 0 0,0 0 0,0 0 0,1 0 0,-1 0 0,1 0 0,-1-1 0,1-3 0,-2-9 0,0-1 0,2 0 0,2-28 0,-1 15 0,10-98 0,-10 111 0,0-1 0,8-31 0,1-9 0,0-123 0,-9 122 0,-2-63 0,-1 112 0,0 0 0,0 0 0,-1 0 0,0 0 0,-1 1 0,0-1 0,0 1 0,-1 0 0,0 0 0,0 0 0,-12-12 0,17 20 0,0 0 0,0 0 0,0 0 0,0 0 0,0 0 0,0 0 0,0 0 0,-1 0 0,1 0 0,0 0 0,0-1 0,0 1 0,0 0 0,0 0 0,0 0 0,0 0 0,-1 0 0,1 0 0,0 0 0,0 0 0,0 0 0,0 0 0,0 0 0,0 0 0,-1 0 0,1 0 0,0 0 0,0 0 0,0 0 0,0 0 0,0 1 0,0-1 0,0 0 0,-1 0 0,1 0 0,0 0 0,0 0 0,0 0 0,0 0 0,0 0 0,0 0 0,0 0 0,0 0 0,0 1 0,0-1 0,-1 0 0,1 0 0,0 0 0,0 0 0,0 0 0,0 0 0,0 0 0,0 1 0,0-1 0,0 0 0,0 0 0,0 0 0,0 0 0,0 0 0,0 1 0,-2 14 0,1 15 0,11 162 0,-10-184 0,2 29 0,2 0 0,1-1 0,15 56 0,-19-138 0,0 17 0,-2-37 0,2-78 0,2 127 0,0 1 0,8-23 0,2-12 0,-12 46 0,0-1 0,0 1 0,1-1 0,0 1 0,0 0 0,0-1 0,0 1 0,7-9 0,-7 12 0,0 0 0,-1 0 0,1 1 0,1-1 0,-1 1 0,0-1 0,0 1 0,1-1 0,-1 1 0,0 0 0,1 0 0,0 1 0,-1-1 0,1 0 0,-1 1 0,1-1 0,0 1 0,-1 0 0,1 0 0,3 0 0,17 1 0,1 0 0,-1 2 0,1 0 0,25 8 0,-22-5 0,48 5 0,-36-7 0,-25-2 0,29 4 0,59 1 0,10 4 0,49-12 0,-356-21 0,179 21 0,0-1 0,-26-7 0,42 9 0,0 0 0,0 0 0,1 0 0,-1 0 0,0 0 0,0 0 0,0 0 0,0 0 0,0 0 0,0 0 0,0 0 0,0 0 0,0 0 0,0 0 0,0 0 0,0 0 0,0 0 0,0 0 0,0 0 0,0 0 0,1 0 0,-1 0 0,0 0 0,0 0 0,0 0 0,0-1 0,0 1 0,0 0 0,0 0 0,0 0 0,0 0 0,0 0 0,0 0 0,0 0 0,0 0 0,0 0 0,0 0 0,0 0 0,0 0 0,0 0 0,0-1 0,0 1 0,0 0 0,0 0 0,0 0 0,0 0 0,0 0 0,0 0 0,0 0 0,-1 0 0,1 0 0,0 0 0,0 0 0,0 0 0,13-3 0,16 0 0,149-7 0,81 7 0,-136 5 0,1242-2 0,-1260 12 0,-49-14 0,78 4 0,-132-2 0,-1 0 0,1 1 0,-1-1 0,0 1 0,1-1 0,-1 1 0,0 0 0,1 0 0,-1-1 0,0 1 0,0 0 0,0 0 0,1 0 0,-1 1 0,0-1 0,-1 0 0,1 0 0,0 0 0,0 1 0,0-1 0,-1 0 0,1 1 0,0 2 0,11 42 0,-5-16 0,17 53 0,-11-44 0,3-1 0,1 0 0,26 41 0,46 57 0,-78-116 0,-2-1 0,0 1 0,0 1 0,8 35 0,12 30 0,1-1 0,-28-81 0,0 0 0,-1 1 0,1-1 0,-1 1 0,0 0 0,0-1 0,-1 1 0,1 0 0,-1 9 0,0-12 0,0-1 0,0 1 0,-1-1 0,1 0 0,0 1 0,-1-1 0,1 1 0,0-1 0,-1 1 0,0-1 0,1 0 0,-1 1 0,0-1 0,0 0 0,0 0 0,0 0 0,0 1 0,0-1 0,0 0 0,0 0 0,0 0 0,0-1 0,0 1 0,-1 0 0,1 0 0,0-1 0,-1 1 0,1-1 0,-1 1 0,1-1 0,0 1 0,-1-1 0,-2 0 0,-145-2 0,84-8 0,49 6 0,-1 1 0,-32-1 0,40 3 0,0 1 0,0-2 0,0 1 0,0-1 0,0 0 0,0-1 0,-14-6 0,15 6 0,-9-2 0,0 1 0,0 1 0,-1 0 0,-27 1 0,28 1 0,-233-2 0,133 5 0,-32 9 0,-354-12 0,479 3 0,-46 7 0,46-5 0,-47 3 0,-66-6 0,-154-3 0,228-9 0,49 8 0,0 0 0,-1 1 0,-17 0 0,10 0 0,-1 0 0,0-2 0,-36-9 0,37 7 0,0 0 0,-1 2 0,-41-2 0,-412 7 0,474-1 0,0 0 0,-1-1 0,1 1 0,0 0 0,0-1 0,0 1 0,-1-1 0,1 0 0,0 0 0,0 0 0,0 0 0,0 0 0,0 0 0,0 0 0,1-1 0,-1 1 0,0-1 0,1 1 0,-1-1 0,1 0 0,-1 1 0,1-1 0,0 0 0,0 0 0,0 0 0,0 0 0,0 0 0,0 0 0,0 0 0,1-1 0,-1 1 0,0-4 0,-1-9 0,1 0 0,1 1 0,0-1 0,2-17 0,0 0 0,-2-433 0,7 409 0,-6 51 0,0 0 0,0 1 0,0-1 0,1 1 0,0-1 0,0 1 0,0 0 0,1 0 0,5-7 0,-7 10 0,-1 0 0,1 0 0,0 0 0,0 0 0,0 0 0,0 0 0,0 0 0,0 1 0,0-1 0,0 0 0,0 1 0,0-1 0,1 1 0,-1-1 0,0 1 0,0-1 0,0 1 0,1 0 0,-1 0 0,0 0 0,0 0 0,1 0 0,-1 0 0,0 0 0,1 0 0,-1 0 0,0 0 0,0 1 0,0-1 0,1 1 0,-1-1 0,0 1 0,0-1 0,0 1 0,0 0 0,0-1 0,0 1 0,0 0 0,0 0 0,0 0 0,0 0 0,0 0 0,1 1 0,0 2 0,0-1 0,0 1 0,0 0 0,0 0 0,0 0 0,-1 0 0,0 0 0,0 0 0,0 0 0,0 0 0,0 8 0,-4 77 0,5 108 0,9-80 0,-7-75 0,1 43 0,-5-80 0,0 4 0,0 1 0,0 0 0,1 0 0,0-1 0,5 16 0,-5-22 0,-1-1 0,1 0 0,0 0 0,1 0 0,-1 0 0,0 0 0,1 0 0,-1 0 0,1 0 0,-1 0 0,1-1 0,0 1 0,0 0 0,0-1 0,0 0 0,0 1 0,0-1 0,0 0 0,0 0 0,0 0 0,1-1 0,-1 1 0,0 0 0,1-1 0,-1 1 0,0-1 0,1 0 0,3 0 0,0 0 0,-1 1 0,1-1 0,0 0 0,-1-1 0,1 1 0,0-1 0,8-2 0,-12 2 0,-1 1 0,0-1 0,1 0 0,-1 0 0,0 0 0,1 1 0,-1-2 0,0 1 0,0 0 0,0 0 0,0 0 0,0 0 0,0-1 0,0 1 0,-1 0 0,1-1 0,0 1 0,-1-1 0,1 1 0,-1-1 0,1 1 0,-1-1 0,0 1 0,1-1 0,-1 1 0,0-1 0,0 1 0,-1-3 0,-12-168 0,12 153 0,-1 0 0,0 0 0,-9-29 0,6 30 0,1-1 0,1 0 0,-1-31 0,4 19 0,2 5 0,-2 0 0,-1 0 0,-1 1 0,-1-1 0,-10-40 0,13 66 0,0 0 0,0 0 0,0 0 0,0 0 0,0 0 0,0 0 0,0-1 0,0 1 0,0 0 0,0 0 0,0 0 0,0 0 0,0 0 0,0 0 0,0 0 0,0 0 0,0-1 0,0 1 0,0 0 0,0 0 0,0 0 0,0 0 0,0 0 0,0 0 0,0 0 0,0 0 0,0 0 0,0-1 0,-1 1 0,1 0 0,0 0 0,0 0 0,0 0 0,0 0 0,0 0 0,0 0 0,0 0 0,0 0 0,0 0 0,-1 0 0,1 0 0,0 0 0,0 0 0,0 0 0,0 0 0,0 0 0,0 0 0,0 0 0,0 0 0,-1 0 0,1 0 0,0 0 0,0 0 0,0 0 0,0 0 0,0 0 0,0 0 0,0 0 0,0 0 0,-1 0 0,1 0 0,0 0 0,0 1 0,0-1 0,-4 10 0,0 15 0,0 320 0,6-187 0,-1-146 0,0 1 0,1 0 0,1 0 0,0-1 0,1 0 0,5 14 0,-8-24 0,0-1 0,0 0 0,1 0 0,-1 1 0,0-1 0,1 0 0,-1 0 0,0-1 0,1 1 0,-1 0 0,1 0 0,-1-1 0,1 1 0,-1-1 0,1 1 0,0-1 0,-1 0 0,1 1 0,0-1 0,2 0 0,41-1 0,-33 0 0,14 2 0,-19-1 0,0 1 0,0-1 0,0 0 0,0-1 0,0 0 0,12-3 0,-18 4 0,0-1 0,0-1 0,0 1 0,0 0 0,0 0 0,0 0 0,0-1 0,0 1 0,0 0 0,-1-1 0,1 1 0,0-1 0,-1 1 0,1 0 0,-1-1 0,0 0 0,1 1 0,-1-1 0,0 1 0,0-1 0,0 1 0,0-1 0,0 1 0,0-1 0,-1 0 0,1-1 0,-10-43 0,10 45 0,-28-91 0,-1-86 0,9 8 0,14 130 0,4 33 0,0-1 0,1 0 0,0 0 0,0 0 0,1 0 0,0 0 0,0 0 0,1 0 0,0 0 0,2-10 0,-2 18 0,-1 0 0,0-1 0,1 1 0,-1 0 0,0-1 0,0 1 0,0-1 0,0 1 0,1-1 0,-1 1 0,0-1 0,0 1 0,0 0 0,0-1 0,0 1 0,0-1 0,0 1 0,0-1 0,0 1 0,0-1 0,0 1 0,-1-1 0,1 1 0,0 0 0,0-1 0,0 1 0,0-1 0,-1 1 0,1-1 0,-15 0 0,8 1 0,-32-2 0,38 2 0,1 0 0,-1 0 0,0 0 0,1 0 0,-1 0 0,1 0 0,-1-1 0,1 1 0,-1 0 0,0 0 0,1 0 0,-1-1 0,1 1 0,-1 0 0,1 0 0,-1-1 0,1 1 0,-1 0 0,1-1 0,0 1 0,-1-1 0,1 1 0,-1 0 0,1-1 0,0 1 0,-1-1 0,1 1 0,0-1 0,0 1 0,0-1 0,-1 0 0,1 1 0,0-1 0,0 1 0,0-1 0,0 1 0,0-1 0,0 0 0,0 1 0,0-1 0,0 1 0,0-1 0,0 1 0,0-1 0,0 1 0,1-1 0,-1 0 0,0 1 0,0-1 0,1 1 0,-1-1 0,0 1 0,0-1 0,1 1 0,-1 0 0,1-1 0,-1 1 0,0-1 0,1 1 0,-1 0 0,1-1 0,-1 1 0,1-1 0,4-2 0,-1 0 0,0 0 0,1 0 0,-1 1 0,1-1 0,0 1 0,0 0 0,0 1 0,0-1 0,10-1 0,55-4 0,-46 6 0,-17 0 0,1 1 0,-1-1 0,1 1 0,-1 0 0,1 1 0,-1 0 0,1 0 0,-1 0 0,1 1 0,-1 0 0,8 4 0,-53-47 0,37 40 0,-3-2 0,0-1 0,0 1 0,0 0 0,0 1 0,0-1 0,-1 1 0,1-1 0,-1 1 0,0 1 0,1-1 0,-1 1 0,0 0 0,0 0 0,0 0 0,0 1 0,-7-1 0,-3 2 0,0 0 0,0 1 0,0 0 0,0 2 0,0-1 0,1 2 0,0 0 0,0 1 0,0 0 0,-15 10 0,23-13 0,0 1 0,1-1 0,-1 2 0,1-1 0,0 1 0,0-1 0,1 1 0,0 1 0,-1-1 0,2 0 0,-1 1 0,1 0 0,-1 0 0,2 0 0,-1 0 0,1 1 0,0-1 0,0 1 0,0-1 0,1 1 0,0 0 0,1-1 0,-1 1 0,2 13 0,0-19 0,-1 0 0,1 1 0,-1-1 0,1 0 0,0 0 0,-1 1 0,1-1 0,0 0 0,0 0 0,0 0 0,0 0 0,0 0 0,0 0 0,0 0 0,1 0 0,-1-1 0,0 1 0,0 0 0,1-1 0,-1 1 0,0-1 0,1 1 0,-1-1 0,0 0 0,1 0 0,-1 1 0,1-1 0,2 0 0,49 0 0,-41 0 0,0-1 0,0-1 0,-1 1 0,1-2 0,0 0 0,-1 0 0,13-6 0,-2 2 0,4 0 0,0 1 0,1 1 0,0 1 0,49 0 0,-45 3 0,150-9 0,433 10 0,-633-1 0,0-1 0,1-1 0,0 0 0,-25-9 0,25 6 0,0 1 0,0 1 0,0 1 0,-31-1 0,-178 5 0,826-1 0,-361 11 0,-18 0 0,-83-2 0,90-8 0,-114-2 0,-14-6 0,-53 3 0,-1-1 0,-22 2 0,-1 1 0,46 2 0,-67 1 0,0-1 0,0 0 0,0 1 0,0-1 0,1 0 0,-1 1 0,0-1 0,0 1 0,0 0 0,0-1 0,0 1 0,0 0 0,-1 0 0,1-1 0,0 1 0,0 0 0,0 0 0,-1 0 0,1 0 0,0 0 0,-1 0 0,1 0 0,-1 0 0,0 0 0,1 0 0,-1 1 0,0-1 0,1 0 0,-1 0 0,0 0 0,0 0 0,0 1 0,0 1 0,0-1 0,0-1 0,0 0 0,-1 1 0,1-1 0,0 1 0,0-1 0,-1 0 0,1 1 0,-1-1 0,1 0 0,-1 1 0,0-1 0,1 0 0,-1 0 0,0 1 0,0-1 0,0 0 0,0 0 0,0 0 0,0 0 0,0 0 0,0 0 0,-1-1 0,1 1 0,0 0 0,0-1 0,-1 1 0,-1 0 0,-41 3 0,34-4 0,1 0 0,0 1 0,-17 4 0,-6 1 0,0-2 0,0 0 0,0-2 0,-63-5 0,15 1 0,-285 13 0,-141-21 0,-118 7 0,328 5 0,276-1 0,1 1 0,-30 7 0,1 0 0,39-7 0,-1 0 0,1 0 0,0 1 0,-1 1 0,1-1 0,-15 10 0,24-13 0,0 0 0,0 0 0,-1 0 0,1 0 0,0 0 0,0 0 0,0 0 0,0 0 0,-1 0 0,1 0 0,0 0 0,0 1 0,0-1 0,0 0 0,-1 0 0,1 0 0,0 0 0,0 0 0,0 0 0,0 1 0,0-1 0,0 0 0,-1 0 0,1 0 0,0 0 0,0 1 0,0-1 0,0 0 0,0 0 0,0 0 0,0 0 0,0 1 0,0-1 0,0 0 0,0 0 0,0 0 0,0 1 0,0-1 0,0 0 0,0 0 0,0 0 0,0 1 0,0-1 0,0 0 0,0 0 0,0 0 0,0 0 0,1 1 0,-1-1 0,0 0 0,0 0 0,0 0 0,0 0 0,0 0 0,1 1 0,14 3 0,21-2 0,1353-3 0,-1173 13 0,602-13 0,-817 1 0,0 0 0,0 0 0,0 0 0,0 0 0,0 0 0,1 0 0,-1 0 0,0 0 0,0 0 0,0 1 0,0-1 0,0 0 0,0 1 0,0-1 0,0 1 0,0-1 0,0 1 0,0-1 0,0 1 0,0 0 0,-1 0 0,1-1 0,0 1 0,0 0 0,0 1 0,-1-1 0,0 0 0,1 1 0,-1-1 0,0 0 0,0 0 0,0 1 0,0-1 0,-1 0 0,1 0 0,0 1 0,0-1 0,-1 0 0,1 0 0,-1 0 0,1 0 0,-1 1 0,1-1 0,-2 1 0,-1 3 0,0-1 0,0 0 0,-1 0 0,1 0 0,-1 0 0,0 0 0,0-1 0,-1 0 0,-7 5 0,-10-1 0,1 0 0,-2-2 0,1-1 0,-1-1 0,-32 1 0,3 1 0,-47 1 0,-99-7 0,70-1 0,-817 2 0,678-11 0,-216 12 0,482-1 0,-1 0 0,1 0 0,-1 0 0,0 0 0,1 0 0,-1 0 0,1 1 0,-1-1 0,1 1 0,0-1 0,-1 1 0,1-1 0,-1 1 0,1 0 0,0 0 0,-2 1 0,3-2 0,-1 1 0,1 0 0,-1-1 0,1 1 0,-1 0 0,1 0 0,-1-1 0,1 1 0,0 0 0,0 0 0,-1 0 0,1 0 0,0-1 0,0 1 0,0 0 0,0 0 0,0 0 0,0 0 0,0-1 0,0 1 0,1 1 0,-1 0 0,1 1 0,0-1 0,0 0 0,0 0 0,0 0 0,0 0 0,1-1 0,-1 1 0,1 0 0,-1 0 0,1-1 0,-1 1 0,1-1 0,0 0 0,0 1 0,0-1 0,0 0 0,0 0 0,0 0 0,4 1 0,28 6 0,0-3 0,1 0 0,62-1 0,-69-3 0,576 2 0,-312-5 0,48-10 0,-44 2 0,44 0 0,-97 1 0,-217 7 0,-20 2 0,6-1 0,0 1 0,1 0 0,19 3 0,-30-3 0,-1 0 0,1 0 0,0 0 0,-1 1 0,1-1 0,-1 0 0,1 1 0,-1-1 0,1 1 0,-1 0 0,0-1 0,1 1 0,-1 0 0,0 0 0,1 0 0,-1 0 0,0 0 0,0 0 0,0 0 0,0 0 0,0 1 0,0-1 0,0 0 0,0 1 0,-1-1 0,1 0 0,0 1 0,-1-1 0,1 1 0,-1-1 0,0 1 0,1 0 0,-1-1 0,0 1 0,0-1 0,0 1 0,0 2 0,-1-2 0,1 0 0,-1-1 0,1 1 0,-1-1 0,0 1 0,0-1 0,1 1 0,-1-1 0,0 0 0,0 1 0,-1-1 0,1 0 0,0 0 0,0 0 0,0 0 0,-1 0 0,1 0 0,-1 0 0,1 0 0,-1 0 0,1-1 0,-1 1 0,1-1 0,-1 1 0,1-1 0,-4 1 0,-5 1 0,0-1 0,0-1 0,-14 0 0,-3 1 0,-97 8 0,-134-8 0,114-3 0,-1002 2 0,885 11 0,25 9 0,138-8 0,49-8 0,30-4 0,0 2 0,0 0 0,0 1 0,0 1 0,-34 12 0,52-16 0,0 1 0,0-1 0,0 1 0,0-1 0,0 1 0,0-1 0,0 1 0,0 0 0,0 0 0,0-1 0,0 1 0,0 0 0,1 0 0,-1 0 0,0 1 0,1-2 0,0 1 0,-1-1 0,1 1 0,0-1 0,0 0 0,0 1 0,0-1 0,1 1 0,-1-1 0,0 0 0,0 1 0,0-1 0,0 0 0,0 1 0,0-1 0,1 0 0,-1 1 0,0-1 0,0 0 0,0 1 0,1-1 0,-1 0 0,0 1 0,0-1 0,1 0 0,-1 0 0,0 1 0,1-1 0,2 2 0,0-1 0,0 0 0,-1 1 0,1-1 0,0 0 0,0-1 0,0 1 0,1 0 0,4-1 0,331 2 0,-162-4 0,1928 2 0,-2104 0 0,0-1 0,0 1 0,0 0 0,0 0 0,0 0 0,0 0 0,-1 0 0,1 0 0,0 0 0,0 1 0,0-1 0,0 0 0,0 0 0,0 1 0,-1-1 0,1 0 0,0 1 0,0-1 0,0 1 0,-1-1 0,1 1 0,0 0 0,-1-1 0,1 1 0,0 1 0,-1-2 0,0 1 0,0 0 0,0-1 0,0 1 0,0 0 0,0 0 0,-1-1 0,1 1 0,0 0 0,0-1 0,-1 1 0,1 0 0,0-1 0,-1 1 0,1-1 0,-1 1 0,1-1 0,-1 1 0,1-1 0,-1 1 0,1-1 0,-1 1 0,0 0 0,-1 0 0,1 0 0,0 0 0,0 0 0,-1-1 0,1 1 0,-1 0 0,1 0 0,0-1 0,-1 1 0,1-1 0,-1 1 0,1-1 0,-1 0 0,0 0 0,1 1 0,-1-1 0,1 0 0,-1 0 0,1-1 0,-1 1 0,0 0 0,1 0 0,-1-1 0,1 1 0,-1-1 0,1 1 0,-1-1 0,1 0 0,0 0 0,-3-1 0,2-1 0,0 0 0,0-1 0,0 1 0,1-1 0,-1 1 0,1-1 0,0 0 0,-2-5 0,3 5 0,-1 0 0,-1 0 0,1 1 0,0-1 0,-1 0 0,-4-5 0,22 35 0,-1 2 0,-1 0 0,19 57 0,-32-82 0,4 10 0,0 1 0,-1 0 0,0 0 0,-1 0 0,-1 0 0,1 20 0,-3-33 0,0-1 0,0 1 0,0-1 0,0 1 0,0-1 0,0 1 0,0-1 0,0 0 0,-1 1 0,1-1 0,0 1 0,0-1 0,-1 0 0,1 1 0,0-1 0,0 1 0,-1-1 0,1 0 0,0 1 0,-1-1 0,1 0 0,0 0 0,-1 1 0,1-1 0,-1 0 0,1 0 0,0 0 0,-1 1 0,1-1 0,-1 0 0,1 0 0,-1 0 0,1 0 0,-1 0 0,1 0 0,0 0 0,-1 0 0,1 0 0,-1 0 0,1 0 0,-1 0 0,1 0 0,-1-1 0,-25-9 0,12 5 0,-30-5 0,0 3 0,-90-3 0,-863 8 0,491 4 0,337-13 0,-5 6 0,86 0 0,32 4 0,16 1 0,-46-7 0,57 4 0,21 3 0,0 0 0,0-1 0,0 0 0,0-1 0,0 0 0,0 0 0,0-1 0,1 1 0,-10-6 0,16 7 0,0 0 0,0 0 0,0 0 0,0 0 0,0 0 0,0 0 0,1 0 0,-1 0 0,0-1 0,1 1 0,-1 0 0,0 0 0,1-1 0,0 1 0,-1-1 0,1 1 0,0 0 0,0-1 0,-1 1 0,1-1 0,0 1 0,1 0 0,-1-1 0,0 1 0,0-1 0,0 1 0,1 0 0,-1-1 0,1 1 0,1-3 0,-1 2 0,0-1 0,0 1 0,0 0 0,1 0 0,-1 0 0,1 0 0,0 0 0,-1 1 0,1-1 0,0 0 0,0 1 0,0-1 0,0 1 0,0 0 0,1-1 0,3 0 0,25-6 0,0 2 0,1 1 0,41-1 0,98 7 0,-67 1 0,165-4 0,277 5 0,-450 1 0,73 2 0,43 5 0,-42-1 0,134-9 0,-154-2 0,-118 8 0,-31-7 0,0 0 0,0 1 0,0-1 0,1 1 0,-1-1 0,0 1 0,0-1 0,0 1 0,0 0 0,0 0 0,0-1 0,-1 1 0,1 0 0,0 0 0,0 0 0,0 0 0,-1 0 0,1 0 0,-1 0 0,1 0 0,-1 0 0,1 0 0,-1 1 0,1 0 0,-2-1 0,1 0 0,-1 0 0,1 0 0,-1 0 0,1 0 0,-1 0 0,0-1 0,0 1 0,1 0 0,-1 0 0,0-1 0,0 1 0,0-1 0,0 1 0,0-1 0,0 1 0,0-1 0,0 1 0,0-1 0,0 0 0,0 1 0,-2-1 0,-27 6 0,28-6 0,-48 5 0,1-2 0,-64-5 0,22 0 0,-581 11 0,307 2 0,-60-9 0,234-3 0,71 12 0,-7 0 0,116-11-1365</inkml:trace>
</inkml:ink>
</file>

<file path=ppt/ink/ink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39"/>
    </inkml:context>
    <inkml:brush xml:id="br0">
      <inkml:brushProperty name="width" value="0.05" units="cm"/>
      <inkml:brushProperty name="height" value="0.05" units="cm"/>
      <inkml:brushProperty name="color" value="#E71224"/>
    </inkml:brush>
  </inkml:definitions>
  <inkml:trace contextRef="#ctx0" brushRef="#br0">31 0 24575,'0'1'0,"0"0"0,0-1 0,0 1 0,0-1 0,-1 1 0,1 0 0,0-1 0,-1 1 0,1-1 0,0 1 0,-1-1 0,1 1 0,0-1 0,-1 1 0,0 0 0,1-1 0,0 1 0,-1-1 0,1 0 0,-1 1 0,0-1 0,1 0 0,-1 1 0,-1-1 0,2 1 0,-1-1 0,0 1 0,0-1 0,1 1 0,-1 0 0,0-1 0,0 1 0,1 0 0,-1 0 0,1-1 0,-1 2 0,-1 4 0,4-12 0,-1-2 0,-1 8 0,0 0 0,0 0 0,0-1 0,0 1 0,0 0 0,-1 0 0,1 0 0,0 0 0,-1 0 0,1 0 0,0 0 0,0 0 0,0 0 0,0 0 0,0 0 0,-1 0 0,1 0 0,0 0 0,0 0 0,0 0 0,0 0 0,-1 0 0,1 0 0,0 0 0,0 0 0,-1 0 0,1 0 0,0 0 0,0 1 0,0-1 0,0 0 0,0 0 0,0 0 0,-1 0 0,1 0 0,0 0 0,0 0 0,0 1 0,0-1 0,0 0 0,0 0 0,0 0 0,0 0 0,0 0 0,0 1 0,-2 0 9,2 0-1,-1 1 1,0-1-1,0 0 1,1 0 0,0 0-1,-1 1 1,1-1-1,0 1 1,0-1-1,-1 0 1,1 0-1,0 3 1,2 17-1494</inkml:trace>
</inkml:ink>
</file>

<file path=ppt/ink/ink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40"/>
    </inkml:context>
    <inkml:brush xml:id="br0">
      <inkml:brushProperty name="width" value="0.05" units="cm"/>
      <inkml:brushProperty name="height" value="0.05" units="cm"/>
      <inkml:brushProperty name="color" value="#E71224"/>
    </inkml:brush>
  </inkml:definitions>
  <inkml:trace contextRef="#ctx0" brushRef="#br0">23 0 24575,'0'1'0,"-1"0"0,1 0 0,0 0 0,-1 0 0,1 0 0,0 0 0,-1 0 0,1 0 0,-1 0 0,0 0 0,0 1 0,0-2 0,0 1 0,1 0 0,-1 0 0,1 0 0,-1 1 0,1-2 0,-1 1 0,1 0 0,0 0 0,-1 1 0,1 0 0,-5 21 133,0-4-1631</inkml:trace>
</inkml:ink>
</file>

<file path=ppt/ink/ink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24"/>
    </inkml:context>
    <inkml:brush xml:id="br0">
      <inkml:brushProperty name="width" value="0.05" units="cm"/>
      <inkml:brushProperty name="height" value="0.05" units="cm"/>
    </inkml:brush>
  </inkml:definitions>
  <inkml:trace contextRef="#ctx0" brushRef="#br0">34 4014 24575,'1'-9'0,"0"0"0,1-1 0,-1 1 0,2 0 0,5-12 0,-1-2 0,39-128 0,10-72 0,-41 134 0,-7 31 0,33-143 0,20-115 0,-55 278 0,49-277 0,-1 76 0,9-40 0,-37 171 0,23-84 0,173-458 0,-167 500 0,67-157 0,-3 90 0,-67 129 0,-35 55 0,2 1 0,2 0 0,37-44 0,-36 50 0,-16 18 0,1-1 0,0 2 0,0-1 0,1 1 0,0 0 0,1 0 0,13-8 0,-20 15 0,-2 0 0,1-1 0,1 1 0,-1 0 0,-1 0 0,2 0 0,-1-1 0,0 1 0,0 0 0,0 1 0,0-1 0,0 0 0,0 0 0,0 0 0,0 1 0,0-1 0,0 0 0,0 1 0,0-1 0,0 1 0,0-1 0,0 1 0,-1 0 0,2-1 0,-2 1 0,1 0 0,-1-1 0,2 2 0,-2-2 0,1 1 0,-1 0 0,1 0 0,-1 0 0,1 0 0,-1 0 0,1 1 0,2 6 0,1 1 0,-2-1 0,4 14 0,-3-11 0,24 90 0,16 118 0,-18-21 0,-5-47 0,30 198 0,-42-305 0,41 251 0,-6-71 0,-1-10 0,2 69 0,-28-184 0,16 74 0,-8-64 0,-11-42 0,-4-35 0,15 39 0,-13-43 0,13 57 0,-19-65 0,1-1 0,0 0 0,15 27 0,-1 1 0,-2-4 0,23 66 0,-30-79 0,1-2 0,17 29 0,-19-37 0,49 97 0,4 12 0,-15-34 0,1-4 0,-41-73 0,10 29 0,0-2 0,-8-20 0,8 31 0,-13-39 0,1 0 0,1-1 0,0 0 0,11 17 0,-5-6-1365,-9-18-5461</inkml:trace>
</inkml:ink>
</file>

<file path=ppt/ink/ink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25"/>
    </inkml:context>
    <inkml:brush xml:id="br0">
      <inkml:brushProperty name="width" value="0.05" units="cm"/>
      <inkml:brushProperty name="height" value="0.05" units="cm"/>
    </inkml:brush>
  </inkml:definitions>
  <inkml:trace contextRef="#ctx0" brushRef="#br0">34 1804 24575,'1'-8'0,"0"-1"0,1 0 0,-1 1 0,1 0 0,0-1 0,0 1 0,1 0 0,0 1 0,0-1 0,7-13 0,8-20 0,73-278 0,-86 300 0,47-140 0,-9 28 0,-22 67 0,48-107 0,-39 103 0,6-8 0,2 2 0,75-111 0,-68 114 0,-15 27 0,41-46 0,-22 30 0,-40 51 0,-1 1 0,1 0 0,0 1 0,1 1 0,-1 0 0,0 1 0,15-5 0,23-14 0,-42 22 0,1-1 0,-1 1 0,1 0 0,-1 1 0,1 0 0,0 0 0,0 1 0,-1 0 0,1 0 0,11 4 0,2 3 0,34 20 0,-29-14 0,3 3 0,-18-9 0,2-1 0,12 5 0,-8-4 0,1 1 0,-1 2 0,17 14 0,-5-5 0,3 4 0,-20-14 0,0-2 0,1 1 0,-1-2 0,2 0 0,-1-1 0,-1 0 0,15 1 0,82-4 0,-56-4 0,-43 2 0,-1-2 0,1 0 0,0 0 0,0-2 0,9-5 0,19-6 0,-21 9 0,1 1 0,0 1 0,-1 1 0,2 2 0,-2 1 0,1 0 0,24 6 0,-30-2 0,1 0 0,-2 1 0,1 0 0,0 1 0,-1 1 0,0 0 0,0 2 0,0-1 0,12 18 0,10 11 0,35 48 0,-17-23 0,-37-44 0,17 30 0,-3-3 0,-1-3 0,0 1 0,-3 1 0,26 64 0,-7 12 0,-25-79 0,-1 1 0,-3 1 0,0 1 0,-1 1 0,-1 0 0,10 94 0,-19-125 0,2 12 0,0 0 0,0 1 0,12 47 0,-10-52 0,4 34 0,3 7 0,-8-41 0,-1 1 0,3 34 0,1 5 0,-7-60-124,1 0 0,-1 0 0,0 0 0,1 0 0,-1 0 0,1 0-1,0 0 1,-1-1 0,1 1 0,1 3 0,4 1-6702</inkml:trace>
</inkml:ink>
</file>

<file path=ppt/ink/ink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26.126"/>
    </inkml:context>
    <inkml:brush xml:id="br0">
      <inkml:brushProperty name="width" value="0.05" units="cm"/>
      <inkml:brushProperty name="height" value="0.05" units="cm"/>
    </inkml:brush>
  </inkml:definitions>
  <inkml:trace contextRef="#ctx0" brushRef="#br0">34 34 24575,'11'1'0,"1"0"0,13 2 0,17 2 0,5-5 0,-25 0 0,30 2 0,-45-1 0,0 0 0,0 0 0,0 1 0,1 0 0,-2 0 0,1 0 0,-1 1 0,8 4 0,13 10 0,-1 1 0,-1 2 0,36 36 0,-50-47 0,37 42 0,78 104 0,-105-123 0,26 52 0,-9-14 0,53 103 0,-35-64 0,-42-78 0,-1 0 0,10 42 0,-19-60 0,35 100 0,2 1 0,-23-62 0,43 79 0,-33-71 0,-2-5 0,35 71 0,50 124 0,-68-122 0,-6-12 0,40 137 0,-39-114 0,-15-66 0,22 89 0,-32-92 0,47 137 0,-34-135 0,10 25 0,1 9 0,-13-30 0,-4-16 0,11 29 0,37 75 0,-56-131 0,21 41 0,-26-61 0,7 12 0,19 49 0,-23-49 0,1-2 0,2 0 0,0 0 0,2-1 0,24 29 0,-38-49 0,8 7 0,-1 0 0,-2 1 0,2-1 0,-2 2 0,-1-1 0,8 18 0,29 80 0,-41-107-72,-1 1 1,1-1-1,0 0 0,-1-1 0,1 1 0,-1 0 0,2 0 0,-2 0 1,2-1-1,-2 1 0,1 0 0,0 0 0,0 0 0,0-1 0,1 1 1,-2-1-1,1 1 0,2-1 0,5 2-6754</inkml:trace>
</inkml:ink>
</file>

<file path=ppt/ink/ink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27"/>
    </inkml:context>
    <inkml:brush xml:id="br0">
      <inkml:brushProperty name="width" value="0.1" units="cm"/>
      <inkml:brushProperty name="height" value="0.1" units="cm"/>
      <inkml:brushProperty name="ignorePressure" value="1"/>
    </inkml:brush>
  </inkml:definitions>
  <inkml:trace contextRef="#ctx0" brushRef="#br0">0 4341,'0'-4334,"0"4327</inkml:trace>
</inkml:ink>
</file>

<file path=ppt/ink/ink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28"/>
    </inkml:context>
    <inkml:brush xml:id="br0">
      <inkml:brushProperty name="width" value="0.1" units="cm"/>
      <inkml:brushProperty name="height" value="0.1" units="cm"/>
      <inkml:brushProperty name="ignorePressure" value="1"/>
    </inkml:brush>
  </inkml:definitions>
  <inkml:trace contextRef="#ctx0" brushRef="#br0">0 0,'9347'0,"-9340"0</inkml:trace>
</inkml:ink>
</file>

<file path=ppt/ink/ink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26.129"/>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426"/>
    </inkml:context>
    <inkml:brush xml:id="br0">
      <inkml:brushProperty name="width" value="0.1" units="cm"/>
      <inkml:brushProperty name="height" value="0.1" units="cm"/>
      <inkml:brushProperty name="color" value="#E71224"/>
    </inkml:brush>
  </inkml:definitions>
  <inkml:trace contextRef="#ctx0" brushRef="#br0">250 43 24575,'-2'-2'0,"0"0"0,0 1 0,0-2 0,0 2 0,0-1 0,0 1 0,0-1 0,-1 1 0,1-1 0,0 1 0,-1 0 0,1 0 0,-1 0 0,0 0 0,1 1 0,-4-1 0,-15-4 0,0 2 0,0 1 0,-24-1 0,24 4 0,13-1 0,1 1 0,-1-1 0,1 0 0,0-1 0,-1 1 0,1-1 0,0-1 0,-10-2 0,15 3 0</inkml:trace>
</inkml:ink>
</file>

<file path=ppt/ink/ink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27"/>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1,'0'1866,"0"-1864</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5:05:21.664"/>
    </inkml:context>
    <inkml:brush xml:id="br0">
      <inkml:brushProperty name="width" value="0.1" units="cm"/>
      <inkml:brushProperty name="height" value="0.1" units="cm"/>
      <inkml:brushProperty name="color" value="#00A0D7"/>
    </inkml:brush>
  </inkml:definitions>
  <inkml:trace contextRef="#ctx0" brushRef="#br0">1 944 24575,'0'-10'0,"0"1"0,0-1 0,4-14 0,-3 20 0,0 1 0,0-1 0,1 1 0,-1-1 0,1 1 0,0 0 0,0 0 0,0 0 0,1 0 0,-1 0 0,6-5 0,-5 6 0,0-1 0,0-1 0,0 1 0,0 0 0,-1-1 0,0 1 0,1-1 0,-1 0 0,0 1 0,-1-1 0,1 0 0,-1 0 0,0 0 0,0-1 0,0 1 0,0 0 0,-1 0 0,1-1 0,-1 1 0,0 0 0,-1 0 0,0-7 0,3-5 0,0-1 0,1 0 0,1 1 0,0 0 0,1 0 0,1 0 0,15-28 0,-7 12 0,-10 23 0,0 0 0,-1 0 0,0 0 0,0-1 0,-1 1 0,0-1 0,-1 1 0,0-1 0,-1-12 0,0 6 0,-1 10 0,1 1 0,0-1 0,0 0 0,0 0 0,1 0 0,-1 0 0,2 0 0,-1 0 0,1 0 0,-1 1 0,5-9 0,16-49 0,-14 45 0,-1 0 0,0 0 0,-2-1 0,6-29 0,-9 38 0,-1 2 0,0 1 0,1-1 0,0 0 0,1 0 0,0 1 0,0 0 0,5-8 0,-6 11 0,-1-1 0,1 1 0,-1 0 0,0 0 0,0-1 0,0 1 0,-1-1 0,0-5 0,1 6 0,-1-1 0,0 1 0,1 0 0,0-1 0,0 1 0,3-8 0,-3 11 0,-1 0 0,1 0 0,0-1 0,0 1 0,0 0 0,0 0 0,1 0 0,-1 0 0,0 0 0,0 0 0,0 0 0,1 1 0,-1-1 0,1 0 0,-1 1 0,0-1 0,1 1 0,-1-1 0,1 1 0,-1 0 0,1-1 0,0 1 0,2 0 0,11 1 0,1 0 0,-1 0 0,28 8 0,-25-5 0,-1-1 0,30 2 0,5-4 0,76-3 0,-85-9 0,-36 9 0,0-1 0,1 2 0,-1-1 0,0 1 0,9-1 0,477 3 0,-375 10 0,128-1 0,548-10 0,-772 1 0,-1 1 0,24 6 0,-24-4 0,0-1 0,29 1 0,-38-5 0,26 1 0,0 1 0,46 6 0,43 4 0,-109-8 0,23 4 0,-30-5 0,-14-1 0,-28 0 0,20 0 0,1 0 0,-1-1 0,1 0 0,0-1 0,-18-3 0,27 4 0,1 0 0,-1-1 0,0 1 0,1 0 0,-1 0 0,1 0 0,-1 0 0,1 0 0,-1-1 0,1 1 0,-1 0 0,1 0 0,-1-1 0,1 1 0,-1 0 0,1-1 0,-1 1 0,1-1 0,0 1 0,-1 0 0,1-1 0,0 1 0,-1-1 0,1 1 0,0-1 0,0 1 0,-1-1 0,1 1 0,0-1 0,0 1 0,0-1 0,0 0 0,0 1 0,0-1 0,0 1 0,0-1 0,0 1 0,0-1 0,0 0 0,0 1 0,0-1 0,0 1 0,0-1 0,0 1 0,1-1 0,-1 1 0,0-1 0,1 1 0,-1-1 0,0 1 0,1-1 0,-1 0 0,2 0 0,-1-1 0,1 1 0,-1-1 0,1 1 0,0-1 0,0 1 0,-1 0 0,1 0 0,0 0 0,0 0 0,0 0 0,4-1 0,12 0 0,1 0 0,36 2 0,-33 1 0,41-5 0,-59 4 0,22-4 0,-43 4 0,-8 3 0,-35 10 0,41-8 0,0-1 0,-1-1 0,-32 1 0,25-3 0,18 0 0,1 0 0,-1-1 0,1-1 0,-1 1 0,1-1 0,-10-2 0,18 3 0,-1-1 0,1 1 0,-1 0 0,1 0 0,0 0 0,-1 0 0,1 0 0,-1 0 0,1 0 0,0-1 0,-1 1 0,1 0 0,0 0 0,-1-1 0,1 1 0,0 0 0,-1 0 0,1-1 0,0 1 0,0 0 0,-1-1 0,1 1 0,0 0 0,0-1 0,0 1 0,-1-1 0,1 1 0,0 0 0,0-1 0,0 1 0,0-1 0,0 1 0,0 0 0,0-1 0,0 1 0,0-1 0,12-12 0,-7 10 0,-1 0 0,1 1 0,0 0 0,-1 0 0,10-3 0,21 3 0,1 1 0,52 5 0,-49-1 0,71 4 0,398-7 0,-505 0 0,0 1 0,0-1 0,0 1 0,0-1 0,0 1 0,-1 0 0,1 0 0,0 1 0,3 0 0,-5-1 0,1 0 0,-1 0 0,1 0 0,-1 0 0,1-1 0,0 1 0,-1-1 0,1 1 0,0-1 0,-1 0 0,1 1 0,0-1 0,0 0 0,-1 0 0,1 0 0,0 0 0,0-1 0,-1 1 0,1 0 0,0-1 0,-1 0 0,1 1 0,0-1 0,-1 0 0,1 1 0,-1-1 0,3-2 0,-4 3 0,0 0 0,1-1 0,-1 1 0,0 0 0,0 0 0,1 0 0,-1 0 0,0 0 0,0-1 0,1 1 0,-1 0 0,0 0 0,1 0 0,-1 0 0,0 0 0,0 0 0,1 0 0,-1 0 0,0 0 0,1 0 0,-1 0 0,0 0 0,1 0 0,-1 0 0,0 0 0,0 0 0,1 1 0,-1-1 0,0 0 0,0 0 0,1 0 0,-1 1 0,5 11 0,-3 32 0,0-6 0,3-14 0,-2-1 0,-1 1 0,-1-1 0,-3 47 0,0-7 0,1-58 0,1 1 0,1-1 0,-1 1 0,0-1 0,1 1 0,0-1 0,1 0 0,-1 0 0,1 1 0,0-1 0,3 6 0,-1-4 0,-2 1 0,1 0 0,-1 0 0,0-1 0,2 15 0,-3-13 0,0 0 0,1-1 0,0 1 0,5 12 0,-3-9 0,-1 0 0,-1 0 0,0 0 0,0 1 0,-2-1 0,1 1 0,-1-1 0,-3 19 0,1 14 0,1-29 0,1-14 0,-1 1 0,1 0 0,0-1 0,0 1 0,0 0 0,0 0 0,0-1 0,1 1 0,-1 0 0,1-1 0,0 1 0,-1 0 0,1-1 0,0 1 0,1-1 0,-1 1 0,0-1 0,1 0 0,-1 0 0,1 1 0,0-1 0,2 2 0,0-1 0,-1 0 0,-1 0 0,1 0 0,0 1 0,-1-1 0,0 1 0,0-1 0,0 1 0,0 0 0,-1 0 0,1 0 0,-1 0 0,0 0 0,1 7 0,0 4 0,-1-1 0,-1 27 0,0-50 0,-1 0 0,-1 0 0,1 0 0,-5-12 0,3 10 0,0 0 0,1 0 0,-2-22 0,3 18 0,0 1 0,-1 0 0,-6-26 0,5 40 0,0 11 0,-3 18 0,5-20 0,-2 6 0,1 0 0,0 1 0,1 23 0,1-33 0,1 1 0,-1-1 0,1 0 0,1 0 0,-1 0 0,1 0 0,0 0 0,1 0 0,-1 0 0,1-1 0,5 8 0,-2-5 0,-2-4 0,-2 0 0,1 0 0,0-1 0,-1 2 0,4 7 0,-6-12 0,0 0 0,0 0 0,1 1 0,-1-1 0,0 0 0,0 1 0,0-1 0,0 0 0,0 1 0,0-1 0,0 0 0,0 1 0,0-1 0,-1 0 0,1 1 0,0-1 0,0 0 0,0 1 0,0-1 0,0 0 0,0 0 0,-1 1 0,1-1 0,0 0 0,0 1 0,0-1 0,-1 0 0,1 0 0,0 0 0,0 1 0,-1-1 0,0 0 0,-21 0 0,-22-8 0,-2 2 0,-74-1 0,-53 18 0,-1045-11 0,1194-2 0,-45-7 0,43 5 0,-36-3 0,-762 6 0,404 3 0,-250-2 0,668 0 0,0 0 0,0 0 0,0 0 0,0 0 0,0 0 0,1 0 0,-1 0 0,0 0 0,0-1 0,0 1 0,0-1 0,1 0 0,-3 0 0,3-1 0,1 1 0,0-1 0,0 1 0,0 0 0,-1-1 0,2 1 0,-1 0 0,0-1 0,0 1 0,0-1 0,1 1 0,-1 0 0,0-1 0,1 1 0,-1 0 0,1 0 0,0-1 0,-1 1 0,2-2 0,27-49 0,-22 41 0,-1 0 0,0 0 0,0-1 0,-1 0 0,4-16 0,23-76 0,-9-10 0,-12 81 0,-7 19 0,1 1 0,3-26 0,-3 15 0,1 1 0,1 0 0,1 0 0,19-39 0,-2 5 0,7-23 0,-31 77 0,-1 1 0,1-1 0,0 1 0,0 0 0,0-1 0,0 1 0,1 0 0,-1 0 0,0-1 0,1 1 0,0 0 0,-1 0 0,1 1 0,0-1 0,0 0 0,0 1 0,0-1 0,0 1 0,0-1 0,3 0 0,2 0 0,-1 1 0,0 0 0,0 0 0,1 1 0,-1 0 0,11 0 0,-5 1 0,871 1 0,-452-4 0,1113 2 0,-1527 1 0,0 1 0,0 1 0,30 8 0,24 5 0,-15-6 0,-44-6 0,0-1 0,1-1 0,-1 0 0,1-1 0,-1-1 0,1 1 0,20-4 0,-35 1 0,0-1 0,0 1 0,0 0 0,-1-1 0,1 1 0,-1 0 0,1 1 0,-1-1 0,-3-2 0,-8-5 0,14 9 0,4 6 0,-1 3 0,0-1 0,-1 1 0,0 0 0,-1 0 0,0 0 0,0 0 0,0 0 0,-1 0 0,-1 1 0,-1 10 0,0 14 0,0 40 0,0-28 0,2-1 0,8 64 0,-3-80 0,0-3 0,-1 1 0,0 40 0,-4-59 0,1 0 0,0 1 0,1-1 0,0 0 0,0 0 0,6 12 0,-5-12 0,0 0 0,-1 0 0,0 1 0,0-1 0,0 0 0,0 12 0,-3-11 0,0-6 0,1 0 0,0 0 0,-1 0 0,1 0 0,0 0 0,1 0 0,-1-1 0,0 1 0,1 0 0,-1 0 0,1 0 0,0 0 0,1 2 0,-1-5 0,0 0 0,-1 0 0,1 0 0,-1 0 0,1 0 0,-1-1 0,1 1 0,-1 0 0,1 0 0,-1-1 0,1 1 0,-1 0 0,1-1 0,-1 1 0,1 0 0,-1-1 0,1 1 0,-1-1 0,0 1 0,1-1 0,-1 1 0,0 0 0,1-1 0,-1 0 0,0 1 0,0-1 0,1 1 0,-1-1 0,0 1 0,0-1 0,0 1 0,0-1 0,0 0 0,0 1 0,0-1 0,0 0 0,4-25 0,4-112 0,-3 74 0,-5-102 0,-2 64 0,0 84 0,-1 0 0,0 1 0,-1-1 0,-1 1 0,-1 0 0,-14-31 0,10 23 0,4 12 0,0 0 0,0 0 0,-1 0 0,-1 1 0,0 0 0,-15-17 0,22 28 0,0 0 0,0 0 0,0 0 0,0 0 0,0 0 0,-1 0 0,1 1 0,0-1 0,-1 0 0,1 1 0,0-1 0,-1 1 0,1-1 0,-1 1 0,1 0 0,-1-1 0,1 1 0,-1 0 0,1 0 0,-1 0 0,1 0 0,-1 0 0,1 1 0,-1-1 0,1 0 0,-1 1 0,1-1 0,-1 1 0,1-1 0,0 1 0,-1 0 0,1 0 0,0-1 0,0 1 0,-1 0 0,1 0 0,0 0 0,0 0 0,0 1 0,-1 1 0,-3 2 0,1 0 0,0 1 0,0-1 0,0 1 0,1 0 0,0 0 0,-4 11 0,7-15 0,-1 1 0,0-1 0,1 1 0,-1-1 0,1 1 0,0 0 0,0-1 0,0 1 0,0-1 0,0 1 0,1 0 0,0 2 0,0-4 0,-1 0 0,0 0 0,1-1 0,-1 1 0,1 0 0,-1-1 0,1 1 0,0 0 0,-1-1 0,1 1 0,0-1 0,-1 1 0,1-1 0,0 1 0,-1-1 0,1 0 0,0 1 0,0-1 0,0 0 0,-1 1 0,1-1 0,0 0 0,0 0 0,0 0 0,0 0 0,-1 0 0,1 0 0,0 0 0,0 0 0,0 0 0,0 0 0,0-1 0,-1 1 0,1 0 0,0 0 0,0-1 0,-1 1 0,1-1 0,0 1 0,1-2 0,-2 2 0,1 0 0,-1 0 0,0 0 0,1 0 0,-1 0 0,0 0 0,1 0 0,-1 0 0,0 0 0,0 0 0,1 0 0,-1 0 0,0 0 0,1 0 0,-1-1 0,0 1 0,0 0 0,1 0 0,-1 0 0,0-1 0,0 1 0,1 0 0,-1 0 0,0-1 0,0 1 0,0 0 0,0 0 0,1-1 0,-1 1 0,0 0 0,0-1 0,0 1 0,0 0 0,0-1 0,0 1 0,0 0 0,0-1 0,0 1 0,0 0 0,0 0 0,0-1 0,0 1 0,0 0 0,0-1 0,-17-5 0,-25 1 0,-131 17 0,-1135-12 0,991 11 0,1-1 0,186-8 0,-128-4 0,184-9 0,50 7 0,1 1 0,-25-1 0,-262 5 0,307-1 0,0 0 0,0 0 0,1 1 0,-1-1 0,0 1 0,0-1 0,0 1 0,1 0 0,-1 0 0,0 1 0,1-1 0,-1 0 0,1 1 0,-1 0 0,1-1 0,0 1 0,0 0 0,0 0 0,0 1 0,0-1 0,-2 3 0,-1 4 0,0 0 0,0 1 0,1-1 0,-5 16 0,5-11 0,-88 211 0,85-207 0,1 1 0,0 1 0,-3 29 0,3-24 0,-1 0 0,-15 36 0,-5 16 0,25-70 0,1-5 0,0 1 0,0 0 0,0 0 0,1 0 0,-1 0 0,1 0 0,0 0 0,0 0 0,0 4 0,0-6 0,1 0 0,0 0 0,-1 0 0,1 0 0,0-1 0,-1 1 0,1 0 0,0 0 0,0 0 0,0-1 0,0 1 0,-1 0 0,1-1 0,0 1 0,0-1 0,0 1 0,1-1 0,-1 1 0,0-1 0,0 0 0,0 0 0,0 0 0,0 1 0,0-1 0,0 0 0,1 0 0,-1 0 0,0 0 0,1-1 0,208 1 0,-86-2 0,-11-9 0,69 1 0,1525 11 0,-871-2 0,-822 0 0,0 0 0,0-1 0,18-6 0,20-2 0,-50 10 0,-1-1 0,1 1 0,0-1 0,-1 0 0,1 1 0,0-1 0,-1 0 0,1 0 0,-1 0 0,1 0 0,-1 0 0,0-1 0,1 1 0,-1 0 0,0-1 0,0 1 0,0-1 0,0 1 0,0-1 0,0 1 0,-1-1 0,1 0 0,0 1 0,-1-1 0,1 0 0,-1 1 0,0-1 0,1 0 0,-1-3 0,1-7 0,0-1 0,-1 0 0,-2-15 0,1 8 0,-1-12 0,-9-57 0,2 35 0,-1-65 0,10 22 0,-1 96 0,1-1 0,-1 1 0,1 0 0,-1 0 0,1 0 0,-1 0 0,0-1 0,1 1 0,-1 0 0,0 0 0,0 0 0,0 0 0,0 1 0,0-1 0,0 0 0,0 0 0,0 0 0,0 1 0,0-1 0,0 1 0,0-1 0,0 1 0,-1-1 0,1 1 0,0 0 0,0-1 0,-1 1 0,1 0 0,0 0 0,-2 0 0,-48 0 0,39 1 0,-373 1 0,209-3 0,9-10 0,-116 4 0,233 5 0,4 1 0,-1 0 0,0-2 0,-55-11 0,52 5 0,-2 2 0,-97-1 0,-71-3 0,141 11 0,-273 8 0,51 3 0,127 6 0,56-4 0,-43 9 0,275-19 0,1810-3 0,-1797 11 0,57-1 0,-30 1 0,263-11 0,-410 0 0,0 1 0,1 0 0,-1 0 0,0 1 0,-1 0 0,1 0 0,10 6 0,-15-8 0,1 2 0,-1-1 0,1 0 0,-1 0 0,1 1 0,-1 0 0,0-1 0,0 1 0,0 0 0,0 0 0,0 0 0,0 0 0,-1 0 0,1 1 0,-1-1 0,1 0 0,-1 1 0,0-1 0,0 1 0,0-1 0,0 1 0,0 4 0,-1-6 0,0-1 0,0 1 0,0 0 0,-1 0 0,1 0 0,0 0 0,-1 0 0,1-1 0,0 1 0,-1 0 0,0 0 0,1 0 0,-1-1 0,1 1 0,-1 0 0,0-1 0,1 1 0,-1-1 0,0 1 0,0-1 0,1 1 0,-1-1 0,0 1 0,0-1 0,0 0 0,0 1 0,1-1 0,-1 0 0,0 0 0,0 0 0,-1 0 0,-38 4 0,20-3 0,-74 14 0,-56 12 0,129-23 0,0 0 0,-43 0 0,7-1 0,-151 1 0,119-6 0,-1-2 0,-142-24 0,239 28 0,0 0 0,-1 0 0,1-1 0,12-2 0,11-1 0,638-19 0,-634 22 0,-32 2 0,-22-1 0,-268 12 0,85 3 0,109-10 0,-175 5 0,-370-10 0,731-22 0,58-7 0,251-16 0,-111 14 0,-549 62 0,-291 13 0,-284-43 0,411-3 0,419 2 0,-1 0 0,0 0 0,0 0 0,0 1 0,1 0 0,-1 0 0,0 0 0,1 0 0,-1 1 0,1 0 0,0 0 0,-1 0 0,-5 4 0,8-4 0,-1 1 0,1-1 0,0 1 0,0 0 0,0-1 0,0 1 0,1 0 0,-1 0 0,1 1 0,0-1 0,0 0 0,0 0 0,0 0 0,0 1 0,1-1 0,0 1 0,-1-1 0,1 0 0,1 6 0,-1 13 0,0 0 0,-1 0 0,-1 0 0,-11 43 0,8-47 0,-1-1 0,-10 21 0,13-31 0,0-1 0,-1 0 0,0 0 0,0 0 0,0 0 0,-1 0 0,0-1 0,-10 8 0,15-13 0,0 1 0,0-1 0,0 0 0,-1 0 0,1 0 0,0 1 0,0-1 0,0 0 0,-1 0 0,1 0 0,0 0 0,0 0 0,-1 1 0,1-1 0,0 0 0,-1 0 0,1 0 0,0 0 0,0 0 0,-1 0 0,1 0 0,0 0 0,0 0 0,-1 0 0,1 0 0,0 0 0,-1 0 0,1 0 0,0 0 0,0-1 0,-1 1 0,1 0 0,0 0 0,0 0 0,-1 0 0,1 0 0,0-1 0,0 1 0,0 0 0,-1 0 0,1 0 0,0-1 0,0 1 0,0 0 0,0 0 0,-1 0 0,1-1 0,0 1 0,0 0 0,0 0 0,0-1 0,0 1 0,0 0 0,0-1 0,0 1 0,0 0 0,0 0 0,0-1 0,0 1 0,0 0 0,0 0 0,0-1 0,0 1 0,0 0 0,0-1 0,0 1 0,0 0 0,0 0 0,1-1 0,3-25 0,-3 22 0,7-32 0,16-49 0,-20 74 0,1 0 0,-1 0 0,2 1 0,-1 0 0,2 0 0,-1 0 0,1 1 0,13-14 0,-20 23 0,0 0 0,1-1 0,-1 1 0,0 0 0,0 0 0,0 0 0,0 0 0,0 0 0,1 0 0,-1-1 0,0 1 0,0 0 0,0 0 0,1 0 0,-1 0 0,0 0 0,0 0 0,0 0 0,0 0 0,1 0 0,-1 0 0,0 0 0,0 0 0,0 0 0,1 0 0,-1 0 0,0 0 0,0 0 0,0 0 0,1 0 0,-1 0 0,0 0 0,0 0 0,0 0 0,0 1 0,1-1 0,-1 0 0,0 0 0,0 0 0,0 0 0,0 0 0,0 0 0,1 1 0,-1-1 0,0 0 0,0 0 0,0 0 0,0 0 0,0 1 0,0-1 0,0 0 0,0 1 0,4 16 0,-4 21 0,-6 4 0,3-30 0,1 0 0,1 1 0,0-1 0,1 21 0,1-30 0,-1 0 0,1 1 0,0-1 0,0 0 0,0 0 0,0 0 0,0 0 0,1 0 0,-1 0 0,1 0 0,0 0 0,0 0 0,0-1 0,0 1 0,0-1 0,1 1 0,-1-1 0,1 0 0,0 0 0,0 0 0,4 2 0,2 0 0,0 0 0,0-1 0,0 0 0,1-1 0,-1 0 0,1-1 0,13 2 0,73-5 0,-39 0 0,131 1 0,196 3 0,-359 0 0,-25-2 0,0 0 0,0 0 0,0 0 0,0 0 0,0 1 0,0-1 0,-1 0 0,1 0 0,0 0 0,0 0 0,0 0 0,0 0 0,0 0 0,0 0 0,0 0 0,0 0 0,0 0 0,0 0 0,0 1 0,0-1 0,-1 0 0,1 0 0,0 0 0,0 0 0,0 0 0,0 0 0,0 0 0,0 0 0,0 1 0,0-1 0,0 0 0,0 0 0,0 0 0,0 0 0,0 0 0,0 0 0,0 0 0,0 0 0,0 1 0,0-1 0,1 0 0,-1 0 0,0 0 0,0 0 0,0 0 0,0 0 0,0 0 0,0 0 0,0 0 0,0 1 0,0-1 0,0 0 0,0 0 0,0 0 0,1 0 0,-1 0 0,0 0 0,0 0 0,0 0 0,0 0 0,0 0 0,0 0 0,0 0 0,0 0 0,1 0 0,-1 0 0,-42 10 0,-93 3 0,-231-9 0,183-7 0,36 3 0,647-10 0,9-1 0,1344 11 0,-1830-1 0,0-1 0,24-6 0,-29 4 0,1 1 0,-1 1 0,1 1 0,24 1 0,-40 0 0,-1 1 0,0 0 0,0 0 0,0 1 0,1-1 0,-1 0 0,0 1 0,0-1 0,-1 1 0,1-1 0,0 1 0,0 0 0,-1 0 0,1 0 0,1 3 0,22 37 0,-22-36 0,10 29 0,-12-33 0,0 0 0,-1 0 0,1 0 0,-1 1 0,0-1 0,0 0 0,0 0 0,0 0 0,0 1 0,0-1 0,-1 0 0,1 0 0,-1 0 0,0 3 0,-2-7 0,1 1 0,0-1 0,0 0 0,0 0 0,0 0 0,0 0 0,1 0 0,-1 0 0,-2-5 0,4 7 0,-13-24 0,0 0 0,-12-35 0,1 2 0,18 41 0,1 1 0,0-1 0,2 0 0,0-1 0,-2-29 0,-6-38 0,10 82 0,0 1 0,1-1 0,-1 1 0,0-1 0,0 1 0,0-1 0,0 1 0,0 0 0,-1 0 0,1-1 0,0 1 0,0 0 0,-1 0 0,1 0 0,-1 0 0,1 1 0,-1-1 0,1 0 0,-1 1 0,1-1 0,-1 1 0,0-1 0,1 1 0,-1 0 0,0-1 0,1 1 0,-1 0 0,0 0 0,0 0 0,1 1 0,-3-1 0,-9 2 0,0-1 0,-26 8 0,27-5 0,-53 6 0,0-2 0,-1-3 0,-115-7 0,62 0 0,-145 4 0,-273-4 0,446-1 0,-224-4 0,149 0 0,108 3 0,-306 2 0,184 4 0,76-3 0,-110 3 0,212-3 0,0 1 0,0 1 0,0-1 0,-1 0 0,1 0 0,0 1 0,0 0 0,0-1 0,0 1 0,-1 0 0,1 0 0,0 0 0,1 0 0,-1 0 0,0 0 0,0 1 0,0-1 0,1 1 0,-1-1 0,1 1 0,-1 0 0,1-1 0,-1 1 0,-1 4 0,3-4 0,-1 1 0,1-1 0,0 0 0,0 0 0,0 1 0,0-1 0,0 0 0,1 1 0,-1-1 0,1 0 0,-1 0 0,1 1 0,0-1 0,0 0 0,0 0 0,0 0 0,0 0 0,1 0 0,-1 0 0,0 0 0,1-1 0,0 1 0,2 2 0,-3-3 0,9 9 0,-1-1 0,1 0 0,12 8 0,-17-14 0,0 0 0,0 0 0,0-1 0,0 0 0,1 0 0,-1-1 0,1 0 0,-1 1 0,1-2 0,6 1 0,189-5 0,-54-2 0,237-5 0,-22 2 0,208 8 0,-387 11 0,50 1 0,-57 0 0,-19-1 0,211-10 0,-366 0 0,-1 0 0,1 0 0,0-1 0,-1 1 0,1-1 0,-1 1 0,1-1 0,-1 0 0,1 0 0,-1 1 0,1-1 0,-1 0 0,0 0 0,1-1 0,-1 1 0,0 0 0,0 0 0,0 0 0,0-1 0,0 1 0,0-1 0,0 1 0,0-1 0,-1 1 0,1-1 0,0 1 0,-1-1 0,0 1 0,1-1 0,-1 0 0,0 1 0,0-1 0,0 0 0,0-2 0,0 2 0,0 0 0,0 1 0,0-1 0,0 0 0,0 0 0,0 1 0,-1-1 0,1 0 0,0 0 0,-1 1 0,0-1 0,1 1 0,-1-1 0,0 0 0,0 1 0,0-1 0,0 1 0,0 0 0,0-1 0,-1 1 0,1 0 0,0 0 0,-1 0 0,1 0 0,0 0 0,-1 0 0,1 0 0,-1 0 0,0 0 0,1 1 0,-1-1 0,0 1 0,-2-1 0,-6 1 0,0 1 0,1 0 0,-1 0 0,1 1 0,-1 0 0,1 1 0,0 0 0,0 1 0,0 0 0,0 0 0,-10 7 0,-36 15 0,46-23 0,-1-1 0,1-1 0,-1 0 0,1 0 0,-1-1 0,-16-1 0,-26 2 0,-362 51 0,319-44 0,-141-7 0,107-3 0,-1499 2 0,1626 0 0,1 1 0,0-1 0,-1 0 0,1 0 0,-1 0 0,1 0 0,0-1 0,-1 1 0,1 0 0,-1-1 0,1 1 0,0 0 0,-1-1 0,1 0 0,0 1 0,0-1 0,-1 0 0,1 0 0,0 0 0,0 1 0,0-1 0,0 0 0,0 0 0,0-1 0,0 1 0,1 0 0,-1 0 0,0 0 0,0-2 0,0 0 0,1 0 0,0-1 0,0 1 0,0 0 0,0 0 0,0 0 0,0 0 0,1 0 0,0 0 0,0 0 0,0 0 0,2-5 0,-1 4 0,1-5 0,0 1 0,1 0 0,0 0 0,0 1 0,6-9 0,-8 14 0,0 0 0,0 0 0,1 0 0,-1 0 0,1 0 0,-1 0 0,1 0 0,0 1 0,0 0 0,-1-1 0,1 1 0,0 0 0,0 0 0,0 1 0,0-1 0,0 1 0,1-1 0,2 1 0,52 0 0,107 13 0,-105-6 0,222-3 0,-158-6 0,-98 2 0,0 1 0,-1 2 0,51 10 0,-52-8 0,0-2 0,0-1 0,28 0 0,21 1 0,63 16 0,-72-9 0,114 3 0,-1-13-1365</inkml:trace>
</inkml:ink>
</file>

<file path=ppt/ink/ink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28"/>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0,'1211'0,"-1207"0</inkml:trace>
</inkml:ink>
</file>

<file path=ppt/ink/ink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429"/>
    </inkml:context>
    <inkml:brush xml:id="br0">
      <inkml:brushProperty name="width" value="0.1" units="cm"/>
      <inkml:brushProperty name="height" value="0.1" units="cm"/>
      <inkml:brushProperty name="color" value="#E71224"/>
    </inkml:brush>
  </inkml:definitions>
  <inkml:trace contextRef="#ctx0" brushRef="#br0">1 0 24575,'14'19'0,"-11"-14"0,1 0 0,0-1 0,3 9 0,-4-8 0,1 0 0,-1 0 0,6 6 0,13 9 0,-16-15 0,0 1 0,0-1 0,0 2 0,8 10 0,18 26 0,-27-37 0,0 0 0,1 0 0,9 8 0,9 9 0,-19-18 0,9 10 0,-2 1 0,20 30 0,-25-30 0,-5-13 0,-1 1 0,1 0 0,0-1 0,0 0 0,0 0 0,1 0 0,4 6 0,-5-7 0,1 1 0,-1 0 0,0 0 0,0 0 0,2 7 0,7 8 0,-8-15 0,-1 1 0,0-1 0,0 1 0,2 7 0,-3-7 0,1-1 0,0 1 0,-1 0 0,5 4 0,-4-3 0,1-1 0,0 1 0,-1 0 0,2 5 0,5 12 0,5 10 0,-11-25 0,0 1 0,0-1 0,8 12 0,-4-8 0,9 20 0,-6-12 0,1 3 0,-1-2 0,18 28 0,-16-23 0,-10-20 0,0-1 0,0 1 0,5 7 0,-4-6 0,1 0 0,-1 1 0,-1 0 0,1-1 0,-2 1 0,3 10 0,4 18 0,-1-16 0,-3-8 0,-1 0 0,2-1 0,8 15 0,-12-22 0,1-1 0,-1 1 0,0 0 0,0 0 0,0-1 0,0 4 0,0-3 0,-1-1 0,1 1 0,0 0 0,0-1 0,-1 1 0,2 0 0,1 3 0,0-2 0,0 1 0,0 0 0,-2 0 0,1 0 0,0 0 0,1 6 0,2 8 0,0 0 0,-4-13 0,1-1 0,-1 0 0,5 7 0,5 28 0,19 25 0,-3-5 0,-24-53 0,-1-4 0,-1 1 0,1-1 0,-1 1 0,2 5 0,-3-7 0,1 0 0,0-1 0,0 2 0,0-1 0,0 0 0,0-1 0,1 2 0,2 1 0,-2-2 0,-1-1 0,1 2 0,-1-1 0,0 0 0,0 0 0,0 0 0,2 5 0,-1 1 0,1 1 0,7 13 0,3 9 0,-9-20 0,1-1 0,1 1 0,0 0 0,8 10 0,-10-15 0,-1 1 0,0-1 0,4 11 0,3 7 0,14 18 0,-2 1 0,-14-23 0,-8-16 0,1-1 0,1 2 0,0-2 0,0 1 0,0 0 0,3 4 0,-8 9 0,3-16 0,1 0 0,-1-1 0,1 1 0,-1 0 0,1-1 0,-1 1 0,1 0 0,0-1 0,0 1 0,-1 0 0,1 0 0,0-1 0,1 1 0,-2-1 0,1 1 0,0-1 0,-1 1 0,1-1 0,-1 1 0,1-1 0,0 1 0,-1-1 0,1 1 0,-1-1 0,1 1 0,-1 0 0,1 0 0,-1-1 0,0 1 0,1 0 0,-1-1 0,0 1 0,0 0 0,0 0 0,1 3 0,0-2 0,0 1 0,0-1 0,0 1 0,0 0 0,1-1 0,-1 1 0,1-1 0,-1 0 0,1 0 0,2 3 0,-1-2 0,-1-1 0,0 1 0,0-1 0,0 0 0,-1 1 0,1 0 0,-1-1 0,0 1 0,1 4 0,13 34 0,-15-41-40,0 1 0,1-1 0,-1 1 0,0-1-1,1 1 1,-1-1 0,0 1 0,0-1 0,1 0 0,-1 1 0,0-1-1,1 1 1,0-1 0,-1 0 0,0 1 0,1-1 0,-1 0-1,1 1 1,-1-1 0,1 1 0,-1-1 0,1 0 0,0 0 0,-1 0-1,1 0 1,-1 1 0,1-1 0,0 0 0,-1 0 0,1 0-1,-1 0 1,1 0 0,1 0 0</inkml:trace>
</inkml:ink>
</file>

<file path=ppt/ink/ink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430"/>
    </inkml:context>
    <inkml:brush xml:id="br0">
      <inkml:brushProperty name="width" value="0.2" units="cm"/>
      <inkml:brushProperty name="height" value="0.2" units="cm"/>
      <inkml:brushProperty name="color" value="#E71224"/>
    </inkml:brush>
  </inkml:definitions>
  <inkml:trace contextRef="#ctx0" brushRef="#br0">38 1 24575,'2'1'0,"-1"0"0,1 0 0,-1 1 0,1-2 0,-1 1 0,1 0 0,0 0 0,0 0 0,0 0 0,-1 0 0,5 0 0,-5-1 0,49 16 0,-30-10 0,-20-6 0,2 0 0,-2 1 0,1-1 0,0 0 0,0 1 0,-1 0 0,1-1 0,0 0 0,0 1 0,-1-1 0,1 1 0,-1 0 0,1-1 0,0 1 0,-1-1 0,1 1 0,-1 0 0,0-1 0,2 2 0,-4-1 0,1 0 0,-1 0 0,1-1 0,0 1 0,-1-1 0,1 1 0,0-1 0,-1 0 0,1 0 0,-1 1 0,1-1 0,-1 0 0,-1 0 0,1 0 0,-14 2 0,12-2 0,-1 1 0,0 0 0,1 0 0,-1 0 0,-6 2 0,9-2 0,1-1 0,-1 1 0,0 1 0,0-1 0,1 0 0,0 0 0,-1 0 0,1 0 0,0 1 0,-1-1 0,1 1 0,0-1 0,0 1 0,0-1 0,1 1 0,-2 3 0,1-4 0,1-1 0,0 1 0,-1 0 0,0 0 0,1 0 0,0 0 0,0 0 0,0 0 0,0 0 0,0 0 0,0-1 0,0 1 0,0 0 0,0 0 0,0 0 0,0 0 0,1 0 0,-1 0 0,1 0 0,-1-1 0,1 2 0,0-1 0,0 0 0,0-1 0,0 1 0,0-1 0,0 1 0,1 0 0,-1-1 0,0 1 0,0-1 0,0 1 0,1-1 0,-1 0 0,0 0 0,0 0 0,1 0 0,-1 0 0,2 0 0,90 0 0,-76-2 0,-15 1 0,1 0 0,0 1 0,0 0 0,0-1 0,0 1 0,0 0 0,-1 0 0,1 0 0,0 1 0,0-1 0,-1 1 0,1 0 0,0-1 0,0 1 0,0 0 0,-1 0 0,1 0 0,-1 0 0,5 4 0,-3-2 0,1 0 0,-1 1 0,0-1 0,0 2 0,0-1 0,-1 0 0,1 0 0,-1 1 0,-1-1 0,1 1 0,2 5 0,-5-9 0,0-1 0,0 0 0,0 1 0,0-1 0,0 0 0,0 0 0,0 1 0,0-1 0,0 0 0,0 1 0,-1-1 0,1 0 0,0 0 0,0 1 0,0-1 0,0 0 0,0 0 0,0 1 0,-1-1 0,1 0 0,0 0 0,-1 0 0,1 1 0,0-1 0,0 1 0,0-1 0,-1 0 0,1 0 0,-1 0 0,-12 3 0,-17-4 0,28 1 0,-81-5 0,68 5 0,4-1 0,0 1 0,-1 1 0,1 0 0,0 0 0,-14 4 0,24-5 0,-1 1 0,1 0 0,-1 0 0,1 1 0,0-1 0,0 0 0,-1 1 0,1-1 0,0 0 0,0 0 0,0 1 0,1 0 0,-1-1 0,0 1 0,0-1 0,1 1 0,0 0 0,-1-1 0,0 4 0,1-4 0,0 1 0,-1-1 0,1 0 0,0 0 0,0 1 0,-1-1 0,1 0 0,1 1 0,-1-1 0,0 1 0,1-1 0,-1 0 0,0 0 0,1 0 0,0 1 0,-1-1 0,1 0 0,-1 1 0,1-1 0,0 0 0,0 0 0,0 0 0,0 0 0,2 2 0,2-2 0,0 0 0,0 0 0,0-1 0,0 1 0,0-1 0,0 0 0,0 0 0,10-1 0,5 0 0,103 5 0,-71 1 0,-33-3 0,23 0 0,-41-2 0,1 0 0,1 1 0,-2-1 0,1 0 0,1 1 0,-2-1 0,1 1 0,0-1 0,0 1 0,0 0 0,0-1 0,0 1 0,-1 0 0,1 1 0,0-1 0,-1 0 0,1 0 0,-1 0 0,1 0 0,-1 1 0,0 0 0,0-1 0,0 0 0,0 1 0,0-1 0,1 4 0,-2-4 0,0-1 0,-1 1 0,1 0 0,0-1 0,0 1 0,0-1 0,-1 1 0,1-1 0,0 1 0,-1 0 0,1 0 0,-1-1 0,1 1 0,-1-1 0,1 1 0,-1-1 0,0 0 0,1 1 0,-1-1 0,1 1 0,-1-1 0,0 0 0,1 0 0,-1 1 0,1-1 0,-2 0 0,2 0 0,-1 0 0,1 1 0,-2-1 0,1 0 0,-27 3 0,-49 1 0,29-3 0,-46-2 0,22-3 0,72 4 0,-2 0 0,0 0 0,0 0 0,-1 0 0,2 0 0,-2 0 0,1 1 0,0-1 0,0 0 0,-3 2 0,5-2 0,-1 1 0,1-1 0,-1 1 0,0 0 0,1-1 0,-1 1 0,1 0 0,-1 0 0,1 0 0,-1-1 0,1 1 0,0 0 0,-1 0 0,1-1 0,0 1 0,0 0 0,-1 0 0,1 0 0,0-1 0,0 2 0,1-2 0,-1 1 0,0 1 0,1-1 0,-1-1 0,0 1 0,0 0 0,0-1 0,0 1 0,0 0 0,1 0 0,-1-1 0,1 1 0,-1 0 0,0-1 0,1 1 0,-1-1 0,1 1 0,0 0 0,-1-1 0,1 1 0,-1-1 0,1 0 0,0 1 0,2 1 0,-2-1 0,1 0 0,1-1 0,-1 1 0,0 0 0,0-1 0,4 1 0,4 0 0,-1 0 0,18 0 0,-23-1 0,41-1 0,56 2 0,-92-1 0,0 1 0,0 0 0,0 1 0,0-1 0,0 1 0,-1 1 0,1 0 0,-1 0 0,1 1 0,13 7 0,-13-8 0,0 1 0,1-1 0,0-1 0,0 0 0,18 2 0,-27-4 0,-88-4 0,53 1 0,0 2 0,-45 3 0,36-1 0,35-1 0,0 0 0,1 0 0,-1 0 0,1 2 0,-1-1 0,0 0 0,-13 4 0,10-1 0,6-3 0,0 1 0,0 0 0,0 0 0,0 0 0,-6 5 0,10-7 0,1 1 0,-1-1 0,1 1 0,-1-1 0,0 1 0,1-1 0,-1 1 0,1-1 0,0 1 0,-1-1 0,1 1 0,-1 0 0,1-1 0,0 1 0,0 0 0,0 0 0,0-1 0,-1 2 0,2-1 0,-1-1 0,0 1 0,0 0 0,1 0 0,-1 0 0,1 0 0,-1 0 0,0 0 0,1 0 0,-1-1 0,1 1 0,0 0 0,0 0 0,-1-1 0,1 1 0,1 1 0,0-1 0,1 0 0,-2 0 0,1 0 0,1 0 0,-2 0 0,2-1 0,-1 1 0,0 0 0,0-1 0,0 0 0,1 1 0,3-1 0,33-1 0,-18 0 0,168 6 0,-173-5 0,0 0 0,0 1 0,22 5 0,-10-3 0,6 2 0,-34-4 0,1-1 0,0 0 0,0 0 0,0 0 0,-1 0 0,2 1 0,-2-1 0,1 0 0,0 1 0,0-1 0,-1 1 0,1-1 0,-1 1 0,1-1 0,0 1 0,0-1 0,-1 1 0,0-1 0,1 1 0,0-1 0,-1 2 0,1-2 0,-1 1 0,1 0 0,-1-1 0,0 1 0,0 0 0,1-1 0,-1 1 0,0 0 0,0 0 0,0-1 0,0 3 0,-1-2 0,1 0 0,0 0 0,-1 0 0,0 0 0,0 0 0,0 1 0,1-1 0,-1 0 0,0 0 0,0-1 0,0 1 0,0 0 0,0 0 0,0 0 0,-1-1 0,1 1 0,0 0 0,0-1 0,0 1 0,-2 0 0,-6 1 0,0-1 0,-1 1 0,1-1 0,0 0 0,-1-1 0,1 0 0,-11-2 0,-10 1 0,-79-3 0,-1-1 0,91 5 0,12-1 0,0 1 0,0 0 0,0 0 0,0 0 0,-1 1 0,2 0 0,-1 1 0,-7 1 0,13-2 0,-1-1 0,2 0 0,-1 1 0,-1-1 0,2 0 0,-1 1 0,0-1 0,0 1 0,0-1 0,1 1 0,-2 0 0,2-1 0,-1 1 0,1 0 0,-1-1 0,0 1 0,1 0 0,-1 0 0,1-1 0,-1 1 0,1 0 0,-1 0 0,1 0 0,0 0 0,0 0 0,-1 0 0,1-1 0,0 1 0,0 0 0,0 0 0,0 0 0,0 0 0,0 0 0,1 0 0,-1 0 0,0 0 0,0 0 0,0-1 0,1 1 0,0 0 0,-1 0 0,0-1 0,1 2 0,-1-2 0,2 2 0,0 0 0,0 0 0,0 0 0,0 0 0,0-1 0,0 1 0,1-1 0,-1 0 0,0 1 0,1-1 0,-1 0 0,1 0 0,-1 0 0,1 0 0,-1 0 0,1-1 0,5 1 0,153 3 0,-149-3 0,0 0 0,20 4 0,-21-3 0,1 0 0,-1-1 0,14 1 0,-4-3 0,0 2 0,38 4 0,-50-4 0,0 0 0,-1-1 0,13 0 0,-13-1 0,0 1 0,-1 1 0,1-1 0,11 2 0,-19-2 0,1 0 0,-1 0 0,0 0 0,1 0 0,0 0 0,-1 0 0,0 0 0,1 1 0,-1-1 0,0 0 0,0 0 0,1 0 0,-1 0 0,1 0 0,-1 1 0,0-1 0,1 0 0,-1 0 0,0 0 0,0 1 0,0-1 0,1 1 0,-1-1 0,1 0 0,-1 0 0,0 1 0,0-1 0,0 0 0,0 1 0,0-1 0,0 0 0,1 1 0,-2 0 0,1-1 0,0 1 0,-1 0 0,0-1 0,1 1 0,0-1 0,-1 1 0,1 0 0,-1-1 0,0 1 0,1-1 0,-1 0 0,1 1 0,-2 0 0,-26 10 0,16-7 0,-2-2 0,1 0 0,0 0 0,0-1 0,0-1 0,0 0 0,-18-2 0,-9 1 0,-216 1 0,239-1 0,16 0 0,0 1 0,0 0 0,-1-1 0,1 1 0,-1 0 0,1 0 0,0 0 0,0 0 0,0 0 0,-1 0 0,1 0 0,-1 0 0,1 1 0,0-1 0,0 0 0,0 0 0,-1 1 0,1-1 0,0 1 0,0-1 0,0 1 0,0-1 0,0 1 0,-2 2 0,-2 1 0,3-2 0,-1 0 0,1 0 0,-1 1 0,2-1 0,-1 1 0,-1-1 0,0 5 0,2-6 0,1 0 0,0 0 0,0 0 0,0 0 0,0 0 0,0 0 0,0 1 0,0-1 0,0 0 0,0 0 0,0 0 0,1 0 0,-1 0 0,0 0 0,1 0 0,0 0 0,-1 0 0,1 0 0,-1 0 0,1 0 0,0 0 0,0-1 0,-1 1 0,1 0 0,1 1 0,0-1 0,0 1 0,0-1 0,0 0 0,1 1 0,-2-1 0,2 0 0,-1 0 0,1 0 0,-1 0 0,0-1 0,1 1 0,-1-1 0,1 1 0,3-1 0,5 1 0,1-1 0,11-1 0,15 1 0,58 5 0,9 1 0,-15 0 0,-21-6 0,10 0 0,-78 0 0,0 0 0,-1 0 0,2 0 0,-2 1 0,1-1 0,0 0 0,0 0 0,0 0 0,-1 1 0,2-1 0,-2 0 0,1 1 0,-1-1 0,2 1 0,-2-1 0,1 1 0,-1 0 0,1-1 0,0 1 0,-1-1 0,1 1 0,-1 0 0,1 0 0,0 1 0,0 1 0,0-1 0,0 0 0,-1 1 0,0-1 0,1 3 0,-1-1 0,0-3 0,0-1 0,0 1 0,0 0 0,0-1 0,0 1 0,0 0 0,-1-1 0,1 1 0,0-1 0,0 1 0,0 0 0,-1 0 0,0-1 0,1 1 0,0-1 0,-1 1 0,1-1 0,-1 1 0,0-1 0,1 1 0,-1-1 0,1 0 0,-1 1 0,0-1 0,1 0 0,-1 1 0,1-1 0,-1 0 0,0 0 0,0 1 0,1-1 0,-1 0 0,0 0 0,0 0 0,-1 0 0,-4 1 0,-1 0 0,1-1 0,-9-1 0,7 0 0,-25 1 0,1-2 0,-59-10 0,57 5 0,0 1 0,0 2 0,-49-1 0,65 5 0,7 0 0,1-1 0,-1 2 0,1-1 0,0 1 0,0 1 0,-1-1 0,1 1 0,-19 7 0,15-3 0,9-5 0,1 1 0,0 0 0,-1 0 0,1 0 0,-4 3 0,7-4 0,-1 1 0,1-1 0,0 0 0,0 0 0,0 0 0,0 1 0,0-1 0,0 1 0,1-1 0,-1 1 0,0-1 0,1 1 0,-1-1 0,1 1 0,0 0 0,0-1 0,-1 3 0,1-2 0,0-1 0,0 1 0,0-1 0,0 1 0,0-1 0,1 1 0,-1-1 0,0 1 0,1-1 0,-1 0 0,1 1 0,0-1 0,-1 1 0,1-1 0,0 0 0,0 0 0,0 0 0,0 0 0,0 1 0,0-1 0,1 0 0,-1 0 0,2 1 0,0-1 0,0 0 0,1 1 0,-1-2 0,0 2 0,1-2 0,-1 1 0,0 0 0,1-1 0,-1 0 0,6 0 0,476 0 0,-479 0 0,0 0 0,0 0 0,0 1 0,0 0 0,0 0 0,11 3 0,-14-3 0,-1 0 0,1 0 0,-1 0 0,0 1 0,1-1 0,-1 1 0,1-1 0,-2 1 0,2 0 0,-1-1 0,-1 2 0,1-1 0,0 0 0,0 0 0,-1 0 0,2 3 0,-2-3 0,0-1 0,-1 1 0,1 0 0,0-1 0,-1 1 0,1-1 0,-1 1 0,0 0 0,0-1 0,1 1 0,-2 3 0,1-4 0,0 0 0,-1-1 0,1 1 0,-1 0 0,0 0 0,1 0 0,-1-1 0,1 1 0,-2 0 0,2 0 0,-1-1 0,0 1 0,0 0 0,0-1 0,0 1 0,0-1 0,0 0 0,0 1 0,0-1 0,0 0 0,-2 1 0,-4 1 0,0 0 0,-1 0 0,1-1 0,-1 0 0,1 0 0,-1-1 0,-13 0 0,8-1 0,-1 0 0,0-2 0,-17-4 0,19 5 0,1-1 0,-1 2 0,-18-1 0,-15-1 0,18 0 0,-34 1 0,8 0 0,-54-3 0,93 4 0,-69 2 0,83-1 0,-1 0 0,-1 1 0,2-1 0,-1 1 0,-1 0 0,2-1 0,-1 1 0,0-1 0,0 1 0,1 0 0,-1-1 0,0 1 0,0 0 0,1-1 0,-1 1 0,1 0 0,-1 0 0,0 0 0,1 0 0,0 0 0,0 0 0,-1-1 0,1 1 0,0 0 0,0 0 0,0 2 0,-3 27 0,2-27 0,1-1 0,1 0 0,-1 1 0,0-1 0,0 0 0,1 0 0,-1 0 0,1 1 0,0-1 0,0 0 0,0 0 0,0 0 0,0 0 0,1 0 0,-1 0 0,1 0 0,-1-1 0,1 1 0,-1-1 0,1 1 0,1 0 0,-2-1 0,1 0 0,1 1 0,-1-1 0,0 0 0,0 0 0,1 0 0,-1 0 0,0-1 0,1 1 0,-1 0 0,1-1 0,0 0 0,3 1 0,298-2 0,-243-3 0,-40 1 0,23 1 0,5 2 0,36 0 0,-81 1 0,1-1 0,-1 1 0,1 0 0,-1 0 0,0 1 0,1-1 0,-1 0 0,0 1 0,0 0 0,6 3 0,-8-3 0,1-1 0,-1 2 0,0-2 0,0 1 0,0 0 0,-1 0 0,1 1 0,0-1 0,0 0 0,-1 0 0,0 1 0,0-1 0,1 1 0,-2-1 0,1 1 0,1 4 0,2 8 0,-3-12 0,0-1 0,0 0 0,-1 1 0,1 0 0,0-1 0,-1 1 0,0 0 0,0-1 0,0 4 0,0-5 0,-1-1 0,1 0 0,-1 1 0,1-1 0,0 1 0,-1-1 0,1 0 0,-1 0 0,0 1 0,1-1 0,0 0 0,-1 0 0,1 1 0,-1-1 0,0 0 0,1 0 0,-1 0 0,1 0 0,-1 0 0,0 0 0,1 0 0,-1 0 0,1 0 0,-1 0 0,0 0 0,1 0 0,-1 0 0,0 0 0,-22-4 0,18 3 0,-75-9 0,30 4 0,-46 0 0,87 6 0,-47-4 0,-14-1 0,3 1 0,-3-1 0,36 5 0,-46 0 0,52-7 0,25 6 0,0 0 0,0 0 0,0 0 0,0 0 0,0 1 0,0-1 0,0 1 0,0 0 0,0-1 0,0 1 0,0 0 0,-1 1 0,-3 0 0,6-1 0,0 0 0,1 1 0,-1-1 0,1 1 0,-1-1 0,0 1 0,1-1 0,0 1 0,-1-1 0,1 1 0,0-1 0,0 1 0,-1 0 0,1 0 0,-1-1 0,1 1 0,0 0 0,0-1 0,0 1 0,0 0 0,0-1 0,0 2 0,1 20 0,0-14 0,-1-5 0,-1 0 0,1 0 0,0 0 0,1 0 0,-1 1 0,0-1 0,1 0 0,0 0 0,0 0 0,0 0 0,1 0 0,-1 0 0,1 0 0,-1 0 0,1-1 0,0 1 0,5 4 0,-6-6 0,1 0 0,0 0 0,-1 0 0,1 1 0,0-1 0,0 0 0,0-1 0,0 1 0,0-1 0,0 1 0,1-1 0,-2 1 0,2-1 0,-1 0 0,0 0 0,0 0 0,0 0 0,3 0 0,7-1 0,-1 0 0,15-4 0,-8 2 0,31-5 0,-37 7 0,-2-1 0,2 1 0,-1 1 0,1-1 0,16 3 0,6-1 0,88-6 0,-98 6 0,2 1 0,43 7 0,-35-4 0,-19-2 0,-1 0 0,19 6 0,-23-7 0,1 0 0,-1 0 0,1-1 0,-1 0 0,21-1 0,12 1 0,-41-1 0,-1 0 0,1 1 0,-1-1 0,0 0 0,0 1 0,1-1 0,-1 1 0,0 0 0,1-1 0,-1 1 0,0 0 0,0 0 0,0 0 0,0 0 0,0-1 0,0 1 0,0 0 0,0 0 0,0 0 0,0 1 0,-1-1 0,1 0 0,-1 0 0,1 0 0,-1 0 0,1 1 0,-1 1 0,1-2 0,-1 0 0,0 0 0,0-1 0,0 1 0,0 0 0,0 0 0,0 0 0,0 0 0,0 0 0,-1-1 0,1 1 0,0 0 0,0 0 0,-1 0 0,1-1 0,-1 1 0,1 0 0,-1-1 0,1 2 0,-1-2 0,0 1 0,1-1 0,-1 1 0,0-1 0,1 1 0,-1 0 0,0-1 0,0 0 0,0 1 0,1-1 0,-2 1 0,2-1 0,-1 0 0,0 0 0,0 1 0,0-1 0,0 0 0,0 0 0,0 0 0,0 0 0,-1 0 0,-71 4 0,-100-2 0,90-3 0,-236 1 0,263 4 0,55-4 0,0 0 0,0 0 0,0 0 0,-1 0 0,1 0 0,-1 1 0,1-1 0,0 0 0,0 1 0,0 0 0,-1-1 0,1 1 0,0-1 0,0 1 0,0-1 0,-1 1 0,2 0 0,-1 0 0,-1-1 0,2 1 0,-1 0 0,0 1 0,0-2 0,1 1 0,-1 0 0,1 0 0,-1 0 0,0 0 0,1 0 0,0 1 0,-1-1 0,1 0 0,0 0 0,0 0 0,0 0 0,0 1 0,0-1 0,0 0 0,0 2 0,0-1 0,0 0 0,1 1 0,-1-1 0,0 0 0,1 0 0,0 0 0,0 0 0,0 0 0,0 0 0,0 0 0,0 0 0,1 0 0,-1 0 0,0 0 0,1-1 0,0 1 0,0 0 0,-1-1 0,1 1 0,4 1 0,2 0 0,1 0 0,0 0 0,0-1 0,0 0 0,0 0 0,1-1 0,16 0 0,70-5 0,-64 2 0,74-3 0,-44-2 0,-7 1 0,6 0 0,-40 3 0,0 1 0,1 0 0,0 2 0,-1 0 0,42 6 0,-16 7 0,-16-3 0,-24-8 0,10 1 0,-17-3 0,1 0 0,-1 0 0,1 0 0,0 0 0,-1 0 0,0 1 0,1-1 0,-1 0 0,0 0 0,1 0 0,0 1 0,-1-1 0,0 0 0,0 0 0,1 1 0,-1-1 0,0 0 0,1 0 0,-1 1 0,0 0 0,1-1 0,-1 0 0,0 1 0,0 0 0,0 0 0,-1-1 0,0 1 0,1-1 0,-1 1 0,1-1 0,-1 1 0,0-1 0,1 1 0,-1-1 0,1 1 0,-2 0 0,2-1 0,-1 0 0,1 1 0,-2-1 0,1 0 0,-16 6 0,5-4 0,1 0 0,-1-1 0,0-1 0,1 1 0,-18-3 0,-6 1 0,-202-4 0,229 5 0,1 0 0,-1-1 0,-10-2 0,2-1 0,-1 3 0,-1-1 0,0 2 0,-20 1 0,-3 0 0,21 0 0,0 1 0,-39 8 0,3-1 0,47-8 0,-26 5 0,33-6 0,-1 1 0,1 0 0,0 0 0,0 0 0,-1 0 0,2 0 0,-2 0 0,1 0 0,1 0 0,-2 1 0,-2 2 0,5-3 0,-1 0 0,1 0 0,0 0 0,-1 0 0,0 0 0,1 0 0,0 0 0,0 0 0,-1 0 0,1 0 0,0 0 0,0 0 0,0 1 0,0-1 0,0 0 0,1 0 0,-1 0 0,0 0 0,0 0 0,1 0 0,0 2 0,0-5 0,-1 1 0,0 0 0,1-1 0,0 1 0,-1 0 0,0 0 0,0 0 0,0-1 0,0 1 0,0 0 0,0-2 0,-8-12 0,8 15 0,0 0 0,0-1 0,0 1 0,-1 0 0,1 0 0,0-1 0,0 1 0,0 0 0,0 0 0,-1-1 0,1 1 0,0 0 0,-1 0 0,1 0 0,0-1 0,0 1 0,-1 0 0,1 0 0,0 0 0,-1 0 0,1 0 0,-1-1 0,1 1 0,0 0 0,0 0 0,-1 0 0,1 0 0,0 0 0,-1 0 0,1 0 0,-1 0 0,1 0 0,0 0 0,-1 0 0,1 0 0,0 0 0,0 1 0,-1-1 0,0 0 0,1 0 0,0 0 0,0 0 0,-1 0 0,1 1 0,-1-1 0,1 1 0,0 1 0,0-1 0,0 1 0,0-1 0,0 1 0,0-1 0,0 1 0,0-1 0,1 0 0,0 1 0,-1 0 0,2 1 0,2 10 0,-5-12 0,1 0 0,0 0 0,1 1 0,-1-1 0,0 0 0,0 1 0,0-1 0,1 0 0,0 0 0,-1 0 0,1 0 0,-1 0 0,1 0 0,0 1 0,-1-1 0,1 0 0,2 1 0,-2-1 0,1-1 0,0 1 0,-1 0 0,1-1 0,-1 1 0,1 0 0,0-1 0,0 0 0,0 0 0,-1 1 0,1-1 0,0 0 0,2-1 0,66 2 0,75-2 0,-27-13 0,172 10 0,-215 4 0,-66 0 0,0 1 0,0 0 0,13 3 0,-13-1 0,0-2 0,0 1 0,12-1 0,-19-1 0,-1 0 0,1 0 0,0 0 0,0 0 0,0 1 0,-1-1 0,1 0 0,0 1 0,-1-1 0,1 1 0,-1-1 0,1 1 0,-1 0 0,1 0 0,1 0 0,-1 1 0,-1 0 0,1-1 0,-1 2 0,0-1 0,1-1 0,-1 1 0,-1 1 0,2-1 0,-2 0 0,1 2 0,1 0 0,-1 0 0,0 0 0,1 0 0,0 0 0,0 0 0,0 0 0,1-1 0,-1 1 0,7 6 0,-7-8 0,0 0 0,0 0 0,-1 0 0,1 0 0,0 0 0,2 4 0,-4-6 0,0 0 0,0 0 0,0 1 0,0-1 0,0 1 0,0-1 0,0 0 0,0 0 0,0 1 0,0-1 0,0 0 0,0 0 0,0 0 0,0 1 0,0-1 0,0 0 0,0 0 0,-1 1 0,1-1 0,0 0 0,0 0 0,-1 0 0,1 1 0,0-1 0,0 0 0,0 0 0,-1 1 0,0-1 0,0 1 0,0-1 0,1 0 0,-2 0 0,2 1 0,-1-1 0,0 0 0,0 0 0,0 0 0,0 0 0,-1 0 0,-23 0 0,-24-2 0,16-1 0,-2-1 0,-7-1 0,-324 6 0,289 4 0,43-1 0,-8-1 0,-71-2 0,105-2 0,0 0 0,-13-3 0,15 1 0,0 2 0,-1 0 0,0 0 0,1 0 0,-7 1 0,12 0 0,0 0 0,0 1 0,0-1 0,0 0 0,0 1 0,0-1 0,0 1 0,1-1 0,-2 1 0,2-1 0,-1 1 0,1 0 0,-2 0 0,2-1 0,-1 1 0,1 0 0,-1-1 0,0 1 0,1 0 0,0 0 0,-1-1 0,1 1 0,0 1 0,0-2 0,-1 1 0,1 0 0,0 0 0,0 1 0,-2 27 0,2-25 0,0-1 0,0 1 0,0-1 0,1 0 0,0 1 0,0-1 0,0 0 0,1 1 0,-1-1 0,1 1 0,1 2 0,-1-4 0,0 0 0,0 0 0,0-1 0,-1 1 0,2-1 0,-1 1 0,0 0 0,0-1 0,1 0 0,-1 0 0,1 0 0,-1 0 0,0 0 0,1 0 0,0 0 0,5 0 0,11 1 0,1 0 0,-1-2 0,1 0 0,35-3 0,-22-1 0,51-2 0,38 2 0,160 4 0,-274 0 0,-1 1 0,15 2 0,-15-1 0,0-1 0,0 0 0,10 0 0,47-1 0,50-1 0,-103 0 0,4 0 0,-14 1 0,-1 0 0,0 0 0,1 1 0,0-1 0,-1 0 0,1 1 0,-1-1 0,1 0 0,-1 1 0,1-1 0,-1 0 0,1 1 0,-1-1 0,0 1 0,0 0 0,1-1 0,-1 1 0,1-1 0,-1 1 0,0-1 0,0 1 0,0-1 0,0 1 0,1 0 0,2 10 0,-2-10 0,0 0 0,-1 1 0,0-1 0,1 0 0,-1 0 0,0 1 0,0-1 0,0 1 0,0-1 0,0 2 0,0-3 0,-1 1 0,1 0 0,0 0 0,-1 0 0,0-1 0,1 1 0,-1 0 0,1-1 0,-1 1 0,0-1 0,0 1 0,1-1 0,-1 1 0,0-1 0,0 0 0,1 1 0,-2-1 0,2 0 0,-1 1 0,0-1 0,-1 0 0,-14 4 0,0-2 0,0 0 0,0-1 0,0 0 0,0-1 0,-16-2 0,-11 1 0,-65-3 0,3-1 0,-144 1 0,240 4 0,-1 1 0,-18 3 0,13-1 0,-1 0 0,-9 1 0,1-1 0,-39 1 0,-17 1 0,65-5 0,10 1 0,-1-1 0,2 0 0,-2 0 0,1-1 0,0 1 0,0-1 0,0-1 0,-6 0 0,10 1 0,-1 0 0,1 1 0,-1-1 0,1 1 0,-1 0 0,1-1 0,-1 1 0,1 0 0,-1 0 0,1 0 0,-1-1 0,1 1 0,-1 1 0,1-1 0,-1 0 0,1 0 0,-1 0 0,1 1 0,-2 0 0,2-1 0,0 1 0,0 0 0,1-1 0,-2 1 0,2 0 0,-1 0 0,1 0 0,-1 0 0,0 0 0,1-1 0,0 1 0,-1 0 0,1 0 0,0 0 0,-1 0 0,1 0 0,0 0 0,0 0 0,0 0 0,0 0 0,0 0 0,0 0 0,0 0 0,0 0 0,1 2 0,-1-2 0,0 0 0,0 0 0,0-1 0,0 1 0,1 0 0,-1 0 0,0 1 0,0-1 0,1-1 0,0 1 0,-1 0 0,1 0 0,-1 0 0,1 0 0,0-1 0,-1 1 0,1 0 0,0 0 0,0 0 0,0-1 0,0 1 0,0-1 0,0 1 0,1 0 0,1 0 0,0-1 0,0 0 0,1 1 0,-1-1 0,0 0 0,0 0 0,5 0 0,4-1 0,-3 1 0,1 1 0,14 3 0,-14-2 0,-1-1 0,15 0 0,468-1 0,-424-5 0,50 1 0,-110 4 0,-1-1 0,15-2 0,-15 1 0,1 1 0,0 0 0,8 0 0,-7 1 0,90 4 0,-53-3 33,-27-1-1431</inkml:trace>
</inkml:ink>
</file>

<file path=ppt/ink/ink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24"/>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1,'0'1893,"0"-2058,0 337,0-187,0 6</inkml:trace>
</inkml:ink>
</file>

<file path=ppt/ink/ink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425"/>
    </inkml:context>
    <inkml:brush xml:id="br0">
      <inkml:brushProperty name="width" value="0.1" units="cm"/>
      <inkml:brushProperty name="height" value="0.1" units="cm"/>
      <inkml:brushProperty name="color" value="#E71224"/>
    </inkml:brush>
  </inkml:definitions>
  <inkml:trace contextRef="#ctx0" brushRef="#br0">1 1 24575,'7'1'0,"0"-1"0,0 1 0,0 0 0,0 1 0,0 0 0,-1-1 0,12 6 0,-10-3 0,0-1 0,1-1 0,14 4 0,-2-4-93,-15-1-23,0-1 0,0 1 1,0 0-1,0 0 1,0 1-1,-1-1 0,1 1 1,0 0-1,-1 1 1,6 2-1</inkml:trace>
</inkml:ink>
</file>

<file path=ppt/ink/ink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19"/>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0,'227'743,"-226"-739</inkml:trace>
</inkml:ink>
</file>

<file path=ppt/ink/ink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20"/>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0,'1248'0,"-1247"0</inkml:trace>
</inkml:ink>
</file>

<file path=ppt/ink/ink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21"/>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1,'1498'0,"-1491"0</inkml:trace>
</inkml:ink>
</file>

<file path=ppt/ink/ink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22"/>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1,'0'791,"0"-786</inkml:trace>
</inkml:ink>
</file>

<file path=ppt/ink/ink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423"/>
    </inkml:context>
    <inkml:brush xml:id="br0">
      <inkml:brushProperty name="width" value="0.2" units="cm"/>
      <inkml:brushProperty name="height" value="0.2" units="cm"/>
      <inkml:brushProperty name="color" value="#FFC114"/>
    </inkml:brush>
  </inkml:definitions>
  <inkml:trace contextRef="#ctx0" brushRef="#br0">8 1 24575,'9'8'0,"28"22"0,-34-28 0,0 0 0,-1-1 0,1 1 0,-1 0 0,1-1 0,0 0 0,0 0 0,0 0 0,0 0 0,0 0 0,0 0 0,6 0 0,-9-1 0,0 0 0,0 0 0,0 0 0,0 0 0,0 0 0,0 0 0,0 0 0,0 0 0,1 0 0,-1 0 0,0 0 0,0 0 0,1 0 0,-1 0 0,0-1 0,0 1 0,0 0 0,0 0 0,0 0 0,0 0 0,0 0 0,0 0 0,0 0 0,0 0 0,1 0 0,-1 0 0,0 0 0,0 0 0,0-1 0,0 1 0,0 0 0,0 0 0,0 0 0,0-1 0,0 1 0,0 0 0,0 0 0,0 0 0,0 0 0,0 0 0,0 0 0,0 0 0,0-1 0,-3-5 0,-7-6 0,10 11 0,-2 1 0,2-1 0,-1 0 0,1 1 0,-1-1 0,0 0 0,1 1 0,-1-1 0,1 0 0,-1 0 0,1 0 0,-1 1 0,1-1 0,0 0 0,0 0 0,-1 0 0,1 1 0,0-1 0,0 0 0,0-2 0,1 2 0,-1 1 0,0-1 0,0 1 0,1 0 0,0-1 0,-1 1 0,1-1 0,-1 1 0,0-1 0,1 1 0,0 0 0,-1-1 0,1 1 0,-1 0 0,2 0 0,-2-1 0,1 1 0,-1 0 0,1-1 0,0 1 0,0 0 0,5 0 0,-1-1 0,0 1 0,0 0 0,1 0 0,-1 1 0,8 1 0,-1 1 0,-1-1 0,1 0 0,0 0 0,1-1 0,-1-1 0,0 0 0,1 0 0,17-3 0,-12 0 0,-1 0 0,1 1 0,19 0 0,32-4 0,-26 5 0,63 2 0,-28 12 0,-30-7 0,-28-3 0,0-1 0,24 1 0,-6-3 0,28 0 0,-29-7 0,-28 5 0,-1 0 0,0 1 0,12-1 0,56-5 0,-58 7 0,-12-1 0,-1 1 0,0 0 0,1 0 0,-1 0 0,1 0 0,-1 1 0,10 3 0,-14-4 0,0 1 0,0-1 0,0 1 0,0-1 0,0 1 0,-1 0 0,1-1 0,-1 1 0,1 0 0,0 0 0,-1 0 0,1 0 0,-1-1 0,0 1 0,1 0 0,0 0 0,-1 0 0,0 0 0,0 0 0,0 0 0,0 0 0,0 1 0,0 25 0,-1-17 0,1-5 0,1 1 0,-1-1 0,1 0 0,1 1 0,-1-1 0,1 0 0,0 0 0,0 0 0,6 7 0,-5-5 0,-3-7 0,0 0 0,0 0 0,1 1 0,-1-1 0,0 0 0,0 0 0,0 0 0,0 0 0,0 1 0,0-1 0,0 0 0,0 0 0,0 0 0,0 0 0,0 0 0,0 1 0,0-1 0,0 0 0,0 1 0,0-1 0,-1 0 0,1 0 0,0 0 0,0 0 0,0 0 0,0 1 0,0-1 0,0 0 0,0 0 0,0 0 0,0 0 0,-1 0 0,1 0 0,0 0 0,-1 1 0,1-1 0,0 0 0,0 0 0,-12 2 0,-10-3 0,-1-2 0,12 1 0,0 1 0,-13-1 0,-344 3 0,279-8 0,-356 7 0,434-1 0,-1 1 0,-19-5 0,20 2 0,0 1 0,0 1 0,-11 0 0,20 1 0,1 0 0,-1 0 0,1 0 0,-1 0 0,1 0 0,0 0 0,0 0 0,-1 1 0,1-1 0,0 0 0,-1 1 0,1-1 0,0 1 0,0-1 0,0 1 0,-1-1 0,1 2 0,-2 0 0,3-1 0,-1 0 0,0 0 0,1 0 0,0 0 0,-1 1 0,1-1 0,0 0 0,0 0 0,0 0 0,-1 1 0,1-1 0,1 1 0,-1-1 0,0 0 0,0 0 0,0 0 0,1 0 0,-1 3 0,5 12 0,-1 2 0,1 21 0,-5-35 0,0-2 0,0 0 0,0 0 0,1 0 0,-1 0 0,0 0 0,1 0 0,0 0 0,1 4 0,-1-5 0,-1-1 0,1 1 0,0 0 0,0-1 0,0 1 0,-1-1 0,2 1 0,-1-1 0,-1 1 0,2-1 0,-1 0 0,-1 1 0,2-1 0,-1 0 0,0 0 0,0 1 0,0-1 0,0 0 0,0 0 0,1 0 0,-1 0 0,1-1 0,756 0 0,-739 2 0,32 5 0,-1 0 0,-40-5 0,0-1 0,1-1 0,13-2 0,-3 1 0,-9 1 0,87-6 0,-77 8 0,-11-1 0,0 0 0,17-1 0,-27 1 0,-1 0 0,0-1 0,0 1 0,1 0 0,0 0 0,-1 0 0,0-1 0,0 1 0,1 0 0,-1-1 0,0 1 0,0 0 0,0 0 0,1-1 0,-1 1 0,0 0 0,0-1 0,1 1 0,-1 0 0,0-1 0,0 0 0,0 1 0,0 0 0,0-1 0,0 1 0,0-1 0,0 1 0,0 0 0,0-1 0,0 1 0,0 0 0,-1-1 0,1 1 0,-1-1 0,0-3 0,2 11 0,17 58 0,-16-60 0,-1-2 0,1 1 0,-1 0 0,0-1 0,0 2 0,0-2 0,-1 2 0,0-2 0,0 2 0,0 4 0,0-9 0,0 1 0,-1-1 0,1 0 0,0 1 0,0-1 0,0 0 0,0 0 0,-1 1 0,1-1 0,-1 0 0,1 1 0,0-1 0,-1 0 0,1 0 0,0 1 0,0-1 0,-1 0 0,0 0 0,1 0 0,0 0 0,-1 0 0,1 1 0,0-1 0,-1 0 0,0 0 0,-14-2 0,-11-9 0,23 10 0,0 0 0,0 0 0,0 0 0,0 0 0,0 0 0,0 1 0,0-1 0,0 1 0,-4-1 0,-33 3 0,15-1 0,-1016-1 0,1040-1 0,1 1 0,-2 0 0,2 0 0,-1 0 0,0 0 0,0 0 0,1 1 0,-1-1 0,0 0 0,0 0 0,1 0 0,-1 1 0,0-1 0,0 1 0,1-1 0,-1 0 0,1 1 0,-1-1 0,0 0 0,1 1 0,-1-1 0,1 1 0,-1-1 0,0 1 0,1-1 0,0 1 0,-1 0 0,1-1 0,0 1 0,-1-1 0,1 1 0,-1 0 0,1 0 0,0-1 0,0 1 0,0 0 0,0-1 0,0 1 0,0 1 0,0 3 0,1 0 0,0 0 0,0 0 0,4 9 0,1 7 0,-6 3 0,-1-19 0,1-1 0,-1 0 0,2 1 0,-1-1 0,2 8 0,-2-12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0,1 0 0,-1-1 0,0 1 0,7-8 0,-2 2 0,-3 5 0,1 0 0,-1 0 0,1 0 0,-1 0 0,1 1 0,-1-1 0,1 1 0,-1-1 0,1 1 0,3-1 0,29 3 0,-14-1 0,326-1 0,-254 6 0,-77-5 0,0 1 0,17 2 0,-16-1 0,-1-1 0,18 0 0,8-2 0,55-1 0,-93 1 0,0-1 0,0 0 0,0-1 0,1 1 0,6-4 0,-6 3 0,0 0 0,0 1 0,8-3 0,27-5 0,-28 6 0,0 1 0,0 0 0,0 0 0,19 0 0,3 2 0,-19-1 0,-1 1 0,1 1 0,-1 0 0,1 0 0,21 6 0,-30-6 0,0 0 0,0-1 0,0 1 0,1-1 0,-1 0 0,7 0 0,-7-1 0,0 1 0,0 0 0,0 0 0,0 1 0,11 1 0,-15-1 0,-1 0 0,0-1 0,1 1 0,-1 0 0,0 0 0,1 0 0,-1 0 0,-1 0 0,2 0 0,-1 0 0,-1 0 0,2 0 0,-2 1 0,1-1 0,-1 1 0,1-1 0,0 0 0,-1 0 0,1 1 0,-1-1 0,0 1 0,1 1 0,0 6 0,0 0 0,-1 12 0,0-16 0,3 18 0,-1-20 0,-2 0 0,1 1 0,-1 0 0,1 0 0,-1 5 0,-1-9 0,1 0 0,0 0 0,0 1 0,0-1 0,0 0 0,-1 0 0,1 0 0,0 0 0,0 0 0,-1 0 0,1 0 0,0 0 0,-1 0 0,1 0 0,0 0 0,0 0 0,-1 0 0,1 0 0,0 0 0,0 0 0,0 0 0,-1 0 0,1 0 0,-1 0 0,1 0 0,0 0 0,0 0 0,0 0 0,-1-1 0,-10-3 0,10 4 0,-19-7 0,8 2 0,0 1 0,0 0 0,0 1 0,0 0 0,-1 0 0,1 1 0,-21-1 0,-20 3 0,-30 1 0,20 7 0,30-3 0,2-1 0,8 0 0,0-1 0,-26-1 0,40-2 0,-20 0 0,1-1 0,-43-5 0,33 0 0,-67-2 0,-40 8 0,58 1 0,66 0 0,0 1 0,-27 5 0,28-3 0,0-1 0,-31 0 0,38-3 0,9-1 0,0 1 0,0 0 0,0 0 0,0 0 0,-6 1 0,9 0 0,0-1 0,1 1 0,-2-1 0,2 0 0,-1 1 0,0-1 0,0 0 0,1 1 0,-1-1 0,1 1 0,-1-1 0,0 1 0,1-1 0,-1 1 0,1-1 0,-1 1 0,0 0 0,1-1 0,0 1 0,-1 0 0,1 0 0,0 0 0,0-1 0,-1 1 0,1 0 0,0-1 0,0 1 0,-1 0 0,1 1 0,2 78 0,-2-79 0,0-1 0,1 1 0,-1 0 0,0-1 0,0 1 0,0 0 0,0-1 0,1 1 0,-1-1 0,1 1 0,-1-1 0,0 1 0,1-1 0,-1 1 0,1-1 0,-1 0 0,1 1 0,-1-1 0,1 1 0,-1-1 0,1 1 0,0-1 0,0 1 0,2-1 0,-1 1 0,-1-1 0,2 1 0,-1-1 0,0 0 0,0 0 0,0 0 0,3 0 0,1 0 0,0-1 0,0 0 0,0 0 0,0-1 0,6-1 0,-6 1 0,0 1 0,0 0 0,0-1 0,0 1 0,0 1 0,0-1 0,6 1 0,-3 0 0,-1 0 0,15-3 0,-6 1 0,-1 0 0,1 1 0,0 1 0,18 1 0,6 1 0,-25-2 0,-5 0 0,-2 0 0,2 0 0,-1 0 0,-1-2 0,2 1 0,-2-1 0,11-3 0,-15 4 0,0-1 0,0 1 0,1 1 0,-2-1 0,2 1 0,-1-1 0,1 1 0,-2 1 0,2-1 0,-1 0 0,7 2 0,-10-1 0,1 0 0,-1 1 0,0-1 0,0 0 0,0 1 0,3 2 0,-3-2 0,-1-1 0,1 0 0,-1 0 0,1 0 0,-1 0 0,1 0 0,0 0 0,0 0 0,0 0 0,-1-1 0,1 1 0,0 0 0,0-1 0,3 1 0,31 0 0,42-1 0,-21-1 0,228 1 0,-187 6 0,104-6 0,-201 0-91,0 0 0,0 0 0,1 0 0,-1 0 0,0 0 0,0 0 0,0 0 0,0 0 0,0-1 0,0 1 0,1 0 0,-2-1 0,1 0 0,2 0 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5:06:45.519"/>
    </inkml:context>
    <inkml:brush xml:id="br0">
      <inkml:brushProperty name="width" value="0.1" units="cm"/>
      <inkml:brushProperty name="height" value="0.1" units="cm"/>
      <inkml:brushProperty name="color" value="#00A0D7"/>
    </inkml:brush>
  </inkml:definitions>
  <inkml:trace contextRef="#ctx0" brushRef="#br0">215 0 24575,'0'4'0,"0"29"0,1 1 0,6 36 0,-6-67 0,0 0 0,-1 0 0,0 0 0,0 1 0,0-1 0,0 0 0,-1 0 0,1 0 0,-1 1 0,0-1 0,0 0 0,0 0 0,0 0 0,0 0 0,-1 0 0,1-1 0,-1 1 0,0 0 0,-3 3 0,-10 19 0,13-21 0,0 1 0,0 0 0,1 0 0,0 0 0,0 0 0,0 0 0,1 1 0,0-1 0,0 0 0,1 7 0,-1-7 0,1 0 0,-1 0 0,0 0 0,0 0 0,-1 0 0,0 0 0,0 0 0,0 0 0,0 0 0,-1-1 0,-3 9 0,3-8 0,-1 1 0,1-1 0,0 1 0,0 0 0,1 0 0,-1 7 0,1-6 0,0-1 0,-1 0 0,0 0 0,0 0 0,0 0 0,-3 7 0,2-8 0,1 0 0,0 0 0,0 0 0,1 1 0,0-1 0,0 1 0,-1 5 0,2-5 0,-1 1 0,-1-1 0,1 0 0,-5 11 0,-20 66 0,13-24 0,10-42 0,-1-1 0,0 0 0,-9 19 0,9-22 0,-1 0 0,2 0 0,-3 15 0,4-16 0,0-2 0,-1 1 0,0 0 0,-1 0 0,-7 14 0,9-21 0,0 1 0,0-1 0,1 1 0,0-1 0,0 1 0,0-1 0,0 1 0,1 0 0,-1-1 0,2 10 0,-1-12 0,0 0 0,0-1 0,0 1 0,0 0 0,0-1 0,1 1 0,-1-1 0,1 1 0,-1 0 0,1-1 0,0 1 0,0-1 0,-1 0 0,1 1 0,0-1 0,0 0 0,0 1 0,0-1 0,1 0 0,-1 0 0,0 0 0,0 0 0,1 0 0,-1 0 0,1 0 0,-1 0 0,1-1 0,-1 1 0,1-1 0,-1 1 0,1-1 0,2 1 0,24-1 0,-1-1 0,55-9 0,-60 5 0,0 2 0,0 1 0,0 0 0,0 2 0,36 4 0,12 3 0,-51-6 0,1 0 0,34 9 0,-30-5 0,0-2 0,1 0 0,-1-2 0,46-3 0,-12 1 0,-41 0 0,0-1 0,29-6 0,-29 4 0,0 1 0,30-1 0,711 4 0,-747 0 0,-1-2 0,1 1 0,20-7 0,-20 5 0,0 1 0,-1 0 0,23-2 0,157-5 0,-148 9 0,155 8 0,-46 4 0,-90-9 0,70-5 0,39 2 0,-149 2 0,164 6 0,284-8 0,-364 12 0,-49-12 0,48-1 0,-92-1 0,0 0 0,0 0 0,13-5 0,-26 4 0,0-1 0,0 1 0,0 0 0,-1-1 0,1 1 0,-1 0 0,0 0 0,-4-5 0,-3-8 0,-6-11 0,12 23 0,0-1 0,1 1 0,-1-1 0,1 1 0,0-1 0,1 0 0,-1 0 0,1 0 0,0 0 0,-1-6 0,-8-40 0,7 42 0,1 0 0,0-1 0,-2-17 0,3 20 0,0 1 0,0 0 0,-1-1 0,1 1 0,-2 0 0,1 0 0,-6-10 0,-7-17 0,6 5 0,-1 1 0,-23-43 0,29 62 0,1 0 0,0 0 0,1-1 0,-1 1 0,0-14 0,1 12 0,0 0 0,-1 0 0,-5-15 0,-3-1 0,9 19 0,-1 0 0,0 0 0,0 0 0,0 0 0,-1 1 0,0 0 0,-1 0 0,-4-6 0,4 5 0,-1 0 0,2 0 0,-1-1 0,1 0 0,0 1 0,1-2 0,0 1 0,0 0 0,1-1 0,0 1 0,0-1 0,1 0 0,0 1 0,0-14 0,-1 14 0,0 0 0,-1 1 0,0-1 0,0 0 0,-1 1 0,0-1 0,-9-11 0,-5-12 0,17 28 0,-2-3 0,1 1 0,-1 0 0,0 0 0,0 1 0,0-1 0,-6-6 0,6 10 0,1-1 0,0 1 0,-1-1 0,1 1 0,0 0 0,-1 0 0,0 0 0,1 1 0,-1-1 0,1 0 0,-1 1 0,0 0 0,1 0 0,-1 0 0,-5 0 0,-101-1 0,-48 4 0,119 1 0,-44 2 0,-75 5 0,64-13 0,-130 4 0,187 1 0,-84 4 0,20-8 0,-131 3 0,220-2 0,-185 10 0,117-9 0,-80-3 0,117-2 0,-31-2 0,52 5 0,0-1 0,1-1 0,-26-7 0,22 5 0,-43-5 0,-37 8 0,54 3 0,-51-7 0,20 0 0,-114 6 0,80 2 0,64-4 0,32 0 0,1 1 0,-1 1 0,0 1 0,-25 5 0,39-5 0,1 1 0,-1 0 0,0 1 0,1-1 0,-1 1 0,1 0 0,0 0 0,0 0 0,0 1 0,0-1 0,1 1 0,-1 0 0,1 0 0,0 1 0,0-1 0,0 0 0,1 1 0,0 0 0,0-1 0,0 1 0,0 0 0,1 0 0,0 0 0,0 0 0,-1 6 0,2-10 0,0 0 0,0 0 0,0 0 0,1-1 0,-1 1 0,0 0 0,0 0 0,0 0 0,1 0 0,-1 0 0,0 0 0,1 0 0,-1-1 0,1 1 0,-1 0 0,1 0 0,0-1 0,-1 1 0,1 0 0,0-1 0,-1 1 0,1 0 0,0-1 0,0 1 0,-1-1 0,1 1 0,0-1 0,0 0 0,0 1 0,0-1 0,0 0 0,-1 0 0,1 1 0,0-1 0,0 0 0,0 0 0,0 0 0,2 0 0,45-1 0,-36 1 0,167-17 0,-112 9 0,69 0 0,265-3 0,1702 11 0,-2100 0 0,-1 0 0,0 1 0,0-1 0,0 0 0,0 1 0,0-1 0,0 1 0,0 0 0,0 0 0,0 0 0,0 0 0,0 0 0,0 0 0,0 0 0,-1 0 0,1 1 0,0-1 0,-1 1 0,0-1 0,1 1 0,-1 0 0,0 0 0,1-1 0,-1 1 0,0 0 0,-1 0 0,1 0 0,0 0 0,0 0 0,-1 0 0,1 0 0,-1 0 0,0 1 0,0-1 0,0 0 0,0 0 0,0 0 0,0 0 0,-1 4 0,1-5 0,-1 0 0,1 0 0,-1 0 0,1 0 0,-1 0 0,0 0 0,0 0 0,1-1 0,-1 1 0,0 0 0,0 0 0,0-1 0,0 1 0,0 0 0,1-1 0,-1 1 0,0-1 0,-1 1 0,1-1 0,0 0 0,0 1 0,0-1 0,0 0 0,0 0 0,0 0 0,-2 0 0,-36 0 0,29-1 0,-169 11 0,14 0 0,-1208-11 0,707 2 0,630 1 0,-1 1 0,-52 13 0,50-8 0,-73 5 0,84-10 0,1 0 0,-28 7 0,26-4 0,-44 4 0,71-10 0,-1-1 0,0 1 0,1-1 0,-1 0 0,1 1 0,-1-1 0,1 0 0,-4-3 0,-16-3 0,21 7 0,0 0 0,1 0 0,-1 0 0,0 0 0,1 1 0,-1-1 0,0 0 0,1 0 0,-1 1 0,1-1 0,-1 0 0,0 1 0,1-1 0,-1 1 0,1-1 0,-1 1 0,1-1 0,-1 1 0,1-1 0,0 1 0,-1-1 0,1 1 0,0 0 0,-1-1 0,1 1 0,0 0 0,0-1 0,-1 1 0,1 0 0,0-1 0,0 2 0,-4 12 0,1-8 0,1 0 0,1 1 0,-1-1 0,1 1 0,0-1 0,0 9 0,2-14 0,-1 0 0,1 0 0,-1 0 0,1 0 0,0 0 0,-1 0 0,1 0 0,0 0 0,0 0 0,0 0 0,0 0 0,0 0 0,0-1 0,0 1 0,0 0 0,0-1 0,0 1 0,0-1 0,1 1 0,-1-1 0,0 1 0,0-1 0,0 0 0,1 0 0,-1 0 0,0 0 0,2 0 0,40 2 0,-36-3 0,148-15 0,-108 9 0,81-3 0,-24 4 0,-47 2 0,216-6 0,985 10 0,-1043 11 0,-157-10 0,102 16 0,-116-13 0,0-2 0,59-4 0,-19 0 0,-66 2 0,8 1 0,0-1 0,0-1 0,0-2 0,0 0 0,41-12 0,33-4 0,-100 16 0,-8 0 0,-10-2 0,-238 1 0,141 6 0,-119-2 0,678-10 0,-437 10 0,1 0 0,-1 1 0,1 0 0,-1 0 0,0 1 0,1 0 0,-1 0 0,11 6 0,52 31 0,-42-21 0,-21-15 0,-1 1 0,0 1 0,1-1 0,-2 1 0,1 0 0,0 0 0,-1 1 0,5 6 0,-11-12 0,1 0 0,0 1 0,0-1 0,-1 0 0,1 1 0,0-1 0,-1 0 0,1 1 0,0-1 0,-1 0 0,1 0 0,0 1 0,-1-1 0,1 0 0,-1 0 0,1 0 0,0 0 0,-1 1 0,1-1 0,-1 0 0,1 0 0,0 0 0,-1 0 0,1 0 0,-1 0 0,1 0 0,-1 0 0,1 0 0,-1-1 0,-17 2 0,18-1 0,-1076-1 0,835 11 0,-21 1 0,229-10 0,-48 9 0,45-5 0,-37 1 0,-234 12 0,244-14 0,-67-4 0,46-2 0,41 0 0,-68-12 0,68 7 0,-71-2 0,-297 10 0,389-4 0,18 0 0,16 0 0,568-73 0,-276 43 0,-201 23 0,-56 4 0,49 1 0,13 4 0,78 3 0,-170 0 0,-1 1 0,1 0 0,-1 1 0,17 7 0,-33-11 0,0 0 0,0 0 0,0 0 0,0 0 0,1 0 0,-1 0 0,0 0 0,0 0 0,0 0 0,0 0 0,0 0 0,0 0 0,0 0 0,1 0 0,-1 0 0,0 1 0,0-1 0,0 0 0,0 0 0,0 0 0,0 0 0,0 0 0,0 0 0,0 0 0,0 1 0,0-1 0,0 0 0,0 0 0,0 0 0,0 0 0,1 0 0,-1 0 0,0 1 0,0-1 0,-1 0 0,1 0 0,0 0 0,0 0 0,0 0 0,0 0 0,0 1 0,0-1 0,0 0 0,0 0 0,0 0 0,0 0 0,0 0 0,0 0 0,0 0 0,0 1 0,0-1 0,0 0 0,-1 0 0,1 0 0,0 0 0,0 0 0,0 0 0,0 0 0,0 0 0,0 0 0,-1 0 0,-13 8 0,-17 3 0,-12-6 0,-63 0 0,19-1 0,44-1 0,-86 9 0,-111 8 0,211-17 0,0 0 0,-30 9 0,6-1 0,2-5 0,-73 1 0,47-5 0,-85 12 0,108-9 0,44-5 0,1 1 0,0-1 0,-1 1 0,1 1 0,0 0 0,0 0 0,0 1 0,0 0 0,0 0 0,1 1 0,-1 0 0,-8 6 0,-18 14 0,22-15 0,0-1 0,-16 16 0,25-21 0,1 1 0,0 0 0,-1 0 0,2 0 0,-1 0 0,0 0 0,1 1 0,0-1 0,0 1 0,0-1 0,-2 9 0,2-2 0,8-25 0,4-12 0,15-20 0,-23 42 0,-1 0 0,1 0 0,-1 0 0,0 0 0,1 0 0,-2 0 0,1 0 0,0 0 0,-1 0 0,0-6 0,0 9 0,0 1 0,0 0 0,0-1 0,0 1 0,0-1 0,0 1 0,0-1 0,-1 1 0,1 0 0,0-1 0,0 1 0,0-1 0,-1 1 0,1 0 0,0-1 0,0 1 0,-1 0 0,1-1 0,0 1 0,0 0 0,-1 0 0,1-1 0,0 1 0,-1 0 0,1 0 0,-1-1 0,1 1 0,0 0 0,-1 0 0,1 0 0,-1 0 0,1 0 0,0-1 0,-2 1 0,-13 9 0,-11 18 0,25-26 0,0 0 0,-1 1 0,1-1 0,0 0 0,0 1 0,0-1 0,0 1 0,0 0 0,1-1 0,-1 1 0,0 0 0,1-1 0,-1 1 0,1 0 0,-1 0 0,1-1 0,0 1 0,0 0 0,0 0 0,0 0 0,0-1 0,0 1 0,1 0 0,0 3 0,0-4 0,1 1 0,0-1 0,0 1 0,-1-1 0,1 0 0,0 1 0,0-1 0,0 0 0,0-1 0,0 1 0,1 0 0,-1 0 0,0-1 0,0 1 0,0-1 0,1 0 0,-1 0 0,0 0 0,4 0 0,240-2 0,-205-2 0,70-15 0,-13 1 0,31 7 0,193 8 0,-160 5 0,1607-2 0,-1618-10 0,-96 9 0,48 2 0,-101 0 0,1-1 0,-1 1 0,0 0 0,0 0 0,0 1 0,0-1 0,0 0 0,0 0 0,0 1 0,-1 0 0,1-1 0,0 1 0,-1 0 0,1-1 0,-1 1 0,0 0 0,0 0 0,1 0 0,0 4 0,-1-5 0,-1 0 0,1 0 0,0 1 0,-1-1 0,1 0 0,-1 0 0,0 0 0,1 1 0,-1-1 0,0 0 0,0 1 0,0-1 0,0 0 0,0 1 0,0-1 0,0 0 0,0 1 0,0-1 0,-1 0 0,1 0 0,0 1 0,-1-1 0,1 0 0,-1 0 0,0 0 0,1 1 0,-1-1 0,0 0 0,0 0 0,1 0 0,-1 0 0,0 0 0,0 0 0,-2 1 0,-13 3 0,0 0 0,0 0 0,-1-2 0,1 0 0,-1-1 0,0-1 0,-21-1 0,-16 3 0,-70 1 0,-16 1 0,-57 4 0,81-6 0,20 1 0,-98 7 0,-119 9 0,302-20 0,-283 10 0,-17-10 0,629-22 0,-23 1 0,-93 22 0,-84 2 0,169-18 0,-268 11 0,-23 1 0,-33 0 0,-839 1 0,432 4 0,-647-2 0,1070-2 0,20 2 0,0-1 0,0 1 0,0-1 0,0 1 0,-1 0 0,1 0 0,0 0 0,0-1 0,0 1 0,-1 0 0,1 1 0,0-1 0,0 0 0,-1 0 0,1 0 0,0 1 0,0-1 0,0 1 0,0-1 0,0 1 0,-1-1 0,1 1 0,0-1 0,0 1 0,0 0 0,1 0 0,-1 0 0,0-1 0,0 1 0,0 0 0,0 0 0,1 0 0,-1 0 0,1 0 0,-1 0 0,1 1 0,-1-1 0,1 0 0,-1 0 0,1 0 0,0 0 0,0 1 0,-1 0 0,-5 29 0,1-1 0,1 1 0,1 41 0,-1 7 0,3-74 0,0-1 0,0 0 0,0 0 0,0 0 0,-1 0 0,0 0 0,0 0 0,0 0 0,0 0 0,0-1 0,-1 1 0,0-1 0,0 0 0,0 1 0,-5 3 0,210-217 0,-191 198 0,-7 8 0,0 0 0,-1 1 0,1-1 0,-1-1 0,1 1 0,-1 0 0,-1-1 0,1 1 0,-1-1 0,1 0 0,-1 0 0,1-7 0,-3 11 0,0 1 0,0 0 0,0-1 0,0 1 0,0-1 0,0 1 0,0 0 0,0-1 0,-1 1 0,1 0 0,0 0 0,0-1 0,0 1 0,-1 0 0,1-1 0,0 1 0,-1 0 0,1 0 0,0-1 0,0 1 0,-1 0 0,1 0 0,0 0 0,-1 0 0,1-1 0,0 1 0,-1 0 0,1 0 0,0 0 0,-1 0 0,1 0 0,-1 0 0,1 0 0,0 0 0,-1 0 0,1 0 0,0 0 0,-1 0 0,1 0 0,0 0 0,-1 0 0,1 1 0,0-1 0,-1 0 0,1 0 0,0 0 0,-1 0 0,1 1 0,0-1 0,-1 0 0,1 0 0,0 1 0,0-1 0,-1 0 0,1 1 0,-20 12 0,4 2 0,-1 0 0,2 1 0,-26 33 0,40-48 0,0 1 0,0-1 0,1 1 0,-1 0 0,0-1 0,0 1 0,1 0 0,-1-1 0,1 1 0,0 0 0,0 0 0,-1 0 0,1-1 0,0 1 0,0 0 0,1 0 0,-1 0 0,0-1 0,0 1 0,1 0 0,0 0 0,-1-1 0,1 1 0,0 0 0,-1-1 0,1 1 0,2 2 0,3 3 0,0 0 0,0-1 0,1 1 0,10 7 0,3 3 0,-17-15 0,0 1 0,0-1 0,1 0 0,-1 0 0,1 0 0,0 0 0,0 0 0,-1-1 0,1 0 0,0 0 0,0 0 0,0 0 0,7 0 0,59-2 0,-33-1 0,59 3 0,-37 1 0,106-10 0,-126 2 0,-9 1 0,48-1 0,506 6 0,-1082 28 0,50-2 0,131-27 0,316 1 0,1 1 0,-1-1 0,1 0 0,-1 0 0,0 0 0,1 0 0,-1 0 0,1 0 0,-1 0 0,0 0 0,1 0 0,-1-1 0,0 1 0,1 0 0,-1 0 0,1 0 0,-1-1 0,1 1 0,-1 0 0,1-1 0,-1 1 0,1 0 0,-1-1 0,1 1 0,-1-1 0,1 1 0,-1-1 0,1 1 0,0-1 0,-1 1 0,1-1 0,0 1 0,-1-2 0,1 1 0,1-1 0,-1 0 0,0 1 0,1-1 0,-1 1 0,1-1 0,-1 1 0,1-1 0,0 1 0,0 0 0,0-1 0,0 1 0,1-2 0,46-47 0,-38 41 0,-2 2 0,1 0 0,0 1 0,1 0 0,-1 1 0,1 0 0,14-6 0,-13 7 0,-1-1 0,0 0 0,0 0 0,0-1 0,16-14 0,-22 16 0,-1 0 0,1 1 0,0 0 0,0-1 0,1 1 0,-1 1 0,0-1 0,1 1 0,0-1 0,-1 1 0,1 1 0,0-1 0,0 1 0,0-1 0,0 2 0,1-1 0,-1 0 0,7 1 0,104 2 0,290-3 0,-285-10 0,31 0 0,-95 11 0,48 1 0,-104-1 0,0 0 0,1 0 0,-1 0 0,0 0 0,0 1 0,0-1 0,0 0 0,0 1 0,1-1 0,-1 1 0,0-1 0,0 1 0,0-1 0,0 1 0,0 0 0,1 1 0,-2-2 0,1 1 0,-1-1 0,0 1 0,0 0 0,1-1 0,-1 1 0,0-1 0,0 1 0,0 0 0,0-1 0,0 1 0,0-1 0,0 1 0,0 0 0,0-1 0,0 1 0,0 0 0,0-1 0,0 1 0,0-1 0,-1 1 0,1 0 0,-1 2 0,-1-1 0,1 0 0,-1 0 0,1 1 0,-1-1 0,0 0 0,0 0 0,0-1 0,0 1 0,0 0 0,0-1 0,-3 2 0,-39 18 0,-1-2 0,-71 18 0,59-19 0,40-15 0,1 0 0,-1-1 0,0-1 0,0 0 0,0-1 0,-19-3 0,-17 0 0,-93-8 0,-6 0 0,82 10 0,39-1 0,0 1 0,-1 2 0,1 2 0,-43 8 0,154-12 0,333-8 0,-395 8 0,1-1 0,26-5 0,21-3 0,149-2 0,-136 2 0,-38 5 0,50-1 0,101 8 0,238-4 0,-296-8 0,41-1 0,715 11 0,-806-11 0,-82 10 0,-1 1 0,0 0 0,0 0 0,0-1 0,0 1 0,1-1 0,-1 0 0,0 1 0,0-1 0,0 0 0,0 1 0,0-1 0,0 0 0,-1 0 0,1 0 0,0 0 0,0 0 0,0 0 0,-1 0 0,1 0 0,-1 0 0,1 0 0,-1 0 0,1 0 0,-1-1 0,0 1 0,1 0 0,-1 0 0,0 0 0,0-1 0,0 1 0,0 0 0,0 0 0,0-1 0,0 1 0,-1-2 0,1 2 0,0-1 0,0 1 0,0-1 0,0 0 0,0 1 0,0-1 0,0 1 0,1-1 0,-1 1 0,0-1 0,1 1 0,-1-1 0,1 1 0,0 0 0,0-1 0,-1 1 0,1 0 0,0-1 0,0 1 0,0 0 0,0 0 0,2-2 0,-2 3 0,0 0 0,0 0 0,0 0 0,0 0 0,0 0 0,-1 0 0,1 0 0,0 0 0,0 0 0,0 0 0,0 1 0,0-1 0,0 0 0,0 0 0,-1 1 0,1-1 0,0 1 0,0-1 0,0 1 0,-1-1 0,1 1 0,0-1 0,-1 1 0,1 0 0,0-1 0,-1 1 0,1 0 0,-1 0 0,1-1 0,-1 1 0,0 0 0,1 0 0,-1 0 0,1 1 0,11 30 0,-9-15 0,-2-13 0,0 1 0,-1 0 0,1 0 0,-1-1 0,0 1 0,0 0 0,-1 8 0,0-11 0,0-1 0,1 1 0,-1-1 0,0 0 0,0 1 0,0-1 0,0 0 0,0 0 0,0 1 0,0-1 0,0 0 0,-1 0 0,1 0 0,0-1 0,-1 1 0,1 0 0,-1 0 0,1-1 0,-1 1 0,1-1 0,-1 1 0,1-1 0,-1 0 0,0 1 0,1-1 0,-1 0 0,-2 0 0,-55 2 0,-109-8 0,17-2 0,-631 8 0,624 11 0,30-2 0,20-5 0,-204 4 0,291-9 0,-22-1 0,41 2 0,0 0 0,0 0 0,-1 0 0,1 1 0,0-1 0,0 1 0,0-1 0,-1 1 0,1 0 0,0 0 0,0 0 0,0 0 0,-2 1 0,3 0 0,0-1 0,0 1 0,0 0 0,0-1 0,0 1 0,0 0 0,0 0 0,0-1 0,1 1 0,-1 0 0,1 0 0,0 0 0,-1 0 0,1 0 0,0 0 0,0 0 0,0 0 0,0 0 0,0 0 0,1 0 0,-1 0 0,1 0 0,-1 0 0,1-1 0,0 1 0,1 3 0,0-1 0,-1-1 0,1 0 0,0 0 0,0 0 0,0 0 0,1 0 0,-1 0 0,1 0 0,0-1 0,-1 1 0,1-1 0,0 0 0,5 3 0,3-2 0,-1-1 0,1 0 0,0-1 0,0 0 0,0 0 0,0-1 0,0-1 0,11-1 0,19 0 0,70 3 0,114-3 0,-170-2 0,57-2 0,-70 5 0,43-8 0,-43 3 0,46 1 0,202-6 0,312 11 0,-591 1 0,0-1 0,0 2 0,0-1 0,0 2 0,-1-1 0,1 1 0,-1 1 0,0 0 0,13 8 0,-14-9 0,-1 1 0,0-1 0,1 0 0,9 2 0,-16-5 0,-1 0 0,1 1 0,0-1 0,0 0 0,-1 0 0,1 0 0,0 0 0,0 0 0,-1-1 0,1 1 0,0 0 0,2-2 0,-4 2 0,1 0 0,-1-1 0,1 1 0,-1-1 0,1 1 0,-1-1 0,0 1 0,1-1 0,-1 1 0,1-1 0,-1 0 0,0 1 0,0-1 0,1 1 0,-1-1 0,0 0 0,0 1 0,0-1 0,0 0 0,0 1 0,0-1 0,0 0 0,0 1 0,0-1 0,0 0 0,0 1 0,0-1 0,-1 0 0,1 1 0,0-1 0,0 0 0,-1 0 0,0-2 0,-1 1 0,1 0 0,-1-1 0,1 1 0,-1 0 0,0 0 0,1 0 0,-1 0 0,0 0 0,0 1 0,-1-1 0,1 1 0,0-1 0,-1 1 0,1 0 0,0 0 0,-1 0 0,1 0 0,-1 0 0,0 0 0,1 1 0,-6-1 0,-8-1 0,0 1 0,-27 1 0,25 1 0,-109-12 0,126 11 0,-47 1 0,0-1 0,1-3 0,-76-14 0,14-17 0,83 27-77,14 3-181,0 1 1,-1 0-1,1 1 0,-14-1 1</inkml:trace>
</inkml:ink>
</file>

<file path=ppt/ink/ink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14"/>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0,'276'793,"-276"-791</inkml:trace>
</inkml:ink>
</file>

<file path=ppt/ink/ink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15"/>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1,'1788'0,"-1784"0</inkml:trace>
</inkml:ink>
</file>

<file path=ppt/ink/ink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16"/>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0,'0'820,"0"-817</inkml:trace>
</inkml:ink>
</file>

<file path=ppt/ink/ink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17"/>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1,'1486'0,"-1483"0</inkml:trace>
</inkml:ink>
</file>

<file path=ppt/ink/ink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418"/>
    </inkml:context>
    <inkml:brush xml:id="br0">
      <inkml:brushProperty name="width" value="0.1" units="cm"/>
      <inkml:brushProperty name="height" value="0.1" units="cm"/>
      <inkml:brushProperty name="color" value="#66CC00"/>
    </inkml:brush>
  </inkml:definitions>
  <inkml:trace contextRef="#ctx0" brushRef="#br0">1465 7 24575,'4'15'0,"-2"-14"0,-2 1 0,1-1 0,-1 2 0,1-2 0,0 1 0,-1 0 0,1 2 0,0 6 0,0-9 0,-1 1 0,0-1 0,0 0 0,0 1 0,0-1 0,0 0 0,0 1 0,0-1 0,-1 2 0,1-2 0,-1-1 0,1 1 0,0-1 0,-1 0 0,1 1 0,0-1 0,-1 0 0,0 1 0,1-1 0,-1 0 0,1 1 0,-1-1 0,0 0 0,1 0 0,-1 1 0,1-1 0,-1 0 0,0 0 0,1 0 0,-1 0 0,1 0 0,-1 0 0,0 0 0,1 0 0,-1 0 0,-1 0 0,1 0 0,0 0 0,0 0 0,0 0 0,-1 0 0,1 0 0,0 0 0,0 0 0,0 0 0,-1-1 0,1 1 0,0 0 0,0-1 0,0 1 0,0 0 0,0-1 0,-2 0 0,3 0 0,-1-1 0,0 1 0,0 0 0,1 0 0,0 0 0,-1-1 0,1 1 0,0 0 0,0-1 0,-1 1 0,1-1 0,-1-5 0,1 6 0,0 0 0,-1 0 0,1-1 0,0 1 0,-1 0 0,0 0 0,1-1 0,-1 1 0,0 0 0,0 0 0,1 0 0,-1 0 0,0 0 0,0 0 0,0 0 0,-1 0 0,1 1 0,0-1 0,0 0 0,0 0 0,-1 1 0,1-1 0,0 1 0,-1-1 0,1 0 0,0 1 0,-4-1 0,-3 0 0,0 1 0,-1-1 0,1 1 0,-10 1 0,11-1 0,0 0 0,0 0 0,-10-1 0,-21-2 0,31 3 0,-1 0 0,2-1 0,-1 0 0,-11-2 0,7 1 0,1 0 0,-1 1 0,1 1 0,-1-1 0,-19 3 0,-2-1 0,8-2 0,9 1 0,0 0 0,0 0 0,0 2 0,-21 2 0,-28 7 0,50-10 0,-1 1 0,0-2 0,-29-1 0,8 0 0,-362 1 0,311 4 0,42-4 0,-58-8 0,79 7 0,1 0 0,-26 2 0,5 0 0,43-1 0,-1 0 0,0 0 0,1 1 0,-1-1 0,1 0 0,-1 1 0,1 0 0,-1-1 0,1 1 0,0 0 0,-1 0 0,1-1 0,0 1 0,0 0 0,-1 0 0,1 0 0,0 0 0,0 0 0,0 0 0,1 1 0,-2-1 0,2 0 0,-1 0 0,1 0 0,-1 1 0,0-1 0,1 1 0,-1-1 0,1 0 0,0 1 0,0-1 0,0 3 0,-1-3 0,1 0 0,0 0 0,0 0 0,0 1 0,0-1 0,0 0 0,1 0 0,-1 1 0,0-1 0,0 0 0,1 1 0,-1-1 0,1 0 0,0 0 0,-1 0 0,1 0 0,-1 0 0,2 0 0,-2 0 0,1-1 0,0 2 0,0-1 0,0-1 0,1 1 0,-2 0 0,1 0 0,1-1 0,-1 1 0,1-1 0,-1 1 0,0-1 0,0 0 0,0 1 0,1-1 0,-1 0 0,1 1 0,-1-1 0,2 0 0,6 1 0,0-1 0,0-1 0,0 0 0,-1 0 0,1 0 0,0-1 0,10-3 0,-10 3 0,0 0 0,-1 1 0,1 1 0,-1-1 0,1 1 0,0 0 0,9 1 0,11 0 0,105 3 0,61 10 0,-164-12 0,104 5 0,-122-7 0,-9 0 0,1 1 0,-1-1 0,0 0 0,0-1 0,0 1 0,7-2 0,-47-4 0,-41 2 0,-28-4 0,160 5 0,99 8 0,-99-5 0,92 4 0,-3-3 0,-76-2 0,-57 0 0,-10-1 0,-6 1 0,-67 1 0,-3 0 0,75 0 0,0 0 0,0 0 0,0 0 0,-1 0 0,1 0 0,0 0 0,0 0 0,0 0 0,0 0 0,-1 0 0,1 0 0,0 0 0,-1 0 0,1 0 0,0 0 0,0 0 0,0 0 0,0-1 0,0 1 0,-1 0 0,1 0 0,0 0 0,0 0 0,0 0 0,0 0 0,0 0 0,0-1 0,0 1 0,0 0 0,-1 0 0,1 0 0,0 0 0,0 0 0,0-1 0,0 1 0,0 0 0,0 0 0,0 0 0,0 0 0,0 0 0,0-1 0,0 1 0,0 0 0,0-1 0,0 1 0,0 0 0,8-10 0,13-6 0,-18 14 0,-1 0 0,1 1 0,0 0 0,0 0 0,1 0 0,-1 1 0,0-1 0,0 0 0,1 1 0,-1-1 0,6 1 0,40 4 0,-21-1 0,19 1 0,-28-1 0,25-1 0,-35-2 0,-1 1 0,0-1 0,14 5 0,-16-4 0,14 1 0,-1 0 0,22 0 0,-121-4 0,-85 2 0,66 1 0,-14 0 0,108 0 0,0 1 0,-1-1 0,1 1 0,0 0 0,0 1 0,1-1 0,-8 5 0,-3 1 0,6-4 0,1-1 0,-1 1 0,1-1 0,-1 0 0,0-1 0,0 0 0,0 0 0,-15 1 0,13-2 0,1 0 0,-15 3 0,78-3 0,243-1 0,-218-4 0,4-1 0,20 1 0,-95 4 0,1 0 0,-1 0 0,0 1 0,0 0 0,0 0 0,0 0 0,8 4 0,-8-3 0,3 2 0,-10-3 0,-1-1 0,1 0 0,-1 1 0,1-1 0,-1 0 0,0 0 0,1 0 0,-1 1 0,1-1 0,-1 0 0,0 0 0,1 0 0,-1 0 0,1 0 0,-1 0 0,0 0 0,1 0 0,-1 0 0,-1 0 0,-5 0 0,-164 1 0,-232-7 0,271 6 0,33 5 0,12-4 0,-78-2 0,59-4 0,21 1 0,55 3 0,-38 1 0,23 1 0,44-1 0,-1 0 0,0 0 0,1 1 0,0-1 0,0 0 0,0 1 0,-1-1 0,1 1 0,0-1 0,0 1 0,0-1 0,-1 1 0,1 0 0,1 0 0,-2 0 0,1 0 0,1-1 0,-1 1 0,0 0 0,0 0 0,1 0 0,-1 0 0,0 1 0,1-1 0,-1 1 0,0 0 0,0-1 0,0 2 0,1-2 0,-1 1 0,1 0 0,-1 0 0,1 0 0,0 0 0,0 0 0,0 0 0,0 0 0,1 0 0,-1 0 0,1 0 0,0 2 0,-1-4 0,1 1 0,0-1 0,-1 1 0,0-1 0,1 1 0,-1-1 0,1 1 0,0-1 0,0 0 0,-1 1 0,1-1 0,0 0 0,-1 0 0,1 1 0,0-1 0,0 0 0,-1 0 0,1 0 0,0 0 0,0 0 0,-1 0 0,2 0 0,22-1 0,-15 1 0,268-4 0,-84 7 0,-137-1 0,-21-2 0,41 6 0,-47-4 0,0-1 0,35-2 0,-12 0 0,22 6 0,2-1 0,249-4 0,-252-4 0,-27 0 0,-46 5 0,1-1 0,-1 0 0,1 0 0,-1 0 0,1 0 0,-1 0 0,0 0 0,1 1 0,0-1 0,-1 0 0,0 0 0,1 1 0,-1-1 0,0 1 0,0-1 0,1 0 0,-1 1 0,1-1 0,-1 0 0,0 1 0,0-1 0,1 0 0,-1 1 0,0-1 0,0 1 0,0-1 0,0 0 0,0 1 0,0-1 0,0 1 0,0-1 0,0 0 0,0 1 0,0-1 0,0 1 0,0 21 0,0-17 0,0 2 0,0-7 0,0 1 0,0-1 0,0 1 0,0-1 0,0 1 0,0 0 0,0-1 0,0 1 0,0-1 0,0 1 0,0-1 0,0 1 0,0-1 0,0 1 0,0-1 0,0 1 0,0-1 0,-1 0 0,1 1 0,0-1 0,0 1 0,-1-1 0,1 0 0,-1 1 0,1 0 0,0-1 0,-1 0 0,1 1 0,-1-1 0,1 0 0,-1 1 0,1-1 0,-1 0 0,1 0 0,-1 0 0,0 1 0,1-1 0,0 0 0,-1 0 0,1 0 0,-1 0 0,0 0 0,1 0 0,-1 0 0,1 0 0,-1 0 0,0 0 0,1 0 0,-1 0 0,0 0 0,-264 0 0,120-1 0,48-4 0,-259 4 0,177 2 0,82-5 0,57 4 0,-41-4 0,50 3 0,-44 1 0,29 0 0,44 0 0,1 0 0,-1 0 0,0 0 0,0 0 0,0 1 0,1-1 0,-1 0 0,0 1 0,1-1 0,-1 1 0,1-1 0,-1 1 0,1 0 0,-1-1 0,1 1 0,-1 0 0,1 0 0,-3 1 0,3 0 0,0 0 0,0-1 0,0 1 0,0 0 0,1 0 0,-1-1 0,0 1 0,1 0 0,0-1 0,-1 2 0,1-2 0,0 1 0,0 0 0,1 3 0,-1 4 0,-1-7 0,1 0 0,0 0 0,0 0 0,1 0 0,-1 0 0,0 0 0,2 3 0,-2-5 0,0 1 0,1-1 0,-1 1 0,0-1 0,1 1 0,0-1 0,-1 1 0,1-1 0,-1 1 0,1-1 0,0 0 0,-1 1 0,1 0 0,-1-1 0,1 0 0,0 0 0,-1 1 0,1-1 0,-1 0 0,2 0 0,-2 0 0,1 0 0,-1 0 0,1 0 0,0 0 0,0 0 0,1 0 0,120 1 0,99-3 0,-120-2 0,-209-3 0,35 1 0,21 2 0,-35-1 0,-16 5 0,126 1 0,23 3 0,8 2 0,99-4 0,98 7 0,-44-5 0,-136-3 0,76-2 0,-99-3 0,27 0 0,-54 3 0,21-3 0,-22 2 0,22 0 0,17 3 0,70-2 0,-65-7 0,-64 8 0,1 0 0,-1 0 0,1 0 0,-1 0 0,1 0 0,0 0 0,-1 1 0,0-1 0,1 0 0,-1 0 0,1 0 0,-1 1 0,1-1 0,-1 0 0,1 1 0,-1-1 0,0 0 0,0 0 0,1 1 0,0-1 0,-1 1 0,0-1 0,0 0 0,0 1 0,1 0 0,-1-1 0,0 0 0,0 1 0,0-1 0,0 1 0,0-1 0,0 1 0,0-1 0,1 1 0,-2 0 0,1 23 0,-1-13 0,2-10 0,-1 0 0,0 0 0,0 0 0,1 1 0,0-1 0,-1 0 0,1 0 0,-1 0 0,1-1 0,0 1 0,-1 0 0,1 0 0,1 1 0,4 4 0,-6-6 0,0 0 0,0 0 0,0 0 0,0 0 0,0 0 0,0 0 0,0 0 0,0 0 0,0 0 0,0 1 0,0-1 0,0 0 0,0 0 0,0 0 0,0 0 0,0 0 0,0 0 0,0 0 0,0 0 0,0 0 0,0 1 0,0-1 0,0 0 0,0 0 0,0 0 0,0 0 0,0 1 0,0-1 0,0 0 0,0 0 0,-1 0 0,1 0 0,0 0 0,0 0 0,0 0 0,0 0 0,0 0 0,-1 0 0,1 0 0,0 0 0,0 0 0,0 0 0,0 0 0,0 1 0,-9 0 0,-8 0 0,16-1 0,-95 0 0,-92-1 0,63-8 0,-120 4 0,149 6 0,-352-1 0,361 5 0,58-6 0,7 0 0,-1 2 0,0-1 0,-28 6 0,50-6 0,-3 1 0,0 0 0,0 0 0,1 0 0,-2 0 0,-3 2 0,7-3 0,0 1 0,0 0 0,0 0 0,1-1 0,-2 1 0,2 0 0,-1-1 0,1 1 0,-1 0 0,0 0 0,1-1 0,-1 1 0,1 0 0,-1 0 0,1 0 0,-1 0 0,1 0 0,0 0 0,0 0 0,0 0 0,-1 0 0,1-1 0,0 3 0,0-2 0,0 0 0,0 0 0,0 0 0,0 0 0,0-1 0,0 1 0,0 1 0,0-2 0,1 1 0,-1 0 0,0 0 0,0 0 0,1 0 0,0-1 0,-1 1 0,0 0 0,1 1 0,1-2 0,0 1 0,-1-1 0,1 0 0,0 1 0,-1-1 0,1 0 0,0 0 0,-1 0 0,1 0 0,3 0 0,152 0 0,29-1 0,11-2 0,-34 1 0,25-2 0,-42 0 0,166 4 0,-233 4 0,-69-4 0,-5 0 0,0 0 0,0 0 0,0 0 0,0 0 0,0 1 0,0 0 0,9 2 0,-13-2 0,0-1 0,0 1 0,0 0 0,0 0 0,0 0 0,0 0 0,-1 0 0,2-1 0,-2 1 0,1 0 0,-1 0 0,1 1 0,0-1 0,-1 2 0,7 18 0,-7-17 0,0-4 0,1 1 0,-1-1 0,0 0 0,0 1 0,0-1 0,0 0 0,0 1 0,0-1 0,0 0 0,0 1 0,0-1 0,0 0 0,0 1 0,0-1 0,0 0 0,-1 1 0,1-1 0,0 1 0,0-1 0,0 0 0,0 1 0,0-1 0,-1 0 0,1 0 0,0 1 0,0-1 0,-1 0 0,0 1 0,0-1 0,1 0 0,-2 1 0,2-1 0,-1 0 0,0 0 0,0 0 0,0 0 0,0 0 0,0 0 0,0 0 0,0 0 0,-1 0 0,-30-8 0,27 6 0,-5 0 0,1 1 0,-1-1 0,0 2 0,1-1 0,-1 1 0,-13 2 0,-9-1 0,-1108-1 0,1060 5 0,-45-1 0,124-4 0,-1 0 0,1 0 0,0 0 0,0 0 0,0 0 0,0 0 0,0 0 0,-1 1 0,2-1 0,-1 0 0,-1 1 0,2-1 0,-1 0 0,-1 1 0,2-1 0,-1 1 0,0 0 0,0-1 0,0 1 0,1-1 0,-2 1 0,2 0 0,-1 0 0,1 0 0,-1 0 0,0-1 0,1 1 0,-1 0 0,1 0 0,0 0 0,-1 0 0,1 0 0,0-1 0,-1 2 0,1-1 0,0 0 0,0 0 0,0 0 0,0-1 0,0 3 0,1-3 0,0 1 0,0 0 0,-1-1 0,1 1 0,0-1 0,0 1 0,-1-1 0,2 1 0,-2-1 0,1 0 0,0 1 0,0-1 0,0 0 0,0 0 0,0 0 0,0 0 0,1 1 0,19 0 0,-19-1 0,-1 1 0,70 3 0,139-6 0,-21-15 0,-5 10 0,-29 8 0,60-2 0,-150-2 0,95-3 0,-156 6 0,25 0 0,0 0 0,-1 2 0,37 6 0,-55-6 0,0-1 0,0-1 0,0 1 0,11-2 0,20 1 0,-40 1 0,0 0 0,1-1 0,-1 1 0,0-1 0,0 1 0,0 0 0,-1-1 0,2 1 0,-2 0 0,2 0 0,-2-1 0,1 1 0,-1 1 0,2-1 0,-2 0 0,0 0 0,1-1 0,-1 1 0,1 0 0,-1 0 0,1 3 0,0-2 0,-1-1 0,1 1 0,-1 0 0,1 0 0,-1 0 0,0 0 0,0-1 0,0 2 0,0-2 0,0 1 0,0 0 0,-2 3 0,2-5 0,-1 1 0,0 0 0,0-1 0,1 1 0,-1-1 0,0 0 0,0 1 0,0-1 0,1 1 0,-2-1 0,2 0 0,-2 0 0,2 1 0,-1-1 0,0 0 0,0 0 0,0 0 0,0 0 0,-1 0 0,-23 0 0,18-1 0,-593 0 0,314 2 0,245-1 0,-12 1 0,-83-9 0,106 5 0,0 2 0,-36 2 0,11 0 0,35-1 0,6-1 0,-1 1 0,0 1 0,1 0 0,-26 5 0,33-5 0,0 0 0,0 0 0,-12 0 0,14-1 0,-1 0 0,0 1 0,0-1 0,0 1 0,-9 2 0,14-3 0,0 1 0,0-1 0,0 1 0,0-1 0,0 1 0,1 0 0,-1 0 0,0 0 0,0-1 0,1 1 0,-1 0 0,0-1 0,1 1 0,-1 0 0,1 0 0,0 0 0,-1 0 0,0 0 0,1 0 0,0 0 0,0 0 0,0 0 0,0 1 0,-1-1 0,1 0 0,0 0 0,0-1 0,0 1 0,1-1 0,-1 1 0,0 0 0,0-1 0,0 1 0,0-1 0,1 1 0,-1 0 0,1-1 0,-1 1 0,0-1 0,0 1 0,1 0 0,-1-1 0,1 1 0,0-1 0,-1 1 0,0-1 0,1 0 0,-1 1 0,1-1 0,0 0 0,0 1 0,-1-1 0,1 0 0,0 0 0,-1 1 0,1-1 0,-1 0 0,2 0 0,-1 0 0,16 0 0,-1 0 0,25-4 0,-21 1 0,24 1 0,-29 2 0,315-4 0,101-1 0,-316 5 0,-16 7 0,2 0 0,95-3 0,-170-5 0,43-6 0,-66 6 0,0 1 0,0-1 0,0 1 0,0 0 0,1 0 0,-1 0 0,0 1 0,0-1 0,0 1 0,6 1 0,-8-1 0,1 0 0,-1-1 0,1 1 0,-1 0 0,0 0 0,0 0 0,1 0 0,-1 0 0,0 1 0,0-1 0,0 0 0,0 0 0,0 1 0,0-1 0,0 0 0,0 1 0,-1 0 0,1-1 0,-1 0 0,1 4 0,-1-5 0,0 1 0,0-1 0,0 1 0,0-1 0,0 1 0,-1-1 0,1 1 0,0-1 0,0 1 0,0-1 0,0 1 0,-1-1 0,1 1 0,0-1 0,0 1 0,-1-1 0,0 0 0,1 1 0,0 0 0,-1-1 0,1 0 0,0 1 0,-1-1 0,0 0 0,1 1 0,-1-1 0,1 0 0,-1 0 0,0 0 0,1 1 0,-1-1 0,1 0 0,-1 0 0,0 0 0,1 0 0,-1 0 0,1 0 0,-1 0 0,0 0 0,-31 0 0,25 0 0,-674-1 0,355 2 0,-13-1 0,253 4 0,62-5 0,16 1 0,0-1 0,-1 1 0,0 1 0,-11 1 0,18-1 0,0 0 0,0 0 0,1 0 0,-1 0 0,0 0 0,0 1 0,1-1 0,0 1 0,-1-1 0,-1 3 0,2-3 0,0 0 0,0 1 0,0-1 0,0 0 0,0 0 0,1 0 0,-1 1 0,1-1 0,-1 1 0,0-1 0,1 0 0,0 0 0,-1 1 0,1 2 0,1-3 0,-1-1 0,0 1 0,1-1 0,0 1 0,-1-1 0,0 1 0,1-1 0,-1 1 0,1-1 0,0 0 0,-1 1 0,1-1 0,-1 0 0,2 1 0,-2 0 0,1-1 0,-1 0 0,1 0 0,0 0 0,1 1 0,21 1 0,-9 0 0,3 0 0,-1 1 0,0-2 0,1 0 0,-1-1 0,17-1 0,8 0 0,70 2 0,119-2 0,-141-8 0,-62 5 0,47-1 0,761 5 0,-832 1 0,1-1 0,0 1 0,-1-1 0,1 1 0,-1 0 0,1 0 0,4 2 0,-8-3 0,2 1 0,-2-1 0,1 0 0,0 0 0,0 1 0,0-1 0,-1 1 0,1-1 0,0 0 0,0 1 0,-1-1 0,1 1 0,0 0 0,-1-1 0,1 1 0,-1-1 0,1 2 0,-1-2 0,1 1 0,-1 0 0,0-1 0,1 1 0,-1 0 0,0-1 0,0 1 0,0 0 0,0 0 0,0 0 0,1 0 0,-1 0 0,-1-1 0,1 1 0,0 1 0,-1-1 0,1 0 0,-2 0 0,1 1 0,0-1 0,0-1 0,0 1 0,0 0 0,-1 0 0,1 0 0,0-1 0,0 1 0,-1-1 0,1 1 0,-1-1 0,1 1 0,-1 0 0,-2-1 0,-28 5 0,-168-5 0,-183-9 0,250 5 0,-221-1 0,310 5 0,-45 0 0,29 5 0,-71 3 0,18-3 0,102-5 0,6-1 0,0 1 0,1 1 0,-1-1 0,0 0 0,0 1 0,-5 1 0,9-1 0,1-1 0,-2 0 0,2 1 0,-1-1 0,0 1 0,0-1 0,0 1 0,1-1 0,-1 1 0,0-1 0,1 1 0,-1 0 0,1-1 0,-1 1 0,0 0 0,1 0 0,-1 0 0,1-1 0,0 1 0,-1 0 0,1 0 0,0-1 0,-1 1 0,1 0 0,0 0 0,0 0 0,0 0 0,0 0 0,0 0 0,0 0 0,0-1 0,1 1 0,-1 0 0,0 0 0,1 1 0,2 7 0,-1-2 0,0 0 0,-1-1 0,0 1 0,0 10 0,-1-16 0,0 0 0,0 0 0,0 0 0,0 0 0,0 0 0,1 0 0,-1 0 0,1 0 0,-1 0 0,0 1 0,1-1 0,-1-1 0,0 1 0,1 0 0,0 0 0,0 0 0,-1 0 0,1-1 0,0 1 0,0 0 0,-1 0 0,2 0 0,-2-1 0,1 1 0,1-1 0,-2 1 0,1-1 0,1 1 0,-1-1 0,0 0 0,0 1 0,2-1 0,4 1 0,0 0 0,-1-1 0,1 0 0,13-1 0,-1 0 0,86-3 0,194 4 0,-220 4 0,67 1 0,362-5 0,-457 4 0,0 1 0,-26-5 0,-15 1 0,0-1 0,0 0 0,20-2 0,-10-4 0,9 0 0,-1 4 0,47 3 0,-46 0 0,35-2 0,-64 1 0,1 0 0,0 0 0,-1-1 0,1 1 0,-1 0 0,1 0 0,0 0 0,-1-1 0,0 1 0,1 0 0,-1 0 0,1-1 0,0 1 0,-1 0 0,0-1 0,1 1 0,-1 0 0,0-1 0,1 1 0,-1-1 0,1 0 0,-1 1 0,0-1 0,0 1 0,1-1 0,-1 1 0,0 0 0,0-1 0,0 1 0,0-1 0,0 1 0,0-1 0,0 0 0,0 1 0,0-1 0,0 1 0,0-1 0,0 0 0,0 1 0,0-1 0,-1 1 0,1-1 0,-2-4 0,1 0 0,-2-1 0,-2-5 0,2 6 0,-1-4 0,4 7 0,0 1 0,-1 0 0,0 0 0,1-1 0,-1 1 0,1 0 0,-1-1 0,0 1 0,-2-2 0,3 3 0,-1 0 0,0-1 0,0 1 0,1 0 0,-1 0 0,0-1 0,0 1 0,1 0 0,-1 0 0,0 0 0,0 0 0,0 0 0,1 0 0,-1 0 0,0 0 0,0 0 0,1 0 0,-2 1 0,2-1 0,-1 0 0,1 0 0,-2 1 0,2-1 0,-2 1 0,-10 2 0,0 0 0,0 0 0,0-1 0,0-1 0,0 1 0,0-1 0,-1-1 0,1 0 0,-1-1 0,1-1 0,-14-2 0,-16-2 0,1 2 0,-80-1 0,22 3 0,-110-6 0,133 7 0,-73-4 0,-285 4 0,221 2 0,210-1 0,0 0 0,1 0 0,-1 1 0,0-1 0,1 1 0,-1-1 0,1 1 0,-1 0 0,-4 1 0,6-1 0,1-1 0,-1 0 0,1 1 0,-1 0 0,0-1 0,1 1 0,-1-1 0,1 0 0,0 1 0,-1-1 0,0 1 0,1 0 0,0-1 0,0 1 0,-1-1 0,1 1 0,0-1 0,0 1 0,0 0 0,-1 0 0,1-1 0,0 1 0,0 0 0,0-1 0,0 1 0,0-1 0,0 1 0,1 0 0,-1-1 0,0 1 0,0-1 0,0 1 0,0 0 0,1-1 0,-1 1 0,0 0 0,1-1 0,-1 1 0,2 0 0,0 1 0,1 0 0,0-1 0,0 1 0,0 0 0,0-1 0,0 0 0,0 0 0,0 0 0,0 0 0,0 1 0,6-1 0,7 3 0,-4-1 0,1 0 0,-1-1 0,1-1 0,0 0 0,0 0 0,13-1 0,27 2 0,133 1 0,-105-5 0,21 2 0,108 1 0,-180 0 0,214 1 0,-82-6 0,-114 4 0,47 1 0,-70 3-1365</inkml:trace>
</inkml:ink>
</file>

<file path=ppt/ink/ink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04"/>
    </inkml:context>
    <inkml:brush xml:id="br0">
      <inkml:brushProperty name="width" value="0.1" units="cm"/>
      <inkml:brushProperty name="height" value="0.1" units="cm"/>
      <inkml:brushProperty name="color" value="#00A0D7"/>
      <inkml:brushProperty name="ignorePressure" value="1"/>
    </inkml:brush>
  </inkml:definitions>
  <inkml:trace contextRef="#ctx0" brushRef="#br0">21 46,'23'48,"-18"-37,-4-9,-1-3,-49-105,186 403,-136-292</inkml:trace>
</inkml:ink>
</file>

<file path=ppt/ink/ink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05"/>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1,'1798'0,"-1789"0</inkml:trace>
</inkml:ink>
</file>

<file path=ppt/ink/ink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06"/>
    </inkml:context>
    <inkml:brush xml:id="br0">
      <inkml:brushProperty name="width" value="0.1" units="cm"/>
      <inkml:brushProperty name="height" value="0.1" units="cm"/>
      <inkml:brushProperty name="color" value="#00A0D7"/>
      <inkml:brushProperty name="ignorePressure" value="1"/>
    </inkml:brush>
  </inkml:definitions>
  <inkml:trace contextRef="#ctx0" brushRef="#br0">0 1,'2044'0,"-2039"0</inkml:trace>
</inkml:ink>
</file>

<file path=ppt/ink/ink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07"/>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1,'1856'0,"-1851"0</inkml:trace>
</inkml:ink>
</file>

<file path=ppt/ink/ink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08"/>
    </inkml:context>
    <inkml:brush xml:id="br0">
      <inkml:brushProperty name="width" value="0.1" units="cm"/>
      <inkml:brushProperty name="height" value="0.1" units="cm"/>
      <inkml:brushProperty name="color" value="#00A0D7"/>
      <inkml:brushProperty name="ignorePressure" value="1"/>
    </inkml:brush>
  </inkml:definitions>
  <inkml:trace contextRef="#ctx0" brushRef="#br0">1 0,'9269'0,"-9263"0</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5:08:28.009"/>
    </inkml:context>
    <inkml:brush xml:id="br0">
      <inkml:brushProperty name="width" value="0.1" units="cm"/>
      <inkml:brushProperty name="height" value="0.1" units="cm"/>
      <inkml:brushProperty name="color" value="#00A0D7"/>
    </inkml:brush>
  </inkml:definitions>
  <inkml:trace contextRef="#ctx0" brushRef="#br0">1 995 24575,'0'-7'0,"0"-15"0,0-1 0,2 1 0,0 0 0,7-29 0,14-9 0,-18 50 0,-1 0 0,0-1 0,0 0 0,-1 1 0,0-1 0,-1-1 0,0 1 0,0-13 0,-2 19 0,1 0 0,-1 0 0,2 1 0,-1-1 0,0 0 0,1 1 0,0-1 0,0 1 0,0 0 0,1 0 0,-1 0 0,1 0 0,6-7 0,14-25 0,-1-17 0,-12 28 0,1 1 0,18-32 0,56-73 0,-61 95 0,35-40 0,-43 54 0,-12 15 0,-1 0 0,1 0 0,0 0 0,1 1 0,-1-1 0,1 1 0,0 0 0,0 1 0,0-1 0,1 1 0,-1 0 0,1 0 0,8-3 0,2 0 0,0 0 0,-1-1 0,24-15 0,-30 16 0,1 0 0,0 0 0,0 1 0,1 0 0,0 1 0,0 0 0,0 1 0,0 0 0,0 1 0,16-2 0,143-6 0,-152 11 0,0 0 0,1 1 0,-1 0 0,28 9 0,-9-3 0,-1-3 0,1-1 0,-1-2 0,72-4 0,-25 0 0,-32 1 0,55 3 0,-101-1 0,0 1 0,0 0 0,0 0 0,0 0 0,-1 0 0,1 1 0,-1 0 0,1 0 0,-1 0 0,0 1 0,-1-1 0,6 7 0,21 16 0,89 66 0,-85-72 0,-25-15 0,0 0 0,0 0 0,-1 1 0,1 0 0,9 10 0,-16-13 0,0 0 0,1 0 0,-1-1 0,1 1 0,0-1 0,0 0 0,-1 0 0,2 0 0,-1 0 0,0-1 0,0 1 0,0-1 0,1 1 0,-1-1 0,1 0 0,-1-1 0,1 1 0,4 0 0,-4 0 0,1 0 0,0 1 0,-1-1 0,0 1 0,1 0 0,-1 0 0,0 1 0,0-1 0,0 1 0,0 0 0,0 0 0,-1 0 0,5 5 0,-5-4 0,1 0 0,0 0 0,0-1 0,1 1 0,-1-1 0,1 0 0,0-1 0,0 1 0,-1-1 0,8 3 0,-1-3 0,-2-1 0,0 1 0,0 0 0,-1 1 0,1 0 0,0 0 0,-1 0 0,0 1 0,0 1 0,0-1 0,0 1 0,8 8 0,-1-1 0,2 0 0,-1 0 0,2-2 0,21 11 0,-34-19 0,44 14 0,-42-14 0,0-1 0,0 1 0,-1 1 0,1-1 0,0 1 0,-1 0 0,7 5 0,10 8 0,46 24 0,-8-17 0,3-2 0,114 54 0,-158-67 0,0-1 0,0-1 0,1-1 0,39 5 0,-81-10 0,17 0 0,0 1 0,0-1 0,0 0 0,0 0 0,-1 0 0,1-1 0,0 0 0,0 1 0,0-1 0,0-1 0,1 1 0,-1 0 0,0-1 0,0 0 0,1 0 0,-1 0 0,-3-3 0,7 5 0,0 0 0,0 0 0,0 0 0,-1-1 0,1 1 0,0 0 0,0 0 0,0 0 0,0-1 0,0 1 0,0 0 0,0 0 0,-1 0 0,1-1 0,0 1 0,0 0 0,0 0 0,0 0 0,0-1 0,0 1 0,0 0 0,0 0 0,0-1 0,0 1 0,0 0 0,0 0 0,0 0 0,0-1 0,0 1 0,1 0 0,-1 0 0,0 0 0,0-1 0,0 1 0,0 0 0,0 0 0,0 0 0,1-1 0,-1 1 0,0 0 0,0 0 0,0 0 0,14-5 0,15 4 0,-29 1 0,10 1 0,0 0 0,0 1 0,0 0 0,0 0 0,15 7 0,-16-6 0,1 0 0,-1 0 0,1-1 0,0 0 0,17 1 0,-20-2 0,-1 0 0,1 0 0,-1 0 0,0 1 0,0 0 0,0 0 0,9 4 0,-7-2 0,-1-1 0,1 0 0,0-1 0,9 2 0,33 5 0,-31-5 0,1-1 0,39 2 0,-41-4 0,0 1 0,-1 0 0,30 9 0,-29-7 0,0 0 0,0-1 0,29 2 0,-39-5 0,1 0 0,-1 1 0,1 0 0,-1 1 0,0 0 0,0 0 0,0 1 0,0 0 0,0 0 0,10 7 0,-2 0 0,0 1 0,-1 1 0,21 21 0,-30-28 0,1-1 0,-1 1 0,1-1 0,1 0 0,9 4 0,27 16 0,-37-18 0,5 3 0,1 0 0,-1 0 0,19 8 0,-21-12 0,-1 1 0,0 0 0,0 1 0,0-1 0,15 16 0,-25-21 0,1-1 0,-1 1 0,1-1 0,-1 0 0,1 1 0,-1-1 0,0 0 0,1 1 0,-1-1 0,1 0 0,-1 0 0,0 1 0,1-1 0,-1 0 0,1 0 0,-1 0 0,0 0 0,1 0 0,-1 0 0,0 0 0,1 0 0,-1 0 0,0 0 0,1 0 0,-2-1 0,-21 0 0,-24-9 0,11 1 0,-42-3 0,43 8 0,-58-2 0,-10-1 0,79 4 0,-102-6 0,87 6 0,-64 4 0,-21-2 0,85-2 0,-71-4 0,-1038 7 0,996 11 0,-32-1 0,-892-10 0,1034 7 0,36-6 0,1 1 0,-1-1 0,1 0 0,-1 0 0,1-1 0,-1 0 0,0 0 0,1 0 0,-1-1 0,-10-2 0,14 2 0,1 0 0,-1-1 0,1 1 0,0-1 0,0 1 0,-1-1 0,1 0 0,0 1 0,1-1 0,-1 0 0,0 0 0,0 1 0,1-1 0,-1 0 0,1 0 0,0 0 0,-1 0 0,1 0 0,0 0 0,0 0 0,0 0 0,1-2 0,4-46 0,2 30 0,0 1 0,20-37 0,-23 47 0,-2 3 0,0 0 0,0 0 0,0 0 0,-1-1 0,0 1 0,-1 0 0,1-9 0,-1 8 0,1-1 0,0 0 0,0 0 0,3-10 0,2 2 0,-4 8 0,1-1 0,0 1 0,1 0 0,0 0 0,7-10 0,-7 11 0,0 0 0,0-1 0,-1 0 0,3-9 0,4-10 0,74-142 0,-73 150 0,2 1 0,0 0 0,18-17 0,-2 1 0,-14 15 0,1 1 0,30-26 0,-39 38 0,1 1 0,0-1 0,0 1 0,1 1 0,-1 0 0,1 0 0,0 0 0,0 1 0,15-3 0,48-2 0,0 3 0,75 4 0,-116 1 0,-47 1 0,-21-2 0,36 1 0,-1 0 0,1-1 0,0 1 0,-1 0 0,1-1 0,0 1 0,0-1 0,0 0 0,0 1 0,-1-1 0,1 0 0,0 0 0,0 0 0,0 1 0,1-1 0,-1 0 0,0 0 0,0 0 0,0-1 0,1 1 0,-1 0 0,0 0 0,0-3 0,1 3 0,-1 0 0,1-1 0,-1 1 0,1 0 0,-1 0 0,0 0 0,1 0 0,-1 0 0,0-1 0,0 1 0,0 0 0,0 1 0,0-1 0,0 0 0,0 0 0,0 0 0,0 1 0,-1-1 0,1 0 0,0 1 0,0-1 0,-1 1 0,1-1 0,-2 1 0,-35 0 0,2 0 0,69-9 0,-13 8 0,-1 0 0,1 0 0,0 2 0,-1 1 0,1 0 0,31 9 0,-28-6 0,1-1 0,0 0 0,0-2 0,32-1 0,18 1 0,-17 9 0,-45-8 0,0 0 0,0-1 0,0-1 0,12 1 0,-13-3 0,0 1 0,0 0 0,0 0 0,-1 1 0,1 1 0,0 0 0,-1 0 0,1 1 0,-1 1 0,17 7 0,-7 5 0,13 7 0,10-1 0,-2 1 0,68 51 0,-13-14 0,-63-38 0,63 31 0,48 10 0,45 34 0,18-13 0,-142-62 0,55 22 0,-107-39 0,0-1 0,0 0 0,0-1 0,22 3 0,-19-4 0,0 1 0,27 9 0,-32-9 0,0 0 0,0-1 0,0 0 0,15 0 0,-15-1 0,0 0 0,1 0 0,-1 2 0,13 3 0,71 19 0,-50-14 0,-4-2 0,73 7 0,-94-13 0,38 10 0,-39-8 0,-1-1 0,28 3 0,-34-6 0,0 0 0,0 1 0,22 5 0,-34-7 0,0 0 0,-1 0 0,1 0 0,0 0 0,0 0 0,0 0 0,0 0 0,0 0 0,0 0 0,0 0 0,0 0 0,0 0 0,0 1 0,0-1 0,-1 0 0,1 0 0,0 0 0,0 0 0,0 0 0,0 0 0,0 0 0,0 0 0,0 0 0,0 0 0,0 0 0,0 0 0,0 0 0,0 0 0,0 0 0,0 0 0,0 0 0,0 1 0,0-1 0,0 0 0,0 0 0,0 0 0,-1 0 0,1 0 0,0 0 0,0 0 0,0 0 0,0 0 0,0 0 0,0 0 0,1 1 0,-1-1 0,0 0 0,0 0 0,0 0 0,0 0 0,0 0 0,0 0 0,0 0 0,0 0 0,0 0 0,0 0 0,0 0 0,0 1 0,-14 2 0,-17 0 0,-677-3 0,341-1 0,221-10 0,-183 4 0,227 3 0,66 4 0,-1-1 0,1-2 0,-41-9 0,52 8 0,0 2 0,-1 0 0,1 1 0,-30 4 0,-9-1 0,-1006-2 0,1063 0 0,5 1 0,0-1 0,-1 0 0,1 0 0,0 0 0,-1-1 0,1 1 0,0 0 0,-1-1 0,1 0 0,-4-1 0,6 1 0,-1 0 0,0 0 0,0 0 0,1 0 0,-1 0 0,0 0 0,1 0 0,-1 0 0,1 0 0,0 0 0,-1-1 0,1 1 0,0 0 0,0 0 0,0 0 0,0-1 0,0 1 0,0 0 0,0 0 0,0-1 0,0 1 0,0 0 0,1 0 0,0-2 0,6-23 0,0 0 0,2 0 0,2 1 0,0 1 0,27-44 0,-1 0 0,13-17 0,-46 78 0,25-58 0,-24 50 0,1 0 0,0 0 0,1 0 0,0 1 0,1 0 0,1 1 0,0-1 0,1 2 0,1-1 0,16-15 0,-17 20 0,-1 1 0,1 0 0,0 1 0,1 0 0,-1 1 0,1 0 0,0 1 0,21-6 0,-9 3 0,1 1 0,0 0 0,0 2 0,1 1 0,35-1 0,164-6 0,-137 9 0,82 3 0,-55 20 0,-100-19 0,0 1 0,0 1 0,-1 1 0,0 0 0,0 0 0,0 2 0,-1-1 0,16 14 0,-14-12 0,31 31 0,-18-15 0,7 4 0,0-1 0,3-1 0,43 24 0,154 60 0,-203-94 0,10 4 0,58 39 0,-83-50 0,0 0 0,1-2 0,0 0 0,27 8 0,28 13 0,48 23 0,-36-17 0,-58-25 0,0-1 0,1-2 0,0-1 0,1-1 0,41 3 0,-64-8 0,-47-2 0,-80 8 0,2 1 0,112-7 0,-288-8 0,5-6 0,217 11 0,-89-15 0,108 10 0,-13-3 0,-106-2 0,-644 14 0,760 1 0,-98 16 0,133-12 0,1 0 0,0 1 0,1 1 0,-1 1 0,-36 22 0,49-26 0,16-8 0,15-12 0,-11 4 0,11-10 0,-1 0 0,0-1 0,17-27 0,60-95 0,-83 121 0,-2-1 0,18-42 0,-9 16 0,-14 34 0,0 1 0,1-1 0,18-23 0,-22 33 0,1 0 0,0 0 0,0 1 0,1-1 0,0 1 0,0 1 0,0 0 0,0-1 0,16-5 0,5-2 0,-22 9 0,1 0 0,0 0 0,0 0 0,0 1 0,0 0 0,11-1 0,-17 3 0,278-20 0,-33 29 0,-220-7 0,19-1 0,-32-2 0,-1 1 0,1 0 0,-1 1 0,0 1 0,1 0 0,-1 1 0,0 0 0,0 0 0,0 1 0,13 8 0,53 40 0,-60-39 0,33 19 0,85 38 0,-42-23 0,-74-36 0,27 23 0,-34-23 0,1-1 0,0 0 0,1-2 0,17 9 0,7 0 0,-22-9 0,37 12 0,-32-13 0,-1 1 0,30 16 0,-4-1 0,-32-17 0,-1 1 0,0 1 0,0 1 0,18 13 0,-32-21 0,1-1 0,-1 0 0,1 1 0,-1-1 0,1 0 0,-1 1 0,0-1 0,1 0 0,-1 1 0,0-1 0,1 1 0,-1-1 0,0 1 0,1-1 0,-1 0 0,0 1 0,0 0 0,1-1 0,-1 1 0,0-1 0,0 1 0,0-1 0,0 1 0,0-1 0,0 1 0,0-1 0,0 1 0,0 0 0,0-1 0,0 1 0,0-1 0,0 1 0,-1 0 0,0 0 0,0-1 0,0 1 0,0 0 0,0 0 0,0-1 0,0 1 0,0-1 0,-1 1 0,1-1 0,0 0 0,0 1 0,-1-1 0,-1 0 0,-52 1 0,49-1 0,-57-1 0,-146-6 0,30 1 0,3 1 0,-207 1 0,212 6 0,-255-2 0,384-3 0,0-1 0,-56-13 0,94 17 0,-2-1 0,1 0 0,-1-1 0,0 1 0,1-1 0,-1 0 0,1 0 0,-6-4 0,10 5 0,0 0 0,0 1 0,1-1 0,-1 0 0,0 1 0,1-1 0,-1 0 0,0 0 0,1 0 0,-1 1 0,1-1 0,0 0 0,-1 0 0,1 0 0,0 0 0,-1 0 0,1 0 0,0 0 0,0-1 0,0-1 0,0 1 0,1 0 0,-1 0 0,1 0 0,-1 0 0,1 0 0,0 0 0,0 0 0,0 0 0,0 0 0,0 0 0,2-2 0,31-39 0,-21 28 0,-1-1 0,11-18 0,-15 24 0,0-1 0,0 1 0,1 1 0,10-9 0,3-5 0,1-2 0,-14 14 0,0 1 0,1-1 0,0 1 0,1 1 0,19-13 0,-10 13 0,36-11 0,-32 12 0,14-4 0,0 3 0,1 1 0,1 1 0,55-1 0,178-2 0,-254 10 0,1 1 0,0 0 0,0 2 0,-1 0 0,1 1 0,-1 1 0,26 11 0,-6-1 0,-15-7 0,0 1 0,-1 2 0,0 0 0,30 20 0,35 27 0,63 38 0,-37-19 0,-104-71 0,-6-4 0,0 0 0,1 1 0,-1-1 0,-1 1 0,1 0 0,0 0 0,-1 1 0,6 5 0,-10-8 0,1 0 0,-1-1 0,0 1 0,1-1 0,-1 1 0,0-1 0,0 0 0,1 1 0,-1-1 0,0 0 0,0 1 0,0-1 0,0 0 0,1 0 0,-1 0 0,0 0 0,0 0 0,0 0 0,0 0 0,-1 0 0,-21 1 0,23-1 0,-27 0 0,-219 7 0,-25 3 0,-381 5 0,438-17 0,163-1 0,47 2 0,0 1 0,0-1 0,0 0 0,0 0 0,0 0 0,0-1 0,0 1 0,0-1 0,-6-4 0,9 4 0,-1 1 0,1-1 0,0 0 0,0 1 0,0-1 0,0 0 0,0 0 0,0 0 0,0 0 0,1 1 0,-1-1 0,1 0 0,-1 0 0,1-1 0,0 1 0,0 0 0,0 0 0,0 0 0,0 0 0,0 0 0,1 0 0,-1 0 0,1 0 0,-1 0 0,2-2 0,1-4 0,0 1 0,1 0 0,0-1 0,0 2 0,5-8 0,2 1 0,1 0 0,1 0 0,0 2 0,1-1 0,0 2 0,0 0 0,1 0 0,1 2 0,-1-1 0,2 2 0,20-7 0,18-6 0,107-23 0,-130 38 0,0 0 0,0 2 0,43 2 0,295 1 0,-357 2 0,1 0 0,0 1 0,-1 0 0,0 1 0,0 1 0,0 0 0,0 0 0,19 13 0,11 3 0,-41-20 0,19 8 0,0 2 0,29 19 0,-46-28 0,1 1 0,-1 1 0,0-1 0,0 1 0,0-1 0,-1 1 0,1 0 0,-1 0 0,0 1 0,0-1 0,-1 1 0,1-1 0,-1 1 0,0 0 0,0 0 0,0 0 0,1 7 0,-4-10 0,1 0 0,-1 0 0,0-1 0,0 1 0,0 0 0,0-1 0,0 1 0,0-1 0,0 1 0,0-1 0,-1 1 0,1-1 0,0 0 0,-1 0 0,1 0 0,-1 0 0,1 0 0,-1 0 0,0 0 0,-1 1 0,-38 17 0,-53 6 0,61-17 0,16-5 0,0-1 0,0-1 0,-21 0 0,18-1 0,0 1 0,-19 4 0,-385 38 0,149-40 0,146-5 0,128 3 0,0-1 0,0 0 0,0 0 0,0 0 0,0 0 0,0 0 0,0 0 0,-1 0 0,1 0 0,0 0 0,0 0 0,0-1 0,0 1 0,0 0 0,0-1 0,0 1 0,0-1 0,0 1 0,0-1 0,0 1 0,0-1 0,1 0 0,-1 1 0,0-1 0,0 0 0,1 0 0,-1 0 0,0 1 0,1-1 0,-1 0 0,1 0 0,-1 0 0,1 0 0,-1 0 0,1 0 0,0 0 0,-1 0 0,1 0 0,0-1 0,0 1 0,0 0 0,0 0 0,0 0 0,0 0 0,0 0 0,0 0 0,1 0 0,-1 0 0,0 0 0,0 0 0,1 0 0,-1 0 0,1 0 0,-1 0 0,2-1 0,0-4 0,1 1 0,0 0 0,0 1 0,0-1 0,1 0 0,0 1 0,0 0 0,0 0 0,8-6 0,6 1 0,0 0 0,1 1 0,0 1 0,31-7 0,-18 5 0,34-6 0,-44 11 0,0-2 0,24-7 0,-38 10 0,1 1 0,0 0 0,16-2 0,-16 4 0,1-2 0,-1 1 0,16-6 0,-14 4 0,-1 0 0,0 1 0,1 1 0,-1 0 0,13 0 0,25-3 0,-10-1 0,46 1 0,-7 0 0,33-7 0,-101 11 0,0-1 0,0 0 0,-1 0 0,11-3 0,-93 1 0,-220 22 0,220-13 0,34-4 0,1 3 0,-52 11 0,69-11 0,-40 3 0,42-7 0,-1 2 0,-31 8 0,46-9 0,0 0 0,0 0 0,1 1 0,-1 0 0,1 0 0,0 0 0,-10 8 0,15-11 0,-1 1 0,0 0 0,1-1 0,-1 1 0,1-1 0,-1 1 0,1 0 0,0-1 0,-1 1 0,1 0 0,0-1 0,-1 1 0,1 0 0,0 0 0,0 0 0,-1-1 0,1 1 0,0 0 0,0 0 0,0 0 0,0-1 0,0 1 0,0 0 0,1 1 0,0-1 0,0 1 0,0-1 0,0 0 0,0 1 0,0-1 0,0 0 0,1 0 0,-1 0 0,0 0 0,1 0 0,-1 0 0,1 0 0,-1-1 0,1 1 0,0 0 0,2 0 0,14 4 0,-1-1 0,0 0 0,1-1 0,27 1 0,76-5 0,-45-1 0,29 3 0,-18 1 0,170-18 0,-225 11 0,152-21 0,-172 24 0,-20-2 0,-28-2 0,27 4 0,-32-3 0,1 1 0,-1 3 0,-51 3 0,8 0 0,-86 9 0,170-11 0,-38 1 0,0 2 0,1 2 0,-55 14 0,33-11 47,32-5-1459</inkml:trace>
</inkml:ink>
</file>

<file path=ppt/ink/ink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09"/>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1,'11'570,"-11"-568</inkml:trace>
</inkml:ink>
</file>

<file path=ppt/ink/ink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410"/>
    </inkml:context>
    <inkml:brush xml:id="br0">
      <inkml:brushProperty name="width" value="0.1" units="cm"/>
      <inkml:brushProperty name="height" value="0.1" units="cm"/>
      <inkml:brushProperty name="color" value="#00A0D7"/>
    </inkml:brush>
  </inkml:definitions>
  <inkml:trace contextRef="#ctx0" brushRef="#br0">1918 309 24575,'0'2'0,"1"0"0,0 0 0,0 1 0,0-1 0,0 0 0,0 0 0,1-1 0,2 4 0,3 7 0,-2-4 0,0 0 0,1 1 0,-1-1 0,1-1 0,1 0 0,-1 1 0,10 6 0,-16-14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0,-2 5 0,2 16 0,3-7 0,0 1 0,0-1 0,1 0 0,1 0 0,-2 1 0,2-1 0,0 0 0,0 0 0,6 7 0,10 19 0,-15-25 0,-4-5 0,1 0 0,0 0 0,-1 0 0,0 0 0,1 0 0,-1 0 0,0 0 0,0 0 0,0 0 0,1 1 0,-1-1 0,-1 0 0,1-1 0,0 0 0,0 1 0,-1-1 0,1 0 0,0 1 0,-1-1 0,0 0 0,1 0 0,0 1 0,-1-1 0,1 0 0,0 0 0,-1 1 0,0-1 0,1 0 0,-1 0 0,1 0 0,0 0 0,-1 0 0,0 0 0,1 0 0,-1 0 0,1 0 0,-1 0 0,1 0 0,-2 0 0,-16 1 0,-24 2 0,26-1 0,1 0 0,-1-1 0,0 0 0,1-1 0,-1 0 0,-18-3 0,-41-3 0,42 1 0,19 2 0,-1 1 0,-24-1 0,-29-3 0,58 6 0,0-1 0,-18-3 0,18 2 0,0 0 0,-20 0 0,11 2 0,10 0 0,1 0 0,0 0 0,-1 1 0,1 0 0,0 0 0,-12 3 0,13-2 0,0-1 0,-1 0 0,1 0 0,-1 0 0,1-1 0,-11 0 0,8-1 0,0 2 0,-16 1 0,-52 4 0,56-4 0,0 0 0,-39-3 0,15 0 0,-483 1 0,432-6 0,19 3 0,29 1 0,-134 1 0,94 2 0,87-1 0,1 0 0,-1-1 0,1 1 0,0 0 0,-1 0 0,1-1 0,0 1 0,-1 0 0,1-1 0,0 1 0,0-1 0,0 0 0,-1 1 0,1-1 0,1 0 0,-2 0 0,1 0 0,1 1 0,-2-1 0,2 0 0,-1 0 0,0 0 0,0 0 0,1-1 0,-1 1 0,1 0 0,-1 0 0,1 0 0,-1 0 0,1 0 0,0 0 0,0-3 0,-1-4 0,-1 0 0,2-1 0,2-14 0,-2 8 0,7-52 0,-7 58 0,1 0 0,4-16 0,1-5 0,1-66 0,-7 66 0,0-34 0,-2 59 0,1 0 0,0 0 0,-1 1 0,0-1 0,0 1 0,-1-1 0,1 1 0,-1-1 0,0 1 0,0 0 0,-7-7 0,10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8 0,7 85 0,-6-96 0,1 14 0,2 1 0,0-1 0,9 29 0,-12-72 0,1 9 0,-2-20 0,2-41 0,1 67 0,-1 0 0,6-11 0,1-7 0,-7 24 0,-1 0 0,1 0 0,0 0 0,0 0 0,0 1 0,1-2 0,-1 2 0,4-6 0,-4 7 0,1 0 0,-2 0 0,1 1 0,1-1 0,-1 0 0,1 0 0,-1 1 0,1-2 0,-1 2 0,0-1 0,1 1 0,0 0 0,-1-1 0,1 1 0,-1 0 0,1-1 0,-1 1 0,1 0 0,-1 0 0,3 0 0,10 1 0,0-1 0,0 2 0,1 0 0,14 3 0,-13-1 0,29 1 0,-21-3 0,-16 0 0,18 1 0,36 0 0,5 3 0,30-6 0,-215-12 0,109 12 0,-1-2 0,-15-2 0,25 4 0,0 0 0,0 0 0,1 0 0,-1 0 0,0 0 0,0 0 0,0 0 0,0 0 0,0 0 0,0 0 0,0 0 0,0 0 0,0 0 0,0 0 0,0 0 0,0 0 0,0 0 0,0 0 0,0 0 0,0 0 0,0 0 0,0 0 0,0 0 0,0 0 0,0 0 0,0-1 0,0 1 0,0 0 0,0 0 0,0 0 0,0 0 0,0 0 0,0 0 0,0 0 0,0 0 0,0 0 0,0 0 0,0 0 0,0 0 0,0 0 0,0 0 0,0 0 0,0 0 0,0 0 0,0 0 0,0 0 0,0 0 0,0 0 0,0 0 0,0 0 0,0 0 0,0 0 0,0 0 0,0 0 0,7-2 0,11 0 0,89-3 0,49 4 0,-82 2 0,747-1 0,-758 6 0,-29-7 0,46 2 0,-78-1 0,-2 0 0,1 1 0,0-1 0,0 0 0,0 0 0,-1 1 0,1-1 0,0 1 0,0-1 0,-1 0 0,1 1 0,0-1 0,0 1 0,-1 0 0,1-1 0,-1 1 0,1-1 0,-1 1 0,1 0 0,-1 0 0,0-1 0,1 1 0,0 1 0,6 23 0,-3-10 0,10 29 0,-6-23 0,2-1 0,0 0 0,16 22 0,27 30 0,-46-61 0,-1-1 0,-1 0 0,0 1 0,6 19 0,6 15 0,1 0 0,-17-42 0,0-1 0,0 0 0,0 0 0,0 1 0,-1 0 0,1-1 0,-1 0 0,1 1 0,-1 5 0,0-7 0,0-1 0,0 1 0,-1 0 0,1-1 0,0 1 0,-1 0 0,1 0 0,0-1 0,0 1 0,-1 0 0,1 0 0,0 0 0,-1-1 0,0 1 0,1-1 0,-1 1 0,1 0 0,-1-1 0,0 1 0,1-1 0,-1 1 0,1-1 0,-1 0 0,0 1 0,0-1 0,1 0 0,-2 1 0,2-1 0,-1 1 0,0-1 0,0 0 0,0 0 0,-1 0 0,-88-1 0,51-4 0,29 3 0,0 0 0,-19 0 0,23 1 0,1 1 0,0-1 0,-1 1 0,1-1 0,-1 0 0,1-1 0,-9-3 0,9 4 0,-5-2 0,0 1 0,0 0 0,-1 1 0,-16 0 0,16 0 0,-139 0 0,80 2 0,-20 4 0,-213-5 0,289 1 0,-28 4 0,27-3 0,-27 2 0,-41-4 0,-92-1 0,137-5 0,30 5 0,-1-1 0,0 1 0,-10 0 0,6 0 0,-1 0 0,0-1 0,-21-5 0,22 4 0,-1-1 0,1 2 0,-26-1 0,-247 4 0,284-1 0,1 0 0,-1-1 0,1 1 0,0 0 0,0 0 0,0 0 0,-1-1 0,1 1 0,-1-1 0,1 1 0,0-1 0,0 1 0,0-1 0,-1 0 0,2 0 0,-1 1 0,-1-1 0,2 0 0,-1 0 0,0 0 0,0 1 0,0-1 0,1 0 0,-1-1 0,0 1 0,1 0 0,-1 0 0,1 0 0,-1 0 0,1 0 0,-1 0 0,1-3 0,-1-4 0,0 0 0,1 1 0,0-1 0,1-9 0,0 0 0,-1-229 0,5 217 0,-5 26 0,1 0 0,-1 1 0,1-1 0,0 1 0,0 0 0,1 0 0,-1 0 0,1-1 0,2-2 0,-3 4 0,-1 1 0,1-1 0,-1 0 0,1 1 0,-1-1 0,1 1 0,0-1 0,-1 1 0,1 0 0,-1-1 0,1 1 0,0 0 0,0 0 0,-1-1 0,1 1 0,0 0 0,-1 0 0,1 0 0,0 0 0,0 0 0,-1 0 0,1 0 0,0 0 0,0 0 0,0 0 0,-1 0 0,1 0 0,0 0 0,-1 0 0,1 1 0,0-1 0,0 0 0,-1 0 0,1 1 0,-1-1 0,1 0 0,0 1 0,-1-1 0,1 1 0,0-1 0,-1 1 0,1 0 0,0 0 0,0 1 0,0-1 0,1 1 0,-1 1 0,0-1 0,0 0 0,0 0 0,-1 0 0,1 0 0,0 0 0,-1 0 0,1 5 0,-3 40 0,3 57 0,6-42 0,-5-40 0,1 23 0,-3-42 0,0 2 0,0 0 0,0 0 0,1 0 0,-1 0 0,4 8 0,-3-11 0,-1-1 0,0 0 0,1 0 0,0 0 0,0 0 0,-1 0 0,1 0 0,0 0 0,0 1 0,0-1 0,0-1 0,0 1 0,0 0 0,1 0 0,-1-1 0,0 1 0,0 0 0,0-1 0,1 1 0,-1-1 0,1 0 0,-1 1 0,0 0 0,1-1 0,-1 0 0,0 0 0,1 0 0,2 0 0,-1 0 0,0 1 0,1-1 0,0 0 0,-1-1 0,0 1 0,1 0 0,4-2 0,-7 1 0,0 1 0,0 0 0,0-1 0,-1 1 0,1-1 0,0 1 0,0-1 0,-1 1 0,1-1 0,0 1 0,-1-1 0,1 1 0,-1-1 0,1 0 0,-1 0 0,1 0 0,-1 1 0,0-1 0,1 0 0,-1 0 0,0 1 0,0-1 0,0 0 0,1 0 0,-1 1 0,0-2 0,0 2 0,-1-2 0,-6-89 0,6 81 0,0 0 0,0 0 0,-6-16 0,4 17 0,1-1 0,0 0 0,-1-17 0,3 11 0,2 2 0,-2 0 0,-1 0 0,0 1 0,-1-1 0,-6-20 0,8 34 0,0 0 0,0 0 0,0 0 0,0 0 0,0 0 0,0 0 0,0-1 0,0 1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6 0,1 7 0,-1 170 0,5-100 0,-2-76 0,1-1 0,0 1 0,1 0 0,0 0 0,0-1 0,4 8 0,-6-13 0,1-1 0,-1 1 0,2-1 0,-2 1 0,1 0 0,0-1 0,0 1 0,-1-1 0,1 0 0,0 1 0,0 0 0,0-1 0,0 0 0,0 0 0,0 1 0,0-1 0,0 0 0,0 0 0,0 0 0,1 0 0,25 0 0,-19-1 0,7 2 0,-11-1 0,1 0 0,-1 0 0,0 0 0,0 0 0,1-1 0,6-1 0,-10 2 0,-1-1 0,1 0 0,-1 1 0,1-1 0,0 1 0,-1-1 0,1 0 0,-1 1 0,1-1 0,-1 0 0,1 1 0,-1-2 0,0 2 0,1-1 0,-1 0 0,0 0 0,0 1 0,0-1 0,0 0 0,0 0 0,0 1 0,0-1 0,0 0 0,0 0 0,0 0 0,0-1 0,-6-22 0,6 23 0,-17-47 0,-1-46 0,6 4 0,9 68 0,2 19 0,-1-2 0,2 1 0,-1 0 0,1 0 0,0 0 0,0-1 0,0 1 0,0 0 0,1 0 0,1-6 0,-2 10 0,0 0 0,0 0 0,1 0 0,-1 0 0,0-1 0,0 1 0,0-1 0,0 1 0,0 0 0,0 0 0,0-1 0,0 1 0,0 0 0,0 0 0,0 0 0,0-1 0,0 1 0,0 0 0,0 0 0,0-1 0,0 1 0,0 0 0,0 0 0,0 0 0,0-1 0,0 1 0,0 0 0,-1 0 0,1-1 0,-9 1 0,5 0 0,-19-1 0,22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0,0-1 0,0 1 0,1 0 0,2-2 0,-1 1 0,1-1 0,0 1 0,-1-1 0,1 1 0,0 0 0,0 0 0,0 0 0,0 0 0,6 0 0,33-3 0,-27 3 0,-11 1 0,1 0 0,-1-1 0,1 1 0,-1 0 0,1 1 0,-1-1 0,1 1 0,-1-1 0,1 1 0,-1 1 0,5 1 0,-32-25 0,22 21 0,-1 0 0,0-1 0,-1 0 0,1 1 0,-1 0 0,1-1 0,-1 1 0,1-1 0,-1 1 0,0 1 0,0-1 0,0 0 0,0 1 0,0-1 0,0 1 0,0 0 0,-4-1 0,-2 2 0,0-1 0,0 1 0,0 0 0,0 1 0,0 0 0,0 1 0,1-1 0,0 1 0,-1 1 0,-8 4 0,13-6 0,0 0 0,1-1 0,0 2 0,0-1 0,0 1 0,0-1 0,0 0 0,1 2 0,-1-2 0,1 1 0,0 0 0,0 0 0,0 0 0,0 1 0,1-1 0,-1 0 0,1 1 0,0-1 0,0 1 0,0-1 0,1 1 0,0-1 0,-1 1 0,2 6 0,-1-9 0,0-1 0,1 2 0,-1-2 0,0 1 0,1-1 0,-1 1 0,1 0 0,-1-1 0,1 1 0,-1-1 0,1 1 0,0-1 0,-1 1 0,1-1 0,0 1 0,0-1 0,-1 0 0,1 1 0,0-1 0,0 1 0,-1-1 0,1 0 0,0 0 0,0 0 0,0 0 0,-1 1 0,2-1 0,0 0 0,30 0 0,-25 0 0,0-1 0,1 0 0,-2 0 0,1 0 0,1-1 0,-2 1 0,9-4 0,-2 1 0,3 1 0,-1-1 0,1 2 0,1 0 0,28-1 0,-26 3 0,90-5 0,260 5 0,-380-1 0,-1 0 0,2-1 0,-1 1 0,-15-5 0,15 2 0,0 2 0,0 0 0,1 0 0,-20 0 0,-106 2 0,496 0 0,-217 6 0,-11 0 0,-49-1 0,53-5 0,-68 0 0,-8-4 0,-32 2 0,-1-1 0,-14 2 0,1 0 0,27 1 0,-41 0 0,1 0 0,-1 0 0,1 1 0,0-1 0,0 0 0,-1 0 0,1 0 0,0 1 0,-1-1 0,1 0 0,-1 1 0,1-1 0,-1 1 0,1-1 0,-1 0 0,1 1 0,-1 0 0,0-1 0,1 1 0,0-1 0,-1 1 0,0-1 0,0 1 0,0-1 0,1 1 0,-1 0 0,0-1 0,0 1 0,0-1 0,0 1 0,0-1 0,0 2 0,0-1 0,0 0 0,0 0 0,0-1 0,0 1 0,0 0 0,0 0 0,0-1 0,-1 1 0,1 0 0,0 0 0,0-1 0,-1 1 0,0 0 0,1-1 0,0 1 0,-1 0 0,1-1 0,-1 1 0,0-1 0,1 1 0,-1-1 0,1 1 0,-1-1 0,0 0 0,0 1 0,1 0 0,-1-1 0,0 0 0,-1 1 0,-24 1 0,20-2 0,0 0 0,1 0 0,-11 3 0,-3 0 0,0-1 0,-1 0 0,1-1 0,-38-2 0,9 0 0,-172 7 0,-84-12 0,-72 5 0,198 2 0,166-1 0,1 1 0,-19 4 0,2 0 0,22-4 0,0 0 0,1 0 0,-1 1 0,0 0 0,1-1 0,-10 6 0,15-7 0,0 0 0,0 0 0,0 0 0,0 0 0,0 0 0,0 0 0,0 0 0,0 0 0,-1 0 0,1 0 0,0 0 0,0 1 0,0-1 0,0 0 0,0 0 0,0 0 0,0 0 0,0 0 0,0 0 0,0 0 0,0 0 0,0 0 0,-1 0 0,1 0 0,0 0 0,0 1 0,0-1 0,0 0 0,0 0 0,0 0 0,0 0 0,0 0 0,0 0 0,0 0 0,0 0 0,0 0 0,0 1 0,0-1 0,0 0 0,0 0 0,0 0 0,0 0 0,0 0 0,0 0 0,0 0 0,0 0 0,0 0 0,1 1 0,-1-1 0,0 0 0,0 0 0,0 0 0,0 0 0,0 0 0,0 0 0,9 3 0,13-2 0,814-2 0,-707 7 0,364-6 0,-493 0 0,1 0 0,-1 0 0,1 0 0,0 0 0,-1 0 0,1 0 0,0 0 0,0 0 0,-1 0 0,1 0 0,-1 0 0,1 0 0,0 1 0,-1-1 0,1 0 0,-1 0 0,1 1 0,0-1 0,-1 1 0,1-1 0,-1 1 0,0-1 0,1 0 0,0 1 0,-1 0 0,0-1 0,0 1 0,1 0 0,-1-1 0,0 1 0,0-1 0,0 1 0,0 0 0,-1 0 0,1-1 0,0 1 0,0 0 0,0-1 0,0 1 0,-1-1 0,1 1 0,-1 0 0,1-1 0,-1 1 0,-1 2 0,1-1 0,-1 0 0,-1 0 0,2 1 0,-2-1 0,1 0 0,-1-1 0,0 1 0,-4 2 0,-6 0 0,0 0 0,-1-2 0,1 0 0,-1 0 0,-19 0 0,2 1 0,-29 0 0,-59-4 0,42 0 0,-491 1 0,407-6 0,-129 7 0,289-1 0,0 0 0,0 0 0,0 0 0,0 0 0,0 0 0,0 0 0,0 0 0,0 0 0,1 1 0,-1-1 0,0 1 0,0-1 0,0 0 0,0 1 0,1-1 0,-2 1 0,2-1 0,-1 1 0,1-1 0,0 0 0,0 1 0,-1-1 0,1 1 0,0-1 0,0 0 0,0 1 0,0-1 0,-1 1 0,1-1 0,0 0 0,0 1 0,0 0 0,0-1 0,0 1 0,0-1 0,0 0 0,0 1 0,1 0 0,-1 0 0,0 0 0,1 0 0,-1 0 0,1 1 0,0-1 0,-1 0 0,1-1 0,0 1 0,0 0 0,0 0 0,0 0 0,0 0 0,0-1 0,0 1 0,0 0 0,0 0 0,1-1 0,-1 1 0,0-1 0,3 1 0,16 3 0,1-1 0,0 0 0,37-1 0,-41-2 0,346 2 0,-187-3 0,28-5 0,-26 0 0,27 1 0,-59 0 0,-130 4 0,-13 1 0,5 0 0,-1 0 0,1 0 0,11 1 0,-18-1 0,0 0 0,0 0 0,0 0 0,0 1 0,0-1 0,-1 0 0,2 0 0,-2 0 0,1 1 0,0-1 0,0 0 0,0 1 0,0-1 0,-1 1 0,1-1 0,0 1 0,0 0 0,-1-1 0,1 1 0,-1-1 0,1 1 0,0 0 0,-1-1 0,1 1 0,-1 0 0,0-1 0,1 1 0,-1 0 0,1 0 0,-1 0 0,0 0 0,0 0 0,0-1 0,0 1 0,0 0 0,0 0 0,0 1 0,0-1 0,0 0 0,-1 0 0,1 0 0,-1-1 0,1 1 0,-1 0 0,1 0 0,0-1 0,-1 1 0,0 0 0,0-1 0,1 1 0,-1 0 0,0-1 0,1 1 0,-1-1 0,0 1 0,0-1 0,0 1 0,0-1 0,0 0 0,0 1 0,0-1 0,0 0 0,1 0 0,-3 1 0,-3 0 0,0-1 0,0 0 0,-9 0 0,-1 1 0,-59 4 0,-80-5 0,69-1 0,-604 1 0,533 6 0,15 5 0,83-5 0,30-4 0,17-2 0,1 1 0,-1 0 0,1 1 0,0 0 0,-21 6 0,31-8 0,0 1 0,1-1 0,-1 0 0,1 0 0,-1 1 0,0-1 0,1 0 0,-1 1 0,1 0 0,-1-1 0,0 0 0,1 1 0,0-1 0,-1 1 0,1 0 0,0-1 0,0 0 0,-1 0 0,1 1 0,0-1 0,0 0 0,0 0 0,0 0 0,1 1 0,-1-1 0,0 0 0,0 0 0,0 0 0,0 0 0,0 1 0,0-1 0,0 0 0,0 0 0,0 0 0,0 0 0,0 1 0,1-1 0,-1 0 0,0 0 0,0 0 0,0 0 0,0 0 0,0 1 0,1-1 0,1 1 0,0 0 0,-1-1 0,1 1 0,-1 0 0,1-1 0,0 0 0,0 1 0,0-1 0,3 0 0,199 1 0,-97-2 0,1159 1 0,-1266 0 0,1 0 0,0 0 0,-1 0 0,1 0 0,-1 0 0,1 0 0,-1 0 0,1 0 0,-1 0 0,1 0 0,-1 0 0,1 0 0,0 0 0,-1 1 0,0-1 0,1 0 0,-1 0 0,1 0 0,0 1 0,-1-1 0,0 0 0,1 1 0,-1-1 0,0 0 0,1 1 0,-1-1 0,0 1 0,0 0 0,0-1 0,0 0 0,0 1 0,0-1 0,-1 0 0,1 1 0,0-1 0,0 0 0,0 1 0,0-1 0,0 0 0,-1 1 0,1-1 0,0 0 0,0 0 0,-1 1 0,1-1 0,-1 0 0,1 0 0,0 1 0,-1-1 0,0 1 0,0-1 0,1 1 0,-1 0 0,0-1 0,0 0 0,0 1 0,1-1 0,-1 0 0,0 1 0,0-1 0,0 0 0,0 0 0,0 0 0,0 0 0,0 1 0,0-1 0,1 0 0,-2 0 0,2-1 0,-1 1 0,-1 0 0,2 0 0,-1 0 0,0 0 0,0-1 0,0 1 0,0 0 0,0-1 0,1 1 0,-3-2 0,2 1 0,0-1 0,0 0 0,0 1 0,0-2 0,0 2 0,0-1 0,1 0 0,-2-3 0,2 3 0,-1 0 0,0 0 0,0 0 0,1 0 0,-1 0 0,-3-3 0,14 19 0,-1 1 0,-1-1 0,12 31 0,-20-43 0,3 5 0,0 0 0,0 1 0,-1-1 0,0 0 0,-1 1 0,1 10 0,-2-18 0,0 0 0,0 1 0,0-1 0,0 0 0,0 0 0,0 1 0,0-1 0,0 0 0,-1 0 0,1 0 0,0 1 0,0-1 0,0 0 0,0 1 0,0-1 0,0 0 0,-1 0 0,1 0 0,0 1 0,0-1 0,0 0 0,0 0 0,-1 0 0,1 0 0,-1 0 0,1 0 0,0 0 0,0 1 0,0-1 0,-1 0 0,1 0 0,0 0 0,0 0 0,-1 0 0,1 0 0,0 0 0,-1 0 0,1 0 0,0 0 0,0 0 0,-1 0 0,1 0 0,0-1 0,-16-4 0,8 2 0,-19-2 0,1 1 0,-55-1 0,-519 4 0,296 2 0,202-7 0,-2 3 0,51 1 0,19 1 0,10 1 0,-28-3 0,35 1 0,12 2 0,0 0 0,0-1 0,0 1 0,1-1 0,-1 0 0,0 0 0,0-1 0,1 1 0,-6-3 0,9 3 0,1 1 0,-1-1 0,0 1 0,1-1 0,-1 1 0,1-1 0,0 1 0,-1-1 0,0 0 0,1 1 0,0-1 0,-1 0 0,1 0 0,0 1 0,0-1 0,0 0 0,0 1 0,0-1 0,-1 0 0,1 0 0,0 1 0,1-1 0,-1 0 0,0 0 0,0 0 0,0 1 0,0-1 0,0 0 0,1 1 0,0-2 0,0 1 0,-1-1 0,1 1 0,-1 0 0,2 0 0,-2 0 0,1 0 0,1 0 0,-2 0 0,1 0 0,1 0 0,-1 0 0,0 0 0,0 1 0,0-1 0,1 0 0,2 0 0,14-3 0,1 1 0,0 0 0,25 0 0,59 4 0,-40 0 0,99-2 0,166 2 0,-270 1 0,43 1 0,27 3 0,-26 0 0,81-6 0,-93 0 0,-70 3 0,-20-3 0,1 0 0,-1 1 0,1-1 0,0 0 0,0 0 0,-1 1 0,1-1 0,0 0 0,-1 1 0,1-1 0,-1 0 0,0 1 0,1-1 0,0 1 0,-1 0 0,1-1 0,-1 1 0,0-1 0,0 1 0,1-1 0,-1 1 0,1-1 0,-1 1 0,0 0 0,0 0 0,0-1 0,-1 1 0,1-1 0,-1 1 0,1 0 0,0-1 0,-1 0 0,1 1 0,0-1 0,-1 1 0,0-1 0,1 0 0,-1 0 0,1 1 0,-1-1 0,0 0 0,1 0 0,-1 1 0,1-1 0,-1 0 0,0 0 0,0 0 0,-17 3 0,16-3 0,-28 3 0,1-1 0,-39-3 0,13 0 0,-349 5 0,184 2 0,-35-5 0,140-1 0,42 6 0,-3-1 0,69-5-1365</inkml:trace>
</inkml:ink>
</file>

<file path=ppt/ink/ink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411"/>
    </inkml:context>
    <inkml:brush xml:id="br0">
      <inkml:brushProperty name="width" value="0.1" units="cm"/>
      <inkml:brushProperty name="height" value="0.1" units="cm"/>
      <inkml:brushProperty name="color" value="#00A0D7"/>
    </inkml:brush>
  </inkml:definitions>
  <inkml:trace contextRef="#ctx0" brushRef="#br0">1 500 24575,'0'-6'0,"0"1"0,0 0 0,2-8 0,-1 11 0,0 1 0,-1-1 0,1 0 0,0 0 0,0 0 0,0 1 0,1-1 0,-1 1 0,1-1 0,-1 0 0,4-2 0,-4 3 0,1 0 0,0-2 0,0 2 0,0-1 0,-1 0 0,0 1 0,1-2 0,-1 1 0,0 1 0,0-1 0,0 0 0,0-1 0,-1 1 0,1 0 0,0 0 0,-1-1 0,0 1 0,1 0 0,-1 0 0,0-1 0,-1 1 0,1-4 0,1-2 0,0-1 0,1 0 0,0 1 0,1-1 0,0 1 0,0-1 0,10-14 0,-5 6 0,-5 12 0,-1 0 0,0 1 0,0-1 0,-1 0 0,1 0 0,-1 0 0,-1 0 0,1-1 0,-1-5 0,0 2 0,-1 6 0,1 1 0,0-2 0,0 1 0,0 0 0,1 0 0,-1 0 0,1-1 0,0 1 0,0 0 0,0 0 0,2-4 0,10-26 0,-8 23 0,0 1 0,-1-1 0,-1 0 0,3-15 0,-4 19 0,-2 2 0,1 0 0,0 0 0,0 0 0,1 0 0,0 0 0,0 0 0,2-4 0,-2 6 0,-2 0 0,1 0 0,0-1 0,0 1 0,-1 0 0,1 0 0,-1-1 0,0-2 0,0 3 0,0-1 0,0 1 0,1 0 0,0-1 0,-1 1 0,3-4 0,-3 5 0,0 0 0,1 1 0,-1-1 0,1 0 0,0 1 0,-1-1 0,1 1 0,0-1 0,0 1 0,-1-1 0,1 1 0,0 0 0,0-1 0,0 1 0,-1 0 0,1-1 0,0 1 0,0 0 0,0 0 0,0 0 0,0-1 0,0 1 0,1 0 0,7 1 0,1-1 0,-1 1 0,17 3 0,-15-2 0,-1 0 0,18 1 0,4-3 0,45-1 0,-52-5 0,-20 5 0,-1 0 0,1 0 0,-1 0 0,0 1 0,6-1 0,286 1 0,-225 6 0,77-1 0,330-5 0,-465 1 0,0 0 0,14 3 0,-14-2 0,-1 0 0,18 0 0,-23-3 0,16 1 0,0 1 0,28 3 0,25 1 0,-65-3 0,14 2 0,-19-3 0,-8-1 0,-16 1 0,11-1 0,1 1 0,0-1 0,0 0 0,-1-1 0,-9-1 0,15 2 0,1 0 0,-1 0 0,1 0 0,0 0 0,-1 0 0,1 0 0,0 0 0,0 0 0,-1-1 0,1 1 0,-1 0 0,1 0 0,0 0 0,0 0 0,-1 0 0,1-1 0,0 1 0,0 0 0,0 0 0,-1 0 0,1-1 0,0 1 0,-1-1 0,1 1 0,0 0 0,0 0 0,0-1 0,0 1 0,0 0 0,0 0 0,0-1 0,0 1 0,0 0 0,0-1 0,0 1 0,0 0 0,0 0 0,0-1 0,0 1 0,0 0 0,0-1 0,0 1 0,0 0 0,0 0 0,0-1 0,0 1 0,0 0 0,1 0 0,-1-1 0,0 1 0,1 0 0,-1-1 0,1 0 0,-1 0 0,2 1 0,-2-1 0,1 0 0,1 0 0,-1 1 0,-1-1 0,2 1 0,-1-1 0,0 1 0,0-1 0,3 0 0,7 0 0,0 0 0,22 1 0,-20 0 0,25-2 0,-35 2 0,12-2 0,-25 2 0,-5 2 0,-21 5 0,25-5 0,-1 0 0,0 0 0,-19 0 0,15-1 0,10-1 0,1 1 0,0-1 0,0-1 0,0 1 0,0 0 0,-6-2 0,11 2 0,0 0 0,0 0 0,-1 0 0,1 0 0,0 0 0,-1 0 0,1 0 0,0 0 0,0 0 0,0-1 0,-1 1 0,1 0 0,0 0 0,0-1 0,0 1 0,0 0 0,-1 0 0,1 0 0,0 0 0,0 0 0,-1-1 0,1 1 0,0 0 0,0 0 0,0 0 0,0-1 0,0 1 0,0 0 0,0 0 0,0 0 0,0-1 0,0 1 0,0 0 0,0 0 0,0 0 0,0-1 0,7-6 0,-4 6 0,-1-1 0,1 1 0,0 0 0,0 0 0,5-2 0,13 2 0,1 1 0,31 2 0,-30-1 0,43 3 0,240-4 0,-304 0 0,0 1 0,-1-1 0,1 0 0,0 0 0,0 1 0,-1-1 0,1 1 0,0 0 0,1 0 0,-2-1 0,0 1 0,0 0 0,0-1 0,0 1 0,0-1 0,0 0 0,0 0 0,0 1 0,0-1 0,0 0 0,0 0 0,0 0 0,0 0 0,0 0 0,0 0 0,0 0 0,0 0 0,0 0 0,0 0 0,0-1 0,0 1 0,0 0 0,0-1 0,0 1 0,0 0 0,0-1 0,1-1 0,-2 2 0,0 0 0,1 0 0,-1 0 0,0 0 0,0 0 0,0 0 0,0 0 0,0 0 0,0-1 0,1 1 0,-1 0 0,0 0 0,1 0 0,-1 0 0,0 0 0,0 0 0,0 0 0,0 0 0,0 0 0,1 0 0,-1 0 0,0 0 0,0 0 0,0 0 0,0 0 0,0 0 0,1 1 0,-1-1 0,0 0 0,0 0 0,1 0 0,-1 0 0,3 7 0,-2 16 0,0-3 0,2-7 0,-1-1 0,-1 1 0,0-1 0,-3 25 0,1-4 0,1-30 0,0 0 0,0 0 0,0 0 0,0 0 0,1 0 0,-1-1 0,2 1 0,-2 0 0,1 0 0,1-1 0,1 4 0,-1-2 0,-1 0 0,1 0 0,-1 1 0,0-2 0,2 9 0,-3-7 0,1 0 0,0-1 0,0 1 0,4 6 0,-3-5 0,0 0 0,-1 1 0,0-1 0,1 1 0,-2-1 0,0 1 0,0 0 0,-2 9 0,1 8 0,1-16 0,0-7 0,-1 1 0,1-1 0,0 1 0,0-1 0,0 1 0,0-1 0,0 0 0,1 1 0,-1 0 0,0-1 0,1 0 0,-1 1 0,0-1 0,1 0 0,0 0 0,0 1 0,-1-1 0,2 0 0,-2 0 0,1 1 0,1-1 0,0 1 0,0 0 0,0-1 0,-1 1 0,1-1 0,0 1 0,-1 0 0,0 0 0,1 0 0,-1 0 0,0 0 0,0 0 0,0 0 0,-1 0 0,1 0 0,0 4 0,0 2 0,0 0 0,-1 13 0,0-25 0,-1-1 0,0 0 0,1 0 0,-4-6 0,2 5 0,0 1 0,1-1 0,-1-12 0,1 10 0,1 1 0,-2-1 0,-2-13 0,2 21 0,0 6 0,-2 9 0,4-10 0,-2 3 0,1 0 0,0 1 0,0 11 0,1-17 0,1 1 0,-1-1 0,0 0 0,1 1 0,0-1 0,0 0 0,0 0 0,1 0 0,-1 0 0,1 0 0,3 4 0,-1-3 0,-2-2 0,-1 0 0,1 1 0,0-2 0,-1 2 0,3 3 0,-4-6 0,0 0 0,0 0 0,0 1 0,0-1 0,0 0 0,0 0 0,0 0 0,0 0 0,0 1 0,0-1 0,0 0 0,0 0 0,0 0 0,0 0 0,0 1 0,0-1 0,0 0 0,0 0 0,0 0 0,0 0 0,0 0 0,-1 1 0,1-1 0,0 0 0,0 0 0,0 0 0,-1 0 0,1 0 0,0 0 0,0 1 0,0-1 0,-1 0 0,-12 0 0,-14-4 0,0 1 0,-45-1 0,-32 10 0,-629-6 0,718-1 0,-26-4 0,25 3 0,-21-2 0,-459 3 0,244 3 0,-151-2 0,401 0 0,1 0 0,0 0 0,0 0 0,0 0 0,-1 0 0,2 0 0,-1 0 0,-1 0 0,1-1 0,0 1 0,0-1 0,0 1 0,-1-1 0,1 0 0,1 1 0,0-1 0,0 0 0,0 1 0,-1-1 0,2 0 0,-1 1 0,0-1 0,0 0 0,0 0 0,1 0 0,-1 1 0,0-1 0,0 0 0,0 1 0,1-1 0,-1 0 0,0 1 0,2-2 0,15-25 0,-13 21 0,0 0 0,0 0 0,-1 0 0,0-1 0,3-7 0,13-41 0,-5-6 0,-8 44 0,-3 9 0,0 1 0,2-13 0,-2 7 0,0 1 0,1 0 0,1 0 0,11-21 0,-1 3 0,5-13 0,-20 42 0,0 0 0,1-1 0,0 1 0,-1 0 0,1-1 0,-1 1 0,2 0 0,-2 0 0,1 0 0,0 0 0,0-1 0,0 1 0,0 1 0,0-1 0,0 0 0,1 0 0,-1 0 0,0 1 0,0-1 0,2 0 0,1 0 0,0 0 0,0 0 0,-1 1 0,1 0 0,0 0 0,6 0 0,-3 0 0,525 2 0,-273-4 0,670 2 0,-919 1 0,0 0 0,0 1 0,19 3 0,13 4 0,-8-4 0,-27-3 0,1 0 0,-1-1 0,1 0 0,-1 0 0,1-1 0,-1 0 0,13-2 0,-21 1 0,0 0 0,0 0 0,-1 0 0,1-1 0,-1 1 0,1 0 0,-1 0 0,1 0 0,-3-1 0,-4-2 0,8 4 0,2 3 0,0 1 0,0 1 0,-1-1 0,0 1 0,0 0 0,-1 0 0,1 0 0,-1-1 0,0 1 0,0 0 0,-1 6 0,-1 7 0,1 21 0,0-15 0,1 0 0,5 34 0,-2-43 0,0-1 0,-1 0 0,1 22 0,-3-32 0,0 0 0,1 1 0,0-1 0,0 0 0,1 1 0,2 5 0,-2-5 0,0-1 0,-1 0 0,0 1 0,1-1 0,-1 0 0,0 7 0,-2-6 0,1-4 0,0 1 0,0-1 0,-1 1 0,1-1 0,0 1 0,1 0 0,-1-1 0,0 0 0,0 1 0,0-1 0,1 1 0,0 0 0,0 0 0,-1-2 0,1 0 0,-1 0 0,1 0 0,-1 0 0,0 0 0,0 0 0,1 0 0,-1 0 0,0 0 0,0-1 0,1 1 0,-1 0 0,1 0 0,-1 0 0,0 0 0,0-1 0,1 1 0,-1 0 0,0 0 0,0-1 0,0 1 0,0 0 0,1 0 0,-1-1 0,0 1 0,0 0 0,1 0 0,-1-1 0,0 1 0,0-1 0,0 1 0,0 0 0,0-1 0,0 1 0,0 0 0,0-1 0,2-12 0,3-60 0,-2 39 0,-3-54 0,-1 34 0,-1 44 0,1 1 0,-1 0 0,-1-1 0,0 1 0,0 0 0,-9-16 0,6 12 0,2 6 0,0 0 0,1 0 0,-1 0 0,-1 1 0,0-1 0,-9-8 0,14 15 0,-1-1 0,0 1 0,1-1 0,-1 1 0,1-1 0,-2 0 0,2 1 0,-1 0 0,0-1 0,0 1 0,1 0 0,-1 0 0,0-1 0,0 1 0,0 0 0,0 0 0,0 0 0,0 0 0,1 0 0,-2 0 0,2 0 0,-1 0 0,0 0 0,0 0 0,0 0 0,0 1 0,0-1 0,0 0 0,1 0 0,-1 1 0,0-1 0,0 1 0,1-1 0,-1 1 0,0-1 0,0 1 0,1-1 0,-1 1 0,0 0 0,0 0 0,-2 2 0,1 0 0,-1 0 0,1-1 0,-1 2 0,2-1 0,-1 0 0,-2 6 0,4-8 0,-1 1 0,0-1 0,1 0 0,0 0 0,0 1 0,0-1 0,0 0 0,0 1 0,0-1 0,0 1 0,0-1 0,1 2 0,0-3 0,-1 1 0,0 0 0,0-1 0,0 0 0,1 1 0,-1-1 0,0 0 0,1 1 0,-1-1 0,1 0 0,-1 0 0,0 1 0,1-1 0,-1 0 0,0 0 0,1 0 0,0 1 0,-1-1 0,1 0 0,-1 0 0,0 0 0,1 0 0,0 0 0,-1 0 0,1 0 0,-1 0 0,0 0 0,1 0 0,0 0 0,-1 0 0,1 0 0,0 0 0,-1 0 0,0 0 0,1 0 0,-1-1 0,0 1 0,1 0 0,0 0 0,0-1 0,-1 1 0,0 0 0,0 0 0,0 0 0,1 0 0,-1 0 0,0 0 0,1 0 0,-1 0 0,0 0 0,0 0 0,0 0 0,0 0 0,0 0 0,1 0 0,-1-1 0,0 1 0,0 0 0,0 0 0,0 0 0,0 0 0,0 0 0,1 0 0,-1 0 0,0-1 0,0 1 0,0 0 0,0 0 0,1 0 0,-1 0 0,0 0 0,0-1 0,0 1 0,0 0 0,0-1 0,0 1 0,0 0 0,0 0 0,0 0 0,0 0 0,0 0 0,0-1 0,0 1 0,0 0 0,0 0 0,-11-3 0,-14 0 0,-79 9 0,-683-6 0,596 6 0,1 0 0,112-5 0,-77-2 0,110-5 0,31 4 0,0 0 0,-15 0 0,-157 2 0,184 0 0,0 0 0,0 0 0,1 1 0,-1-1 0,1 0 0,-1 0 0,0 1 0,1 0 0,-1-1 0,0 1 0,1 0 0,-1-1 0,1 1 0,-1 0 0,1 0 0,0 0 0,-1 0 0,1 0 0,0 1 0,0-1 0,-2 1 0,0 3 0,0 0 0,0 0 0,1 0 0,-3 8 0,2-5 0,-52 111 0,51-110 0,0 1 0,0 1 0,-1 15 0,1-13 0,0 0 0,-9 19 0,-3 9 0,15-37 0,0-3 0,0 1 0,1-1 0,-1 1 0,1-1 0,0 1 0,0-1 0,0 1 0,0 0 0,0 1 0,0-2 0,0-1 0,1 1 0,-1-1 0,0 1 0,1-1 0,-1 0 0,1 1 0,-1 0 0,1-1 0,-1 0 0,1 1 0,-1-1 0,1 0 0,-1 1 0,1-1 0,-1 0 0,2 0 0,-2 1 0,1-1 0,-1 0 0,1 0 0,0 0 0,-1 0 0,1 0 0,-1 0 0,2 0 0,-2 0 0,1 0 0,0 0 0,125 0 0,-51-1 0,-7-5 0,41 1 0,918 5 0,-524 0 0,-494-1 0,-1 0 0,0 0 0,12-3 0,11-1 0,-30 5 0,0-1 0,0 1 0,0 0 0,0-1 0,0 1 0,0 0 0,0-1 0,0 1 0,0-1 0,0 1 0,-1-1 0,1 0 0,0 1 0,0-1 0,-1 0 0,1 0 0,0 0 0,-1 1 0,1-1 0,-1 0 0,0 0 0,1 0 0,0 1 0,-1-1 0,0 0 0,0 0 0,0 0 0,1 0 0,-1-2 0,0-3 0,1-1 0,-1 0 0,-1-8 0,0 5 0,0-7 0,-6-30 0,2 18 0,-1-34 0,6 12 0,-1 50 0,1 0 0,0 1 0,0-1 0,-1 1 0,1-1 0,0 1 0,-1-1 0,1 0 0,-1 0 0,1 1 0,-1-1 0,1 1 0,-1 0 0,0-1 0,1 1 0,-1-1 0,1 1 0,-1 0 0,0-1 0,1 1 0,-1 0 0,1 0 0,-2-1 0,2 1 0,-1 0 0,1 0 0,-2 0 0,2 0 0,-1 0 0,-1 0 0,-28 0 0,22 0 0,-223 1 0,125-1 0,5-6 0,-69 2 0,140 3 0,2 1 0,0-1 0,0-1 0,-33-5 0,30 2 0,0 2 0,-58-2 0,-44 0 0,86 5 0,-165 4 0,31 2 0,76 3 0,34-3 0,-26 6 0,166-10 0,1088-2 0,-1080 6 0,33-1 0,-17 1 0,158-6 0,-247 0 0,0 0 0,1 1 0,-1-1 0,1 1 0,-2 0 0,1 0 0,7 4 0,-10-5 0,1 1 0,-1-1 0,1 1 0,-1-1 0,1 1 0,-1 0 0,0 0 0,0 0 0,0 0 0,1 0 0,-1 0 0,0 0 0,0 0 0,0 1 0,-1-1 0,2 0 0,-2 1 0,1-1 0,-1 0 0,1 0 0,0 1 0,-1 2 0,0-4 0,0 0 0,0 1 0,0-1 0,0 1 0,0-1 0,0 1 0,-1-1 0,1 0 0,0 1 0,-1-1 0,1 1 0,0-1 0,-1 0 0,1 1 0,0-1 0,-1 0 0,1 1 0,-1-1 0,1 0 0,-1 0 0,1 1 0,0-1 0,-1 1 0,0-1 0,1 0 0,-1 0 0,1 0 0,0 0 0,-1 0 0,0 0 0,0 0 0,-23 2 0,12-1 0,-44 7 0,-35 6 0,79-12 0,-1 0 0,-25 0 0,3 0 0,-90 0 0,72-3 0,-1-1 0,-86-13 0,144 15 0,0 0 0,0 0 0,0-1 0,8 0 0,6-1 0,384-10 0,-382 11 0,-19 2 0,-13-1 0,-161 6 0,51 2 0,65-5 0,-105 2 0,-222-5 0,439-12 0,36-3 0,150-9 0,-67 8 0,-330 32 0,-174 7 0,-172-22 0,247-2 0,253 1 0,-1 0 0,0 0 0,0 0 0,0 0 0,1 1 0,-1-1 0,0 1 0,0-1 0,0 1 0,1 1 0,-1-1 0,0 0 0,-3 2 0,5-2 0,-1 0 0,1 1 0,0-1 0,0 1 0,-1-1 0,1 0 0,1 1 0,-2 0 0,2 0 0,-1-1 0,1 1 0,-1-1 0,0 1 0,1 0 0,0 0 0,0 0 0,-1-1 0,1 1 0,1 3 0,-1 6 0,0 1 0,-1 0 0,0-1 0,-7 24 0,5-26 0,0 0 0,-7 11 0,8-16 0,0-1 0,0 0 0,0 1 0,-1-1 0,1 0 0,-1 0 0,0 0 0,-6 4 0,9-7 0,0 0 0,0 0 0,0 0 0,-1 0 0,1 0 0,0 1 0,0-1 0,0 0 0,0 0 0,0 0 0,0 0 0,0 0 0,-1 0 0,1 0 0,0 0 0,-1 0 0,1 0 0,0 0 0,0 0 0,0 0 0,0 0 0,0 0 0,0 0 0,-1 0 0,1 0 0,0 0 0,0 0 0,0 0 0,0 0 0,0 0 0,-1 0 0,1 0 0,0 0 0,0 0 0,-1 0 0,1 0 0,0-1 0,0 1 0,0 0 0,0 0 0,0 0 0,0 0 0,0 0 0,0 0 0,0 0 0,-1 0 0,1-1 0,0 1 0,0 0 0,0 0 0,0 0 0,0 0 0,0 0 0,0-1 0,0 1 0,0 0 0,0 0 0,0 0 0,0 0 0,0 0 0,0 0 0,0-1 0,0 1 0,0 0 0,0-1 0,0 1 0,0 0 0,0 0 0,1 0 0,1-14 0,-1 12 0,4-17 0,9-26 0,-12 39 0,1 0 0,0 1 0,0-1 0,0 1 0,2 0 0,-2-1 0,1 2 0,8-9 0,-12 13 0,0 0 0,1 0 0,-1 0 0,0 0 0,0 0 0,0 0 0,0 0 0,0 0 0,1 0 0,-1-1 0,0 1 0,0 0 0,0 0 0,0 0 0,0 0 0,0 0 0,0 0 0,0 0 0,0 0 0,1 0 0,-1 0 0,0 0 0,0 0 0,0 0 0,0 0 0,0 0 0,0 0 0,0 0 0,0 0 0,1 0 0,-1 0 0,0 0 0,0 0 0,0 0 0,0 1 0,1-1 0,-1 0 0,0 0 0,0 0 0,0 0 0,0 0 0,0 0 0,0 0 0,0 0 0,0 0 0,0 0 0,0 0 0,0 0 0,0 1 0,0-1 0,0 0 0,0 1 0,3 8 0,-3 11 0,-4 2 0,2-16 0,1 1 0,0-1 0,1 1 0,0 10 0,0-15 0,0-1 0,1 2 0,0-2 0,-1 1 0,1-1 0,-1 1 0,1-1 0,0 1 0,0 0 0,0-1 0,0 1 0,1-1 0,-1 0 0,0 1 0,0-1 0,1 1 0,-1-1 0,1 0 0,0 0 0,0 0 0,2 1 0,1 0 0,1 0 0,-1 0 0,0-1 0,1 1 0,0-1 0,0-1 0,8 2 0,43-3 0,-22 0 0,78 0 0,118 2 0,-216 0 0,-15-1 0,0 0 0,0 0 0,0 0 0,0 0 0,0 1 0,0-1 0,-1 0 0,1 0 0,0 0 0,0 0 0,0 0 0,0 0 0,0 0 0,0 0 0,0 0 0,0 0 0,0 0 0,0 0 0,0 0 0,0 0 0,0 0 0,0 0 0,0 0 0,0 0 0,0 0 0,0 0 0,0 0 0,0 0 0,0 1 0,0-1 0,0 0 0,0 0 0,0 0 0,0 0 0,0 0 0,0 0 0,0 0 0,0 0 0,0 0 0,0 0 0,0 0 0,0 0 0,0 0 0,0 0 0,0 0 0,0 0 0,0 0 0,0 0 0,0 0 0,0 1 0,0-1 0,0 0 0,0 0 0,0 0 0,1 0 0,-1 0 0,0 0 0,0 0 0,0 0 0,0 0 0,0 0 0,0 0 0,0 0 0,0 0 0,0 0 0,0 0 0,-25 5 0,-56 2 0,-139-5 0,110-3 0,21 1 0,390-6 0,5 0 0,809 6 0,-1101 0 0,0-1 0,14-3 0,-17 1 0,0 2 0,0 0 0,0 0 0,15 1 0,-24 0 0,-1 1 0,1-1 0,-1 1 0,0 0 0,1-1 0,-1 1 0,0 0 0,0 0 0,0 0 0,0-1 0,0 1 0,1 0 0,-2 0 0,1 0 0,1 2 0,13 19 0,-13-19 0,6 16 0,-8-18 0,1 0 0,-1 0 0,1 0 0,-1 1 0,0-1 0,0 0 0,0 0 0,0 0 0,0 1 0,0-1 0,-1 0 0,1 0 0,-1 0 0,1 1 0,-2-3 0,1 1 0,0-1 0,-1 0 0,1 0 0,0 0 0,0 0 0,0 0 0,0-1 0,-1-1 0,2 3 0,-8-13 0,0 0 0,-7-18 0,0 1 0,12 22 0,0 0 0,0-1 0,1 1 0,0-1 0,-1-16 0,-3-19 0,5 43 0,0 0 0,1 0 0,0 1 0,-1-1 0,1 0 0,-1 0 0,0 1 0,1-1 0,-1 0 0,0 0 0,0 1 0,1-1 0,-1 1 0,0-1 0,0 1 0,0 0 0,0-1 0,0 1 0,0 0 0,1-1 0,-2 1 0,1 0 0,1 0 0,-2 0 0,1-1 0,1 1 0,-2 0 0,1 0 0,0 0 0,0 1 0,-1-1 0,-6 1 0,0-1 0,-15 5 0,16-3 0,-32 3 0,-1 0 0,1-3 0,-70-3 0,37 0 0,-87 2 0,-164-2 0,269 0 0,-136-3 0,90 0 0,65 2 0,-184 1 0,111 2 0,46-1 0,-67 1 0,128-2 0,-1 1 0,1 1 0,0-1 0,-1 0 0,1 0 0,0 0 0,0 1 0,-1-1 0,1 0 0,-1 1 0,1-1 0,0 1 0,0-1 0,0 1 0,0-1 0,0 1 0,0 0 0,0 0 0,0 0 0,0 0 0,0 0 0,0-1 0,0 1 0,-1 2 0,2-2 0,0 1 0,0-1 0,0 0 0,0 0 0,0 1 0,0-1 0,0 0 0,0 1 0,0-1 0,1 0 0,-1 0 0,1 0 0,-1 0 0,1 0 0,-1 0 0,1 1 0,0-1 0,0 0 0,-1 0 0,1 0 0,0-1 0,0 1 0,2 1 0,-3-1 0,6 4 0,0 0 0,0 0 0,7 4 0,-10-8 0,0 1 0,0 0 0,0-1 0,0 0 0,1 0 0,-1-1 0,0 1 0,0 0 0,1-1 0,3 0 0,114-2 0,-32-1 0,142-3 0,-14 1 0,126 5 0,-233 5 0,30 1 0,-34 0 0,-11-1 0,126-5 0,-220 0 0,0 0 0,0 0 0,0 0 0,0 0 0,0-1 0,0 1 0,0 0 0,0-1 0,0 1 0,-1 0 0,2-1 0,-2 0 0,1 1 0,0-1 0,0 0 0,-1 1 0,1-1 0,-1 1 0,1-1 0,0 0 0,-1 0 0,1 1 0,-1-1 0,0 0 0,1 0 0,0 0 0,-1 0 0,0 1 0,0-1 0,0 0 0,0 0 0,0 0 0,0 0 0,0-1 0,0 1 0,0 0 0,0 0 0,0 0 0,0 0 0,0 0 0,0 1 0,0-1 0,0 0 0,0-1 0,-1 2 0,0-1 0,1 0 0,0 0 0,-1 0 0,1 1 0,-1-1 0,0 0 0,1 1 0,-1-1 0,0 0 0,0 0 0,1 1 0,-1-1 0,0 1 0,0-1 0,0 1 0,1-1 0,-2 1 0,1-1 0,1 1 0,-2 0 0,1 0 0,-1-1 0,-4 1 0,0 1 0,0-1 0,0 1 0,1 0 0,-1 0 0,0 0 0,1 1 0,0 0 0,-1 0 0,1 0 0,-7 4 0,-21 8 0,28-12 0,-1-1 0,0-1 0,0 1 0,1-1 0,-1 0 0,-10 0 0,-15 0 0,-218 28 0,192-24 0,-85-4 0,64-1 0,-901 1 0,978 0 0,0 1 0,1-1 0,-2 0 0,2 0 0,-1 0 0,0 0 0,0-1 0,0 1 0,1 0 0,-2 0 0,2 0 0,-1 0 0,0-1 0,0 1 0,1 0 0,-1-1 0,0 1 0,0-1 0,1 1 0,-1 0 0,0-1 0,1 1 0,-1-1 0,1 0 0,-1 1 0,1-1 0,-1 0 0,1 1 0,-1-2 0,1 1 0,0-1 0,0 0 0,0 0 0,0 1 0,0-1 0,0 1 0,0-1 0,0 1 0,1-1 0,-1 0 0,1 1 0,1-3 0,-1 1 0,1-1 0,0-1 0,0 1 0,1 0 0,-1 0 0,4-4 0,-5 7 0,0 0 0,1 0 0,-1 0 0,1 0 0,-1-1 0,1 1 0,-1 0 0,1 1 0,0-1 0,-1 0 0,1 1 0,0-1 0,0 1 0,-1 0 0,1-1 0,0 1 0,0 0 0,2 0 0,31 0 0,64 6 0,-63-2 0,134-2 0,-95-3 0,-60 1 0,1 1 0,-1 0 0,31 6 0,-32-4 0,0-2 0,1 1 0,16-1 0,13 0 0,38 9 0,-44-5 0,69 2 0,0-7-1365</inkml:trace>
</inkml:ink>
</file>

<file path=ppt/ink/ink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412"/>
    </inkml:context>
    <inkml:brush xml:id="br0">
      <inkml:brushProperty name="width" value="0.1" units="cm"/>
      <inkml:brushProperty name="height" value="0.1" units="cm"/>
      <inkml:brushProperty name="color" value="#00A0D7"/>
    </inkml:brush>
  </inkml:definitions>
  <inkml:trace contextRef="#ctx0" brushRef="#br0">129 0 24575,'0'2'0,"0"16"0,1 0 0,3 19 0,-3-36 0,-1 1 0,0-1 0,0 1 0,0 0 0,0 0 0,0-1 0,0 1 0,0-1 0,-1 2 0,1-2 0,-1 1 0,0-1 0,1 1 0,-1-1 0,0 1 0,0-1 0,0 1 0,0-1 0,-2 2 0,-6 11 0,8-12 0,-1 0 0,1 1 0,1 0 0,-1-1 0,0 1 0,1 0 0,0 0 0,0 0 0,0-1 0,0 5 0,0-5 0,1 1 0,-1-1 0,0 1 0,0 0 0,-1-1 0,1 1 0,-1 0 0,1-1 0,-1 1 0,0-1 0,-2 5 0,2-4 0,-1 0 0,1-1 0,-1 2 0,1-1 0,1 0 0,-2 4 0,2-3 0,-1-1 0,0 0 0,0 0 0,0 0 0,-1 0 0,-1 4 0,2-4 0,-1 0 0,1-1 0,0 1 0,0 0 0,1 0 0,-1 0 0,0 3 0,1-3 0,-1 1 0,0-1 0,1 0 0,-4 6 0,-12 35 0,9-13 0,5-22 0,-1 0 0,1-1 0,-6 11 0,6-13 0,-1 1 0,1 0 0,-2 8 0,3-9 0,0 0 0,-1-1 0,0 1 0,0 0 0,-5 7 0,6-11 0,0 1 0,0-1 0,0 1 0,0-1 0,1 1 0,-1-1 0,1 0 0,0 1 0,-1-1 0,2 6 0,-1-7 0,0 0 0,0-1 0,0 1 0,0 0 0,0 0 0,0 0 0,0-1 0,1 1 0,-1 1 0,0-2 0,1 1 0,0 0 0,-1-1 0,0 1 0,1 0 0,-1-1 0,1 1 0,0 0 0,0-1 0,-1 1 0,1-1 0,0 1 0,0 0 0,-1-1 0,2 1 0,-2-1 0,1 0 0,0 1 0,0-1 0,0 0 0,0 0 0,1 1 0,15-1 0,0-1 0,32-4 0,-36 2 0,0 2 0,1 0 0,-1 0 0,0 1 0,22 2 0,7 1 0,-31-2 0,2-1 0,19 6 0,-18-4 0,1 0 0,0 0 0,-1-2 0,28-1 0,-7 0 0,-24 1 0,-1-1 0,17-3 0,-16 2 0,-1 0 0,18 0 0,428 2 0,-449 0 0,-1-1 0,0 0 0,13-3 0,-12 2 0,-1 1 0,0 0 0,14-1 0,94-3 0,-88 5 0,92 5 0,-27 1 0,-54-4 0,42-3 0,23 1 0,-89 1 0,98 3 0,171-4 0,-219 6 0,-29-6 0,28 0 0,-54-1 0,-1 0 0,0-1 0,8-1 0,-16 1 0,1 0 0,-1 0 0,1 1 0,-2-1 0,2 0 0,-1 1 0,-1-1 0,-1-2 0,-3-5 0,-3-5 0,8 12 0,-1-1 0,1 1 0,-1-1 0,1 1 0,-1 0 0,2-1 0,-1 0 0,0 1 0,0-1 0,0-3 0,-5-21 0,4 23 0,1-1 0,0 0 0,-1-10 0,1 12 0,0-1 0,1 1 0,-1-1 0,0 1 0,-1 0 0,1 0 0,-4-6 0,-4-8 0,4 2 0,-1 1 0,-14-23 0,17 33 0,2-1 0,-1 1 0,1-1 0,-1 1 0,0-7 0,1 5 0,0 1 0,-1 0 0,-3-9 0,-2 1 0,6 9 0,-1 0 0,0 1 0,1-1 0,-1 0 0,-1 1 0,1 0 0,-1 0 0,-2-4 0,2 4 0,-1-1 0,2 0 0,-1 0 0,0 0 0,1 0 0,0-1 0,0 1 0,0 0 0,1-1 0,0 1 0,0-1 0,0 0 0,1 1 0,-1-8 0,0 8 0,0 0 0,-1 0 0,0 0 0,0 0 0,0 0 0,-1 0 0,-4-6 0,-4-7 0,10 16 0,-1-2 0,1 0 0,-1 0 0,0 1 0,1 0 0,-1-1 0,-4-3 0,5 6 0,-1-2 0,1 2 0,-1-1 0,1 0 0,0 1 0,-1-1 0,0 1 0,1 0 0,-1-1 0,1 1 0,-1 0 0,1 0 0,-1 0 0,1 0 0,-4 0 0,-61-1 0,-28 3 0,71 0 0,-26 1 0,-46 3 0,39-7 0,-78 2 0,112 0 0,-50 3 0,12-4 0,-79 1 0,132-1 0,-110 5 0,69-4 0,-48-3 0,71 0 0,-19-1 0,32 3 0,-1-1 0,1-1 0,-16-3 0,14 2 0,-27-2 0,-21 4 0,32 1 0,-31-3 0,12 0 0,-68 3 0,48 1 0,38-2 0,20 0 0,0 0 0,-1 1 0,1 1 0,-15 2 0,23-2 0,0 0 0,0 0 0,0 0 0,1 0 0,-1 1 0,0-1 0,1 1 0,0 0 0,-1 0 0,1-1 0,0 1 0,0 1 0,0-1 0,0 0 0,0 0 0,0 1 0,1-1 0,0 1 0,0-1 0,-1 1 0,1-1 0,1 1 0,-1 0 0,0-1 0,0 4 0,1-5 0,0-1 0,0 1 0,0-1 0,1 0 0,-1 1 0,0-1 0,0 1 0,0-1 0,0 1 0,0-1 0,0 1 0,1-1 0,-1 0 0,1 1 0,-1-1 0,0 1 0,1-1 0,-1 0 0,0 1 0,1-1 0,-1 1 0,1-1 0,-1 0 0,1 1 0,-1-1 0,0 0 0,1 0 0,0 0 0,-1 1 0,1-1 0,-1 0 0,0 0 0,1 0 0,0 0 0,-1 0 0,1 0 0,-1 0 0,2 0 0,27 0 0,-22 0 0,101-9 0,-68 4 0,42 1 0,159-2 0,1025 6 0,-1265 0 0,1 0 0,-1 1 0,0-1 0,0 0 0,0 0 0,1 0 0,-1 1 0,0 0 0,0-1 0,0 1 0,1-1 0,-1 1 0,0-1 0,0 1 0,0-1 0,0 1 0,0 0 0,0 0 0,-1-1 0,2 1 0,-2 0 0,1 1 0,0-2 0,0 1 0,-1 0 0,0 0 0,1 0 0,-1 0 0,1 0 0,-1 0 0,1 1 0,-1-1 0,0 0 0,0 0 0,0 0 0,0 0 0,0 0 0,0 0 0,-1 3 0,1-4 0,-1 1 0,1-1 0,0 1 0,0-1 0,-1 1 0,1-1 0,-1 1 0,1-1 0,-1 0 0,1 1 0,-1-1 0,1 0 0,-1 1 0,0 0 0,1-1 0,0 0 0,-1 0 0,0 1 0,0-1 0,1 0 0,-1 0 0,1 0 0,-1 0 0,0 0 0,1 0 0,-2 0 0,-21 0 0,16 0 0,-100 5 0,8 0 0,-727-5 0,425 0 0,379 1 0,0 1 0,-32 6 0,31-3 0,-44 1 0,50-4 0,1 0 0,-18 3 0,17-2 0,-27 2 0,43-5 0,-1 0 0,0 0 0,1-1 0,-1 1 0,1 0 0,-1-1 0,1 1 0,-3-2 0,-9-2 0,13 4 0,-1 0 0,1 0 0,-1 0 0,1 0 0,0 0 0,-1 0 0,1 0 0,0 0 0,-1 1 0,1-1 0,-1 0 0,1 0 0,0 0 0,-1 1 0,1-1 0,0 1 0,0-1 0,-1 0 0,1 0 0,0 1 0,-1-1 0,1 0 0,0 1 0,0-1 0,0 0 0,0 1 0,0-1 0,-1 0 0,1 1 0,0-1 0,0 1 0,-2 6 0,0-4 0,1 1 0,0-1 0,0 0 0,0 1 0,1-1 0,-1 5 0,2-7 0,-1-1 0,0 1 0,0-1 0,1 1 0,0-1 0,-1 1 0,0 0 0,1-1 0,-1 1 0,1-1 0,0 1 0,-1-1 0,1 0 0,-1 1 0,1-1 0,0 0 0,-1 1 0,1-1 0,0 0 0,0 0 0,-1 1 0,1-1 0,-1 0 0,2 0 0,-2 0 0,1 0 0,1 0 0,24 1 0,-22-2 0,89-7 0,-65 4 0,49-1 0,-14 2 0,-29 1 0,130-4 0,593 6 0,-628 6 0,-94-5 0,62 8 0,-71-7 0,1-1 0,34-2 0,-10 0 0,-40 1 0,4 0 0,1 0 0,0 0 0,-1-2 0,1 1 0,24-7 0,21-2 0,-61 8 0,-5 0 0,-6 0 0,-143 0 0,85 3 0,-72-1 0,408-6 0,-263 6 0,1 0 0,-1 1 0,1-1 0,-1 1 0,0 0 0,1 0 0,0 0 0,5 3 0,32 17 0,-25-11 0,-12-9 0,-2 1 0,1 1 0,0-1 0,-1 1 0,1-1 0,-1 1 0,0 0 0,3 3 0,-6-6 0,0 0 0,0 1 0,0-1 0,-1 0 0,1 0 0,0 0 0,-1 0 0,1 1 0,0-1 0,0 0 0,0 0 0,0 1 0,-1-1 0,1 0 0,0 0 0,0 0 0,0 0 0,-1 0 0,1 0 0,-1 0 0,1 0 0,0 0 0,0 0 0,0 0 0,-1 0 0,1 0 0,0 0 0,0 0 0,-1 0 0,-10 0 0,11 0 0,-647 0 0,502 5 0,-13 1 0,138-6 0,-28 5 0,26-2 0,-22 0 0,-141 7 0,148-8 0,-42-2 0,29-1 0,24 0 0,-41-7 0,41 5 0,-42-2 0,-180 5 0,235-1 0,11-1 0,9 1 0,342-39 0,-166 22 0,-121 13 0,-34 2 0,30 0 0,7 2 0,48 2 0,-103 1 0,0-1 0,0 1 0,0 0 0,9 4 0,-19-6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0,-7 5 0,-11 0 0,-7-2 0,-37 0 0,10-1 0,28-1 0,-53 6 0,-66 3 0,126-8 0,1-1 0,-19 6 0,4-1 0,2-3 0,-45 0 0,29-1 0,-52 5 0,66-4 0,26-3 0,0 0 0,1 0 0,-1 1 0,0 0 0,1 0 0,0 0 0,-1 0 0,1 1 0,-1 0 0,2 0 0,-2 0 0,-4 3 0,-11 8 0,13-8 0,0-1 0,-9 9 0,14-12 0,2 1 0,-1 0 0,-1 0 0,2 1 0,-1-1 0,1 0 0,-1 0 0,1 1 0,0-1 0,0 0 0,-2 5 0,2-1 0,5-13 0,2-7 0,9-10 0,-14 21 0,0 1 0,0 0 0,-1 0 0,1 0 0,0 0 0,-1 0 0,1 0 0,-1-1 0,0 1 0,0-3 0,0 5 0,0 0 0,0 0 0,0-1 0,0 1 0,0-1 0,0 1 0,0 0 0,0 0 0,0 0 0,0-1 0,0 1 0,0 0 0,-1 0 0,1 0 0,0-1 0,0 1 0,0 0 0,0 0 0,0 0 0,0 0 0,-1 0 0,1-1 0,0 1 0,-1 0 0,1 0 0,0 0 0,0 0 0,0 0 0,-1 0 0,1 0 0,0 0 0,0 0 0,0-1 0,-2 1 0,-7 5 0,-6 9 0,14-13 0,1-1 0,-2 1 0,2 0 0,-1-1 0,1 2 0,-1-2 0,0 1 0,1 0 0,0 0 0,-1 0 0,1 0 0,0-1 0,-1 1 0,1 0 0,-1 1 0,1-2 0,0 1 0,0 0 0,0 0 0,0 0 0,0 0 0,0 0 0,1 0 0,0 2 0,-1-3 0,1 1 0,1 0 0,-1 0 0,-1-1 0,2 1 0,-1 0 0,0-1 0,0 1 0,0-1 0,1 0 0,-1 1 0,1 0 0,-1-1 0,0 0 0,0 0 0,1 0 0,-1 0 0,0 0 0,3 0 0,144-1 0,-123-1 0,41-8 0,-7 0 0,19 4 0,116 5 0,-97 2 0,967-1 0,-973-5 0,-58 4 0,29 2 0,-61-1 0,1 0 0,-1 1 0,1-1 0,-1 1 0,0 0 0,0-1 0,0 1 0,1-1 0,-1 1 0,-1 1 0,2-2 0,-1 1 0,-1 0 0,2 0 0,-2 0 0,1 0 0,-1 0 0,2 0 0,-1 2 0,-1-2 0,0-1 0,1 1 0,0 0 0,-1-1 0,0 1 0,0-1 0,0 1 0,1 0 0,-1-1 0,0 1 0,0 0 0,0 0 0,0-1 0,0 1 0,0 0 0,0-1 0,0 1 0,0 0 0,-1-1 0,1 1 0,0 0 0,0-1 0,0 1 0,-1 0 0,0-1 0,1 1 0,0 0 0,-1-1 0,1 1 0,0-1 0,-1 1 0,0-1 0,1 1 0,-2 0 0,-8 2 0,1-1 0,-1 1 0,0-2 0,0 1 0,0-1 0,0 0 0,-13-1 0,-9 1 0,-43 1 0,-9 1 0,-35 2 0,49-4 0,13 1 0,-60 4 0,-71 5 0,181-11 0,-170 5 0,-10-5 0,378-12 0,-13 1 0,-57 12 0,-50 0 0,102-9 0,-162 6 0,-13 1 0,-20-1 0,-505 1 0,260 2 0,-390-1 0,645-1 0,11 1 0,1 0 0,-1 0 0,0-1 0,1 1 0,-1 0 0,0 0 0,0 0 0,1 0 0,-1 0 0,0 0 0,0 0 0,1 0 0,-1 0 0,0 0 0,0 0 0,1 1 0,-1-1 0,1 0 0,-1 0 0,0 1 0,0-1 0,1 0 0,-1 0 0,0 1 0,1-1 0,0 1 0,-1-1 0,1 0 0,-1 1 0,0-1 0,1 1 0,0-1 0,-1 1 0,1-1 0,-1 1 0,1 0 0,0 0 0,0-1 0,-1 1 0,1-1 0,0 1 0,0 0 0,0 0 0,-4 15 0,1 0 0,1 1 0,0 21 0,-1 3 0,3-38 0,-1-1 0,1 0 0,-1 0 0,0 1 0,0-1 0,0 0 0,0 0 0,0 0 0,-1 0 0,1 0 0,-1 0 0,1-1 0,-1 1 0,0 0 0,-3 2 0,127-115 0,-116 104 0,-3 5 0,-1 0 0,0 1 0,0-2 0,0 1 0,1 0 0,-2 0 0,1-1 0,-1 1 0,1-1 0,-1 0 0,1 1 0,-1-5 0,-1 7 0,0 0 0,0 0 0,0-1 0,0 1 0,0 0 0,0 0 0,0 0 0,0-1 0,0 1 0,0 0 0,0 0 0,0 0 0,0 0 0,-1 0 0,1-1 0,0 1 0,0 0 0,0 0 0,0 0 0,0 0 0,-1 0 0,1 0 0,0 0 0,-1 0 0,1-1 0,0 1 0,0 0 0,0 0 0,0 0 0,-1 0 0,1 0 0,0 0 0,0 0 0,0 0 0,-1 0 0,1 0 0,0 0 0,-1 0 0,1 0 0,0 0 0,0 0 0,0 1 0,0-1 0,-1 0 0,1 0 0,0 0 0,0 0 0,0 0 0,0 0 0,-1 0 0,1 0 0,0 1 0,0-1 0,-1 0 0,1 0 0,-12 7 0,3 1 0,-2 0 0,2 1 0,-15 17 0,23-26 0,1 1 0,-1 0 0,1 0 0,-1 0 0,1-1 0,-1 1 0,1 0 0,0 0 0,0 0 0,0 0 0,0 0 0,-1 0 0,1 0 0,0 0 0,0 0 0,1 0 0,-1 0 0,0-1 0,0 2 0,0-1 0,1 0 0,-1-1 0,0 1 0,1 0 0,-1 0 0,1 0 0,0 1 0,3 2 0,0-1 0,-1 1 0,1-1 0,7 5 0,1 1 0,-10-8 0,-1 0 0,1 0 0,1 0 0,-2 0 0,2 1 0,-1-1 0,1 0 0,-2-1 0,2 1 0,-1-1 0,1 1 0,-1-1 0,5 1 0,35-2 0,-20 0 0,36 2 0,-23 0 0,64-5 0,-75 0 0,-6 2 0,29-1 0,304 3 0,-650 14 0,29 0 0,79-14 0,191 0 0,0 0 0,-1 0 0,1 0 0,0 0 0,-1 0 0,1 0 0,-1 0 0,1 0 0,0 0 0,-1 0 0,1 0 0,0 0 0,-1 0 0,1 0 0,-1 0 0,1 0 0,0-1 0,0 1 0,-1 0 0,1 0 0,0 0 0,0 0 0,-1-1 0,1 1 0,-1 0 0,1 0 0,0-1 0,0 1 0,0-1 0,-1 1 0,1 0 0,0 0 0,0-1 0,0 0 0,0 0 0,0 0 0,0 1 0,1-1 0,-1 0 0,0 0 0,0 1 0,1-2 0,0 2 0,-1-1 0,1 0 0,-1 1 0,2-2 0,26-24 0,-21 21 0,-3 1 0,2 1 0,-1-1 0,1 1 0,0 1 0,0-1 0,8-3 0,-7 4 0,-1-1 0,0 1 0,0-1 0,0 0 0,9-8 0,-12 9 0,-1 0 0,0 1 0,0-1 0,1 0 0,0 0 0,-1 1 0,1 0 0,0 0 0,0-1 0,-1 1 0,1 0 0,0 0 0,0 1 0,0-1 0,0 1 0,1-1 0,-1 1 0,4 0 0,63 1 0,174-2 0,-171-5 0,18 1 0,-57 5 0,30 0 0,-64 0 0,1 0 0,0 0 0,0 0 0,-1 0 0,1 1 0,-1-1 0,1 0 0,0 0 0,0 0 0,-1 1 0,1-1 0,0 0 0,-1 0 0,1 1 0,-1-1 0,2 1 0,-2-1 0,0 1 0,0-1 0,0 0 0,0 1 0,1-1 0,-1 0 0,0 0 0,0 1 0,0-1 0,0 0 0,0 1 0,0-1 0,0 1 0,0-1 0,0 0 0,0 1 0,0-1 0,0 0 0,0 1 0,0-1 0,-1 0 0,1 1 0,0 0 0,-2 0 0,2 0 0,-1 0 0,0 1 0,0-1 0,0 0 0,-1 0 0,1 0 0,0 0 0,0 0 0,0-1 0,-2 2 0,-24 9 0,0-1 0,-43 10 0,36-11 0,24-7 0,0-1 0,0 1 0,0-2 0,-1 1 0,1-1 0,-11-2 0,-11 0 0,-56-3 0,-4-1 0,50 5 0,24 0 0,-1 1 0,0 0 0,0 2 0,-25 4 0,92-7 0,200-4 0,-237 5 0,0-1 0,16-3 0,13-1 0,90-2 0,-83 2 0,-22 2 0,29 0 0,62 4 0,143-2 0,-179-4 0,26-1 0,429 6 0,-485-6 0,-48 6 0,-2 0 0,1 0 0,-1 0 0,1-1 0,0 1 0,0 0 0,-1-1 0,1 1 0,0 0 0,-1-1 0,1 1 0,-1 0 0,1-1 0,-1 1 0,1-1 0,-1 0 0,1 1 0,-1-1 0,0 1 0,1-1 0,-1 1 0,1-1 0,-1 1 0,0-1 0,0 0 0,0 1 0,1-1 0,-1 1 0,0-1 0,0 0 0,0 0 0,0 1 0,0-1 0,0 0 0,0 1 0,-1-2 0,1 2 0,0-1 0,0 0 0,0 0 0,0 0 0,0 0 0,0 0 0,0 1 0,1-1 0,-1 0 0,0 0 0,1 1 0,-1-1 0,0 0 0,1 1 0,-1-1 0,0 0 0,1 0 0,0 0 0,-1 1 0,1-1 0,-1 1 0,2-2 0,-1 2 0,-1 0 0,1 0 0,0 0 0,-1 0 0,1 0 0,-1 0 0,0 0 0,1 0 0,0 0 0,-1 0 0,1 1 0,-1-1 0,1 0 0,0 0 0,-1 0 0,0 0 0,1 1 0,-1-1 0,1 0 0,-1 0 0,1 1 0,-1-1 0,0 0 0,1 1 0,-1-1 0,0 0 0,1 1 0,-1 0 0,1-1 0,-1 0 0,0 1 0,0-1 0,0 1 0,1 0 0,6 16 0,-5-8 0,-2-7 0,1 0 0,-1 1 0,1 0 0,-1-1 0,0 0 0,0 1 0,-1 4 0,0-6 0,1 0 0,0 0 0,-1-1 0,1 1 0,-1 0 0,0-1 0,1 1 0,-1-1 0,1 1 0,-1 0 0,0-1 0,0 1 0,1 0 0,-1-1 0,0 0 0,0 1 0,0-1 0,0 0 0,0 1 0,1-1 0,-2 0 0,2 0 0,-1 0 0,-1 1 0,2-1 0,-1 0 0,-2 0 0,-32 1 0,-66-4 0,10-2 0,-380 5 0,376 6 0,18-1 0,12-3 0,-122 2 0,174-4 0,-13-1 0,25 1 0,0 0 0,-1 0 0,1 0 0,-1 0 0,1 0 0,0 1 0,0-1 0,-1 0 0,1 1 0,0-1 0,-1 1 0,1-1 0,-1 1 0,1 1 0,1-2 0,-1 1 0,0 0 0,1 0 0,-1 0 0,1 0 0,-1 0 0,0-1 0,1 1 0,0 1 0,0-1 0,0 0 0,-1 0 0,1 0 0,0 0 0,0 0 0,0 0 0,0 0 0,0 0 0,1 0 0,-1 0 0,0 0 0,0 0 0,1 0 0,0 0 0,0 1 0,0 1 0,0-2 0,0 1 0,0-1 0,0 1 0,0 0 0,1-1 0,-1 1 0,1-1 0,0 0 0,-1 1 0,1-1 0,0 0 0,3 2 0,1-2 0,0 0 0,1 0 0,0 0 0,-1-1 0,1 1 0,-1-1 0,1-1 0,6 0 0,12 0 0,42 2 0,68-2 0,-102-1 0,35-1 0,-43 2 0,26-4 0,-26 2 0,28 0 0,122-2 0,187 5 0,-356 0 0,1 0 0,0 1 0,-1 0 0,1 0 0,-1 0 0,0 1 0,0 0 0,0 0 0,8 5 0,-8-6 0,-1 1 0,-1 0 0,2-1 0,5 2 0,-10-3 0,-1 0 0,2 1 0,-1-1 0,0 0 0,0 0 0,0 0 0,0 0 0,0 0 0,0-1 0,0 1 0,0 0 0,2-1 0,-3 1 0,0 0 0,0-1 0,1 1 0,-1 0 0,0 0 0,0-1 0,0 1 0,1 0 0,-1 0 0,1-1 0,-1 1 0,0 0 0,0-1 0,0 1 0,0 0 0,0-1 0,0 1 0,0 0 0,0-1 0,0 1 0,0 0 0,0-1 0,0 1 0,0 0 0,0-1 0,0 1 0,0 0 0,0-1 0,0 1 0,0-1 0,0 1 0,-1-1 0,0 0 0,0 0 0,1 0 0,-2-1 0,2 1 0,-1 0 0,-1 0 0,2 0 0,-1 0 0,-1 0 0,1 0 0,-1 0 0,1 1 0,0-1 0,-1 0 0,1 1 0,0-1 0,-1 0 0,1 1 0,-1-1 0,0 1 0,1 0 0,-4-1 0,-4 0 0,-1 1 0,-16 0 0,15 0 0,-65-6 0,75 6 0,-28 1 0,0-1 0,1-2 0,-46-7 0,9-9 0,49 15-77,9 1-181,0 0 1,-1 0-1,1 1 0,-9 0 1</inkml:trace>
</inkml:ink>
</file>

<file path=ppt/ink/ink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413"/>
    </inkml:context>
    <inkml:brush xml:id="br0">
      <inkml:brushProperty name="width" value="0.1" units="cm"/>
      <inkml:brushProperty name="height" value="0.1" units="cm"/>
      <inkml:brushProperty name="color" value="#00A0D7"/>
    </inkml:brush>
  </inkml:definitions>
  <inkml:trace contextRef="#ctx0" brushRef="#br0">1 527 24575,'0'-4'0,"0"-8"0,0 0 0,1 0 0,0 1 0,5-16 0,8-5 0,-11 27 0,-1-1 0,0 1 0,1-1 0,-1 0 0,-1 1 0,1-2 0,-1 1 0,0-6 0,-1 9 0,1 0 0,-1 1 0,1 0 0,0-1 0,-1 0 0,1 1 0,1 0 0,-1 0 0,0-1 0,1 1 0,-1 0 0,1 0 0,3-4 0,9-13 0,-1-9 0,-7 15 0,1 0 0,10-16 0,34-40 0,-36 51 0,20-21 0,-25 29 0,-8 7 0,0 0 0,1 1 0,-1-1 0,1 1 0,-1-1 0,1 1 0,0 0 0,0 0 0,0 0 0,1 1 0,-1-1 0,1 1 0,4-3 0,2 1 0,-1 0 0,0-1 0,15-7 0,-19 8 0,1-1 0,0 1 0,0 1 0,1-1 0,0 1 0,-1 0 0,1 0 0,-1 0 0,1 1 0,9-1 0,87-3 0,-93 6 0,1-1 0,1 1 0,-2 0 0,18 5 0,-6-2 0,0-1 0,0-1 0,0-1 0,43-2 0,-15 0 0,-19 0 0,32 2 0,-60 0 0,0 0 0,0 0 0,0 0 0,0 0 0,0 0 0,0 1 0,-1-1 0,1 1 0,0 0 0,-1 0 0,0-1 0,3 5 0,13 7 0,54 36 0,-52-38 0,-14-9 0,-1 1 0,1 0 0,-2 0 0,2 0 0,5 5 0,-10-6 0,0 0 0,1-1 0,-1 0 0,1 1 0,0-1 0,-1 0 0,1 0 0,0 0 0,0 0 0,0 0 0,-1 0 0,1-1 0,1 1 0,-2 0 0,2-1 0,-1 0 0,0 1 0,3-1 0,-3 1 0,1-1 0,0 2 0,0-2 0,-1 1 0,1 0 0,0 0 0,-1 1 0,0-1 0,1 0 0,-1 1 0,1 0 0,-2-1 0,4 3 0,-3-1 0,0-1 0,1 0 0,-1-1 0,1 2 0,0-2 0,0 1 0,0-1 0,0 0 0,-1 0 0,5 2 0,0-2 0,-2 0 0,1 0 0,-1 0 0,0 0 0,0 1 0,1-1 0,-1 1 0,-1 0 0,1 1 0,0-1 0,0 1 0,4 3 0,0 1 0,2-1 0,-2 1 0,2-2 0,13 6 0,-21-10 0,26 7 0,-25-6 0,1-2 0,-1 1 0,-1 1 0,2-1 0,-1 0 0,-1 1 0,5 2 0,6 5 0,28 12 0,-6-9 0,3-1 0,68 29 0,-95-36 0,0 0 0,0-1 0,1 0 0,23 2 0,-49-5 0,11 0 0,-1 0 0,1 0 0,-1 0 0,1 0 0,-1 0 0,1 0 0,-1-1 0,1 1 0,-1 0 0,1-1 0,0 0 0,0 1 0,-1-1 0,1 0 0,0-1 0,0 1 0,-3-1 0,5 2 0,0 0 0,0 0 0,0 0 0,0-1 0,0 1 0,0 0 0,0 0 0,0 0 0,0 0 0,0 0 0,0 0 0,0 0 0,-1 0 0,1-1 0,0 1 0,0 0 0,0 0 0,0 0 0,0 0 0,0 0 0,0 0 0,0 0 0,0-1 0,0 1 0,0 0 0,0 0 0,0 0 0,0 0 0,0 0 0,1 0 0,-1 0 0,0 0 0,0-1 0,0 1 0,0 0 0,0 0 0,0 0 0,0 0 0,0 0 0,0 0 0,0 0 0,0 0 0,9-3 0,8 2 0,-17 1 0,6 1 0,0-1 0,0 1 0,0 1 0,0-1 0,9 3 0,-9-2 0,0 0 0,-1-1 0,1 0 0,0 0 0,11 1 0,-13-2 0,-1 1 0,2-1 0,-2 1 0,1 0 0,-1 0 0,1 0 0,5 2 0,-4-1 0,-1 0 0,1 0 0,0-1 0,5 1 0,20 3 0,-19-3 0,1-1 0,24 2 0,-25-3 0,0 1 0,-1 1 0,18 3 0,-17-3 0,0 1 0,0-2 0,17 2 0,-23-3 0,0 0 0,0 0 0,0 1 0,0 0 0,0 0 0,0 0 0,0 1 0,-1-1 0,1 1 0,6 3 0,-1 0 0,-1 1 0,0 1 0,13 10 0,-18-14 0,0-1 0,-1 0 0,2 1 0,-1-1 0,7 2 0,15 9 0,-22-10 0,4 2 0,-1-1 0,1 1 0,10 4 0,-12-6 0,0 0 0,-1 0 0,1 1 0,-1-1 0,9 9 0,-14-12 0,0 0 0,-1 1 0,1-1 0,0 0 0,0 0 0,-1 0 0,0 0 0,1 1 0,0-1 0,0 0 0,-1 0 0,1 0 0,0 0 0,-1 0 0,1 0 0,-1 0 0,1 0 0,0 0 0,-1 0 0,1 0 0,0 0 0,-1 0 0,0 0 0,1 0 0,-1 0 0,-13-1 0,-14-4 0,6 0 0,-25-1 0,26 4 0,-35-2 0,-6 1 0,48 1 0,-62-3 0,53 4 0,-39 1 0,-13 0 0,52-2 0,-43-1 0,-625 3 0,600 5 0,-20 1 0,-536-6 0,621 3 0,23-2 0,0 0 0,-1-1 0,1 1 0,-1 0 0,1-1 0,0 0 0,-1 0 0,1 0 0,0-1 0,-7-1 0,9 2 0,0-1 0,0 0 0,0 1 0,1-1 0,-1 0 0,0 0 0,0 0 0,1 1 0,0-2 0,-1 1 0,1 0 0,-1 1 0,1-1 0,-1 0 0,1 0 0,0 0 0,0 0 0,0-1 0,0 1 0,0 0 0,0 0 0,0-1 0,3-24 0,2 15 0,-1 1 0,12-20 0,-14 26 0,0 1 0,-1-1 0,0 1 0,0 0 0,0-1 0,-1 1 0,0 0 0,1-5 0,-1 4 0,1 0 0,-1 0 0,1 0 0,1-6 0,2 2 0,-3 3 0,1 1 0,0-1 0,0 1 0,1 0 0,3-6 0,-3 7 0,-1-1 0,0 0 0,0-1 0,2-3 0,2-7 0,44-74 0,-43 79 0,1 0 0,0 1 0,10-10 0,0 1 0,-9 8 0,0 1 0,19-15 0,-24 21 0,1 0 0,0 0 0,0 1 0,0 0 0,0-1 0,0 1 0,1 0 0,-1 1 0,10-3 0,28 0 0,0 2 0,46 1 0,-71 1 0,-27 1 0,-14-2 0,23 1 0,-1 0 0,0-1 0,0 1 0,0 0 0,1 0 0,-1 0 0,0-1 0,1 1 0,-1 0 0,0-1 0,0 1 0,1-1 0,-1 1 0,1 0 0,0-1 0,-1 1 0,0-1 0,1 1 0,-1-1 0,1 0 0,0 1 0,-1-1 0,0-1 0,1 1 0,0 1 0,0-1 0,-1 0 0,1 1 0,0-1 0,-1 1 0,1-1 0,-1 1 0,1-1 0,-1 0 0,1 1 0,-1 0 0,0-1 0,1 0 0,-1 1 0,0-1 0,1 1 0,-1 0 0,0-1 0,0 1 0,1 0 0,-1 0 0,0-1 0,-1 1 0,-21 0 0,2 0 0,41-4 0,-8 3 0,-1 0 0,1 1 0,0 0 0,0 2 0,0-1 0,18 4 0,-16-2 0,1-1 0,-1 0 0,0-1 0,20 0 0,11 0 0,-11 5 0,-27-5 0,0 1 0,1-1 0,-1-1 0,7 2 0,-7-3 0,-1 1 0,1 0 0,0 0 0,-1 1 0,0 0 0,1 0 0,-1 0 0,1 0 0,-1 1 0,10 4 0,-4 3 0,8 3 0,6 0 0,-2 0 0,42 27 0,-8-7 0,-39-21 0,39 17 0,29 6 0,27 17 0,10-7 0,-85-32 0,33 11 0,-64-20 0,0-1 0,0 0 0,0 0 0,13 1 0,-12-2 0,1 1 0,16 4 0,-20-4 0,1-1 0,0 0 0,-1 0 0,10 0 0,-9 0 0,-1-1 0,1 1 0,0 1 0,7 1 0,44 10 0,-31-7 0,-3-2 0,45 5 0,-57-7 0,23 4 0,-24-3 0,0-1 0,17 2 0,-21-4 0,0 1 0,0 0 0,14 3 0,-21-4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0,-9 0 0,-9 1 0,-408-2 0,205-1 0,133-4 0,-110 1 0,137 2 0,39 2 0,0-1 0,0 0 0,-24-6 0,31 5 0,0 1 0,-1 0 0,1 1 0,-18 1 0,-5 0 0,-606-1 0,640 0 0,2 1 0,1-1 0,-1 0 0,1 0 0,0 0 0,-1-1 0,1 1 0,0 0 0,-1 0 0,1-1 0,-3 0 0,4 1 0,0-1 0,-1 1 0,0-1 0,1 0 0,0 1 0,-1-1 0,1 1 0,0-1 0,0 1 0,0-1 0,-1 0 0,1 1 0,0-1 0,0 1 0,0-1 0,0 0 0,0 1 0,0-1 0,0 0 0,0 0 0,0 1 0,0-1 0,1 1 0,-1-2 0,4-11 0,1-1 0,0 0 0,2 1 0,-1 0 0,17-23 0,-1 0 0,8-9 0,-27 41 0,14-30 0,-14 26 0,1 0 0,0 0 0,0 0 0,0 1 0,1-1 0,0 2 0,1-2 0,0 2 0,0-1 0,10-8 0,-10 11 0,0 0 0,0 0 0,0 1 0,1 0 0,-1 0 0,0 1 0,1 0 0,12-4 0,-5 3 0,0 0 0,1-1 0,-1 2 0,1 1 0,21-1 0,99-4 0,-83 6 0,50 1 0,-33 10 0,-61-9 0,0 0 0,1 1 0,-1 0 0,0 0 0,-1 0 0,1 2 0,-1-2 0,10 8 0,-8-6 0,18 16 0,-11-7 0,4 1 0,1 0 0,1-1 0,26 13 0,93 32 0,-122-50 0,5 2 0,36 21 0,-50-27 0,-1 0 0,1-1 0,1 1 0,15 3 0,17 7 0,30 13 0,-23-10 0,-34-12 0,-1-2 0,2 0 0,-1-1 0,1 0 0,24 1 0,-38-4 0,-28-1 0,-48 4 0,0 1 0,69-4 0,-174-4 0,2-4 0,132 7 0,-54-9 0,65 6 0,-8-2 0,-64-1 0,-387 8 0,457 0 0,-59 8 0,81-5 0,-1-1 0,1 1 0,0 0 0,0 1 0,-22 11 0,30-13 0,9-5 0,9-6 0,-6 2 0,6-5 0,0 0 0,-1-1 0,11-14 0,36-50 0,-50 64 0,-1-1 0,11-22 0,-6 9 0,-8 18 0,0 0 0,0-1 0,11-12 0,-13 18 0,1 0 0,0 0 0,-1 0 0,1 0 0,1 1 0,-1-1 0,0 1 0,0 0 0,10-4 0,3 0 0,-14 4 0,2 1 0,-1-1 0,0 1 0,0 0 0,1 0 0,5-1 0,-9 2 0,167-11 0,-20 16 0,-133-4 0,13 0 0,-21-2 0,1 1 0,-1 0 0,1 1 0,-1 0 0,1 0 0,-1 0 0,0 1 0,0 0 0,1 0 0,7 4 0,31 22 0,-35-22 0,20 11 0,51 20 0,-26-12 0,-44-19 0,17 12 0,-22-12 0,2-1 0,-1 0 0,1 0 0,11 4 0,3 0 0,-13-5 0,23 7 0,-20-8 0,0 1 0,17 9 0,-1-1 0,-20-8 0,-1-1 0,0 1 0,1 1 0,10 7 0,-19-12 0,1 0 0,-1 0 0,0 1 0,0-1 0,1 0 0,-1 0 0,0 0 0,1 0 0,-1 1 0,0-1 0,0 1 0,0-1 0,0 0 0,1 0 0,-1 0 0,0 1 0,0-1 0,0 0 0,0 1 0,0-1 0,0 0 0,0 0 0,0 1 0,0-1 0,0 0 0,0 0 0,0 1 0,0-1 0,0 0 0,0 1 0,0-1 0,0 0 0,0 1 0,-1-1 0,1 0 0,-1 1 0,0-1 0,1 1 0,-1-1 0,1 1 0,-1-1 0,0 0 0,0 0 0,1 0 0,-1 1 0,0-1 0,-1 0 0,-31 0 0,29 0 0,-34 0 0,-87-4 0,17 1 0,2 0 0,-124 1 0,127 3 0,-154-1 0,232-2 0,0 0 0,-34-7 0,57 9 0,-2 0 0,1-1 0,-1 0 0,1 1 0,0-1 0,-1 0 0,1-1 0,-3-1 0,5 3 0,0-1 0,1 1 0,0 0 0,-1-1 0,1 1 0,0 0 0,-1-1 0,0 1 0,1-1 0,0 1 0,0 0 0,0-1 0,-1 0 0,1 1 0,0-1 0,-1 1 0,1-1 0,0 1 0,0-1 0,0-1 0,0 1 0,1 0 0,-1 0 0,1 0 0,-1 0 0,0 0 0,1 0 0,0 0 0,-1 0 0,1 0 0,-1 0 0,2-2 0,19-19 0,-14 14 0,1-1 0,5-9 0,-8 13 0,0-1 0,0 1 0,0 0 0,7-4 0,1-4 0,1 0 0,-9 7 0,1 1 0,0-1 0,0 1 0,0 0 0,12-6 0,-6 6 0,22-6 0,-20 7 0,9-2 0,0 1 0,1 1 0,0 0 0,33 0 0,107-2 0,-152 6 0,0 1 0,0-1 0,0 2 0,-1 0 0,1 0 0,0 0 0,15 7 0,-4-1 0,-9-4 0,1 1 0,-1 1 0,0-1 0,17 12 0,22 14 0,38 19 0,-22-9 0,-63-38 0,-4-2 0,1 0 0,0 1 0,-1-1 0,0 1 0,0-1 0,1 1 0,-2 0 0,5 3 0,-7-5 0,1 1 0,0-1 0,-1 0 0,1 0 0,0 1 0,-1-1 0,0 0 0,1 0 0,0 0 0,-1 0 0,0 1 0,1-1 0,-1 0 0,1 0 0,0 0 0,-1 0 0,0 0 0,1 0 0,-1 0 0,0 0 0,-13 0 0,14 0 0,-16 0 0,-132 4 0,-15 1 0,-229 3 0,263-9 0,98 0 0,29 0 0,0 1 0,-1 0 0,1-1 0,-1 1 0,1-1 0,0 0 0,-1 0 0,1 0 0,-4-2 0,5 2 0,0 1 0,0-1 0,1-1 0,-1 2 0,0-1 0,1 0 0,-1 0 0,1 0 0,-1 0 0,1 0 0,-1 0 0,1 0 0,0 0 0,0-1 0,0 1 0,0 0 0,0 0 0,0 0 0,0 0 0,0 0 0,0 0 0,0 0 0,1 0 0,-1 0 0,1-1 0,1-3 0,0 2 0,0-1 0,1 0 0,-1 1 0,4-5 0,0 1 0,1 0 0,1 1 0,0 0 0,0-1 0,1 2 0,-1 0 0,1 0 0,1 0 0,-1 1 0,1 0 0,12-4 0,11-2 0,65-13 0,-79 20 0,0 1 0,1 0 0,25 2 0,177 0 0,-214 1 0,1 0 0,-1 0 0,0 1 0,0 0 0,0 1 0,-1-1 0,1 1 0,11 7 0,7 1 0,-25-11 0,12 5 0,0 1 0,17 10 0,-28-15 0,1 0 0,0 1 0,-1 0 0,0 0 0,1 0 0,-1 0 0,0 0 0,0 0 0,0 1 0,-1-1 0,1 0 0,0 1 0,-1-1 0,0 1 0,0-1 0,0 1 0,1 3 0,-2-4 0,0-1 0,-1 0 0,0-1 0,1 1 0,-1 0 0,1 0 0,-1 0 0,0-1 0,1 1 0,-1 0 0,0 0 0,0 0 0,1-1 0,-2 1 0,2-1 0,-1 1 0,0-1 0,0 1 0,0-1 0,-1 1 0,-23 9 0,-31 4 0,36-10 0,10-3 0,-1 1 0,1-2 0,-13 1 0,11-1 0,0 0 0,-11 3 0,-232 20 0,89-22 0,89-2 0,76 2 0,0-1 0,1 0 0,-1 0 0,1 0 0,-1 0 0,0 0 0,1 0 0,-1 0 0,0 0 0,0 0 0,1 0 0,-1-1 0,1 1 0,-1 0 0,0 0 0,1 0 0,-1-1 0,1 1 0,-1-1 0,0 1 0,1 0 0,0-1 0,-1 1 0,1 0 0,-1-1 0,1 1 0,-1-1 0,1 1 0,0 0 0,-1-1 0,1 1 0,0-1 0,0 1 0,-1-1 0,1 1 0,0-1 0,-1 1 0,1-1 0,0 0 0,0 0 0,0 1 0,0-1 0,0 1 0,0-1 0,0 1 0,0-1 0,1 1 0,-1-1 0,0 1 0,0-1 0,1 1 0,-1-1 0,0 1 0,0-1 0,1 0 0,1-2 0,-1 0 0,1 0 0,0 1 0,0 0 0,0-1 0,1 1 0,-1 0 0,0 0 0,6-4 0,2 2 0,1-1 0,1 1 0,-1 0 0,19-3 0,-10 2 0,19-3 0,-26 6 0,1-1 0,13-4 0,-22 5 0,1 1 0,-1 0 0,10-1 0,-10 2 0,1-1 0,0 0 0,9-2 0,-8 1 0,-1 0 0,0 1 0,0 1 0,0-1 0,8 1 0,15-2 0,-6-1 0,27 1 0,-3 0 0,19-4 0,-61 6 0,1-1 0,-1 1 0,0-1 0,6-1 0,-55 1 0,-133 11 0,132-7 0,21-2 0,1 2 0,-32 5 0,42-5 0,-24 1 0,25-4 0,-1 2 0,-18 4 0,27-5 0,0 0 0,1 0 0,0 1 0,-1-1 0,1 1 0,0-1 0,-6 5 0,9-6 0,0 1 0,-1-1 0,1 0 0,-1 1 0,1-1 0,0 0 0,0 1 0,0-1 0,-1 0 0,1 1 0,0-1 0,0 0 0,0 1 0,0-1 0,0 1 0,-1-1 0,1 1 0,0-1 0,0 1 0,0-1 0,0 0 0,0 1 0,0-1 0,1 1 0,-1 0 0,1 0 0,-1-1 0,1 1 0,0 0 0,-1-1 0,1 1 0,0 0 0,0-1 0,-1 1 0,1-1 0,0 1 0,0-1 0,0 0 0,0 1 0,0-1 0,2 1 0,7 1 0,1 1 0,-1-1 0,1-1 0,16 1 0,46-2 0,-28-1 0,18 1 0,-10 1 0,101-9 0,-134 5 0,90-11 0,-102 13 0,-13-1 0,-17-1 0,17 2 0,-20-2 0,1 1 0,-1 2 0,-30 1 0,4 0 0,-51 5 0,102-6 0,-23 0 0,0 2 0,1 0 0,-33 9 0,19-7 47,20-3-1459</inkml:trace>
</inkml:ink>
</file>

<file path=ppt/ink/ink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398"/>
    </inkml:context>
    <inkml:brush xml:id="br0">
      <inkml:brushProperty name="width" value="0.1" units="cm"/>
      <inkml:brushProperty name="height" value="0.1" units="cm"/>
      <inkml:brushProperty name="color" value="#66CC00"/>
      <inkml:brushProperty name="ignorePressure" value="1"/>
    </inkml:brush>
  </inkml:definitions>
  <inkml:trace contextRef="#ctx0" brushRef="#br0">1 189,'103'-186,"-101"183</inkml:trace>
</inkml:ink>
</file>

<file path=ppt/ink/ink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399"/>
    </inkml:context>
    <inkml:brush xml:id="br0">
      <inkml:brushProperty name="width" value="0.1" units="cm"/>
      <inkml:brushProperty name="height" value="0.1" units="cm"/>
      <inkml:brushProperty name="color" value="#66CC00"/>
      <inkml:brushProperty name="ignorePressure" value="1"/>
    </inkml:brush>
  </inkml:definitions>
  <inkml:trace contextRef="#ctx0" brushRef="#br0">0 186,'111'-183,"-110"181</inkml:trace>
</inkml:ink>
</file>

<file path=ppt/ink/ink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00"/>
    </inkml:context>
    <inkml:brush xml:id="br0">
      <inkml:brushProperty name="width" value="0.1" units="cm"/>
      <inkml:brushProperty name="height" value="0.1" units="cm"/>
      <inkml:brushProperty name="color" value="#66CC00"/>
      <inkml:brushProperty name="ignorePressure" value="1"/>
    </inkml:brush>
  </inkml:definitions>
  <inkml:trace contextRef="#ctx0" brushRef="#br0">0 1,'2044'0,"-2041"0</inkml:trace>
</inkml:ink>
</file>

<file path=ppt/ink/ink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01"/>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1,'1228'0,"-1226"0</inkml:trace>
</inkml:ink>
</file>

<file path=ppt/ink/ink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402"/>
    </inkml:context>
    <inkml:brush xml:id="br0">
      <inkml:brushProperty name="width" value="0.1" units="cm"/>
      <inkml:brushProperty name="height" value="0.1" units="cm"/>
      <inkml:brushProperty name="color" value="#66CC00"/>
      <inkml:brushProperty name="ignorePressure" value="1"/>
    </inkml:brush>
  </inkml:definitions>
  <inkml:trace contextRef="#ctx0" brushRef="#br0">1 422,'146'-418,"-145"414</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5:24:42.133"/>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1,'804'0,"-798"0</inkml:trace>
</inkml:ink>
</file>

<file path=ppt/ink/ink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403"/>
    </inkml:context>
    <inkml:brush xml:id="br0">
      <inkml:brushProperty name="width" value="0.1" units="cm"/>
      <inkml:brushProperty name="height" value="0.1" units="cm"/>
      <inkml:brushProperty name="color" value="#66CC00"/>
    </inkml:brush>
  </inkml:definitions>
  <inkml:trace contextRef="#ctx0" brushRef="#br0">1577 1 24575,'0'1'0,"1"-1"0,0 0 0,-1 1 0,0-1 0,1 0 0,-1 1 0,1-1 0,-1 1 0,1-1 0,-1 1 0,0-1 0,1 1 0,-1-1 0,0 1 0,0 0 0,0-1 0,0 1 0,1 0 0,-1-1 0,0 2 0,2 12 0,-1-9 0,1 13 0,-2-17 0,1-1 0,-1 1 0,1-1 0,-1 1 0,0-1 0,0 0 0,1 1 0,-1-1 0,0 1 0,1-1 0,0 1 0,-1-1 0,0 0 0,1 1 0,-1-1 0,1 0 0,0 1 0,-1-1 0,1 0 0,-1 0 0,1 0 0,0 0 0,-1 1 0,1-1 0,-1 0 0,1 0 0,0 0 0,-1 0 0,1 0 0,-1 0 0,0 0 0,0 0 0,0 0 0,0 0 0,0 0 0,-1 0 0,1 0 0,0 0 0,0 0 0,0 0 0,0 0 0,0 0 0,-1 0 0,1 0 0,0 0 0,0 0 0,-1 0 0,1 0 0,0 0 0,0 0 0,0 0 0,0 0 0,0 0 0,0 0 0,-1 0 0,1 0 0,0 0 0,0-1 0,0 1 0,0 0 0,0 0 0,0 0 0,0 0 0,0 0 0,-1 0 0,1 0 0,0 0 0,0-1 0,0 1 0,0 0 0,0 0 0,0 0 0,0 0 0,4-6 0,2-1 0,-6 7 0,0 1 0,0-1 0,0 1 0,0 0 0,0-1 0,0 1 0,0 0 0,0-1 0,0 1 0,0-1 0,0 1 0,1-1 0,-1 1 0,0-1 0,0 1 0,1-1 0,-1 1 0,1-1 0,-1 1 0,0 0 0,1 0 0,13 9 0,-4-2 0,-7-6 0,-1 0 0,0 0 0,1 1 0,-2 0 0,1-1 0,0 0 0,0 1 0,-1 0 0,0 0 0,0 0 0,1 0 0,-1-1 0,-1 2 0,1-2 0,0 7 0,0-7 0,-1 0 0,1 1 0,0-1 0,0-1 0,1 1 0,-1 0 0,0 0 0,1 0 0,1 1 0,5 6 0,4 6 0,-11-14 0,1 1 0,0-1 0,-1 2 0,1-2 0,-1 1 0,0 0 0,1 0 0,-1 0 0,0 0 0,0 0 0,0 4 0,1-1 0,0 1 0,0 0 0,1-1 0,0 1 0,0-1 0,0 1 0,8 8 0,-7-9 0,0 0 0,0-1 0,-1 1 0,0 0 0,0 0 0,-1 0 0,1 1 0,1 5 0,0 1 0,11 18 0,-10-21 0,-1 0 0,0 0 0,5 14 0,-7-16 0,0-1 0,0 0 0,1 0 0,5 8 0,-5-9 0,0 0 0,0 0 0,0 1 0,-2 0 0,4 7 0,-4-7 0,1-1 0,-1 0 0,1 0 0,4 6 0,-3-7 0,-2 1 0,2-1 0,-1 1 0,-1 0 0,2 6 0,7 29 0,-10-38 0,1 1 0,0 1 0,0-1 0,0 0 0,1 0 0,0 0 0,3 4 0,-3-3 0,1 0 0,-1-1 0,0 1 0,1 5 0,15 49 0,-4 8 0,-7-34 0,-5-21 0,-3-16 0,0-20 0,2 21 0,0 0 0,-1 0 0,-1 0 0,1 0 0,-1 1 0,0-5 0,-4 17 0,1 7 0,4-15 0,0 0 0,0-1 0,0 1 0,0 0 0,0 1 0,-1-1 0,0 0 0,1-1 0,0 1 0,-1 0 0,1 0 0,-1 0 0,0 0 0,1-1 0,-1 2 0,1-2 0,-1 1 0,0 0 0,0-1 0,0 1 0,0-1 0,0 1 0,1-1 0,-3 2 0,-1-1 0,0-1 0,0 2 0,1-2 0,-2 1 0,-5-1 0,-18 3 0,14 0 0,0-1 0,0 0 0,-1-1 0,1-1 0,0 0 0,-23-2 0,-17-1 0,-31-1 0,47 4 0,-73 8 0,56-3 0,18-5 0,19 0 0,-22 3 0,26-1 0,-1-2 0,0 0 0,0 0 0,1-1 0,-22-4 0,10-3 0,22 6 0,1 1 0,-1 0 0,0 0 0,0 0 0,1 0 0,-1 0 0,0 0 0,-5 1 0,-49-1 0,-48 2 0,70 4 0,22-4 0,-25 2 0,-32-2 0,-51-2 0,60-5 0,41 2 0,0 2 0,0 1 0,-29 1 0,-101 4 0,142-3 0,-1 0 0,-11 2 0,12-2 0,0 1 0,-16-1 0,-59-7 0,9-1 0,59 6 0,-23 2 0,34 0 0,0 0 0,-1-1 0,2 1 0,-1 1 0,0 0 0,0-1 0,0 1 0,-6 4 0,11-6 0,-1 0 0,1 0 0,0 0 0,0 0 0,0 1 0,0-1 0,0 0 0,0 0 0,-1 0 0,1 0 0,0 0 0,-1 0 0,1 0 0,0 0 0,0 0 0,0 0 0,0 0 0,-1 1 0,1-1 0,0 0 0,0 0 0,0 0 0,0 0 0,-1 0 0,1 0 0,-1-1 0,1 1 0,0 0 0,0 0 0,0 0 0,0 0 0,-1 0 0,1 0 0,0 0 0,0 0 0,0 0 0,0 0 0,-1-1 0,2-7 0,6-10 0,28-51 0,-29 56 0,5-21 0,-8 22 0,1-1 0,8-15 0,2 6 0,-10 15 0,1 0 0,-2 1 0,1-1 0,-1 0 0,2-9 0,-2 6 0,0 0 0,5-12 0,26-56 0,-19 47 0,11-36 0,-22 54 0,-1 3 0,0 1 0,1 0 0,6-12 0,6-4 0,-3 4 0,11-24 0,-19 35 0,-1 1 0,-1 1 0,2 1 0,8-15 0,-1 5 0,-10 13 0,0 0 0,0 1 0,1 0 0,5-7 0,2 1 0,-7 6 0,0-1 0,1 1 0,-1 0 0,1 0 0,-1 0 0,2 0 0,-1 1 0,0-1 0,0 1 0,0 0 0,1 0 0,0 0 0,9-2 0,-14 4 0,25-3 0,45-2 0,823 5 0,-878 1 0,0 0 0,0 1 0,20 6 0,-24-6 0,-9-2 0,0 1 0,0-1 0,-1 0 0,1 0 0,0 1 0,0-1 0,-1 1 0,1 0 0,0 0 0,-1-1 0,1 1 0,-1 0 0,1 0 0,-1 0 0,0 0 0,0 0 0,0 0 0,1 1 0,-1-1 0,0 0 0,0 0 0,0 1 0,1 0 0,-2-1 0,0 0 0,0-1 0,1 0 0,-1 1 0,0-1 0,0 1 0,0-1 0,1 0 0,-1 1 0,0-1 0,1 1 0,-1-1 0,0 1 0,0-1 0,0 0 0,0 1 0,0-1 0,0 1 0,0-1 0,0 1 0,0 0 0,-1-1 0,1 1 0,0-1 0,-1 0 0,1 1 0,0 0 0,-1-1 0,1 1 0,-2-1 0,2 1 0,-1 0 0,0-1 0,0 0 0,0 1 0,0-1 0,0 1 0,0-1 0,0 1 0,0-1 0,-1 0 0,-6 1 0,1 0 0,0-1 0,-10 0 0,14 0 0,-31 0 0,-123-4 0,36 0 0,0-1 0,-27 4 0,74 2 0,-38 6 0,37-1 0,-53-2 0,39-4 0,87 1 0,0-1 0,-1 1 0,2 0 0,-2-1 0,1 1 0,1 0 0,-1 0 0,0-1 0,0 1 0,0 1 0,1-1 0,-1 0 0,1 0 0,-3 2 0,3-2 0,0 0 0,0 0 0,0 0 0,0 0 0,1 1 0,-2-1 0,2 0 0,-1 0 0,1 0 0,-1 1 0,0-1 0,1 1 0,0-1 0,0 0 0,-1 0 0,1 1 0,0-1 0,0 0 0,0 1 0,1 1 0,-1-2 0,0 0 0,1-1 0,0 1 0,-1 0 0,1-1 0,-1 1 0,1 0 0,0-1 0,-1 1 0,1-1 0,0 1 0,0-1 0,-1 1 0,1-1 0,0 1 0,0-1 0,0 0 0,-1 0 0,2 1 0,-2-1 0,1 0 0,0 0 0,0 0 0,0 0 0,0 0 0,0 0 0,0 0 0,0 0 0,0 0 0,1-1 0,31-5 0,-32 5 0,14-1 0,-1-1 0,1 2 0,15-2 0,-10 2 0,28-1 0,-25 2 0,28-5 0,-18 3 0,-1 0 0,46 3 0,-20 0 0,-36-1 0,176 6 0,-50 3 0,-65-6 0,-9-1 0,-33 0 0,42-3 0,-51-3 0,-26 3 0,1 0 0,-1 1 0,14-1 0,-17 1 0,0 1 0,-1-1 0,1 0 0,0 1 0,-1 0 0,1-1 0,-1 1 0,1 0 0,-1 0 0,1 1 0,-2-1 0,2 1 0,2 1 0,4 6 0,-9-9 0,1 1 0,-1-1 0,0 0 0,0 0 0,0 1 0,0-1 0,0 0 0,0 1 0,0-1 0,0 0 0,0 0 0,0 1 0,0-1 0,0 0 0,0 0 0,0 1 0,0-1 0,0 0 0,0 0 0,0 1 0,0-1 0,0 1 0,-1-1 0,-1 1 0,2 0 0,-1-1 0,-1 1 0,1 0 0,-1 0 0,1-1 0,0 1 0,0-1 0,-1 0 0,1 1 0,0-1 0,-3 0 0,-10 3 0,0-1 0,-1 1 0,-26-1 0,-9-2 0,-132-6 0,-65-6 0,21 16 0,18-2 0,105-4 0,-19 7 0,119-5 0,-2 0 0,2 0 0,-1 0 0,0 1 0,0-1 0,0 1 0,1 0 0,-2-1 0,2 2 0,-1-1 0,0 1 0,1-1 0,0 1 0,-1-1 0,-3 4 0,6-5 0,1 0 0,0 1 0,-1-1 0,1 0 0,0 0 0,0 1 0,0-1 0,-1 0 0,1 1 0,-1-1 0,1 0 0,0 1 0,0-1 0,0 0 0,0 1 0,0-1 0,-1 0 0,1 1 0,0 0 0,0-1 0,0 0 0,0 1 0,0-1 0,0 0 0,0 1 0,0-1 0,0 1 0,1 0 0,-1-1 0,1 1 0,0 0 0,-1-1 0,1 1 0,-1-1 0,1 1 0,0 0 0,0-1 0,-1 1 0,2-1 0,-2 0 0,3 1 0,26 7 0,11-4 0,2-2 0,63-2 0,-39-1 0,138 6 0,-196-5 0,1 1 0,12 2 0,16 2 0,308-5 0,-171 0 0,-76-5 0,-67 5 0,38 0 0,-53-3 0,-13 3 0,0-1 0,0 1 0,0-1 0,0 1 0,-1 0 0,1 0 0,0 0 0,0 0 0,0 0 0,0 1 0,3 0 0,-6-1 0,1 0 0,-1 0 0,0 1 0,1-1 0,0 0 0,-1 1 0,0-1 0,1 0 0,-1 1 0,0-1 0,0 1 0,1-1 0,-1 1 0,1-1 0,-1 1 0,0-1 0,0 1 0,0-1 0,0 1 0,1-1 0,-1 1 0,0-1 0,0 2 0,-1 15 0,1-3 0,0-14 0,0 1 0,0-1 0,1 0 0,-1 0 0,0 1 0,0-1 0,0 0 0,0 0 0,-1 1 0,1-1 0,0 0 0,0 1 0,0-1 0,0 0 0,0 0 0,0 1 0,0-1 0,0 0 0,0 0 0,-1 0 0,1 1 0,0-1 0,-1 0 0,1 0 0,0 0 0,0 1 0,-1-1 0,-11 3 0,-19-3 0,21-1 0,-65 1 0,-256-7 0,60 4 0,151 5 0,-173-7 0,160 1 0,121 3 0,3 0 0,1 1 0,-1 0 0,-15 3 0,22-3 0,1 0 0,-1 1 0,0-1 0,1 1 0,-1-1 0,0 1 0,1-1 0,-1 1 0,1 0 0,-1 0 0,1-1 0,0 2 0,0-1 0,-1 0 0,1 0 0,0 0 0,0 0 0,0 0 0,0 0 0,0 1 0,0-1 0,1 1 0,-2-1 0,1 3 0,-3 6 0,3-8 0,0 0 0,0 0 0,0 1 0,0-1 0,1 0 0,-1 4 0,1-6 0,0 1 0,0-1 0,0 1 0,0-1 0,1 1 0,-1-1 0,0 1 0,0-1 0,0 0 0,0 1 0,1-1 0,-1 1 0,0-1 0,1 0 0,-1 1 0,1 0 0,-1-1 0,0 0 0,1 0 0,-1 1 0,0-1 0,1 0 0,0 0 0,-1 1 0,1-1 0,-1 0 0,0 0 0,1 0 0,0 0 0,-1 0 0,1 1 0,-1-1 0,1 0 0,0 0 0,0 0 0,35 1 0,40-2 0,-19 0 0,953 1 0,-899 5 0,-80-5 0,33 0 0,-51-2 0,-10 1 0,-1 1 0,1-1 0,0 1 0,0 0 0,0 0 0,5 0 0,-7 0 0,0 1 0,0-1 0,0 0 0,-1 0 0,2 1 0,-2-1 0,1 1 0,0-1 0,0 1 0,-1-1 0,1 1 0,-1 0 0,1-1 0,0 1 0,-1-1 0,1 1 0,-1 0 0,1-1 0,-1 1 0,1 0 0,-1-1 0,0 1 0,1 0 0,-1 0 0,0 0 0,0 0 0,4 9 0,-3-7 0,0 0 0,0 0 0,0 0 0,0-1 0,-1 6 0,0-7 0,0-1 0,0 1 0,0-1 0,0 1 0,0 0 0,0-1 0,0 1 0,0-1 0,-1 1 0,1-1 0,0 0 0,0 1 0,-1-1 0,1 1 0,-1-1 0,1 1 0,0-1 0,-1 0 0,1 1 0,0-1 0,-1 0 0,0 1 0,1-1 0,-1 0 0,1 0 0,0 1 0,-1-1 0,0 0 0,1 1 0,-1-1 0,1 0 0,-1 0 0,0 0 0,1 0 0,-2 0 0,-25 1 0,0 0 0,-32-4 0,14-3 0,31 4 0,2-1 0,-22 1 0,-208-2 0,-300 4 0,419 4 0,-93-12 0,185 6 0,-52 4 0,82-2 0,-1 1 0,1-1 0,-1 0 0,1 1 0,0 0 0,-1 0 0,1-1 0,0 1 0,-1 0 0,1 0 0,0 0 0,0 0 0,0 0 0,0 0 0,0 0 0,-2 2 0,1 0 0,0 1 0,0-1 0,0 0 0,0 0 0,-1 6 0,3-9 0,0 1 0,0-1 0,0 0 0,0 1 0,0-1 0,0 0 0,0 1 0,1-1 0,-1 0 0,0 1 0,0-1 0,0 0 0,0 0 0,1 1 0,-1-1 0,1 0 0,-1 0 0,0 1 0,0-1 0,1 0 0,-1 0 0,0 1 0,0-1 0,1 0 0,0 0 0,-1 0 0,0 0 0,1 0 0,-1 1 0,0-1 0,1 0 0,-1 0 0,1 0 0,-1 0 0,0 0 0,1 0 0,-1 0 0,1 0 0,21 1 0,-19-1 0,1198-1 0,-1116 5 0,-56-4 0,-2 0 0,1 0 0,33 6 0,-50-5 0,17 5 0,-26-6 0,-1 1 0,1 0 0,-1 0 0,0-1 0,1 1 0,-1 0 0,0 0 0,1 0 0,-1 0 0,0 0 0,0 0 0,0 0 0,0 1 0,0-1 0,1 2 0,2 5 0,-3-7 0,0 0 0,0 0 0,-1 0 0,1 0 0,-1 0 0,1 1 0,-1-1 0,1 0 0,-1 2 0,0-2 0,0-1 0,0 1 0,0-1 0,-1 0 0,1 1 0,-1-1 0,1 0 0,0 1 0,0-1 0,-1 0 0,1 1 0,0-1 0,-1 0 0,0 0 0,1 1 0,0-1 0,-1 0 0,1 0 0,-1 0 0,1 0 0,-1 1 0,1-1 0,-1 0 0,1 0 0,-1 0 0,0 0 0,1 0 0,0 0 0,-1 0 0,1 0 0,-1 0 0,0-1 0,-132 1 0,14-3 0,53 2 0,-150-4 0,131 6 0,-91-2 0,58-3 0,-32 3 0,-131 2 0,84 3 0,197-4 0,-1 0 0,0 0 0,1 1 0,-1-1 0,1 0 0,-1 0 0,0 0 0,0 0 0,1 1 0,-1-1 0,0 1 0,1-1 0,-1 0 0,1 1 0,0-1 0,-1 0 0,0 1 0,1-1 0,-1 1 0,1-1 0,0 0 0,-1 1 0,1-1 0,-1 1 0,1-1 0,0 1 0,0-1 0,0 1 0,-1 0 0,1 0 0,0 0 0,-2 22 0,2-17 0,0-6 0,0 1 0,1-1 0,-1 0 0,1 1 0,-1-1 0,0 0 0,0 1 0,1-1 0,-1 0 0,0 1 0,1-1 0,-1 0 0,1 0 0,-1 1 0,0-1 0,1 0 0,-1 0 0,1 0 0,0 1 0,-1-1 0,0 0 0,1 1 0,-1-1 0,1 0 0,0 0 0,-1 0 0,0 0 0,2 0 0,18 0 0,-17 0 0,61 1 0,63 1 0,118 0 0,-133-3 0,218 6 0,-280-5 0,362 4 0,-323-5 0,32 2 0,-120-1 0,0 1 0,0-1 0,0 1 0,-1-1 0,1 1 0,0-1 0,0 1 0,-1 0 0,1 0 0,0-1 0,0 1 0,-1 0 0,1-1 0,-1 1 0,1 0 0,-1 0 0,0-1 0,1 1 0,-1 2 0,6 18 0,-7-21 0,1 1 0,0-1 0,0 0 0,0 1 0,-1-1 0,1 1 0,-1-1 0,1 0 0,0 1 0,0 0 0,-1-1 0,1 0 0,0 1 0,-1-1 0,0 0 0,1 0 0,0 1 0,-1-1 0,1 0 0,-1 0 0,0 0 0,1 1 0,0-1 0,-1 0 0,0 0 0,1 0 0,-1 0 0,1 0 0,-1 0 0,0 0 0,-23 0 0,18 0 0,-541 4 0,366-4 0,39-7 0,18 1 0,-95 1 0,-30 5 0,128 0 0,120 0 0,0 0 0,0 0 0,0 0 0,0 0 0,0 0 0,0 0 0,0 0 0,0 1 0,0-1 0,0 1 0,1-1 0,-2 0 0,2 1 0,-1-1 0,0 1 0,0-1 0,0 1 0,1-1 0,-1 1 0,0-1 0,1 1 0,-1-1 0,1 1 0,-1 0 0,0-1 0,1 2 0,-1-2 0,1 1 0,0 0 0,-2 1 0,2 1 0,-1 1 0,1-1 0,0 1 0,0-1 0,0 0 0,1 6 0,-1-8 0,0-1 0,1 2 0,0-2 0,-1 1 0,0 0 0,1-1 0,-1 1 0,0-1 0,1 1 0,0 0 0,-1-1 0,1 1 0,0-1 0,0 1 0,-1-1 0,1 0 0,0 1 0,0 0 0,-1-1 0,1 0 0,0 0 0,0 1 0,0-1 0,-1 0 0,2 0 0,-2 0 0,1 0 0,1 0 0,30 1 0,-25-1 0,185-5 0,26 1 0,659 4 0,-868 0 0,0 1 0,0 0 0,0 1 0,0 0 0,15 5 0,-16-5 0,1 1 0,-1-1 0,1 0 0,-1-1 0,18 2 0,39-2 0,54-2 0,-118 1 0,0 0 0,-1-1 0,1 1 0,-1 0 0,1-1 0,0 1 0,-1 0 0,0-1 0,1 1 0,-1 0 0,1 0 0,-1-1 0,1 1 0,-1-1 0,0 1 0,1 0 0,-1-1 0,0 1 0,0-1 0,1 1 0,-1-1 0,1 1 0,-1 0 0,0-1 0,0 1 0,0-1 0,0 0 0,0 1 0,0-1 0,0 1 0,0-1 0,0 1 0,0-1 0,0 0 0,0 0 0,0-1 0,0 1 0,-1-1 0,1 1 0,-1 0 0,1-1 0,0 1 0,-1 0 0,1 0 0,-2-1 0,1-1 0,0 3 0,1 0 0,0 0 0,0 0 0,-1 0 0,1 0 0,0 0 0,0 0 0,0 0 0,0 0 0,0 1 0,0-1 0,0 0 0,-1 0 0,1 0 0,0 0 0,0 0 0,0 0 0,0 1 0,0-1 0,0 0 0,0 0 0,0 0 0,0 0 0,0 0 0,0 1 0,0-1 0,0 0 0,0 0 0,0 0 0,0 0 0,0 1 0,0-1 0,0 0 0,0 0 0,0 1 0,0-1 0,0 0 0,0 0 0,0 9 0,3 1 0,0 1 0,5 14 0,-8-25 0,0 0 0,0 0 0,0 1 0,-1-1 0,1 0 0,0 0 0,0 1 0,0-1 0,0 0 0,0 0 0,0 0 0,0 1 0,-1-1 0,1 0 0,0 0 0,0 0 0,0 1 0,-1-1 0,1 0 0,-1 0 0,1 0 0,0 0 0,0 0 0,0 0 0,-1 1 0,1-1 0,0 0 0,0 0 0,-1 0 0,1 0 0,-1 0 0,1 0 0,0 0 0,0 0 0,-1 0 0,1 0 0,0 0 0,0 0 0,-2-1 0,-16 1 0,15 0 0,-19 0 0,0 1 0,-21 4 0,21-2 0,-39 1 0,-109-4 0,-44-1 0,40-8 0,53 2 0,-154 5 0,145 3 0,-267-1 0,396 0 0,0 0 0,-1 0 0,1 0 0,0 1 0,0-1 0,0 0 0,-1 0 0,1 0 0,0 1 0,0-1 0,0 1 0,-1-1 0,1 1 0,1-1 0,-2 1 0,0 0 0,2 0 0,-1-1 0,1 1 0,0-1 0,-1 1 0,1 0 0,0-1 0,0 1 0,-1 0 0,1-1 0,0 1 0,0-1 0,-1 1 0,1 0 0,0-1 0,0 1 0,0-1 0,1 1 0,-1 0 0,0 0 0,0-1 0,1 1 0,-1 0 0,0-1 0,0 1 0,0-1 0,1 1 0,-1-1 0,0 1 0,2 0 0,-2 0 0,1-1 0,-1 1 0,1 0 0,0-1 0,0 1 0,-1-1 0,1 0 0,0 1 0,0-1 0,0 0 0,0 1 0,-1-1 0,1 0 0,0 0 0,0 0 0,0 1 0,0-1 0,1 0 0,20 0 0,-15 0 0,312 3 0,69 2 0,-139-10 0,122 5 0,-356 0 0,21 5 0,5-1 0,-35-4 0,6 0 0,0 1 0,0 0 0,0 1 0,0 0 0,-1 0 0,13 4 0,-18-4 0,1-1 0,0 0 0,-1 0 0,0 0 0,1-1 0,0 0 0,11-2 0,5 1 0,-18 1 0,2-1 0,-1 0 0,8-2 0,-10 2 0,-1 0 0,1 0 0,-1 0 0,1 1 0,0-1 0,-1 1 0,1 0 0,-1 0 0,1 0 0,0 0 0,-1 1 0,6 0 0,-9-1 0,0 1 0,1-1 0,-1 1 0,0-1 0,1 0 0,-1 0 0,1 1 0,-1-1 0,0 0 0,0 1 0,1-1 0,-1 0 0,0 1 0,1-1 0,-1 0 0,0 1 0,0-1 0,0 1 0,0-1 0,0 0 0,0 1 0,0-1 0,0 0 0,0 1 0,0-1 0,0 2 0,-2 13 0,0 2 0,2-17 0,0 1 0,1 0 0,-1 0 0,1 0 0,-1 0 0,0 0 0,0 0 0,0 0 0,0 0 0,0 0 0,0 0 0,0-1 0,-1 4 0,0-4 0,1 0 0,-1 1 0,1-1 0,-1 1 0,0-1 0,0 0 0,1 0 0,-2 1 0,2-1 0,-1 0 0,0 0 0,0 0 0,0 1 0,1-1 0,-2 0 0,2 0 0,-1 0 0,-1-1 0,-21 1 0,1-1 0,-25-5 0,-27 0 0,-487 1 0,482 5 0,-2-4 0,20 0 0,-353-1 0,218 1 0,174 3 0,-1 0 0,-45-9 0,57 9 0,1 0 0,0 0 0,0 1 0,-16 2 0,25-2 0,1 0 0,-1 0 0,0 0 0,0 0 0,1 0 0,-1 0 0,0 0 0,0 1 0,1-1 0,-1 0 0,0 0 0,1 0 0,-1 1 0,1-1 0,-1 0 0,0 1 0,1-1 0,-1 0 0,1 1 0,-1-1 0,0 1 0,1-1 0,-1 1 0,1 0 0,0-1 0,-1 1 0,1-1 0,-1 1 0,1-1 0,0 1 0,0 0 0,0-1 0,0 1 0,-1-1 0,1 1 0,0 0 0,0-1 0,0 1 0,0 0 0,0-1 0,0 1 0,0 0 0,1-1 0,-1 1 0,0-1 0,0 1 0,0 0 0,1-1 0,-1 1 0,1-1 0,-1 1 0,0-1 0,1 1 0,-1-1 0,1 1 0,-1 0 0,1-1 0,-1 0 0,1 1 0,-1-1 0,1 0 0,0 1 0,-1-1 0,1 0 0,1 1 0,7 2 0,0 0 0,1-1 0,0 0 0,-1 0 0,1-1 0,0 0 0,0 0 0,16-1 0,42 4 0,-16-1 0,296 3 0,67-6 0,-397 0 0,20 4 0,-20-2 0,23 1 0,97 0 0,-131-2-96,3-1-115,1 0-1,0-1 0,0 0 1,0 0-1,10-3 1</inkml:trace>
</inkml:ink>
</file>

<file path=ppt/ink/ink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394"/>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1,'1841'0,"-1838"0</inkml:trace>
</inkml:ink>
</file>

<file path=ppt/ink/ink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395"/>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1,'1353'0,"-1350"0</inkml:trace>
</inkml:ink>
</file>

<file path=ppt/ink/ink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396"/>
    </inkml:context>
    <inkml:brush xml:id="br0">
      <inkml:brushProperty name="width" value="0.1" units="cm"/>
      <inkml:brushProperty name="height" value="0.1" units="cm"/>
      <inkml:brushProperty name="color" value="#66CC00"/>
      <inkml:brushProperty name="ignorePressure" value="1"/>
    </inkml:brush>
  </inkml:definitions>
  <inkml:trace contextRef="#ctx0" brushRef="#br0">148 1,'-146'816,"145"-813</inkml:trace>
</inkml:ink>
</file>

<file path=ppt/ink/ink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97"/>
    </inkml:context>
    <inkml:brush xml:id="br0">
      <inkml:brushProperty name="width" value="0.1" units="cm"/>
      <inkml:brushProperty name="height" value="0.1" units="cm"/>
      <inkml:brushProperty name="color" value="#66CC00"/>
    </inkml:brush>
  </inkml:definitions>
  <inkml:trace contextRef="#ctx0" brushRef="#br0">1465 1 24575,'0'5'0,"1"1"0,0-1 0,2 8 0,-1-8 0,-1 1 0,0 0 0,1 9 0,-3-7 0,0-5 0,1 0 0,0 0 0,0 0 0,0 0 0,1 0 0,-1 0 0,1 0 0,0 0 0,-1 0 0,2 0 0,-1 0 0,0-1 0,3 5 0,-1-3 0,-1 0 0,1 1 0,-2-1 0,1 1 0,0 0 0,-1 0 0,2 9 0,-2-8 0,0 0 0,1-1 0,0 1 0,-1-1 0,5 8 0,11 16 0,-16-27 0,0-1 0,0 2 0,-1-1 0,1 0 0,-1 0 0,0 0 0,1 0 0,-1 4 0,0-3 0,0-1 0,1 0 0,-1 1 0,0-1 0,1 1 0,-1-1 0,2 3 0,3 12 0,-5-15 0,0 0 0,1 0 0,-1 0 0,0 0 0,1-1 0,-1 1 0,2 0 0,-2 0 0,3 2 0,0 0 0,-2 0 0,2-1 0,-1 1 0,-1 0 0,1 0 0,-1 0 0,0 0 0,-1 0 0,1 5 0,5 16 0,6 4 0,-7-17 0,-1-1 0,8 12 0,1 2 0,-2-8 0,-9-15 0,-1 1 0,1-1 0,-1 1 0,1-1 0,-1 0 0,0 1 0,0 0 0,0-1 0,0 1 0,-1 0 0,1 4 0,-1-3 0,1-1 0,0 1 0,-1-1 0,1 1 0,0-1 0,3 5 0,3 16 0,-6-17 0,0 1 0,0 0 0,2-1 0,-1 0 0,4 9 0,-5-15 0,1 1 0,-1 0 0,1 0 0,-1-1 0,1 1 0,3 2 0,-4-3 0,1 0 0,0 0 0,0 1 0,-1-1 0,0 0 0,0 1 0,1 0 0,-1-1 0,2 4 0,8 15 0,-9-17 0,0 1 0,0 0 0,1-1 0,-2 1 0,1-1 0,1 8 0,-2-7 0,0 0 0,1-1 0,0 1 0,-1 0 0,1 0 0,1-1 0,-1 0 0,1 1 0,3 2 0,-2-1 0,0 0 0,-1-1 0,5 10 0,-7-14 0,-1 1 0,0-1 0,1 0 0,-1 1 0,0-1 0,1 1 0,-1-1 0,0 1 0,0-1 0,0 0 0,0 1 0,0-1 0,0 1 0,0-1 0,0 1 0,0-1 0,0 0 0,0 1 0,0 0 0,0-1 0,0 1 0,0-1 0,0 1 0,0-1 0,0 0 0,-1 1 0,1-1 0,-1 1 0,1-1 0,0 1 0,-1-1 0,-1 0 0,1 0 0,0 0 0,0 0 0,-1 0 0,1 0 0,0 0 0,-1 0 0,1 0 0,0 0 0,0 0 0,-2-1 0,-68-14 0,40 12 0,-1 2 0,-39 1 0,-30 0 0,7-9 0,93 9 0,-42-3 0,-72 2 0,91 5 0,19-3 0,0 0 0,0 0 0,1 0 0,-8 0 0,-452-2 0,378 6 0,14-4 0,-63-2 0,56-4 0,61 5 0,-21-4 0,21 2 0,-23 0 0,-62 6 0,91-3 0,1 0 0,-1-1 0,-22-2 0,33 2 0,0-1 0,0 1 0,0 0 0,0-1 0,0 1 0,1 0 0,-1-1 0,0 1 0,0-1 0,1 0 0,-1 1 0,0-1 0,0 0 0,1 1 0,0-1 0,-1 0 0,1 1 0,-1-1 0,0 0 0,1 1 0,0-1 0,0 0 0,-1 0 0,1 0 0,0 0 0,0 0 0,0 1 0,0-2 0,0-4 0,-1-1 0,2-11 0,0 7 0,-1 5 0,0-2 0,0 0 0,0 0 0,1-1 0,1 1 0,3-13 0,1 0 0,-5 16 0,0 0 0,1 0 0,0 0 0,0 0 0,5-8 0,-5 9 0,0-1 0,1 0 0,-1 0 0,0 0 0,1-11 0,-2 9 0,1 0 0,5-12 0,-1 4 0,6-19 0,2-7 0,-8 24 0,-1 1 0,4-26 0,-4 17 0,9-28 0,-11 40 0,-1-2 0,0-14 0,-1 16 0,0-1 0,6-20 0,9-14 0,-12 37 0,-1 0 0,-1-1 0,0 1 0,0-14 0,-2 23 0,0 1 0,0 0 0,0 0 0,0-1 0,0 0 0,-1 1 0,1 0 0,0 0 0,-1-1 0,0 1 0,1 0 0,-1-1 0,0 1 0,0 0 0,0 0 0,1 0 0,-3-2 0,0 0 0,3 3 0,0 0 0,0 0 0,0-1 0,0 1 0,-1 0 0,1 0 0,0 0 0,0 0 0,0 0 0,0 0 0,0 0 0,0-1 0,0 1 0,0 0 0,0 0 0,0 0 0,0 0 0,-1 0 0,1 0 0,0 0 0,0-1 0,1 1 0,-1 0 0,0 0 0,0 0 0,0 0 0,0 0 0,0 0 0,0 0 0,0-1 0,0 1 0,0 0 0,0 0 0,1 0 0,-1 0 0,0 0 0,0 0 0,0 0 0,0 0 0,0 0 0,0-1 0,9-1 0,12 2 0,-18 0 0,433 1 0,-224-1 0,-98 4 0,0 0 0,-46 1 0,54-1 0,-73-5 0,51 2 0,-99 0 0,0-1 0,0 1 0,1-1 0,-1 1 0,0-1 0,0 1 0,0 0 0,0 0 0,0-1 0,0 1 0,0 0 0,0 0 0,0 0 0,0 0 0,-1 0 0,1 0 0,-1 0 0,1 0 0,0 3 0,9 21 0,-10-24 0,0 0 0,0-1 0,0 0 0,0 1 0,0-1 0,0 1 0,0-1 0,0 1 0,0-1 0,0 0 0,-1 1 0,1-1 0,0 0 0,0 1 0,0-1 0,0 1 0,-1-1 0,1 0 0,-1 1 0,1-1 0,0 0 0,0 1 0,-1-1 0,0 1 0,-14 4 0,-21-4 0,32-1 0,-100 5 0,57-6 0,1-2 0,-49-8 0,77 9 0,-6 0 0,-2 1 0,-28 2 0,6 0 0,-508-1 0,465-5 0,88 5 0,-2 0 0,0 0 0,0 0 0,0 1 0,0-1 0,0 1 0,-7 2 0,10-2 0,1-1 0,0 1 0,-1 0 0,1-1 0,0 1 0,0 0 0,0 0 0,0 0 0,0 0 0,0 0 0,0 0 0,0 0 0,0 0 0,1 0 0,-1 1 0,0-1 0,1 0 0,-1 1 0,1-1 0,0 0 0,-1 0 0,1 0 0,0 1 0,-1-1 0,1 1 0,1 1 0,-2-1 0,1 1 0,0-1 0,0 0 0,0 1 0,1 0 0,0-1 0,0 5 0,0-6 0,0 0 0,-1-1 0,1 1 0,-1 0 0,1-1 0,0 1 0,0 0 0,-1 0 0,2-1 0,-2 1 0,1-1 0,0 1 0,0-1 0,0 0 0,0 1 0,0-1 0,0 0 0,0 0 0,0 1 0,0-1 0,0 0 0,0 0 0,0 0 0,2 0 0,20 1 0,1-2 0,-1 1 0,1-2 0,34-7 0,-35 5 0,0 1 0,0 2 0,1 0 0,33 2 0,-5 0 0,81-5 0,-82 3 0,51 2 0,-49 3 0,33 1 0,6-1 0,2 0 0,130-4 0,-222 1 0,0-1 0,0 0 0,0 1 0,0-1 0,0 1 0,0 0 0,0-1 0,0 1 0,-1 0 0,1 0 0,2 2 0,-3-3 0,0 1 0,-1-1 0,1 1 0,0-1 0,0 1 0,-1 0 0,1-1 0,0 1 0,0 0 0,-1-1 0,1 1 0,-1 0 0,0 0 0,1 0 0,-1 0 0,1 0 0,-1-1 0,0 1 0,0 0 0,0 0 0,1 0 0,-1 0 0,0 0 0,0 1 0,-1-2 0,1 1 0,0-1 0,-1 1 0,1-1 0,-1 0 0,1 1 0,-1-1 0,1 0 0,0 1 0,-1-1 0,0 0 0,1 1 0,-1-1 0,1 0 0,-1 0 0,0 0 0,1 0 0,-1 1 0,1-1 0,-1 0 0,0 0 0,1 0 0,-1 0 0,-20 1 0,10-1 0,-237 7 0,226-7 0,-70 0 0,-97 0 0,61-12 0,81 5 0,21 2 0,-37-2 0,41 6 0,-168-2 0,106 12 0,41-5 0,22-2 0,-21 0 0,40-2 0,1 0 0,-1 0 0,0 0 0,1-1 0,-1 1 0,1-1 0,0 1 0,-1-1 0,1 1 0,-1-1 0,1 0 0,-1 1 0,1-1 0,0 0 0,0 0 0,0 0 0,0 0 0,0 0 0,0 0 0,0 0 0,0 0 0,0-1 0,1 1 0,-2-2 0,-2-5 0,1 0 0,0 1 0,-2-11 0,-3-8 0,4 15 0,3 8 0,1 11 0,2-2 0,0 0 0,0 0 0,0 0 0,0 0 0,1 0 0,7 10 0,5 10 0,-12-20 0,-1 0 0,0 0 0,0 0 0,-1 0 0,0 1 0,1 7 0,-2-14 0,0 1 0,0 0 0,0-1 0,1 1 0,-1-1 0,0 1 0,1-1 0,-1 0 0,1 1 0,-1-1 0,0 1 0,1-1 0,-1 0 0,1 1 0,0-1 0,-1 0 0,0 1 0,1-1 0,-1 0 0,1 0 0,0 1 0,-1-1 0,1 0 0,0 0 0,0 0 0,-1 0 0,1 0 0,0 0 0,-1 0 0,1 0 0,0 0 0,27 0 0,-18-1 0,160 8 0,-122-4 0,60-3 0,-40-1 0,44 0 0,115 2 0,-102 4 0,-44-1 0,-65-4 0,21 5 0,-23-4 0,26 2 0,9-4 0,85 2 0,-132-1 0,-1 0 0,1 0 0,-1 0 0,0 1 0,0-1 0,0 0 0,1 1 0,-1-1 0,0 1 0,0 0 0,0-1 0,0 1 0,0 0 0,0-1 0,0 1 0,0 0 0,0 0 0,0 0 0,0-1 0,-1 1 0,1 1 0,0-1 0,-1 0 0,1 0 0,-1 0 0,2 1 0,-2 2 0,1-1 0,0 0 0,0 0 0,-1 1 0,0-1 0,0 1 0,0 5 0,-1-8 0,1-1 0,0 0 0,0 1 0,0-1 0,-1 1 0,1-1 0,0 0 0,0 1 0,0-1 0,-1 0 0,1 1 0,0 0 0,0-1 0,-1 0 0,0 0 0,1 1 0,0-1 0,-1 0 0,1 0 0,0 1 0,-1-1 0,0 0 0,1 0 0,0 0 0,-1 1 0,0-1 0,1 0 0,0 0 0,-1 0 0,1 0 0,-1 0 0,0 0 0,1 0 0,-1 0 0,1 0 0,0 0 0,-2 0 0,-23-6 0,14 4 0,-19 0 0,-52 2 0,30 1 0,-3-1 0,-82-10 0,24 2 0,108 8 0,-205-4 0,87 0 0,-234 4 0,349 0 0,-1 1 0,-13 2 0,14-1 0,-1-1 0,-14 1 0,21-2 0,-1-1 0,1 1 0,0 1 0,0-1 0,0 0 0,-1 0 0,1 1 0,0-1 0,0 1 0,0-1 0,0 1 0,-3 2 0,4-3 0,0 1 0,0 0 0,0 0 0,0 0 0,1 0 0,-1 0 0,1 0 0,-1 0 0,0 0 0,1 0 0,-1 0 0,1 0 0,0 0 0,0 1 0,0-1 0,-1 0 0,1 0 0,0 0 0,0 1 0,1 1 0,-1-2 0,0 0 0,0-1 0,0 1 0,1 0 0,-1-1 0,0 1 0,0 0 0,1-1 0,0 1 0,-1-1 0,0 1 0,1 0 0,-1-1 0,1 1 0,0 0 0,-1-1 0,1 1 0,0-1 0,0 0 0,-1 1 0,1-1 0,0 0 0,0 1 0,-1-1 0,1 0 0,0 0 0,0 0 0,0 1 0,-1-1 0,2 0 0,-2 0 0,2 0 0,6 0 0,0 0 0,14-1 0,-7 0 0,955 1 0,-889 5 0,0-1 0,-51-5 0,-20 0 0,0 1 0,1 0 0,-1 0 0,0 1 0,17 3 0,-24-3 0,-1 0 0,1 1 0,-1-1 0,0 0 0,0 1 0,1-1 0,-1 1 0,-1 0 0,1 0 0,0 0 0,0 0 0,-1-1 0,1 2 0,-1-1 0,0 0 0,0 0 0,0 1 0,0-1 0,0 0 0,-1 0 0,1 1 0,0-1 0,-1 1 0,0-1 0,0 1 0,0-1 0,-1 4 0,1-6 0,0 1 0,-1-1 0,1 1 0,0-1 0,0 1 0,-1-1 0,1 1 0,0-1 0,-1 1 0,0-1 0,1 0 0,0 1 0,-1-1 0,1 1 0,-1-1 0,0 0 0,1 1 0,-1-1 0,1 1 0,-1-1 0,0 0 0,1 0 0,-1 0 0,0 0 0,0 1 0,1-1 0,-1 0 0,1 0 0,-1 0 0,0 0 0,-1 0 0,-26-4 0,17 2 0,-23 1 0,-59 2 0,-44 3 0,-115-8 0,188 3 0,21 0 0,-74-8 0,101 7 0,-8-2 0,24 4 0,0 0 0,0 0 0,0 0 0,0 0 0,0 0 0,0 0 0,0 0 0,0 0 0,0 0 0,0 0 0,0 0 0,0 0 0,0 0 0,0 0 0,0 0 0,0 0 0,0 0 0,0 0 0,0 0 0,0 0 0,0 0 0,0 0 0,0 0 0,0-1 0,0 1 0,0 0 0,0 0 0,0 0 0,0 0 0,0 0 0,0 0 0,0 0 0,15 0 0,269-8 0,-129 8 0,11-1 0,-146-1 0,-18 1 0,-14 0 0,-262 6 0,128-1 0,-4 0 0,-183-4 0,250-4 0,20 1 0,40 1 0,-43 3 0,65-1 0,1 0 0,-1 0 0,0 0 0,0 0 0,1 1 0,-1-1 0,0 0 0,1 1 0,-1-1 0,0 0 0,0 1 0,1 0 0,-1-1 0,1 1 0,0-1 0,-1 1 0,0-1 0,1 1 0,-1-1 0,1 1 0,0-1 0,0 1 0,-1 0 0,1-1 0,-1 1 0,1-1 0,0 2 0,0-2 0,0 1 0,0 0 0,0 0 0,1 26 0,0-22 0,-1-4 0,0 0 0,1 0 0,-1-1 0,1 1 0,0 0 0,-1 0 0,1-1 0,-1 1 0,1 0 0,0-1 0,0 1 0,-1 0 0,2-1 0,-2 1 0,1-1 0,0 1 0,0-1 0,0 0 0,0 1 0,0-1 0,0 0 0,0 1 0,0-1 0,0 0 0,2 0 0,29 3 0,-32-3 0,236 1 0,-118-2 0,7-3 0,29 3 0,108 2 0,-76 3 0,-87 1 0,-14-10 0,-75 4 0,-5 1 0,0 0 0,1 0 0,-1 0 0,7 1 0,-11 0 0,1-1 0,-1 1 0,0-1 0,0 0 0,1 1 0,-1-1 0,0 1 0,1 0 0,-2-1 0,1 1 0,1 0 0,-1 0 0,-1-1 0,2 1 0,-1 1 0,-1-2 0,1 1 0,0 0 0,0 0 0,0 2 0,3 3 0,-3-3 0,1 0 0,-1 0 0,1 0 0,-2 0 0,3 5 0,-3-7 0,0-1 0,0 1 0,0-1 0,0 0 0,0 1 0,0-1 0,0 1 0,0-1 0,0 0 0,0 1 0,-1-1 0,1 0 0,0 1 0,0-1 0,-1 0 0,1 1 0,0-1 0,0 0 0,-1 0 0,1 1 0,0-1 0,-2 1 0,2-1 0,-1 0 0,1 1 0,-2-1 0,2 0 0,-1 1 0,0-1 0,0 0 0,0 0 0,1 0 0,-1 0 0,0 0 0,0 0 0,0 0 0,-1-1 0,-46-3 0,-85 4 0,63 1 0,-443-1 0,451-5 0,-2 1 0,-2 0 0,0-1 0,-286 5 0,351 0 0,0 0 0,0 0 0,-1 0 0,1 0 0,0 0 0,0 1 0,0-1 0,-1 0 0,1 1 0,0-1 0,0 0 0,0 1 0,0 0 0,0-1 0,0 1 0,0-1 0,0 1 0,0 0 0,0-1 0,0 1 0,1 0 0,-1 0 0,-1 2 0,0 0 0,1 0 0,-1 1 0,1-1 0,0 1 0,-1 6 0,-1 15 0,3-20 0,0 0 0,-1 0 0,1 0 0,-2-1 0,2 1 0,-5 7 0,3-6 0,0 0 0,0 0 0,-1 10 0,-1 5 0,-11 66 0,13-81 0,-4 16 0,6-21 0,-1 0 0,1 0 0,0 0 0,-1 0 0,0 0 0,0 0 0,1-1 0,-1 2 0,0-2 0,0 1 0,1 0 0,-2 0 0,1-1 0,1 1 0,-2 0 0,0 0 0,2-1 0,-1-1 0,1 1 0,0 0 0,0 0 0,0-1 0,0 1 0,0 0 0,0 0 0,-1-1 0,1 1 0,0 0 0,0-1 0,0 1 0,0 0 0,0 0 0,0-1 0,0 1 0,0 0 0,0-1 0,0 1 0,0 0 0,1 0 0,-1-1 0,0 1 0,0-1 0,0 1 0,0 0 0,1-1 0,2-10 0,6-26 0,-8 30 0,0 2 0,0-2 0,1 1 0,0 1 0,0-1 0,0 0 0,4-6 0,1 1 0,1 1 0,0-1 0,0 1 0,1 0 0,0 1 0,1 0 0,14-10 0,-21 16 0,0 1 0,0-1 0,-1 1 0,5-6 0,-5 6 0,0 0 0,0 0 0,0-1 0,0 1 0,4-2 0,-5 3 0,0 0 0,0 1 0,0-1 0,1 1 0,-1 0 0,0-1 0,0 1 0,0 0 0,1 0 0,-1 0 0,0-1 0,0 1 0,0 0 0,1 0 0,-1 0 0,0 1 0,0-1 0,2 0 0,21 5 0,0-2 0,36 2 0,52-5 0,-48-1 0,2-4 0,-40 4 0,54-5 0,-147 5 0,-21 1 0,-103 0 0,29-4 0,278 7 0,72-2 0,-78-13 0,-68 5 0,73-1 0,119 13 0,-87-1 0,143 1 0,-227-5 0,-55 1 0,-2-1 0,1 2 0,-1-1 0,1 1 0,0 0 0,-1 0 0,9 4 0,5 2 0,-18-7 0,0 1 0,0-1 0,0 0 0,0 0 0,0 0 0,-1 0 0,1 1 0,-1-1 0,1 1 0,-1-1 0,2 3 0,-2-4 0,-1 1 0,1-1 0,-1 0 0,0 1 0,0 0 0,0-1 0,0 0 0,0 1 0,1-1 0,-1 1 0,0-1 0,0 0 0,0 1 0,0-1 0,0 1 0,0-1 0,0 0 0,0 1 0,-1-1 0,1 0 0,0 1 0,0 0 0,-1-1 0,0 1 0,1 0 0,-1-1 0,1 0 0,-1 1 0,0-1 0,1 0 0,-1 1 0,0-1 0,0 0 0,1 0 0,-1 1 0,0-1 0,0 0 0,0 0 0,1 0 0,-1 0 0,-1 0 0,-67 0 0,37 0 0,-32 3 0,22 0 0,-55-4 0,34 0 0,-71 2 0,-141-2 0,93-3 0,226-6 0,114-10 0,-124 17 0,44 4 0,-64 0 0,-77 0 0,-107 14 0,161-14 0,-114 13 0,2-10 0,-49 0 0,161-4 0,0 0 0,0 1 0,0 0 0,0 0 0,-10 3 0,16-3 0,0 0 0,-1 0 0,1 1 0,-1-1 0,1 1 0,0 0 0,0 0 0,0 0 0,1 0 0,-1 0 0,0 0 0,1 1 0,0-1 0,0 1 0,-3 3 0,1-1 0,1 0 0,1 0 0,0 0 0,-1 0 0,-1 7 0,1-2 0,1 0 0,0-1 0,1 1 0,1 13 0,-1-13 0,1-7 0,-1-1 0,1 1 0,1-1 0,-1 1 0,1 0 0,0 5 0,0-8 0,-1 1 0,1 0 0,-1-1 0,1 1 0,-1 0 0,1-1 0,0 1 0,-1 0 0,1-1 0,-1 1 0,1-1 0,0 1 0,0-1 0,-1 1 0,2-1 0,-2 0 0,1 1 0,0-1 0,0 0 0,0 0 0,0 1 0,0-1 0,0 0 0,-1 0 0,2 0 0,-2 0 0,3 0 0,208-1 0,-115-3 0,91-1 0,-155 5 0,186 5 0,-111-1 0,63-3 0,-87-2 0,24-3 0,-101 4 0,7 0 0,1 0 0,0 0 0,0-2 0,20-3 0,-16 2 0,0 0 0,1 2 0,0 0 0,30 2 0,-9 0 0,-27 1 0,-12-2 0,0 0 0,1 1 0,-1 0 0,1-1 0,-1 0 0,1 0 0,-1 0 0,1 0 0,-1 0 0,2 0 0,-3 0 0,0-1 0,1 1 0,-1-1 0,0 1 0,0 0 0,0 0 0,0-1 0,0 1 0,0 0 0,0 0 0,0-1 0,0 1 0,0 0 0,0 0 0,0-1 0,0 1 0,0 0 0,0 0 0,0-1 0,-1 1 0,1 0 0,0 0 0,0-1 0,0 1 0,0 0 0,0 0 0,-1 0 0,1-1 0,0 1 0,0 0 0,-9-12 0,6 9 0,-26-35 0,29 37 0,-3-4 0,-1 1 0,1-1 0,1 0 0,-1-1 0,1 1 0,0 0 0,0-1 0,-1-9 0,3 14 0,0 0 0,0 0 0,-1 0 0,0 0 0,1 0 0,0 0 0,-1 0 0,1 0 0,-1-1 0,0 2 0,1-1 0,-1 0 0,1 0 0,-2 0 0,2 1 0,-1-1 0,0 0 0,0 1 0,0-1 0,0 0 0,0 0 0,0 1 0,-1-1 0,1 1 0,0 0 0,0-1 0,0 1 0,0 0 0,0 0 0,-2-1 0,-5 1 0,0-1 0,0 1 0,-15 1 0,7 0 0,-63 3 0,-2 1 0,-13-10 0,34 1 0,-25 0 0,-32-1 0,-63 1 0,-67 3 0,125 2 0,109-1 0,-1 0 0,1 1 0,-1 0 0,1 1 0,0 0 0,0 1 0,-19 6 0,-49 23 0,79-32 0,1 1 0,0-1 0,-1 1 0,1 0 0,0 0 0,-1 0 0,1-1 0,0 1 0,0 0 0,0 0 0,0 0 0,0 0 0,0 1 0,0-1 0,0 0 0,1 0 0,-2 2 0,1 1 0,0-1 0,1 1 0,0-1 0,-1 1 0,2 5 0,-1-3 0,0-5 0,0 1 0,0 0 0,0 0 0,0 0 0,0-1 0,1 1 0,-1-1 0,1 2 0,0-2 0,-1 1 0,1-1 0,0 1 0,0 0 0,0-1 0,0 0 0,0 1 0,2 1 0,-1-2 0,0 0 0,0 0 0,0 0 0,0 0 0,0 0 0,1-1 0,-2 1 0,2-1 0,-1 1 0,0-1 0,0 0 0,1 1 0,-1-1 0,4-1 0,55 1 0,74-8 0,12 0 0,-91 7 0,219 0 0,-137 6 0,-17-1 0,-63-3 0,49-2 0,-52-5 0,-30 3 0,37-1 0,-59 4 0,0 0 0,0-1 0,0 1 0,-1-1 0,1 0 0,0 0 0,-1 0 0,1 0 0,0 0 0,-1 0 0,1-1 0,0 1 0,-1-1 0,0 1 0,0-1 0,1 0 0,-2 0 0,1 0 0,0 0 0,0 0 0,0 0 0,-1-1 0,3-3 0,-4 6 0,0 0 0,0-1 0,0 1 0,0 0 0,0-1 0,-1 0 0,1 1 0,0 0 0,0 0 0,-1-1 0,1 1 0,0 0 0,0-1 0,0 1 0,-1 0 0,1 0 0,0-1 0,0 1 0,0 0 0,-1 0 0,0 0 0,1-1 0,0 1 0,0 0 0,-1 0 0,1 0 0,0 0 0,-1 0 0,1 0 0,-1 0 0,1 0 0,0 0 0,-1-1 0,0 1 0,1 0 0,0 0 0,-1 1 0,1-1 0,-1 0 0,-21 0 0,18 0 0,-257 1 0,136-2 0,-12-3 0,-9-1 0,-203 5 0,172 1 0,143 1 0,31-2 0,0 0 0,1 0 0,-1 1 0,0 0 0,1 0 0,-1 0 0,1-1 0,-1 1 0,1 1 0,-4 0 0,6-1 0,0-1 0,-1 0 0,1 1 0,-1-1 0,1 1 0,-1-1 0,1 0 0,0 1 0,0-1 0,-1 1 0,1-1 0,0 1 0,0-1 0,0 0 0,-1 1 0,1-1 0,0 1 0,0-1 0,0 1 0,0-1 0,-1 1 0,1-1 0,1 1 0,-1 0 0,0-1 0,0 1 0,0-1 0,0 1 0,1-1 0,-1 0 0,0 1 0,0-1 0,0 1 0,1-1 0,-1 1 0,0-1 0,0 0 0,1 1 0,0-1 0,-1 0 0,0 1 0,1-1 0,-1 0 0,0 1 0,1-1 0,0 0 0,-1 1 0,1-1 0,-1 0 0,0 0 0,1 0 0,1 1 0,1 0 0,0 0 0,0 0 0,0 0 0,1 0 0,0-1 0,-1 1 0,4-1 0,250-4 0,-214 3 0,1-3 0,50-7 0,9-1 0,-14 2 0,-74 8 0,29 1 0,-29 1 0,24-2 0,-3-1-1365</inkml:trace>
</inkml:ink>
</file>

<file path=ppt/ink/ink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59"/>
    </inkml:context>
    <inkml:brush xml:id="br0">
      <inkml:brushProperty name="width" value="0.05" units="cm"/>
      <inkml:brushProperty name="height" value="0.05" units="cm"/>
    </inkml:brush>
  </inkml:definitions>
  <inkml:trace contextRef="#ctx0" brushRef="#br0">34 729 24575,'1'-31'0,"7"-41"0,-4 49 0,0 1 0,2-1 0,0 1 0,2 0 0,17-33 0,3 1 0,-16 31 0,29-44 0,37-25 0,-63 76 0,2 1 0,1 0 0,27-17 0,36-12 0,-67 37 0,1 1 0,0 0 0,1 1 0,28-5 0,23-9 0,-57 16 0,0 0 0,1 1 0,0 0 0,0 1 0,16-1 0,-2 1 0,32 4 0,-44-1 0,0 0 0,-1 1 0,0 1 0,15 5 0,-25-8 0,32 13 0,49 26 0,-48-21 0,45 27 0,15 7 0,-43-24 0,-37-20 0,0-1 0,30 14 0,-30-17 0,26 16 0,-4-2 0,147 54 0,-159-64 0,6 3 0,-17-6 0,0-1 0,28 7 0,163 27 0,-159-31 0,23 4 0,2 0 0,-18-3 0,-37-5 0,-1 0 0,0 1 0,-1 0 0,1 1 0,-1 0 0,22 14 0,-14-6 0,0-1 0,20 16 0,-29-19 0,42 31 0,30 16 0,-79-53-1365,-1 1-5461</inkml:trace>
</inkml:ink>
</file>

<file path=ppt/ink/ink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390"/>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92"/>
    </inkml:context>
    <inkml:brush xml:id="br0">
      <inkml:brushProperty name="width" value="0.025" units="cm"/>
      <inkml:brushProperty name="height" value="0.025" units="cm"/>
      <inkml:brushProperty name="color" value="#66CC00"/>
    </inkml:brush>
  </inkml:definitions>
  <inkml:trace contextRef="#ctx0" brushRef="#br0">0 57 24575,'3'0'0,"-1"0"0,1 0 0,0 0 0,-1-1 0,1 1 0,0 0 0,-1-1 0,0 1 0,1-2 0,0 2 0,3-3 0,-5 3 0,2-2 0,0 1 0,0-1 0,1 1 0,-1 0 0,0 0 0,1 0 0,-1 0 0,1 1 0,-1-1 0,6 1 0,-4-1 0,0 0 0,0 0 0,-1 0 0,1 0 0,8-4 0,4-1 0,10 3 0,-9 2 0,5-4 0,-16 4 0,-1-1 0,1 1 0,-1 1 0,8-1 0,2 1 0,-1 1 0,27 3 0,-33 0 0,-9-4 0,1 1 0,0-1 0,-1 0 0,1 1 0,-1-1 0,1 0 0,0 0 0,0 0 0,-1 1 0,1-1 0,0 0 0,-1 0 0,1 0 0,-1 0 0,1 0 0,0 0 0,0 0 0,-1 0 0,2-1 0,-1 1 0,1 0 0,-1 0 0,0 1 0,1-1 0,-1 0 0,0 0 0,1 1 0,-1-1 0,0 0 0,2 2 0,5 0 0,-23-6 0,16 4 0,9 4 0,12 4 0,-17-7 0,1 1 0,-1 0 0,0 0 0,0 1 0,8 4 0,-10-6 0,0 0 0,-1 1 0,1-1 0,0-1 0,0 1 0,0-1 0,0 1 0,0-1 0,-1 0 0,1 0 0,0 0 0,0 0 0,5-1 0,3 1 0,-14-1 0,-1 0 0,1 1 0,-1-2 0,0 1 0,1 0 0,0 0 0,0-1 0,-1 1 0,-2-4 0,-23-7 0,10 5 0,-1 1 0,0 2 0,-1-1 0,1 2 0,-37-1 0,48 4 0,2-1 0,0 1 0,0 0 0,-1 1 0,2 0 0,-1 0 0,0 0 0,0 0 0,-10 5 0,-63 22 0,80-28 0,-1 0 0,1 0 0,0 0 0,0 0 0,0 0 0,-1 1 0,1-1 0,-1 0 0,1 0 0,0 0 0,0 0 0,0 0 0,-1 0 0,1 0 0,0 1 0,0-1 0,0 0 0,0 0 0,-1 0 0,1 0 0,0 1 0,-1-1 0,1 0 0,0 0 0,0 0 0,0 1 0,0-1 0,0 0 0,0 0 0,0 1 0,0-1 0,0 0 0,0 0 0,0 1 0,11 2 0,26-3 0,-29 0 0,21 0 0,-27 0 0,-18 0 0,-8-1 0,14 1 0,-1 0 0,1 0 0,0 0 0,0 1 0,-13 3 0,29-5 0,-1 1 0,1-1 0,-1 1 0,8 1 0,5 0 0,32 0 0,52-2 0,-70-3 0,-19 2 0,0 0 0,12 1 0,-12 1 0,-9-1 0,0 1 0,0 0 0,0 0 0,-1 1 0,8 0 0,-11-1 0,0 0 0,1 0 0,-1 0 0,0 0 0,0 0 0,0 0 0,0 0 0,0 0 0,0 0 0,0 0 0,1 0 0,-1 0 0,0 0 0,0 1 0,0-1 0,0 0 0,1 0 0,-1 0 0,0 0 0,0 1 0,0-1 0,0 0 0,0 0 0,0 0 0,0 0 0,0 0 0,0 0 0,0 0 0,0 0 0,0 1 0,0-1 0,0 0 0,0 0 0,0 0 0,0 0 0,0 0 0,0 1 0,-4 2 0,-8 2 0,-34-4 0,28-1 0,14 0 0,6 0 0,87 0 0,-134-9 0,20 5 0,17 2 0,-1 1 0,1 0 0,-11 0 0,-16 2 0,-56-2 0,92 1 0,-1 0 0,0 0 0,0 0 0,0 0 0,1 0 0,-1 0 0,0-1 0,0 1 0,0 0 0,0 0 0,0 0 0,0 0 0,0 0 0,0 0 0,0 0 0,0-1 0,0 1 0,0 0 0,0 0 0,0 0 0,0 0 0,0 0 0,0 0 0,0-1 0,0 1 0,0 0 0,0 0 0,0-1 0,0 1 0,0 0 0,0 0 0,0 0 0,0 0 0,0 0 0,0 0 0,0-1 0,0 1 0,0 0 0,0 0 0,0 0 0,0 0 0,0 0 0,-1 0 0,1 0 0,0 0 0,0 0 0,0-1 0,-1 1 0,1 0 0,0 0 0,0 0 0,0 0 0,0 0 0,0 0 0,0 0 0,-1 0 0,1 0 0,0 0 0,0 0 0,0 0 0,1-2 0,-10 2 0,0 1 0,6-1 0,1 0 0,0 0 0,-1 1 0,1-1 0,-1 1 0,1-1 0,0 1 0,-5 2 0,29-2 0,30-10 0,22 5 0,-56 2 0,-8 1 0,-1 1 0,13-1 0,-19 1 0,0 1 0,0-1 0,-1 0 0,1 1 0,0 0 0,0-1 0,-1 1 0,1 1 0,0-1 0,-1 0 0,0 0 0,4 2 0,-6-3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1 0,-8 0 0,-9 0 0,-9-1 0,0 1 0,-32 4 0,38-3 6,-1-1 0,-32-1 0,13-1-1389,36 1-5443</inkml:trace>
</inkml:ink>
</file>

<file path=ppt/ink/ink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393"/>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91"/>
    </inkml:context>
    <inkml:brush xml:id="br0">
      <inkml:brushProperty name="width" value="0.025" units="cm"/>
      <inkml:brushProperty name="height" value="0.025" units="cm"/>
      <inkml:brushProperty name="color" value="#66CC00"/>
    </inkml:brush>
  </inkml:definitions>
  <inkml:trace contextRef="#ctx0" brushRef="#br0">1 1 24575,'348'0'0,"-304"4"-1365,-40-4-5461</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5:25:34.866"/>
    </inkml:context>
    <inkml:brush xml:id="br0">
      <inkml:brushProperty name="width" value="0.025" units="cm"/>
      <inkml:brushProperty name="height" value="0.025" units="cm"/>
      <inkml:brushProperty name="color" value="#66CC00"/>
    </inkml:brush>
  </inkml:definitions>
  <inkml:trace contextRef="#ctx0" brushRef="#br0">0 107 24575,'5'0'0,"-1"0"0,0 0 0,1 0 0,-1-1 0,1 1 0,-1-1 0,0 0 0,0 0 0,1-1 0,-1 1 0,7-4 0,-10 4 0,4-2 0,0 0 0,0 0 0,1 1 0,-1 0 0,1 0 0,0 0 0,-1 1 0,1 0 0,0 0 0,9 0 0,-7 0 0,0-1 0,0 0 0,0 0 0,-1 0 0,15-7 0,6-3 0,18 6 0,-17 4 0,10-6 0,-28 5 0,-1 0 0,1 1 0,0 1 0,12 0 0,3 1 0,0 1 0,43 8 0,-53-2 0,-16-7 0,1 1 0,0 0 0,0-1 0,0 1 0,0-1 0,0 1 0,0-1 0,1 0 0,-1 1 0,0-1 0,0 0 0,0 0 0,0 0 0,0 0 0,0 0 0,1 0 0,-1 0 0,0 0 0,1-1 0,1 1 0,-1 0 0,0 0 0,0 1 0,1-1 0,-1 0 0,0 1 0,0 0 0,0-1 0,0 1 0,3 2 0,9 2 0,-39-13 0,26 8 0,16 8 0,19 6 0,-27-11 0,0 0 0,0 1 0,-1 0 0,1 1 0,13 9 0,-18-12 0,1 0 0,-1 0 0,1 0 0,-1-1 0,1 0 0,0 0 0,0 0 0,0-1 0,-1 1 0,1-1 0,0 0 0,0-1 0,8 0 0,6 0 0,-25 0 0,0-1 0,0 1 0,0-1 0,0 0 0,1-1 0,-1 1 0,1-1 0,-1 0 0,-5-5 0,-36-16 0,15 12 0,-2 1 0,1 2 0,-1 1 0,0 2 0,-61-3 0,80 9 0,4-1 0,-1 1 0,0 0 0,0 1 0,1 1 0,-1 0 0,1 0 0,-1 1 0,-16 7 0,-105 44 0,133-54 0,-1 0 0,1 0 0,-1 0 0,1 0 0,0 0 0,-1 1 0,1-1 0,-1 0 0,1 0 0,-1 0 0,1 1 0,0-1 0,-1 0 0,1 0 0,0 1 0,-1-1 0,1 0 0,0 1 0,-1-1 0,1 0 0,0 1 0,-1-1 0,1 1 0,0-1 0,0 0 0,0 1 0,0-1 0,-1 1 0,1-1 0,0 1 0,0-1 0,0 1 0,0-1 0,0 1 0,18 4 0,44-4 0,-49-2 0,36 1 0,-46 0 0,-30 0 0,-13-1 0,23 0 0,0 1 0,0 0 0,0 1 0,0 1 0,-20 5 0,46-8 0,0 0 0,0 0 0,0 1 0,13 2 0,7-1 0,54 1 0,87-4 0,-116-5 0,-33 3 0,0 1 0,21 1 0,-20 1 0,-16 0 0,1 1 0,-1 0 0,1 0 0,-1 1 0,12 1 0,-18-2 0,0 0 0,1 1 0,-1-1 0,0 0 0,0 0 0,0 0 0,1 0 0,-1 0 0,0 0 0,0 0 0,1 0 0,-1 0 0,0 0 0,0 1 0,0-1 0,0 0 0,1 0 0,-1 0 0,0 0 0,0 1 0,0-1 0,0 0 0,0 0 0,1 0 0,-1 1 0,0-1 0,0 0 0,0 0 0,0 0 0,0 1 0,0-1 0,0 0 0,0 0 0,0 1 0,0-1 0,0 0 0,0 1 0,-7 6 0,-13 2 0,-56-7 0,45-3 0,25 1 0,9 0 0,146 0 0,-225-16 0,35 8 0,27 5 0,0 0 0,0 2 0,-17-1 0,-28 3 0,-91-2 0,151 1 0,-1-1 0,0 1 0,0 0 0,0 0 0,1 0 0,-1 0 0,0-1 0,0 1 0,0 0 0,0 0 0,1 0 0,-1-1 0,0 1 0,0 0 0,0 0 0,0-1 0,0 1 0,0 0 0,0 0 0,0-1 0,0 1 0,0 0 0,0 0 0,0-1 0,0 1 0,0 0 0,0 0 0,0-1 0,0 1 0,0 0 0,0 0 0,0-1 0,0 1 0,0 0 0,0 0 0,0-1 0,-1 1 0,1 0 0,0 0 0,0 0 0,0-1 0,0 1 0,-1 0 0,1 0 0,0 0 0,0 0 0,0-1 0,-1 1 0,1 0 0,0 0 0,0 0 0,-1 0 0,1 0 0,0 0 0,0 0 0,-1 0 0,1 0 0,0 0 0,0 0 0,-1 0 0,4-5 0,-18 6 0,-1 1 0,12-2 0,0 0 0,0 0 0,0 1 0,0 0 0,0 0 0,0 0 0,0 0 0,-6 4 0,46-3 0,51-18 0,35 8 0,-92 5 0,-14 1 0,0 1 0,21 0 0,-32 1 0,-1 1 0,1-1 0,-1 1 0,1 0 0,0 1 0,-1-1 0,0 1 0,1 0 0,-1 0 0,0 0 0,0 0 0,6 5 0,-10-7 0,0 0 0,0 0 0,0 0 0,0 0 0,0 0 0,1 0 0,-1 0 0,0 1 0,0-1 0,0 0 0,0 0 0,0 0 0,0 0 0,0 0 0,0 0 0,0 0 0,0 0 0,0 1 0,0-1 0,1 0 0,-1 0 0,0 0 0,0 0 0,0 0 0,0 0 0,0 1 0,0-1 0,0 0 0,0 0 0,0 0 0,0 0 0,0 0 0,0 0 0,0 1 0,-1-1 0,1 0 0,0 0 0,0 0 0,0 0 0,0 0 0,0 0 0,0 0 0,0 1 0,0-1 0,0 0 0,0 0 0,0 0 0,0 0 0,-1 0 0,1 0 0,0 0 0,0 0 0,0 0 0,0 0 0,0 0 0,0 0 0,0 0 0,-1 1 0,-12 1 0,-15 0 0,-16-2 0,1 2 0,-53 8 0,62-6 6,0-2 0,-55-3 0,23-1-1389,60 2-5443</inkml:trace>
</inkml:ink>
</file>

<file path=ppt/ink/ink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385"/>
    </inkml:context>
    <inkml:brush xml:id="br0">
      <inkml:brushProperty name="width" value="0.1" units="cm"/>
      <inkml:brushProperty name="height" value="0.1" units="cm"/>
      <inkml:brushProperty name="color" value="#FFC114"/>
      <inkml:brushProperty name="ignorePressure" value="1"/>
    </inkml:brush>
  </inkml:definitions>
  <inkml:trace contextRef="#ctx0" brushRef="#br0">27 0,'209'0,"-444"0,1243 0,-1005 0</inkml:trace>
</inkml:ink>
</file>

<file path=ppt/ink/ink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386"/>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1,'1362'0,"-1357"0</inkml:trace>
</inkml:ink>
</file>

<file path=ppt/ink/ink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387"/>
    </inkml:context>
    <inkml:brush xml:id="br0">
      <inkml:brushProperty name="width" value="0.1" units="cm"/>
      <inkml:brushProperty name="height" value="0.1" units="cm"/>
      <inkml:brushProperty name="color" value="#FFC114"/>
      <inkml:brushProperty name="ignorePressure" value="1"/>
    </inkml:brush>
  </inkml:definitions>
  <inkml:trace contextRef="#ctx0" brushRef="#br0">186 1,'-185'768,"184"-764</inkml:trace>
</inkml:ink>
</file>

<file path=ppt/ink/ink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388"/>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0,'137'759,"-137"-757</inkml:trace>
</inkml:ink>
</file>

<file path=ppt/ink/ink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89"/>
    </inkml:context>
    <inkml:brush xml:id="br0">
      <inkml:brushProperty name="width" value="0.2" units="cm"/>
      <inkml:brushProperty name="height" value="0.2" units="cm"/>
      <inkml:brushProperty name="color" value="#FFC114"/>
    </inkml:brush>
  </inkml:definitions>
  <inkml:trace contextRef="#ctx0" brushRef="#br0">173 13 24575,'1'42'0,"-3"42"0,1-77 0,-1-1 0,0 1 0,0-1 0,-1 0 0,-4 8 0,-3 6 0,-3 5 0,9-18 0,0-1 0,1 1 0,-3 10 0,-6 34 0,-10 27 0,19-68 0,-1 0 0,-6 12 0,7-15 0,0-1 0,0 1 0,0 0 0,1 1 0,1-2 0,-1 2 0,0 6 0,1-8 0,1 0 0,-1 1 0,-1-2 0,-2 8 0,-3 16 0,6-23 0,-1-1 0,1 0 0,-1 0 0,-3 7 0,3-8 0,0 1 0,0-1 0,0 1 0,1-1 0,0 1 0,-1 8 0,2-7 0,-1 0 0,0 0 0,-2 10 0,2-13 0,1-3 0,0 0 0,0 0 0,1 1 0,-1-1 0,0 0 0,0 0 0,0 0 0,1 0 0,-1 0 0,0 1 0,0-1 0,0 0 0,1 0 0,-1 0 0,1 0 0,-1 0 0,0 0 0,0 0 0,0 0 0,1 0 0,-1 0 0,0 0 0,0 0 0,1 0 0,-1 0 0,1 0 0,-1 0 0,0 0 0,0 0 0,1 0 0,-1 0 0,0 0 0,0 0 0,1-1 0,13-1 0,-14 2 0,25-7 0,-17 5 0,0 0 0,1 0 0,-1 0 0,1 1 0,13 0 0,21 2 0,72-2 0,-90-2 0,17-1 0,-29 4 0,27 0 0,42 6 0,-62-5 0,41-1 0,4 0 0,-35 4 0,18-1 0,-11-4 0,54 2 0,-62 2 0,32 1 0,-15-5 0,65 2 0,-78 5 0,-28-4 0,-1-1 0,0 0 0,0 0 0,1 0 0,-1 0 0,0-1 0,0 0 0,0 1 0,1-1 0,-1-1 0,1 1 0,6-2 0,-10 2 0,-1 0 0,1 0 0,-1-1 0,1 1 0,-1 0 0,1-1 0,-1 1 0,1-1 0,-1 1 0,0-1 0,1 0 0,0 1 0,-1-1 0,0 1 0,0-1 0,1 1 0,-1-1 0,0 1 0,0-1 0,0 1 0,0-1 0,1 0 0,-1 1 0,0-1 0,0 1 0,0-1 0,0 0 0,0 0 0,-1 1 0,1-1 0,0 1 0,0-1 0,0 0 0,-1 0 0,-13-25 0,9 17 0,3 3 0,-1-1 0,1 0 0,1 1 0,-1-2 0,0-9 0,1 8 0,0 0 0,-5-16 0,3 17 0,1-1 0,-1-12 0,0 2 0,-12-58 0,8 9 0,5 57 0,1-1 0,1-13 0,0 17 0,0 0 0,0-1 0,-1 1 0,0 0 0,-1 0 0,-3-9 0,3 10 0,0 0 0,1 0 0,-2-13 0,-2-14 0,-1 5 0,6 24 0,-1-1 0,1 0 0,-2 1 0,1 0 0,-5-9 0,3 7 0,1 1 0,-1 0 0,2 0 0,-1-1 0,1 1 0,-1-11 0,2 16 0,-1 0 0,1 0 0,0 0 0,-1 0 0,0 0 0,0 0 0,1 0 0,-1 1 0,0-1 0,0 0 0,0 0 0,0 0 0,0 1 0,0-1 0,0 0 0,0 1 0,0-1 0,0 1 0,-1-1 0,1 1 0,0 0 0,0-1 0,0 1 0,-1 0 0,1 0 0,0 0 0,-2 0 0,-7-2 0,0 2 0,-13-1 0,20 1 0,-244 1 0,182 5 0,-140-6 0,138 7 0,11-11 0,36 1 0,16 3 0,-1 0 0,1 0 0,0 0 0,0 0 0,0 1 0,0-1 0,0 1 0,0 0 0,0 0 0,0 0 0,0 1 0,0-1 0,-5 3 0,8-2 0,-2-1 0,1 0 0,0 1 0,0-1 0,0 1 0,1 0 0,-1 0 0,0-1 0,1 1 0,-1 1 0,1-1 0,0 0 0,-1 0 0,2 0 0,-1 0 0,0 0 0,0 1 0,1-1 0,-1 0 0,1 1 0,0 3 0,0-4 0,0 0 0,0 0 0,0 0 0,0 0 0,0 0 0,1 0 0,-1 0 0,1 0 0,0 0 0,0-1 0,-1 1 0,2 0 0,-1 0 0,0 0 0,0-1 0,0 1 0,1-1 0,2 3 0,-2-3 0,1 1 0,-1-1 0,0 0 0,1 0 0,0 0 0,0 0 0,-1 0 0,1-1 0,0 1 0,0-1 0,0 0 0,0 1 0,-1-1 0,4-1 0,133 7 0,-91-5 0,44-2 0,-63-2 0,17-1 0,53-2 0,35 11 0,-127-4 0,1-1 0,-1 1 0,0 0 0,0 1 0,0 0 0,0 0 0,-1 0 0,1 1 0,-1 0 0,0 0 0,1 0 0,8 6 0,-13-6 0,0-1 0,1 0 0,-1 1 0,0 0 0,0-1 0,0 1 0,-1 0 0,1 0 0,-1 0 0,1 0 0,-2 0 0,1 0 0,0 0 0,0 0 0,-1 0 0,0 0 0,1 0 0,-1 0 0,-1 1 0,1-1 0,0 0 0,-1 0 0,-1 4 0,2-6 0,-2 0 0,2 0 0,-1 0 0,1 0 0,-2 0 0,2 0 0,-1-1 0,-1 1 0,2 0 0,-1 0 0,-1 0 0,1-1 0,0 1 0,0-1 0,0 1 0,-1-1 0,1 1 0,0-1 0,0 0 0,0 1 0,-1-1 0,1 0 0,-2 0 0,-5 1 0,0-1 0,-14-1 0,11 1 0,-7 0 0,0 1 0,-34 7 0,52-8 0,-27 3 0,0-1 0,-1-1 0,-27-3 0,2 1 0,40 0 0,1 0 0,0 0 0,-21-6 0,21 4 0,0 1 0,0 0 0,-22-1 0,-35-4 0,67 7 0,-22 0 0,-2 0 0,-34 6 0,49-5 0,5 0 0,1 0 0,-1 0 0,-8 3 0,12-3 0,0-1 0,1 1 0,-1 0 0,1-1 0,-1 1 0,1 0 0,0 0 0,0 0 0,0 0 0,-1 0 0,1 0 0,1 0 0,-2 0 0,1 1 0,1-1 0,-1 1 0,-1 1 0,-6 13 0,6-13 0,0 0 0,0 0 0,1 1 0,-1-1 0,1 0 0,0 1 0,0 3 0,1-6 0,0 1 0,0-1 0,0 0 0,0 0 0,0 0 0,1 0 0,0 0 0,-1 0 0,0 0 0,1 0 0,-1 0 0,1 0 0,0 0 0,0 0 0,-1 0 0,1 0 0,0-1 0,0 1 0,0 0 0,0 0 0,0 0 0,0-1 0,0 1 0,0-1 0,1 1 0,-1-1 0,1 1 0,7 2 0,-2 0 0,2-1 0,0 0 0,-1 0 0,1-1 0,15 2 0,57-3 0,-35-2 0,457 2 0,-498 1 0,1 1 0,0-1 0,-2 1 0,2-1 0,-1 2 0,0-1 0,0 0 0,0 1 0,7 5 0,-2-1 0,-8-7 0,-1 1 0,1 0 0,-1 1 0,1-1 0,-1 0 0,1 1 0,-1-1 0,0 0 0,0 0 0,0 1 0,0 0 0,0-1 0,-1 1 0,1-1 0,0 1 0,-1 0 0,1 1 0,-1-2 0,0 0 0,0 0 0,0 0 0,0-1 0,0 2 0,0-2 0,-1 1 0,1 0 0,0 0 0,0-1 0,0 1 0,-1 0 0,0 0 0,1-1 0,0 1 0,-1 0 0,1 0 0,-1-1 0,0 1 0,1-1 0,-1 1 0,0-1 0,0 1 0,1-1 0,-2 1 0,2-1 0,-1 1 0,0-1 0,0 0 0,0 0 0,1 1 0,-2-1 0,2 0 0,-1 0 0,0 0 0,-2 0 0,-17 2 0,0-1 0,-28-3 0,3 1 0,-98 5 0,-10-1 0,-9 5 0,76-3 0,-7-6 0,-15 3 0,107-2 0,-1 0 0,1 0 0,-1 0 0,0 1 0,0-1 0,1 0 0,-1 1 0,0-1 0,1 1 0,-1 0 0,1-1 0,0 1 0,-1 0 0,1 0 0,0 0 0,0 0 0,-1 0 0,1 0 0,-1 2 0,2-2 0,-1-1 0,1 1 0,-1 0 0,1 0 0,0 0 0,0 0 0,0-1 0,0 1 0,0 0 0,0 0 0,0 0 0,0-1 0,0 1 0,0 0 0,0 0 0,0 0 0,1 0 0,-1-1 0,1 1 0,-1 0 0,0 0 0,1-1 0,-1 1 0,1 0 0,0-1 0,-1 1 0,1-1 0,0 1 0,-1 0 0,1-1 0,0 1 0,0-1 0,0 1 0,1 0 0,2 0 0,-1 1 0,1-1 0,0 1 0,0-1 0,1 0 0,-2-1 0,1 1 0,1-1 0,5 1 0,17 1 0,0 4 0,1-3 0,41 3 0,58-7 0,-52 0 0,348 1 0,-421 1 0,1-1 0,-1 0 0,0 1 0,1-1 0,-1 1 0,1 0 0,-1 0 0,0 0 0,0 0 0,0 0 0,1 1 0,-2-1 0,1 0 0,0 1 0,0-1 0,0 1 0,2 3 0,4 4 0,-1 0 0,8 13 0,-9-11 0,-5-11 0,0 1 0,-1-1 0,0 1 0,1-1 0,-1 0 0,0 1 0,0-1 0,1 1 0,-1-1 0,1 1 0,-1-1 0,0 1 0,0 0 0,0 0 0,0-1 0,0 1 0,0-1 0,0 1 0,0-1 0,0 1 0,0-1 0,0 1 0,0-1 0,0 1 0,-1-1 0,1 1 0,0 0 0,-1-1 0,1 0 0,0 1 0,-1 0 0,1 0 0,-2 0 0,0 0 0,1-1 0,-1 1 0,0 0 0,0-1 0,0 1 0,0-1 0,0 1 0,1-1 0,-4 0 0,-23 3 0,-1-2 0,0-1 0,1-2 0,-31-4 0,-59-2 0,-435 9-1365</inkml:trace>
</inkml:ink>
</file>

<file path=ppt/ink/ink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382"/>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1,'1184'0,"-1198"0,7 0</inkml:trace>
</inkml:ink>
</file>

<file path=ppt/ink/ink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83"/>
    </inkml:context>
    <inkml:brush xml:id="br0">
      <inkml:brushProperty name="width" value="0.1" units="cm"/>
      <inkml:brushProperty name="height" value="0.1" units="cm"/>
      <inkml:brushProperty name="color" value="#FFC114"/>
    </inkml:brush>
  </inkml:definitions>
  <inkml:trace contextRef="#ctx0" brushRef="#br0">1 224 24575,'1'0'0,"0"0"0,0-1 0,0 1 0,0-1 0,0 0 0,0 1 0,0-1 0,0 0 0,0 1 0,0-2 0,-1 2 0,1-1 0,0 0 0,-1 0 0,1 0 0,-1 0 0,1 0 0,0 0 0,-1-2 0,10-9 0,-1 4 0,0 1 0,-1-2 0,1 2 0,-2-2 0,1 0 0,6-12 0,27-28 0,-39 46 0,0 0 0,1 1 0,0 0 0,-1 0 0,1 0 0,0 0 0,0 1 0,5-3 0,14-9 0,-18 10 0,1-1 0,0 2 0,1-1 0,-2 1 0,2-1 0,-1 1 0,1 0 0,8-2 0,23-9 0,-36 13 0,0-1 0,0 1 0,0 0 0,0-1 0,0 1 0,1-1 0,-1 1 0,0 0 0,0 0 0,0 0 0,0 0 0,0-1 0,0 1 0,1 0 0,-1 1 0,0-1 0,1 0 0,0 1 0,-1-1 0,1 1 0,-1 0 0,0-1 0,0 1 0,0 0 0,0 0 0,0 0 0,0 0 0,0 0 0,0 0 0,0 0 0,1 2 0,1 1 0,1 0 0,0-1 0,0 1 0,0 0 0,1-1 0,-1 0 0,1 0 0,0 0 0,0-1 0,7 3 0,-4-1 0,0-1 0,13 11 0,-15-12 0,-2 1 0,2-1 0,-1 1 0,10 1 0,-9-2 0,2 1 0,-5-3 0,-1 1 0,0 0 0,0 0 0,1-1 0,-2 1 0,2 0 0,-1 0 0,-1 1 0,2-1 0,1 3 0,7 6 0,2 2 0,-1-1 0,1-1 0,1 0 0,-1-1 0,29 15 0,3-3 0,-45-21 0,0 0 0,1 0 0,-1 0 0,0 0 0,0 0 0,0 0 0,0 0 0,0 0 0,0 0 0,0 0 0,1 0 0,-1 0 0,0 0 0,0 0 0,0 1 0,0-1 0,0 0 0,0 0 0,0 0 0,0 0 0,0 0 0,0 0 0,0 0 0,0 0 0,1 1 0,-1-1 0,0 0 0,0 0 0,0 0 0,0 0 0,0 0 0,0 0 0,0 1 0,0-1 0,0 0 0,0 0 0,0 0 0,0 0 0,0 0 0,-1 1 0,-5 3 0,-9-1 0,-6-2 0,0 0 0,-29-3 0,23 0 0,-21-2 0,-51-2 0,53 0 0,27 3 0,0 1 0,-23-1 0,12 4 0,-45-2 0,74 1 0,1 0 0,-1 0 0,0 0 0,0 0 0,1 0 0,-1-1 0,1 1 0,-2 0 0,2 0 0,-1 0 0,1-1 0,-1 1 0,0 0 0,1-1 0,-1 1 0,1-1 0,-1 1 0,0 0 0,1-1 0,0 1 0,-1-1 0,0 1 0,1-1 0,0 1 0,0-1 0,-1 0 0,1 0 0,0 1 0,0-1 0,0 1 0,-1-1 0,1 1 0,0-1 0,0 0 0,0 1 0,0-1 0,0 0 0,0 1 0,0-1 0,1 0 0,-1 1 0,0-1 0,0 0 0,0 1 0,0-1 0,1 0 0,0-1 0,0-1 0,1 1 0,-1-1 0,1 1 0,-1-1 0,1 1 0,-1 0 0,1 0 0,0 0 0,3-2 0,9-8 0,-13 10 0,1 0 0,0 0 0,0 0 0,1 1 0,-1-1 0,0 0 0,5-1 0,28-20 0,1 10 0,-21 8 0,-12 4 0,0 0 0,0 0 0,1 0 0,-1 0 0,1 0 0,-1 1 0,1-1 0,-1 1 0,0-1 0,1 1 0,0 0 0,-1 1 0,6 0 0,1 2 0,1 1 0,-1 0 0,0 1 0,0 0 0,10 6 0,-4-2 0,-7-4 0,-2-1 0,1 2 0,-1-2 0,0 2 0,-1 0 0,1 0 0,9 12 0,-15-18 0,1 1 0,-1 1 0,0-2 0,0 1 0,1 0 0,-1-1 0,0 1 0,1-1 0,-1 1 0,3 0 0,0 0 0,-13-1 0,-19 0 0,6 0 0,0-1 0,0 0 0,-38-8 0,51 7 0,0 1 0,0 1 0,0-1 0,0 1 0,-11 1 0,-24-1 0,44 0 0,-1 1 0,1-1 0,0 0 0,-1 0 0,0-1 0,1 1 0,-1 0 0,1 0 0,0 0 0,-1 0 0,0 0 0,1 0 0,0 0 0,-1-1 0,1 1 0,0 0 0,-1 0 0,0 0 0,1-1 0,0 0 0,0 1 0,-1 0 0,1 0 0,0-1 0,0 1 0,-1 0 0,0-1 0,1 0 0,0 1 0,1-1 0,-1 1 0,0-1 0,0 1 0,1-1 0,-1 0 0,0 1 0,0-1 0,0 0 0,1 1 0,-1-1 0,0 1 0,1 0 0,-1-1 0,2 0 0,24-19 0,-22 18 0,-1 0 0,0 0 0,0 1 0,0 0 0,0 0 0,1 0 0,-1 1 0,1-1 0,-1 0 0,1 1 0,-1-1 0,1 1 0,-1 0 0,1 0 0,-1 1 0,0 0 0,1-1 0,4 2 0,-5-1 0,-1-1 0,0 1 0,0 0 0,0-1 0,0 1 0,0 0 0,0 1 0,-1-1 0,1 0 0,0 0 0,0 0 0,1 3 0,-1-3 0,-2 0 0,1 0 0,-1 0 0,1 1 0,0-1 0,-1 0 0,0 0 0,1 1 0,-1-1 0,0 0 0,0 0 0,0 0 0,0 0 0,0 1 0,0-1 0,0 0 0,0 1 0,0-1 0,0 0 0,-1 0 0,0 2 0,0-1 0,0-1 0,0 1 0,0-1 0,0 0 0,-1 1 0,1 0 0,0-1 0,-1 0 0,1 0 0,-1 0 0,1 0 0,-1 1 0,0-1 0,1-1 0,-1 1 0,0 0 0,-2 0 0,-6 2 0,1 0 0,-14 1 0,3 1 0,7-3-4,-1 0-1,0-1 1,-1 0-1,2-1 1,-22-1-1,-3 0-1333</inkml:trace>
</inkml:ink>
</file>

<file path=ppt/ink/ink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84"/>
    </inkml:context>
    <inkml:brush xml:id="br0">
      <inkml:brushProperty name="width" value="0.1" units="cm"/>
      <inkml:brushProperty name="height" value="0.1" units="cm"/>
      <inkml:brushProperty name="color" value="#FFC114"/>
    </inkml:brush>
  </inkml:definitions>
  <inkml:trace contextRef="#ctx0" brushRef="#br0">232 55 24575,'-2'-2'0,"1"1"0,-1-1 0,0 1 0,0 0 0,0 0 0,1 0 0,-1-1 0,-1 1 0,2 0 0,-2 1 0,-2-2 0,2 1 0,-1-1 0,0-1 0,0 1 0,0 0 0,0-1 0,-4-4 0,-9-6 0,15 12 0,0 0 0,0 0 0,0 1 0,1-1 0,-2 0 0,1 1 0,0-1 0,0 1 0,0 0 0,0 0 0,0-1 0,-1 1 0,1 0 0,0 0 0,0 1 0,0-1 0,-4 1 0,2 0 0,1 0 0,-1 0 0,1 0 0,0 0 0,0 0 0,0 1 0,0 0 0,0 0 0,0-1 0,-3 4 0,3-2 0,-1-1 0,1 0 0,-1 0 0,0 0 0,1 0 0,-1-1 0,-1 0 0,-3 2 0,2-2 0,2 1 0,-1 0 0,0-1 0,1 2 0,-8 3 0,12-6 0,0 0 0,-1 0 0,1 0 0,0 0 0,0 1 0,-1-1 0,1 0 0,0 0 0,-1 1 0,1-1 0,0 0 0,0 0 0,0 0 0,0 0 0,-1 1 0,1-1 0,0 0 0,0 0 0,0 0 0,0 1 0,0-1 0,0 0 0,0 0 0,0 0 0,-1 1 0,1-1 0,0 0 0,0 0 0,0 1 0,0-1 0,0 0 0,0 0 0,0 0 0,0 1 0,0-1 0,1 0 0,9 2 0,18-6 0,-18 2 45,1 1-1,13-1 1,13-1-1544</inkml:trace>
</inkml:ink>
</file>

<file path=ppt/ink/ink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366"/>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0,'1024'0,"-1020"0</inkml:trace>
</inkml:ink>
</file>

<file path=ppt/ink/ink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367"/>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0,0 0,-2 0,2 0,-1 0,1 0,0 0,0 0,0 0,-1 0</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4T05:26:13.716"/>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1,'804'0,"-798"0</inkml:trace>
</inkml:ink>
</file>

<file path=ppt/ink/ink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68"/>
    </inkml:context>
    <inkml:brush xml:id="br0">
      <inkml:brushProperty name="width" value="0.05" units="cm"/>
      <inkml:brushProperty name="height" value="0.05" units="cm"/>
      <inkml:brushProperty name="color" value="#E71224"/>
    </inkml:brush>
  </inkml:definitions>
  <inkml:trace contextRef="#ctx0" brushRef="#br0">0 14 24575,'197'0'0,"-192"-1"0,0 1 0,0-1 0,0 0 0,9-3 0,17-2 0,-10 6 0,33 3 0,-41-3 0,13 2 0,57 3 0,-29-8 0,-35 2 0,43 1 0,27 3 0,94 4 0,-171-8 0,-1 1 0,12-3 0,-14 1 0,4 1 13,-1 0-1,21 2 0,-7 0-1414</inkml:trace>
</inkml:ink>
</file>

<file path=ppt/ink/ink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69"/>
    </inkml:context>
    <inkml:brush xml:id="br0">
      <inkml:brushProperty name="width" value="0.2" units="cm"/>
      <inkml:brushProperty name="height" value="0.2" units="cm"/>
      <inkml:brushProperty name="color" value="#E71224"/>
    </inkml:brush>
  </inkml:definitions>
  <inkml:trace contextRef="#ctx0" brushRef="#br0">1 1317 24575,'0'-2'0,"1"0"0,-1 0 0,1 0 0,-1 0 0,2 0 0,-2 0 0,1 0 0,1 0 0,-1 0 0,0 0 0,0 1 0,4-4 0,8-12 0,-2-14 0,-8 23 0,-1 2 0,1-2 0,0 1 0,8-13 0,-8 15 0,0 1 0,0-1 0,-1 0 0,-1 0 0,1 0 0,0-1 0,-1 1 0,0 0 0,0-11 0,0 14 0,-1 0 0,1-1 0,-1 0 0,2 1 0,-1 0 0,0-1 0,0 1 0,0 0 0,4-4 0,-4 5 0,1-1 0,-1 0 0,1-1 0,-1 1 0,-1 0 0,2 0 0,-1-1 0,-1 1 0,1 0 0,0 0 0,-1-5 0,0 5 0,0 1 0,0-1 0,0 0 0,0 0 0,0 1 0,0-1 0,0 0 0,1 0 0,-1 0 0,1 1 0,0-1 0,-1 0 0,1 1 0,0-1 0,0 1 0,0-1 0,1 1 0,-1-1 0,0 1 0,2-2 0,-2 2 0,0 0 0,0 0 0,-1-1 0,1 1 0,-1-1 0,1 1 0,0 0 0,-1-1 0,0 0 0,0 1 0,1 0 0,-1-1 0,0-1 0,0 1 0,0 0 0,0 0 0,0 0 0,0 1 0,1-2 0,0 2 0,-1-1 0,3-3 0,0-1 0,1-1 0,-1 0 0,0 0 0,-1 0 0,0 0 0,0 0 0,-1 0 0,1-12 0,-1 16 0,0-2 0,0 2 0,1-1 0,-1 0 0,4-4 0,2-9 0,-2 5 0,-1 1 0,10-16 0,-14 26 0,8-14 0,-8 14 0,0 1 0,0 0 0,1-1 0,-1 1 0,0-1 0,0 1 0,0 0 0,0-1 0,0 1 0,0-1 0,0 1 0,0 0 0,0-1 0,0 0 0,0 1 0,0-1 0,0 1 0,0 0 0,0-1 0,0 1 0,0-1 0,0 1 0,-1 0 0,1-1 0,0 1 0,0 0 0,0-1 0,-1 1 0,1 0 0,-1-1 0,1 1 0,-1 0 0,1 0 0,0 0 0,0 0 0,0 0 0,-1 0 0,1 0 0,0 0 0,-1 0 0,1 0 0,0 0 0,0 0 0,0 0 0,0 0 0,-1 0 0,1 0 0,0 1 0,0-1 0,0 0 0,0 0 0,0 0 0,-1 0 0,1 0 0,0 0 0,0 1 0,0-1 0,-1 0 0,1 0 0,0 0 0,0 0 0,0 1 0,0-1 0,0 0 0,0 0 0,0 0 0,0 0 0,0 1 0,0-1 0,0 0 0,0 0 0,0 0 0,0 1 0,0-1 0,0 0 0,0 0 0,0 0 0,0 0 0,0 1 0,0-1 0,1 0 0,-1 0 0,0 1 0,1-1 0,-1 1 0,0-1 0,0 0 0,0 0 0,0 0 0,0 1 0,0-1 0,0 0 0,1 0 0,-1 0 0,0 0 0,0 1 0,0-1 0,0 0 0,1 0 0,-1 0 0,0 0 0,1 0 0,-1 0 0,0 1 0,0-1 0,0 0 0,1 0 0,-1 0 0,0 0 0,0 0 0,1 0 0,-1 0 0,1 0 0,-1 0 0,0 0 0,0 0 0,0 0 0,1 0 0,-1 0 0,0 0 0,0 0 0,1 0 0,-1-1 0,0 1 0,1 0 0,-1 0 0,0 0 0,0 0 0,0 0 0,1 0 0,-1-1 0,0 1 0,0 0 0,0 0 0,0 0 0,0 0 0,1-1 0,-1 1 0,0 0 0,0 0 0,1-1 0,-1 0 0,1 0 0,-1 0 0,1 0 0,0 1 0,-1-1 0,1 0 0,-1 0 0,0 0 0,0 0 0,1 0 0,-1 0 0,1 0 0,-1 0 0,0 0 0,0 0 0,0-2 0,1-9 0,-1 12 0,0-1 0,0 1 0,1 0 0,-1 0 0,0-1 0,1 1 0,-1 0 0,0 0 0,0 0 0,0-1 0,1 1 0,-1 0 0,0 0 0,0 0 0,0 0 0,1-1 0,-1 1 0,1 0 0,-1 0 0,0 0 0,0 0 0,1 0 0,-1 0 0,0 0 0,1 0 0,-1 0 0,1 0 0,-1 0 0,0 0 0,0 0 0,1 0 0,-1 0 0,0 0 0,0 0 0,1 0 0,-1 0 0,1 0 0,-1 1 0,1 2 0,-10-1 0,9-2 0,-1 0 0,0 0 0,0 1 0,0-1 0,0 0 0,0-1 0,1 1 0,-1 0 0,0 0 0,0 0 0,0 0 0,0 0 0,-1-1 0,2 1 0,0 0 0,0-1 0,0 1 0,-1 0 0,1 0 0,0 0 0,-1-1 0,1 1 0,0 0 0,0 0 0,0-1 0,0 1 0,0 0 0,0 0 0,0-1 0,-1 1 0,1 0 0,0 0 0,0-1 0,0 1 0,0 0 0,0-1 0,0 1 0,0 0 0,1-4 0,0 2 0,0-1 0,0 0 0,1 0 0,2-4 0,5-11 0,-7 13 0,-1 0 0,1 1 0,1-1 0,3-5 0,-5 7 0,2-1 0,-1 0 0,-1 0 0,1 0 0,-1 1 0,1-7 0,-1 8 0,-1-1 0,1 1 0,0 0 0,-1 0 0,1 0 0,1 0 0,-2 0 0,1 0 0,1 0 0,1-1 0,5-10 0,-7 11 0,0 0 0,0 1 0,-1-1 0,0-1 0,0 2 0,1-1 0,-1 0 0,-1-4 0,1 4 0,0 0 0,0 0 0,0 0 0,0 0 0,1 0 0,-1 0 0,0 0 0,3-3 0,-1-1 0,1 1 0,-2-1 0,1 0 0,1-6 0,0-2 0,4 2 0,-7 11 0,2 0 0,-2 0 0,1 0 0,-1 0 0,1-1 0,0 1 0,-1 0 0,1 0 0,-1 0 0,0 0 0,0 0 0,1-3 0,0 1 0,-1 0 0,1 0 0,-1 0 0,2-1 0,-2 2 0,1-1 0,1 0 0,-1 0 0,1 0 0,4-4 0,-4 4 0,0 0 0,0-1 0,0 1 0,0 0 0,0-1 0,-1 0 0,2-6 0,-1 3 0,0-1 0,0 0 0,2 0 0,6-12 0,-2 3 0,1-3 0,-6 12 0,0 1 0,0 0 0,7-10 0,19-32 0,-11 27 0,-9 10 0,-7 10 0,-5 4 0,2-4 0,1 2 0,0 0 0,-1-1 0,1 1 0,0 0 0,0 0 0,0-1 0,0 1 0,0 0 0,0 0 0,0 0 0,0-1 0,-1 1 0,1 0 0,0 0 0,0 0 0,0 0 0,0 0 0,-1-1 0,1 1 0,0 0 0,-1 0 0,1-1 0,0 1 0,0 0 0,0 0 0,-1 0 0,1 0 0,0 0 0,0 0 0,-1 0 0,1 0 0,0 0 0,-1 0 0,1 0 0,0 0 0,0 0 0,-1 0 0,1 0 0,0 0 0,0 0 0,0 0 0,-1 0 0,1 0 0,-1 1 0,1-1 0,0 0 0,0 0 0,0 1 0,-1-1 0,1 0 0,0 0 0,0 0 0,0-1 0,0-2 0,1 1 0,0-1 0,0 0 0,0 1 0,0-1 0,0 0 0,1 1 0,3-5 0,-2 3 0,1 0 0,-1-1 0,0 1 0,0-1 0,-1 1 0,1-1 0,2-8 0,-2 5 0,3-5 0,1 1 0,12-16 0,-7 8 0,-10 17 0,-1 0 0,1 1 0,-1-2 0,0 1 0,1-5 0,-2 6 0,1-1 0,-1 0 0,2 0 0,-2 1 0,1-1 0,1 0 0,-1 1 0,3-3 0,0-1-86,-2 3-56,-1 1 0,1 0 0,-1 1 0,1-2 0,0 2-1,0-1 1,0 0 0,3-1 0</inkml:trace>
</inkml:ink>
</file>

<file path=ppt/ink/ink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79"/>
    </inkml:context>
    <inkml:brush xml:id="br0">
      <inkml:brushProperty name="width" value="0.05" units="cm"/>
      <inkml:brushProperty name="height" value="0.05" units="cm"/>
      <inkml:brushProperty name="color" value="#E71224"/>
    </inkml:brush>
  </inkml:definitions>
  <inkml:trace contextRef="#ctx0" brushRef="#br0">987 13 24575,'-9'1'0,"0"-1"0,-16 5 0,20-4 0,0 0 0,0 0 0,-1 0 0,1 0 0,-1-1 0,1 0 0,0 0 0,-1 0 0,1 0 0,0-1 0,-8-1 0,1-2 0,0 2 0,-1 0 0,1 0 0,-1 1 0,1-1 0,0 2 0,-22 2 0,-30-2 0,19-4 0,-30-2 0,-184 6 0,210 4 0,18-1 0,5 0 0,-10 0 0,-131-3-1365</inkml:trace>
</inkml:ink>
</file>

<file path=ppt/ink/ink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80"/>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81"/>
    </inkml:context>
    <inkml:brush xml:id="br0">
      <inkml:brushProperty name="width" value="0.2" units="cm"/>
      <inkml:brushProperty name="height" value="0.2" units="cm"/>
      <inkml:brushProperty name="color" value="#E71224"/>
    </inkml:brush>
  </inkml:definitions>
  <inkml:trace contextRef="#ctx0" brushRef="#br0">0 1215 24575,'15'-4'0,"1"1"0,17-2 0,5-1 0,-24 4 0,-1 1 0,0 0 0,25 3 0,-3-1 0,88 4 0,-41-1 0,21-4 0,18 0 0,-115 1 0,-1 1 0,1-1 0,-1 0 0,0 1 0,0 0 0,9 4 0,8 3 0,-21-8 0,0-1 0,1 1 0,-1 0 0,0 0 0,0-1 0,1 1 0,-2 1 0,1-1 0,1-1 0,0 3 0,10 7 0,-13-12 0,-1 1 0,1-1 0,0-1 0,0 1 0,0 0 0,0 0 0,1-1 0,-1 1 0,1 0 0,0 0 0,-1-1 0,1-2 0,1 2 0,0 0 0,0 0 0,0 1 0,-1-2 0,1 2 0,-1-1 0,0 0 0,0 0 0,0 0 0,0 0 0,0 0 0,-1 0 0,1 0 0,-3-3 0,0-4 0,1 0 0,-3-20 0,3 18 0,-5-19 0,3 17 0,2 12 0,1-2 0,-1 2 0,2-1 0,-1-1 0,0 2 0,0-1 0,1-1 0,0 1 0,0 0 0,0-5 0,3 13 0,-3-4 0,1 0 0,0-1 0,-1 1 0,0 0 0,1 0 0,-1 0 0,0-1 0,0 1 0,1 0 0,-1 0 0,0 0 0,0-1 0,0 1 0,0 0 0,0 0 0,0 0 0,0 0 0,0 0 0,-1-1 0,1 1 0,0 0 0,-1 1 0,-2 1 0,0 0 0,0-1 0,-1 1 0,0-1 0,1 1 0,-1-1 0,0 0 0,0 0 0,0-1 0,-7 2 0,-15 8 0,23-9 0,0-1 0,0 0 0,-1 0 0,1 0 0,0 0 0,-1-1 0,0 1 0,-6-1 0,-32 0 0,19-1 0,0 1 0,-2 0 0,0 0 0,0 1 0,-33 6 0,-53 10 0,104-17 0,-9 2 0,1-1 0,-1-1 0,0-1 0,1 1 0,-1-2 0,-25-5 0,37 6 0,0 0 0,1 0 0,0 0 0,0-1 0,0 0 0,0 1 0,0-1 0,0 0 0,0 0 0,-2-2 0,4 3 0,0 0 0,0 1 0,1-1 0,-1 0 0,1 0 0,-1 0 0,0 0 0,1 0 0,-1 0 0,1 0 0,0 0 0,0 1 0,-1-1 0,1 0 0,0 0 0,-1-1 0,1 1 0,0 0 0,0 0 0,1 0 0,-1 1 0,0-1 0,1 0 0,-1 0 0,0-1 0,0 1 0,1 1 0,-1-1 0,1 0 0,0 0 0,-1 0 0,1 0 0,-1 1 0,1-1 0,1-1 0,1-1 0,0 0 0,1 0 0,0 1 0,-1-1 0,1 1 0,0-1 0,0 1 0,1 1 0,-1-1 0,0 0 0,6-1 0,3 0 0,0 1 0,21-2 0,-9 2 0,57-12 0,-55 9 0,-22 4 0,-1 0 0,1-1 0,0 1 0,0 1 0,0-1 0,9 1 0,16 2 0,49-3 0,-47-5 0,-17 2 0,8 1 0,-18 2 0,0 1 0,0-1 0,0 0 0,1 0 0,-1-1 0,7-2 0,-12 4 0,0 0 0,0 0 0,0 0 0,0 0 0,0 0 0,0 0 0,0 0 0,0 0 0,0 0 0,0 0 0,0 0 0,0 0 0,0 0 0,0 0 0,0 0 0,0 0 0,0 0 0,1-1 0,-1 1 0,0 0 0,0 0 0,0 0 0,0 0 0,0 0 0,0 0 0,0 0 0,0 0 0,0 0 0,0 0 0,0 0 0,0 0 0,0 0 0,0-1 0,0 1 0,0 0 0,-1 0 0,1 0 0,0 0 0,0 0 0,0 0 0,0-1 0,0 1 0,0 0 0,0 0 0,0 0 0,0 0 0,0 0 0,0 0 0,0 0 0,-6-3 0,-7-1 0,-4 1 0,0 1 0,0 0 0,1 2 0,-1 0 0,0 0 0,-18 3 0,17-1 0,-10 1 0,-32 0 0,26-4 0,-45-7 0,65 7 0,9 1 0,2 0 0,-1 0 0,-1-1 0,2 1 0,-6-2 0,8 2 0,0-1 0,0 1 0,1 0 0,-1-1 0,0 0 0,0 1 0,1 0 0,-1-1 0,0 1 0,1-1 0,-1 1 0,1-1 0,-1 0 0,0 1 0,1-1 0,0 1 0,-1-1 0,1 0 0,0 1 0,0-1 0,-1 0 0,1 0 0,-1 0 0,1 1 0,0-1 0,0 0 0,0 1 0,0-1 0,0-1 0,0-56 0,-1 34 0,4-34 0,1 30 0,6-38 0,0 31 0,1 1 0,18-38 0,8-18 0,-33 80 0,-1 1 0,3-18 0,2-10 0,-8 37 0,0 0 0,0 0 0,0 1 0,0-1 0,0 0 0,0 0 0,0 0 0,0 0 0,1 0 0,-1 0 0,0 0 0,0 0 0,0 0 0,0 0 0,0 0 0,0 0 0,0 0 0,0 0 0,0 0 0,0 0 0,0 0 0,0 0 0,0 0 0,0 0 0,0 0 0,0 0 0,1 0 0,-1 0 0,0 0 0,0-1 0,0 9 0,-2 10 0,-10 52 0,0 128 0,13-171 0,1-1 0,3 1 0,11 43 0,-11-49 0,-2 2 0,0-2 0,-1 25 0,18-132 0,-12 59 0,-1 0 0,-2-1 0,2-40 0,-6 9 0,-3-70 0,-1 77 0,-1-31 0,7 28 0,-2 49 0,0-1 0,0 1 0,1-1 0,0 1 0,0-1 0,5-7 0,-5 15 0,-1 6 0,-1 7 0,2 93 0,31 193 0,-8-189 0,-18-86 0,2 0 0,16 35 0,-15-38 0,4 4 0,-10-43 0,-1-158 0,-4 100 0,0 43 0,-11-60 0,-17-32 0,23 99 0,-12-40 0,13 45 0,1-1 0,1 0 0,1-28 0,2 35 0,-1 8 0,1 0 0,0-1 0,1 0 0,-1 1 0,2 0 0,2-11 0,-4 17 0,0 0 0,0 0 0,0 0 0,0 0 0,0 0 0,0 0 0,0 0 0,0 0 0,0 0 0,0 0 0,0-1 0,0 1 0,0 0 0,0 0 0,0 0 0,0 0 0,0 0 0,0 0 0,1 0 0,-1 0 0,0 0 0,0 0 0,0 0 0,0 0 0,0 0 0,0 0 0,0 0 0,0 0 0,0 0 0,1 0 0,-1 0 0,0 0 0,0 0 0,0 0 0,0 0 0,0 0 0,0 0 0,0 0 0,0 0 0,0 0 0,0 0 0,0 0 0,0 0 0,0 0 0,0 0 0,0 0 0,0 0 0,0 0 0,1 0 0,-1 0 0,0 0 0,0 0 0,0 0 0,0 0 0,0 0 0,0 1 0,0-1 0,0 0 0,0 0 0,4 6 0,3 10 0,-6-14 0,58 174 0,-36-98 0,-17-51 0,6 47 0,-7-34 0,9 27 0,13 47 0,-10-51 0,-12-47 0,3 30 0,-9-73 0,-34-177 0,-2-12 0,-1 70 0,32 127 0,-31-118 0,34 125 0,-6-27 0,9 36 0,0 0 0,-1 0 0,2 1 0,-1-1 0,0 0 0,0 0 0,1 0 0,-1 1 0,2-1 0,-2 1 0,4-5 0,1-1 0,-2-1 0,1 1 0,3-11 0,4-10 0,-11 29 0,0 0 0,0-1 0,0 1 0,0 0 0,0 0 0,0 0 0,0 0 0,0 0 0,0 0 0,0 0 0,0-1 0,0 1 0,0 0 0,1 0 0,-1 0 0,0 0 0,0 0 0,0 0 0,0 0 0,1 0 0,-1 0 0,0 0 0,0-1 0,0 1 0,0 0 0,0 0 0,0 0 0,0 0 0,0 0 0,1 0 0,-1 0 0,0 0 0,0 0 0,0 0 0,0 0 0,0 0 0,0 0 0,1 0 0,-1 0 0,0 0 0,0 0 0,0 0 0,1 0 0,-1 0 0,4 6 0,3 10 0,-6-15 0,10 26 0,-7-20 0,-1 0 0,0 0 0,-1 0 0,3 15 0,-4-15 0,1 0 0,0 0 0,3 7 0,2 10 0,1 2 0,-4-14 0,3 23 0,0 3 0,0-3 0,4 22 0,-9-43 0,1 24 0,0-6 0,1 32 0,2-6 0,2-23 0,-4-7 0,3 35 0,-7-62 0,5 33 0,-2-23 0,0 21 0,-3-19 0,1 0 0,1 0 0,0 0 0,1 1 0,0-2 0,8 19 0,-7-18 0,1 1 0,-2-1 0,-1 1 0,2 17 0,-4-23 0,1-1-341,1 0 0,-1 0-1,3 7 1</inkml:trace>
</inkml:ink>
</file>

<file path=ppt/ink/ink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70"/>
    </inkml:context>
    <inkml:brush xml:id="br0">
      <inkml:brushProperty name="width" value="0.2" units="cm"/>
      <inkml:brushProperty name="height" value="0.2" units="cm"/>
      <inkml:brushProperty name="color" value="#E71224"/>
    </inkml:brush>
  </inkml:definitions>
  <inkml:trace contextRef="#ctx0" brushRef="#br0">1 108 24575,'1'-4'0,"-1"0"0,1 1 0,1-1 0,-1 1 0,0-1 0,1 1 0,0 0 0,0-1 0,0 1 0,0 0 0,5-4 0,-3 2 0,27-39 0,-30 43 0,0 0 0,0 0 0,-1 0 0,1 0 0,0 0 0,0 1 0,0-1 0,0 0 0,0 1 0,0-1 0,0 0 0,0 1 0,0-1 0,0 1 0,0 0 0,1-1 0,-1 1 0,0 0 0,1-1 0,0 1 0,-2 1 0,1-1 0,0 0 0,0 0 0,-1 1 0,1-1 0,0 0 0,0 1 0,-1-1 0,1 1 0,-1-1 0,1 1 0,0-1 0,-1 1 0,1-1 0,-1 1 0,0-1 0,1 1 0,0 0 0,-1 0 0,0 0 0,0-1 0,1 1 0,-1 0 0,0-1 0,0 1 0,0 0 0,0-1 0,0 2 0,11 60 0,-8-36 0,1 49 0,-4-72 0,1-2 0,-1 1 0,1 0 0,-1 0 0,0 0 0,1 0 0,1 2 0,-2-4 0,0 0 0,0 0 0,0 0 0,0 0 0,0 0 0,0 1 0,0-1 0,0 0 0,0 0 0,0 0 0,0 0 0,0 0 0,0 0 0,0 0 0,0 0 0,0 0 0,0 0 0,1 0 0,-1 0 0,0 0 0,0 0 0,0 1 0,0-1 0,0 0 0,1 0 0,-1 0 0,0 0 0,0 0 0,0 0 0,0 0 0,0 0 0,0 0 0,0 0 0,0 0 0,0 0 0,0 0 0,0 0 0,1 0 0,-1 0 0,0 0 0,0 0 0,0 0 0,0 0 0,0 0 0,0 0 0,0 0 0,0-1 0,3-8 0,-3 10 0,0 4 0,0 0 0,0 0 0,0 0 0,1 0 0,0 0 0,0-1 0,1 1 0,1 5 0,-2-7 0,1 0 0,-1-1 0,-1 1 0,1 0 0,0 0 0,-1 0 0,0-1 0,0 1 0,0 0 0,-1 6 0,0-5 0,1 0 0,0 0 0,0 0 0,2 7 0,-1-5 0,0 0 0,0 1 0,-1 10 0,0-11 0,0 0 0,0 0 0,0 0 0,3 8 0,1-4 0,-3-7 0,0 1 0,0-1 0,0 1 0,0 0 0,-1-1 0,1 6 0,6 48 0,-8-44 0,1 22 0,0-33 0,0 0 0,1 0 0,0 1 0,-1-1 0,1 0 0,-1 0 0,1 0 0,0 0 0,0 1 0,1-1 0,1 2 0,-4-24 0,-1 15 0,1 0 0,0 0 0,0 0 0,-1 0 0,2-9 0,-4-17 0,-4-14 0,7 38 0,-1-1 0,2 1 0,0-13 0,-1-8 0,-1 13 0,2 9 0,-1 1 0,1-2 0,-3-5 0,-2-3 0,1 0 0,1 0 0,1 0 0,-1-27 0,-1 113 0,-3 31 0,7-64 0,0 37 0,2-66 0,1 1 0,-1-1 0,1 1 0,1-1 0,-1 0 0,2 0 0,-1-1 0,2 1 0,7 9 0,-10-14 0,8 10 0,-11-14 0,0 0 0,0 0 0,1 0 0,-1 1 0,1-1 0,-1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0,3 8 0,-2 8 0,-1-10 0,-1 2 0,1 0 0,1 0 0,-1 0 0,2-1 0,2 10 0,0-2 0,-1 0 0,-1 0 0,0 20 0,-1-17 0,0 12 0,-1-20 0,0 0 0,0 0 0,5 18 0,0-8 0,3 36 0,-5-32 0,1 25 0,-4-34 0,5 20 0,-2-21 0,0 21 0,-3-30-195,0-1 0,1 1 0,-1-1 0,2 1 0,-1-1 0,2 4 0</inkml:trace>
</inkml:ink>
</file>

<file path=ppt/ink/ink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71"/>
    </inkml:context>
    <inkml:brush xml:id="br0">
      <inkml:brushProperty name="width" value="0.2" units="cm"/>
      <inkml:brushProperty name="height" value="0.2" units="cm"/>
      <inkml:brushProperty name="color" value="#E71224"/>
    </inkml:brush>
  </inkml:definitions>
  <inkml:trace contextRef="#ctx0" brushRef="#br0">49 335 24575,'0'-5'0,"0"-1"0,0 0 0,0 0 0,-1 0 0,1 1 0,-2-1 0,-1-6 0,1 5 0,0-1 0,1 0 0,0 1 0,0-1 0,1-8 0,-2-16 0,2 31 0,0-3 0,-1-1 0,0 1 0,0-1 0,0 1 0,-3-8 0,-2-10 0,3 6 0,2 9 0,0 1 0,0-1 0,1-11 0,0 11 0,0 0 0,-1 0 0,-2-11 0,0-1 51,2 15-334,0 0 0,1 0 0,-1 0-1,-3-7 1</inkml:trace>
</inkml:ink>
</file>

<file path=ppt/ink/ink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72"/>
    </inkml:context>
    <inkml:brush xml:id="br0">
      <inkml:brushProperty name="width" value="0.2" units="cm"/>
      <inkml:brushProperty name="height" value="0.2" units="cm"/>
      <inkml:brushProperty name="color" value="#E71224"/>
    </inkml:brush>
  </inkml:definitions>
  <inkml:trace contextRef="#ctx0" brushRef="#br0">0 14 24575,'2'-1'0,"1"-1"0,-1 0 0,1 1 0,0 0 0,-1 0 0,0 0 0,1 0 0,0 0 0,5-1 0,-7 3 0,-1 0 0,0 0 0,1 0 0,0 1 0,-1-1 0,0 0 0,0 0 0,0 1 0,0-1 0,0 2 0,0 4 0,4 4-1365</inkml:trace>
</inkml:ink>
</file>

<file path=ppt/ink/ink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73"/>
    </inkml:context>
    <inkml:brush xml:id="br0">
      <inkml:brushProperty name="width" value="0.1" units="cm"/>
      <inkml:brushProperty name="height" value="0.1" units="cm"/>
      <inkml:brushProperty name="color" value="#E71224"/>
    </inkml:brush>
  </inkml:definitions>
  <inkml:trace contextRef="#ctx0" brushRef="#br0">0 68 24575,'1'0'0,"1"-1"0,-1 0 0,0 1 0,0-2 0,0 2 0,0-1 0,1 0 0,-2 0 0,1 0 0,0 0 0,1-1 0,6-6 0,-4 5 0,0 0 0,0 1 0,0-1 0,-1-1 0,1 1 0,-1-1 0,0 1 0,0-1 0,-1 0 0,0 1 0,4-9 0,-7 14 0,1 0 0,-1 0 0,0 0 0,0 1 0,1-1 0,0 0 0,0 0 0,-1 1 0,1-1 0,0 0 0,1 0 0,-1 1 0,0-1 0,1 0 0,-1 0 0,1 1 0,0-1 0,0 0 0,0 0 0,0 0 0,3 3 0,4 12 0,-8-17 0,1 1 0,-1-1 0,0 1 0,0-1 0,0 1 0,1-1 0,-1 1 0,0-1 0,0 1 0,0 0 0,0-1 0,0 1 0,0-1 0,0 1 0,0-1 0,0 1 0,0-1 0,0 1 0,0-1 0,-1 1 0,1-1 0,0 1 0,0-1 0,0 1 0,-1-1 0,1 0 0,0 1 0,-1 0 0,1-1 0,-1 1 0,0-2 0,1-1 0,-1 0 0,0 0 0,1 1 0,0-1 0,0 0 0,-1 1 0,1-1 0,1-3 0,-1 5 0,-4-19 131,1 6-1627</inkml:trace>
</inkml:ink>
</file>

<file path=ppt/ink/ink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74"/>
    </inkml:context>
    <inkml:brush xml:id="br0">
      <inkml:brushProperty name="width" value="0.05" units="cm"/>
      <inkml:brushProperty name="height" value="0.05" units="cm"/>
      <inkml:brushProperty name="color" value="#E71224"/>
    </inkml:brush>
  </inkml:definitions>
  <inkml:trace contextRef="#ctx0" brushRef="#br0">1 1 24575,'7'0'0,"-6"0"0,-1 0 0,1 0 0,0-1 0,0 1 0,-1 0 0,1 0 0,0 0 0,-1 0 0,1 0 0,0 0 0,0 0 0,-1 1 0,1-1 0,-1 0 0,1 0 0,0 0 0,-1 0 0,1 1 0,0-1 0,0 0 0,-1 1 0,0-1 0,1 0 0,-1 1 0,1-1 0,0 1 0,-1-1 0,0 0 0,1 1 0,-1-1 0,0 1 0,1-1 0,-1 1 0,1-1 0,-1 1 0,0 0 0,0 0 0,0-1 0,0 1 0,1-1 0,-1 1 0,0 1 0,2 9 0,1 2 0,-1 20 0,6 2 0,-4 55 0,-3-82-9,0 1 1,1 0-1,1 0 0,0-1 0,0 1 0,6 11 0,2 3-1294</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5:28:53.485"/>
    </inkml:context>
    <inkml:brush xml:id="br0">
      <inkml:brushProperty name="width" value="0.025" units="cm"/>
      <inkml:brushProperty name="height" value="0.025" units="cm"/>
      <inkml:brushProperty name="color" value="#66CC00"/>
    </inkml:brush>
  </inkml:definitions>
  <inkml:trace contextRef="#ctx0" brushRef="#br0">1 1 24575,'578'0'0,"-505"8"-1365,-66-8-5461</inkml:trace>
</inkml:ink>
</file>

<file path=ppt/ink/ink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77"/>
    </inkml:context>
    <inkml:brush xml:id="br0">
      <inkml:brushProperty name="width" value="0.05" units="cm"/>
      <inkml:brushProperty name="height" value="0.05" units="cm"/>
      <inkml:brushProperty name="color" value="#E71224"/>
    </inkml:brush>
  </inkml:definitions>
  <inkml:trace contextRef="#ctx0" brushRef="#br0">65 1 24575,'-1'0'0,"-1"0"0,1 0 0,-1 1 0,1-1 0,-1 0 0,1 1 0,-1-1 0,1 1 0,-1-1 0,1 1 0,-1 0 0,1-1 0,-1 1 0,1 0 0,0 0 0,0 0 0,0 0 0,-1 0 0,2 0 0,-2 0 0,0 3 0,-2 1 0,1 1 0,0 0 0,-3 10 0,0-4 0,-5 15-1365</inkml:trace>
</inkml:ink>
</file>

<file path=ppt/ink/ink7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78"/>
    </inkml:context>
    <inkml:brush xml:id="br0">
      <inkml:brushProperty name="width" value="0.05" units="cm"/>
      <inkml:brushProperty name="height" value="0.05" units="cm"/>
      <inkml:brushProperty name="color" value="#E71224"/>
    </inkml:brush>
  </inkml:definitions>
  <inkml:trace contextRef="#ctx0" brushRef="#br0">13 1 24575,'-1'0'0,"0"1"0,0-1 0,-1 1 0,1 1 0,-1-1 0,1 1 0,-1 1 0,2 0 0,-1-1 0,0 0 0</inkml:trace>
</inkml:ink>
</file>

<file path=ppt/ink/ink7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75"/>
    </inkml:context>
    <inkml:brush xml:id="br0">
      <inkml:brushProperty name="width" value="0.05" units="cm"/>
      <inkml:brushProperty name="height" value="0.05" units="cm"/>
      <inkml:brushProperty name="color" value="#E71224"/>
    </inkml:brush>
  </inkml:definitions>
  <inkml:trace contextRef="#ctx0" brushRef="#br0">31 0 24575,'0'1'0,"0"0"0,0-1 0,0 1 0,0-1 0,-1 1 0,1 0 0,0-1 0,-1 1 0,1-1 0,0 1 0,-1-1 0,1 1 0,0-1 0,-1 1 0,0 0 0,1-1 0,0 1 0,-1-1 0,1 0 0,-1 1 0,0-1 0,1 0 0,-1 1 0,-1-1 0,2 1 0,-1-1 0,0 1 0,0-1 0,1 1 0,-1 0 0,0-1 0,0 1 0,1 0 0,-1 0 0,1-1 0,-1 2 0,-1 4 0,4-12 0,-1-2 0,-1 8 0,0 0 0,0 0 0,0-1 0,0 1 0,0 0 0,-1 0 0,1 0 0,0 0 0,-1 0 0,1 0 0,0 0 0,0 0 0,0 0 0,0 0 0,0 0 0,-1 0 0,1 0 0,0 0 0,0 0 0,0 0 0,0 0 0,-1 0 0,1 0 0,0 0 0,0 0 0,-1 0 0,1 0 0,0 0 0,0 1 0,0-1 0,0 0 0,0 0 0,0 0 0,-1 0 0,1 0 0,0 0 0,0 0 0,0 1 0,0-1 0,0 0 0,0 0 0,0 0 0,0 0 0,0 0 0,0 1 0,-2 0 9,2 0-1,-1 1 1,0-1-1,0 0 1,1 0 0,0 0-1,-1 1 1,1-1-1,0 1 1,0-1-1,-1 0 1,1 0-1,0 3 1,2 17-1494</inkml:trace>
</inkml:ink>
</file>

<file path=ppt/ink/ink7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76"/>
    </inkml:context>
    <inkml:brush xml:id="br0">
      <inkml:brushProperty name="width" value="0.05" units="cm"/>
      <inkml:brushProperty name="height" value="0.05" units="cm"/>
      <inkml:brushProperty name="color" value="#E71224"/>
    </inkml:brush>
  </inkml:definitions>
  <inkml:trace contextRef="#ctx0" brushRef="#br0">23 0 24575,'0'1'0,"-1"0"0,1 0 0,0 0 0,-1 0 0,1 0 0,0 0 0,-1 0 0,1 0 0,-1 0 0,0 0 0,0 1 0,0-2 0,0 1 0,1 0 0,-1 0 0,1 0 0,-1 1 0,1-2 0,-1 1 0,1 0 0,0 0 0,-1 1 0,1 0 0,-5 21 133,0-4-1631</inkml:trace>
</inkml:ink>
</file>

<file path=ppt/ink/ink7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60"/>
    </inkml:context>
    <inkml:brush xml:id="br0">
      <inkml:brushProperty name="width" value="0.05" units="cm"/>
      <inkml:brushProperty name="height" value="0.05" units="cm"/>
    </inkml:brush>
  </inkml:definitions>
  <inkml:trace contextRef="#ctx0" brushRef="#br0">34 4014 24575,'1'-9'0,"0"0"0,1-1 0,-1 1 0,2 0 0,5-12 0,-1-2 0,39-128 0,10-72 0,-41 134 0,-7 31 0,33-143 0,20-115 0,-55 278 0,49-277 0,-1 76 0,9-40 0,-37 171 0,23-84 0,173-458 0,-167 500 0,67-157 0,-3 90 0,-67 129 0,-35 55 0,2 1 0,2 0 0,37-44 0,-36 50 0,-16 18 0,1-1 0,0 2 0,0-1 0,1 1 0,0 0 0,1 0 0,13-8 0,-20 15 0,-2 0 0,1-1 0,1 1 0,-1 0 0,-1 0 0,2 0 0,-1-1 0,0 1 0,0 0 0,0 1 0,0-1 0,0 0 0,0 0 0,0 0 0,0 1 0,0-1 0,0 0 0,0 1 0,0-1 0,0 1 0,0-1 0,0 1 0,-1 0 0,2-1 0,-2 1 0,1 0 0,-1-1 0,2 2 0,-2-2 0,1 1 0,-1 0 0,1 0 0,-1 0 0,1 0 0,-1 0 0,1 1 0,2 6 0,1 1 0,-2-1 0,4 14 0,-3-11 0,24 90 0,16 118 0,-18-21 0,-5-47 0,30 198 0,-42-305 0,41 251 0,-6-71 0,-1-10 0,2 69 0,-28-184 0,16 74 0,-8-64 0,-11-42 0,-4-35 0,15 39 0,-13-43 0,13 57 0,-19-65 0,1-1 0,0 0 0,15 27 0,-1 1 0,-2-4 0,23 66 0,-30-79 0,1-2 0,17 29 0,-19-37 0,49 97 0,4 12 0,-15-34 0,1-4 0,-41-73 0,10 29 0,0-2 0,-8-20 0,8 31 0,-13-39 0,1 0 0,1-1 0,0 0 0,11 17 0,-5-6-1365,-9-18-5461</inkml:trace>
</inkml:ink>
</file>

<file path=ppt/ink/ink7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61"/>
    </inkml:context>
    <inkml:brush xml:id="br0">
      <inkml:brushProperty name="width" value="0.05" units="cm"/>
      <inkml:brushProperty name="height" value="0.05" units="cm"/>
    </inkml:brush>
  </inkml:definitions>
  <inkml:trace contextRef="#ctx0" brushRef="#br0">34 1804 24575,'1'-8'0,"0"-1"0,1 0 0,-1 1 0,1 0 0,0-1 0,0 1 0,1 0 0,0 1 0,0-1 0,7-13 0,8-20 0,73-278 0,-86 300 0,47-140 0,-9 28 0,-22 67 0,48-107 0,-39 103 0,6-8 0,2 2 0,75-111 0,-68 114 0,-15 27 0,41-46 0,-22 30 0,-40 51 0,-1 1 0,1 0 0,0 1 0,1 1 0,-1 0 0,0 1 0,15-5 0,23-14 0,-42 22 0,1-1 0,-1 1 0,1 0 0,-1 1 0,1 0 0,0 0 0,0 1 0,-1 0 0,1 0 0,11 4 0,2 3 0,34 20 0,-29-14 0,3 3 0,-18-9 0,2-1 0,12 5 0,-8-4 0,1 1 0,-1 2 0,17 14 0,-5-5 0,3 4 0,-20-14 0,0-2 0,1 1 0,-1-2 0,2 0 0,-1-1 0,-1 0 0,15 1 0,82-4 0,-56-4 0,-43 2 0,-1-2 0,1 0 0,0 0 0,0-2 0,9-5 0,19-6 0,-21 9 0,1 1 0,0 1 0,-1 1 0,2 2 0,-2 1 0,1 0 0,24 6 0,-30-2 0,1 0 0,-2 1 0,1 0 0,0 1 0,-1 1 0,0 0 0,0 2 0,0-1 0,12 18 0,10 11 0,35 48 0,-17-23 0,-37-44 0,17 30 0,-3-3 0,-1-3 0,0 1 0,-3 1 0,26 64 0,-7 12 0,-25-79 0,-1 1 0,-3 1 0,0 1 0,-1 1 0,-1 0 0,10 94 0,-19-125 0,2 12 0,0 0 0,0 1 0,12 47 0,-10-52 0,4 34 0,3 7 0,-8-41 0,-1 1 0,3 34 0,1 5 0,-7-60-124,1 0 0,-1 0 0,0 0 0,1 0 0,-1 0 0,1 0-1,0 0 1,-1-1 0,1 1 0,1 3 0,4 1-6702</inkml:trace>
</inkml:ink>
</file>

<file path=ppt/ink/ink7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36.362"/>
    </inkml:context>
    <inkml:brush xml:id="br0">
      <inkml:brushProperty name="width" value="0.05" units="cm"/>
      <inkml:brushProperty name="height" value="0.05" units="cm"/>
    </inkml:brush>
  </inkml:definitions>
  <inkml:trace contextRef="#ctx0" brushRef="#br0">34 34 24575,'11'1'0,"1"0"0,13 2 0,17 2 0,5-5 0,-25 0 0,30 2 0,-45-1 0,0 0 0,0 0 0,0 1 0,1 0 0,-2 0 0,1 0 0,-1 1 0,8 4 0,13 10 0,-1 1 0,-1 2 0,36 36 0,-50-47 0,37 42 0,78 104 0,-105-123 0,26 52 0,-9-14 0,53 103 0,-35-64 0,-42-78 0,-1 0 0,10 42 0,-19-60 0,35 100 0,2 1 0,-23-62 0,43 79 0,-33-71 0,-2-5 0,35 71 0,50 124 0,-68-122 0,-6-12 0,40 137 0,-39-114 0,-15-66 0,22 89 0,-32-92 0,47 137 0,-34-135 0,10 25 0,1 9 0,-13-30 0,-4-16 0,11 29 0,37 75 0,-56-131 0,21 41 0,-26-61 0,7 12 0,19 49 0,-23-49 0,1-2 0,2 0 0,0 0 0,2-1 0,24 29 0,-38-49 0,8 7 0,-1 0 0,-2 1 0,2-1 0,-2 2 0,-1-1 0,8 18 0,29 80 0,-41-107-72,-1 1 1,1-1-1,0 0 0,-1-1 0,1 1 0,-1 0 0,2 0 0,-2 0 1,2-1-1,-2 1 0,1 0 0,0 0 0,0 0 0,0-1 0,1 1 1,-2-1-1,1 1 0,2-1 0,5 2-6754</inkml:trace>
</inkml:ink>
</file>

<file path=ppt/ink/ink7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363"/>
    </inkml:context>
    <inkml:brush xml:id="br0">
      <inkml:brushProperty name="width" value="0.1" units="cm"/>
      <inkml:brushProperty name="height" value="0.1" units="cm"/>
      <inkml:brushProperty name="ignorePressure" value="1"/>
    </inkml:brush>
  </inkml:definitions>
  <inkml:trace contextRef="#ctx0" brushRef="#br0">0 4341,'0'-4334,"0"4327</inkml:trace>
</inkml:ink>
</file>

<file path=ppt/ink/ink7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364"/>
    </inkml:context>
    <inkml:brush xml:id="br0">
      <inkml:brushProperty name="width" value="0.1" units="cm"/>
      <inkml:brushProperty name="height" value="0.1" units="cm"/>
      <inkml:brushProperty name="ignorePressure" value="1"/>
    </inkml:brush>
  </inkml:definitions>
  <inkml:trace contextRef="#ctx0" brushRef="#br0">0 0,'9347'0,"-9340"0</inkml:trace>
</inkml:ink>
</file>

<file path=ppt/ink/ink7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36.365"/>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0:27:39.642"/>
    </inkml:context>
    <inkml:brush xml:id="br0">
      <inkml:brushProperty name="width" value="0.05" units="cm"/>
      <inkml:brushProperty name="height" value="0.05" units="cm"/>
      <inkml:brushProperty name="color" value="#E71224"/>
    </inkml:brush>
  </inkml:definitions>
  <inkml:trace contextRef="#ctx0" brushRef="#br0">1 753 24575,'0'-5'0,"1"0"0,0 0 0,0 0 0,1 0 0,2-8 0,5-16 0,-4-7 0,-3 18 0,0 1 0,2 0 0,0 0 0,0 1 0,11-25 0,7-19 0,-19 47 0,1 0 0,1 1 0,0-1 0,13-21 0,-11 24 0,-1-1 0,-1 0 0,0 0 0,0-1 0,-1 1 0,-1-1 0,3-18 0,-1-7 0,0-42 0,-1 19 0,-4 56 0,1 0 0,-1-1 0,1 1 0,0 0 0,1-1 0,-1 1 0,1 0 0,0 0 0,0 0 0,0 0 0,1 0 0,-1 1 0,1-1 0,0 1 0,0-1 0,0 1 0,0 0 0,1 0 0,-1 1 0,1-1 0,-1 1 0,1 0 0,0-1 0,6-1 0,-6 3 0,0 0 0,-1 0 0,1 0 0,0 1 0,0-1 0,0 1 0,0 0 0,-1 0 0,1 0 0,0 1 0,0-1 0,0 1 0,0 0 0,-1 0 0,1 0 0,0 1 0,-1-1 0,1 1 0,-1 0 0,0 0 0,1 0 0,-1 0 0,0 1 0,0-1 0,-1 1 0,1 0 0,0 0 0,2 4 0,-1 0 0,-1-1 0,0 1 0,0 0 0,-1 0 0,0 0 0,0 0 0,0 0 0,-1 1 0,0-1 0,-1 0 0,1 1 0,-2-1 0,0 13 0,0-12 0,0 0 0,1 0 0,0 1 0,0-1 0,1 0 0,0 0 0,1 0 0,0 0 0,0 0 0,1-1 0,6 15 0,132 181 0,-134-193 0,-1 1 0,-1 0 0,1 1 0,-2-1 0,7 24 0,6 16 0,-2-4 0,-15-41 0,2 0 0,-1-1 0,0 1 0,1 0 0,0-1 0,1 0 0,-1 1 0,1-1 0,0 0 0,0 0 0,1-1 0,-1 1 0,1-1 0,0 1 0,0-1 0,0 0 0,6 3 0,19 11-1365,-15-11-5461</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2:57:09.742"/>
    </inkml:context>
    <inkml:brush xml:id="br0">
      <inkml:brushProperty name="width" value="0.1" units="cm"/>
      <inkml:brushProperty name="height" value="0.1" units="cm"/>
      <inkml:brushProperty name="color" value="#E71224"/>
    </inkml:brush>
  </inkml:definitions>
  <inkml:trace contextRef="#ctx0" brushRef="#br0">225 43 24575,'-2'-2'0,"0"0"0,0 1 0,1-2 0,-1 2 0,0-1 0,0 1 0,0-1 0,0 1 0,0-1 0,0 1 0,0 0 0,-1 0 0,1 0 0,-1 0 0,1 1 0,-3-1 0,-13-4 0,-1 2 0,0 1 0,-22-1 0,22 4 0,12-1 0,1 1 0,-1-1 0,0 0 0,1-1 0,-1 1 0,0-1 0,1-1 0,-9-2 0,13 3 0</inkml:trace>
</inkml:ink>
</file>

<file path=ppt/ink/ink8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111"/>
    </inkml:context>
    <inkml:brush xml:id="br0">
      <inkml:brushProperty name="width" value="0.1" units="cm"/>
      <inkml:brushProperty name="height" value="0.1" units="cm"/>
      <inkml:brushProperty name="color" value="#E71224"/>
    </inkml:brush>
  </inkml:definitions>
  <inkml:trace contextRef="#ctx0" brushRef="#br0">250 43 24575,'-2'-2'0,"0"0"0,0 1 0,0-2 0,0 2 0,0-1 0,0 1 0,0-1 0,-1 1 0,1-1 0,0 1 0,-1 0 0,1 0 0,-1 0 0,0 0 0,1 1 0,-4-1 0,-15-4 0,0 2 0,0 1 0,-24-1 0,24 4 0,13-1 0,1 1 0,-1-1 0,1 0 0,0-1 0,-1 1 0,1-1 0,0-1 0,-10-2 0,15 3 0</inkml:trace>
</inkml:ink>
</file>

<file path=ppt/ink/ink8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112"/>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1,'0'1866,"0"-1864</inkml:trace>
</inkml:ink>
</file>

<file path=ppt/ink/ink8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113"/>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0,'1211'0,"-1207"0</inkml:trace>
</inkml:ink>
</file>

<file path=ppt/ink/ink8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114"/>
    </inkml:context>
    <inkml:brush xml:id="br0">
      <inkml:brushProperty name="width" value="0.1" units="cm"/>
      <inkml:brushProperty name="height" value="0.1" units="cm"/>
      <inkml:brushProperty name="color" value="#E71224"/>
    </inkml:brush>
  </inkml:definitions>
  <inkml:trace contextRef="#ctx0" brushRef="#br0">1 0 24575,'14'19'0,"-11"-14"0,1 0 0,0-1 0,3 9 0,-4-8 0,1 0 0,-1 0 0,6 6 0,13 9 0,-16-15 0,0 1 0,0-1 0,0 2 0,8 10 0,18 26 0,-27-37 0,0 0 0,1 0 0,9 8 0,9 9 0,-19-18 0,9 10 0,-2 1 0,20 30 0,-25-30 0,-5-13 0,-1 1 0,1 0 0,0-1 0,0 0 0,0 0 0,1 0 0,4 6 0,-5-7 0,1 1 0,-1 0 0,0 0 0,0 0 0,2 7 0,7 8 0,-8-15 0,-1 1 0,0-1 0,0 1 0,2 7 0,-3-7 0,1-1 0,0 1 0,-1 0 0,5 4 0,-4-3 0,1-1 0,0 1 0,-1 0 0,2 5 0,5 12 0,5 10 0,-11-25 0,0 1 0,0-1 0,8 12 0,-4-8 0,9 20 0,-6-12 0,1 3 0,-1-2 0,18 28 0,-16-23 0,-10-20 0,0-1 0,0 1 0,5 7 0,-4-6 0,1 0 0,-1 1 0,-1 0 0,1-1 0,-2 1 0,3 10 0,4 18 0,-1-16 0,-3-8 0,-1 0 0,2-1 0,8 15 0,-12-22 0,1-1 0,-1 1 0,0 0 0,0 0 0,0-1 0,0 4 0,0-3 0,-1-1 0,1 1 0,0 0 0,0-1 0,-1 1 0,2 0 0,1 3 0,0-2 0,0 1 0,0 0 0,-2 0 0,1 0 0,0 0 0,1 6 0,2 8 0,0 0 0,-4-13 0,1-1 0,-1 0 0,5 7 0,5 28 0,19 25 0,-3-5 0,-24-53 0,-1-4 0,-1 1 0,1-1 0,-1 1 0,2 5 0,-3-7 0,1 0 0,0-1 0,0 2 0,0-1 0,0 0 0,0-1 0,1 2 0,2 1 0,-2-2 0,-1-1 0,1 2 0,-1-1 0,0 0 0,0 0 0,0 0 0,2 5 0,-1 1 0,1 1 0,7 13 0,3 9 0,-9-20 0,1-1 0,1 1 0,0 0 0,8 10 0,-10-15 0,-1 1 0,0-1 0,4 11 0,3 7 0,14 18 0,-2 1 0,-14-23 0,-8-16 0,1-1 0,1 2 0,0-2 0,0 1 0,0 0 0,3 4 0,-8 9 0,3-16 0,1 0 0,-1-1 0,1 1 0,-1 0 0,1-1 0,-1 1 0,1 0 0,0-1 0,0 1 0,-1 0 0,1 0 0,0-1 0,1 1 0,-2-1 0,1 1 0,0-1 0,-1 1 0,1-1 0,-1 1 0,1-1 0,0 1 0,-1-1 0,1 1 0,-1-1 0,1 1 0,-1 0 0,1 0 0,-1-1 0,0 1 0,1 0 0,-1-1 0,0 1 0,0 0 0,0 0 0,1 3 0,0-2 0,0 1 0,0-1 0,0 1 0,0 0 0,1-1 0,-1 1 0,1-1 0,-1 0 0,1 0 0,2 3 0,-1-2 0,-1-1 0,0 1 0,0-1 0,0 0 0,-1 1 0,1 0 0,-1-1 0,0 1 0,1 4 0,13 34 0,-15-41-40,0 1 0,1-1 0,-1 1 0,0-1-1,1 1 1,-1-1 0,0 1 0,0-1 0,1 0 0,-1 1 0,0-1-1,1 1 1,0-1 0,-1 0 0,0 1 0,1-1 0,-1 0-1,1 1 1,-1-1 0,1 1 0,-1-1 0,1 0 0,0 0 0,-1 0-1,1 0 1,-1 1 0,1-1 0,0 0 0,-1 0 0,1 0-1,-1 0 1,1 0 0,1 0 0</inkml:trace>
</inkml:ink>
</file>

<file path=ppt/ink/ink8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115"/>
    </inkml:context>
    <inkml:brush xml:id="br0">
      <inkml:brushProperty name="width" value="0.2" units="cm"/>
      <inkml:brushProperty name="height" value="0.2" units="cm"/>
      <inkml:brushProperty name="color" value="#E71224"/>
    </inkml:brush>
  </inkml:definitions>
  <inkml:trace contextRef="#ctx0" brushRef="#br0">38 1 24575,'2'1'0,"-1"0"0,1 0 0,-1 1 0,1-2 0,-1 1 0,1 0 0,0 0 0,0 0 0,0 0 0,-1 0 0,5 0 0,-5-1 0,49 16 0,-30-10 0,-20-6 0,2 0 0,-2 1 0,1-1 0,0 0 0,0 1 0,-1 0 0,1-1 0,0 0 0,0 1 0,-1-1 0,1 1 0,-1 0 0,1-1 0,0 1 0,-1-1 0,1 1 0,-1 0 0,0-1 0,2 2 0,-4-1 0,1 0 0,-1 0 0,1-1 0,0 1 0,-1-1 0,1 1 0,0-1 0,-1 0 0,1 0 0,-1 1 0,1-1 0,-1 0 0,-1 0 0,1 0 0,-14 2 0,12-2 0,-1 1 0,0 0 0,1 0 0,-1 0 0,-6 2 0,9-2 0,1-1 0,-1 1 0,0 1 0,0-1 0,1 0 0,0 0 0,-1 0 0,1 0 0,0 1 0,-1-1 0,1 1 0,0-1 0,0 1 0,0-1 0,1 1 0,-2 3 0,1-4 0,1-1 0,0 1 0,-1 0 0,0 0 0,1 0 0,0 0 0,0 0 0,0 0 0,0 0 0,0 0 0,0-1 0,0 1 0,0 0 0,0 0 0,0 0 0,0 0 0,1 0 0,-1 0 0,1 0 0,-1-1 0,1 2 0,0-1 0,0 0 0,0-1 0,0 1 0,0-1 0,0 1 0,1 0 0,-1-1 0,0 1 0,0-1 0,0 1 0,1-1 0,-1 0 0,0 0 0,0 0 0,1 0 0,-1 0 0,2 0 0,90 0 0,-76-2 0,-15 1 0,1 0 0,0 1 0,0 0 0,0-1 0,0 1 0,0 0 0,-1 0 0,1 0 0,0 1 0,0-1 0,-1 1 0,1 0 0,0-1 0,0 1 0,0 0 0,-1 0 0,1 0 0,-1 0 0,5 4 0,-3-2 0,1 0 0,-1 1 0,0-1 0,0 2 0,0-1 0,-1 0 0,1 0 0,-1 1 0,-1-1 0,1 1 0,2 5 0,-5-9 0,0-1 0,0 0 0,0 1 0,0-1 0,0 0 0,0 0 0,0 1 0,0-1 0,0 0 0,0 1 0,-1-1 0,1 0 0,0 0 0,0 1 0,0-1 0,0 0 0,0 0 0,0 1 0,-1-1 0,1 0 0,0 0 0,-1 0 0,1 1 0,0-1 0,0 1 0,0-1 0,-1 0 0,1 0 0,-1 0 0,-12 3 0,-17-4 0,28 1 0,-81-5 0,68 5 0,4-1 0,0 1 0,-1 1 0,1 0 0,0 0 0,-14 4 0,24-5 0,-1 1 0,1 0 0,-1 0 0,1 1 0,0-1 0,0 0 0,-1 1 0,1-1 0,0 0 0,0 0 0,0 1 0,1 0 0,-1-1 0,0 1 0,0-1 0,1 1 0,0 0 0,-1-1 0,0 4 0,1-4 0,0 1 0,-1-1 0,1 0 0,0 0 0,0 1 0,-1-1 0,1 0 0,1 1 0,-1-1 0,0 1 0,1-1 0,-1 0 0,0 0 0,1 0 0,0 1 0,-1-1 0,1 0 0,-1 1 0,1-1 0,0 0 0,0 0 0,0 0 0,0 0 0,2 2 0,2-2 0,0 0 0,0 0 0,0-1 0,0 1 0,0-1 0,0 0 0,0 0 0,10-1 0,5 0 0,103 5 0,-71 1 0,-33-3 0,23 0 0,-41-2 0,1 0 0,1 1 0,-2-1 0,1 0 0,1 1 0,-2-1 0,1 1 0,0-1 0,0 1 0,0 0 0,0-1 0,0 1 0,-1 0 0,1 1 0,0-1 0,-1 0 0,1 0 0,-1 0 0,1 0 0,-1 1 0,0 0 0,0-1 0,0 0 0,0 1 0,0-1 0,1 4 0,-2-4 0,0-1 0,-1 1 0,1 0 0,0-1 0,0 1 0,0-1 0,-1 1 0,1-1 0,0 1 0,-1 0 0,1 0 0,-1-1 0,1 1 0,-1-1 0,1 1 0,-1-1 0,0 0 0,1 1 0,-1-1 0,1 1 0,-1-1 0,0 0 0,1 0 0,-1 1 0,1-1 0,-2 0 0,2 0 0,-1 0 0,1 1 0,-2-1 0,1 0 0,-27 3 0,-49 1 0,29-3 0,-46-2 0,22-3 0,72 4 0,-2 0 0,0 0 0,0 0 0,-1 0 0,2 0 0,-2 0 0,1 1 0,0-1 0,0 0 0,-3 2 0,5-2 0,-1 1 0,1-1 0,-1 1 0,0 0 0,1-1 0,-1 1 0,1 0 0,-1 0 0,1 0 0,-1-1 0,1 1 0,0 0 0,-1 0 0,1-1 0,0 1 0,0 0 0,-1 0 0,1 0 0,0-1 0,0 2 0,1-2 0,-1 1 0,0 1 0,1-1 0,-1-1 0,0 1 0,0 0 0,0-1 0,0 1 0,0 0 0,1 0 0,-1-1 0,1 1 0,-1 0 0,0-1 0,1 1 0,-1-1 0,1 1 0,0 0 0,-1-1 0,1 1 0,-1-1 0,1 0 0,0 1 0,2 1 0,-2-1 0,1 0 0,1-1 0,-1 1 0,0 0 0,0-1 0,4 1 0,4 0 0,-1 0 0,18 0 0,-23-1 0,41-1 0,56 2 0,-92-1 0,0 1 0,0 0 0,0 1 0,0-1 0,0 1 0,-1 1 0,1 0 0,-1 0 0,1 1 0,13 7 0,-13-8 0,0 1 0,1-1 0,0-1 0,0 0 0,18 2 0,-27-4 0,-88-4 0,53 1 0,0 2 0,-45 3 0,36-1 0,35-1 0,0 0 0,1 0 0,-1 0 0,1 2 0,-1-1 0,0 0 0,-13 4 0,10-1 0,6-3 0,0 1 0,0 0 0,0 0 0,0 0 0,-6 5 0,10-7 0,1 1 0,-1-1 0,1 1 0,-1-1 0,0 1 0,1-1 0,-1 1 0,1-1 0,0 1 0,-1-1 0,1 1 0,-1 0 0,1-1 0,0 1 0,0 0 0,0 0 0,0-1 0,-1 2 0,2-1 0,-1-1 0,0 1 0,0 0 0,1 0 0,-1 0 0,1 0 0,-1 0 0,0 0 0,1 0 0,-1-1 0,1 1 0,0 0 0,0 0 0,-1-1 0,1 1 0,1 1 0,0-1 0,1 0 0,-2 0 0,1 0 0,1 0 0,-2 0 0,2-1 0,-1 1 0,0 0 0,0-1 0,0 0 0,1 1 0,3-1 0,33-1 0,-18 0 0,168 6 0,-173-5 0,0 0 0,0 1 0,22 5 0,-10-3 0,6 2 0,-34-4 0,1-1 0,0 0 0,0 0 0,0 0 0,-1 0 0,2 1 0,-2-1 0,1 0 0,0 1 0,0-1 0,-1 1 0,1-1 0,-1 1 0,1-1 0,0 1 0,0-1 0,-1 1 0,0-1 0,1 1 0,0-1 0,-1 2 0,1-2 0,-1 1 0,1 0 0,-1-1 0,0 1 0,0 0 0,1-1 0,-1 1 0,0 0 0,0 0 0,0-1 0,0 3 0,-1-2 0,1 0 0,0 0 0,-1 0 0,0 0 0,0 0 0,0 1 0,1-1 0,-1 0 0,0 0 0,0-1 0,0 1 0,0 0 0,0 0 0,0 0 0,-1-1 0,1 1 0,0 0 0,0-1 0,0 1 0,-2 0 0,-6 1 0,0-1 0,-1 1 0,1-1 0,0 0 0,-1-1 0,1 0 0,-11-2 0,-10 1 0,-79-3 0,-1-1 0,91 5 0,12-1 0,0 1 0,0 0 0,0 0 0,0 0 0,-1 1 0,2 0 0,-1 1 0,-7 1 0,13-2 0,-1-1 0,2 0 0,-1 1 0,-1-1 0,2 0 0,-1 1 0,0-1 0,0 1 0,0-1 0,1 1 0,-2 0 0,2-1 0,-1 1 0,1 0 0,-1-1 0,0 1 0,1 0 0,-1 0 0,1-1 0,-1 1 0,1 0 0,-1 0 0,1 0 0,0 0 0,0 0 0,-1 0 0,1-1 0,0 1 0,0 0 0,0 0 0,0 0 0,0 0 0,0 0 0,1 0 0,-1 0 0,0 0 0,0 0 0,0-1 0,1 1 0,0 0 0,-1 0 0,0-1 0,1 2 0,-1-2 0,2 2 0,0 0 0,0 0 0,0 0 0,0 0 0,0-1 0,0 1 0,1-1 0,-1 0 0,0 1 0,1-1 0,-1 0 0,1 0 0,-1 0 0,1 0 0,-1 0 0,1-1 0,5 1 0,153 3 0,-149-3 0,0 0 0,20 4 0,-21-3 0,1 0 0,-1-1 0,14 1 0,-4-3 0,0 2 0,38 4 0,-50-4 0,0 0 0,-1-1 0,13 0 0,-13-1 0,0 1 0,-1 1 0,1-1 0,11 2 0,-19-2 0,1 0 0,-1 0 0,0 0 0,1 0 0,0 0 0,-1 0 0,0 0 0,1 1 0,-1-1 0,0 0 0,0 0 0,1 0 0,-1 0 0,1 0 0,-1 1 0,0-1 0,1 0 0,-1 0 0,0 0 0,0 1 0,0-1 0,1 1 0,-1-1 0,1 0 0,-1 0 0,0 1 0,0-1 0,0 0 0,0 1 0,0-1 0,0 0 0,1 1 0,-2 0 0,1-1 0,0 1 0,-1 0 0,0-1 0,1 1 0,0-1 0,-1 1 0,1 0 0,-1-1 0,0 1 0,1-1 0,-1 0 0,1 1 0,-2 0 0,-26 10 0,16-7 0,-2-2 0,1 0 0,0 0 0,0-1 0,0-1 0,0 0 0,-18-2 0,-9 1 0,-216 1 0,239-1 0,16 0 0,0 1 0,0 0 0,-1-1 0,1 1 0,-1 0 0,1 0 0,0 0 0,0 0 0,0 0 0,-1 0 0,1 0 0,-1 0 0,1 1 0,0-1 0,0 0 0,0 0 0,-1 1 0,1-1 0,0 1 0,0-1 0,0 1 0,0-1 0,0 1 0,-2 2 0,-2 1 0,3-2 0,-1 0 0,1 0 0,-1 1 0,2-1 0,-1 1 0,-1-1 0,0 5 0,2-6 0,1 0 0,0 0 0,0 0 0,0 0 0,0 0 0,0 0 0,0 1 0,0-1 0,0 0 0,0 0 0,0 0 0,1 0 0,-1 0 0,0 0 0,1 0 0,0 0 0,-1 0 0,1 0 0,-1 0 0,1 0 0,0 0 0,0-1 0,-1 1 0,1 0 0,1 1 0,0-1 0,0 1 0,0-1 0,0 0 0,1 1 0,-2-1 0,2 0 0,-1 0 0,1 0 0,-1 0 0,0-1 0,1 1 0,-1-1 0,1 1 0,3-1 0,5 1 0,1-1 0,11-1 0,15 1 0,58 5 0,9 1 0,-15 0 0,-21-6 0,10 0 0,-78 0 0,0 0 0,-1 0 0,2 0 0,-2 1 0,1-1 0,0 0 0,0 0 0,0 0 0,-1 1 0,2-1 0,-2 0 0,1 1 0,-1-1 0,2 1 0,-2-1 0,1 1 0,-1 0 0,1-1 0,0 1 0,-1-1 0,1 1 0,-1 0 0,1 0 0,0 1 0,0 1 0,0-1 0,0 0 0,-1 1 0,0-1 0,1 3 0,-1-1 0,0-3 0,0-1 0,0 1 0,0 0 0,0-1 0,0 1 0,0 0 0,-1-1 0,1 1 0,0-1 0,0 1 0,0 0 0,-1 0 0,0-1 0,1 1 0,0-1 0,-1 1 0,1-1 0,-1 1 0,0-1 0,1 1 0,-1-1 0,1 0 0,-1 1 0,0-1 0,1 0 0,-1 1 0,1-1 0,-1 0 0,0 0 0,0 1 0,1-1 0,-1 0 0,0 0 0,0 0 0,-1 0 0,-4 1 0,-1 0 0,1-1 0,-9-1 0,7 0 0,-25 1 0,1-2 0,-59-10 0,57 5 0,0 1 0,0 2 0,-49-1 0,65 5 0,7 0 0,1-1 0,-1 2 0,1-1 0,0 1 0,0 1 0,-1-1 0,1 1 0,-19 7 0,15-3 0,9-5 0,1 1 0,0 0 0,-1 0 0,1 0 0,-4 3 0,7-4 0,-1 1 0,1-1 0,0 0 0,0 0 0,0 0 0,0 1 0,0-1 0,0 1 0,1-1 0,-1 1 0,0-1 0,1 1 0,-1-1 0,1 1 0,0 0 0,0-1 0,-1 3 0,1-2 0,0-1 0,0 1 0,0-1 0,0 1 0,0-1 0,1 1 0,-1-1 0,0 1 0,1-1 0,-1 0 0,1 1 0,0-1 0,-1 1 0,1-1 0,0 0 0,0 0 0,0 0 0,0 0 0,0 1 0,0-1 0,1 0 0,-1 0 0,2 1 0,0-1 0,0 0 0,1 1 0,-1-2 0,0 2 0,1-2 0,-1 1 0,0 0 0,1-1 0,-1 0 0,6 0 0,476 0 0,-479 0 0,0 0 0,0 0 0,0 1 0,0 0 0,0 0 0,11 3 0,-14-3 0,-1 0 0,1 0 0,-1 0 0,0 1 0,1-1 0,-1 1 0,1-1 0,-2 1 0,2 0 0,-1-1 0,-1 2 0,1-1 0,0 0 0,0 0 0,-1 0 0,2 3 0,-2-3 0,0-1 0,-1 1 0,1 0 0,0-1 0,-1 1 0,1-1 0,-1 1 0,0 0 0,0-1 0,1 1 0,-2 3 0,1-4 0,0 0 0,-1-1 0,1 1 0,-1 0 0,0 0 0,1 0 0,-1-1 0,1 1 0,-2 0 0,2 0 0,-1-1 0,0 1 0,0 0 0,0-1 0,0 1 0,0-1 0,0 0 0,0 1 0,0-1 0,0 0 0,-2 1 0,-4 1 0,0 0 0,-1 0 0,1-1 0,-1 0 0,1 0 0,-1-1 0,-13 0 0,8-1 0,-1 0 0,0-2 0,-17-4 0,19 5 0,1-1 0,-1 2 0,-18-1 0,-15-1 0,18 0 0,-34 1 0,8 0 0,-54-3 0,93 4 0,-69 2 0,83-1 0,-1 0 0,-1 1 0,2-1 0,-1 1 0,-1 0 0,2-1 0,-1 1 0,0-1 0,0 1 0,1 0 0,-1-1 0,0 1 0,0 0 0,1-1 0,-1 1 0,1 0 0,-1 0 0,0 0 0,1 0 0,0 0 0,0 0 0,-1-1 0,1 1 0,0 0 0,0 0 0,0 2 0,-3 27 0,2-27 0,1-1 0,1 0 0,-1 1 0,0-1 0,0 0 0,1 0 0,-1 0 0,1 1 0,0-1 0,0 0 0,0 0 0,0 0 0,0 0 0,1 0 0,-1 0 0,1 0 0,-1-1 0,1 1 0,-1-1 0,1 1 0,1 0 0,-2-1 0,1 0 0,1 1 0,-1-1 0,0 0 0,0 0 0,1 0 0,-1 0 0,0-1 0,1 1 0,-1 0 0,1-1 0,0 0 0,3 1 0,298-2 0,-243-3 0,-40 1 0,23 1 0,5 2 0,36 0 0,-81 1 0,1-1 0,-1 1 0,1 0 0,-1 0 0,0 1 0,1-1 0,-1 0 0,0 1 0,0 0 0,6 3 0,-8-3 0,1-1 0,-1 2 0,0-2 0,0 1 0,0 0 0,-1 0 0,1 1 0,0-1 0,0 0 0,-1 0 0,0 1 0,0-1 0,1 1 0,-2-1 0,1 1 0,1 4 0,2 8 0,-3-12 0,0-1 0,0 0 0,-1 1 0,1 0 0,0-1 0,-1 1 0,0 0 0,0-1 0,0 4 0,0-5 0,-1-1 0,1 0 0,-1 1 0,1-1 0,0 1 0,-1-1 0,1 0 0,-1 0 0,0 1 0,1-1 0,0 0 0,-1 0 0,1 1 0,-1-1 0,0 0 0,1 0 0,-1 0 0,1 0 0,-1 0 0,0 0 0,1 0 0,-1 0 0,1 0 0,-1 0 0,0 0 0,1 0 0,-1 0 0,0 0 0,-22-4 0,18 3 0,-75-9 0,30 4 0,-46 0 0,87 6 0,-47-4 0,-14-1 0,3 1 0,-3-1 0,36 5 0,-46 0 0,52-7 0,25 6 0,0 0 0,0 0 0,0 0 0,0 0 0,0 1 0,0-1 0,0 1 0,0 0 0,0-1 0,0 1 0,0 0 0,-1 1 0,-3 0 0,6-1 0,0 0 0,1 1 0,-1-1 0,1 1 0,-1-1 0,0 1 0,1-1 0,0 1 0,-1-1 0,1 1 0,0-1 0,0 1 0,-1 0 0,1 0 0,-1-1 0,1 1 0,0 0 0,0-1 0,0 1 0,0 0 0,0-1 0,0 2 0,1 20 0,0-14 0,-1-5 0,-1 0 0,1 0 0,0 0 0,1 0 0,-1 1 0,0-1 0,1 0 0,0 0 0,0 0 0,0 0 0,1 0 0,-1 0 0,1 0 0,-1 0 0,1-1 0,0 1 0,5 4 0,-6-6 0,1 0 0,0 0 0,-1 0 0,1 1 0,0-1 0,0 0 0,0-1 0,0 1 0,0-1 0,0 1 0,1-1 0,-2 1 0,2-1 0,-1 0 0,0 0 0,0 0 0,0 0 0,3 0 0,7-1 0,-1 0 0,15-4 0,-8 2 0,31-5 0,-37 7 0,-2-1 0,2 1 0,-1 1 0,1-1 0,16 3 0,6-1 0,88-6 0,-98 6 0,2 1 0,43 7 0,-35-4 0,-19-2 0,-1 0 0,19 6 0,-23-7 0,1 0 0,-1 0 0,1-1 0,-1 0 0,21-1 0,12 1 0,-41-1 0,-1 0 0,1 1 0,-1-1 0,0 0 0,0 1 0,1-1 0,-1 1 0,0 0 0,1-1 0,-1 1 0,0 0 0,0 0 0,0 0 0,0 0 0,0-1 0,0 1 0,0 0 0,0 0 0,0 0 0,0 1 0,-1-1 0,1 0 0,-1 0 0,1 0 0,-1 0 0,1 1 0,-1 1 0,1-2 0,-1 0 0,0 0 0,0-1 0,0 1 0,0 0 0,0 0 0,0 0 0,0 0 0,0 0 0,-1-1 0,1 1 0,0 0 0,0 0 0,-1 0 0,1-1 0,-1 1 0,1 0 0,-1-1 0,1 2 0,-1-2 0,0 1 0,1-1 0,-1 1 0,0-1 0,1 1 0,-1 0 0,0-1 0,0 0 0,0 1 0,1-1 0,-2 1 0,2-1 0,-1 0 0,0 0 0,0 1 0,0-1 0,0 0 0,0 0 0,0 0 0,0 0 0,-1 0 0,-71 4 0,-100-2 0,90-3 0,-236 1 0,263 4 0,55-4 0,0 0 0,0 0 0,0 0 0,-1 0 0,1 0 0,-1 1 0,1-1 0,0 0 0,0 1 0,0 0 0,-1-1 0,1 1 0,0-1 0,0 1 0,0-1 0,-1 1 0,2 0 0,-1 0 0,-1-1 0,2 1 0,-1 0 0,0 1 0,0-2 0,1 1 0,-1 0 0,1 0 0,-1 0 0,0 0 0,1 0 0,0 1 0,-1-1 0,1 0 0,0 0 0,0 0 0,0 0 0,0 1 0,0-1 0,0 0 0,0 2 0,0-1 0,0 0 0,1 1 0,-1-1 0,0 0 0,1 0 0,0 0 0,0 0 0,0 0 0,0 0 0,0 0 0,0 0 0,1 0 0,-1 0 0,0 0 0,1-1 0,0 1 0,0 0 0,-1-1 0,1 1 0,4 1 0,2 0 0,1 0 0,0 0 0,0-1 0,0 0 0,0 0 0,1-1 0,16 0 0,70-5 0,-64 2 0,74-3 0,-44-2 0,-7 1 0,6 0 0,-40 3 0,0 1 0,1 0 0,0 2 0,-1 0 0,42 6 0,-16 7 0,-16-3 0,-24-8 0,10 1 0,-17-3 0,1 0 0,-1 0 0,1 0 0,0 0 0,-1 0 0,0 1 0,1-1 0,-1 0 0,0 0 0,1 0 0,0 1 0,-1-1 0,0 0 0,0 0 0,1 1 0,-1-1 0,0 0 0,1 0 0,-1 1 0,0 0 0,1-1 0,-1 0 0,0 1 0,0 0 0,0 0 0,-1-1 0,0 1 0,1-1 0,-1 1 0,1-1 0,-1 1 0,0-1 0,1 1 0,-1-1 0,1 1 0,-2 0 0,2-1 0,-1 0 0,1 1 0,-2-1 0,1 0 0,-16 6 0,5-4 0,1 0 0,-1-1 0,0-1 0,1 1 0,-18-3 0,-6 1 0,-202-4 0,229 5 0,1 0 0,-1-1 0,-10-2 0,2-1 0,-1 3 0,-1-1 0,0 2 0,-20 1 0,-3 0 0,21 0 0,0 1 0,-39 8 0,3-1 0,47-8 0,-26 5 0,33-6 0,-1 1 0,1 0 0,0 0 0,0 0 0,-1 0 0,2 0 0,-2 0 0,1 0 0,1 0 0,-2 1 0,-2 2 0,5-3 0,-1 0 0,1 0 0,0 0 0,-1 0 0,0 0 0,1 0 0,0 0 0,0 0 0,-1 0 0,1 0 0,0 0 0,0 0 0,0 1 0,0-1 0,0 0 0,1 0 0,-1 0 0,0 0 0,0 0 0,1 0 0,0 2 0,0-5 0,-1 1 0,0 0 0,1-1 0,0 1 0,-1 0 0,0 0 0,0 0 0,0-1 0,0 1 0,0 0 0,0-2 0,-8-12 0,8 15 0,0 0 0,0-1 0,0 1 0,-1 0 0,1 0 0,0-1 0,0 1 0,0 0 0,0 0 0,-1-1 0,1 1 0,0 0 0,-1 0 0,1 0 0,0-1 0,0 1 0,-1 0 0,1 0 0,0 0 0,-1 0 0,1 0 0,-1-1 0,1 1 0,0 0 0,0 0 0,-1 0 0,1 0 0,0 0 0,-1 0 0,1 0 0,-1 0 0,1 0 0,0 0 0,-1 0 0,1 0 0,0 0 0,0 1 0,-1-1 0,0 0 0,1 0 0,0 0 0,0 0 0,-1 0 0,1 1 0,-1-1 0,1 1 0,0 1 0,0-1 0,0 1 0,0-1 0,0 1 0,0-1 0,0 1 0,0-1 0,1 0 0,0 1 0,-1 0 0,2 1 0,2 10 0,-5-12 0,1 0 0,0 0 0,1 1 0,-1-1 0,0 0 0,0 1 0,0-1 0,1 0 0,0 0 0,-1 0 0,1 0 0,-1 0 0,1 0 0,0 1 0,-1-1 0,1 0 0,2 1 0,-2-1 0,1-1 0,0 1 0,-1 0 0,1-1 0,-1 1 0,1 0 0,0-1 0,0 0 0,0 0 0,-1 1 0,1-1 0,0 0 0,2-1 0,66 2 0,75-2 0,-27-13 0,172 10 0,-215 4 0,-66 0 0,0 1 0,0 0 0,13 3 0,-13-1 0,0-2 0,0 1 0,12-1 0,-19-1 0,-1 0 0,1 0 0,0 0 0,0 0 0,0 1 0,-1-1 0,1 0 0,0 1 0,-1-1 0,1 1 0,-1-1 0,1 1 0,-1 0 0,1 0 0,1 0 0,-1 1 0,-1 0 0,1-1 0,-1 2 0,0-1 0,1-1 0,-1 1 0,-1 1 0,2-1 0,-2 0 0,1 2 0,1 0 0,-1 0 0,0 0 0,1 0 0,0 0 0,0 0 0,0 0 0,1-1 0,-1 1 0,7 6 0,-7-8 0,0 0 0,0 0 0,-1 0 0,1 0 0,0 0 0,2 4 0,-4-6 0,0 0 0,0 0 0,0 1 0,0-1 0,0 1 0,0-1 0,0 0 0,0 0 0,0 1 0,0-1 0,0 0 0,0 0 0,0 0 0,0 1 0,0-1 0,0 0 0,0 0 0,-1 1 0,1-1 0,0 0 0,0 0 0,-1 0 0,1 1 0,0-1 0,0 0 0,0 0 0,-1 1 0,0-1 0,0 1 0,0-1 0,1 0 0,-2 0 0,2 1 0,-1-1 0,0 0 0,0 0 0,0 0 0,0 0 0,-1 0 0,-23 0 0,-24-2 0,16-1 0,-2-1 0,-7-1 0,-324 6 0,289 4 0,43-1 0,-8-1 0,-71-2 0,105-2 0,0 0 0,-13-3 0,15 1 0,0 2 0,-1 0 0,0 0 0,1 0 0,-7 1 0,12 0 0,0 0 0,0 1 0,0-1 0,0 0 0,0 1 0,0-1 0,0 1 0,1-1 0,-2 1 0,2-1 0,-1 1 0,1 0 0,-2 0 0,2-1 0,-1 1 0,1 0 0,-1-1 0,0 1 0,1 0 0,0 0 0,-1-1 0,1 1 0,0 1 0,0-2 0,-1 1 0,1 0 0,0 0 0,0 1 0,-2 27 0,2-25 0,0-1 0,0 1 0,0-1 0,1 0 0,0 1 0,0-1 0,0 0 0,1 1 0,-1-1 0,1 1 0,1 2 0,-1-4 0,0 0 0,0 0 0,0-1 0,-1 1 0,2-1 0,-1 1 0,0 0 0,0-1 0,1 0 0,-1 0 0,1 0 0,-1 0 0,0 0 0,1 0 0,0 0 0,5 0 0,11 1 0,1 0 0,-1-2 0,1 0 0,35-3 0,-22-1 0,51-2 0,38 2 0,160 4 0,-274 0 0,-1 1 0,15 2 0,-15-1 0,0-1 0,0 0 0,10 0 0,47-1 0,50-1 0,-103 0 0,4 0 0,-14 1 0,-1 0 0,0 0 0,1 1 0,0-1 0,-1 0 0,1 1 0,-1-1 0,1 0 0,-1 1 0,1-1 0,-1 0 0,1 1 0,-1-1 0,0 1 0,0 0 0,1-1 0,-1 1 0,1-1 0,-1 1 0,0-1 0,0 1 0,0-1 0,0 1 0,1 0 0,2 10 0,-2-10 0,0 0 0,-1 1 0,0-1 0,1 0 0,-1 0 0,0 1 0,0-1 0,0 1 0,0-1 0,0 2 0,0-3 0,-1 1 0,1 0 0,0 0 0,-1 0 0,0-1 0,1 1 0,-1 0 0,1-1 0,-1 1 0,0-1 0,0 1 0,1-1 0,-1 1 0,0-1 0,0 0 0,1 1 0,-2-1 0,2 0 0,-1 1 0,0-1 0,-1 0 0,-14 4 0,0-2 0,0 0 0,0-1 0,0 0 0,0-1 0,-16-2 0,-11 1 0,-65-3 0,3-1 0,-144 1 0,240 4 0,-1 1 0,-18 3 0,13-1 0,-1 0 0,-9 1 0,1-1 0,-39 1 0,-17 1 0,65-5 0,10 1 0,-1-1 0,2 0 0,-2 0 0,1-1 0,0 1 0,0-1 0,0-1 0,-6 0 0,10 1 0,-1 0 0,1 1 0,-1-1 0,1 1 0,-1 0 0,1-1 0,-1 1 0,1 0 0,-1 0 0,1 0 0,-1-1 0,1 1 0,-1 1 0,1-1 0,-1 0 0,1 0 0,-1 0 0,1 1 0,-2 0 0,2-1 0,0 1 0,0 0 0,1-1 0,-2 1 0,2 0 0,-1 0 0,1 0 0,-1 0 0,0 0 0,1-1 0,0 1 0,-1 0 0,1 0 0,0 0 0,-1 0 0,1 0 0,0 0 0,0 0 0,0 0 0,0 0 0,0 0 0,0 0 0,0 0 0,0 0 0,1 2 0,-1-2 0,0 0 0,0 0 0,0-1 0,0 1 0,1 0 0,-1 0 0,0 1 0,0-1 0,1-1 0,0 1 0,-1 0 0,1 0 0,-1 0 0,1 0 0,0-1 0,-1 1 0,1 0 0,0 0 0,0 0 0,0-1 0,0 1 0,0-1 0,0 1 0,1 0 0,1 0 0,0-1 0,0 0 0,1 1 0,-1-1 0,0 0 0,0 0 0,5 0 0,4-1 0,-3 1 0,1 1 0,14 3 0,-14-2 0,-1-1 0,15 0 0,468-1 0,-424-5 0,50 1 0,-110 4 0,-1-1 0,15-2 0,-15 1 0,1 1 0,0 0 0,8 0 0,-7 1 0,90 4 0,-53-3 33,-27-1-1431</inkml:trace>
</inkml:ink>
</file>

<file path=ppt/ink/ink8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109"/>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1,'0'1893,"0"-2058,0 337,0-187,0 6</inkml:trace>
</inkml:ink>
</file>

<file path=ppt/ink/ink8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110"/>
    </inkml:context>
    <inkml:brush xml:id="br0">
      <inkml:brushProperty name="width" value="0.1" units="cm"/>
      <inkml:brushProperty name="height" value="0.1" units="cm"/>
      <inkml:brushProperty name="color" value="#E71224"/>
    </inkml:brush>
  </inkml:definitions>
  <inkml:trace contextRef="#ctx0" brushRef="#br0">1 1 24575,'7'1'0,"0"-1"0,0 1 0,0 0 0,0 1 0,0 0 0,-1-1 0,12 6 0,-10-3 0,0-1 0,1-1 0,14 4 0,-2-4-93,-15-1-23,0-1 0,0 1 1,0 0-1,0 0 1,0 1-1,-1-1 0,1 1 1,0 0-1,-1 1 1,6 2-1</inkml:trace>
</inkml:ink>
</file>

<file path=ppt/ink/ink8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104"/>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0,'227'743,"-226"-739</inkml:trace>
</inkml:ink>
</file>

<file path=ppt/ink/ink8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105"/>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0,'1248'0,"-1247"0</inkml:trace>
</inkml:ink>
</file>

<file path=ppt/ink/ink8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106"/>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1,'1498'0,"-1491"0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7:09.743"/>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1,'0'1866,"0"-1864</inkml:trace>
</inkml:ink>
</file>

<file path=ppt/ink/ink8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107"/>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1,'0'791,"0"-786</inkml:trace>
</inkml:ink>
</file>

<file path=ppt/ink/ink8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108"/>
    </inkml:context>
    <inkml:brush xml:id="br0">
      <inkml:brushProperty name="width" value="0.2" units="cm"/>
      <inkml:brushProperty name="height" value="0.2" units="cm"/>
      <inkml:brushProperty name="color" value="#FFC114"/>
    </inkml:brush>
  </inkml:definitions>
  <inkml:trace contextRef="#ctx0" brushRef="#br0">8 1 24575,'9'8'0,"28"22"0,-34-28 0,0 0 0,-1-1 0,1 1 0,-1 0 0,1-1 0,0 0 0,0 0 0,0 0 0,0 0 0,0 0 0,0 0 0,6 0 0,-9-1 0,0 0 0,0 0 0,0 0 0,0 0 0,0 0 0,0 0 0,0 0 0,0 0 0,1 0 0,-1 0 0,0 0 0,0 0 0,1 0 0,-1 0 0,0-1 0,0 1 0,0 0 0,0 0 0,0 0 0,0 0 0,0 0 0,0 0 0,0 0 0,0 0 0,1 0 0,-1 0 0,0 0 0,0 0 0,0-1 0,0 1 0,0 0 0,0 0 0,0 0 0,0-1 0,0 1 0,0 0 0,0 0 0,0 0 0,0 0 0,0 0 0,0 0 0,0 0 0,0-1 0,-3-5 0,-7-6 0,10 11 0,-2 1 0,2-1 0,-1 0 0,1 1 0,-1-1 0,0 0 0,1 1 0,-1-1 0,1 0 0,-1 0 0,1 0 0,-1 1 0,1-1 0,0 0 0,0 0 0,-1 0 0,1 1 0,0-1 0,0 0 0,0-2 0,1 2 0,-1 1 0,0-1 0,0 1 0,1 0 0,0-1 0,-1 1 0,1-1 0,-1 1 0,0-1 0,1 1 0,0 0 0,-1-1 0,1 1 0,-1 0 0,2 0 0,-2-1 0,1 1 0,-1 0 0,1-1 0,0 1 0,0 0 0,5 0 0,-1-1 0,0 1 0,0 0 0,1 0 0,-1 1 0,8 1 0,-1 1 0,-1-1 0,1 0 0,0 0 0,1-1 0,-1-1 0,0 0 0,1 0 0,17-3 0,-12 0 0,-1 0 0,1 1 0,19 0 0,32-4 0,-26 5 0,63 2 0,-28 12 0,-30-7 0,-28-3 0,0-1 0,24 1 0,-6-3 0,28 0 0,-29-7 0,-28 5 0,-1 0 0,0 1 0,12-1 0,56-5 0,-58 7 0,-12-1 0,-1 1 0,0 0 0,1 0 0,-1 0 0,1 0 0,-1 1 0,10 3 0,-14-4 0,0 1 0,0-1 0,0 1 0,0-1 0,0 1 0,-1 0 0,1-1 0,-1 1 0,1 0 0,0 0 0,-1 0 0,1 0 0,-1-1 0,0 1 0,1 0 0,0 0 0,-1 0 0,0 0 0,0 0 0,0 0 0,0 0 0,0 1 0,0 25 0,-1-17 0,1-5 0,1 1 0,-1-1 0,1 0 0,1 1 0,-1-1 0,1 0 0,0 0 0,0 0 0,6 7 0,-5-5 0,-3-7 0,0 0 0,0 0 0,1 1 0,-1-1 0,0 0 0,0 0 0,0 0 0,0 0 0,0 1 0,0-1 0,0 0 0,0 0 0,0 0 0,0 0 0,0 0 0,0 1 0,0-1 0,0 0 0,0 1 0,0-1 0,-1 0 0,1 0 0,0 0 0,0 0 0,0 0 0,0 1 0,0-1 0,0 0 0,0 0 0,0 0 0,0 0 0,-1 0 0,1 0 0,0 0 0,-1 1 0,1-1 0,0 0 0,0 0 0,-12 2 0,-10-3 0,-1-2 0,12 1 0,0 1 0,-13-1 0,-344 3 0,279-8 0,-356 7 0,434-1 0,-1 1 0,-19-5 0,20 2 0,0 1 0,0 1 0,-11 0 0,20 1 0,1 0 0,-1 0 0,1 0 0,-1 0 0,1 0 0,0 0 0,0 0 0,-1 1 0,1-1 0,0 0 0,-1 1 0,1-1 0,0 1 0,0-1 0,0 1 0,-1-1 0,1 2 0,-2 0 0,3-1 0,-1 0 0,0 0 0,1 0 0,0 0 0,-1 1 0,1-1 0,0 0 0,0 0 0,0 0 0,-1 1 0,1-1 0,1 1 0,-1-1 0,0 0 0,0 0 0,0 0 0,1 0 0,-1 3 0,5 12 0,-1 2 0,1 21 0,-5-35 0,0-2 0,0 0 0,0 0 0,1 0 0,-1 0 0,0 0 0,1 0 0,0 0 0,1 4 0,-1-5 0,-1-1 0,1 1 0,0 0 0,0-1 0,0 1 0,-1-1 0,2 1 0,-1-1 0,-1 1 0,2-1 0,-1 0 0,-1 1 0,2-1 0,-1 0 0,0 0 0,0 1 0,0-1 0,0 0 0,0 0 0,1 0 0,-1 0 0,1-1 0,756 0 0,-739 2 0,32 5 0,-1 0 0,-40-5 0,0-1 0,1-1 0,13-2 0,-3 1 0,-9 1 0,87-6 0,-77 8 0,-11-1 0,0 0 0,17-1 0,-27 1 0,-1 0 0,0-1 0,0 1 0,1 0 0,0 0 0,-1 0 0,0-1 0,0 1 0,1 0 0,-1-1 0,0 1 0,0 0 0,0 0 0,1-1 0,-1 1 0,0 0 0,0-1 0,1 1 0,-1 0 0,0-1 0,0 0 0,0 1 0,0 0 0,0-1 0,0 1 0,0-1 0,0 1 0,0 0 0,0-1 0,0 1 0,0 0 0,-1-1 0,1 1 0,-1-1 0,0-3 0,2 11 0,17 58 0,-16-60 0,-1-2 0,1 1 0,-1 0 0,0-1 0,0 2 0,0-2 0,-1 2 0,0-2 0,0 2 0,0 4 0,0-9 0,0 1 0,-1-1 0,1 0 0,0 1 0,0-1 0,0 0 0,0 0 0,-1 1 0,1-1 0,-1 0 0,1 1 0,0-1 0,-1 0 0,1 0 0,0 1 0,0-1 0,-1 0 0,0 0 0,1 0 0,0 0 0,-1 0 0,1 1 0,0-1 0,-1 0 0,0 0 0,-14-2 0,-11-9 0,23 10 0,0 0 0,0 0 0,0 0 0,0 0 0,0 0 0,0 1 0,0-1 0,0 1 0,-4-1 0,-33 3 0,15-1 0,-1016-1 0,1040-1 0,1 1 0,-2 0 0,2 0 0,-1 0 0,0 0 0,0 0 0,1 1 0,-1-1 0,0 0 0,0 0 0,1 0 0,-1 1 0,0-1 0,0 1 0,1-1 0,-1 0 0,1 1 0,-1-1 0,0 0 0,1 1 0,-1-1 0,1 1 0,-1-1 0,0 1 0,1-1 0,0 1 0,-1 0 0,1-1 0,0 1 0,-1-1 0,1 1 0,-1 0 0,1 0 0,0-1 0,0 1 0,0 0 0,0-1 0,0 1 0,0 1 0,0 3 0,1 0 0,0 0 0,0 0 0,4 9 0,1 7 0,-6 3 0,-1-19 0,1-1 0,-1 0 0,2 1 0,-1-1 0,2 8 0,-2-12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0,1 0 0,-1-1 0,0 1 0,7-8 0,-2 2 0,-3 5 0,1 0 0,-1 0 0,1 0 0,-1 0 0,1 1 0,-1-1 0,1 1 0,-1-1 0,1 1 0,3-1 0,29 3 0,-14-1 0,326-1 0,-254 6 0,-77-5 0,0 1 0,17 2 0,-16-1 0,-1-1 0,18 0 0,8-2 0,55-1 0,-93 1 0,0-1 0,0 0 0,0-1 0,1 1 0,6-4 0,-6 3 0,0 0 0,0 1 0,8-3 0,27-5 0,-28 6 0,0 1 0,0 0 0,0 0 0,19 0 0,3 2 0,-19-1 0,-1 1 0,1 1 0,-1 0 0,1 0 0,21 6 0,-30-6 0,0 0 0,0-1 0,0 1 0,1-1 0,-1 0 0,7 0 0,-7-1 0,0 1 0,0 0 0,0 0 0,0 1 0,11 1 0,-15-1 0,-1 0 0,0-1 0,1 1 0,-1 0 0,0 0 0,1 0 0,-1 0 0,-1 0 0,2 0 0,-1 0 0,-1 0 0,2 0 0,-2 1 0,1-1 0,-1 1 0,1-1 0,0 0 0,-1 0 0,1 1 0,-1-1 0,0 1 0,1 1 0,0 6 0,0 0 0,-1 12 0,0-16 0,3 18 0,-1-20 0,-2 0 0,1 1 0,-1 0 0,1 0 0,-1 5 0,-1-9 0,1 0 0,0 0 0,0 1 0,0-1 0,0 0 0,-1 0 0,1 0 0,0 0 0,0 0 0,-1 0 0,1 0 0,0 0 0,-1 0 0,1 0 0,0 0 0,0 0 0,-1 0 0,1 0 0,0 0 0,0 0 0,0 0 0,-1 0 0,1 0 0,-1 0 0,1 0 0,0 0 0,0 0 0,0 0 0,-1-1 0,-10-3 0,10 4 0,-19-7 0,8 2 0,0 1 0,0 0 0,0 1 0,0 0 0,-1 0 0,1 1 0,-21-1 0,-20 3 0,-30 1 0,20 7 0,30-3 0,2-1 0,8 0 0,0-1 0,-26-1 0,40-2 0,-20 0 0,1-1 0,-43-5 0,33 0 0,-67-2 0,-40 8 0,58 1 0,66 0 0,0 1 0,-27 5 0,28-3 0,0-1 0,-31 0 0,38-3 0,9-1 0,0 1 0,0 0 0,0 0 0,0 0 0,-6 1 0,9 0 0,0-1 0,1 1 0,-2-1 0,2 0 0,-1 1 0,0-1 0,0 0 0,1 1 0,-1-1 0,1 1 0,-1-1 0,0 1 0,1-1 0,-1 1 0,1-1 0,-1 1 0,0 0 0,1-1 0,0 1 0,-1 0 0,1 0 0,0 0 0,0-1 0,-1 1 0,1 0 0,0-1 0,0 1 0,-1 0 0,1 1 0,2 78 0,-2-79 0,0-1 0,1 1 0,-1 0 0,0-1 0,0 1 0,0 0 0,0-1 0,1 1 0,-1-1 0,1 1 0,-1-1 0,0 1 0,1-1 0,-1 1 0,1-1 0,-1 0 0,1 1 0,-1-1 0,1 1 0,-1-1 0,1 1 0,0-1 0,0 1 0,2-1 0,-1 1 0,-1-1 0,2 1 0,-1-1 0,0 0 0,0 0 0,0 0 0,3 0 0,1 0 0,0-1 0,0 0 0,0 0 0,0-1 0,6-1 0,-6 1 0,0 1 0,0 0 0,0-1 0,0 1 0,0 1 0,0-1 0,6 1 0,-3 0 0,-1 0 0,15-3 0,-6 1 0,-1 0 0,1 1 0,0 1 0,18 1 0,6 1 0,-25-2 0,-5 0 0,-2 0 0,2 0 0,-1 0 0,-1-2 0,2 1 0,-2-1 0,11-3 0,-15 4 0,0-1 0,0 1 0,1 1 0,-2-1 0,2 1 0,-1-1 0,1 1 0,-2 1 0,2-1 0,-1 0 0,7 2 0,-10-1 0,1 0 0,-1 1 0,0-1 0,0 0 0,0 1 0,3 2 0,-3-2 0,-1-1 0,1 0 0,-1 0 0,1 0 0,-1 0 0,1 0 0,0 0 0,0 0 0,0 0 0,-1-1 0,1 1 0,0 0 0,0-1 0,3 1 0,31 0 0,42-1 0,-21-1 0,228 1 0,-187 6 0,104-6 0,-201 0-91,0 0 0,0 0 0,1 0 0,-1 0 0,0 0 0,0 0 0,0 0 0,0 0 0,0-1 0,0 1 0,1 0 0,-2-1 0,1 0 0,2 0 0</inkml:trace>
</inkml:ink>
</file>

<file path=ppt/ink/ink8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99"/>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0,'276'793,"-276"-791</inkml:trace>
</inkml:ink>
</file>

<file path=ppt/ink/ink8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100"/>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1,'1788'0,"-1784"0</inkml:trace>
</inkml:ink>
</file>

<file path=ppt/ink/ink8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101"/>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0,'0'820,"0"-817</inkml:trace>
</inkml:ink>
</file>

<file path=ppt/ink/ink8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102"/>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1,'1486'0,"-1483"0</inkml:trace>
</inkml:ink>
</file>

<file path=ppt/ink/ink8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103"/>
    </inkml:context>
    <inkml:brush xml:id="br0">
      <inkml:brushProperty name="width" value="0.1" units="cm"/>
      <inkml:brushProperty name="height" value="0.1" units="cm"/>
      <inkml:brushProperty name="color" value="#66CC00"/>
    </inkml:brush>
  </inkml:definitions>
  <inkml:trace contextRef="#ctx0" brushRef="#br0">1465 7 24575,'4'15'0,"-2"-14"0,-2 1 0,1-1 0,-1 2 0,1-2 0,0 1 0,-1 0 0,1 2 0,0 6 0,0-9 0,-1 1 0,0-1 0,0 0 0,0 1 0,0-1 0,0 0 0,0 1 0,0-1 0,-1 2 0,1-2 0,-1-1 0,1 1 0,0-1 0,-1 0 0,1 1 0,0-1 0,-1 0 0,0 1 0,1-1 0,-1 0 0,1 1 0,-1-1 0,0 0 0,1 0 0,-1 1 0,1-1 0,-1 0 0,0 0 0,1 0 0,-1 0 0,1 0 0,-1 0 0,0 0 0,1 0 0,-1 0 0,-1 0 0,1 0 0,0 0 0,0 0 0,0 0 0,-1 0 0,1 0 0,0 0 0,0 0 0,0 0 0,-1-1 0,1 1 0,0 0 0,0-1 0,0 1 0,0 0 0,0-1 0,-2 0 0,3 0 0,-1-1 0,0 1 0,0 0 0,1 0 0,0 0 0,-1-1 0,1 1 0,0 0 0,0-1 0,-1 1 0,1-1 0,-1-5 0,1 6 0,0 0 0,-1 0 0,1-1 0,0 1 0,-1 0 0,0 0 0,1-1 0,-1 1 0,0 0 0,0 0 0,1 0 0,-1 0 0,0 0 0,0 0 0,0 0 0,-1 0 0,1 1 0,0-1 0,0 0 0,0 0 0,-1 1 0,1-1 0,0 1 0,-1-1 0,1 0 0,0 1 0,-4-1 0,-3 0 0,0 1 0,-1-1 0,1 1 0,-10 1 0,11-1 0,0 0 0,0 0 0,-10-1 0,-21-2 0,31 3 0,-1 0 0,2-1 0,-1 0 0,-11-2 0,7 1 0,1 0 0,-1 1 0,1 1 0,-1-1 0,-19 3 0,-2-1 0,8-2 0,9 1 0,0 0 0,0 0 0,0 2 0,-21 2 0,-28 7 0,50-10 0,-1 1 0,0-2 0,-29-1 0,8 0 0,-362 1 0,311 4 0,42-4 0,-58-8 0,79 7 0,1 0 0,-26 2 0,5 0 0,43-1 0,-1 0 0,0 0 0,1 1 0,-1-1 0,1 0 0,-1 1 0,1 0 0,-1-1 0,1 1 0,0 0 0,-1 0 0,1-1 0,0 1 0,0 0 0,-1 0 0,1 0 0,0 0 0,0 0 0,0 0 0,1 1 0,-2-1 0,2 0 0,-1 0 0,1 0 0,-1 1 0,0-1 0,1 1 0,-1-1 0,1 0 0,0 1 0,0-1 0,0 3 0,-1-3 0,1 0 0,0 0 0,0 0 0,0 1 0,0-1 0,0 0 0,1 0 0,-1 1 0,0-1 0,0 0 0,1 1 0,-1-1 0,1 0 0,0 0 0,-1 0 0,1 0 0,-1 0 0,2 0 0,-2 0 0,1-1 0,0 2 0,0-1 0,0-1 0,1 1 0,-2 0 0,1 0 0,1-1 0,-1 1 0,1-1 0,-1 1 0,0-1 0,0 0 0,0 1 0,1-1 0,-1 0 0,1 1 0,-1-1 0,2 0 0,6 1 0,0-1 0,0-1 0,0 0 0,-1 0 0,1 0 0,0-1 0,10-3 0,-10 3 0,0 0 0,-1 1 0,1 1 0,-1-1 0,1 1 0,0 0 0,9 1 0,11 0 0,105 3 0,61 10 0,-164-12 0,104 5 0,-122-7 0,-9 0 0,1 1 0,-1-1 0,0 0 0,0-1 0,0 1 0,7-2 0,-47-4 0,-41 2 0,-28-4 0,160 5 0,99 8 0,-99-5 0,92 4 0,-3-3 0,-76-2 0,-57 0 0,-10-1 0,-6 1 0,-67 1 0,-3 0 0,75 0 0,0 0 0,0 0 0,0 0 0,-1 0 0,1 0 0,0 0 0,0 0 0,0 0 0,0 0 0,-1 0 0,1 0 0,0 0 0,-1 0 0,1 0 0,0 0 0,0 0 0,0 0 0,0-1 0,0 1 0,-1 0 0,1 0 0,0 0 0,0 0 0,0 0 0,0 0 0,0 0 0,0-1 0,0 1 0,0 0 0,-1 0 0,1 0 0,0 0 0,0 0 0,0-1 0,0 1 0,0 0 0,0 0 0,0 0 0,0 0 0,0 0 0,0-1 0,0 1 0,0 0 0,0-1 0,0 1 0,0 0 0,8-10 0,13-6 0,-18 14 0,-1 0 0,1 1 0,0 0 0,0 0 0,1 0 0,-1 1 0,0-1 0,0 0 0,1 1 0,-1-1 0,6 1 0,40 4 0,-21-1 0,19 1 0,-28-1 0,25-1 0,-35-2 0,-1 1 0,0-1 0,14 5 0,-16-4 0,14 1 0,-1 0 0,22 0 0,-121-4 0,-85 2 0,66 1 0,-14 0 0,108 0 0,0 1 0,-1-1 0,1 1 0,0 0 0,0 1 0,1-1 0,-8 5 0,-3 1 0,6-4 0,1-1 0,-1 1 0,1-1 0,-1 0 0,0-1 0,0 0 0,0 0 0,-15 1 0,13-2 0,1 0 0,-15 3 0,78-3 0,243-1 0,-218-4 0,4-1 0,20 1 0,-95 4 0,1 0 0,-1 0 0,0 1 0,0 0 0,0 0 0,0 0 0,8 4 0,-8-3 0,3 2 0,-10-3 0,-1-1 0,1 0 0,-1 1 0,1-1 0,-1 0 0,0 0 0,1 0 0,-1 1 0,1-1 0,-1 0 0,0 0 0,1 0 0,-1 0 0,1 0 0,-1 0 0,0 0 0,1 0 0,-1 0 0,-1 0 0,-5 0 0,-164 1 0,-232-7 0,271 6 0,33 5 0,12-4 0,-78-2 0,59-4 0,21 1 0,55 3 0,-38 1 0,23 1 0,44-1 0,-1 0 0,0 0 0,1 1 0,0-1 0,0 0 0,0 1 0,-1-1 0,1 1 0,0-1 0,0 1 0,0-1 0,-1 1 0,1 0 0,1 0 0,-2 0 0,1 0 0,1-1 0,-1 1 0,0 0 0,0 0 0,1 0 0,-1 0 0,0 1 0,1-1 0,-1 1 0,0 0 0,0-1 0,0 2 0,1-2 0,-1 1 0,1 0 0,-1 0 0,1 0 0,0 0 0,0 0 0,0 0 0,0 0 0,1 0 0,-1 0 0,1 0 0,0 2 0,-1-4 0,1 1 0,0-1 0,-1 1 0,0-1 0,1 1 0,-1-1 0,1 1 0,0-1 0,0 0 0,-1 1 0,1-1 0,0 0 0,-1 0 0,1 1 0,0-1 0,0 0 0,-1 0 0,1 0 0,0 0 0,0 0 0,-1 0 0,2 0 0,22-1 0,-15 1 0,268-4 0,-84 7 0,-137-1 0,-21-2 0,41 6 0,-47-4 0,0-1 0,35-2 0,-12 0 0,22 6 0,2-1 0,249-4 0,-252-4 0,-27 0 0,-46 5 0,1-1 0,-1 0 0,1 0 0,-1 0 0,1 0 0,-1 0 0,0 0 0,1 1 0,0-1 0,-1 0 0,0 0 0,1 1 0,-1-1 0,0 1 0,0-1 0,1 0 0,-1 1 0,1-1 0,-1 0 0,0 1 0,0-1 0,1 0 0,-1 1 0,0-1 0,0 1 0,0-1 0,0 0 0,0 1 0,0-1 0,0 1 0,0-1 0,0 0 0,0 1 0,0-1 0,0 1 0,0 21 0,0-17 0,0 2 0,0-7 0,0 1 0,0-1 0,0 1 0,0-1 0,0 1 0,0 0 0,0-1 0,0 1 0,0-1 0,0 1 0,0-1 0,0 1 0,0-1 0,0 1 0,0-1 0,0 1 0,0-1 0,-1 0 0,1 1 0,0-1 0,0 1 0,-1-1 0,1 0 0,-1 1 0,1 0 0,0-1 0,-1 0 0,1 1 0,-1-1 0,1 0 0,-1 1 0,1-1 0,-1 0 0,1 0 0,-1 0 0,0 1 0,1-1 0,0 0 0,-1 0 0,1 0 0,-1 0 0,0 0 0,1 0 0,-1 0 0,1 0 0,-1 0 0,0 0 0,1 0 0,-1 0 0,0 0 0,-264 0 0,120-1 0,48-4 0,-259 4 0,177 2 0,82-5 0,57 4 0,-41-4 0,50 3 0,-44 1 0,29 0 0,44 0 0,1 0 0,-1 0 0,0 0 0,0 0 0,0 1 0,1-1 0,-1 0 0,0 1 0,1-1 0,-1 1 0,1-1 0,-1 1 0,1 0 0,-1-1 0,1 1 0,-1 0 0,1 0 0,-3 1 0,3 0 0,0 0 0,0-1 0,0 1 0,0 0 0,1 0 0,-1-1 0,0 1 0,1 0 0,0-1 0,-1 2 0,1-2 0,0 1 0,0 0 0,1 3 0,-1 4 0,-1-7 0,1 0 0,0 0 0,0 0 0,1 0 0,-1 0 0,0 0 0,2 3 0,-2-5 0,0 1 0,1-1 0,-1 1 0,0-1 0,1 1 0,0-1 0,-1 1 0,1-1 0,-1 1 0,1-1 0,0 0 0,-1 1 0,1 0 0,-1-1 0,1 0 0,0 0 0,-1 1 0,1-1 0,-1 0 0,2 0 0,-2 0 0,1 0 0,-1 0 0,1 0 0,0 0 0,0 0 0,1 0 0,120 1 0,99-3 0,-120-2 0,-209-3 0,35 1 0,21 2 0,-35-1 0,-16 5 0,126 1 0,23 3 0,8 2 0,99-4 0,98 7 0,-44-5 0,-136-3 0,76-2 0,-99-3 0,27 0 0,-54 3 0,21-3 0,-22 2 0,22 0 0,17 3 0,70-2 0,-65-7 0,-64 8 0,1 0 0,-1 0 0,1 0 0,-1 0 0,1 0 0,0 0 0,-1 1 0,0-1 0,1 0 0,-1 0 0,1 0 0,-1 1 0,1-1 0,-1 0 0,1 1 0,-1-1 0,0 0 0,0 0 0,1 1 0,0-1 0,-1 1 0,0-1 0,0 0 0,0 1 0,1 0 0,-1-1 0,0 0 0,0 1 0,0-1 0,0 1 0,0-1 0,0 1 0,0-1 0,1 1 0,-2 0 0,1 23 0,-1-13 0,2-10 0,-1 0 0,0 0 0,0 0 0,1 1 0,0-1 0,-1 0 0,1 0 0,-1 0 0,1-1 0,0 1 0,-1 0 0,1 0 0,1 1 0,4 4 0,-6-6 0,0 0 0,0 0 0,0 0 0,0 0 0,0 0 0,0 0 0,0 0 0,0 0 0,0 0 0,0 1 0,0-1 0,0 0 0,0 0 0,0 0 0,0 0 0,0 0 0,0 0 0,0 0 0,0 0 0,0 0 0,0 1 0,0-1 0,0 0 0,0 0 0,0 0 0,0 0 0,0 1 0,0-1 0,0 0 0,0 0 0,-1 0 0,1 0 0,0 0 0,0 0 0,0 0 0,0 0 0,0 0 0,-1 0 0,1 0 0,0 0 0,0 0 0,0 0 0,0 0 0,0 1 0,-9 0 0,-8 0 0,16-1 0,-95 0 0,-92-1 0,63-8 0,-120 4 0,149 6 0,-352-1 0,361 5 0,58-6 0,7 0 0,-1 2 0,0-1 0,-28 6 0,50-6 0,-3 1 0,0 0 0,0 0 0,1 0 0,-2 0 0,-3 2 0,7-3 0,0 1 0,0 0 0,0 0 0,1-1 0,-2 1 0,2 0 0,-1-1 0,1 1 0,-1 0 0,0 0 0,1-1 0,-1 1 0,1 0 0,-1 0 0,1 0 0,-1 0 0,1 0 0,0 0 0,0 0 0,0 0 0,-1 0 0,1-1 0,0 3 0,0-2 0,0 0 0,0 0 0,0 0 0,0 0 0,0-1 0,0 1 0,0 1 0,0-2 0,1 1 0,-1 0 0,0 0 0,0 0 0,1 0 0,0-1 0,-1 1 0,0 0 0,1 1 0,1-2 0,0 1 0,-1-1 0,1 0 0,0 1 0,-1-1 0,1 0 0,0 0 0,-1 0 0,1 0 0,3 0 0,152 0 0,29-1 0,11-2 0,-34 1 0,25-2 0,-42 0 0,166 4 0,-233 4 0,-69-4 0,-5 0 0,0 0 0,0 0 0,0 0 0,0 0 0,0 1 0,0 0 0,9 2 0,-13-2 0,0-1 0,0 1 0,0 0 0,0 0 0,0 0 0,0 0 0,-1 0 0,2-1 0,-2 1 0,1 0 0,-1 0 0,1 1 0,0-1 0,-1 2 0,7 18 0,-7-17 0,0-4 0,1 1 0,-1-1 0,0 0 0,0 1 0,0-1 0,0 0 0,0 1 0,0-1 0,0 0 0,0 1 0,0-1 0,0 0 0,0 1 0,0-1 0,0 0 0,-1 1 0,1-1 0,0 1 0,0-1 0,0 0 0,0 1 0,0-1 0,-1 0 0,1 0 0,0 1 0,0-1 0,-1 0 0,0 1 0,0-1 0,1 0 0,-2 1 0,2-1 0,-1 0 0,0 0 0,0 0 0,0 0 0,0 0 0,0 0 0,0 0 0,0 0 0,-1 0 0,-30-8 0,27 6 0,-5 0 0,1 1 0,-1-1 0,0 2 0,1-1 0,-1 1 0,-13 2 0,-9-1 0,-1108-1 0,1060 5 0,-45-1 0,124-4 0,-1 0 0,1 0 0,0 0 0,0 0 0,0 0 0,0 0 0,0 0 0,-1 1 0,2-1 0,-1 0 0,-1 1 0,2-1 0,-1 0 0,-1 1 0,2-1 0,-1 1 0,0 0 0,0-1 0,0 1 0,1-1 0,-2 1 0,2 0 0,-1 0 0,1 0 0,-1 0 0,0-1 0,1 1 0,-1 0 0,1 0 0,0 0 0,-1 0 0,1 0 0,0-1 0,-1 2 0,1-1 0,0 0 0,0 0 0,0 0 0,0-1 0,0 3 0,1-3 0,0 1 0,0 0 0,-1-1 0,1 1 0,0-1 0,0 1 0,-1-1 0,2 1 0,-2-1 0,1 0 0,0 1 0,0-1 0,0 0 0,0 0 0,0 0 0,0 0 0,1 1 0,19 0 0,-19-1 0,-1 1 0,70 3 0,139-6 0,-21-15 0,-5 10 0,-29 8 0,60-2 0,-150-2 0,95-3 0,-156 6 0,25 0 0,0 0 0,-1 2 0,37 6 0,-55-6 0,0-1 0,0-1 0,0 1 0,11-2 0,20 1 0,-40 1 0,0 0 0,1-1 0,-1 1 0,0-1 0,0 1 0,0 0 0,-1-1 0,2 1 0,-2 0 0,2 0 0,-2-1 0,1 1 0,-1 1 0,2-1 0,-2 0 0,0 0 0,1-1 0,-1 1 0,1 0 0,-1 0 0,1 3 0,0-2 0,-1-1 0,1 1 0,-1 0 0,1 0 0,-1 0 0,0 0 0,0-1 0,0 2 0,0-2 0,0 1 0,0 0 0,-2 3 0,2-5 0,-1 1 0,0 0 0,0-1 0,1 1 0,-1-1 0,0 0 0,0 1 0,0-1 0,1 1 0,-2-1 0,2 0 0,-2 0 0,2 1 0,-1-1 0,0 0 0,0 0 0,0 0 0,0 0 0,-1 0 0,-23 0 0,18-1 0,-593 0 0,314 2 0,245-1 0,-12 1 0,-83-9 0,106 5 0,0 2 0,-36 2 0,11 0 0,35-1 0,6-1 0,-1 1 0,0 1 0,1 0 0,-26 5 0,33-5 0,0 0 0,0 0 0,-12 0 0,14-1 0,-1 0 0,0 1 0,0-1 0,0 1 0,-9 2 0,14-3 0,0 1 0,0-1 0,0 1 0,0-1 0,0 1 0,1 0 0,-1 0 0,0 0 0,0-1 0,1 1 0,-1 0 0,0-1 0,1 1 0,-1 0 0,1 0 0,0 0 0,-1 0 0,0 0 0,1 0 0,0 0 0,0 0 0,0 0 0,0 1 0,-1-1 0,1 0 0,0 0 0,0-1 0,0 1 0,1-1 0,-1 1 0,0 0 0,0-1 0,0 1 0,0-1 0,1 1 0,-1 0 0,1-1 0,-1 1 0,0-1 0,0 1 0,1 0 0,-1-1 0,1 1 0,0-1 0,-1 1 0,0-1 0,1 0 0,-1 1 0,1-1 0,0 0 0,0 1 0,-1-1 0,1 0 0,0 0 0,-1 1 0,1-1 0,-1 0 0,2 0 0,-1 0 0,16 0 0,-1 0 0,25-4 0,-21 1 0,24 1 0,-29 2 0,315-4 0,101-1 0,-316 5 0,-16 7 0,2 0 0,95-3 0,-170-5 0,43-6 0,-66 6 0,0 1 0,0-1 0,0 1 0,0 0 0,1 0 0,-1 0 0,0 1 0,0-1 0,0 1 0,6 1 0,-8-1 0,1 0 0,-1-1 0,1 1 0,-1 0 0,0 0 0,0 0 0,1 0 0,-1 0 0,0 1 0,0-1 0,0 0 0,0 0 0,0 1 0,0-1 0,0 0 0,0 1 0,-1 0 0,1-1 0,-1 0 0,1 4 0,-1-5 0,0 1 0,0-1 0,0 1 0,0-1 0,0 1 0,-1-1 0,1 1 0,0-1 0,0 1 0,0-1 0,0 1 0,-1-1 0,1 1 0,0-1 0,0 1 0,-1-1 0,0 0 0,1 1 0,0 0 0,-1-1 0,1 0 0,0 1 0,-1-1 0,0 0 0,1 1 0,-1-1 0,1 0 0,-1 0 0,0 0 0,1 1 0,-1-1 0,1 0 0,-1 0 0,0 0 0,1 0 0,-1 0 0,1 0 0,-1 0 0,0 0 0,-31 0 0,25 0 0,-674-1 0,355 2 0,-13-1 0,253 4 0,62-5 0,16 1 0,0-1 0,-1 1 0,0 1 0,-11 1 0,18-1 0,0 0 0,0 0 0,1 0 0,-1 0 0,0 0 0,0 1 0,1-1 0,0 1 0,-1-1 0,-1 3 0,2-3 0,0 0 0,0 1 0,0-1 0,0 0 0,0 0 0,1 0 0,-1 1 0,1-1 0,-1 1 0,0-1 0,1 0 0,0 0 0,-1 1 0,1 2 0,1-3 0,-1-1 0,0 1 0,1-1 0,0 1 0,-1-1 0,0 1 0,1-1 0,-1 1 0,1-1 0,0 0 0,-1 1 0,1-1 0,-1 0 0,2 1 0,-2 0 0,1-1 0,-1 0 0,1 0 0,0 0 0,1 1 0,21 1 0,-9 0 0,3 0 0,-1 1 0,0-2 0,1 0 0,-1-1 0,17-1 0,8 0 0,70 2 0,119-2 0,-141-8 0,-62 5 0,47-1 0,761 5 0,-832 1 0,1-1 0,0 1 0,-1-1 0,1 1 0,-1 0 0,1 0 0,4 2 0,-8-3 0,2 1 0,-2-1 0,1 0 0,0 0 0,0 1 0,0-1 0,-1 1 0,1-1 0,0 0 0,0 1 0,-1-1 0,1 1 0,0 0 0,-1-1 0,1 1 0,-1-1 0,1 2 0,-1-2 0,1 1 0,-1 0 0,0-1 0,1 1 0,-1 0 0,0-1 0,0 1 0,0 0 0,0 0 0,0 0 0,1 0 0,-1 0 0,-1-1 0,1 1 0,0 1 0,-1-1 0,1 0 0,-2 0 0,1 1 0,0-1 0,0-1 0,0 1 0,0 0 0,-1 0 0,1 0 0,0-1 0,0 1 0,-1-1 0,1 1 0,-1-1 0,1 1 0,-1 0 0,-2-1 0,-28 5 0,-168-5 0,-183-9 0,250 5 0,-221-1 0,310 5 0,-45 0 0,29 5 0,-71 3 0,18-3 0,102-5 0,6-1 0,0 1 0,1 1 0,-1-1 0,0 0 0,0 1 0,-5 1 0,9-1 0,1-1 0,-2 0 0,2 1 0,-1-1 0,0 1 0,0-1 0,0 1 0,1-1 0,-1 1 0,0-1 0,1 1 0,-1 0 0,1-1 0,-1 1 0,0 0 0,1 0 0,-1 0 0,1-1 0,0 1 0,-1 0 0,1 0 0,0-1 0,-1 1 0,1 0 0,0 0 0,0 0 0,0 0 0,0 0 0,0 0 0,0 0 0,0-1 0,1 1 0,-1 0 0,0 0 0,1 1 0,2 7 0,-1-2 0,0 0 0,-1-1 0,0 1 0,0 10 0,-1-16 0,0 0 0,0 0 0,0 0 0,0 0 0,0 0 0,1 0 0,-1 0 0,1 0 0,-1 0 0,0 1 0,1-1 0,-1-1 0,0 1 0,1 0 0,0 0 0,0 0 0,-1 0 0,1-1 0,0 1 0,0 0 0,-1 0 0,2 0 0,-2-1 0,1 1 0,1-1 0,-2 1 0,1-1 0,1 1 0,-1-1 0,0 0 0,0 1 0,2-1 0,4 1 0,0 0 0,-1-1 0,1 0 0,13-1 0,-1 0 0,86-3 0,194 4 0,-220 4 0,67 1 0,362-5 0,-457 4 0,0 1 0,-26-5 0,-15 1 0,0-1 0,0 0 0,20-2 0,-10-4 0,9 0 0,-1 4 0,47 3 0,-46 0 0,35-2 0,-64 1 0,1 0 0,0 0 0,-1-1 0,1 1 0,-1 0 0,1 0 0,0 0 0,-1-1 0,0 1 0,1 0 0,-1 0 0,1-1 0,0 1 0,-1 0 0,0-1 0,1 1 0,-1 0 0,0-1 0,1 1 0,-1-1 0,1 0 0,-1 1 0,0-1 0,0 1 0,1-1 0,-1 1 0,0 0 0,0-1 0,0 1 0,0-1 0,0 1 0,0-1 0,0 0 0,0 1 0,0-1 0,0 1 0,0-1 0,0 0 0,0 1 0,0-1 0,-1 1 0,1-1 0,-2-4 0,1 0 0,-2-1 0,-2-5 0,2 6 0,-1-4 0,4 7 0,0 1 0,-1 0 0,0 0 0,1-1 0,-1 1 0,1 0 0,-1-1 0,0 1 0,-2-2 0,3 3 0,-1 0 0,0-1 0,0 1 0,1 0 0,-1 0 0,0-1 0,0 1 0,1 0 0,-1 0 0,0 0 0,0 0 0,0 0 0,1 0 0,-1 0 0,0 0 0,0 0 0,1 0 0,-2 1 0,2-1 0,-1 0 0,1 0 0,-2 1 0,2-1 0,-2 1 0,-10 2 0,0 0 0,0 0 0,0-1 0,0-1 0,0 1 0,0-1 0,-1-1 0,1 0 0,-1-1 0,1-1 0,-14-2 0,-16-2 0,1 2 0,-80-1 0,22 3 0,-110-6 0,133 7 0,-73-4 0,-285 4 0,221 2 0,210-1 0,0 0 0,1 0 0,-1 1 0,0-1 0,1 1 0,-1-1 0,1 1 0,-1 0 0,-4 1 0,6-1 0,1-1 0,-1 0 0,1 1 0,-1 0 0,0-1 0,1 1 0,-1-1 0,1 0 0,0 1 0,-1-1 0,0 1 0,1 0 0,0-1 0,0 1 0,-1-1 0,1 1 0,0-1 0,0 1 0,0 0 0,-1 0 0,1-1 0,0 1 0,0 0 0,0-1 0,0 1 0,0-1 0,0 1 0,1 0 0,-1-1 0,0 1 0,0-1 0,0 1 0,0 0 0,1-1 0,-1 1 0,0 0 0,1-1 0,-1 1 0,2 0 0,0 1 0,1 0 0,0-1 0,0 1 0,0 0 0,0-1 0,0 0 0,0 0 0,0 0 0,0 0 0,0 1 0,6-1 0,7 3 0,-4-1 0,1 0 0,-1-1 0,1-1 0,0 0 0,0 0 0,13-1 0,27 2 0,133 1 0,-105-5 0,21 2 0,108 1 0,-180 0 0,214 1 0,-82-6 0,-114 4 0,47 1 0,-70 3-1365</inkml:trace>
</inkml:ink>
</file>

<file path=ppt/ink/ink8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89"/>
    </inkml:context>
    <inkml:brush xml:id="br0">
      <inkml:brushProperty name="width" value="0.1" units="cm"/>
      <inkml:brushProperty name="height" value="0.1" units="cm"/>
      <inkml:brushProperty name="color" value="#00A0D7"/>
      <inkml:brushProperty name="ignorePressure" value="1"/>
    </inkml:brush>
  </inkml:definitions>
  <inkml:trace contextRef="#ctx0" brushRef="#br0">21 46,'23'48,"-18"-37,-4-9,-1-3,-49-105,186 403,-136-292</inkml:trace>
</inkml:ink>
</file>

<file path=ppt/ink/ink8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90"/>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1,'1798'0,"-1789"0</inkml:trace>
</inkml:ink>
</file>

<file path=ppt/ink/ink8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91"/>
    </inkml:context>
    <inkml:brush xml:id="br0">
      <inkml:brushProperty name="width" value="0.1" units="cm"/>
      <inkml:brushProperty name="height" value="0.1" units="cm"/>
      <inkml:brushProperty name="color" value="#00A0D7"/>
      <inkml:brushProperty name="ignorePressure" value="1"/>
    </inkml:brush>
  </inkml:definitions>
  <inkml:trace contextRef="#ctx0" brushRef="#br0">0 1,'2044'0,"-2039"0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7:09.744"/>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0,'1088'0,"-1085"0</inkml:trace>
</inkml:ink>
</file>

<file path=ppt/ink/ink8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92"/>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1,'1856'0,"-1851"0</inkml:trace>
</inkml:ink>
</file>

<file path=ppt/ink/ink8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93"/>
    </inkml:context>
    <inkml:brush xml:id="br0">
      <inkml:brushProperty name="width" value="0.1" units="cm"/>
      <inkml:brushProperty name="height" value="0.1" units="cm"/>
      <inkml:brushProperty name="color" value="#00A0D7"/>
      <inkml:brushProperty name="ignorePressure" value="1"/>
    </inkml:brush>
  </inkml:definitions>
  <inkml:trace contextRef="#ctx0" brushRef="#br0">1 0,'9269'0,"-9263"0</inkml:trace>
</inkml:ink>
</file>

<file path=ppt/ink/ink8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94"/>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1,'11'570,"-11"-568</inkml:trace>
</inkml:ink>
</file>

<file path=ppt/ink/ink8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95"/>
    </inkml:context>
    <inkml:brush xml:id="br0">
      <inkml:brushProperty name="width" value="0.1" units="cm"/>
      <inkml:brushProperty name="height" value="0.1" units="cm"/>
      <inkml:brushProperty name="color" value="#00A0D7"/>
    </inkml:brush>
  </inkml:definitions>
  <inkml:trace contextRef="#ctx0" brushRef="#br0">1918 309 24575,'0'2'0,"1"0"0,0 0 0,0 1 0,0-1 0,0 0 0,0 0 0,1-1 0,2 4 0,3 7 0,-2-4 0,0 0 0,1 1 0,-1-1 0,1-1 0,1 0 0,-1 1 0,10 6 0,-16-14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0,-2 5 0,2 16 0,3-7 0,0 1 0,0-1 0,1 0 0,1 0 0,-2 1 0,2-1 0,0 0 0,0 0 0,6 7 0,10 19 0,-15-25 0,-4-5 0,1 0 0,0 0 0,-1 0 0,0 0 0,1 0 0,-1 0 0,0 0 0,0 0 0,0 0 0,1 1 0,-1-1 0,-1 0 0,1-1 0,0 0 0,0 1 0,-1-1 0,1 0 0,0 1 0,-1-1 0,0 0 0,1 0 0,0 1 0,-1-1 0,1 0 0,0 0 0,-1 1 0,0-1 0,1 0 0,-1 0 0,1 0 0,0 0 0,-1 0 0,0 0 0,1 0 0,-1 0 0,1 0 0,-1 0 0,1 0 0,-2 0 0,-16 1 0,-24 2 0,26-1 0,1 0 0,-1-1 0,0 0 0,1-1 0,-1 0 0,-18-3 0,-41-3 0,42 1 0,19 2 0,-1 1 0,-24-1 0,-29-3 0,58 6 0,0-1 0,-18-3 0,18 2 0,0 0 0,-20 0 0,11 2 0,10 0 0,1 0 0,0 0 0,-1 1 0,1 0 0,0 0 0,-12 3 0,13-2 0,0-1 0,-1 0 0,1 0 0,-1 0 0,1-1 0,-11 0 0,8-1 0,0 2 0,-16 1 0,-52 4 0,56-4 0,0 0 0,-39-3 0,15 0 0,-483 1 0,432-6 0,19 3 0,29 1 0,-134 1 0,94 2 0,87-1 0,1 0 0,-1-1 0,1 1 0,0 0 0,-1 0 0,1-1 0,0 1 0,-1 0 0,1-1 0,0 1 0,0-1 0,0 0 0,-1 1 0,1-1 0,1 0 0,-2 0 0,1 0 0,1 1 0,-2-1 0,2 0 0,-1 0 0,0 0 0,0 0 0,1-1 0,-1 1 0,1 0 0,-1 0 0,1 0 0,-1 0 0,1 0 0,0 0 0,0-3 0,-1-4 0,-1 0 0,2-1 0,2-14 0,-2 8 0,7-52 0,-7 58 0,1 0 0,4-16 0,1-5 0,1-66 0,-7 66 0,0-34 0,-2 59 0,1 0 0,0 0 0,-1 1 0,0-1 0,0 1 0,-1-1 0,1 1 0,-1-1 0,0 1 0,0 0 0,-7-7 0,10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8 0,7 85 0,-6-96 0,1 14 0,2 1 0,0-1 0,9 29 0,-12-72 0,1 9 0,-2-20 0,2-41 0,1 67 0,-1 0 0,6-11 0,1-7 0,-7 24 0,-1 0 0,1 0 0,0 0 0,0 0 0,0 1 0,1-2 0,-1 2 0,4-6 0,-4 7 0,1 0 0,-2 0 0,1 1 0,1-1 0,-1 0 0,1 0 0,-1 1 0,1-2 0,-1 2 0,0-1 0,1 1 0,0 0 0,-1-1 0,1 1 0,-1 0 0,1-1 0,-1 1 0,1 0 0,-1 0 0,3 0 0,10 1 0,0-1 0,0 2 0,1 0 0,14 3 0,-13-1 0,29 1 0,-21-3 0,-16 0 0,18 1 0,36 0 0,5 3 0,30-6 0,-215-12 0,109 12 0,-1-2 0,-15-2 0,25 4 0,0 0 0,0 0 0,1 0 0,-1 0 0,0 0 0,0 0 0,0 0 0,0 0 0,0 0 0,0 0 0,0 0 0,0 0 0,0 0 0,0 0 0,0 0 0,0 0 0,0 0 0,0 0 0,0 0 0,0 0 0,0 0 0,0 0 0,0 0 0,0 0 0,0 0 0,0-1 0,0 1 0,0 0 0,0 0 0,0 0 0,0 0 0,0 0 0,0 0 0,0 0 0,0 0 0,0 0 0,0 0 0,0 0 0,0 0 0,0 0 0,0 0 0,0 0 0,0 0 0,0 0 0,0 0 0,0 0 0,0 0 0,0 0 0,0 0 0,0 0 0,0 0 0,0 0 0,0 0 0,0 0 0,7-2 0,11 0 0,89-3 0,49 4 0,-82 2 0,747-1 0,-758 6 0,-29-7 0,46 2 0,-78-1 0,-2 0 0,1 1 0,0-1 0,0 0 0,0 0 0,-1 1 0,1-1 0,0 1 0,0-1 0,-1 0 0,1 1 0,0-1 0,0 1 0,-1 0 0,1-1 0,-1 1 0,1-1 0,-1 1 0,1 0 0,-1 0 0,0-1 0,1 1 0,0 1 0,6 23 0,-3-10 0,10 29 0,-6-23 0,2-1 0,0 0 0,16 22 0,27 30 0,-46-61 0,-1-1 0,-1 0 0,0 1 0,6 19 0,6 15 0,1 0 0,-17-42 0,0-1 0,0 0 0,0 0 0,0 1 0,-1 0 0,1-1 0,-1 0 0,1 1 0,-1 5 0,0-7 0,0-1 0,0 1 0,-1 0 0,1-1 0,0 1 0,-1 0 0,1 0 0,0-1 0,0 1 0,-1 0 0,1 0 0,0 0 0,-1-1 0,0 1 0,1-1 0,-1 1 0,1 0 0,-1-1 0,0 1 0,1-1 0,-1 1 0,1-1 0,-1 0 0,0 1 0,0-1 0,1 0 0,-2 1 0,2-1 0,-1 1 0,0-1 0,0 0 0,0 0 0,-1 0 0,-88-1 0,51-4 0,29 3 0,0 0 0,-19 0 0,23 1 0,1 1 0,0-1 0,-1 1 0,1-1 0,-1 0 0,1-1 0,-9-3 0,9 4 0,-5-2 0,0 1 0,0 0 0,-1 1 0,-16 0 0,16 0 0,-139 0 0,80 2 0,-20 4 0,-213-5 0,289 1 0,-28 4 0,27-3 0,-27 2 0,-41-4 0,-92-1 0,137-5 0,30 5 0,-1-1 0,0 1 0,-10 0 0,6 0 0,-1 0 0,0-1 0,-21-5 0,22 4 0,-1-1 0,1 2 0,-26-1 0,-247 4 0,284-1 0,1 0 0,-1-1 0,1 1 0,0 0 0,0 0 0,0 0 0,-1-1 0,1 1 0,-1-1 0,1 1 0,0-1 0,0 1 0,0-1 0,-1 0 0,2 0 0,-1 1 0,-1-1 0,2 0 0,-1 0 0,0 0 0,0 1 0,0-1 0,1 0 0,-1-1 0,0 1 0,1 0 0,-1 0 0,1 0 0,-1 0 0,1 0 0,-1 0 0,1-3 0,-1-4 0,0 0 0,1 1 0,0-1 0,1-9 0,0 0 0,-1-229 0,5 217 0,-5 26 0,1 0 0,-1 1 0,1-1 0,0 1 0,0 0 0,1 0 0,-1 0 0,1-1 0,2-2 0,-3 4 0,-1 1 0,1-1 0,-1 0 0,1 1 0,-1-1 0,1 1 0,0-1 0,-1 1 0,1 0 0,-1-1 0,1 1 0,0 0 0,0 0 0,-1-1 0,1 1 0,0 0 0,-1 0 0,1 0 0,0 0 0,0 0 0,-1 0 0,1 0 0,0 0 0,0 0 0,0 0 0,-1 0 0,1 0 0,0 0 0,-1 0 0,1 1 0,0-1 0,0 0 0,-1 0 0,1 1 0,-1-1 0,1 0 0,0 1 0,-1-1 0,1 1 0,0-1 0,-1 1 0,1 0 0,0 0 0,0 1 0,0-1 0,1 1 0,-1 1 0,0-1 0,0 0 0,0 0 0,-1 0 0,1 0 0,0 0 0,-1 0 0,1 5 0,-3 40 0,3 57 0,6-42 0,-5-40 0,1 23 0,-3-42 0,0 2 0,0 0 0,0 0 0,1 0 0,-1 0 0,4 8 0,-3-11 0,-1-1 0,0 0 0,1 0 0,0 0 0,0 0 0,-1 0 0,1 0 0,0 0 0,0 1 0,0-1 0,0-1 0,0 1 0,0 0 0,1 0 0,-1-1 0,0 1 0,0 0 0,0-1 0,1 1 0,-1-1 0,1 0 0,-1 1 0,0 0 0,1-1 0,-1 0 0,0 0 0,1 0 0,2 0 0,-1 0 0,0 1 0,1-1 0,0 0 0,-1-1 0,0 1 0,1 0 0,4-2 0,-7 1 0,0 1 0,0 0 0,0-1 0,-1 1 0,1-1 0,0 1 0,0-1 0,-1 1 0,1-1 0,0 1 0,-1-1 0,1 1 0,-1-1 0,1 0 0,-1 0 0,1 0 0,-1 1 0,0-1 0,1 0 0,-1 0 0,0 1 0,0-1 0,0 0 0,1 0 0,-1 1 0,0-2 0,0 2 0,-1-2 0,-6-89 0,6 81 0,0 0 0,0 0 0,-6-16 0,4 17 0,1-1 0,0 0 0,-1-17 0,3 11 0,2 2 0,-2 0 0,-1 0 0,0 1 0,-1-1 0,-6-20 0,8 34 0,0 0 0,0 0 0,0 0 0,0 0 0,0 0 0,0 0 0,0-1 0,0 1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6 0,1 7 0,-1 170 0,5-100 0,-2-76 0,1-1 0,0 1 0,1 0 0,0 0 0,0-1 0,4 8 0,-6-13 0,1-1 0,-1 1 0,2-1 0,-2 1 0,1 0 0,0-1 0,0 1 0,-1-1 0,1 0 0,0 1 0,0 0 0,0-1 0,0 0 0,0 0 0,0 1 0,0-1 0,0 0 0,0 0 0,0 0 0,1 0 0,25 0 0,-19-1 0,7 2 0,-11-1 0,1 0 0,-1 0 0,0 0 0,0 0 0,1-1 0,6-1 0,-10 2 0,-1-1 0,1 0 0,-1 1 0,1-1 0,0 1 0,-1-1 0,1 0 0,-1 1 0,1-1 0,-1 0 0,1 1 0,-1-2 0,0 2 0,1-1 0,-1 0 0,0 0 0,0 1 0,0-1 0,0 0 0,0 0 0,0 1 0,0-1 0,0 0 0,0 0 0,0 0 0,0-1 0,-6-22 0,6 23 0,-17-47 0,-1-46 0,6 4 0,9 68 0,2 19 0,-1-2 0,2 1 0,-1 0 0,1 0 0,0 0 0,0-1 0,0 1 0,0 0 0,1 0 0,1-6 0,-2 10 0,0 0 0,0 0 0,1 0 0,-1 0 0,0-1 0,0 1 0,0-1 0,0 1 0,0 0 0,0 0 0,0-1 0,0 1 0,0 0 0,0 0 0,0 0 0,0-1 0,0 1 0,0 0 0,0 0 0,0-1 0,0 1 0,0 0 0,0 0 0,0 0 0,0-1 0,0 1 0,0 0 0,-1 0 0,1-1 0,-9 1 0,5 0 0,-19-1 0,22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0,0-1 0,0 1 0,1 0 0,2-2 0,-1 1 0,1-1 0,0 1 0,-1-1 0,1 1 0,0 0 0,0 0 0,0 0 0,0 0 0,6 0 0,33-3 0,-27 3 0,-11 1 0,1 0 0,-1-1 0,1 1 0,-1 0 0,1 1 0,-1-1 0,1 1 0,-1-1 0,1 1 0,-1 1 0,5 1 0,-32-25 0,22 21 0,-1 0 0,0-1 0,-1 0 0,1 1 0,-1 0 0,1-1 0,-1 1 0,1-1 0,-1 1 0,0 1 0,0-1 0,0 0 0,0 1 0,0-1 0,0 1 0,0 0 0,-4-1 0,-2 2 0,0-1 0,0 1 0,0 0 0,0 1 0,0 0 0,0 1 0,1-1 0,0 1 0,-1 1 0,-8 4 0,13-6 0,0 0 0,1-1 0,0 2 0,0-1 0,0 1 0,0-1 0,0 0 0,1 2 0,-1-2 0,1 1 0,0 0 0,0 0 0,0 0 0,0 1 0,1-1 0,-1 0 0,1 1 0,0-1 0,0 1 0,0-1 0,1 1 0,0-1 0,-1 1 0,2 6 0,-1-9 0,0-1 0,1 2 0,-1-2 0,0 1 0,1-1 0,-1 1 0,1 0 0,-1-1 0,1 1 0,-1-1 0,1 1 0,0-1 0,-1 1 0,1-1 0,0 1 0,0-1 0,-1 0 0,1 1 0,0-1 0,0 1 0,-1-1 0,1 0 0,0 0 0,0 0 0,0 0 0,-1 1 0,2-1 0,0 0 0,30 0 0,-25 0 0,0-1 0,1 0 0,-2 0 0,1 0 0,1-1 0,-2 1 0,9-4 0,-2 1 0,3 1 0,-1-1 0,1 2 0,1 0 0,28-1 0,-26 3 0,90-5 0,260 5 0,-380-1 0,-1 0 0,2-1 0,-1 1 0,-15-5 0,15 2 0,0 2 0,0 0 0,1 0 0,-20 0 0,-106 2 0,496 0 0,-217 6 0,-11 0 0,-49-1 0,53-5 0,-68 0 0,-8-4 0,-32 2 0,-1-1 0,-14 2 0,1 0 0,27 1 0,-41 0 0,1 0 0,-1 0 0,1 1 0,0-1 0,0 0 0,-1 0 0,1 0 0,0 1 0,-1-1 0,1 0 0,-1 1 0,1-1 0,-1 1 0,1-1 0,-1 0 0,1 1 0,-1 0 0,0-1 0,1 1 0,0-1 0,-1 1 0,0-1 0,0 1 0,0-1 0,1 1 0,-1 0 0,0-1 0,0 1 0,0-1 0,0 1 0,0-1 0,0 2 0,0-1 0,0 0 0,0 0 0,0-1 0,0 1 0,0 0 0,0 0 0,0-1 0,-1 1 0,1 0 0,0 0 0,0-1 0,-1 1 0,0 0 0,1-1 0,0 1 0,-1 0 0,1-1 0,-1 1 0,0-1 0,1 1 0,-1-1 0,1 1 0,-1-1 0,0 0 0,0 1 0,1 0 0,-1-1 0,0 0 0,-1 1 0,-24 1 0,20-2 0,0 0 0,1 0 0,-11 3 0,-3 0 0,0-1 0,-1 0 0,1-1 0,-38-2 0,9 0 0,-172 7 0,-84-12 0,-72 5 0,198 2 0,166-1 0,1 1 0,-19 4 0,2 0 0,22-4 0,0 0 0,1 0 0,-1 1 0,0 0 0,1-1 0,-10 6 0,15-7 0,0 0 0,0 0 0,0 0 0,0 0 0,0 0 0,0 0 0,0 0 0,0 0 0,-1 0 0,1 0 0,0 0 0,0 1 0,0-1 0,0 0 0,0 0 0,0 0 0,0 0 0,0 0 0,0 0 0,0 0 0,0 0 0,0 0 0,-1 0 0,1 0 0,0 0 0,0 1 0,0-1 0,0 0 0,0 0 0,0 0 0,0 0 0,0 0 0,0 0 0,0 0 0,0 0 0,0 0 0,0 1 0,0-1 0,0 0 0,0 0 0,0 0 0,0 0 0,0 0 0,0 0 0,0 0 0,0 0 0,0 0 0,1 1 0,-1-1 0,0 0 0,0 0 0,0 0 0,0 0 0,0 0 0,0 0 0,9 3 0,13-2 0,814-2 0,-707 7 0,364-6 0,-493 0 0,1 0 0,-1 0 0,1 0 0,0 0 0,-1 0 0,1 0 0,0 0 0,0 0 0,-1 0 0,1 0 0,-1 0 0,1 0 0,0 1 0,-1-1 0,1 0 0,-1 0 0,1 1 0,0-1 0,-1 1 0,1-1 0,-1 1 0,0-1 0,1 0 0,0 1 0,-1 0 0,0-1 0,0 1 0,1 0 0,-1-1 0,0 1 0,0-1 0,0 1 0,0 0 0,-1 0 0,1-1 0,0 1 0,0 0 0,0-1 0,0 1 0,-1-1 0,1 1 0,-1 0 0,1-1 0,-1 1 0,-1 2 0,1-1 0,-1 0 0,-1 0 0,2 1 0,-2-1 0,1 0 0,-1-1 0,0 1 0,-4 2 0,-6 0 0,0 0 0,-1-2 0,1 0 0,-1 0 0,-19 0 0,2 1 0,-29 0 0,-59-4 0,42 0 0,-491 1 0,407-6 0,-129 7 0,289-1 0,0 0 0,0 0 0,0 0 0,0 0 0,0 0 0,0 0 0,0 0 0,0 0 0,1 1 0,-1-1 0,0 1 0,0-1 0,0 0 0,0 1 0,1-1 0,-2 1 0,2-1 0,-1 1 0,1-1 0,0 0 0,0 1 0,-1-1 0,1 1 0,0-1 0,0 0 0,0 1 0,0-1 0,-1 1 0,1-1 0,0 0 0,0 1 0,0 0 0,0-1 0,0 1 0,0-1 0,0 0 0,0 1 0,1 0 0,-1 0 0,0 0 0,1 0 0,-1 0 0,1 1 0,0-1 0,-1 0 0,1-1 0,0 1 0,0 0 0,0 0 0,0 0 0,0 0 0,0-1 0,0 1 0,0 0 0,0 0 0,1-1 0,-1 1 0,0-1 0,3 1 0,16 3 0,1-1 0,0 0 0,37-1 0,-41-2 0,346 2 0,-187-3 0,28-5 0,-26 0 0,27 1 0,-59 0 0,-130 4 0,-13 1 0,5 0 0,-1 0 0,1 0 0,11 1 0,-18-1 0,0 0 0,0 0 0,0 0 0,0 1 0,0-1 0,-1 0 0,2 0 0,-2 0 0,1 1 0,0-1 0,0 0 0,0 1 0,0-1 0,-1 1 0,1-1 0,0 1 0,0 0 0,-1-1 0,1 1 0,-1-1 0,1 1 0,0 0 0,-1-1 0,1 1 0,-1 0 0,0-1 0,1 1 0,-1 0 0,1 0 0,-1 0 0,0 0 0,0 0 0,0-1 0,0 1 0,0 0 0,0 0 0,0 1 0,0-1 0,0 0 0,-1 0 0,1 0 0,-1-1 0,1 1 0,-1 0 0,1 0 0,0-1 0,-1 1 0,0 0 0,0-1 0,1 1 0,-1 0 0,0-1 0,1 1 0,-1-1 0,0 1 0,0-1 0,0 1 0,0-1 0,0 0 0,0 1 0,0-1 0,0 0 0,1 0 0,-3 1 0,-3 0 0,0-1 0,0 0 0,-9 0 0,-1 1 0,-59 4 0,-80-5 0,69-1 0,-604 1 0,533 6 0,15 5 0,83-5 0,30-4 0,17-2 0,1 1 0,-1 0 0,1 1 0,0 0 0,-21 6 0,31-8 0,0 1 0,1-1 0,-1 0 0,1 0 0,-1 1 0,0-1 0,1 0 0,-1 1 0,1 0 0,-1-1 0,0 0 0,1 1 0,0-1 0,-1 1 0,1 0 0,0-1 0,0 0 0,-1 0 0,1 1 0,0-1 0,0 0 0,0 0 0,0 0 0,1 1 0,-1-1 0,0 0 0,0 0 0,0 0 0,0 0 0,0 1 0,0-1 0,0 0 0,0 0 0,0 0 0,0 0 0,0 1 0,1-1 0,-1 0 0,0 0 0,0 0 0,0 0 0,0 0 0,0 1 0,1-1 0,1 1 0,0 0 0,-1-1 0,1 1 0,-1 0 0,1-1 0,0 0 0,0 1 0,0-1 0,3 0 0,199 1 0,-97-2 0,1159 1 0,-1266 0 0,1 0 0,0 0 0,-1 0 0,1 0 0,-1 0 0,1 0 0,-1 0 0,1 0 0,-1 0 0,1 0 0,-1 0 0,1 0 0,0 0 0,-1 1 0,0-1 0,1 0 0,-1 0 0,1 0 0,0 1 0,-1-1 0,0 0 0,1 1 0,-1-1 0,0 0 0,1 1 0,-1-1 0,0 1 0,0 0 0,0-1 0,0 0 0,0 1 0,0-1 0,-1 0 0,1 1 0,0-1 0,0 0 0,0 1 0,0-1 0,0 0 0,-1 1 0,1-1 0,0 0 0,0 0 0,-1 1 0,1-1 0,-1 0 0,1 0 0,0 1 0,-1-1 0,0 1 0,0-1 0,1 1 0,-1 0 0,0-1 0,0 0 0,0 1 0,1-1 0,-1 0 0,0 1 0,0-1 0,0 0 0,0 0 0,0 0 0,0 0 0,0 1 0,0-1 0,1 0 0,-2 0 0,2-1 0,-1 1 0,-1 0 0,2 0 0,-1 0 0,0 0 0,0-1 0,0 1 0,0 0 0,0-1 0,1 1 0,-3-2 0,2 1 0,0-1 0,0 0 0,0 1 0,0-2 0,0 2 0,0-1 0,1 0 0,-2-3 0,2 3 0,-1 0 0,0 0 0,0 0 0,1 0 0,-1 0 0,-3-3 0,14 19 0,-1 1 0,-1-1 0,12 31 0,-20-43 0,3 5 0,0 0 0,0 1 0,-1-1 0,0 0 0,-1 1 0,1 10 0,-2-18 0,0 0 0,0 1 0,0-1 0,0 0 0,0 0 0,0 1 0,0-1 0,0 0 0,-1 0 0,1 0 0,0 1 0,0-1 0,0 0 0,0 1 0,0-1 0,0 0 0,-1 0 0,1 0 0,0 1 0,0-1 0,0 0 0,0 0 0,-1 0 0,1 0 0,-1 0 0,1 0 0,0 0 0,0 1 0,0-1 0,-1 0 0,1 0 0,0 0 0,0 0 0,-1 0 0,1 0 0,0 0 0,-1 0 0,1 0 0,0 0 0,0 0 0,-1 0 0,1 0 0,0-1 0,-16-4 0,8 2 0,-19-2 0,1 1 0,-55-1 0,-519 4 0,296 2 0,202-7 0,-2 3 0,51 1 0,19 1 0,10 1 0,-28-3 0,35 1 0,12 2 0,0 0 0,0-1 0,0 1 0,1-1 0,-1 0 0,0 0 0,0-1 0,1 1 0,-6-3 0,9 3 0,1 1 0,-1-1 0,0 1 0,1-1 0,-1 1 0,1-1 0,0 1 0,-1-1 0,0 0 0,1 1 0,0-1 0,-1 0 0,1 0 0,0 1 0,0-1 0,0 0 0,0 1 0,0-1 0,-1 0 0,1 0 0,0 1 0,1-1 0,-1 0 0,0 0 0,0 0 0,0 1 0,0-1 0,0 0 0,1 1 0,0-2 0,0 1 0,-1-1 0,1 1 0,-1 0 0,2 0 0,-2 0 0,1 0 0,1 0 0,-2 0 0,1 0 0,1 0 0,-1 0 0,0 0 0,0 1 0,0-1 0,1 0 0,2 0 0,14-3 0,1 1 0,0 0 0,25 0 0,59 4 0,-40 0 0,99-2 0,166 2 0,-270 1 0,43 1 0,27 3 0,-26 0 0,81-6 0,-93 0 0,-70 3 0,-20-3 0,1 0 0,-1 1 0,1-1 0,0 0 0,0 0 0,-1 1 0,1-1 0,0 0 0,-1 1 0,1-1 0,-1 0 0,0 1 0,1-1 0,0 1 0,-1 0 0,1-1 0,-1 1 0,0-1 0,0 1 0,1-1 0,-1 1 0,1-1 0,-1 1 0,0 0 0,0 0 0,0-1 0,-1 1 0,1-1 0,-1 1 0,1 0 0,0-1 0,-1 0 0,1 1 0,0-1 0,-1 1 0,0-1 0,1 0 0,-1 0 0,1 1 0,-1-1 0,0 0 0,1 0 0,-1 1 0,1-1 0,-1 0 0,0 0 0,0 0 0,-17 3 0,16-3 0,-28 3 0,1-1 0,-39-3 0,13 0 0,-349 5 0,184 2 0,-35-5 0,140-1 0,42 6 0,-3-1 0,69-5-1365</inkml:trace>
</inkml:ink>
</file>

<file path=ppt/ink/ink8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96"/>
    </inkml:context>
    <inkml:brush xml:id="br0">
      <inkml:brushProperty name="width" value="0.1" units="cm"/>
      <inkml:brushProperty name="height" value="0.1" units="cm"/>
      <inkml:brushProperty name="color" value="#00A0D7"/>
    </inkml:brush>
  </inkml:definitions>
  <inkml:trace contextRef="#ctx0" brushRef="#br0">1 500 24575,'0'-6'0,"0"1"0,0 0 0,2-8 0,-1 11 0,0 1 0,-1-1 0,1 0 0,0 0 0,0 0 0,0 1 0,1-1 0,-1 1 0,1-1 0,-1 0 0,4-2 0,-4 3 0,1 0 0,0-2 0,0 2 0,0-1 0,-1 0 0,0 1 0,1-2 0,-1 1 0,0 1 0,0-1 0,0 0 0,0-1 0,-1 1 0,1 0 0,0 0 0,-1-1 0,0 1 0,1 0 0,-1 0 0,0-1 0,-1 1 0,1-4 0,1-2 0,0-1 0,1 0 0,0 1 0,1-1 0,0 1 0,0-1 0,10-14 0,-5 6 0,-5 12 0,-1 0 0,0 1 0,0-1 0,-1 0 0,1 0 0,-1 0 0,-1 0 0,1-1 0,-1-5 0,0 2 0,-1 6 0,1 1 0,0-2 0,0 1 0,0 0 0,1 0 0,-1 0 0,1-1 0,0 1 0,0 0 0,0 0 0,2-4 0,10-26 0,-8 23 0,0 1 0,-1-1 0,-1 0 0,3-15 0,-4 19 0,-2 2 0,1 0 0,0 0 0,0 0 0,1 0 0,0 0 0,0 0 0,2-4 0,-2 6 0,-2 0 0,1 0 0,0-1 0,0 1 0,-1 0 0,1 0 0,-1-1 0,0-2 0,0 3 0,0-1 0,0 1 0,1 0 0,0-1 0,-1 1 0,3-4 0,-3 5 0,0 0 0,1 1 0,-1-1 0,1 0 0,0 1 0,-1-1 0,1 1 0,0-1 0,0 1 0,-1-1 0,1 1 0,0 0 0,0-1 0,0 1 0,-1 0 0,1-1 0,0 1 0,0 0 0,0 0 0,0 0 0,0-1 0,0 1 0,1 0 0,7 1 0,1-1 0,-1 1 0,17 3 0,-15-2 0,-1 0 0,18 1 0,4-3 0,45-1 0,-52-5 0,-20 5 0,-1 0 0,1 0 0,-1 0 0,0 1 0,6-1 0,286 1 0,-225 6 0,77-1 0,330-5 0,-465 1 0,0 0 0,14 3 0,-14-2 0,-1 0 0,18 0 0,-23-3 0,16 1 0,0 1 0,28 3 0,25 1 0,-65-3 0,14 2 0,-19-3 0,-8-1 0,-16 1 0,11-1 0,1 1 0,0-1 0,0 0 0,-1-1 0,-9-1 0,15 2 0,1 0 0,-1 0 0,1 0 0,0 0 0,-1 0 0,1 0 0,0 0 0,0 0 0,-1-1 0,1 1 0,-1 0 0,1 0 0,0 0 0,0 0 0,-1 0 0,1-1 0,0 1 0,0 0 0,0 0 0,-1 0 0,1-1 0,0 1 0,-1-1 0,1 1 0,0 0 0,0 0 0,0-1 0,0 1 0,0 0 0,0 0 0,0-1 0,0 1 0,0 0 0,0-1 0,0 1 0,0 0 0,0 0 0,0-1 0,0 1 0,0 0 0,0-1 0,0 1 0,0 0 0,0 0 0,0-1 0,0 1 0,0 0 0,1 0 0,-1-1 0,0 1 0,1 0 0,-1-1 0,1 0 0,-1 0 0,2 1 0,-2-1 0,1 0 0,1 0 0,-1 1 0,-1-1 0,2 1 0,-1-1 0,0 1 0,0-1 0,3 0 0,7 0 0,0 0 0,22 1 0,-20 0 0,25-2 0,-35 2 0,12-2 0,-25 2 0,-5 2 0,-21 5 0,25-5 0,-1 0 0,0 0 0,-19 0 0,15-1 0,10-1 0,1 1 0,0-1 0,0-1 0,0 1 0,0 0 0,-6-2 0,11 2 0,0 0 0,0 0 0,-1 0 0,1 0 0,0 0 0,-1 0 0,1 0 0,0 0 0,0 0 0,0-1 0,-1 1 0,1 0 0,0 0 0,0-1 0,0 1 0,0 0 0,-1 0 0,1 0 0,0 0 0,0 0 0,-1-1 0,1 1 0,0 0 0,0 0 0,0 0 0,0-1 0,0 1 0,0 0 0,0 0 0,0 0 0,0-1 0,0 1 0,0 0 0,0 0 0,0 0 0,0-1 0,7-6 0,-4 6 0,-1-1 0,1 1 0,0 0 0,0 0 0,5-2 0,13 2 0,1 1 0,31 2 0,-30-1 0,43 3 0,240-4 0,-304 0 0,0 1 0,-1-1 0,1 0 0,0 0 0,0 1 0,-1-1 0,1 1 0,0 0 0,1 0 0,-2-1 0,0 1 0,0 0 0,0-1 0,0 1 0,0-1 0,0 0 0,0 0 0,0 1 0,0-1 0,0 0 0,0 0 0,0 0 0,0 0 0,0 0 0,0 0 0,0 0 0,0 0 0,0 0 0,0 0 0,0-1 0,0 1 0,0 0 0,0-1 0,0 1 0,0 0 0,0-1 0,1-1 0,-2 2 0,0 0 0,1 0 0,-1 0 0,0 0 0,0 0 0,0 0 0,0 0 0,0 0 0,0-1 0,1 1 0,-1 0 0,0 0 0,1 0 0,-1 0 0,0 0 0,0 0 0,0 0 0,0 0 0,0 0 0,1 0 0,-1 0 0,0 0 0,0 0 0,0 0 0,0 0 0,0 0 0,1 1 0,-1-1 0,0 0 0,0 0 0,1 0 0,-1 0 0,3 7 0,-2 16 0,0-3 0,2-7 0,-1-1 0,-1 1 0,0-1 0,-3 25 0,1-4 0,1-30 0,0 0 0,0 0 0,0 0 0,0 0 0,1 0 0,-1-1 0,2 1 0,-2 0 0,1 0 0,1-1 0,1 4 0,-1-2 0,-1 0 0,1 0 0,-1 1 0,0-2 0,2 9 0,-3-7 0,1 0 0,0-1 0,0 1 0,4 6 0,-3-5 0,0 0 0,-1 1 0,0-1 0,1 1 0,-2-1 0,0 1 0,0 0 0,-2 9 0,1 8 0,1-16 0,0-7 0,-1 1 0,1-1 0,0 1 0,0-1 0,0 1 0,0-1 0,0 0 0,1 1 0,-1 0 0,0-1 0,1 0 0,-1 1 0,0-1 0,1 0 0,0 0 0,0 1 0,-1-1 0,2 0 0,-2 0 0,1 1 0,1-1 0,0 1 0,0 0 0,0-1 0,-1 1 0,1-1 0,0 1 0,-1 0 0,0 0 0,1 0 0,-1 0 0,0 0 0,0 0 0,0 0 0,-1 0 0,1 0 0,0 4 0,0 2 0,0 0 0,-1 13 0,0-25 0,-1-1 0,0 0 0,1 0 0,-4-6 0,2 5 0,0 1 0,1-1 0,-1-12 0,1 10 0,1 1 0,-2-1 0,-2-13 0,2 21 0,0 6 0,-2 9 0,4-10 0,-2 3 0,1 0 0,0 1 0,0 11 0,1-17 0,1 1 0,-1-1 0,0 0 0,1 1 0,0-1 0,0 0 0,0 0 0,1 0 0,-1 0 0,1 0 0,3 4 0,-1-3 0,-2-2 0,-1 0 0,1 1 0,0-2 0,-1 2 0,3 3 0,-4-6 0,0 0 0,0 0 0,0 1 0,0-1 0,0 0 0,0 0 0,0 0 0,0 0 0,0 1 0,0-1 0,0 0 0,0 0 0,0 0 0,0 0 0,0 1 0,0-1 0,0 0 0,0 0 0,0 0 0,0 0 0,0 0 0,-1 1 0,1-1 0,0 0 0,0 0 0,0 0 0,-1 0 0,1 0 0,0 0 0,0 1 0,0-1 0,-1 0 0,-12 0 0,-14-4 0,0 1 0,-45-1 0,-32 10 0,-629-6 0,718-1 0,-26-4 0,25 3 0,-21-2 0,-459 3 0,244 3 0,-151-2 0,401 0 0,1 0 0,0 0 0,0 0 0,0 0 0,-1 0 0,2 0 0,-1 0 0,-1 0 0,1-1 0,0 1 0,0-1 0,0 1 0,-1-1 0,1 0 0,1 1 0,0-1 0,0 0 0,0 1 0,-1-1 0,2 0 0,-1 1 0,0-1 0,0 0 0,0 0 0,1 0 0,-1 1 0,0-1 0,0 0 0,0 1 0,1-1 0,-1 0 0,0 1 0,2-2 0,15-25 0,-13 21 0,0 0 0,0 0 0,-1 0 0,0-1 0,3-7 0,13-41 0,-5-6 0,-8 44 0,-3 9 0,0 1 0,2-13 0,-2 7 0,0 1 0,1 0 0,1 0 0,11-21 0,-1 3 0,5-13 0,-20 42 0,0 0 0,1-1 0,0 1 0,-1 0 0,1-1 0,-1 1 0,2 0 0,-2 0 0,1 0 0,0 0 0,0-1 0,0 1 0,0 1 0,0-1 0,0 0 0,1 0 0,-1 0 0,0 1 0,0-1 0,2 0 0,1 0 0,0 0 0,0 0 0,-1 1 0,1 0 0,0 0 0,6 0 0,-3 0 0,525 2 0,-273-4 0,670 2 0,-919 1 0,0 0 0,0 1 0,19 3 0,13 4 0,-8-4 0,-27-3 0,1 0 0,-1-1 0,1 0 0,-1 0 0,1-1 0,-1 0 0,13-2 0,-21 1 0,0 0 0,0 0 0,-1 0 0,1-1 0,-1 1 0,1 0 0,-1 0 0,1 0 0,-3-1 0,-4-2 0,8 4 0,2 3 0,0 1 0,0 1 0,-1-1 0,0 1 0,0 0 0,-1 0 0,1 0 0,-1-1 0,0 1 0,0 0 0,-1 6 0,-1 7 0,1 21 0,0-15 0,1 0 0,5 34 0,-2-43 0,0-1 0,-1 0 0,1 22 0,-3-32 0,0 0 0,1 1 0,0-1 0,0 0 0,1 1 0,2 5 0,-2-5 0,0-1 0,-1 0 0,0 1 0,1-1 0,-1 0 0,0 7 0,-2-6 0,1-4 0,0 1 0,0-1 0,-1 1 0,1-1 0,0 1 0,1 0 0,-1-1 0,0 0 0,0 1 0,0-1 0,1 1 0,0 0 0,0 0 0,-1-2 0,1 0 0,-1 0 0,1 0 0,-1 0 0,0 0 0,0 0 0,1 0 0,-1 0 0,0 0 0,0-1 0,1 1 0,-1 0 0,1 0 0,-1 0 0,0 0 0,0-1 0,1 1 0,-1 0 0,0 0 0,0-1 0,0 1 0,0 0 0,1 0 0,-1-1 0,0 1 0,0 0 0,1 0 0,-1-1 0,0 1 0,0-1 0,0 1 0,0 0 0,0-1 0,0 1 0,0 0 0,0-1 0,2-12 0,3-60 0,-2 39 0,-3-54 0,-1 34 0,-1 44 0,1 1 0,-1 0 0,-1-1 0,0 1 0,0 0 0,-9-16 0,6 12 0,2 6 0,0 0 0,1 0 0,-1 0 0,-1 1 0,0-1 0,-9-8 0,14 15 0,-1-1 0,0 1 0,1-1 0,-1 1 0,1-1 0,-2 0 0,2 1 0,-1 0 0,0-1 0,0 1 0,1 0 0,-1 0 0,0-1 0,0 1 0,0 0 0,0 0 0,0 0 0,0 0 0,1 0 0,-2 0 0,2 0 0,-1 0 0,0 0 0,0 0 0,0 0 0,0 1 0,0-1 0,0 0 0,1 0 0,-1 1 0,0-1 0,0 1 0,1-1 0,-1 1 0,0-1 0,0 1 0,1-1 0,-1 1 0,0 0 0,0 0 0,-2 2 0,1 0 0,-1 0 0,1-1 0,-1 2 0,2-1 0,-1 0 0,-2 6 0,4-8 0,-1 1 0,0-1 0,1 0 0,0 0 0,0 1 0,0-1 0,0 0 0,0 1 0,0-1 0,0 1 0,0-1 0,1 2 0,0-3 0,-1 1 0,0 0 0,0-1 0,0 0 0,1 1 0,-1-1 0,0 0 0,1 1 0,-1-1 0,1 0 0,-1 0 0,0 1 0,1-1 0,-1 0 0,0 0 0,1 0 0,0 1 0,-1-1 0,1 0 0,-1 0 0,0 0 0,1 0 0,0 0 0,-1 0 0,1 0 0,-1 0 0,0 0 0,1 0 0,0 0 0,-1 0 0,1 0 0,0 0 0,-1 0 0,0 0 0,1 0 0,-1-1 0,0 1 0,1 0 0,0 0 0,0-1 0,-1 1 0,0 0 0,0 0 0,0 0 0,1 0 0,-1 0 0,0 0 0,1 0 0,-1 0 0,0 0 0,0 0 0,0 0 0,0 0 0,0 0 0,1 0 0,-1-1 0,0 1 0,0 0 0,0 0 0,0 0 0,0 0 0,0 0 0,1 0 0,-1 0 0,0-1 0,0 1 0,0 0 0,0 0 0,1 0 0,-1 0 0,0 0 0,0-1 0,0 1 0,0 0 0,0-1 0,0 1 0,0 0 0,0 0 0,0 0 0,0 0 0,0 0 0,0-1 0,0 1 0,0 0 0,0 0 0,-11-3 0,-14 0 0,-79 9 0,-683-6 0,596 6 0,1 0 0,112-5 0,-77-2 0,110-5 0,31 4 0,0 0 0,-15 0 0,-157 2 0,184 0 0,0 0 0,0 0 0,1 1 0,-1-1 0,1 0 0,-1 0 0,0 1 0,1 0 0,-1-1 0,0 1 0,1 0 0,-1-1 0,1 1 0,-1 0 0,1 0 0,0 0 0,-1 0 0,1 0 0,0 1 0,0-1 0,-2 1 0,0 3 0,0 0 0,0 0 0,1 0 0,-3 8 0,2-5 0,-52 111 0,51-110 0,0 1 0,0 1 0,-1 15 0,1-13 0,0 0 0,-9 19 0,-3 9 0,15-37 0,0-3 0,0 1 0,1-1 0,-1 1 0,1-1 0,0 1 0,0-1 0,0 1 0,0 0 0,0 1 0,0-2 0,0-1 0,1 1 0,-1-1 0,0 1 0,1-1 0,-1 0 0,1 1 0,-1 0 0,1-1 0,-1 0 0,1 1 0,-1-1 0,1 0 0,-1 1 0,1-1 0,-1 0 0,2 0 0,-2 1 0,1-1 0,-1 0 0,1 0 0,0 0 0,-1 0 0,1 0 0,-1 0 0,2 0 0,-2 0 0,1 0 0,0 0 0,125 0 0,-51-1 0,-7-5 0,41 1 0,918 5 0,-524 0 0,-494-1 0,-1 0 0,0 0 0,12-3 0,11-1 0,-30 5 0,0-1 0,0 1 0,0 0 0,0-1 0,0 1 0,0 0 0,0-1 0,0 1 0,0-1 0,0 1 0,-1-1 0,1 0 0,0 1 0,0-1 0,-1 0 0,1 0 0,0 0 0,-1 1 0,1-1 0,-1 0 0,0 0 0,1 0 0,0 1 0,-1-1 0,0 0 0,0 0 0,0 0 0,1 0 0,-1-2 0,0-3 0,1-1 0,-1 0 0,-1-8 0,0 5 0,0-7 0,-6-30 0,2 18 0,-1-34 0,6 12 0,-1 50 0,1 0 0,0 1 0,0-1 0,-1 1 0,1-1 0,0 1 0,-1-1 0,1 0 0,-1 0 0,1 1 0,-1-1 0,1 1 0,-1 0 0,0-1 0,1 1 0,-1-1 0,1 1 0,-1 0 0,0-1 0,1 1 0,-1 0 0,1 0 0,-2-1 0,2 1 0,-1 0 0,1 0 0,-2 0 0,2 0 0,-1 0 0,-1 0 0,-28 0 0,22 0 0,-223 1 0,125-1 0,5-6 0,-69 2 0,140 3 0,2 1 0,0-1 0,0-1 0,-33-5 0,30 2 0,0 2 0,-58-2 0,-44 0 0,86 5 0,-165 4 0,31 2 0,76 3 0,34-3 0,-26 6 0,166-10 0,1088-2 0,-1080 6 0,33-1 0,-17 1 0,158-6 0,-247 0 0,0 0 0,1 1 0,-1-1 0,1 1 0,-2 0 0,1 0 0,7 4 0,-10-5 0,1 1 0,-1-1 0,1 1 0,-1-1 0,1 1 0,-1 0 0,0 0 0,0 0 0,0 0 0,1 0 0,-1 0 0,0 0 0,0 0 0,0 1 0,-1-1 0,2 0 0,-2 1 0,1-1 0,-1 0 0,1 0 0,0 1 0,-1 2 0,0-4 0,0 0 0,0 1 0,0-1 0,0 1 0,0-1 0,0 1 0,-1-1 0,1 0 0,0 1 0,-1-1 0,1 1 0,0-1 0,-1 0 0,1 1 0,0-1 0,-1 0 0,1 1 0,-1-1 0,1 0 0,-1 0 0,1 1 0,0-1 0,-1 1 0,0-1 0,1 0 0,-1 0 0,1 0 0,0 0 0,-1 0 0,0 0 0,0 0 0,-23 2 0,12-1 0,-44 7 0,-35 6 0,79-12 0,-1 0 0,-25 0 0,3 0 0,-90 0 0,72-3 0,-1-1 0,-86-13 0,144 15 0,0 0 0,0 0 0,0-1 0,8 0 0,6-1 0,384-10 0,-382 11 0,-19 2 0,-13-1 0,-161 6 0,51 2 0,65-5 0,-105 2 0,-222-5 0,439-12 0,36-3 0,150-9 0,-67 8 0,-330 32 0,-174 7 0,-172-22 0,247-2 0,253 1 0,-1 0 0,0 0 0,0 0 0,0 0 0,1 1 0,-1-1 0,0 1 0,0-1 0,0 1 0,1 1 0,-1-1 0,0 0 0,-3 2 0,5-2 0,-1 0 0,1 1 0,0-1 0,0 1 0,-1-1 0,1 0 0,1 1 0,-2 0 0,2 0 0,-1-1 0,1 1 0,-1-1 0,0 1 0,1 0 0,0 0 0,0 0 0,-1-1 0,1 1 0,1 3 0,-1 6 0,0 1 0,-1 0 0,0-1 0,-7 24 0,5-26 0,0 0 0,-7 11 0,8-16 0,0-1 0,0 0 0,0 1 0,-1-1 0,1 0 0,-1 0 0,0 0 0,-6 4 0,9-7 0,0 0 0,0 0 0,0 0 0,-1 0 0,1 0 0,0 1 0,0-1 0,0 0 0,0 0 0,0 0 0,0 0 0,0 0 0,-1 0 0,1 0 0,0 0 0,-1 0 0,1 0 0,0 0 0,0 0 0,0 0 0,0 0 0,0 0 0,0 0 0,-1 0 0,1 0 0,0 0 0,0 0 0,0 0 0,0 0 0,0 0 0,-1 0 0,1 0 0,0 0 0,0 0 0,-1 0 0,1 0 0,0-1 0,0 1 0,0 0 0,0 0 0,0 0 0,0 0 0,0 0 0,0 0 0,0 0 0,-1 0 0,1-1 0,0 1 0,0 0 0,0 0 0,0 0 0,0 0 0,0 0 0,0-1 0,0 1 0,0 0 0,0 0 0,0 0 0,0 0 0,0 0 0,0 0 0,0-1 0,0 1 0,0 0 0,0-1 0,0 1 0,0 0 0,0 0 0,1 0 0,1-14 0,-1 12 0,4-17 0,9-26 0,-12 39 0,1 0 0,0 1 0,0-1 0,0 1 0,2 0 0,-2-1 0,1 2 0,8-9 0,-12 13 0,0 0 0,1 0 0,-1 0 0,0 0 0,0 0 0,0 0 0,0 0 0,0 0 0,1 0 0,-1-1 0,0 1 0,0 0 0,0 0 0,0 0 0,0 0 0,0 0 0,0 0 0,0 0 0,0 0 0,1 0 0,-1 0 0,0 0 0,0 0 0,0 0 0,0 0 0,0 0 0,0 0 0,0 0 0,0 0 0,1 0 0,-1 0 0,0 0 0,0 0 0,0 0 0,0 1 0,1-1 0,-1 0 0,0 0 0,0 0 0,0 0 0,0 0 0,0 0 0,0 0 0,0 0 0,0 0 0,0 0 0,0 0 0,0 0 0,0 1 0,0-1 0,0 0 0,0 1 0,3 8 0,-3 11 0,-4 2 0,2-16 0,1 1 0,0-1 0,1 1 0,0 10 0,0-15 0,0-1 0,1 2 0,0-2 0,-1 1 0,1-1 0,-1 1 0,1-1 0,0 1 0,0 0 0,0-1 0,0 1 0,1-1 0,-1 0 0,0 1 0,0-1 0,1 1 0,-1-1 0,1 0 0,0 0 0,0 0 0,2 1 0,1 0 0,1 0 0,-1 0 0,0-1 0,1 1 0,0-1 0,0-1 0,8 2 0,43-3 0,-22 0 0,78 0 0,118 2 0,-216 0 0,-15-1 0,0 0 0,0 0 0,0 0 0,0 0 0,0 1 0,0-1 0,-1 0 0,1 0 0,0 0 0,0 0 0,0 0 0,0 0 0,0 0 0,0 0 0,0 0 0,0 0 0,0 0 0,0 0 0,0 0 0,0 0 0,0 0 0,0 0 0,0 0 0,0 0 0,0 0 0,0 0 0,0 0 0,0 0 0,0 1 0,0-1 0,0 0 0,0 0 0,0 0 0,0 0 0,0 0 0,0 0 0,0 0 0,0 0 0,0 0 0,0 0 0,0 0 0,0 0 0,0 0 0,0 0 0,0 0 0,0 0 0,0 0 0,0 0 0,0 0 0,0 1 0,0-1 0,0 0 0,0 0 0,0 0 0,1 0 0,-1 0 0,0 0 0,0 0 0,0 0 0,0 0 0,0 0 0,0 0 0,0 0 0,0 0 0,0 0 0,0 0 0,-25 5 0,-56 2 0,-139-5 0,110-3 0,21 1 0,390-6 0,5 0 0,809 6 0,-1101 0 0,0-1 0,14-3 0,-17 1 0,0 2 0,0 0 0,0 0 0,15 1 0,-24 0 0,-1 1 0,1-1 0,-1 1 0,0 0 0,1-1 0,-1 1 0,0 0 0,0 0 0,0 0 0,0-1 0,0 1 0,1 0 0,-2 0 0,1 0 0,1 2 0,13 19 0,-13-19 0,6 16 0,-8-18 0,1 0 0,-1 0 0,1 0 0,-1 1 0,0-1 0,0 0 0,0 0 0,0 0 0,0 1 0,0-1 0,-1 0 0,1 0 0,-1 0 0,1 1 0,-2-3 0,1 1 0,0-1 0,-1 0 0,1 0 0,0 0 0,0 0 0,0 0 0,0-1 0,-1-1 0,2 3 0,-8-13 0,0 0 0,-7-18 0,0 1 0,12 22 0,0 0 0,0-1 0,1 1 0,0-1 0,-1-16 0,-3-19 0,5 43 0,0 0 0,1 0 0,0 1 0,-1-1 0,1 0 0,-1 0 0,0 1 0,1-1 0,-1 0 0,0 0 0,0 1 0,1-1 0,-1 1 0,0-1 0,0 1 0,0 0 0,0-1 0,0 1 0,0 0 0,1-1 0,-2 1 0,1 0 0,1 0 0,-2 0 0,1-1 0,1 1 0,-2 0 0,1 0 0,0 0 0,0 1 0,-1-1 0,-6 1 0,0-1 0,-15 5 0,16-3 0,-32 3 0,-1 0 0,1-3 0,-70-3 0,37 0 0,-87 2 0,-164-2 0,269 0 0,-136-3 0,90 0 0,65 2 0,-184 1 0,111 2 0,46-1 0,-67 1 0,128-2 0,-1 1 0,1 1 0,0-1 0,-1 0 0,1 0 0,0 0 0,0 1 0,-1-1 0,1 0 0,-1 1 0,1-1 0,0 1 0,0-1 0,0 1 0,0-1 0,0 1 0,0 0 0,0 0 0,0 0 0,0 0 0,0 0 0,0-1 0,0 1 0,-1 2 0,2-2 0,0 1 0,0-1 0,0 0 0,0 0 0,0 1 0,0-1 0,0 0 0,0 1 0,0-1 0,1 0 0,-1 0 0,1 0 0,-1 0 0,1 0 0,-1 0 0,1 1 0,0-1 0,0 0 0,-1 0 0,1 0 0,0-1 0,0 1 0,2 1 0,-3-1 0,6 4 0,0 0 0,0 0 0,7 4 0,-10-8 0,0 1 0,0 0 0,0-1 0,0 0 0,1 0 0,-1-1 0,0 1 0,0 0 0,1-1 0,3 0 0,114-2 0,-32-1 0,142-3 0,-14 1 0,126 5 0,-233 5 0,30 1 0,-34 0 0,-11-1 0,126-5 0,-220 0 0,0 0 0,0 0 0,0 0 0,0 0 0,0-1 0,0 1 0,0 0 0,0-1 0,0 1 0,-1 0 0,2-1 0,-2 0 0,1 1 0,0-1 0,0 0 0,-1 1 0,1-1 0,-1 1 0,1-1 0,0 0 0,-1 0 0,1 1 0,-1-1 0,0 0 0,1 0 0,0 0 0,-1 0 0,0 1 0,0-1 0,0 0 0,0 0 0,0 0 0,0 0 0,0-1 0,0 1 0,0 0 0,0 0 0,0 0 0,0 0 0,0 0 0,0 1 0,0-1 0,0 0 0,0-1 0,-1 2 0,0-1 0,1 0 0,0 0 0,-1 0 0,1 1 0,-1-1 0,0 0 0,1 1 0,-1-1 0,0 0 0,0 0 0,1 1 0,-1-1 0,0 1 0,0-1 0,0 1 0,1-1 0,-2 1 0,1-1 0,1 1 0,-2 0 0,1 0 0,-1-1 0,-4 1 0,0 1 0,0-1 0,0 1 0,1 0 0,-1 0 0,0 0 0,1 1 0,0 0 0,-1 0 0,1 0 0,-7 4 0,-21 8 0,28-12 0,-1-1 0,0-1 0,0 1 0,1-1 0,-1 0 0,-10 0 0,-15 0 0,-218 28 0,192-24 0,-85-4 0,64-1 0,-901 1 0,978 0 0,0 1 0,1-1 0,-2 0 0,2 0 0,-1 0 0,0 0 0,0-1 0,0 1 0,1 0 0,-2 0 0,2 0 0,-1 0 0,0-1 0,0 1 0,1 0 0,-1-1 0,0 1 0,0-1 0,1 1 0,-1 0 0,0-1 0,1 1 0,-1-1 0,1 0 0,-1 1 0,1-1 0,-1 0 0,1 1 0,-1-2 0,1 1 0,0-1 0,0 0 0,0 0 0,0 1 0,0-1 0,0 1 0,0-1 0,0 1 0,1-1 0,-1 0 0,1 1 0,1-3 0,-1 1 0,1-1 0,0-1 0,0 1 0,1 0 0,-1 0 0,4-4 0,-5 7 0,0 0 0,1 0 0,-1 0 0,1 0 0,-1-1 0,1 1 0,-1 0 0,1 1 0,0-1 0,-1 0 0,1 1 0,0-1 0,0 1 0,-1 0 0,1-1 0,0 1 0,0 0 0,2 0 0,31 0 0,64 6 0,-63-2 0,134-2 0,-95-3 0,-60 1 0,1 1 0,-1 0 0,31 6 0,-32-4 0,0-2 0,1 1 0,16-1 0,13 0 0,38 9 0,-44-5 0,69 2 0,0-7-1365</inkml:trace>
</inkml:ink>
</file>

<file path=ppt/ink/ink8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97"/>
    </inkml:context>
    <inkml:brush xml:id="br0">
      <inkml:brushProperty name="width" value="0.1" units="cm"/>
      <inkml:brushProperty name="height" value="0.1" units="cm"/>
      <inkml:brushProperty name="color" value="#00A0D7"/>
    </inkml:brush>
  </inkml:definitions>
  <inkml:trace contextRef="#ctx0" brushRef="#br0">129 0 24575,'0'2'0,"0"16"0,1 0 0,3 19 0,-3-36 0,-1 1 0,0-1 0,0 1 0,0 0 0,0 0 0,0-1 0,0 1 0,0-1 0,-1 2 0,1-2 0,-1 1 0,0-1 0,1 1 0,-1-1 0,0 1 0,0-1 0,0 1 0,0-1 0,-2 2 0,-6 11 0,8-12 0,-1 0 0,1 1 0,1 0 0,-1-1 0,0 1 0,1 0 0,0 0 0,0 0 0,0-1 0,0 5 0,0-5 0,1 1 0,-1-1 0,0 1 0,0 0 0,-1-1 0,1 1 0,-1 0 0,1-1 0,-1 1 0,0-1 0,-2 5 0,2-4 0,-1 0 0,1-1 0,-1 2 0,1-1 0,1 0 0,-2 4 0,2-3 0,-1-1 0,0 0 0,0 0 0,0 0 0,-1 0 0,-1 4 0,2-4 0,-1 0 0,1-1 0,0 1 0,0 0 0,1 0 0,-1 0 0,0 3 0,1-3 0,-1 1 0,0-1 0,1 0 0,-4 6 0,-12 35 0,9-13 0,5-22 0,-1 0 0,1-1 0,-6 11 0,6-13 0,-1 1 0,1 0 0,-2 8 0,3-9 0,0 0 0,-1-1 0,0 1 0,0 0 0,-5 7 0,6-11 0,0 1 0,0-1 0,0 1 0,0-1 0,1 1 0,-1-1 0,1 0 0,0 1 0,-1-1 0,2 6 0,-1-7 0,0 0 0,0-1 0,0 1 0,0 0 0,0 0 0,0 0 0,0-1 0,1 1 0,-1 1 0,0-2 0,1 1 0,0 0 0,-1-1 0,0 1 0,1 0 0,-1-1 0,1 1 0,0 0 0,0-1 0,-1 1 0,1-1 0,0 1 0,0 0 0,-1-1 0,2 1 0,-2-1 0,1 0 0,0 1 0,0-1 0,0 0 0,0 0 0,1 1 0,15-1 0,0-1 0,32-4 0,-36 2 0,0 2 0,1 0 0,-1 0 0,0 1 0,22 2 0,7 1 0,-31-2 0,2-1 0,19 6 0,-18-4 0,1 0 0,0 0 0,-1-2 0,28-1 0,-7 0 0,-24 1 0,-1-1 0,17-3 0,-16 2 0,-1 0 0,18 0 0,428 2 0,-449 0 0,-1-1 0,0 0 0,13-3 0,-12 2 0,-1 1 0,0 0 0,14-1 0,94-3 0,-88 5 0,92 5 0,-27 1 0,-54-4 0,42-3 0,23 1 0,-89 1 0,98 3 0,171-4 0,-219 6 0,-29-6 0,28 0 0,-54-1 0,-1 0 0,0-1 0,8-1 0,-16 1 0,1 0 0,-1 0 0,1 1 0,-2-1 0,2 0 0,-1 1 0,-1-1 0,-1-2 0,-3-5 0,-3-5 0,8 12 0,-1-1 0,1 1 0,-1-1 0,1 1 0,-1 0 0,2-1 0,-1 0 0,0 1 0,0-1 0,0-3 0,-5-21 0,4 23 0,1-1 0,0 0 0,-1-10 0,1 12 0,0-1 0,1 1 0,-1-1 0,0 1 0,-1 0 0,1 0 0,-4-6 0,-4-8 0,4 2 0,-1 1 0,-14-23 0,17 33 0,2-1 0,-1 1 0,1-1 0,-1 1 0,0-7 0,1 5 0,0 1 0,-1 0 0,-3-9 0,-2 1 0,6 9 0,-1 0 0,0 1 0,1-1 0,-1 0 0,-1 1 0,1 0 0,-1 0 0,-2-4 0,2 4 0,-1-1 0,2 0 0,-1 0 0,0 0 0,1 0 0,0-1 0,0 1 0,0 0 0,1-1 0,0 1 0,0-1 0,0 0 0,1 1 0,-1-8 0,0 8 0,0 0 0,-1 0 0,0 0 0,0 0 0,0 0 0,-1 0 0,-4-6 0,-4-7 0,10 16 0,-1-2 0,1 0 0,-1 0 0,0 1 0,1 0 0,-1-1 0,-4-3 0,5 6 0,-1-2 0,1 2 0,-1-1 0,1 0 0,0 1 0,-1-1 0,0 1 0,1 0 0,-1-1 0,1 1 0,-1 0 0,1 0 0,-1 0 0,1 0 0,-4 0 0,-61-1 0,-28 3 0,71 0 0,-26 1 0,-46 3 0,39-7 0,-78 2 0,112 0 0,-50 3 0,12-4 0,-79 1 0,132-1 0,-110 5 0,69-4 0,-48-3 0,71 0 0,-19-1 0,32 3 0,-1-1 0,1-1 0,-16-3 0,14 2 0,-27-2 0,-21 4 0,32 1 0,-31-3 0,12 0 0,-68 3 0,48 1 0,38-2 0,20 0 0,0 0 0,-1 1 0,1 1 0,-15 2 0,23-2 0,0 0 0,0 0 0,0 0 0,1 0 0,-1 1 0,0-1 0,1 1 0,0 0 0,-1 0 0,1-1 0,0 1 0,0 1 0,0-1 0,0 0 0,0 0 0,0 1 0,1-1 0,0 1 0,0-1 0,-1 1 0,1-1 0,1 1 0,-1 0 0,0-1 0,0 4 0,1-5 0,0-1 0,0 1 0,0-1 0,1 0 0,-1 1 0,0-1 0,0 1 0,0-1 0,0 1 0,0-1 0,0 1 0,1-1 0,-1 0 0,1 1 0,-1-1 0,0 1 0,1-1 0,-1 0 0,0 1 0,1-1 0,-1 1 0,1-1 0,-1 0 0,1 1 0,-1-1 0,0 0 0,1 0 0,0 0 0,-1 1 0,1-1 0,-1 0 0,0 0 0,1 0 0,0 0 0,-1 0 0,1 0 0,-1 0 0,2 0 0,27 0 0,-22 0 0,101-9 0,-68 4 0,42 1 0,159-2 0,1025 6 0,-1265 0 0,1 0 0,-1 1 0,0-1 0,0 0 0,0 0 0,1 0 0,-1 1 0,0 0 0,0-1 0,0 1 0,1-1 0,-1 1 0,0-1 0,0 1 0,0-1 0,0 1 0,0 0 0,0 0 0,-1-1 0,2 1 0,-2 0 0,1 1 0,0-2 0,0 1 0,-1 0 0,0 0 0,1 0 0,-1 0 0,1 0 0,-1 0 0,1 1 0,-1-1 0,0 0 0,0 0 0,0 0 0,0 0 0,0 0 0,0 0 0,-1 3 0,1-4 0,-1 1 0,1-1 0,0 1 0,0-1 0,-1 1 0,1-1 0,-1 1 0,1-1 0,-1 0 0,1 1 0,-1-1 0,1 0 0,-1 1 0,0 0 0,1-1 0,0 0 0,-1 0 0,0 1 0,0-1 0,1 0 0,-1 0 0,1 0 0,-1 0 0,0 0 0,1 0 0,-2 0 0,-21 0 0,16 0 0,-100 5 0,8 0 0,-727-5 0,425 0 0,379 1 0,0 1 0,-32 6 0,31-3 0,-44 1 0,50-4 0,1 0 0,-18 3 0,17-2 0,-27 2 0,43-5 0,-1 0 0,0 0 0,1-1 0,-1 1 0,1 0 0,-1-1 0,1 1 0,-3-2 0,-9-2 0,13 4 0,-1 0 0,1 0 0,-1 0 0,1 0 0,0 0 0,-1 0 0,1 0 0,0 0 0,-1 1 0,1-1 0,-1 0 0,1 0 0,0 0 0,-1 1 0,1-1 0,0 1 0,0-1 0,-1 0 0,1 0 0,0 1 0,-1-1 0,1 0 0,0 1 0,0-1 0,0 0 0,0 1 0,0-1 0,-1 0 0,1 1 0,0-1 0,0 1 0,-2 6 0,0-4 0,1 1 0,0-1 0,0 0 0,0 1 0,1-1 0,-1 5 0,2-7 0,-1-1 0,0 1 0,0-1 0,1 1 0,0-1 0,-1 1 0,0 0 0,1-1 0,-1 1 0,1-1 0,0 1 0,-1-1 0,1 0 0,-1 1 0,1-1 0,0 0 0,-1 1 0,1-1 0,0 0 0,0 0 0,-1 1 0,1-1 0,-1 0 0,2 0 0,-2 0 0,1 0 0,1 0 0,24 1 0,-22-2 0,89-7 0,-65 4 0,49-1 0,-14 2 0,-29 1 0,130-4 0,593 6 0,-628 6 0,-94-5 0,62 8 0,-71-7 0,1-1 0,34-2 0,-10 0 0,-40 1 0,4 0 0,1 0 0,0 0 0,-1-2 0,1 1 0,24-7 0,21-2 0,-61 8 0,-5 0 0,-6 0 0,-143 0 0,85 3 0,-72-1 0,408-6 0,-263 6 0,1 0 0,-1 1 0,1-1 0,-1 1 0,0 0 0,1 0 0,0 0 0,5 3 0,32 17 0,-25-11 0,-12-9 0,-2 1 0,1 1 0,0-1 0,-1 1 0,1-1 0,-1 1 0,0 0 0,3 3 0,-6-6 0,0 0 0,0 1 0,0-1 0,-1 0 0,1 0 0,0 0 0,-1 0 0,1 1 0,0-1 0,0 0 0,0 0 0,0 1 0,-1-1 0,1 0 0,0 0 0,0 0 0,0 0 0,-1 0 0,1 0 0,-1 0 0,1 0 0,0 0 0,0 0 0,0 0 0,-1 0 0,1 0 0,0 0 0,0 0 0,-1 0 0,-10 0 0,11 0 0,-647 0 0,502 5 0,-13 1 0,138-6 0,-28 5 0,26-2 0,-22 0 0,-141 7 0,148-8 0,-42-2 0,29-1 0,24 0 0,-41-7 0,41 5 0,-42-2 0,-180 5 0,235-1 0,11-1 0,9 1 0,342-39 0,-166 22 0,-121 13 0,-34 2 0,30 0 0,7 2 0,48 2 0,-103 1 0,0-1 0,0 1 0,0 0 0,9 4 0,-19-6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0,-7 5 0,-11 0 0,-7-2 0,-37 0 0,10-1 0,28-1 0,-53 6 0,-66 3 0,126-8 0,1-1 0,-19 6 0,4-1 0,2-3 0,-45 0 0,29-1 0,-52 5 0,66-4 0,26-3 0,0 0 0,1 0 0,-1 1 0,0 0 0,1 0 0,0 0 0,-1 0 0,1 1 0,-1 0 0,2 0 0,-2 0 0,-4 3 0,-11 8 0,13-8 0,0-1 0,-9 9 0,14-12 0,2 1 0,-1 0 0,-1 0 0,2 1 0,-1-1 0,1 0 0,-1 0 0,1 1 0,0-1 0,0 0 0,-2 5 0,2-1 0,5-13 0,2-7 0,9-10 0,-14 21 0,0 1 0,0 0 0,-1 0 0,1 0 0,0 0 0,-1 0 0,1 0 0,-1-1 0,0 1 0,0-3 0,0 5 0,0 0 0,0 0 0,0-1 0,0 1 0,0-1 0,0 1 0,0 0 0,0 0 0,0 0 0,0-1 0,0 1 0,0 0 0,-1 0 0,1 0 0,0-1 0,0 1 0,0 0 0,0 0 0,0 0 0,0 0 0,-1 0 0,1-1 0,0 1 0,-1 0 0,1 0 0,0 0 0,0 0 0,0 0 0,-1 0 0,1 0 0,0 0 0,0 0 0,0-1 0,-2 1 0,-7 5 0,-6 9 0,14-13 0,1-1 0,-2 1 0,2 0 0,-1-1 0,1 2 0,-1-2 0,0 1 0,1 0 0,0 0 0,-1 0 0,1 0 0,0-1 0,-1 1 0,1 0 0,-1 1 0,1-2 0,0 1 0,0 0 0,0 0 0,0 0 0,0 0 0,0 0 0,1 0 0,0 2 0,-1-3 0,1 1 0,1 0 0,-1 0 0,-1-1 0,2 1 0,-1 0 0,0-1 0,0 1 0,0-1 0,1 0 0,-1 1 0,1 0 0,-1-1 0,0 0 0,0 0 0,1 0 0,-1 0 0,0 0 0,3 0 0,144-1 0,-123-1 0,41-8 0,-7 0 0,19 4 0,116 5 0,-97 2 0,967-1 0,-973-5 0,-58 4 0,29 2 0,-61-1 0,1 0 0,-1 1 0,1-1 0,-1 1 0,0 0 0,0-1 0,0 1 0,1-1 0,-1 1 0,-1 1 0,2-2 0,-1 1 0,-1 0 0,2 0 0,-2 0 0,1 0 0,-1 0 0,2 0 0,-1 2 0,-1-2 0,0-1 0,1 1 0,0 0 0,-1-1 0,0 1 0,0-1 0,0 1 0,1 0 0,-1-1 0,0 1 0,0 0 0,0 0 0,0-1 0,0 1 0,0 0 0,0-1 0,0 1 0,0 0 0,-1-1 0,1 1 0,0 0 0,0-1 0,0 1 0,-1 0 0,0-1 0,1 1 0,0 0 0,-1-1 0,1 1 0,0-1 0,-1 1 0,0-1 0,1 1 0,-2 0 0,-8 2 0,1-1 0,-1 1 0,0-2 0,0 1 0,0-1 0,0 0 0,-13-1 0,-9 1 0,-43 1 0,-9 1 0,-35 2 0,49-4 0,13 1 0,-60 4 0,-71 5 0,181-11 0,-170 5 0,-10-5 0,378-12 0,-13 1 0,-57 12 0,-50 0 0,102-9 0,-162 6 0,-13 1 0,-20-1 0,-505 1 0,260 2 0,-390-1 0,645-1 0,11 1 0,1 0 0,-1 0 0,0-1 0,1 1 0,-1 0 0,0 0 0,0 0 0,1 0 0,-1 0 0,0 0 0,0 0 0,1 0 0,-1 0 0,0 0 0,0 0 0,1 1 0,-1-1 0,1 0 0,-1 0 0,0 1 0,0-1 0,1 0 0,-1 0 0,0 1 0,1-1 0,0 1 0,-1-1 0,1 0 0,-1 1 0,0-1 0,1 1 0,0-1 0,-1 1 0,1-1 0,-1 1 0,1 0 0,0 0 0,0-1 0,-1 1 0,1-1 0,0 1 0,0 0 0,0 0 0,-4 15 0,1 0 0,1 1 0,0 21 0,-1 3 0,3-38 0,-1-1 0,1 0 0,-1 0 0,0 1 0,0-1 0,0 0 0,0 0 0,0 0 0,-1 0 0,1 0 0,-1 0 0,1-1 0,-1 1 0,0 0 0,-3 2 0,127-115 0,-116 104 0,-3 5 0,-1 0 0,0 1 0,0-2 0,0 1 0,1 0 0,-2 0 0,1-1 0,-1 1 0,1-1 0,-1 0 0,1 1 0,-1-5 0,-1 7 0,0 0 0,0 0 0,0-1 0,0 1 0,0 0 0,0 0 0,0 0 0,0-1 0,0 1 0,0 0 0,0 0 0,0 0 0,0 0 0,-1 0 0,1-1 0,0 1 0,0 0 0,0 0 0,0 0 0,0 0 0,-1 0 0,1 0 0,0 0 0,-1 0 0,1-1 0,0 1 0,0 0 0,0 0 0,0 0 0,-1 0 0,1 0 0,0 0 0,0 0 0,0 0 0,-1 0 0,1 0 0,0 0 0,-1 0 0,1 0 0,0 0 0,0 0 0,0 1 0,0-1 0,-1 0 0,1 0 0,0 0 0,0 0 0,0 0 0,0 0 0,-1 0 0,1 0 0,0 1 0,0-1 0,-1 0 0,1 0 0,-12 7 0,3 1 0,-2 0 0,2 1 0,-15 17 0,23-26 0,1 1 0,-1 0 0,1 0 0,-1 0 0,1-1 0,-1 1 0,1 0 0,0 0 0,0 0 0,0 0 0,0 0 0,-1 0 0,1 0 0,0 0 0,0 0 0,1 0 0,-1 0 0,0-1 0,0 2 0,0-1 0,1 0 0,-1-1 0,0 1 0,1 0 0,-1 0 0,1 0 0,0 1 0,3 2 0,0-1 0,-1 1 0,1-1 0,7 5 0,1 1 0,-10-8 0,-1 0 0,1 0 0,1 0 0,-2 0 0,2 1 0,-1-1 0,1 0 0,-2-1 0,2 1 0,-1-1 0,1 1 0,-1-1 0,5 1 0,35-2 0,-20 0 0,36 2 0,-23 0 0,64-5 0,-75 0 0,-6 2 0,29-1 0,304 3 0,-650 14 0,29 0 0,79-14 0,191 0 0,0 0 0,-1 0 0,1 0 0,0 0 0,-1 0 0,1 0 0,-1 0 0,1 0 0,0 0 0,-1 0 0,1 0 0,0 0 0,-1 0 0,1 0 0,-1 0 0,1 0 0,0-1 0,0 1 0,-1 0 0,1 0 0,0 0 0,0 0 0,-1-1 0,1 1 0,-1 0 0,1 0 0,0-1 0,0 1 0,0-1 0,-1 1 0,1 0 0,0 0 0,0-1 0,0 0 0,0 0 0,0 0 0,0 1 0,1-1 0,-1 0 0,0 0 0,0 1 0,1-2 0,0 2 0,-1-1 0,1 0 0,-1 1 0,2-2 0,26-24 0,-21 21 0,-3 1 0,2 1 0,-1-1 0,1 1 0,0 1 0,0-1 0,8-3 0,-7 4 0,-1-1 0,0 1 0,0-1 0,0 0 0,9-8 0,-12 9 0,-1 0 0,0 1 0,0-1 0,1 0 0,0 0 0,-1 1 0,1 0 0,0 0 0,0-1 0,-1 1 0,1 0 0,0 0 0,0 1 0,0-1 0,0 1 0,1-1 0,-1 1 0,4 0 0,63 1 0,174-2 0,-171-5 0,18 1 0,-57 5 0,30 0 0,-64 0 0,1 0 0,0 0 0,0 0 0,-1 0 0,1 1 0,-1-1 0,1 0 0,0 0 0,0 0 0,-1 1 0,1-1 0,0 0 0,-1 0 0,1 1 0,-1-1 0,2 1 0,-2-1 0,0 1 0,0-1 0,0 0 0,0 1 0,1-1 0,-1 0 0,0 0 0,0 1 0,0-1 0,0 0 0,0 1 0,0-1 0,0 1 0,0-1 0,0 0 0,0 1 0,0-1 0,0 0 0,0 1 0,0-1 0,-1 0 0,1 1 0,0 0 0,-2 0 0,2 0 0,-1 0 0,0 1 0,0-1 0,0 0 0,-1 0 0,1 0 0,0 0 0,0 0 0,0-1 0,-2 2 0,-24 9 0,0-1 0,-43 10 0,36-11 0,24-7 0,0-1 0,0 1 0,0-2 0,-1 1 0,1-1 0,-11-2 0,-11 0 0,-56-3 0,-4-1 0,50 5 0,24 0 0,-1 1 0,0 0 0,0 2 0,-25 4 0,92-7 0,200-4 0,-237 5 0,0-1 0,16-3 0,13-1 0,90-2 0,-83 2 0,-22 2 0,29 0 0,62 4 0,143-2 0,-179-4 0,26-1 0,429 6 0,-485-6 0,-48 6 0,-2 0 0,1 0 0,-1 0 0,1-1 0,0 1 0,0 0 0,-1-1 0,1 1 0,0 0 0,-1-1 0,1 1 0,-1 0 0,1-1 0,-1 1 0,1-1 0,-1 0 0,1 1 0,-1-1 0,0 1 0,1-1 0,-1 1 0,1-1 0,-1 1 0,0-1 0,0 0 0,0 1 0,1-1 0,-1 1 0,0-1 0,0 0 0,0 0 0,0 1 0,0-1 0,0 0 0,0 1 0,-1-2 0,1 2 0,0-1 0,0 0 0,0 0 0,0 0 0,0 0 0,0 0 0,0 1 0,1-1 0,-1 0 0,0 0 0,1 1 0,-1-1 0,0 0 0,1 1 0,-1-1 0,0 0 0,1 0 0,0 0 0,-1 1 0,1-1 0,-1 1 0,2-2 0,-1 2 0,-1 0 0,1 0 0,0 0 0,-1 0 0,1 0 0,-1 0 0,0 0 0,1 0 0,0 0 0,-1 0 0,1 1 0,-1-1 0,1 0 0,0 0 0,-1 0 0,0 0 0,1 1 0,-1-1 0,1 0 0,-1 0 0,1 1 0,-1-1 0,0 0 0,1 1 0,-1-1 0,0 0 0,1 1 0,-1 0 0,1-1 0,-1 0 0,0 1 0,0-1 0,0 1 0,1 0 0,6 16 0,-5-8 0,-2-7 0,1 0 0,-1 1 0,1 0 0,-1-1 0,0 0 0,0 1 0,-1 4 0,0-6 0,1 0 0,0 0 0,-1-1 0,1 1 0,-1 0 0,0-1 0,1 1 0,-1-1 0,1 1 0,-1 0 0,0-1 0,0 1 0,1 0 0,-1-1 0,0 0 0,0 1 0,0-1 0,0 0 0,0 1 0,1-1 0,-2 0 0,2 0 0,-1 0 0,-1 1 0,2-1 0,-1 0 0,-2 0 0,-32 1 0,-66-4 0,10-2 0,-380 5 0,376 6 0,18-1 0,12-3 0,-122 2 0,174-4 0,-13-1 0,25 1 0,0 0 0,-1 0 0,1 0 0,-1 0 0,1 0 0,0 1 0,0-1 0,-1 0 0,1 1 0,0-1 0,-1 1 0,1-1 0,-1 1 0,1 1 0,1-2 0,-1 1 0,0 0 0,1 0 0,-1 0 0,1 0 0,-1 0 0,0-1 0,1 1 0,0 1 0,0-1 0,0 0 0,-1 0 0,1 0 0,0 0 0,0 0 0,0 0 0,0 0 0,0 0 0,1 0 0,-1 0 0,0 0 0,0 0 0,1 0 0,0 0 0,0 1 0,0 1 0,0-2 0,0 1 0,0-1 0,0 1 0,0 0 0,1-1 0,-1 1 0,1-1 0,0 0 0,-1 1 0,1-1 0,0 0 0,3 2 0,1-2 0,0 0 0,1 0 0,0 0 0,-1-1 0,1 1 0,-1-1 0,1-1 0,6 0 0,12 0 0,42 2 0,68-2 0,-102-1 0,35-1 0,-43 2 0,26-4 0,-26 2 0,28 0 0,122-2 0,187 5 0,-356 0 0,1 0 0,0 1 0,-1 0 0,1 0 0,-1 0 0,0 1 0,0 0 0,0 0 0,8 5 0,-8-6 0,-1 1 0,-1 0 0,2-1 0,5 2 0,-10-3 0,-1 0 0,2 1 0,-1-1 0,0 0 0,0 0 0,0 0 0,0 0 0,0 0 0,0-1 0,0 1 0,0 0 0,2-1 0,-3 1 0,0 0 0,0-1 0,1 1 0,-1 0 0,0 0 0,0-1 0,0 1 0,1 0 0,-1 0 0,1-1 0,-1 1 0,0 0 0,0-1 0,0 1 0,0 0 0,0-1 0,0 1 0,0 0 0,0-1 0,0 1 0,0 0 0,0-1 0,0 1 0,0 0 0,0-1 0,0 1 0,0 0 0,0-1 0,0 1 0,0-1 0,0 1 0,-1-1 0,0 0 0,0 0 0,1 0 0,-2-1 0,2 1 0,-1 0 0,-1 0 0,2 0 0,-1 0 0,-1 0 0,1 0 0,-1 0 0,1 1 0,0-1 0,-1 0 0,1 1 0,0-1 0,-1 0 0,1 1 0,-1-1 0,0 1 0,1 0 0,-4-1 0,-4 0 0,-1 1 0,-16 0 0,15 0 0,-65-6 0,75 6 0,-28 1 0,0-1 0,1-2 0,-46-7 0,9-9 0,49 15-77,9 1-181,0 0 1,-1 0-1,1 1 0,-9 0 1</inkml:trace>
</inkml:ink>
</file>

<file path=ppt/ink/ink8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98"/>
    </inkml:context>
    <inkml:brush xml:id="br0">
      <inkml:brushProperty name="width" value="0.1" units="cm"/>
      <inkml:brushProperty name="height" value="0.1" units="cm"/>
      <inkml:brushProperty name="color" value="#00A0D7"/>
    </inkml:brush>
  </inkml:definitions>
  <inkml:trace contextRef="#ctx0" brushRef="#br0">1 527 24575,'0'-4'0,"0"-8"0,0 0 0,1 0 0,0 1 0,5-16 0,8-5 0,-11 27 0,-1-1 0,0 1 0,1-1 0,-1 0 0,-1 1 0,1-2 0,-1 1 0,0-6 0,-1 9 0,1 0 0,-1 1 0,1 0 0,0-1 0,-1 0 0,1 1 0,1 0 0,-1 0 0,0-1 0,1 1 0,-1 0 0,1 0 0,3-4 0,9-13 0,-1-9 0,-7 15 0,1 0 0,10-16 0,34-40 0,-36 51 0,20-21 0,-25 29 0,-8 7 0,0 0 0,1 1 0,-1-1 0,1 1 0,-1-1 0,1 1 0,0 0 0,0 0 0,0 0 0,1 1 0,-1-1 0,1 1 0,4-3 0,2 1 0,-1 0 0,0-1 0,15-7 0,-19 8 0,1-1 0,0 1 0,0 1 0,1-1 0,0 1 0,-1 0 0,1 0 0,-1 0 0,1 1 0,9-1 0,87-3 0,-93 6 0,1-1 0,1 1 0,-2 0 0,18 5 0,-6-2 0,0-1 0,0-1 0,0-1 0,43-2 0,-15 0 0,-19 0 0,32 2 0,-60 0 0,0 0 0,0 0 0,0 0 0,0 0 0,0 0 0,0 1 0,-1-1 0,1 1 0,0 0 0,-1 0 0,0-1 0,3 5 0,13 7 0,54 36 0,-52-38 0,-14-9 0,-1 1 0,1 0 0,-2 0 0,2 0 0,5 5 0,-10-6 0,0 0 0,1-1 0,-1 0 0,1 1 0,0-1 0,-1 0 0,1 0 0,0 0 0,0 0 0,0 0 0,-1 0 0,1-1 0,1 1 0,-2 0 0,2-1 0,-1 0 0,0 1 0,3-1 0,-3 1 0,1-1 0,0 2 0,0-2 0,-1 1 0,1 0 0,0 0 0,-1 1 0,0-1 0,1 0 0,-1 1 0,1 0 0,-2-1 0,4 3 0,-3-1 0,0-1 0,1 0 0,-1-1 0,1 2 0,0-2 0,0 1 0,0-1 0,0 0 0,-1 0 0,5 2 0,0-2 0,-2 0 0,1 0 0,-1 0 0,0 0 0,0 1 0,1-1 0,-1 1 0,-1 0 0,1 1 0,0-1 0,0 1 0,4 3 0,0 1 0,2-1 0,-2 1 0,2-2 0,13 6 0,-21-10 0,26 7 0,-25-6 0,1-2 0,-1 1 0,-1 1 0,2-1 0,-1 0 0,-1 1 0,5 2 0,6 5 0,28 12 0,-6-9 0,3-1 0,68 29 0,-95-36 0,0 0 0,0-1 0,1 0 0,23 2 0,-49-5 0,11 0 0,-1 0 0,1 0 0,-1 0 0,1 0 0,-1 0 0,1 0 0,-1-1 0,1 1 0,-1 0 0,1-1 0,0 0 0,0 1 0,-1-1 0,1 0 0,0-1 0,0 1 0,-3-1 0,5 2 0,0 0 0,0 0 0,0 0 0,0-1 0,0 1 0,0 0 0,0 0 0,0 0 0,0 0 0,0 0 0,0 0 0,0 0 0,-1 0 0,1-1 0,0 1 0,0 0 0,0 0 0,0 0 0,0 0 0,0 0 0,0 0 0,0 0 0,0-1 0,0 1 0,0 0 0,0 0 0,0 0 0,0 0 0,0 0 0,1 0 0,-1 0 0,0 0 0,0-1 0,0 1 0,0 0 0,0 0 0,0 0 0,0 0 0,0 0 0,0 0 0,0 0 0,0 0 0,9-3 0,8 2 0,-17 1 0,6 1 0,0-1 0,0 1 0,0 1 0,0-1 0,9 3 0,-9-2 0,0 0 0,-1-1 0,1 0 0,0 0 0,11 1 0,-13-2 0,-1 1 0,2-1 0,-2 1 0,1 0 0,-1 0 0,1 0 0,5 2 0,-4-1 0,-1 0 0,1 0 0,0-1 0,5 1 0,20 3 0,-19-3 0,1-1 0,24 2 0,-25-3 0,0 1 0,-1 1 0,18 3 0,-17-3 0,0 1 0,0-2 0,17 2 0,-23-3 0,0 0 0,0 0 0,0 1 0,0 0 0,0 0 0,0 0 0,0 1 0,-1-1 0,1 1 0,6 3 0,-1 0 0,-1 1 0,0 1 0,13 10 0,-18-14 0,0-1 0,-1 0 0,2 1 0,-1-1 0,7 2 0,15 9 0,-22-10 0,4 2 0,-1-1 0,1 1 0,10 4 0,-12-6 0,0 0 0,-1 0 0,1 1 0,-1-1 0,9 9 0,-14-12 0,0 0 0,-1 1 0,1-1 0,0 0 0,0 0 0,-1 0 0,0 0 0,1 1 0,0-1 0,0 0 0,-1 0 0,1 0 0,0 0 0,-1 0 0,1 0 0,-1 0 0,1 0 0,0 0 0,-1 0 0,1 0 0,0 0 0,-1 0 0,0 0 0,1 0 0,-1 0 0,-13-1 0,-14-4 0,6 0 0,-25-1 0,26 4 0,-35-2 0,-6 1 0,48 1 0,-62-3 0,53 4 0,-39 1 0,-13 0 0,52-2 0,-43-1 0,-625 3 0,600 5 0,-20 1 0,-536-6 0,621 3 0,23-2 0,0 0 0,-1-1 0,1 1 0,-1 0 0,1-1 0,0 0 0,-1 0 0,1 0 0,0-1 0,-7-1 0,9 2 0,0-1 0,0 0 0,0 1 0,1-1 0,-1 0 0,0 0 0,0 0 0,1 1 0,0-2 0,-1 1 0,1 0 0,-1 1 0,1-1 0,-1 0 0,1 0 0,0 0 0,0 0 0,0-1 0,0 1 0,0 0 0,0 0 0,0-1 0,3-24 0,2 15 0,-1 1 0,12-20 0,-14 26 0,0 1 0,-1-1 0,0 1 0,0 0 0,0-1 0,-1 1 0,0 0 0,1-5 0,-1 4 0,1 0 0,-1 0 0,1 0 0,1-6 0,2 2 0,-3 3 0,1 1 0,0-1 0,0 1 0,1 0 0,3-6 0,-3 7 0,-1-1 0,0 0 0,0-1 0,2-3 0,2-7 0,44-74 0,-43 79 0,1 0 0,0 1 0,10-10 0,0 1 0,-9 8 0,0 1 0,19-15 0,-24 21 0,1 0 0,0 0 0,0 1 0,0 0 0,0-1 0,0 1 0,1 0 0,-1 1 0,10-3 0,28 0 0,0 2 0,46 1 0,-71 1 0,-27 1 0,-14-2 0,23 1 0,-1 0 0,0-1 0,0 1 0,0 0 0,1 0 0,-1 0 0,0-1 0,1 1 0,-1 0 0,0-1 0,0 1 0,1-1 0,-1 1 0,1 0 0,0-1 0,-1 1 0,0-1 0,1 1 0,-1-1 0,1 0 0,0 1 0,-1-1 0,0-1 0,1 1 0,0 1 0,0-1 0,-1 0 0,1 1 0,0-1 0,-1 1 0,1-1 0,-1 1 0,1-1 0,-1 0 0,1 1 0,-1 0 0,0-1 0,1 0 0,-1 1 0,0-1 0,1 1 0,-1 0 0,0-1 0,0 1 0,1 0 0,-1 0 0,0-1 0,-1 1 0,-21 0 0,2 0 0,41-4 0,-8 3 0,-1 0 0,1 1 0,0 0 0,0 2 0,0-1 0,18 4 0,-16-2 0,1-1 0,-1 0 0,0-1 0,20 0 0,11 0 0,-11 5 0,-27-5 0,0 1 0,1-1 0,-1-1 0,7 2 0,-7-3 0,-1 1 0,1 0 0,0 0 0,-1 1 0,0 0 0,1 0 0,-1 0 0,1 0 0,-1 1 0,10 4 0,-4 3 0,8 3 0,6 0 0,-2 0 0,42 27 0,-8-7 0,-39-21 0,39 17 0,29 6 0,27 17 0,10-7 0,-85-32 0,33 11 0,-64-20 0,0-1 0,0 0 0,0 0 0,13 1 0,-12-2 0,1 1 0,16 4 0,-20-4 0,1-1 0,0 0 0,-1 0 0,10 0 0,-9 0 0,-1-1 0,1 1 0,0 1 0,7 1 0,44 10 0,-31-7 0,-3-2 0,45 5 0,-57-7 0,23 4 0,-24-3 0,0-1 0,17 2 0,-21-4 0,0 1 0,0 0 0,14 3 0,-21-4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0,-9 0 0,-9 1 0,-408-2 0,205-1 0,133-4 0,-110 1 0,137 2 0,39 2 0,0-1 0,0 0 0,-24-6 0,31 5 0,0 1 0,-1 0 0,1 1 0,-18 1 0,-5 0 0,-606-1 0,640 0 0,2 1 0,1-1 0,-1 0 0,1 0 0,0 0 0,-1-1 0,1 1 0,0 0 0,-1 0 0,1-1 0,-3 0 0,4 1 0,0-1 0,-1 1 0,0-1 0,1 0 0,0 1 0,-1-1 0,1 1 0,0-1 0,0 1 0,0-1 0,-1 0 0,1 1 0,0-1 0,0 1 0,0-1 0,0 0 0,0 1 0,0-1 0,0 0 0,0 0 0,0 1 0,0-1 0,1 1 0,-1-2 0,4-11 0,1-1 0,0 0 0,2 1 0,-1 0 0,17-23 0,-1 0 0,8-9 0,-27 41 0,14-30 0,-14 26 0,1 0 0,0 0 0,0 0 0,0 1 0,1-1 0,0 2 0,1-2 0,0 2 0,0-1 0,10-8 0,-10 11 0,0 0 0,0 0 0,0 1 0,1 0 0,-1 0 0,0 1 0,1 0 0,12-4 0,-5 3 0,0 0 0,1-1 0,-1 2 0,1 1 0,21-1 0,99-4 0,-83 6 0,50 1 0,-33 10 0,-61-9 0,0 0 0,1 1 0,-1 0 0,0 0 0,-1 0 0,1 2 0,-1-2 0,10 8 0,-8-6 0,18 16 0,-11-7 0,4 1 0,1 0 0,1-1 0,26 13 0,93 32 0,-122-50 0,5 2 0,36 21 0,-50-27 0,-1 0 0,1-1 0,1 1 0,15 3 0,17 7 0,30 13 0,-23-10 0,-34-12 0,-1-2 0,2 0 0,-1-1 0,1 0 0,24 1 0,-38-4 0,-28-1 0,-48 4 0,0 1 0,69-4 0,-174-4 0,2-4 0,132 7 0,-54-9 0,65 6 0,-8-2 0,-64-1 0,-387 8 0,457 0 0,-59 8 0,81-5 0,-1-1 0,1 1 0,0 0 0,0 1 0,-22 11 0,30-13 0,9-5 0,9-6 0,-6 2 0,6-5 0,0 0 0,-1-1 0,11-14 0,36-50 0,-50 64 0,-1-1 0,11-22 0,-6 9 0,-8 18 0,0 0 0,0-1 0,11-12 0,-13 18 0,1 0 0,0 0 0,-1 0 0,1 0 0,1 1 0,-1-1 0,0 1 0,0 0 0,10-4 0,3 0 0,-14 4 0,2 1 0,-1-1 0,0 1 0,0 0 0,1 0 0,5-1 0,-9 2 0,167-11 0,-20 16 0,-133-4 0,13 0 0,-21-2 0,1 1 0,-1 0 0,1 1 0,-1 0 0,1 0 0,-1 0 0,0 1 0,0 0 0,1 0 0,7 4 0,31 22 0,-35-22 0,20 11 0,51 20 0,-26-12 0,-44-19 0,17 12 0,-22-12 0,2-1 0,-1 0 0,1 0 0,11 4 0,3 0 0,-13-5 0,23 7 0,-20-8 0,0 1 0,17 9 0,-1-1 0,-20-8 0,-1-1 0,0 1 0,1 1 0,10 7 0,-19-12 0,1 0 0,-1 0 0,0 1 0,0-1 0,1 0 0,-1 0 0,0 0 0,1 0 0,-1 1 0,0-1 0,0 1 0,0-1 0,0 0 0,1 0 0,-1 0 0,0 1 0,0-1 0,0 0 0,0 1 0,0-1 0,0 0 0,0 0 0,0 1 0,0-1 0,0 0 0,0 0 0,0 1 0,0-1 0,0 0 0,0 1 0,0-1 0,0 0 0,0 1 0,-1-1 0,1 0 0,-1 1 0,0-1 0,1 1 0,-1-1 0,1 1 0,-1-1 0,0 0 0,0 0 0,1 0 0,-1 1 0,0-1 0,-1 0 0,-31 0 0,29 0 0,-34 0 0,-87-4 0,17 1 0,2 0 0,-124 1 0,127 3 0,-154-1 0,232-2 0,0 0 0,-34-7 0,57 9 0,-2 0 0,1-1 0,-1 0 0,1 1 0,0-1 0,-1 0 0,1-1 0,-3-1 0,5 3 0,0-1 0,1 1 0,0 0 0,-1-1 0,1 1 0,0 0 0,-1-1 0,0 1 0,1-1 0,0 1 0,0 0 0,0-1 0,-1 0 0,1 1 0,0-1 0,-1 1 0,1-1 0,0 1 0,0-1 0,0-1 0,0 1 0,1 0 0,-1 0 0,1 0 0,-1 0 0,0 0 0,1 0 0,0 0 0,-1 0 0,1 0 0,-1 0 0,2-2 0,19-19 0,-14 14 0,1-1 0,5-9 0,-8 13 0,0-1 0,0 1 0,0 0 0,7-4 0,1-4 0,1 0 0,-9 7 0,1 1 0,0-1 0,0 1 0,0 0 0,12-6 0,-6 6 0,22-6 0,-20 7 0,9-2 0,0 1 0,1 1 0,0 0 0,33 0 0,107-2 0,-152 6 0,0 1 0,0-1 0,0 2 0,-1 0 0,1 0 0,0 0 0,15 7 0,-4-1 0,-9-4 0,1 1 0,-1 1 0,0-1 0,17 12 0,22 14 0,38 19 0,-22-9 0,-63-38 0,-4-2 0,1 0 0,0 1 0,-1-1 0,0 1 0,0-1 0,1 1 0,-2 0 0,5 3 0,-7-5 0,1 1 0,0-1 0,-1 0 0,1 0 0,0 1 0,-1-1 0,0 0 0,1 0 0,0 0 0,-1 0 0,0 1 0,1-1 0,-1 0 0,1 0 0,0 0 0,-1 0 0,0 0 0,1 0 0,-1 0 0,0 0 0,-13 0 0,14 0 0,-16 0 0,-132 4 0,-15 1 0,-229 3 0,263-9 0,98 0 0,29 0 0,0 1 0,-1 0 0,1-1 0,-1 1 0,1-1 0,0 0 0,-1 0 0,1 0 0,-4-2 0,5 2 0,0 1 0,0-1 0,1-1 0,-1 2 0,0-1 0,1 0 0,-1 0 0,1 0 0,-1 0 0,1 0 0,-1 0 0,1 0 0,0 0 0,0-1 0,0 1 0,0 0 0,0 0 0,0 0 0,0 0 0,0 0 0,0 0 0,0 0 0,1 0 0,-1 0 0,1-1 0,1-3 0,0 2 0,0-1 0,1 0 0,-1 1 0,4-5 0,0 1 0,1 0 0,1 1 0,0 0 0,0-1 0,1 2 0,-1 0 0,1 0 0,1 0 0,-1 1 0,1 0 0,12-4 0,11-2 0,65-13 0,-79 20 0,0 1 0,1 0 0,25 2 0,177 0 0,-214 1 0,1 0 0,-1 0 0,0 1 0,0 0 0,0 1 0,-1-1 0,1 1 0,11 7 0,7 1 0,-25-11 0,12 5 0,0 1 0,17 10 0,-28-15 0,1 0 0,0 1 0,-1 0 0,0 0 0,1 0 0,-1 0 0,0 0 0,0 0 0,0 1 0,-1-1 0,1 0 0,0 1 0,-1-1 0,0 1 0,0-1 0,0 1 0,1 3 0,-2-4 0,0-1 0,-1 0 0,0-1 0,1 1 0,-1 0 0,1 0 0,-1 0 0,0-1 0,1 1 0,-1 0 0,0 0 0,0 0 0,1-1 0,-2 1 0,2-1 0,-1 1 0,0-1 0,0 1 0,0-1 0,-1 1 0,-23 9 0,-31 4 0,36-10 0,10-3 0,-1 1 0,1-2 0,-13 1 0,11-1 0,0 0 0,-11 3 0,-232 20 0,89-22 0,89-2 0,76 2 0,0-1 0,1 0 0,-1 0 0,1 0 0,-1 0 0,0 0 0,1 0 0,-1 0 0,0 0 0,0 0 0,1 0 0,-1-1 0,1 1 0,-1 0 0,0 0 0,1 0 0,-1-1 0,1 1 0,-1-1 0,0 1 0,1 0 0,0-1 0,-1 1 0,1 0 0,-1-1 0,1 1 0,-1-1 0,1 1 0,0 0 0,-1-1 0,1 1 0,0-1 0,0 1 0,-1-1 0,1 1 0,0-1 0,-1 1 0,1-1 0,0 0 0,0 0 0,0 1 0,0-1 0,0 1 0,0-1 0,0 1 0,0-1 0,1 1 0,-1-1 0,0 1 0,0-1 0,1 1 0,-1-1 0,0 1 0,0-1 0,1 0 0,1-2 0,-1 0 0,1 0 0,0 1 0,0 0 0,0-1 0,1 1 0,-1 0 0,0 0 0,6-4 0,2 2 0,1-1 0,1 1 0,-1 0 0,19-3 0,-10 2 0,19-3 0,-26 6 0,1-1 0,13-4 0,-22 5 0,1 1 0,-1 0 0,10-1 0,-10 2 0,1-1 0,0 0 0,9-2 0,-8 1 0,-1 0 0,0 1 0,0 1 0,0-1 0,8 1 0,15-2 0,-6-1 0,27 1 0,-3 0 0,19-4 0,-61 6 0,1-1 0,-1 1 0,0-1 0,6-1 0,-55 1 0,-133 11 0,132-7 0,21-2 0,1 2 0,-32 5 0,42-5 0,-24 1 0,25-4 0,-1 2 0,-18 4 0,27-5 0,0 0 0,1 0 0,0 1 0,-1-1 0,1 1 0,0-1 0,-6 5 0,9-6 0,0 1 0,-1-1 0,1 0 0,-1 1 0,1-1 0,0 0 0,0 1 0,0-1 0,-1 0 0,1 1 0,0-1 0,0 0 0,0 1 0,0-1 0,0 1 0,-1-1 0,1 1 0,0-1 0,0 1 0,0-1 0,0 0 0,0 1 0,0-1 0,1 1 0,-1 0 0,1 0 0,-1-1 0,1 1 0,0 0 0,-1-1 0,1 1 0,0 0 0,0-1 0,-1 1 0,1-1 0,0 1 0,0-1 0,0 0 0,0 1 0,0-1 0,2 1 0,7 1 0,1 1 0,-1-1 0,1-1 0,16 1 0,46-2 0,-28-1 0,18 1 0,-10 1 0,101-9 0,-134 5 0,90-11 0,-102 13 0,-13-1 0,-17-1 0,17 2 0,-20-2 0,1 1 0,-1 2 0,-30 1 0,4 0 0,-51 5 0,102-6 0,-23 0 0,0 2 0,1 0 0,-33 9 0,19-7 47,20-3-1459</inkml:trace>
</inkml:ink>
</file>

<file path=ppt/ink/ink8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83"/>
    </inkml:context>
    <inkml:brush xml:id="br0">
      <inkml:brushProperty name="width" value="0.1" units="cm"/>
      <inkml:brushProperty name="height" value="0.1" units="cm"/>
      <inkml:brushProperty name="color" value="#66CC00"/>
      <inkml:brushProperty name="ignorePressure" value="1"/>
    </inkml:brush>
  </inkml:definitions>
  <inkml:trace contextRef="#ctx0" brushRef="#br0">1 189,'103'-186,"-101"183</inkml:trace>
</inkml:ink>
</file>

<file path=ppt/ink/ink8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84"/>
    </inkml:context>
    <inkml:brush xml:id="br0">
      <inkml:brushProperty name="width" value="0.1" units="cm"/>
      <inkml:brushProperty name="height" value="0.1" units="cm"/>
      <inkml:brushProperty name="color" value="#66CC00"/>
      <inkml:brushProperty name="ignorePressure" value="1"/>
    </inkml:brush>
  </inkml:definitions>
  <inkml:trace contextRef="#ctx0" brushRef="#br0">0 186,'111'-183,"-110"181</inkml:trace>
</inkml:ink>
</file>

<file path=ppt/ink/ink8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85"/>
    </inkml:context>
    <inkml:brush xml:id="br0">
      <inkml:brushProperty name="width" value="0.1" units="cm"/>
      <inkml:brushProperty name="height" value="0.1" units="cm"/>
      <inkml:brushProperty name="color" value="#66CC00"/>
      <inkml:brushProperty name="ignorePressure" value="1"/>
    </inkml:brush>
  </inkml:definitions>
  <inkml:trace contextRef="#ctx0" brushRef="#br0">0 1,'2044'0,"-2041"0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2:57:09.745"/>
    </inkml:context>
    <inkml:brush xml:id="br0">
      <inkml:brushProperty name="width" value="0.1" units="cm"/>
      <inkml:brushProperty name="height" value="0.1" units="cm"/>
      <inkml:brushProperty name="color" value="#E71224"/>
    </inkml:brush>
  </inkml:definitions>
  <inkml:trace contextRef="#ctx0" brushRef="#br0">1 0 24575,'12'19'0,"-8"-14"0,-1 0 0,0-1 0,4 9 0,-5-8 0,2 0 0,-2 0 0,6 6 0,12 9 0,-14-15 0,0 1 0,-1-1 0,1 2 0,5 10 0,19 26 0,-26-37 0,1 0 0,0 0 0,9 8 0,7 9 0,-17-18 0,9 10 0,-2 1 0,18 30 0,-23-30 0,-4-13 0,-1 1 0,0 0 0,1-1 0,0 0 0,0 0 0,0 0 0,4 6 0,-3-7 0,-1 1 0,0 0 0,0 0 0,-1 0 0,3 7 0,6 8 0,-8-15 0,1 1 0,-2-1 0,1 1 0,2 7 0,-3-7 0,0-1 0,1 1 0,0 0 0,2 4 0,-1-3 0,-1-1 0,0 1 0,1 0 0,0 5 0,5 12 0,5 10 0,-11-25 0,1 1 0,0-1 0,7 12 0,-4-8 0,8 20 0,-5-12 0,1 3 0,-1-2 0,17 28 0,-15-23 0,-10-20 0,1-1 0,-1 1 0,6 7 0,-4-6 0,0 0 0,0 1 0,-1 0 0,0-1 0,0 1 0,1 10 0,4 18 0,-1-16 0,-2-8 0,-1 0 0,1-1 0,8 15 0,-11-22 0,0-1 0,0 1 0,0 0 0,0 0 0,0-1 0,0 4 0,0-3 0,-1-1 0,1 1 0,-1 0 0,1-1 0,0 1 0,0 0 0,2 3 0,0-2 0,0 1 0,-1 0 0,-1 0 0,1 0 0,0 0 0,0 6 0,3 8 0,-1 0 0,-2-13 0,-1-1 0,0 0 0,4 7 0,5 28 0,17 25 0,-3-5 0,-21-53 0,-1-4 0,-1 1 0,1-1 0,-1 1 0,1 5 0,-1-7 0,-1 0 0,1-1 0,0 2 0,0-1 0,0 0 0,0-1 0,0 2 0,3 1 0,-3-2 0,0-1 0,1 2 0,-1-1 0,0 0 0,0 0 0,0 0 0,2 5 0,-1 1 0,0 1 0,7 13 0,2 9 0,-6-20 0,-1-1 0,1 1 0,0 0 0,8 10 0,-9-15 0,-1 1 0,0-1 0,2 11 0,5 7 0,11 18 0,-1 1 0,-13-23 0,-7-16 0,1-1 0,1 2 0,0-2 0,-1 1 0,1 0 0,3 4 0,-8 9 0,3-16 0,1 0 0,-1-1 0,1 1 0,-1 0 0,0-1 0,1 1 0,-1 0 0,1-1 0,0 1 0,-1 0 0,1 0 0,0-1 0,1 1 0,-2-1 0,1 1 0,-1-1 0,1 1 0,-1-1 0,1 1 0,-1-1 0,1 1 0,0-1 0,-1 1 0,1-1 0,-1 1 0,0 0 0,1 0 0,-1-1 0,0 1 0,1 0 0,-1-1 0,0 1 0,0 0 0,0 0 0,1 3 0,0-2 0,-1 1 0,2-1 0,-2 1 0,1 0 0,1-1 0,-1 1 0,1-1 0,-1 0 0,1 0 0,2 3 0,-2-2 0,-1-1 0,1 1 0,0-1 0,0 0 0,-1 1 0,0 0 0,1-1 0,-1 1 0,1 4 0,11 34 0,-13-41-40,0 1 0,1-1 0,-1 1 0,0-1-1,0 1 1,0-1 0,1 1 0,-1-1 0,0 0 0,1 1 0,-1-1-1,1 1 1,-1-1 0,0 0 0,1 1 0,-1-1 0,1 0-1,-1 1 1,0-1 0,1 1 0,-1-1 0,1 0 0,-1 0 0,1 0-1,-1 0 1,1 1 0,0-1 0,-1 0 0,1 0 0,-1 0-1,1 0 1,-1 0 0,2 0 0</inkml:trace>
</inkml:ink>
</file>

<file path=ppt/ink/ink8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86"/>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1,'1228'0,"-1226"0</inkml:trace>
</inkml:ink>
</file>

<file path=ppt/ink/ink8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87"/>
    </inkml:context>
    <inkml:brush xml:id="br0">
      <inkml:brushProperty name="width" value="0.1" units="cm"/>
      <inkml:brushProperty name="height" value="0.1" units="cm"/>
      <inkml:brushProperty name="color" value="#66CC00"/>
      <inkml:brushProperty name="ignorePressure" value="1"/>
    </inkml:brush>
  </inkml:definitions>
  <inkml:trace contextRef="#ctx0" brushRef="#br0">1 422,'146'-418,"-145"414</inkml:trace>
</inkml:ink>
</file>

<file path=ppt/ink/ink8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88"/>
    </inkml:context>
    <inkml:brush xml:id="br0">
      <inkml:brushProperty name="width" value="0.1" units="cm"/>
      <inkml:brushProperty name="height" value="0.1" units="cm"/>
      <inkml:brushProperty name="color" value="#66CC00"/>
    </inkml:brush>
  </inkml:definitions>
  <inkml:trace contextRef="#ctx0" brushRef="#br0">1577 1 24575,'0'1'0,"1"-1"0,0 0 0,-1 1 0,0-1 0,1 0 0,-1 1 0,1-1 0,-1 1 0,1-1 0,-1 1 0,0-1 0,1 1 0,-1-1 0,0 1 0,0 0 0,0-1 0,0 1 0,1 0 0,-1-1 0,0 2 0,2 12 0,-1-9 0,1 13 0,-2-17 0,1-1 0,-1 1 0,1-1 0,-1 1 0,0-1 0,0 0 0,1 1 0,-1-1 0,0 1 0,1-1 0,0 1 0,-1-1 0,0 0 0,1 1 0,-1-1 0,1 0 0,0 1 0,-1-1 0,1 0 0,-1 0 0,1 0 0,0 0 0,-1 1 0,1-1 0,-1 0 0,1 0 0,0 0 0,-1 0 0,1 0 0,-1 0 0,0 0 0,0 0 0,0 0 0,0 0 0,0 0 0,-1 0 0,1 0 0,0 0 0,0 0 0,0 0 0,0 0 0,0 0 0,-1 0 0,1 0 0,0 0 0,0 0 0,-1 0 0,1 0 0,0 0 0,0 0 0,0 0 0,0 0 0,0 0 0,0 0 0,-1 0 0,1 0 0,0 0 0,0-1 0,0 1 0,0 0 0,0 0 0,0 0 0,0 0 0,0 0 0,-1 0 0,1 0 0,0 0 0,0-1 0,0 1 0,0 0 0,0 0 0,0 0 0,0 0 0,4-6 0,2-1 0,-6 7 0,0 1 0,0-1 0,0 1 0,0 0 0,0-1 0,0 1 0,0 0 0,0-1 0,0 1 0,0-1 0,0 1 0,1-1 0,-1 1 0,0-1 0,0 1 0,1-1 0,-1 1 0,1-1 0,-1 1 0,0 0 0,1 0 0,13 9 0,-4-2 0,-7-6 0,-1 0 0,0 0 0,1 1 0,-2 0 0,1-1 0,0 0 0,0 1 0,-1 0 0,0 0 0,0 0 0,1 0 0,-1-1 0,-1 2 0,1-2 0,0 7 0,0-7 0,-1 0 0,1 1 0,0-1 0,0-1 0,1 1 0,-1 0 0,0 0 0,1 0 0,1 1 0,5 6 0,4 6 0,-11-14 0,1 1 0,0-1 0,-1 2 0,1-2 0,-1 1 0,0 0 0,1 0 0,-1 0 0,0 0 0,0 0 0,0 4 0,1-1 0,0 1 0,0 0 0,1-1 0,0 1 0,0-1 0,0 1 0,8 8 0,-7-9 0,0 0 0,0-1 0,-1 1 0,0 0 0,0 0 0,-1 0 0,1 1 0,1 5 0,0 1 0,11 18 0,-10-21 0,-1 0 0,0 0 0,5 14 0,-7-16 0,0-1 0,0 0 0,1 0 0,5 8 0,-5-9 0,0 0 0,0 0 0,0 1 0,-2 0 0,4 7 0,-4-7 0,1-1 0,-1 0 0,1 0 0,4 6 0,-3-7 0,-2 1 0,2-1 0,-1 1 0,-1 0 0,2 6 0,7 29 0,-10-38 0,1 1 0,0 1 0,0-1 0,0 0 0,1 0 0,0 0 0,3 4 0,-3-3 0,1 0 0,-1-1 0,0 1 0,1 5 0,15 49 0,-4 8 0,-7-34 0,-5-21 0,-3-16 0,0-20 0,2 21 0,0 0 0,-1 0 0,-1 0 0,1 0 0,-1 1 0,0-5 0,-4 17 0,1 7 0,4-15 0,0 0 0,0-1 0,0 1 0,0 0 0,0 1 0,-1-1 0,0 0 0,1-1 0,0 1 0,-1 0 0,1 0 0,-1 0 0,0 0 0,1-1 0,-1 2 0,1-2 0,-1 1 0,0 0 0,0-1 0,0 1 0,0-1 0,0 1 0,1-1 0,-3 2 0,-1-1 0,0-1 0,0 2 0,1-2 0,-2 1 0,-5-1 0,-18 3 0,14 0 0,0-1 0,0 0 0,-1-1 0,1-1 0,0 0 0,-23-2 0,-17-1 0,-31-1 0,47 4 0,-73 8 0,56-3 0,18-5 0,19 0 0,-22 3 0,26-1 0,-1-2 0,0 0 0,0 0 0,1-1 0,-22-4 0,10-3 0,22 6 0,1 1 0,-1 0 0,0 0 0,0 0 0,1 0 0,-1 0 0,0 0 0,-5 1 0,-49-1 0,-48 2 0,70 4 0,22-4 0,-25 2 0,-32-2 0,-51-2 0,60-5 0,41 2 0,0 2 0,0 1 0,-29 1 0,-101 4 0,142-3 0,-1 0 0,-11 2 0,12-2 0,0 1 0,-16-1 0,-59-7 0,9-1 0,59 6 0,-23 2 0,34 0 0,0 0 0,-1-1 0,2 1 0,-1 1 0,0 0 0,0-1 0,0 1 0,-6 4 0,11-6 0,-1 0 0,1 0 0,0 0 0,0 0 0,0 1 0,0-1 0,0 0 0,0 0 0,-1 0 0,1 0 0,0 0 0,-1 0 0,1 0 0,0 0 0,0 0 0,0 0 0,0 0 0,-1 1 0,1-1 0,0 0 0,0 0 0,0 0 0,0 0 0,-1 0 0,1 0 0,-1-1 0,1 1 0,0 0 0,0 0 0,0 0 0,0 0 0,-1 0 0,1 0 0,0 0 0,0 0 0,0 0 0,0 0 0,-1-1 0,2-7 0,6-10 0,28-51 0,-29 56 0,5-21 0,-8 22 0,1-1 0,8-15 0,2 6 0,-10 15 0,1 0 0,-2 1 0,1-1 0,-1 0 0,2-9 0,-2 6 0,0 0 0,5-12 0,26-56 0,-19 47 0,11-36 0,-22 54 0,-1 3 0,0 1 0,1 0 0,6-12 0,6-4 0,-3 4 0,11-24 0,-19 35 0,-1 1 0,-1 1 0,2 1 0,8-15 0,-1 5 0,-10 13 0,0 0 0,0 1 0,1 0 0,5-7 0,2 1 0,-7 6 0,0-1 0,1 1 0,-1 0 0,1 0 0,-1 0 0,2 0 0,-1 1 0,0-1 0,0 1 0,0 0 0,1 0 0,0 0 0,9-2 0,-14 4 0,25-3 0,45-2 0,823 5 0,-878 1 0,0 0 0,0 1 0,20 6 0,-24-6 0,-9-2 0,0 1 0,0-1 0,-1 0 0,1 0 0,0 1 0,0-1 0,-1 1 0,1 0 0,0 0 0,-1-1 0,1 1 0,-1 0 0,1 0 0,-1 0 0,0 0 0,0 0 0,0 0 0,1 1 0,-1-1 0,0 0 0,0 0 0,0 1 0,1 0 0,-2-1 0,0 0 0,0-1 0,1 0 0,-1 1 0,0-1 0,0 1 0,0-1 0,1 0 0,-1 1 0,0-1 0,1 1 0,-1-1 0,0 1 0,0-1 0,0 0 0,0 1 0,0-1 0,0 1 0,0-1 0,0 1 0,0 0 0,-1-1 0,1 1 0,0-1 0,-1 0 0,1 1 0,0 0 0,-1-1 0,1 1 0,-2-1 0,2 1 0,-1 0 0,0-1 0,0 0 0,0 1 0,0-1 0,0 1 0,0-1 0,0 1 0,0-1 0,-1 0 0,-6 1 0,1 0 0,0-1 0,-10 0 0,14 0 0,-31 0 0,-123-4 0,36 0 0,0-1 0,-27 4 0,74 2 0,-38 6 0,37-1 0,-53-2 0,39-4 0,87 1 0,0-1 0,-1 1 0,2 0 0,-2-1 0,1 1 0,1 0 0,-1 0 0,0-1 0,0 1 0,0 1 0,1-1 0,-1 0 0,1 0 0,-3 2 0,3-2 0,0 0 0,0 0 0,0 0 0,0 0 0,1 1 0,-2-1 0,2 0 0,-1 0 0,1 0 0,-1 1 0,0-1 0,1 1 0,0-1 0,0 0 0,-1 0 0,1 1 0,0-1 0,0 0 0,0 1 0,1 1 0,-1-2 0,0 0 0,1-1 0,0 1 0,-1 0 0,1-1 0,-1 1 0,1 0 0,0-1 0,-1 1 0,1-1 0,0 1 0,0-1 0,-1 1 0,1-1 0,0 1 0,0-1 0,0 0 0,-1 0 0,2 1 0,-2-1 0,1 0 0,0 0 0,0 0 0,0 0 0,0 0 0,0 0 0,0 0 0,0 0 0,0 0 0,1-1 0,31-5 0,-32 5 0,14-1 0,-1-1 0,1 2 0,15-2 0,-10 2 0,28-1 0,-25 2 0,28-5 0,-18 3 0,-1 0 0,46 3 0,-20 0 0,-36-1 0,176 6 0,-50 3 0,-65-6 0,-9-1 0,-33 0 0,42-3 0,-51-3 0,-26 3 0,1 0 0,-1 1 0,14-1 0,-17 1 0,0 1 0,-1-1 0,1 0 0,0 1 0,-1 0 0,1-1 0,-1 1 0,1 0 0,-1 0 0,1 1 0,-2-1 0,2 1 0,2 1 0,4 6 0,-9-9 0,1 1 0,-1-1 0,0 0 0,0 0 0,0 1 0,0-1 0,0 0 0,0 1 0,0-1 0,0 0 0,0 0 0,0 1 0,0-1 0,0 0 0,0 0 0,0 1 0,0-1 0,0 0 0,0 0 0,0 1 0,0-1 0,0 1 0,-1-1 0,-1 1 0,2 0 0,-1-1 0,-1 1 0,1 0 0,-1 0 0,1-1 0,0 1 0,0-1 0,-1 0 0,1 1 0,0-1 0,-3 0 0,-10 3 0,0-1 0,-1 1 0,-26-1 0,-9-2 0,-132-6 0,-65-6 0,21 16 0,18-2 0,105-4 0,-19 7 0,119-5 0,-2 0 0,2 0 0,-1 0 0,0 1 0,0-1 0,0 1 0,1 0 0,-2-1 0,2 2 0,-1-1 0,0 1 0,1-1 0,0 1 0,-1-1 0,-3 4 0,6-5 0,1 0 0,0 1 0,-1-1 0,1 0 0,0 0 0,0 1 0,0-1 0,-1 0 0,1 1 0,-1-1 0,1 0 0,0 1 0,0-1 0,0 0 0,0 1 0,0-1 0,-1 0 0,1 1 0,0 0 0,0-1 0,0 0 0,0 1 0,0-1 0,0 0 0,0 1 0,0-1 0,0 1 0,1 0 0,-1-1 0,1 1 0,0 0 0,-1-1 0,1 1 0,-1-1 0,1 1 0,0 0 0,0-1 0,-1 1 0,2-1 0,-2 0 0,3 1 0,26 7 0,11-4 0,2-2 0,63-2 0,-39-1 0,138 6 0,-196-5 0,1 1 0,12 2 0,16 2 0,308-5 0,-171 0 0,-76-5 0,-67 5 0,38 0 0,-53-3 0,-13 3 0,0-1 0,0 1 0,0-1 0,0 1 0,-1 0 0,1 0 0,0 0 0,0 0 0,0 0 0,0 1 0,3 0 0,-6-1 0,1 0 0,-1 0 0,0 1 0,1-1 0,0 0 0,-1 1 0,0-1 0,1 0 0,-1 1 0,0-1 0,0 1 0,1-1 0,-1 1 0,1-1 0,-1 1 0,0-1 0,0 1 0,0-1 0,0 1 0,1-1 0,-1 1 0,0-1 0,0 2 0,-1 15 0,1-3 0,0-14 0,0 1 0,0-1 0,1 0 0,-1 0 0,0 1 0,0-1 0,0 0 0,0 0 0,-1 1 0,1-1 0,0 0 0,0 1 0,0-1 0,0 0 0,0 0 0,0 1 0,0-1 0,0 0 0,0 0 0,-1 0 0,1 1 0,0-1 0,-1 0 0,1 0 0,0 0 0,0 1 0,-1-1 0,-11 3 0,-19-3 0,21-1 0,-65 1 0,-256-7 0,60 4 0,151 5 0,-173-7 0,160 1 0,121 3 0,3 0 0,1 1 0,-1 0 0,-15 3 0,22-3 0,1 0 0,-1 1 0,0-1 0,1 1 0,-1-1 0,0 1 0,1-1 0,-1 1 0,1 0 0,-1 0 0,1-1 0,0 2 0,0-1 0,-1 0 0,1 0 0,0 0 0,0 0 0,0 0 0,0 0 0,0 1 0,0-1 0,1 1 0,-2-1 0,1 3 0,-3 6 0,3-8 0,0 0 0,0 0 0,0 1 0,0-1 0,1 0 0,-1 4 0,1-6 0,0 1 0,0-1 0,0 1 0,0-1 0,1 1 0,-1-1 0,0 1 0,0-1 0,0 0 0,0 1 0,1-1 0,-1 1 0,0-1 0,1 0 0,-1 1 0,1 0 0,-1-1 0,0 0 0,1 0 0,-1 1 0,0-1 0,1 0 0,0 0 0,-1 1 0,1-1 0,-1 0 0,0 0 0,1 0 0,0 0 0,-1 0 0,1 1 0,-1-1 0,1 0 0,0 0 0,0 0 0,35 1 0,40-2 0,-19 0 0,953 1 0,-899 5 0,-80-5 0,33 0 0,-51-2 0,-10 1 0,-1 1 0,1-1 0,0 1 0,0 0 0,0 0 0,5 0 0,-7 0 0,0 1 0,0-1 0,0 0 0,-1 0 0,2 1 0,-2-1 0,1 1 0,0-1 0,0 1 0,-1-1 0,1 1 0,-1 0 0,1-1 0,0 1 0,-1-1 0,1 1 0,-1 0 0,1-1 0,-1 1 0,1 0 0,-1-1 0,0 1 0,1 0 0,-1 0 0,0 0 0,0 0 0,4 9 0,-3-7 0,0 0 0,0 0 0,0 0 0,0-1 0,-1 6 0,0-7 0,0-1 0,0 1 0,0-1 0,0 1 0,0 0 0,0-1 0,0 1 0,0-1 0,-1 1 0,1-1 0,0 0 0,0 1 0,-1-1 0,1 1 0,-1-1 0,1 1 0,0-1 0,-1 0 0,1 1 0,0-1 0,-1 0 0,0 1 0,1-1 0,-1 0 0,1 0 0,0 1 0,-1-1 0,0 0 0,1 1 0,-1-1 0,1 0 0,-1 0 0,0 0 0,1 0 0,-2 0 0,-25 1 0,0 0 0,-32-4 0,14-3 0,31 4 0,2-1 0,-22 1 0,-208-2 0,-300 4 0,419 4 0,-93-12 0,185 6 0,-52 4 0,82-2 0,-1 1 0,1-1 0,-1 0 0,1 1 0,0 0 0,-1 0 0,1-1 0,0 1 0,-1 0 0,1 0 0,0 0 0,0 0 0,0 0 0,0 0 0,0 0 0,-2 2 0,1 0 0,0 1 0,0-1 0,0 0 0,0 0 0,-1 6 0,3-9 0,0 1 0,0-1 0,0 0 0,0 1 0,0-1 0,0 0 0,0 1 0,1-1 0,-1 0 0,0 1 0,0-1 0,0 0 0,0 0 0,1 1 0,-1-1 0,1 0 0,-1 0 0,0 1 0,0-1 0,1 0 0,-1 0 0,0 1 0,0-1 0,1 0 0,0 0 0,-1 0 0,0 0 0,1 0 0,-1 1 0,0-1 0,1 0 0,-1 0 0,1 0 0,-1 0 0,0 0 0,1 0 0,-1 0 0,1 0 0,21 1 0,-19-1 0,1198-1 0,-1116 5 0,-56-4 0,-2 0 0,1 0 0,33 6 0,-50-5 0,17 5 0,-26-6 0,-1 1 0,1 0 0,-1 0 0,0-1 0,1 1 0,-1 0 0,0 0 0,1 0 0,-1 0 0,0 0 0,0 0 0,0 0 0,0 1 0,0-1 0,1 2 0,2 5 0,-3-7 0,0 0 0,0 0 0,-1 0 0,1 0 0,-1 0 0,1 1 0,-1-1 0,1 0 0,-1 2 0,0-2 0,0-1 0,0 1 0,0-1 0,-1 0 0,1 1 0,-1-1 0,1 0 0,0 1 0,0-1 0,-1 0 0,1 1 0,0-1 0,-1 0 0,0 0 0,1 1 0,0-1 0,-1 0 0,1 0 0,-1 0 0,1 0 0,-1 1 0,1-1 0,-1 0 0,1 0 0,-1 0 0,0 0 0,1 0 0,0 0 0,-1 0 0,1 0 0,-1 0 0,0-1 0,-132 1 0,14-3 0,53 2 0,-150-4 0,131 6 0,-91-2 0,58-3 0,-32 3 0,-131 2 0,84 3 0,197-4 0,-1 0 0,0 0 0,1 1 0,-1-1 0,1 0 0,-1 0 0,0 0 0,0 0 0,1 1 0,-1-1 0,0 1 0,1-1 0,-1 0 0,1 1 0,0-1 0,-1 0 0,0 1 0,1-1 0,-1 1 0,1-1 0,0 0 0,-1 1 0,1-1 0,-1 1 0,1-1 0,0 1 0,0-1 0,0 1 0,-1 0 0,1 0 0,0 0 0,-2 22 0,2-17 0,0-6 0,0 1 0,1-1 0,-1 0 0,1 1 0,-1-1 0,0 0 0,0 1 0,1-1 0,-1 0 0,0 1 0,1-1 0,-1 0 0,1 0 0,-1 1 0,0-1 0,1 0 0,-1 0 0,1 0 0,0 1 0,-1-1 0,0 0 0,1 1 0,-1-1 0,1 0 0,0 0 0,-1 0 0,0 0 0,2 0 0,18 0 0,-17 0 0,61 1 0,63 1 0,118 0 0,-133-3 0,218 6 0,-280-5 0,362 4 0,-323-5 0,32 2 0,-120-1 0,0 1 0,0-1 0,0 1 0,-1-1 0,1 1 0,0-1 0,0 1 0,-1 0 0,1 0 0,0-1 0,0 1 0,-1 0 0,1-1 0,-1 1 0,1 0 0,-1 0 0,0-1 0,1 1 0,-1 2 0,6 18 0,-7-21 0,1 1 0,0-1 0,0 0 0,0 1 0,-1-1 0,1 1 0,-1-1 0,1 0 0,0 1 0,0 0 0,-1-1 0,1 0 0,0 1 0,-1-1 0,0 0 0,1 0 0,0 1 0,-1-1 0,1 0 0,-1 0 0,0 0 0,1 1 0,0-1 0,-1 0 0,0 0 0,1 0 0,-1 0 0,1 0 0,-1 0 0,0 0 0,-23 0 0,18 0 0,-541 4 0,366-4 0,39-7 0,18 1 0,-95 1 0,-30 5 0,128 0 0,120 0 0,0 0 0,0 0 0,0 0 0,0 0 0,0 0 0,0 0 0,0 0 0,0 1 0,0-1 0,0 1 0,1-1 0,-2 0 0,2 1 0,-1-1 0,0 1 0,0-1 0,0 1 0,1-1 0,-1 1 0,0-1 0,1 1 0,-1-1 0,1 1 0,-1 0 0,0-1 0,1 2 0,-1-2 0,1 1 0,0 0 0,-2 1 0,2 1 0,-1 1 0,1-1 0,0 1 0,0-1 0,0 0 0,1 6 0,-1-8 0,0-1 0,1 2 0,0-2 0,-1 1 0,0 0 0,1-1 0,-1 1 0,0-1 0,1 1 0,0 0 0,-1-1 0,1 1 0,0-1 0,0 1 0,-1-1 0,1 0 0,0 1 0,0 0 0,-1-1 0,1 0 0,0 0 0,0 1 0,0-1 0,-1 0 0,2 0 0,-2 0 0,1 0 0,1 0 0,30 1 0,-25-1 0,185-5 0,26 1 0,659 4 0,-868 0 0,0 1 0,0 0 0,0 1 0,0 0 0,15 5 0,-16-5 0,1 1 0,-1-1 0,1 0 0,-1-1 0,18 2 0,39-2 0,54-2 0,-118 1 0,0 0 0,-1-1 0,1 1 0,-1 0 0,1-1 0,0 1 0,-1 0 0,0-1 0,1 1 0,-1 0 0,1 0 0,-1-1 0,1 1 0,-1-1 0,0 1 0,1 0 0,-1-1 0,0 1 0,0-1 0,1 1 0,-1-1 0,1 1 0,-1 0 0,0-1 0,0 1 0,0-1 0,0 0 0,0 1 0,0-1 0,0 1 0,0-1 0,0 1 0,0-1 0,0 0 0,0 0 0,0-1 0,0 1 0,-1-1 0,1 1 0,-1 0 0,1-1 0,0 1 0,-1 0 0,1 0 0,-2-1 0,1-1 0,0 3 0,1 0 0,0 0 0,0 0 0,-1 0 0,1 0 0,0 0 0,0 0 0,0 0 0,0 0 0,0 1 0,0-1 0,0 0 0,-1 0 0,1 0 0,0 0 0,0 0 0,0 0 0,0 1 0,0-1 0,0 0 0,0 0 0,0 0 0,0 0 0,0 0 0,0 1 0,0-1 0,0 0 0,0 0 0,0 0 0,0 0 0,0 1 0,0-1 0,0 0 0,0 0 0,0 1 0,0-1 0,0 0 0,0 0 0,0 9 0,3 1 0,0 1 0,5 14 0,-8-25 0,0 0 0,0 0 0,0 1 0,-1-1 0,1 0 0,0 0 0,0 1 0,0-1 0,0 0 0,0 0 0,0 0 0,0 1 0,-1-1 0,1 0 0,0 0 0,0 0 0,0 1 0,-1-1 0,1 0 0,-1 0 0,1 0 0,0 0 0,0 0 0,0 0 0,-1 1 0,1-1 0,0 0 0,0 0 0,-1 0 0,1 0 0,-1 0 0,1 0 0,0 0 0,0 0 0,-1 0 0,1 0 0,0 0 0,0 0 0,-2-1 0,-16 1 0,15 0 0,-19 0 0,0 1 0,-21 4 0,21-2 0,-39 1 0,-109-4 0,-44-1 0,40-8 0,53 2 0,-154 5 0,145 3 0,-267-1 0,396 0 0,0 0 0,-1 0 0,1 0 0,0 1 0,0-1 0,0 0 0,-1 0 0,1 0 0,0 1 0,0-1 0,0 1 0,-1-1 0,1 1 0,1-1 0,-2 1 0,0 0 0,2 0 0,-1-1 0,1 1 0,0-1 0,-1 1 0,1 0 0,0-1 0,0 1 0,-1 0 0,1-1 0,0 1 0,0-1 0,-1 1 0,1 0 0,0-1 0,0 1 0,0-1 0,1 1 0,-1 0 0,0 0 0,0-1 0,1 1 0,-1 0 0,0-1 0,0 1 0,0-1 0,1 1 0,-1-1 0,0 1 0,2 0 0,-2 0 0,1-1 0,-1 1 0,1 0 0,0-1 0,0 1 0,-1-1 0,1 0 0,0 1 0,0-1 0,0 0 0,0 1 0,-1-1 0,1 0 0,0 0 0,0 0 0,0 1 0,0-1 0,1 0 0,20 0 0,-15 0 0,312 3 0,69 2 0,-139-10 0,122 5 0,-356 0 0,21 5 0,5-1 0,-35-4 0,6 0 0,0 1 0,0 0 0,0 1 0,0 0 0,-1 0 0,13 4 0,-18-4 0,1-1 0,0 0 0,-1 0 0,0 0 0,1-1 0,0 0 0,11-2 0,5 1 0,-18 1 0,2-1 0,-1 0 0,8-2 0,-10 2 0,-1 0 0,1 0 0,-1 0 0,1 1 0,0-1 0,-1 1 0,1 0 0,-1 0 0,1 0 0,0 0 0,-1 1 0,6 0 0,-9-1 0,0 1 0,1-1 0,-1 1 0,0-1 0,1 0 0,-1 0 0,1 1 0,-1-1 0,0 0 0,0 1 0,1-1 0,-1 0 0,0 1 0,1-1 0,-1 0 0,0 1 0,0-1 0,0 1 0,0-1 0,0 0 0,0 1 0,0-1 0,0 0 0,0 1 0,0-1 0,0 2 0,-2 13 0,0 2 0,2-17 0,0 1 0,1 0 0,-1 0 0,1 0 0,-1 0 0,0 0 0,0 0 0,0 0 0,0 0 0,0 0 0,0 0 0,0-1 0,-1 4 0,0-4 0,1 0 0,-1 1 0,1-1 0,-1 1 0,0-1 0,0 0 0,1 0 0,-2 1 0,2-1 0,-1 0 0,0 0 0,0 0 0,0 1 0,1-1 0,-2 0 0,2 0 0,-1 0 0,-1-1 0,-21 1 0,1-1 0,-25-5 0,-27 0 0,-487 1 0,482 5 0,-2-4 0,20 0 0,-353-1 0,218 1 0,174 3 0,-1 0 0,-45-9 0,57 9 0,1 0 0,0 0 0,0 1 0,-16 2 0,25-2 0,1 0 0,-1 0 0,0 0 0,0 0 0,1 0 0,-1 0 0,0 0 0,0 1 0,1-1 0,-1 0 0,0 0 0,1 0 0,-1 1 0,1-1 0,-1 0 0,0 1 0,1-1 0,-1 0 0,1 1 0,-1-1 0,0 1 0,1-1 0,-1 1 0,1 0 0,0-1 0,-1 1 0,1-1 0,-1 1 0,1-1 0,0 1 0,0 0 0,0-1 0,0 1 0,-1-1 0,1 1 0,0 0 0,0-1 0,0 1 0,0 0 0,0-1 0,0 1 0,0 0 0,1-1 0,-1 1 0,0-1 0,0 1 0,0 0 0,1-1 0,-1 1 0,1-1 0,-1 1 0,0-1 0,1 1 0,-1-1 0,1 1 0,-1 0 0,1-1 0,-1 0 0,1 1 0,-1-1 0,1 0 0,0 1 0,-1-1 0,1 0 0,1 1 0,7 2 0,0 0 0,1-1 0,0 0 0,-1 0 0,1-1 0,0 0 0,0 0 0,16-1 0,42 4 0,-16-1 0,296 3 0,67-6 0,-397 0 0,20 4 0,-20-2 0,23 1 0,97 0 0,-131-2-96,3-1-115,1 0-1,0-1 0,0 0 1,0 0-1,10-3 1</inkml:trace>
</inkml:ink>
</file>

<file path=ppt/ink/ink8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7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1,'1841'0,"-1838"0</inkml:trace>
</inkml:ink>
</file>

<file path=ppt/ink/ink8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80"/>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1,'1353'0,"-1350"0</inkml:trace>
</inkml:ink>
</file>

<file path=ppt/ink/ink8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81"/>
    </inkml:context>
    <inkml:brush xml:id="br0">
      <inkml:brushProperty name="width" value="0.1" units="cm"/>
      <inkml:brushProperty name="height" value="0.1" units="cm"/>
      <inkml:brushProperty name="color" value="#66CC00"/>
      <inkml:brushProperty name="ignorePressure" value="1"/>
    </inkml:brush>
  </inkml:definitions>
  <inkml:trace contextRef="#ctx0" brushRef="#br0">148 1,'-146'816,"145"-813</inkml:trace>
</inkml:ink>
</file>

<file path=ppt/ink/ink8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82"/>
    </inkml:context>
    <inkml:brush xml:id="br0">
      <inkml:brushProperty name="width" value="0.1" units="cm"/>
      <inkml:brushProperty name="height" value="0.1" units="cm"/>
      <inkml:brushProperty name="color" value="#66CC00"/>
    </inkml:brush>
  </inkml:definitions>
  <inkml:trace contextRef="#ctx0" brushRef="#br0">1465 1 24575,'0'5'0,"1"1"0,0-1 0,2 8 0,-1-8 0,-1 1 0,0 0 0,1 9 0,-3-7 0,0-5 0,1 0 0,0 0 0,0 0 0,0 0 0,1 0 0,-1 0 0,1 0 0,0 0 0,-1 0 0,2 0 0,-1 0 0,0-1 0,3 5 0,-1-3 0,-1 0 0,1 1 0,-2-1 0,1 1 0,0 0 0,-1 0 0,2 9 0,-2-8 0,0 0 0,1-1 0,0 1 0,-1-1 0,5 8 0,11 16 0,-16-27 0,0-1 0,0 2 0,-1-1 0,1 0 0,-1 0 0,0 0 0,1 0 0,-1 4 0,0-3 0,0-1 0,1 0 0,-1 1 0,0-1 0,1 1 0,-1-1 0,2 3 0,3 12 0,-5-15 0,0 0 0,1 0 0,-1 0 0,0 0 0,1-1 0,-1 1 0,2 0 0,-2 0 0,3 2 0,0 0 0,-2 0 0,2-1 0,-1 1 0,-1 0 0,1 0 0,-1 0 0,0 0 0,-1 0 0,1 5 0,5 16 0,6 4 0,-7-17 0,-1-1 0,8 12 0,1 2 0,-2-8 0,-9-15 0,-1 1 0,1-1 0,-1 1 0,1-1 0,-1 0 0,0 1 0,0 0 0,0-1 0,0 1 0,-1 0 0,1 4 0,-1-3 0,1-1 0,0 1 0,-1-1 0,1 1 0,0-1 0,3 5 0,3 16 0,-6-17 0,0 1 0,0 0 0,2-1 0,-1 0 0,4 9 0,-5-15 0,1 1 0,-1 0 0,1 0 0,-1-1 0,1 1 0,3 2 0,-4-3 0,1 0 0,0 0 0,0 1 0,-1-1 0,0 0 0,0 1 0,1 0 0,-1-1 0,2 4 0,8 15 0,-9-17 0,0 1 0,0 0 0,1-1 0,-2 1 0,1-1 0,1 8 0,-2-7 0,0 0 0,1-1 0,0 1 0,-1 0 0,1 0 0,1-1 0,-1 0 0,1 1 0,3 2 0,-2-1 0,0 0 0,-1-1 0,5 10 0,-7-14 0,-1 1 0,0-1 0,1 0 0,-1 1 0,0-1 0,1 1 0,-1-1 0,0 1 0,0-1 0,0 0 0,0 1 0,0-1 0,0 1 0,0-1 0,0 1 0,0-1 0,0 0 0,0 1 0,0 0 0,0-1 0,0 1 0,0-1 0,0 1 0,0-1 0,0 0 0,-1 1 0,1-1 0,-1 1 0,1-1 0,0 1 0,-1-1 0,-1 0 0,1 0 0,0 0 0,0 0 0,-1 0 0,1 0 0,0 0 0,-1 0 0,1 0 0,0 0 0,0 0 0,-2-1 0,-68-14 0,40 12 0,-1 2 0,-39 1 0,-30 0 0,7-9 0,93 9 0,-42-3 0,-72 2 0,91 5 0,19-3 0,0 0 0,0 0 0,1 0 0,-8 0 0,-452-2 0,378 6 0,14-4 0,-63-2 0,56-4 0,61 5 0,-21-4 0,21 2 0,-23 0 0,-62 6 0,91-3 0,1 0 0,-1-1 0,-22-2 0,33 2 0,0-1 0,0 1 0,0 0 0,0-1 0,0 1 0,1 0 0,-1-1 0,0 1 0,0-1 0,1 0 0,-1 1 0,0-1 0,0 0 0,1 1 0,0-1 0,-1 0 0,1 1 0,-1-1 0,0 0 0,1 1 0,0-1 0,0 0 0,-1 0 0,1 0 0,0 0 0,0 0 0,0 1 0,0-2 0,0-4 0,-1-1 0,2-11 0,0 7 0,-1 5 0,0-2 0,0 0 0,0 0 0,1-1 0,1 1 0,3-13 0,1 0 0,-5 16 0,0 0 0,1 0 0,0 0 0,0 0 0,5-8 0,-5 9 0,0-1 0,1 0 0,-1 0 0,0 0 0,1-11 0,-2 9 0,1 0 0,5-12 0,-1 4 0,6-19 0,2-7 0,-8 24 0,-1 1 0,4-26 0,-4 17 0,9-28 0,-11 40 0,-1-2 0,0-14 0,-1 16 0,0-1 0,6-20 0,9-14 0,-12 37 0,-1 0 0,-1-1 0,0 1 0,0-14 0,-2 23 0,0 1 0,0 0 0,0 0 0,0-1 0,0 0 0,-1 1 0,1 0 0,0 0 0,-1-1 0,0 1 0,1 0 0,-1-1 0,0 1 0,0 0 0,0 0 0,1 0 0,-3-2 0,0 0 0,3 3 0,0 0 0,0 0 0,0-1 0,0 1 0,-1 0 0,1 0 0,0 0 0,0 0 0,0 0 0,0 0 0,0 0 0,0-1 0,0 1 0,0 0 0,0 0 0,0 0 0,0 0 0,-1 0 0,1 0 0,0 0 0,0-1 0,1 1 0,-1 0 0,0 0 0,0 0 0,0 0 0,0 0 0,0 0 0,0 0 0,0-1 0,0 1 0,0 0 0,0 0 0,1 0 0,-1 0 0,0 0 0,0 0 0,0 0 0,0 0 0,0 0 0,0-1 0,9-1 0,12 2 0,-18 0 0,433 1 0,-224-1 0,-98 4 0,0 0 0,-46 1 0,54-1 0,-73-5 0,51 2 0,-99 0 0,0-1 0,0 1 0,1-1 0,-1 1 0,0-1 0,0 1 0,0 0 0,0 0 0,0-1 0,0 1 0,0 0 0,0 0 0,0 0 0,0 0 0,-1 0 0,1 0 0,-1 0 0,1 0 0,0 3 0,9 21 0,-10-24 0,0 0 0,0-1 0,0 0 0,0 1 0,0-1 0,0 1 0,0-1 0,0 1 0,0-1 0,0 0 0,-1 1 0,1-1 0,0 0 0,0 1 0,0-1 0,0 1 0,-1-1 0,1 0 0,-1 1 0,1-1 0,0 0 0,0 1 0,-1-1 0,0 1 0,-14 4 0,-21-4 0,32-1 0,-100 5 0,57-6 0,1-2 0,-49-8 0,77 9 0,-6 0 0,-2 1 0,-28 2 0,6 0 0,-508-1 0,465-5 0,88 5 0,-2 0 0,0 0 0,0 0 0,0 1 0,0-1 0,0 1 0,-7 2 0,10-2 0,1-1 0,0 1 0,-1 0 0,1-1 0,0 1 0,0 0 0,0 0 0,0 0 0,0 0 0,0 0 0,0 0 0,0 0 0,0 0 0,1 0 0,-1 1 0,0-1 0,1 0 0,-1 1 0,1-1 0,0 0 0,-1 0 0,1 0 0,0 1 0,-1-1 0,1 1 0,1 1 0,-2-1 0,1 1 0,0-1 0,0 0 0,0 1 0,1 0 0,0-1 0,0 5 0,0-6 0,0 0 0,-1-1 0,1 1 0,-1 0 0,1-1 0,0 1 0,0 0 0,-1 0 0,2-1 0,-2 1 0,1-1 0,0 1 0,0-1 0,0 0 0,0 1 0,0-1 0,0 0 0,0 0 0,0 1 0,0-1 0,0 0 0,0 0 0,0 0 0,2 0 0,20 1 0,1-2 0,-1 1 0,1-2 0,34-7 0,-35 5 0,0 1 0,0 2 0,1 0 0,33 2 0,-5 0 0,81-5 0,-82 3 0,51 2 0,-49 3 0,33 1 0,6-1 0,2 0 0,130-4 0,-222 1 0,0-1 0,0 0 0,0 1 0,0-1 0,0 1 0,0 0 0,0-1 0,0 1 0,-1 0 0,1 0 0,2 2 0,-3-3 0,0 1 0,-1-1 0,1 1 0,0-1 0,0 1 0,-1 0 0,1-1 0,0 1 0,0 0 0,-1-1 0,1 1 0,-1 0 0,0 0 0,1 0 0,-1 0 0,1 0 0,-1-1 0,0 1 0,0 0 0,0 0 0,1 0 0,-1 0 0,0 0 0,0 1 0,-1-2 0,1 1 0,0-1 0,-1 1 0,1-1 0,-1 0 0,1 1 0,-1-1 0,1 0 0,0 1 0,-1-1 0,0 0 0,1 1 0,-1-1 0,1 0 0,-1 0 0,0 0 0,1 0 0,-1 1 0,1-1 0,-1 0 0,0 0 0,1 0 0,-1 0 0,-20 1 0,10-1 0,-237 7 0,226-7 0,-70 0 0,-97 0 0,61-12 0,81 5 0,21 2 0,-37-2 0,41 6 0,-168-2 0,106 12 0,41-5 0,22-2 0,-21 0 0,40-2 0,1 0 0,-1 0 0,0 0 0,1-1 0,-1 1 0,1-1 0,0 1 0,-1-1 0,1 1 0,-1-1 0,1 0 0,-1 1 0,1-1 0,0 0 0,0 0 0,0 0 0,0 0 0,0 0 0,0 0 0,0 0 0,0 0 0,0-1 0,1 1 0,-2-2 0,-2-5 0,1 0 0,0 1 0,-2-11 0,-3-8 0,4 15 0,3 8 0,1 11 0,2-2 0,0 0 0,0 0 0,0 0 0,0 0 0,1 0 0,7 10 0,5 10 0,-12-20 0,-1 0 0,0 0 0,0 0 0,-1 0 0,0 1 0,1 7 0,-2-14 0,0 1 0,0 0 0,0-1 0,1 1 0,-1-1 0,0 1 0,1-1 0,-1 0 0,1 1 0,-1-1 0,0 1 0,1-1 0,-1 0 0,1 1 0,0-1 0,-1 0 0,0 1 0,1-1 0,-1 0 0,1 0 0,0 1 0,-1-1 0,1 0 0,0 0 0,0 0 0,-1 0 0,1 0 0,0 0 0,-1 0 0,1 0 0,0 0 0,27 0 0,-18-1 0,160 8 0,-122-4 0,60-3 0,-40-1 0,44 0 0,115 2 0,-102 4 0,-44-1 0,-65-4 0,21 5 0,-23-4 0,26 2 0,9-4 0,85 2 0,-132-1 0,-1 0 0,1 0 0,-1 0 0,0 1 0,0-1 0,0 0 0,1 1 0,-1-1 0,0 1 0,0 0 0,0-1 0,0 1 0,0 0 0,0-1 0,0 1 0,0 0 0,0 0 0,0 0 0,0-1 0,-1 1 0,1 1 0,0-1 0,-1 0 0,1 0 0,-1 0 0,2 1 0,-2 2 0,1-1 0,0 0 0,0 0 0,-1 1 0,0-1 0,0 1 0,0 5 0,-1-8 0,1-1 0,0 0 0,0 1 0,0-1 0,-1 1 0,1-1 0,0 0 0,0 1 0,0-1 0,-1 0 0,1 1 0,0 0 0,0-1 0,-1 0 0,0 0 0,1 1 0,0-1 0,-1 0 0,1 0 0,0 1 0,-1-1 0,0 0 0,1 0 0,0 0 0,-1 1 0,0-1 0,1 0 0,0 0 0,-1 0 0,1 0 0,-1 0 0,0 0 0,1 0 0,-1 0 0,1 0 0,0 0 0,-2 0 0,-23-6 0,14 4 0,-19 0 0,-52 2 0,30 1 0,-3-1 0,-82-10 0,24 2 0,108 8 0,-205-4 0,87 0 0,-234 4 0,349 0 0,-1 1 0,-13 2 0,14-1 0,-1-1 0,-14 1 0,21-2 0,-1-1 0,1 1 0,0 1 0,0-1 0,0 0 0,-1 0 0,1 1 0,0-1 0,0 1 0,0-1 0,0 1 0,-3 2 0,4-3 0,0 1 0,0 0 0,0 0 0,0 0 0,1 0 0,-1 0 0,1 0 0,-1 0 0,0 0 0,1 0 0,-1 0 0,1 0 0,0 0 0,0 1 0,0-1 0,-1 0 0,1 0 0,0 0 0,0 1 0,1 1 0,-1-2 0,0 0 0,0-1 0,0 1 0,1 0 0,-1-1 0,0 1 0,0 0 0,1-1 0,0 1 0,-1-1 0,0 1 0,1 0 0,-1-1 0,1 1 0,0 0 0,-1-1 0,1 1 0,0-1 0,0 0 0,-1 1 0,1-1 0,0 0 0,0 1 0,-1-1 0,1 0 0,0 0 0,0 0 0,0 1 0,-1-1 0,2 0 0,-2 0 0,2 0 0,6 0 0,0 0 0,14-1 0,-7 0 0,955 1 0,-889 5 0,0-1 0,-51-5 0,-20 0 0,0 1 0,1 0 0,-1 0 0,0 1 0,17 3 0,-24-3 0,-1 0 0,1 1 0,-1-1 0,0 0 0,0 1 0,1-1 0,-1 1 0,-1 0 0,1 0 0,0 0 0,0 0 0,-1-1 0,1 2 0,-1-1 0,0 0 0,0 0 0,0 1 0,0-1 0,0 0 0,-1 0 0,1 1 0,0-1 0,-1 1 0,0-1 0,0 1 0,0-1 0,-1 4 0,1-6 0,0 1 0,-1-1 0,1 1 0,0-1 0,0 1 0,-1-1 0,1 1 0,0-1 0,-1 1 0,0-1 0,1 0 0,0 1 0,-1-1 0,1 1 0,-1-1 0,0 0 0,1 1 0,-1-1 0,1 1 0,-1-1 0,0 0 0,1 0 0,-1 0 0,0 0 0,0 1 0,1-1 0,-1 0 0,1 0 0,-1 0 0,0 0 0,-1 0 0,-26-4 0,17 2 0,-23 1 0,-59 2 0,-44 3 0,-115-8 0,188 3 0,21 0 0,-74-8 0,101 7 0,-8-2 0,24 4 0,0 0 0,0 0 0,0 0 0,0 0 0,0 0 0,0 0 0,0 0 0,0 0 0,0 0 0,0 0 0,0 0 0,0 0 0,0 0 0,0 0 0,0 0 0,0 0 0,0 0 0,0 0 0,0 0 0,0 0 0,0 0 0,0 0 0,0 0 0,0-1 0,0 1 0,0 0 0,0 0 0,0 0 0,0 0 0,0 0 0,0 0 0,0 0 0,15 0 0,269-8 0,-129 8 0,11-1 0,-146-1 0,-18 1 0,-14 0 0,-262 6 0,128-1 0,-4 0 0,-183-4 0,250-4 0,20 1 0,40 1 0,-43 3 0,65-1 0,1 0 0,-1 0 0,0 0 0,0 0 0,1 1 0,-1-1 0,0 0 0,1 1 0,-1-1 0,0 0 0,0 1 0,1 0 0,-1-1 0,1 1 0,0-1 0,-1 1 0,0-1 0,1 1 0,-1-1 0,1 1 0,0-1 0,0 1 0,-1 0 0,1-1 0,-1 1 0,1-1 0,0 2 0,0-2 0,0 1 0,0 0 0,0 0 0,1 26 0,0-22 0,-1-4 0,0 0 0,1 0 0,-1-1 0,1 1 0,0 0 0,-1 0 0,1-1 0,-1 1 0,1 0 0,0-1 0,0 1 0,-1 0 0,2-1 0,-2 1 0,1-1 0,0 1 0,0-1 0,0 0 0,0 1 0,0-1 0,0 0 0,0 1 0,0-1 0,0 0 0,2 0 0,29 3 0,-32-3 0,236 1 0,-118-2 0,7-3 0,29 3 0,108 2 0,-76 3 0,-87 1 0,-14-10 0,-75 4 0,-5 1 0,0 0 0,1 0 0,-1 0 0,7 1 0,-11 0 0,1-1 0,-1 1 0,0-1 0,0 0 0,1 1 0,-1-1 0,0 1 0,1 0 0,-2-1 0,1 1 0,1 0 0,-1 0 0,-1-1 0,2 1 0,-1 1 0,-1-2 0,1 1 0,0 0 0,0 0 0,0 2 0,3 3 0,-3-3 0,1 0 0,-1 0 0,1 0 0,-2 0 0,3 5 0,-3-7 0,0-1 0,0 1 0,0-1 0,0 0 0,0 1 0,0-1 0,0 1 0,0-1 0,0 0 0,0 1 0,-1-1 0,1 0 0,0 1 0,0-1 0,-1 0 0,1 1 0,0-1 0,0 0 0,-1 0 0,1 1 0,0-1 0,-2 1 0,2-1 0,-1 0 0,1 1 0,-2-1 0,2 0 0,-1 1 0,0-1 0,0 0 0,0 0 0,1 0 0,-1 0 0,0 0 0,0 0 0,0 0 0,-1-1 0,-46-3 0,-85 4 0,63 1 0,-443-1 0,451-5 0,-2 1 0,-2 0 0,0-1 0,-286 5 0,351 0 0,0 0 0,0 0 0,-1 0 0,1 0 0,0 0 0,0 1 0,0-1 0,-1 0 0,1 1 0,0-1 0,0 0 0,0 1 0,0 0 0,0-1 0,0 1 0,0-1 0,0 1 0,0 0 0,0-1 0,0 1 0,1 0 0,-1 0 0,-1 2 0,0 0 0,1 0 0,-1 1 0,1-1 0,0 1 0,-1 6 0,-1 15 0,3-20 0,0 0 0,-1 0 0,1 0 0,-2-1 0,2 1 0,-5 7 0,3-6 0,0 0 0,0 0 0,-1 10 0,-1 5 0,-11 66 0,13-81 0,-4 16 0,6-21 0,-1 0 0,1 0 0,0 0 0,-1 0 0,0 0 0,0 0 0,1-1 0,-1 2 0,0-2 0,0 1 0,1 0 0,-2 0 0,1-1 0,1 1 0,-2 0 0,0 0 0,2-1 0,-1-1 0,1 1 0,0 0 0,0 0 0,0-1 0,0 1 0,0 0 0,0 0 0,-1-1 0,1 1 0,0 0 0,0-1 0,0 1 0,0 0 0,0 0 0,0-1 0,0 1 0,0 0 0,0-1 0,0 1 0,0 0 0,1 0 0,-1-1 0,0 1 0,0-1 0,0 1 0,0 0 0,1-1 0,2-10 0,6-26 0,-8 30 0,0 2 0,0-2 0,1 1 0,0 1 0,0-1 0,0 0 0,4-6 0,1 1 0,1 1 0,0-1 0,0 1 0,1 0 0,0 1 0,1 0 0,14-10 0,-21 16 0,0 1 0,0-1 0,-1 1 0,5-6 0,-5 6 0,0 0 0,0 0 0,0-1 0,0 1 0,4-2 0,-5 3 0,0 0 0,0 1 0,0-1 0,1 1 0,-1 0 0,0-1 0,0 1 0,0 0 0,1 0 0,-1 0 0,0-1 0,0 1 0,0 0 0,1 0 0,-1 0 0,0 1 0,0-1 0,2 0 0,21 5 0,0-2 0,36 2 0,52-5 0,-48-1 0,2-4 0,-40 4 0,54-5 0,-147 5 0,-21 1 0,-103 0 0,29-4 0,278 7 0,72-2 0,-78-13 0,-68 5 0,73-1 0,119 13 0,-87-1 0,143 1 0,-227-5 0,-55 1 0,-2-1 0,1 2 0,-1-1 0,1 1 0,0 0 0,-1 0 0,9 4 0,5 2 0,-18-7 0,0 1 0,0-1 0,0 0 0,0 0 0,0 0 0,-1 0 0,1 1 0,-1-1 0,1 1 0,-1-1 0,2 3 0,-2-4 0,-1 1 0,1-1 0,-1 0 0,0 1 0,0 0 0,0-1 0,0 0 0,0 1 0,1-1 0,-1 1 0,0-1 0,0 0 0,0 1 0,0-1 0,0 1 0,0-1 0,0 0 0,0 1 0,-1-1 0,1 0 0,0 1 0,0 0 0,-1-1 0,0 1 0,1 0 0,-1-1 0,1 0 0,-1 1 0,0-1 0,1 0 0,-1 1 0,0-1 0,0 0 0,1 0 0,-1 1 0,0-1 0,0 0 0,0 0 0,1 0 0,-1 0 0,-1 0 0,-67 0 0,37 0 0,-32 3 0,22 0 0,-55-4 0,34 0 0,-71 2 0,-141-2 0,93-3 0,226-6 0,114-10 0,-124 17 0,44 4 0,-64 0 0,-77 0 0,-107 14 0,161-14 0,-114 13 0,2-10 0,-49 0 0,161-4 0,0 0 0,0 1 0,0 0 0,0 0 0,-10 3 0,16-3 0,0 0 0,-1 0 0,1 1 0,-1-1 0,1 1 0,0 0 0,0 0 0,0 0 0,1 0 0,-1 0 0,0 0 0,1 1 0,0-1 0,0 1 0,-3 3 0,1-1 0,1 0 0,1 0 0,0 0 0,-1 0 0,-1 7 0,1-2 0,1 0 0,0-1 0,1 1 0,1 13 0,-1-13 0,1-7 0,-1-1 0,1 1 0,1-1 0,-1 1 0,1 0 0,0 5 0,0-8 0,-1 1 0,1 0 0,-1-1 0,1 1 0,-1 0 0,1-1 0,0 1 0,-1 0 0,1-1 0,-1 1 0,1-1 0,0 1 0,0-1 0,-1 1 0,2-1 0,-2 0 0,1 1 0,0-1 0,0 0 0,0 0 0,0 1 0,0-1 0,0 0 0,-1 0 0,2 0 0,-2 0 0,3 0 0,208-1 0,-115-3 0,91-1 0,-155 5 0,186 5 0,-111-1 0,63-3 0,-87-2 0,24-3 0,-101 4 0,7 0 0,1 0 0,0 0 0,0-2 0,20-3 0,-16 2 0,0 0 0,1 2 0,0 0 0,30 2 0,-9 0 0,-27 1 0,-12-2 0,0 0 0,1 1 0,-1 0 0,1-1 0,-1 0 0,1 0 0,-1 0 0,1 0 0,-1 0 0,2 0 0,-3 0 0,0-1 0,1 1 0,-1-1 0,0 1 0,0 0 0,0 0 0,0-1 0,0 1 0,0 0 0,0 0 0,0-1 0,0 1 0,0 0 0,0 0 0,0-1 0,0 1 0,0 0 0,0 0 0,0-1 0,-1 1 0,1 0 0,0 0 0,0-1 0,0 1 0,0 0 0,0 0 0,-1 0 0,1-1 0,0 1 0,0 0 0,-9-12 0,6 9 0,-26-35 0,29 37 0,-3-4 0,-1 1 0,1-1 0,1 0 0,-1-1 0,1 1 0,0 0 0,0-1 0,-1-9 0,3 14 0,0 0 0,0 0 0,-1 0 0,0 0 0,1 0 0,0 0 0,-1 0 0,1 0 0,-1-1 0,0 2 0,1-1 0,-1 0 0,1 0 0,-2 0 0,2 1 0,-1-1 0,0 0 0,0 1 0,0-1 0,0 0 0,0 0 0,0 1 0,-1-1 0,1 1 0,0 0 0,0-1 0,0 1 0,0 0 0,0 0 0,-2-1 0,-5 1 0,0-1 0,0 1 0,-15 1 0,7 0 0,-63 3 0,-2 1 0,-13-10 0,34 1 0,-25 0 0,-32-1 0,-63 1 0,-67 3 0,125 2 0,109-1 0,-1 0 0,1 1 0,-1 0 0,1 1 0,0 0 0,0 1 0,-19 6 0,-49 23 0,79-32 0,1 1 0,0-1 0,-1 1 0,1 0 0,0 0 0,-1 0 0,1-1 0,0 1 0,0 0 0,0 0 0,0 0 0,0 0 0,0 1 0,0-1 0,0 0 0,1 0 0,-2 2 0,1 1 0,0-1 0,1 1 0,0-1 0,-1 1 0,2 5 0,-1-3 0,0-5 0,0 1 0,0 0 0,0 0 0,0 0 0,0-1 0,1 1 0,-1-1 0,1 2 0,0-2 0,-1 1 0,1-1 0,0 1 0,0 0 0,0-1 0,0 0 0,0 1 0,2 1 0,-1-2 0,0 0 0,0 0 0,0 0 0,0 0 0,0 0 0,1-1 0,-2 1 0,2-1 0,-1 1 0,0-1 0,0 0 0,1 1 0,-1-1 0,4-1 0,55 1 0,74-8 0,12 0 0,-91 7 0,219 0 0,-137 6 0,-17-1 0,-63-3 0,49-2 0,-52-5 0,-30 3 0,37-1 0,-59 4 0,0 0 0,0-1 0,0 1 0,-1-1 0,1 0 0,0 0 0,-1 0 0,1 0 0,0 0 0,-1 0 0,1-1 0,0 1 0,-1-1 0,0 1 0,0-1 0,1 0 0,-2 0 0,1 0 0,0 0 0,0 0 0,0 0 0,-1-1 0,3-3 0,-4 6 0,0 0 0,0-1 0,0 1 0,0 0 0,0-1 0,-1 0 0,1 1 0,0 0 0,0 0 0,-1-1 0,1 1 0,0 0 0,0-1 0,0 1 0,-1 0 0,1 0 0,0-1 0,0 1 0,0 0 0,-1 0 0,0 0 0,1-1 0,0 1 0,0 0 0,-1 0 0,1 0 0,0 0 0,-1 0 0,1 0 0,-1 0 0,1 0 0,0 0 0,-1-1 0,0 1 0,1 0 0,0 0 0,-1 1 0,1-1 0,-1 0 0,-21 0 0,18 0 0,-257 1 0,136-2 0,-12-3 0,-9-1 0,-203 5 0,172 1 0,143 1 0,31-2 0,0 0 0,1 0 0,-1 1 0,0 0 0,1 0 0,-1 0 0,1-1 0,-1 1 0,1 1 0,-4 0 0,6-1 0,0-1 0,-1 0 0,1 1 0,-1-1 0,1 1 0,-1-1 0,1 0 0,0 1 0,0-1 0,-1 1 0,1-1 0,0 1 0,0-1 0,0 0 0,-1 1 0,1-1 0,0 1 0,0-1 0,0 1 0,0-1 0,-1 1 0,1-1 0,1 1 0,-1 0 0,0-1 0,0 1 0,0-1 0,0 1 0,1-1 0,-1 0 0,0 1 0,0-1 0,0 1 0,1-1 0,-1 1 0,0-1 0,0 0 0,1 1 0,0-1 0,-1 0 0,0 1 0,1-1 0,-1 0 0,0 1 0,1-1 0,0 0 0,-1 1 0,1-1 0,-1 0 0,0 0 0,1 0 0,1 1 0,1 0 0,0 0 0,0 0 0,0 0 0,1 0 0,0-1 0,-1 1 0,4-1 0,250-4 0,-214 3 0,1-3 0,50-7 0,9-1 0,-14 2 0,-74 8 0,29 1 0,-29 1 0,24-2 0,-3-1-1365</inkml:trace>
</inkml:ink>
</file>

<file path=ppt/ink/ink8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44"/>
    </inkml:context>
    <inkml:brush xml:id="br0">
      <inkml:brushProperty name="width" value="0.05" units="cm"/>
      <inkml:brushProperty name="height" value="0.05" units="cm"/>
    </inkml:brush>
  </inkml:definitions>
  <inkml:trace contextRef="#ctx0" brushRef="#br0">34 729 24575,'1'-31'0,"7"-41"0,-4 49 0,0 1 0,2-1 0,0 1 0,2 0 0,17-33 0,3 1 0,-16 31 0,29-44 0,37-25 0,-63 76 0,2 1 0,1 0 0,27-17 0,36-12 0,-67 37 0,1 1 0,0 0 0,1 1 0,28-5 0,23-9 0,-57 16 0,0 0 0,1 1 0,0 0 0,0 1 0,16-1 0,-2 1 0,32 4 0,-44-1 0,0 0 0,-1 1 0,0 1 0,15 5 0,-25-8 0,32 13 0,49 26 0,-48-21 0,45 27 0,15 7 0,-43-24 0,-37-20 0,0-1 0,30 14 0,-30-17 0,26 16 0,-4-2 0,147 54 0,-159-64 0,6 3 0,-17-6 0,0-1 0,28 7 0,163 27 0,-159-31 0,23 4 0,2 0 0,-18-3 0,-37-5 0,-1 0 0,0 1 0,-1 0 0,1 1 0,-1 0 0,22 14 0,-14-6 0,0-1 0,20 16 0,-29-19 0,42 31 0,30 16 0,-79-53-1365,-1 1-5461</inkml:trace>
</inkml:ink>
</file>

<file path=ppt/ink/ink8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75"/>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8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77"/>
    </inkml:context>
    <inkml:brush xml:id="br0">
      <inkml:brushProperty name="width" value="0.025" units="cm"/>
      <inkml:brushProperty name="height" value="0.025" units="cm"/>
      <inkml:brushProperty name="color" value="#66CC00"/>
    </inkml:brush>
  </inkml:definitions>
  <inkml:trace contextRef="#ctx0" brushRef="#br0">0 57 24575,'3'0'0,"-1"0"0,1 0 0,0 0 0,-1-1 0,1 1 0,0 0 0,-1-1 0,0 1 0,1-2 0,0 2 0,3-3 0,-5 3 0,2-2 0,0 1 0,0-1 0,1 1 0,-1 0 0,0 0 0,1 0 0,-1 0 0,1 1 0,-1-1 0,6 1 0,-4-1 0,0 0 0,0 0 0,-1 0 0,1 0 0,8-4 0,4-1 0,10 3 0,-9 2 0,5-4 0,-16 4 0,-1-1 0,1 1 0,-1 1 0,8-1 0,2 1 0,-1 1 0,27 3 0,-33 0 0,-9-4 0,1 1 0,0-1 0,-1 0 0,1 1 0,-1-1 0,1 0 0,0 0 0,0 0 0,-1 1 0,1-1 0,0 0 0,-1 0 0,1 0 0,-1 0 0,1 0 0,0 0 0,0 0 0,-1 0 0,2-1 0,-1 1 0,1 0 0,-1 0 0,0 1 0,1-1 0,-1 0 0,0 0 0,1 1 0,-1-1 0,0 0 0,2 2 0,5 0 0,-23-6 0,16 4 0,9 4 0,12 4 0,-17-7 0,1 1 0,-1 0 0,0 0 0,0 1 0,8 4 0,-10-6 0,0 0 0,-1 1 0,1-1 0,0-1 0,0 1 0,0-1 0,0 1 0,0-1 0,-1 0 0,1 0 0,0 0 0,0 0 0,5-1 0,3 1 0,-14-1 0,-1 0 0,1 1 0,-1-2 0,0 1 0,1 0 0,0 0 0,0-1 0,-1 1 0,-2-4 0,-23-7 0,10 5 0,-1 1 0,0 2 0,-1-1 0,1 2 0,-37-1 0,48 4 0,2-1 0,0 1 0,0 0 0,-1 1 0,2 0 0,-1 0 0,0 0 0,0 0 0,-10 5 0,-63 22 0,80-28 0,-1 0 0,1 0 0,0 0 0,0 0 0,0 0 0,-1 1 0,1-1 0,-1 0 0,1 0 0,0 0 0,0 0 0,0 0 0,-1 0 0,1 0 0,0 1 0,0-1 0,0 0 0,0 0 0,-1 0 0,1 0 0,0 1 0,-1-1 0,1 0 0,0 0 0,0 0 0,0 1 0,0-1 0,0 0 0,0 0 0,0 1 0,0-1 0,0 0 0,0 0 0,0 1 0,11 2 0,26-3 0,-29 0 0,21 0 0,-27 0 0,-18 0 0,-8-1 0,14 1 0,-1 0 0,1 0 0,0 0 0,0 1 0,-13 3 0,29-5 0,-1 1 0,1-1 0,-1 1 0,8 1 0,5 0 0,32 0 0,52-2 0,-70-3 0,-19 2 0,0 0 0,12 1 0,-12 1 0,-9-1 0,0 1 0,0 0 0,0 0 0,-1 1 0,8 0 0,-11-1 0,0 0 0,1 0 0,-1 0 0,0 0 0,0 0 0,0 0 0,0 0 0,0 0 0,0 0 0,0 0 0,1 0 0,-1 0 0,0 0 0,0 1 0,0-1 0,0 0 0,1 0 0,-1 0 0,0 0 0,0 1 0,0-1 0,0 0 0,0 0 0,0 0 0,0 0 0,0 0 0,0 0 0,0 0 0,0 0 0,0 1 0,0-1 0,0 0 0,0 0 0,0 0 0,0 0 0,0 0 0,0 1 0,-4 2 0,-8 2 0,-34-4 0,28-1 0,14 0 0,6 0 0,87 0 0,-134-9 0,20 5 0,17 2 0,-1 1 0,1 0 0,-11 0 0,-16 2 0,-56-2 0,92 1 0,-1 0 0,0 0 0,0 0 0,0 0 0,1 0 0,-1 0 0,0-1 0,0 1 0,0 0 0,0 0 0,0 0 0,0 0 0,0 0 0,0 0 0,0 0 0,0-1 0,0 1 0,0 0 0,0 0 0,0 0 0,0 0 0,0 0 0,0 0 0,0-1 0,0 1 0,0 0 0,0 0 0,0-1 0,0 1 0,0 0 0,0 0 0,0 0 0,0 0 0,0 0 0,0 0 0,0-1 0,0 1 0,0 0 0,0 0 0,0 0 0,0 0 0,0 0 0,-1 0 0,1 0 0,0 0 0,0 0 0,0-1 0,-1 1 0,1 0 0,0 0 0,0 0 0,0 0 0,0 0 0,0 0 0,0 0 0,-1 0 0,1 0 0,0 0 0,0 0 0,0 0 0,1-2 0,-10 2 0,0 1 0,6-1 0,1 0 0,0 0 0,-1 1 0,1-1 0,-1 1 0,1-1 0,0 1 0,-5 2 0,29-2 0,30-10 0,22 5 0,-56 2 0,-8 1 0,-1 1 0,13-1 0,-19 1 0,0 1 0,0-1 0,-1 0 0,1 1 0,0 0 0,0-1 0,-1 1 0,1 1 0,0-1 0,-1 0 0,0 0 0,4 2 0,-6-3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1 0,-8 0 0,-9 0 0,-9-1 0,0 1 0,-32 4 0,38-3 6,-1-1 0,-32-1 0,13-1-1389,36 1-5443</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2:57:09.746"/>
    </inkml:context>
    <inkml:brush xml:id="br0">
      <inkml:brushProperty name="width" value="0.2" units="cm"/>
      <inkml:brushProperty name="height" value="0.2" units="cm"/>
      <inkml:brushProperty name="color" value="#E71224"/>
    </inkml:brush>
  </inkml:definitions>
  <inkml:trace contextRef="#ctx0" brushRef="#br0">35 1 24575,'1'1'0,"0"0"0,0 0 0,1 1 0,-1-2 0,1 1 0,-1 0 0,1 0 0,-1 0 0,1 0 0,0 0 0,3 0 0,-4-1 0,44 16 0,-28-10 0,-16-6 0,0 0 0,0 1 0,0-1 0,-1 0 0,1 1 0,-1 0 0,1-1 0,0 0 0,-1 1 0,1-1 0,-1 1 0,1 0 0,0-1 0,-1 1 0,1-1 0,-1 1 0,1 0 0,-1-1 0,1 2 0,-2-1 0,-1 0 0,1 0 0,0-1 0,0 1 0,-1-1 0,1 1 0,0-1 0,-1 0 0,1 0 0,0 1 0,0-1 0,-1 0 0,-1 0 0,1 0 0,-12 2 0,10-2 0,0 1 0,0 0 0,0 0 0,0 0 0,-7 2 0,10-2 0,0-1 0,-1 1 0,0 1 0,1-1 0,0 0 0,0 0 0,-1 0 0,1 0 0,0 1 0,0-1 0,0 1 0,0-1 0,0 1 0,0-1 0,0 1 0,0 3 0,0-4 0,1-1 0,0 1 0,-1 0 0,1 0 0,0 0 0,0 0 0,-1 0 0,1 0 0,0 0 0,0 0 0,0-1 0,0 1 0,0 0 0,1 0 0,-1 0 0,0 0 0,0 0 0,0 0 0,1 0 0,-1-1 0,1 2 0,0-1 0,0 0 0,0-1 0,0 1 0,0-1 0,0 1 0,0 0 0,0-1 0,0 1 0,0-1 0,0 1 0,0-1 0,0 0 0,0 0 0,0 0 0,1 0 0,-1 0 0,2 0 0,80 0 0,-68-2 0,-13 1 0,1 0 0,0 1 0,-1 0 0,1-1 0,-1 1 0,1 0 0,-1 0 0,1 0 0,0 1 0,-1-1 0,0 1 0,1 0 0,0-1 0,-1 1 0,1 0 0,-1 0 0,0 0 0,0 0 0,5 4 0,-3-2 0,0 0 0,0 1 0,-1-1 0,1 2 0,-1-1 0,0 0 0,0 0 0,0 1 0,-1-1 0,0 1 0,3 5 0,-5-9 0,0-1 0,0 0 0,0 1 0,0-1 0,0 0 0,0 0 0,0 1 0,0-1 0,0 0 0,0 1 0,-1-1 0,1 0 0,0 0 0,0 1 0,0-1 0,0 0 0,0 0 0,0 1 0,-1-1 0,1 0 0,0 0 0,0 0 0,0 1 0,0-1 0,-1 1 0,1-1 0,-1 0 0,1 0 0,-1 0 0,-10 3 0,-17-4 0,27 1 0,-74-5 0,62 5 0,3-1 0,0 1 0,0 1 0,0 0 0,0 0 0,-13 4 0,22-5 0,0 1 0,0 0 0,-1 0 0,1 1 0,0-1 0,0 0 0,0 1 0,0-1 0,-1 0 0,2 0 0,-1 1 0,0 0 0,1-1 0,-1 1 0,0-1 0,1 1 0,0 0 0,-1-1 0,1 4 0,0-4 0,-1 1 0,0-1 0,1 0 0,0 0 0,0 1 0,0-1 0,0 0 0,0 1 0,0-1 0,0 1 0,1-1 0,-1 0 0,1 0 0,-1 0 0,1 1 0,-1-1 0,1 0 0,-1 1 0,1-1 0,0 0 0,-1 0 0,1 0 0,1 0 0,0 2 0,3-2 0,-1 0 0,0 0 0,1-1 0,-1 1 0,1-1 0,0 0 0,-1 0 0,9-1 0,6 0 0,91 5 0,-63 1 0,-30-3 0,20 0 0,-35-2 0,-1 0 0,2 1 0,-2-1 0,1 0 0,0 1 0,0-1 0,-1 1 0,1-1 0,0 1 0,0 0 0,-1-1 0,1 1 0,-1 0 0,1 1 0,-1-1 0,0 0 0,1 0 0,-1 0 0,1 0 0,-1 1 0,0 0 0,0-1 0,-1 0 0,1 1 0,1-1 0,-1 4 0,-1-4 0,0-1 0,0 1 0,0 0 0,0-1 0,-1 1 0,1-1 0,0 1 0,0-1 0,-1 1 0,0 0 0,1 0 0,0-1 0,-1 1 0,1-1 0,-1 1 0,1-1 0,-1 0 0,1 1 0,-1-1 0,1 1 0,-1-1 0,0 0 0,1 0 0,-1 1 0,1-1 0,-1 0 0,0 0 0,1 0 0,-1 1 0,0-1 0,-1 0 0,-22 3 0,-46 1 0,27-3 0,-41-2 0,20-3 0,64 4 0,-3 0 0,2 0 0,-1 0 0,-1 0 0,2 0 0,-1 0 0,-1 1 0,2-1 0,-1 0 0,-2 2 0,3-2 0,1 1 0,-1-1 0,1 1 0,-1 0 0,1-1 0,-1 1 0,1 0 0,-1 0 0,1 0 0,0-1 0,-1 1 0,1 0 0,-1 0 0,1-1 0,0 1 0,0 0 0,0 0 0,0 0 0,0-1 0,0 2 0,0-2 0,0 1 0,0 1 0,1-1 0,-1-1 0,0 1 0,0 0 0,0-1 0,1 1 0,-1 0 0,0 0 0,0-1 0,1 1 0,-1 0 0,0-1 0,1 1 0,-1-1 0,1 1 0,-1 0 0,1-1 0,-1 1 0,1-1 0,-1 0 0,2 1 0,0 1 0,-1-1 0,1 0 0,0-1 0,0 1 0,0 0 0,0-1 0,3 1 0,4 0 0,0 0 0,15 0 0,-21-1 0,38-1 0,49 2 0,-82-1 0,0 1 0,0 0 0,1 1 0,-1-1 0,0 1 0,-1 1 0,1 0 0,-1 0 0,1 1 0,12 7 0,-12-8 0,1 1 0,-1-1 0,1-1 0,0 0 0,16 2 0,-24-4 0,-79-4 0,48 1 0,-1 2 0,-40 3 0,33-1 0,31-1 0,0 0 0,0 0 0,0 0 0,0 2 0,0-1 0,0 0 0,-12 4 0,9-1 0,6-3 0,-1 1 0,1 0 0,-1 0 0,1 0 0,-6 5 0,9-7 0,1 1 0,-1-1 0,1 1 0,-1-1 0,1 1 0,-1-1 0,1 1 0,0-1 0,-1 1 0,0-1 0,1 1 0,0 0 0,0-1 0,0 1 0,-1 0 0,1 0 0,0-1 0,0 2 0,0-1 0,0-1 0,0 1 0,1 0 0,-1 0 0,0 0 0,1 0 0,0 0 0,-1 0 0,0 0 0,1-1 0,-1 1 0,1 0 0,0 0 0,-1-1 0,1 1 0,1 1 0,0-1 0,0 0 0,-1 0 0,1 0 0,0 0 0,0 0 0,0-1 0,0 1 0,0 0 0,0-1 0,0 0 0,0 1 0,4-1 0,29-1 0,-16 0 0,150 6 0,-155-5 0,1 0 0,-1 1 0,21 5 0,-10-3 0,5 2 0,-30-4 0,1-1 0,0 0 0,0 0 0,0 0 0,-1 0 0,1 1 0,0-1 0,-1 0 0,1 1 0,0-1 0,-1 1 0,1-1 0,0 1 0,-1-1 0,1 1 0,0-1 0,-1 1 0,0-1 0,1 1 0,-1-1 0,1 2 0,-1-2 0,0 1 0,1 0 0,-1-1 0,1 1 0,-1 0 0,0-1 0,0 1 0,0 0 0,0 0 0,0-1 0,0 3 0,0-2 0,0 0 0,-1 0 0,0 0 0,1 0 0,-1 0 0,0 1 0,1-1 0,-1 0 0,0 0 0,0-1 0,0 1 0,0 0 0,0 0 0,0 0 0,0-1 0,0 1 0,0 0 0,0-1 0,0 1 0,-2 0 0,-5 1 0,0-1 0,-1 1 0,1-1 0,0 0 0,-1-1 0,1 0 0,-10-2 0,-9 1 0,-71-3 0,-1-1 0,82 5 0,11-1 0,0 1 0,0 0 0,-1 0 0,1 0 0,-1 1 0,1 0 0,0 1 0,-7 1 0,12-2 0,0-1 0,0 0 0,0 1 0,0-1 0,1 0 0,-1 1 0,0-1 0,0 1 0,1-1 0,-1 1 0,0 0 0,0-1 0,1 1 0,-1 0 0,1-1 0,-1 1 0,1 0 0,-1 0 0,1-1 0,-1 1 0,1 0 0,0 0 0,0 0 0,-1 0 0,1 0 0,-1 0 0,1-1 0,0 1 0,0 0 0,0 0 0,0 0 0,0 0 0,0 0 0,1 0 0,-1 0 0,0 0 0,1 0 0,-1-1 0,0 1 0,1 0 0,-1 0 0,0-1 0,1 2 0,-1-2 0,2 2 0,-1 0 0,1 0 0,0 0 0,0 0 0,-1-1 0,2 1 0,-1-1 0,0 0 0,0 1 0,0-1 0,0 0 0,1 0 0,-1 0 0,0 0 0,1 0 0,-1-1 0,5 1 0,138 3 0,-134-3 0,-1 0 0,19 4 0,-19-3 0,0 0 0,1-1 0,11 1 0,-3-3 0,0 2 0,34 4 0,-45-4 0,0 0 0,-1-1 0,12 0 0,-12-1 0,0 1 0,0 1 0,0-1 0,10 2 0,-17-2 0,1 0 0,-1 0 0,0 0 0,1 0 0,-1 0 0,0 0 0,1 0 0,0 1 0,-1-1 0,0 0 0,0 0 0,1 0 0,-1 0 0,0 0 0,1 1 0,-1-1 0,0 0 0,0 0 0,1 0 0,-1 1 0,0-1 0,0 1 0,0-1 0,1 0 0,-1 0 0,0 1 0,0-1 0,0 0 0,0 1 0,0-1 0,0 0 0,1 1 0,-2 0 0,1-1 0,0 1 0,-1 0 0,1-1 0,0 1 0,-1-1 0,1 1 0,-1 0 0,1-1 0,-1 1 0,1-1 0,-1 0 0,0 1 0,0 0 0,-24 10 0,14-7 0,-1-2 0,0 0 0,0 0 0,1-1 0,-1-1 0,0 0 0,-16-2 0,-8 1 0,-194 1 0,215-1 0,14 0 0,0 1 0,0 0 0,0-1 0,0 1 0,-1 0 0,1 0 0,0 0 0,0 0 0,0 0 0,0 0 0,0 0 0,-1 0 0,1 1 0,0-1 0,0 0 0,0 0 0,0 1 0,0-1 0,-1 1 0,1-1 0,1 1 0,-1-1 0,0 1 0,-2 2 0,-1 1 0,2-2 0,-1 0 0,1 0 0,0 1 0,0-1 0,1 1 0,-1-1 0,-2 5 0,4-6 0,0 0 0,-1 0 0,1 0 0,0 0 0,0 0 0,0 0 0,0 1 0,0-1 0,0 0 0,1 0 0,-1 0 0,0 0 0,0 0 0,1 0 0,-1 0 0,1 0 0,0 0 0,-1 0 0,1 0 0,-1 0 0,1 0 0,0-1 0,-1 1 0,1 0 0,1 1 0,0-1 0,-1 1 0,1-1 0,0 0 0,0 1 0,0-1 0,0 0 0,0 0 0,0 0 0,0 0 0,1-1 0,-1 1 0,0-1 0,0 1 0,4-1 0,4 1 0,1-1 0,9-1 0,14 1 0,52 5 0,9 1 0,-14 0 0,-20-6 0,11 0 0,-72 0 0,1 0 0,0 0 0,0 0 0,0 1 0,0-1 0,-1 0 0,1 0 0,0 0 0,-1 1 0,1-1 0,0 0 0,-1 1 0,1-1 0,0 1 0,0-1 0,-1 1 0,1 0 0,-1-1 0,1 1 0,-1-1 0,1 1 0,-1 0 0,1 0 0,0 1 0,0 1 0,0-1 0,-1 0 0,1 1 0,-1-1 0,0 3 0,1-1 0,-1-3 0,0-1 0,0 1 0,0 0 0,-1-1 0,1 1 0,0 0 0,0-1 0,0 1 0,0-1 0,-1 1 0,1 0 0,0 0 0,-1-1 0,1 1 0,0-1 0,-1 1 0,1-1 0,-1 1 0,0-1 0,1 1 0,-1-1 0,1 0 0,-1 1 0,1-1 0,-1 0 0,1 1 0,-1-1 0,1 0 0,-2 0 0,2 1 0,-1-1 0,1 0 0,-1 0 0,0 0 0,-1 0 0,-3 1 0,-1 0 0,0-1 0,-8-1 0,8 0 0,-24 1 0,1-2 0,-53-10 0,52 5 0,-1 1 0,0 2 0,-43-1 0,58 5 0,6 0 0,1-1 0,-1 2 0,1-1 0,0 1 0,0 1 0,0-1 0,0 1 0,-17 7 0,13-3 0,8-5 0,2 1 0,-1 0 0,0 0 0,0 0 0,-3 3 0,6-4 0,-1 1 0,1-1 0,0 0 0,0 0 0,1 0 0,-1 1 0,-1-1 0,2 1 0,-1-1 0,1 1 0,-1-1 0,1 1 0,-1-1 0,1 1 0,0 0 0,0-1 0,-1 3 0,1-2 0,0-1 0,0 1 0,0-1 0,0 1 0,0-1 0,1 1 0,-1-1 0,0 1 0,1-1 0,-1 0 0,1 1 0,-1-1 0,1 1 0,0-1 0,0 0 0,0 0 0,-1 0 0,1 0 0,0 1 0,0-1 0,1 0 0,-1 0 0,2 1 0,0-1 0,-1 0 0,1 1 0,0-2 0,0 2 0,0-2 0,0 1 0,0 0 0,0-1 0,1 0 0,4 0 0,427 0 0,-430 0 0,1 0 0,0 0 0,-1 1 0,0 0 0,1 0 0,8 3 0,-11-3 0,-1 0 0,0 0 0,1 0 0,-1 1 0,0-1 0,0 1 0,0-1 0,0 1 0,0 0 0,0-1 0,-1 2 0,1-1 0,-1 0 0,1 0 0,-1 0 0,2 3 0,-2-3 0,-1-1 0,1 1 0,0 0 0,-1-1 0,1 1 0,-1-1 0,1 1 0,-1 0 0,0-1 0,0 1 0,0 3 0,0-4 0,-1 0 0,1-1 0,-1 1 0,1 0 0,-1 0 0,0 0 0,1-1 0,-1 1 0,0 0 0,1 0 0,-1-1 0,0 1 0,0 0 0,1-1 0,-2 1 0,1-1 0,1 0 0,-1 1 0,0-1 0,0 0 0,-2 1 0,-3 1 0,-1 0 0,1 0 0,-1-1 0,0 0 0,0 0 0,0-1 0,-11 0 0,6-1 0,-1 0 0,1-2 0,-16-4 0,17 5 0,1-1 0,-1 2 0,-15-1 0,-15-1 0,17 0 0,-31 1 0,7 0 0,-48-3 0,84 4 0,-62 2 0,73-1 0,0 0 0,0 1 0,0-1 0,0 1 0,0 0 0,1-1 0,-1 1 0,0-1 0,0 1 0,1 0 0,-1-1 0,0 1 0,1 0 0,-1-1 0,1 1 0,-1 0 0,1 0 0,-1 0 0,1 0 0,-1 0 0,1 0 0,0-1 0,0 1 0,-1 0 0,1 0 0,0 2 0,-2 27 0,1-27 0,1-1 0,1 0 0,-1 1 0,0-1 0,0 0 0,1 0 0,-1 0 0,1 1 0,-1-1 0,1 0 0,1 0 0,-1 0 0,0 0 0,0 0 0,0 0 0,1 0 0,-1-1 0,0 1 0,1-1 0,-1 1 0,2 0 0,-2-1 0,1 0 0,0 1 0,0-1 0,0 0 0,0 0 0,0 0 0,0 0 0,0-1 0,1 1 0,-1 0 0,0-1 0,1 0 0,3 1 0,267-2 0,-218-3 0,-37 1 0,22 1 0,4 2 0,32 0 0,-72 1 0,0-1 0,0 1 0,0 0 0,0 0 0,0 1 0,0-1 0,-1 0 0,1 1 0,0 0 0,5 3 0,-7-3 0,0-1 0,0 2 0,0-2 0,-1 1 0,1 0 0,0 0 0,-1 1 0,1-1 0,-1 0 0,1 0 0,-1 1 0,0-1 0,0 1 0,-1-1 0,1 1 0,0 4 0,3 8 0,-3-12 0,0-1 0,0 0 0,-1 1 0,1 0 0,0-1 0,-1 1 0,0 0 0,0-1 0,0 4 0,0-5 0,-1-1 0,1 0 0,-1 1 0,1-1 0,0 1 0,-1-1 0,1 0 0,-1 0 0,1 1 0,0-1 0,-1 0 0,1 0 0,-1 1 0,1-1 0,-1 0 0,1 0 0,-1 0 0,0 0 0,1 0 0,-1 0 0,1 0 0,-1 0 0,1 0 0,-1 0 0,1 0 0,-1 0 0,1 0 0,-1 0 0,-20-4 0,17 3 0,-69-9 0,28 4 0,-41 0 0,78 6 0,-42-4 0,-13-1 0,3 1 0,-3-1 0,33 5 0,-43 0 0,49-7 0,21 6 0,0 0 0,0 0 0,1 0 0,-1 0 0,0 1 0,1-1 0,-1 1 0,0 0 0,0-1 0,0 1 0,1 0 0,-2 1 0,-2 0 0,5-1 0,1 0 0,-1 1 0,1-1 0,-1 1 0,1-1 0,-1 1 0,1-1 0,0 1 0,-1-1 0,1 1 0,-1-1 0,1 1 0,0 0 0,0 0 0,-1-1 0,1 1 0,0 0 0,0-1 0,0 1 0,0 0 0,0-1 0,0 2 0,1 20 0,-1-14 0,0-5 0,0 0 0,0 0 0,0 0 0,0 0 0,0 1 0,1-1 0,0 0 0,0 0 0,0 0 0,-1 0 0,2 0 0,-1 0 0,1 0 0,-1 0 0,1-1 0,-1 1 0,5 4 0,-5-6 0,1 0 0,0 0 0,-1 0 0,1 1 0,0-1 0,0 0 0,-1-1 0,1 1 0,0-1 0,0 1 0,0-1 0,0 1 0,0-1 0,0 0 0,-1 0 0,2 0 0,-2 0 0,4 0 0,5-1 0,1 0 0,12-4 0,-7 2 0,28-5 0,-34 7 0,0-1 0,0 1 0,0 1 0,1-1 0,14 3 0,5-1 0,80-6 0,-88 6 0,1 1 0,39 7 0,-31-4 0,-18-2 0,0 0 0,17 6 0,-21-7 0,0 0 0,1 0 0,-1-1 0,1 0 0,17-1 0,12 1 0,-38-1 0,0 0 0,1 1 0,-1-1 0,0 0 0,0 1 0,1-1 0,-1 1 0,0 0 0,0-1 0,0 1 0,0 0 0,0 0 0,0 0 0,0 0 0,0-1 0,-1 1 0,2 0 0,-2 0 0,1 0 0,0 1 0,-1-1 0,1 0 0,-1 0 0,1 0 0,-1 0 0,0 1 0,1 1 0,-1-2 0,0 0 0,0 0 0,0-1 0,0 1 0,0 0 0,0 0 0,0 0 0,0 0 0,0 0 0,0-1 0,0 1 0,-1 0 0,1 0 0,0 0 0,0-1 0,-1 1 0,1 0 0,-1-1 0,1 2 0,-1-2 0,1 1 0,-1-1 0,1 1 0,-1-1 0,0 1 0,0 0 0,1-1 0,-1 0 0,0 1 0,1-1 0,-1 1 0,0-1 0,0 0 0,0 0 0,0 1 0,1-1 0,-1 0 0,0 0 0,0 0 0,0 0 0,-1 0 0,-64 4 0,-89-2 0,81-3 0,-213 1 0,237 4 0,49-4 0,0 0 0,0 0 0,0 0 0,-1 0 0,1 0 0,0 1 0,0-1 0,0 0 0,0 1 0,0 0 0,0-1 0,-1 1 0,1-1 0,0 1 0,0-1 0,0 1 0,1 0 0,-1 0 0,-1-1 0,2 1 0,-1 0 0,0 1 0,1-2 0,-1 1 0,1 0 0,-1 0 0,1 0 0,-1 0 0,0 0 0,1 1 0,0-1 0,0 0 0,-1 0 0,1 0 0,0 0 0,0 1 0,0-1 0,0 0 0,1 2 0,-1-1 0,0 0 0,0 1 0,0-1 0,1 0 0,0 0 0,0 0 0,-1 0 0,1 0 0,0 0 0,0 0 0,0 0 0,1 0 0,-1 0 0,0 0 0,0-1 0,1 1 0,0 0 0,-1-1 0,1 1 0,3 1 0,2 0 0,1 0 0,1 0 0,-1-1 0,0 0 0,0 0 0,0-1 0,16 0 0,62-5 0,-57 2 0,66-3 0,-39-2 0,-7 1 0,6 0 0,-36 3 0,0 1 0,1 0 0,-1 2 0,0 0 0,38 6 0,-14 7 0,-16-3 0,-21-8 0,10 1 0,-16-3 0,0 0 0,1 0 0,-1 0 0,1 0 0,-1 0 0,0 1 0,1-1 0,-1 0 0,1 0 0,-1 0 0,1 1 0,-1-1 0,0 0 0,0 0 0,1 1 0,-1-1 0,0 0 0,1 0 0,-1 1 0,0 0 0,0-1 0,0 0 0,1 1 0,-2 0 0,1 0 0,0-1 0,-1 1 0,1-1 0,-1 1 0,1-1 0,-1 1 0,1-1 0,-1 1 0,0-1 0,1 1 0,-1 0 0,0-1 0,1 0 0,-1 1 0,0-1 0,0 0 0,-15 6 0,6-4 0,0 0 0,-1-1 0,1-1 0,0 1 0,-17-3 0,-4 1 0,-182-4 0,206 5 0,0 0 0,0-1 0,-8-2 0,0-1 0,-1 3 0,0-1 0,0 2 0,-18 1 0,-2 0 0,17 0 0,1 1 0,-35 8 0,3-1 0,41-8 0,-21 5 0,28-6 0,-1 1 0,1 0 0,0 0 0,0 0 0,0 0 0,1 0 0,-2 0 0,2 0 0,-1 0 0,0 1 0,-2 2 0,3-3 0,1 0 0,-1 0 0,1 0 0,0 0 0,-1 0 0,1 0 0,-1 0 0,1 0 0,0 0 0,0 0 0,0 0 0,0 0 0,0 1 0,0-1 0,0 0 0,0 0 0,0 0 0,0 0 0,1 0 0,0 0 0,0 2 0,-1-5 0,1 1 0,-1 0 0,0-1 0,1 1 0,-1 0 0,0 0 0,0 0 0,0-1 0,0 1 0,0 0 0,0-2 0,-7-12 0,7 15 0,0 0 0,0-1 0,0 1 0,-1 0 0,1 0 0,0-1 0,0 1 0,0 0 0,0 0 0,-1-1 0,1 1 0,0 0 0,0 0 0,0 0 0,-1-1 0,1 1 0,0 0 0,0 0 0,-1 0 0,0 0 0,1 0 0,0-1 0,0 1 0,-1 0 0,1 0 0,0 0 0,-1 0 0,1 0 0,0 0 0,0 0 0,-1 0 0,1 0 0,0 0 0,-1 0 0,1 0 0,0 0 0,0 1 0,-1-1 0,1 0 0,0 0 0,-1 0 0,1 0 0,-1 0 0,1 1 0,0-1 0,-1 1 0,1 1 0,0-1 0,0 1 0,0-1 0,0 1 0,0-1 0,1 1 0,-1-1 0,0 0 0,1 1 0,-1 0 0,2 1 0,1 10 0,-3-12 0,0 0 0,0 0 0,0 1 0,0-1 0,0 0 0,1 1 0,-1-1 0,0 0 0,1 0 0,0 0 0,-1 0 0,1 0 0,-1 0 0,1 1 0,-1-1 0,1 0 0,1 1 0,0-1 0,-1-1 0,1 1 0,-1 0 0,1-1 0,-1 1 0,1 0 0,-1-1 0,1 0 0,0 0 0,-1 1 0,1-1 0,-1 0 0,3-1 0,59 2 0,67-2 0,-23-13 0,153 10 0,-193 4 0,-59 0 0,0 1 0,1 0 0,10 3 0,-11-1 0,1-2 0,-1 1 0,10-1 0,-16-1 0,-1 0 0,1 0 0,0 0 0,-1 0 0,1 1 0,-1-1 0,1 0 0,-1 1 0,1-1 0,-1 1 0,1-1 0,-1 1 0,0 0 0,1 0 0,1 0 0,-2 1 0,0 0 0,1-1 0,-1 2 0,0-1 0,0-1 0,0 1 0,0 1 0,0-1 0,-1 0 0,2 2 0,-1 0 0,0 0 0,0 0 0,0 0 0,1 0 0,0 0 0,0 0 0,1-1 0,-1 1 0,6 6 0,-7-8 0,1 0 0,0 0 0,-1 0 0,1 0 0,0 0 0,1 4 0,-3-6 0,0 0 0,0 0 0,0 1 0,0-1 0,0 1 0,0-1 0,0 0 0,0 0 0,0 1 0,0-1 0,0 0 0,0 0 0,0 0 0,0 1 0,0-1 0,0 0 0,0 0 0,-1 1 0,1-1 0,0 0 0,0 0 0,0 0 0,0 1 0,0-1 0,0 0 0,-1 0 0,0 1 0,1-1 0,-1 1 0,0-1 0,0 0 0,0 0 0,1 1 0,-1-1 0,0 0 0,0 0 0,0 0 0,0 0 0,-1 0 0,-20 0 0,-22-2 0,15-1 0,-3-1 0,-6-1 0,-290 6 0,258 4 0,40-1 0,-8-1 0,-64-2 0,95-2 0,0 0 0,-12-3 0,13 1 0,1 2 0,-1 0 0,0 0 0,1 0 0,-7 1 0,11 0 0,0 0 0,0 1 0,0-1 0,1 0 0,-2 1 0,2-1 0,-1 1 0,0-1 0,0 1 0,1-1 0,-1 1 0,1 0 0,-2 0 0,2-1 0,-1 1 0,1 0 0,-1-1 0,1 1 0,0 0 0,-1 0 0,1-1 0,0 1 0,-1 1 0,1-2 0,0 1 0,0 0 0,0 0 0,0 1 0,-3 27 0,3-25 0,0-1 0,1 1 0,-1-1 0,1 0 0,0 1 0,-1-1 0,1 0 0,1 1 0,-1-1 0,1 1 0,1 2 0,-2-4 0,1 0 0,0 0 0,-1-1 0,1 1 0,0-1 0,0 1 0,0 0 0,0-1 0,0 0 0,0 0 0,1 0 0,-1 0 0,0 0 0,0 0 0,1 0 0,4 0 0,10 1 0,1 0 0,-1-2 0,1 0 0,31-3 0,-19-1 0,46-2 0,33 2 0,145 4 0,-247 0 0,-1 1 0,14 2 0,-14-1 0,1-1 0,-1 0 0,9 0 0,43-1 0,44-1 0,-92 0 0,4 0 0,-14 1 0,1 0 0,-1 0 0,0 1 0,1-1 0,-1 0 0,1 1 0,-1-1 0,1 0 0,-1 1 0,0-1 0,1 0 0,0 1 0,-1-1 0,0 1 0,0 0 0,1-1 0,-1 1 0,0-1 0,0 1 0,1-1 0,-1 1 0,0-1 0,0 1 0,0 0 0,3 10 0,-2-10 0,0 0 0,-1 1 0,0-1 0,1 0 0,-1 0 0,0 1 0,0-1 0,0 1 0,0-1 0,0 2 0,0-3 0,-1 1 0,1 0 0,0 0 0,-1 0 0,0-1 0,1 1 0,-1 0 0,1-1 0,-1 1 0,1-1 0,-1 1 0,0-1 0,1 1 0,-1-1 0,0 0 0,0 1 0,0-1 0,1 0 0,-1 1 0,0-1 0,-1 0 0,-12 4 0,-1-2 0,1 0 0,0-1 0,0 0 0,-1-1 0,-14-2 0,-9 1 0,-60-3 0,4-1 0,-130 1 0,216 4 0,0 1 0,-17 3 0,11-1 0,-1 0 0,-7 1 0,0-1 0,-34 1 0,-16 1 0,58-5 0,10 1 0,-1-1 0,1 0 0,-1 0 0,1-1 0,-1 1 0,0-1 0,1-1 0,-6 0 0,9 1 0,-1 0 0,1 1 0,0-1 0,-1 1 0,1 0 0,0-1 0,-1 1 0,1 0 0,0 0 0,-1 0 0,1-1 0,-1 1 0,1 1 0,0-1 0,0 0 0,-1 0 0,1 0 0,-1 1 0,0 0 0,1-1 0,0 1 0,0 0 0,1-1 0,-1 1 0,0 0 0,1 0 0,-1 0 0,1 0 0,-1 0 0,1-1 0,0 1 0,-1 0 0,1 0 0,0 0 0,-1 0 0,1 0 0,0 0 0,0 0 0,0 0 0,0 0 0,0 0 0,0 0 0,0 0 0,0 0 0,1 2 0,-1-2 0,0 0 0,0 0 0,0-1 0,0 1 0,1 0 0,-1 0 0,0 1 0,0-1 0,1-1 0,-1 1 0,1 0 0,-1 0 0,1 0 0,-1 0 0,1-1 0,-1 1 0,2 0 0,-2 0 0,1 0 0,0-1 0,0 1 0,-1-1 0,1 1 0,2 0 0,-1 0 0,1-1 0,0 0 0,0 1 0,0-1 0,-1 0 0,1 0 0,4 0 0,4-1 0,-2 1 0,-1 1 0,14 3 0,-14-2 0,1-1 0,13 0 0,419-1 0,-379-5 0,43 1 0,-98 4 0,0-1 0,13-2 0,-14 1 0,1 1 0,0 0 0,8 0 0,-7 1 0,81 4 0,-48-3 33,-23-1-1431</inkml:trace>
</inkml:ink>
</file>

<file path=ppt/ink/ink8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78"/>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8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76"/>
    </inkml:context>
    <inkml:brush xml:id="br0">
      <inkml:brushProperty name="width" value="0.025" units="cm"/>
      <inkml:brushProperty name="height" value="0.025" units="cm"/>
      <inkml:brushProperty name="color" value="#66CC00"/>
    </inkml:brush>
  </inkml:definitions>
  <inkml:trace contextRef="#ctx0" brushRef="#br0">1 1 24575,'348'0'0,"-304"4"-1365,-40-4-5461</inkml:trace>
</inkml:ink>
</file>

<file path=ppt/ink/ink8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70"/>
    </inkml:context>
    <inkml:brush xml:id="br0">
      <inkml:brushProperty name="width" value="0.1" units="cm"/>
      <inkml:brushProperty name="height" value="0.1" units="cm"/>
      <inkml:brushProperty name="color" value="#FFC114"/>
      <inkml:brushProperty name="ignorePressure" value="1"/>
    </inkml:brush>
  </inkml:definitions>
  <inkml:trace contextRef="#ctx0" brushRef="#br0">27 0,'209'0,"-444"0,1243 0,-1005 0</inkml:trace>
</inkml:ink>
</file>

<file path=ppt/ink/ink8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71"/>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1,'1362'0,"-1357"0</inkml:trace>
</inkml:ink>
</file>

<file path=ppt/ink/ink8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72"/>
    </inkml:context>
    <inkml:brush xml:id="br0">
      <inkml:brushProperty name="width" value="0.1" units="cm"/>
      <inkml:brushProperty name="height" value="0.1" units="cm"/>
      <inkml:brushProperty name="color" value="#FFC114"/>
      <inkml:brushProperty name="ignorePressure" value="1"/>
    </inkml:brush>
  </inkml:definitions>
  <inkml:trace contextRef="#ctx0" brushRef="#br0">186 1,'-185'768,"184"-764</inkml:trace>
</inkml:ink>
</file>

<file path=ppt/ink/ink8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73"/>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0,'137'759,"-137"-757</inkml:trace>
</inkml:ink>
</file>

<file path=ppt/ink/ink8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74"/>
    </inkml:context>
    <inkml:brush xml:id="br0">
      <inkml:brushProperty name="width" value="0.2" units="cm"/>
      <inkml:brushProperty name="height" value="0.2" units="cm"/>
      <inkml:brushProperty name="color" value="#FFC114"/>
    </inkml:brush>
  </inkml:definitions>
  <inkml:trace contextRef="#ctx0" brushRef="#br0">173 13 24575,'1'42'0,"-3"42"0,1-77 0,-1-1 0,0 1 0,0-1 0,-1 0 0,-4 8 0,-3 6 0,-3 5 0,9-18 0,0-1 0,1 1 0,-3 10 0,-6 34 0,-10 27 0,19-68 0,-1 0 0,-6 12 0,7-15 0,0-1 0,0 1 0,0 0 0,1 1 0,1-2 0,-1 2 0,0 6 0,1-8 0,1 0 0,-1 1 0,-1-2 0,-2 8 0,-3 16 0,6-23 0,-1-1 0,1 0 0,-1 0 0,-3 7 0,3-8 0,0 1 0,0-1 0,0 1 0,1-1 0,0 1 0,-1 8 0,2-7 0,-1 0 0,0 0 0,-2 10 0,2-13 0,1-3 0,0 0 0,0 0 0,1 1 0,-1-1 0,0 0 0,0 0 0,0 0 0,1 0 0,-1 0 0,0 1 0,0-1 0,0 0 0,1 0 0,-1 0 0,1 0 0,-1 0 0,0 0 0,0 0 0,0 0 0,1 0 0,-1 0 0,0 0 0,0 0 0,1 0 0,-1 0 0,1 0 0,-1 0 0,0 0 0,0 0 0,1 0 0,-1 0 0,0 0 0,0 0 0,1-1 0,13-1 0,-14 2 0,25-7 0,-17 5 0,0 0 0,1 0 0,-1 0 0,1 1 0,13 0 0,21 2 0,72-2 0,-90-2 0,17-1 0,-29 4 0,27 0 0,42 6 0,-62-5 0,41-1 0,4 0 0,-35 4 0,18-1 0,-11-4 0,54 2 0,-62 2 0,32 1 0,-15-5 0,65 2 0,-78 5 0,-28-4 0,-1-1 0,0 0 0,0 0 0,1 0 0,-1 0 0,0-1 0,0 0 0,0 1 0,1-1 0,-1-1 0,1 1 0,6-2 0,-10 2 0,-1 0 0,1 0 0,-1-1 0,1 1 0,-1 0 0,1-1 0,-1 1 0,1-1 0,-1 1 0,0-1 0,1 0 0,0 1 0,-1-1 0,0 1 0,0-1 0,1 1 0,-1-1 0,0 1 0,0-1 0,0 1 0,0-1 0,1 0 0,-1 1 0,0-1 0,0 1 0,0-1 0,0 0 0,0 0 0,-1 1 0,1-1 0,0 1 0,0-1 0,0 0 0,-1 0 0,-13-25 0,9 17 0,3 3 0,-1-1 0,1 0 0,1 1 0,-1-2 0,0-9 0,1 8 0,0 0 0,-5-16 0,3 17 0,1-1 0,-1-12 0,0 2 0,-12-58 0,8 9 0,5 57 0,1-1 0,1-13 0,0 17 0,0 0 0,0-1 0,-1 1 0,0 0 0,-1 0 0,-3-9 0,3 10 0,0 0 0,1 0 0,-2-13 0,-2-14 0,-1 5 0,6 24 0,-1-1 0,1 0 0,-2 1 0,1 0 0,-5-9 0,3 7 0,1 1 0,-1 0 0,2 0 0,-1-1 0,1 1 0,-1-11 0,2 16 0,-1 0 0,1 0 0,0 0 0,-1 0 0,0 0 0,0 0 0,1 0 0,-1 1 0,0-1 0,0 0 0,0 0 0,0 0 0,0 1 0,0-1 0,0 0 0,0 1 0,0-1 0,0 1 0,-1-1 0,1 1 0,0 0 0,0-1 0,0 1 0,-1 0 0,1 0 0,0 0 0,-2 0 0,-7-2 0,0 2 0,-13-1 0,20 1 0,-244 1 0,182 5 0,-140-6 0,138 7 0,11-11 0,36 1 0,16 3 0,-1 0 0,1 0 0,0 0 0,0 0 0,0 1 0,0-1 0,0 1 0,0 0 0,0 0 0,0 0 0,0 1 0,0-1 0,-5 3 0,8-2 0,-2-1 0,1 0 0,0 1 0,0-1 0,0 1 0,1 0 0,-1 0 0,0-1 0,1 1 0,-1 1 0,1-1 0,0 0 0,-1 0 0,2 0 0,-1 0 0,0 0 0,0 1 0,1-1 0,-1 0 0,1 1 0,0 3 0,0-4 0,0 0 0,0 0 0,0 0 0,0 0 0,0 0 0,1 0 0,-1 0 0,1 0 0,0 0 0,0-1 0,-1 1 0,2 0 0,-1 0 0,0 0 0,0-1 0,0 1 0,1-1 0,2 3 0,-2-3 0,1 1 0,-1-1 0,0 0 0,1 0 0,0 0 0,0 0 0,-1 0 0,1-1 0,0 1 0,0-1 0,0 0 0,0 1 0,-1-1 0,4-1 0,133 7 0,-91-5 0,44-2 0,-63-2 0,17-1 0,53-2 0,35 11 0,-127-4 0,1-1 0,-1 1 0,0 0 0,0 1 0,0 0 0,0 0 0,-1 0 0,1 1 0,-1 0 0,0 0 0,1 0 0,8 6 0,-13-6 0,0-1 0,1 0 0,-1 1 0,0 0 0,0-1 0,0 1 0,-1 0 0,1 0 0,-1 0 0,1 0 0,-2 0 0,1 0 0,0 0 0,0 0 0,-1 0 0,0 0 0,1 0 0,-1 0 0,-1 1 0,1-1 0,0 0 0,-1 0 0,-1 4 0,2-6 0,-2 0 0,2 0 0,-1 0 0,1 0 0,-2 0 0,2 0 0,-1-1 0,-1 1 0,2 0 0,-1 0 0,-1 0 0,1-1 0,0 1 0,0-1 0,0 1 0,-1-1 0,1 1 0,0-1 0,0 0 0,0 1 0,-1-1 0,1 0 0,-2 0 0,-5 1 0,0-1 0,-14-1 0,11 1 0,-7 0 0,0 1 0,-34 7 0,52-8 0,-27 3 0,0-1 0,-1-1 0,-27-3 0,2 1 0,40 0 0,1 0 0,0 0 0,-21-6 0,21 4 0,0 1 0,0 0 0,-22-1 0,-35-4 0,67 7 0,-22 0 0,-2 0 0,-34 6 0,49-5 0,5 0 0,1 0 0,-1 0 0,-8 3 0,12-3 0,0-1 0,1 1 0,-1 0 0,1-1 0,-1 1 0,1 0 0,0 0 0,0 0 0,0 0 0,-1 0 0,1 0 0,1 0 0,-2 0 0,1 1 0,1-1 0,-1 1 0,-1 1 0,-6 13 0,6-13 0,0 0 0,0 0 0,1 1 0,-1-1 0,1 0 0,0 1 0,0 3 0,1-6 0,0 1 0,0-1 0,0 0 0,0 0 0,0 0 0,1 0 0,0 0 0,-1 0 0,0 0 0,1 0 0,-1 0 0,1 0 0,0 0 0,0 0 0,-1 0 0,1 0 0,0-1 0,0 1 0,0 0 0,0 0 0,0 0 0,0-1 0,0 1 0,0-1 0,1 1 0,-1-1 0,1 1 0,7 2 0,-2 0 0,2-1 0,0 0 0,-1 0 0,1-1 0,15 2 0,57-3 0,-35-2 0,457 2 0,-498 1 0,1 1 0,0-1 0,-2 1 0,2-1 0,-1 2 0,0-1 0,0 0 0,0 1 0,7 5 0,-2-1 0,-8-7 0,-1 1 0,1 0 0,-1 1 0,1-1 0,-1 0 0,1 1 0,-1-1 0,0 0 0,0 0 0,0 1 0,0 0 0,0-1 0,-1 1 0,1-1 0,0 1 0,-1 0 0,1 1 0,-1-2 0,0 0 0,0 0 0,0 0 0,0-1 0,0 2 0,0-2 0,-1 1 0,1 0 0,0 0 0,0-1 0,0 1 0,-1 0 0,0 0 0,1-1 0,0 1 0,-1 0 0,1 0 0,-1-1 0,0 1 0,1-1 0,-1 1 0,0-1 0,0 1 0,1-1 0,-2 1 0,2-1 0,-1 1 0,0-1 0,0 0 0,0 0 0,1 1 0,-2-1 0,2 0 0,-1 0 0,0 0 0,-2 0 0,-17 2 0,0-1 0,-28-3 0,3 1 0,-98 5 0,-10-1 0,-9 5 0,76-3 0,-7-6 0,-15 3 0,107-2 0,-1 0 0,1 0 0,-1 0 0,0 1 0,0-1 0,1 0 0,-1 1 0,0-1 0,1 1 0,-1 0 0,1-1 0,0 1 0,-1 0 0,1 0 0,0 0 0,0 0 0,-1 0 0,1 0 0,-1 2 0,2-2 0,-1-1 0,1 1 0,-1 0 0,1 0 0,0 0 0,0 0 0,0-1 0,0 1 0,0 0 0,0 0 0,0 0 0,0-1 0,0 1 0,0 0 0,0 0 0,0 0 0,1 0 0,-1-1 0,1 1 0,-1 0 0,0 0 0,1-1 0,-1 1 0,1 0 0,0-1 0,-1 1 0,1-1 0,0 1 0,-1 0 0,1-1 0,0 1 0,0-1 0,0 1 0,1 0 0,2 0 0,-1 1 0,1-1 0,0 1 0,0-1 0,1 0 0,-2-1 0,1 1 0,1-1 0,5 1 0,17 1 0,0 4 0,1-3 0,41 3 0,58-7 0,-52 0 0,348 1 0,-421 1 0,1-1 0,-1 0 0,0 1 0,1-1 0,-1 1 0,1 0 0,-1 0 0,0 0 0,0 0 0,0 0 0,1 1 0,-2-1 0,1 0 0,0 1 0,0-1 0,0 1 0,2 3 0,4 4 0,-1 0 0,8 13 0,-9-11 0,-5-11 0,0 1 0,-1-1 0,0 1 0,1-1 0,-1 0 0,0 1 0,0-1 0,1 1 0,-1-1 0,1 1 0,-1-1 0,0 1 0,0 0 0,0 0 0,0-1 0,0 1 0,0-1 0,0 1 0,0-1 0,0 1 0,0-1 0,0 1 0,0-1 0,0 1 0,-1-1 0,1 1 0,0 0 0,-1-1 0,1 0 0,0 1 0,-1 0 0,1 0 0,-2 0 0,0 0 0,1-1 0,-1 1 0,0 0 0,0-1 0,0 1 0,0-1 0,0 1 0,1-1 0,-4 0 0,-23 3 0,-1-2 0,0-1 0,1-2 0,-31-4 0,-59-2 0,-435 9-1365</inkml:trace>
</inkml:ink>
</file>

<file path=ppt/ink/ink8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67"/>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1,'1184'0,"-1198"0,7 0</inkml:trace>
</inkml:ink>
</file>

<file path=ppt/ink/ink8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68"/>
    </inkml:context>
    <inkml:brush xml:id="br0">
      <inkml:brushProperty name="width" value="0.1" units="cm"/>
      <inkml:brushProperty name="height" value="0.1" units="cm"/>
      <inkml:brushProperty name="color" value="#FFC114"/>
    </inkml:brush>
  </inkml:definitions>
  <inkml:trace contextRef="#ctx0" brushRef="#br0">1 224 24575,'1'0'0,"0"0"0,0-1 0,0 1 0,0-1 0,0 0 0,0 1 0,0-1 0,0 0 0,0 1 0,0-2 0,-1 2 0,1-1 0,0 0 0,-1 0 0,1 0 0,-1 0 0,1 0 0,0 0 0,-1-2 0,10-9 0,-1 4 0,0 1 0,-1-2 0,1 2 0,-2-2 0,1 0 0,6-12 0,27-28 0,-39 46 0,0 0 0,1 1 0,0 0 0,-1 0 0,1 0 0,0 0 0,0 1 0,5-3 0,14-9 0,-18 10 0,1-1 0,0 2 0,1-1 0,-2 1 0,2-1 0,-1 1 0,1 0 0,8-2 0,23-9 0,-36 13 0,0-1 0,0 1 0,0 0 0,0-1 0,0 1 0,1-1 0,-1 1 0,0 0 0,0 0 0,0 0 0,0 0 0,0-1 0,0 1 0,1 0 0,-1 1 0,0-1 0,1 0 0,0 1 0,-1-1 0,1 1 0,-1 0 0,0-1 0,0 1 0,0 0 0,0 0 0,0 0 0,0 0 0,0 0 0,0 0 0,0 0 0,1 2 0,1 1 0,1 0 0,0-1 0,0 1 0,0 0 0,1-1 0,-1 0 0,1 0 0,0 0 0,0-1 0,7 3 0,-4-1 0,0-1 0,13 11 0,-15-12 0,-2 1 0,2-1 0,-1 1 0,10 1 0,-9-2 0,2 1 0,-5-3 0,-1 1 0,0 0 0,0 0 0,1-1 0,-2 1 0,2 0 0,-1 0 0,-1 1 0,2-1 0,1 3 0,7 6 0,2 2 0,-1-1 0,1-1 0,1 0 0,-1-1 0,29 15 0,3-3 0,-45-21 0,0 0 0,1 0 0,-1 0 0,0 0 0,0 0 0,0 0 0,0 0 0,0 0 0,0 0 0,0 0 0,1 0 0,-1 0 0,0 0 0,0 0 0,0 1 0,0-1 0,0 0 0,0 0 0,0 0 0,0 0 0,0 0 0,0 0 0,0 0 0,0 0 0,1 1 0,-1-1 0,0 0 0,0 0 0,0 0 0,0 0 0,0 0 0,0 0 0,0 1 0,0-1 0,0 0 0,0 0 0,0 0 0,0 0 0,0 0 0,-1 1 0,-5 3 0,-9-1 0,-6-2 0,0 0 0,-29-3 0,23 0 0,-21-2 0,-51-2 0,53 0 0,27 3 0,0 1 0,-23-1 0,12 4 0,-45-2 0,74 1 0,1 0 0,-1 0 0,0 0 0,0 0 0,1 0 0,-1-1 0,1 1 0,-2 0 0,2 0 0,-1 0 0,1-1 0,-1 1 0,0 0 0,1-1 0,-1 1 0,1-1 0,-1 1 0,0 0 0,1-1 0,0 1 0,-1-1 0,0 1 0,1-1 0,0 1 0,0-1 0,-1 0 0,1 0 0,0 1 0,0-1 0,0 1 0,-1-1 0,1 1 0,0-1 0,0 0 0,0 1 0,0-1 0,0 0 0,0 1 0,0-1 0,1 0 0,-1 1 0,0-1 0,0 0 0,0 1 0,0-1 0,1 0 0,0-1 0,0-1 0,1 1 0,-1-1 0,1 1 0,-1-1 0,1 1 0,-1 0 0,1 0 0,0 0 0,3-2 0,9-8 0,-13 10 0,1 0 0,0 0 0,0 0 0,1 1 0,-1-1 0,0 0 0,5-1 0,28-20 0,1 10 0,-21 8 0,-12 4 0,0 0 0,0 0 0,1 0 0,-1 0 0,1 0 0,-1 1 0,1-1 0,-1 1 0,0-1 0,1 1 0,0 0 0,-1 1 0,6 0 0,1 2 0,1 1 0,-1 0 0,0 1 0,0 0 0,10 6 0,-4-2 0,-7-4 0,-2-1 0,1 2 0,-1-2 0,0 2 0,-1 0 0,1 0 0,9 12 0,-15-18 0,1 1 0,-1 1 0,0-2 0,0 1 0,1 0 0,-1-1 0,0 1 0,1-1 0,-1 1 0,3 0 0,0 0 0,-13-1 0,-19 0 0,6 0 0,0-1 0,0 0 0,-38-8 0,51 7 0,0 1 0,0 1 0,0-1 0,0 1 0,-11 1 0,-24-1 0,44 0 0,-1 1 0,1-1 0,0 0 0,-1 0 0,0-1 0,1 1 0,-1 0 0,1 0 0,0 0 0,-1 0 0,0 0 0,1 0 0,0 0 0,-1-1 0,1 1 0,0 0 0,-1 0 0,0 0 0,1-1 0,0 0 0,0 1 0,-1 0 0,1 0 0,0-1 0,0 1 0,-1 0 0,0-1 0,1 0 0,0 1 0,1-1 0,-1 1 0,0-1 0,0 1 0,1-1 0,-1 0 0,0 1 0,0-1 0,0 0 0,1 1 0,-1-1 0,0 1 0,1 0 0,-1-1 0,2 0 0,24-19 0,-22 18 0,-1 0 0,0 0 0,0 1 0,0 0 0,0 0 0,1 0 0,-1 1 0,1-1 0,-1 0 0,1 1 0,-1-1 0,1 1 0,-1 0 0,1 0 0,-1 1 0,0 0 0,1-1 0,4 2 0,-5-1 0,-1-1 0,0 1 0,0 0 0,0-1 0,0 1 0,0 0 0,0 1 0,-1-1 0,1 0 0,0 0 0,0 0 0,1 3 0,-1-3 0,-2 0 0,1 0 0,-1 0 0,1 1 0,0-1 0,-1 0 0,0 0 0,1 1 0,-1-1 0,0 0 0,0 0 0,0 0 0,0 0 0,0 1 0,0-1 0,0 0 0,0 1 0,0-1 0,0 0 0,-1 0 0,0 2 0,0-1 0,0-1 0,0 1 0,0-1 0,0 0 0,-1 1 0,1 0 0,0-1 0,-1 0 0,1 0 0,-1 0 0,1 0 0,-1 1 0,0-1 0,1-1 0,-1 1 0,0 0 0,-2 0 0,-6 2 0,1 0 0,-14 1 0,3 1 0,7-3-4,-1 0-1,0-1 1,-1 0-1,2-1 1,-22-1-1,-3 0-1333</inkml:trace>
</inkml:ink>
</file>

<file path=ppt/ink/ink8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69"/>
    </inkml:context>
    <inkml:brush xml:id="br0">
      <inkml:brushProperty name="width" value="0.1" units="cm"/>
      <inkml:brushProperty name="height" value="0.1" units="cm"/>
      <inkml:brushProperty name="color" value="#FFC114"/>
    </inkml:brush>
  </inkml:definitions>
  <inkml:trace contextRef="#ctx0" brushRef="#br0">232 55 24575,'-2'-2'0,"1"1"0,-1-1 0,0 1 0,0 0 0,0 0 0,1 0 0,-1-1 0,-1 1 0,2 0 0,-2 1 0,-2-2 0,2 1 0,-1-1 0,0-1 0,0 1 0,0 0 0,0-1 0,-4-4 0,-9-6 0,15 12 0,0 0 0,0 0 0,0 1 0,1-1 0,-2 0 0,1 1 0,0-1 0,0 1 0,0 0 0,0 0 0,0-1 0,-1 1 0,1 0 0,0 0 0,0 1 0,0-1 0,-4 1 0,2 0 0,1 0 0,-1 0 0,1 0 0,0 0 0,0 0 0,0 1 0,0 0 0,0 0 0,0-1 0,-3 4 0,3-2 0,-1-1 0,1 0 0,-1 0 0,0 0 0,1 0 0,-1-1 0,-1 0 0,-3 2 0,2-2 0,2 1 0,-1 0 0,0-1 0,1 2 0,-8 3 0,12-6 0,0 0 0,-1 0 0,1 0 0,0 0 0,0 1 0,-1-1 0,1 0 0,0 0 0,-1 1 0,1-1 0,0 0 0,0 0 0,0 0 0,0 0 0,-1 1 0,1-1 0,0 0 0,0 0 0,0 0 0,0 1 0,0-1 0,0 0 0,0 0 0,0 0 0,-1 1 0,1-1 0,0 0 0,0 0 0,0 1 0,0-1 0,0 0 0,0 0 0,0 0 0,0 1 0,0-1 0,1 0 0,9 2 0,18-6 0,-18 2 45,1 1-1,13-1 1,13-1-1544</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7:09.740"/>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1,'0'1893,"0"-2058,0 337,0-187,0 6</inkml:trace>
</inkml:ink>
</file>

<file path=ppt/ink/ink8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51"/>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0,'1024'0,"-1020"0</inkml:trace>
</inkml:ink>
</file>

<file path=ppt/ink/ink8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52"/>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0,0 0,-2 0,2 0,-1 0,1 0,0 0,0 0,0 0,-1 0</inkml:trace>
</inkml:ink>
</file>

<file path=ppt/ink/ink8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53"/>
    </inkml:context>
    <inkml:brush xml:id="br0">
      <inkml:brushProperty name="width" value="0.05" units="cm"/>
      <inkml:brushProperty name="height" value="0.05" units="cm"/>
      <inkml:brushProperty name="color" value="#E71224"/>
    </inkml:brush>
  </inkml:definitions>
  <inkml:trace contextRef="#ctx0" brushRef="#br0">0 14 24575,'197'0'0,"-192"-1"0,0 1 0,0-1 0,0 0 0,9-3 0,17-2 0,-10 6 0,33 3 0,-41-3 0,13 2 0,57 3 0,-29-8 0,-35 2 0,43 1 0,27 3 0,94 4 0,-171-8 0,-1 1 0,12-3 0,-14 1 0,4 1 13,-1 0-1,21 2 0,-7 0-1414</inkml:trace>
</inkml:ink>
</file>

<file path=ppt/ink/ink8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54"/>
    </inkml:context>
    <inkml:brush xml:id="br0">
      <inkml:brushProperty name="width" value="0.2" units="cm"/>
      <inkml:brushProperty name="height" value="0.2" units="cm"/>
      <inkml:brushProperty name="color" value="#E71224"/>
    </inkml:brush>
  </inkml:definitions>
  <inkml:trace contextRef="#ctx0" brushRef="#br0">1 1317 24575,'0'-2'0,"1"0"0,-1 0 0,1 0 0,-1 0 0,2 0 0,-2 0 0,1 0 0,1 0 0,-1 0 0,0 0 0,0 1 0,4-4 0,8-12 0,-2-14 0,-8 23 0,-1 2 0,1-2 0,0 1 0,8-13 0,-8 15 0,0 1 0,0-1 0,-1 0 0,-1 0 0,1 0 0,0-1 0,-1 1 0,0 0 0,0-11 0,0 14 0,-1 0 0,1-1 0,-1 0 0,2 1 0,-1 0 0,0-1 0,0 1 0,0 0 0,4-4 0,-4 5 0,1-1 0,-1 0 0,1-1 0,-1 1 0,-1 0 0,2 0 0,-1-1 0,-1 1 0,1 0 0,0 0 0,-1-5 0,0 5 0,0 1 0,0-1 0,0 0 0,0 0 0,0 1 0,0-1 0,0 0 0,1 0 0,-1 0 0,1 1 0,0-1 0,-1 0 0,1 1 0,0-1 0,0 1 0,0-1 0,1 1 0,-1-1 0,0 1 0,2-2 0,-2 2 0,0 0 0,0 0 0,-1-1 0,1 1 0,-1-1 0,1 1 0,0 0 0,-1-1 0,0 0 0,0 1 0,1 0 0,-1-1 0,0-1 0,0 1 0,0 0 0,0 0 0,0 0 0,0 1 0,1-2 0,0 2 0,-1-1 0,3-3 0,0-1 0,1-1 0,-1 0 0,0 0 0,-1 0 0,0 0 0,0 0 0,-1 0 0,1-12 0,-1 16 0,0-2 0,0 2 0,1-1 0,-1 0 0,4-4 0,2-9 0,-2 5 0,-1 1 0,10-16 0,-14 26 0,8-14 0,-8 14 0,0 1 0,0 0 0,1-1 0,-1 1 0,0-1 0,0 1 0,0 0 0,0-1 0,0 1 0,0-1 0,0 1 0,0 0 0,0-1 0,0 0 0,0 1 0,0-1 0,0 1 0,0 0 0,0-1 0,0 1 0,0-1 0,0 1 0,-1 0 0,1-1 0,0 1 0,0 0 0,0-1 0,-1 1 0,1 0 0,-1-1 0,1 1 0,-1 0 0,1 0 0,0 0 0,0 0 0,0 0 0,-1 0 0,1 0 0,0 0 0,-1 0 0,1 0 0,0 0 0,0 0 0,0 0 0,0 0 0,-1 0 0,1 0 0,0 1 0,0-1 0,0 0 0,0 0 0,0 0 0,-1 0 0,1 0 0,0 0 0,0 1 0,0-1 0,-1 0 0,1 0 0,0 0 0,0 0 0,0 1 0,0-1 0,0 0 0,0 0 0,0 0 0,0 0 0,0 1 0,0-1 0,0 0 0,0 0 0,0 0 0,0 1 0,0-1 0,0 0 0,0 0 0,0 0 0,0 0 0,0 1 0,0-1 0,1 0 0,-1 0 0,0 1 0,1-1 0,-1 1 0,0-1 0,0 0 0,0 0 0,0 0 0,0 1 0,0-1 0,0 0 0,1 0 0,-1 0 0,0 0 0,0 1 0,0-1 0,0 0 0,1 0 0,-1 0 0,0 0 0,1 0 0,-1 0 0,0 1 0,0-1 0,0 0 0,1 0 0,-1 0 0,0 0 0,0 0 0,1 0 0,-1 0 0,1 0 0,-1 0 0,0 0 0,0 0 0,0 0 0,1 0 0,-1 0 0,0 0 0,0 0 0,1 0 0,-1-1 0,0 1 0,1 0 0,-1 0 0,0 0 0,0 0 0,0 0 0,1 0 0,-1-1 0,0 1 0,0 0 0,0 0 0,0 0 0,0 0 0,1-1 0,-1 1 0,0 0 0,0 0 0,1-1 0,-1 0 0,1 0 0,-1 0 0,1 0 0,0 1 0,-1-1 0,1 0 0,-1 0 0,0 0 0,0 0 0,1 0 0,-1 0 0,1 0 0,-1 0 0,0 0 0,0 0 0,0-2 0,1-9 0,-1 12 0,0-1 0,0 1 0,1 0 0,-1 0 0,0-1 0,1 1 0,-1 0 0,0 0 0,0 0 0,0-1 0,1 1 0,-1 0 0,0 0 0,0 0 0,0 0 0,1-1 0,-1 1 0,1 0 0,-1 0 0,0 0 0,0 0 0,1 0 0,-1 0 0,0 0 0,1 0 0,-1 0 0,1 0 0,-1 0 0,0 0 0,0 0 0,1 0 0,-1 0 0,0 0 0,0 0 0,1 0 0,-1 0 0,1 0 0,-1 1 0,1 2 0,-10-1 0,9-2 0,-1 0 0,0 0 0,0 1 0,0-1 0,0 0 0,0-1 0,1 1 0,-1 0 0,0 0 0,0 0 0,0 0 0,0 0 0,-1-1 0,2 1 0,0 0 0,0-1 0,0 1 0,-1 0 0,1 0 0,0 0 0,-1-1 0,1 1 0,0 0 0,0 0 0,0-1 0,0 1 0,0 0 0,0 0 0,0-1 0,-1 1 0,1 0 0,0 0 0,0-1 0,0 1 0,0 0 0,0-1 0,0 1 0,0 0 0,1-4 0,0 2 0,0-1 0,0 0 0,1 0 0,2-4 0,5-11 0,-7 13 0,-1 0 0,1 1 0,1-1 0,3-5 0,-5 7 0,2-1 0,-1 0 0,-1 0 0,1 0 0,-1 1 0,1-7 0,-1 8 0,-1-1 0,1 1 0,0 0 0,-1 0 0,1 0 0,1 0 0,-2 0 0,1 0 0,1 0 0,1-1 0,5-10 0,-7 11 0,0 0 0,0 1 0,-1-1 0,0-1 0,0 2 0,1-1 0,-1 0 0,-1-4 0,1 4 0,0 0 0,0 0 0,0 0 0,0 0 0,1 0 0,-1 0 0,0 0 0,3-3 0,-1-1 0,1 1 0,-2-1 0,1 0 0,1-6 0,0-2 0,4 2 0,-7 11 0,2 0 0,-2 0 0,1 0 0,-1 0 0,1-1 0,0 1 0,-1 0 0,1 0 0,-1 0 0,0 0 0,0 0 0,1-3 0,0 1 0,-1 0 0,1 0 0,-1 0 0,2-1 0,-2 2 0,1-1 0,1 0 0,-1 0 0,1 0 0,4-4 0,-4 4 0,0 0 0,0-1 0,0 1 0,0 0 0,0-1 0,-1 0 0,2-6 0,-1 3 0,0-1 0,0 0 0,2 0 0,6-12 0,-2 3 0,1-3 0,-6 12 0,0 1 0,0 0 0,7-10 0,19-32 0,-11 27 0,-9 10 0,-7 10 0,-5 4 0,2-4 0,1 2 0,0 0 0,-1-1 0,1 1 0,0 0 0,0 0 0,0-1 0,0 1 0,0 0 0,0 0 0,0 0 0,0-1 0,-1 1 0,1 0 0,0 0 0,0 0 0,0 0 0,0 0 0,-1-1 0,1 1 0,0 0 0,-1 0 0,1-1 0,0 1 0,0 0 0,0 0 0,-1 0 0,1 0 0,0 0 0,0 0 0,-1 0 0,1 0 0,0 0 0,-1 0 0,1 0 0,0 0 0,0 0 0,-1 0 0,1 0 0,0 0 0,0 0 0,0 0 0,-1 0 0,1 0 0,-1 1 0,1-1 0,0 0 0,0 0 0,0 1 0,-1-1 0,1 0 0,0 0 0,0 0 0,0-1 0,0-2 0,1 1 0,0-1 0,0 0 0,0 1 0,0-1 0,0 0 0,1 1 0,3-5 0,-2 3 0,1 0 0,-1-1 0,0 1 0,0-1 0,-1 1 0,1-1 0,2-8 0,-2 5 0,3-5 0,1 1 0,12-16 0,-7 8 0,-10 17 0,-1 0 0,1 1 0,-1-2 0,0 1 0,1-5 0,-2 6 0,1-1 0,-1 0 0,2 0 0,-2 1 0,1-1 0,1 0 0,-1 1 0,3-3 0,0-1-86,-2 3-56,-1 1 0,1 0 0,-1 1 0,1-2 0,0 2-1,0-1 1,0 0 0,3-1 0</inkml:trace>
</inkml:ink>
</file>

<file path=ppt/ink/ink8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64"/>
    </inkml:context>
    <inkml:brush xml:id="br0">
      <inkml:brushProperty name="width" value="0.05" units="cm"/>
      <inkml:brushProperty name="height" value="0.05" units="cm"/>
      <inkml:brushProperty name="color" value="#E71224"/>
    </inkml:brush>
  </inkml:definitions>
  <inkml:trace contextRef="#ctx0" brushRef="#br0">987 13 24575,'-9'1'0,"0"-1"0,-16 5 0,20-4 0,0 0 0,0 0 0,-1 0 0,1 0 0,-1-1 0,1 0 0,0 0 0,-1 0 0,1 0 0,0-1 0,-8-1 0,1-2 0,0 2 0,-1 0 0,1 0 0,-1 1 0,1-1 0,0 2 0,-22 2 0,-30-2 0,19-4 0,-30-2 0,-184 6 0,210 4 0,18-1 0,5 0 0,-10 0 0,-131-3-1365</inkml:trace>
</inkml:ink>
</file>

<file path=ppt/ink/ink8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65"/>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8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66"/>
    </inkml:context>
    <inkml:brush xml:id="br0">
      <inkml:brushProperty name="width" value="0.2" units="cm"/>
      <inkml:brushProperty name="height" value="0.2" units="cm"/>
      <inkml:brushProperty name="color" value="#E71224"/>
    </inkml:brush>
  </inkml:definitions>
  <inkml:trace contextRef="#ctx0" brushRef="#br0">0 1215 24575,'15'-4'0,"1"1"0,17-2 0,5-1 0,-24 4 0,-1 1 0,0 0 0,25 3 0,-3-1 0,88 4 0,-41-1 0,21-4 0,18 0 0,-115 1 0,-1 1 0,1-1 0,-1 0 0,0 1 0,0 0 0,9 4 0,8 3 0,-21-8 0,0-1 0,1 1 0,-1 0 0,0 0 0,0-1 0,1 1 0,-2 1 0,1-1 0,1-1 0,0 3 0,10 7 0,-13-12 0,-1 1 0,1-1 0,0-1 0,0 1 0,0 0 0,0 0 0,1-1 0,-1 1 0,1 0 0,0 0 0,-1-1 0,1-2 0,1 2 0,0 0 0,0 0 0,0 1 0,-1-2 0,1 2 0,-1-1 0,0 0 0,0 0 0,0 0 0,0 0 0,0 0 0,-1 0 0,1 0 0,-3-3 0,0-4 0,1 0 0,-3-20 0,3 18 0,-5-19 0,3 17 0,2 12 0,1-2 0,-1 2 0,2-1 0,-1-1 0,0 2 0,0-1 0,1-1 0,0 1 0,0 0 0,0-5 0,3 13 0,-3-4 0,1 0 0,0-1 0,-1 1 0,0 0 0,1 0 0,-1 0 0,0-1 0,0 1 0,1 0 0,-1 0 0,0 0 0,0-1 0,0 1 0,0 0 0,0 0 0,0 0 0,0 0 0,0 0 0,-1-1 0,1 1 0,0 0 0,-1 1 0,-2 1 0,0 0 0,0-1 0,-1 1 0,0-1 0,1 1 0,-1-1 0,0 0 0,0 0 0,0-1 0,-7 2 0,-15 8 0,23-9 0,0-1 0,0 0 0,-1 0 0,1 0 0,0 0 0,-1-1 0,0 1 0,-6-1 0,-32 0 0,19-1 0,0 1 0,-2 0 0,0 0 0,0 1 0,-33 6 0,-53 10 0,104-17 0,-9 2 0,1-1 0,-1-1 0,0-1 0,1 1 0,-1-2 0,-25-5 0,37 6 0,0 0 0,1 0 0,0 0 0,0-1 0,0 0 0,0 1 0,0-1 0,0 0 0,0 0 0,-2-2 0,4 3 0,0 0 0,0 1 0,1-1 0,-1 0 0,1 0 0,-1 0 0,0 0 0,1 0 0,-1 0 0,1 0 0,0 0 0,0 1 0,-1-1 0,1 0 0,0 0 0,-1-1 0,1 1 0,0 0 0,0 0 0,1 0 0,-1 1 0,0-1 0,1 0 0,-1 0 0,0-1 0,0 1 0,1 1 0,-1-1 0,1 0 0,0 0 0,-1 0 0,1 0 0,-1 1 0,1-1 0,1-1 0,1-1 0,0 0 0,1 0 0,0 1 0,-1-1 0,1 1 0,0-1 0,0 1 0,1 1 0,-1-1 0,0 0 0,6-1 0,3 0 0,0 1 0,21-2 0,-9 2 0,57-12 0,-55 9 0,-22 4 0,-1 0 0,1-1 0,0 1 0,0 1 0,0-1 0,9 1 0,16 2 0,49-3 0,-47-5 0,-17 2 0,8 1 0,-18 2 0,0 1 0,0-1 0,0 0 0,1 0 0,-1-1 0,7-2 0,-12 4 0,0 0 0,0 0 0,0 0 0,0 0 0,0 0 0,0 0 0,0 0 0,0 0 0,0 0 0,0 0 0,0 0 0,0 0 0,0 0 0,0 0 0,0 0 0,0 0 0,0 0 0,1-1 0,-1 1 0,0 0 0,0 0 0,0 0 0,0 0 0,0 0 0,0 0 0,0 0 0,0 0 0,0 0 0,0 0 0,0 0 0,0 0 0,0 0 0,0-1 0,0 1 0,0 0 0,-1 0 0,1 0 0,0 0 0,0 0 0,0 0 0,0-1 0,0 1 0,0 0 0,0 0 0,0 0 0,0 0 0,0 0 0,0 0 0,0 0 0,-6-3 0,-7-1 0,-4 1 0,0 1 0,0 0 0,1 2 0,-1 0 0,0 0 0,-18 3 0,17-1 0,-10 1 0,-32 0 0,26-4 0,-45-7 0,65 7 0,9 1 0,2 0 0,-1 0 0,-1-1 0,2 1 0,-6-2 0,8 2 0,0-1 0,0 1 0,1 0 0,-1-1 0,0 0 0,0 1 0,1 0 0,-1-1 0,0 1 0,1-1 0,-1 1 0,1-1 0,-1 0 0,0 1 0,1-1 0,0 1 0,-1-1 0,1 0 0,0 1 0,0-1 0,-1 0 0,1 0 0,-1 0 0,1 1 0,0-1 0,0 0 0,0 1 0,0-1 0,0-1 0,0-56 0,-1 34 0,4-34 0,1 30 0,6-38 0,0 31 0,1 1 0,18-38 0,8-18 0,-33 80 0,-1 1 0,3-18 0,2-10 0,-8 37 0,0 0 0,0 0 0,0 1 0,0-1 0,0 0 0,0 0 0,0 0 0,0 0 0,1 0 0,-1 0 0,0 0 0,0 0 0,0 0 0,0 0 0,0 0 0,0 0 0,0 0 0,0 0 0,0 0 0,0 0 0,0 0 0,0 0 0,0 0 0,0 0 0,0 0 0,0 0 0,1 0 0,-1 0 0,0 0 0,0-1 0,0 9 0,-2 10 0,-10 52 0,0 128 0,13-171 0,1-1 0,3 1 0,11 43 0,-11-49 0,-2 2 0,0-2 0,-1 25 0,18-132 0,-12 59 0,-1 0 0,-2-1 0,2-40 0,-6 9 0,-3-70 0,-1 77 0,-1-31 0,7 28 0,-2 49 0,0-1 0,0 1 0,1-1 0,0 1 0,0-1 0,5-7 0,-5 15 0,-1 6 0,-1 7 0,2 93 0,31 193 0,-8-189 0,-18-86 0,2 0 0,16 35 0,-15-38 0,4 4 0,-10-43 0,-1-158 0,-4 100 0,0 43 0,-11-60 0,-17-32 0,23 99 0,-12-40 0,13 45 0,1-1 0,1 0 0,1-28 0,2 35 0,-1 8 0,1 0 0,0-1 0,1 0 0,-1 1 0,2 0 0,2-11 0,-4 17 0,0 0 0,0 0 0,0 0 0,0 0 0,0 0 0,0 0 0,0 0 0,0 0 0,0 0 0,0 0 0,0-1 0,0 1 0,0 0 0,0 0 0,0 0 0,0 0 0,0 0 0,0 0 0,1 0 0,-1 0 0,0 0 0,0 0 0,0 0 0,0 0 0,0 0 0,0 0 0,0 0 0,0 0 0,0 0 0,1 0 0,-1 0 0,0 0 0,0 0 0,0 0 0,0 0 0,0 0 0,0 0 0,0 0 0,0 0 0,0 0 0,0 0 0,0 0 0,0 0 0,0 0 0,0 0 0,0 0 0,0 0 0,0 0 0,1 0 0,-1 0 0,0 0 0,0 0 0,0 0 0,0 0 0,0 0 0,0 1 0,0-1 0,0 0 0,0 0 0,4 6 0,3 10 0,-6-14 0,58 174 0,-36-98 0,-17-51 0,6 47 0,-7-34 0,9 27 0,13 47 0,-10-51 0,-12-47 0,3 30 0,-9-73 0,-34-177 0,-2-12 0,-1 70 0,32 127 0,-31-118 0,34 125 0,-6-27 0,9 36 0,0 0 0,-1 0 0,2 1 0,-1-1 0,0 0 0,0 0 0,1 0 0,-1 1 0,2-1 0,-2 1 0,4-5 0,1-1 0,-2-1 0,1 1 0,3-11 0,4-10 0,-11 29 0,0 0 0,0-1 0,0 1 0,0 0 0,0 0 0,0 0 0,0 0 0,0 0 0,0 0 0,0 0 0,0-1 0,0 1 0,0 0 0,1 0 0,-1 0 0,0 0 0,0 0 0,0 0 0,0 0 0,1 0 0,-1 0 0,0 0 0,0-1 0,0 1 0,0 0 0,0 0 0,0 0 0,0 0 0,0 0 0,1 0 0,-1 0 0,0 0 0,0 0 0,0 0 0,0 0 0,0 0 0,0 0 0,1 0 0,-1 0 0,0 0 0,0 0 0,0 0 0,1 0 0,-1 0 0,4 6 0,3 10 0,-6-15 0,10 26 0,-7-20 0,-1 0 0,0 0 0,-1 0 0,3 15 0,-4-15 0,1 0 0,0 0 0,3 7 0,2 10 0,1 2 0,-4-14 0,3 23 0,0 3 0,0-3 0,4 22 0,-9-43 0,1 24 0,0-6 0,1 32 0,2-6 0,2-23 0,-4-7 0,3 35 0,-7-62 0,5 33 0,-2-23 0,0 21 0,-3-19 0,1 0 0,1 0 0,0 0 0,1 1 0,0-2 0,8 19 0,-7-18 0,1 1 0,-2-1 0,-1 1 0,2 17 0,-4-23 0,1-1-341,1 0 0,-1 0-1,3 7 1</inkml:trace>
</inkml:ink>
</file>

<file path=ppt/ink/ink8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55"/>
    </inkml:context>
    <inkml:brush xml:id="br0">
      <inkml:brushProperty name="width" value="0.2" units="cm"/>
      <inkml:brushProperty name="height" value="0.2" units="cm"/>
      <inkml:brushProperty name="color" value="#E71224"/>
    </inkml:brush>
  </inkml:definitions>
  <inkml:trace contextRef="#ctx0" brushRef="#br0">1 108 24575,'1'-4'0,"-1"0"0,1 1 0,1-1 0,-1 1 0,0-1 0,1 1 0,0 0 0,0-1 0,0 1 0,0 0 0,5-4 0,-3 2 0,27-39 0,-30 43 0,0 0 0,0 0 0,-1 0 0,1 0 0,0 0 0,0 1 0,0-1 0,0 0 0,0 1 0,0-1 0,0 0 0,0 1 0,0-1 0,0 1 0,0 0 0,1-1 0,-1 1 0,0 0 0,1-1 0,0 1 0,-2 1 0,1-1 0,0 0 0,0 0 0,-1 1 0,1-1 0,0 0 0,0 1 0,-1-1 0,1 1 0,-1-1 0,1 1 0,0-1 0,-1 1 0,1-1 0,-1 1 0,0-1 0,1 1 0,0 0 0,-1 0 0,0 0 0,0-1 0,1 1 0,-1 0 0,0-1 0,0 1 0,0 0 0,0-1 0,0 2 0,11 60 0,-8-36 0,1 49 0,-4-72 0,1-2 0,-1 1 0,1 0 0,-1 0 0,0 0 0,1 0 0,1 2 0,-2-4 0,0 0 0,0 0 0,0 0 0,0 0 0,0 0 0,0 1 0,0-1 0,0 0 0,0 0 0,0 0 0,0 0 0,0 0 0,0 0 0,0 0 0,0 0 0,0 0 0,0 0 0,1 0 0,-1 0 0,0 0 0,0 0 0,0 1 0,0-1 0,0 0 0,1 0 0,-1 0 0,0 0 0,0 0 0,0 0 0,0 0 0,0 0 0,0 0 0,0 0 0,0 0 0,0 0 0,0 0 0,0 0 0,1 0 0,-1 0 0,0 0 0,0 0 0,0 0 0,0 0 0,0 0 0,0 0 0,0 0 0,0-1 0,3-8 0,-3 10 0,0 4 0,0 0 0,0 0 0,0 0 0,1 0 0,0 0 0,0-1 0,1 1 0,1 5 0,-2-7 0,1 0 0,-1-1 0,-1 1 0,1 0 0,0 0 0,-1 0 0,0-1 0,0 1 0,0 0 0,-1 6 0,0-5 0,1 0 0,0 0 0,0 0 0,2 7 0,-1-5 0,0 0 0,0 1 0,-1 10 0,0-11 0,0 0 0,0 0 0,0 0 0,3 8 0,1-4 0,-3-7 0,0 1 0,0-1 0,0 1 0,0 0 0,-1-1 0,1 6 0,6 48 0,-8-44 0,1 22 0,0-33 0,0 0 0,1 0 0,0 1 0,-1-1 0,1 0 0,-1 0 0,1 0 0,0 0 0,0 1 0,1-1 0,1 2 0,-4-24 0,-1 15 0,1 0 0,0 0 0,0 0 0,-1 0 0,2-9 0,-4-17 0,-4-14 0,7 38 0,-1-1 0,2 1 0,0-13 0,-1-8 0,-1 13 0,2 9 0,-1 1 0,1-2 0,-3-5 0,-2-3 0,1 0 0,1 0 0,1 0 0,-1-27 0,-1 113 0,-3 31 0,7-64 0,0 37 0,2-66 0,1 1 0,-1-1 0,1 1 0,1-1 0,-1 0 0,2 0 0,-1-1 0,2 1 0,7 9 0,-10-14 0,8 10 0,-11-14 0,0 0 0,0 0 0,1 0 0,-1 1 0,1-1 0,-1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0,3 8 0,-2 8 0,-1-10 0,-1 2 0,1 0 0,1 0 0,-1 0 0,2-1 0,2 10 0,0-2 0,-1 0 0,-1 0 0,0 20 0,-1-17 0,0 12 0,-1-20 0,0 0 0,0 0 0,5 18 0,0-8 0,3 36 0,-5-32 0,1 25 0,-4-34 0,5 20 0,-2-21 0,0 21 0,-3-30-195,0-1 0,1 1 0,-1-1 0,2 1 0,-1-1 0,2 4 0</inkml:trace>
</inkml:ink>
</file>

<file path=ppt/ink/ink8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56"/>
    </inkml:context>
    <inkml:brush xml:id="br0">
      <inkml:brushProperty name="width" value="0.2" units="cm"/>
      <inkml:brushProperty name="height" value="0.2" units="cm"/>
      <inkml:brushProperty name="color" value="#E71224"/>
    </inkml:brush>
  </inkml:definitions>
  <inkml:trace contextRef="#ctx0" brushRef="#br0">49 335 24575,'0'-5'0,"0"-1"0,0 0 0,0 0 0,-1 0 0,1 1 0,-2-1 0,-1-6 0,1 5 0,0-1 0,1 0 0,0 1 0,0-1 0,1-8 0,-2-16 0,2 31 0,0-3 0,-1-1 0,0 1 0,0-1 0,0 1 0,-3-8 0,-2-10 0,3 6 0,2 9 0,0 1 0,0-1 0,1-11 0,0 11 0,0 0 0,-1 0 0,-2-11 0,0-1 51,2 15-334,0 0 0,1 0 0,-1 0-1,-3-7 1</inkml:trace>
</inkml:ink>
</file>

<file path=ppt/ink/ink8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57"/>
    </inkml:context>
    <inkml:brush xml:id="br0">
      <inkml:brushProperty name="width" value="0.2" units="cm"/>
      <inkml:brushProperty name="height" value="0.2" units="cm"/>
      <inkml:brushProperty name="color" value="#E71224"/>
    </inkml:brush>
  </inkml:definitions>
  <inkml:trace contextRef="#ctx0" brushRef="#br0">0 14 24575,'2'-1'0,"1"-1"0,-1 0 0,1 1 0,0 0 0,-1 0 0,0 0 0,1 0 0,0 0 0,5-1 0,-7 3 0,-1 0 0,0 0 0,1 0 0,0 1 0,-1-1 0,0 0 0,0 0 0,0 1 0,0-1 0,0 2 0,0 4 0,4 4-1365</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2:57:09.741"/>
    </inkml:context>
    <inkml:brush xml:id="br0">
      <inkml:brushProperty name="width" value="0.1" units="cm"/>
      <inkml:brushProperty name="height" value="0.1" units="cm"/>
      <inkml:brushProperty name="color" value="#E71224"/>
    </inkml:brush>
  </inkml:definitions>
  <inkml:trace contextRef="#ctx0" brushRef="#br0">1 1 24575,'6'1'0,"0"-1"0,1 1 0,-1 0 0,0 1 0,0 0 0,0-1 0,10 6 0,-9-3 0,1-1 0,0-1 0,13 4 0,-2-4-93,-14-1-23,0-1 0,1 1 1,-1 0-1,0 0 1,0 1-1,0-1 0,1 1 1,-1 0-1,-1 1 1,6 2-1</inkml:trace>
</inkml:ink>
</file>

<file path=ppt/ink/ink8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58"/>
    </inkml:context>
    <inkml:brush xml:id="br0">
      <inkml:brushProperty name="width" value="0.1" units="cm"/>
      <inkml:brushProperty name="height" value="0.1" units="cm"/>
      <inkml:brushProperty name="color" value="#E71224"/>
    </inkml:brush>
  </inkml:definitions>
  <inkml:trace contextRef="#ctx0" brushRef="#br0">0 68 24575,'1'0'0,"1"-1"0,-1 0 0,0 1 0,0-2 0,0 2 0,0-1 0,1 0 0,-2 0 0,1 0 0,0 0 0,1-1 0,6-6 0,-4 5 0,0 0 0,0 1 0,0-1 0,-1-1 0,1 1 0,-1-1 0,0 1 0,0-1 0,-1 0 0,0 1 0,4-9 0,-7 14 0,1 0 0,-1 0 0,0 0 0,0 1 0,1-1 0,0 0 0,0 0 0,-1 1 0,1-1 0,0 0 0,1 0 0,-1 1 0,0-1 0,1 0 0,-1 0 0,1 1 0,0-1 0,0 0 0,0 0 0,0 0 0,3 3 0,4 12 0,-8-17 0,1 1 0,-1-1 0,0 1 0,0-1 0,0 1 0,1-1 0,-1 1 0,0-1 0,0 1 0,0 0 0,0-1 0,0 1 0,0-1 0,0 1 0,0-1 0,0 1 0,0-1 0,0 1 0,0-1 0,-1 1 0,1-1 0,0 1 0,0-1 0,0 1 0,-1-1 0,1 0 0,0 1 0,-1 0 0,1-1 0,-1 1 0,0-2 0,1-1 0,-1 0 0,0 0 0,1 1 0,0-1 0,0 0 0,-1 1 0,1-1 0,1-3 0,-1 5 0,-4-19 131,1 6-1627</inkml:trace>
</inkml:ink>
</file>

<file path=ppt/ink/ink8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59"/>
    </inkml:context>
    <inkml:brush xml:id="br0">
      <inkml:brushProperty name="width" value="0.05" units="cm"/>
      <inkml:brushProperty name="height" value="0.05" units="cm"/>
      <inkml:brushProperty name="color" value="#E71224"/>
    </inkml:brush>
  </inkml:definitions>
  <inkml:trace contextRef="#ctx0" brushRef="#br0">1 1 24575,'7'0'0,"-6"0"0,-1 0 0,1 0 0,0-1 0,0 1 0,-1 0 0,1 0 0,0 0 0,-1 0 0,1 0 0,0 0 0,0 0 0,-1 1 0,1-1 0,-1 0 0,1 0 0,0 0 0,-1 0 0,1 1 0,0-1 0,0 0 0,-1 1 0,0-1 0,1 0 0,-1 1 0,1-1 0,0 1 0,-1-1 0,0 0 0,1 1 0,-1-1 0,0 1 0,1-1 0,-1 1 0,1-1 0,-1 1 0,0 0 0,0 0 0,0-1 0,0 1 0,1-1 0,-1 1 0,0 1 0,2 9 0,1 2 0,-1 20 0,6 2 0,-4 55 0,-3-82-9,0 1 1,1 0-1,1 0 0,0-1 0,0 1 0,6 11 0,2 3-1294</inkml:trace>
</inkml:ink>
</file>

<file path=ppt/ink/ink8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62"/>
    </inkml:context>
    <inkml:brush xml:id="br0">
      <inkml:brushProperty name="width" value="0.05" units="cm"/>
      <inkml:brushProperty name="height" value="0.05" units="cm"/>
      <inkml:brushProperty name="color" value="#E71224"/>
    </inkml:brush>
  </inkml:definitions>
  <inkml:trace contextRef="#ctx0" brushRef="#br0">65 1 24575,'-1'0'0,"-1"0"0,1 0 0,-1 1 0,1-1 0,-1 0 0,1 1 0,-1-1 0,1 1 0,-1-1 0,1 1 0,-1 0 0,1-1 0,-1 1 0,1 0 0,0 0 0,0 0 0,0 0 0,-1 0 0,2 0 0,-2 0 0,0 3 0,-2 1 0,1 1 0,0 0 0,-3 10 0,0-4 0,-5 15-1365</inkml:trace>
</inkml:ink>
</file>

<file path=ppt/ink/ink8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63"/>
    </inkml:context>
    <inkml:brush xml:id="br0">
      <inkml:brushProperty name="width" value="0.05" units="cm"/>
      <inkml:brushProperty name="height" value="0.05" units="cm"/>
      <inkml:brushProperty name="color" value="#E71224"/>
    </inkml:brush>
  </inkml:definitions>
  <inkml:trace contextRef="#ctx0" brushRef="#br0">13 1 24575,'-1'0'0,"0"1"0,0-1 0,-1 1 0,1 1 0,-1-1 0,1 1 0,-1 1 0,2 0 0,-1-1 0,0 0 0</inkml:trace>
</inkml:ink>
</file>

<file path=ppt/ink/ink8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60"/>
    </inkml:context>
    <inkml:brush xml:id="br0">
      <inkml:brushProperty name="width" value="0.05" units="cm"/>
      <inkml:brushProperty name="height" value="0.05" units="cm"/>
      <inkml:brushProperty name="color" value="#E71224"/>
    </inkml:brush>
  </inkml:definitions>
  <inkml:trace contextRef="#ctx0" brushRef="#br0">31 0 24575,'0'1'0,"0"0"0,0-1 0,0 1 0,0-1 0,-1 1 0,1 0 0,0-1 0,-1 1 0,1-1 0,0 1 0,-1-1 0,1 1 0,0-1 0,-1 1 0,0 0 0,1-1 0,0 1 0,-1-1 0,1 0 0,-1 1 0,0-1 0,1 0 0,-1 1 0,-1-1 0,2 1 0,-1-1 0,0 1 0,0-1 0,1 1 0,-1 0 0,0-1 0,0 1 0,1 0 0,-1 0 0,1-1 0,-1 2 0,-1 4 0,4-12 0,-1-2 0,-1 8 0,0 0 0,0 0 0,0-1 0,0 1 0,0 0 0,-1 0 0,1 0 0,0 0 0,-1 0 0,1 0 0,0 0 0,0 0 0,0 0 0,0 0 0,0 0 0,-1 0 0,1 0 0,0 0 0,0 0 0,0 0 0,0 0 0,-1 0 0,1 0 0,0 0 0,0 0 0,-1 0 0,1 0 0,0 0 0,0 1 0,0-1 0,0 0 0,0 0 0,0 0 0,-1 0 0,1 0 0,0 0 0,0 0 0,0 1 0,0-1 0,0 0 0,0 0 0,0 0 0,0 0 0,0 0 0,0 1 0,-2 0 9,2 0-1,-1 1 1,0-1-1,0 0 1,1 0 0,0 0-1,-1 1 1,1-1-1,0 1 1,0-1-1,-1 0 1,1 0-1,0 3 1,2 17-1494</inkml:trace>
</inkml:ink>
</file>

<file path=ppt/ink/ink8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61"/>
    </inkml:context>
    <inkml:brush xml:id="br0">
      <inkml:brushProperty name="width" value="0.05" units="cm"/>
      <inkml:brushProperty name="height" value="0.05" units="cm"/>
      <inkml:brushProperty name="color" value="#E71224"/>
    </inkml:brush>
  </inkml:definitions>
  <inkml:trace contextRef="#ctx0" brushRef="#br0">23 0 24575,'0'1'0,"-1"0"0,1 0 0,0 0 0,-1 0 0,1 0 0,0 0 0,-1 0 0,1 0 0,-1 0 0,0 0 0,0 1 0,0-2 0,0 1 0,1 0 0,-1 0 0,1 0 0,-1 1 0,1-2 0,-1 1 0,1 0 0,0 0 0,-1 1 0,1 0 0,-5 21 133,0-4-1631</inkml:trace>
</inkml:ink>
</file>

<file path=ppt/ink/ink8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45"/>
    </inkml:context>
    <inkml:brush xml:id="br0">
      <inkml:brushProperty name="width" value="0.05" units="cm"/>
      <inkml:brushProperty name="height" value="0.05" units="cm"/>
    </inkml:brush>
  </inkml:definitions>
  <inkml:trace contextRef="#ctx0" brushRef="#br0">34 4014 24575,'1'-9'0,"0"0"0,1-1 0,-1 1 0,2 0 0,5-12 0,-1-2 0,39-128 0,10-72 0,-41 134 0,-7 31 0,33-143 0,20-115 0,-55 278 0,49-277 0,-1 76 0,9-40 0,-37 171 0,23-84 0,173-458 0,-167 500 0,67-157 0,-3 90 0,-67 129 0,-35 55 0,2 1 0,2 0 0,37-44 0,-36 50 0,-16 18 0,1-1 0,0 2 0,0-1 0,1 1 0,0 0 0,1 0 0,13-8 0,-20 15 0,-2 0 0,1-1 0,1 1 0,-1 0 0,-1 0 0,2 0 0,-1-1 0,0 1 0,0 0 0,0 1 0,0-1 0,0 0 0,0 0 0,0 0 0,0 1 0,0-1 0,0 0 0,0 1 0,0-1 0,0 1 0,0-1 0,0 1 0,-1 0 0,2-1 0,-2 1 0,1 0 0,-1-1 0,2 2 0,-2-2 0,1 1 0,-1 0 0,1 0 0,-1 0 0,1 0 0,-1 0 0,1 1 0,2 6 0,1 1 0,-2-1 0,4 14 0,-3-11 0,24 90 0,16 118 0,-18-21 0,-5-47 0,30 198 0,-42-305 0,41 251 0,-6-71 0,-1-10 0,2 69 0,-28-184 0,16 74 0,-8-64 0,-11-42 0,-4-35 0,15 39 0,-13-43 0,13 57 0,-19-65 0,1-1 0,0 0 0,15 27 0,-1 1 0,-2-4 0,23 66 0,-30-79 0,1-2 0,17 29 0,-19-37 0,49 97 0,4 12 0,-15-34 0,1-4 0,-41-73 0,10 29 0,0-2 0,-8-20 0,8 31 0,-13-39 0,1 0 0,1-1 0,0 0 0,11 17 0,-5-6-1365,-9-18-5461</inkml:trace>
</inkml:ink>
</file>

<file path=ppt/ink/ink8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46"/>
    </inkml:context>
    <inkml:brush xml:id="br0">
      <inkml:brushProperty name="width" value="0.05" units="cm"/>
      <inkml:brushProperty name="height" value="0.05" units="cm"/>
    </inkml:brush>
  </inkml:definitions>
  <inkml:trace contextRef="#ctx0" brushRef="#br0">34 1804 24575,'1'-8'0,"0"-1"0,1 0 0,-1 1 0,1 0 0,0-1 0,0 1 0,1 0 0,0 1 0,0-1 0,7-13 0,8-20 0,73-278 0,-86 300 0,47-140 0,-9 28 0,-22 67 0,48-107 0,-39 103 0,6-8 0,2 2 0,75-111 0,-68 114 0,-15 27 0,41-46 0,-22 30 0,-40 51 0,-1 1 0,1 0 0,0 1 0,1 1 0,-1 0 0,0 1 0,15-5 0,23-14 0,-42 22 0,1-1 0,-1 1 0,1 0 0,-1 1 0,1 0 0,0 0 0,0 1 0,-1 0 0,1 0 0,11 4 0,2 3 0,34 20 0,-29-14 0,3 3 0,-18-9 0,2-1 0,12 5 0,-8-4 0,1 1 0,-1 2 0,17 14 0,-5-5 0,3 4 0,-20-14 0,0-2 0,1 1 0,-1-2 0,2 0 0,-1-1 0,-1 0 0,15 1 0,82-4 0,-56-4 0,-43 2 0,-1-2 0,1 0 0,0 0 0,0-2 0,9-5 0,19-6 0,-21 9 0,1 1 0,0 1 0,-1 1 0,2 2 0,-2 1 0,1 0 0,24 6 0,-30-2 0,1 0 0,-2 1 0,1 0 0,0 1 0,-1 1 0,0 0 0,0 2 0,0-1 0,12 18 0,10 11 0,35 48 0,-17-23 0,-37-44 0,17 30 0,-3-3 0,-1-3 0,0 1 0,-3 1 0,26 64 0,-7 12 0,-25-79 0,-1 1 0,-3 1 0,0 1 0,-1 1 0,-1 0 0,10 94 0,-19-125 0,2 12 0,0 0 0,0 1 0,12 47 0,-10-52 0,4 34 0,3 7 0,-8-41 0,-1 1 0,3 34 0,1 5 0,-7-60-124,1 0 0,-1 0 0,0 0 0,1 0 0,-1 0 0,1 0-1,0 0 1,-1-1 0,1 1 0,1 3 0,4 1-6702</inkml:trace>
</inkml:ink>
</file>

<file path=ppt/ink/ink8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0:49.047"/>
    </inkml:context>
    <inkml:brush xml:id="br0">
      <inkml:brushProperty name="width" value="0.05" units="cm"/>
      <inkml:brushProperty name="height" value="0.05" units="cm"/>
    </inkml:brush>
  </inkml:definitions>
  <inkml:trace contextRef="#ctx0" brushRef="#br0">34 34 24575,'11'1'0,"1"0"0,13 2 0,17 2 0,5-5 0,-25 0 0,30 2 0,-45-1 0,0 0 0,0 0 0,0 1 0,1 0 0,-2 0 0,1 0 0,-1 1 0,8 4 0,13 10 0,-1 1 0,-1 2 0,36 36 0,-50-47 0,37 42 0,78 104 0,-105-123 0,26 52 0,-9-14 0,53 103 0,-35-64 0,-42-78 0,-1 0 0,10 42 0,-19-60 0,35 100 0,2 1 0,-23-62 0,43 79 0,-33-71 0,-2-5 0,35 71 0,50 124 0,-68-122 0,-6-12 0,40 137 0,-39-114 0,-15-66 0,22 89 0,-32-92 0,47 137 0,-34-135 0,10 25 0,1 9 0,-13-30 0,-4-16 0,11 29 0,37 75 0,-56-131 0,21 41 0,-26-61 0,7 12 0,19 49 0,-23-49 0,1-2 0,2 0 0,0 0 0,2-1 0,24 29 0,-38-49 0,8 7 0,-1 0 0,-2 1 0,2-1 0,-2 2 0,-1-1 0,8 18 0,29 80 0,-41-107-72,-1 1 1,1-1-1,0 0 0,-1-1 0,1 1 0,-1 0 0,2 0 0,-2 0 1,2-1-1,-2 1 0,1 0 0,0 0 0,0 0 0,0-1 0,1 1 1,-2-1-1,1 1 0,2-1 0,5 2-6754</inkml:trace>
</inkml:ink>
</file>

<file path=ppt/ink/ink8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48"/>
    </inkml:context>
    <inkml:brush xml:id="br0">
      <inkml:brushProperty name="width" value="0.1" units="cm"/>
      <inkml:brushProperty name="height" value="0.1" units="cm"/>
      <inkml:brushProperty name="ignorePressure" value="1"/>
    </inkml:brush>
  </inkml:definitions>
  <inkml:trace contextRef="#ctx0" brushRef="#br0">0 4341,'0'-4334,"0"4327</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7:38.929"/>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0,'204'743,"-203"-739</inkml:trace>
</inkml:ink>
</file>

<file path=ppt/ink/ink8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49"/>
    </inkml:context>
    <inkml:brush xml:id="br0">
      <inkml:brushProperty name="width" value="0.1" units="cm"/>
      <inkml:brushProperty name="height" value="0.1" units="cm"/>
      <inkml:brushProperty name="ignorePressure" value="1"/>
    </inkml:brush>
  </inkml:definitions>
  <inkml:trace contextRef="#ctx0" brushRef="#br0">0 0,'9347'0,"-9340"0</inkml:trace>
</inkml:ink>
</file>

<file path=ppt/ink/ink8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0:49.050"/>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8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724"/>
    </inkml:context>
    <inkml:brush xml:id="br0">
      <inkml:brushProperty name="width" value="0.1" units="cm"/>
      <inkml:brushProperty name="height" value="0.1" units="cm"/>
      <inkml:brushProperty name="color" value="#E71224"/>
    </inkml:brush>
  </inkml:definitions>
  <inkml:trace contextRef="#ctx0" brushRef="#br0">250 43 24575,'-2'-2'0,"0"0"0,0 1 0,0-2 0,0 2 0,0-1 0,0 1 0,0-1 0,-1 1 0,1-1 0,0 1 0,-1 0 0,1 0 0,-1 0 0,0 0 0,1 1 0,-4-1 0,-15-4 0,0 2 0,0 1 0,-24-1 0,24 4 0,13-1 0,1 1 0,-1-1 0,1 0 0,0-1 0,-1 1 0,1-1 0,0-1 0,-10-2 0,15 3 0</inkml:trace>
</inkml:ink>
</file>

<file path=ppt/ink/ink8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725"/>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1,'0'1866,"0"-1864</inkml:trace>
</inkml:ink>
</file>

<file path=ppt/ink/ink8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726"/>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0,'1211'0,"-1207"0</inkml:trace>
</inkml:ink>
</file>

<file path=ppt/ink/ink8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727"/>
    </inkml:context>
    <inkml:brush xml:id="br0">
      <inkml:brushProperty name="width" value="0.1" units="cm"/>
      <inkml:brushProperty name="height" value="0.1" units="cm"/>
      <inkml:brushProperty name="color" value="#E71224"/>
    </inkml:brush>
  </inkml:definitions>
  <inkml:trace contextRef="#ctx0" brushRef="#br0">1 0 24575,'14'19'0,"-11"-14"0,1 0 0,0-1 0,3 9 0,-4-8 0,1 0 0,-1 0 0,6 6 0,13 9 0,-16-15 0,0 1 0,0-1 0,0 2 0,8 10 0,18 26 0,-27-37 0,0 0 0,1 0 0,9 8 0,9 9 0,-19-18 0,9 10 0,-2 1 0,20 30 0,-25-30 0,-5-13 0,-1 1 0,1 0 0,0-1 0,0 0 0,0 0 0,1 0 0,4 6 0,-5-7 0,1 1 0,-1 0 0,0 0 0,0 0 0,2 7 0,7 8 0,-8-15 0,-1 1 0,0-1 0,0 1 0,2 7 0,-3-7 0,1-1 0,0 1 0,-1 0 0,5 4 0,-4-3 0,1-1 0,0 1 0,-1 0 0,2 5 0,5 12 0,5 10 0,-11-25 0,0 1 0,0-1 0,8 12 0,-4-8 0,9 20 0,-6-12 0,1 3 0,-1-2 0,18 28 0,-16-23 0,-10-20 0,0-1 0,0 1 0,5 7 0,-4-6 0,1 0 0,-1 1 0,-1 0 0,1-1 0,-2 1 0,3 10 0,4 18 0,-1-16 0,-3-8 0,-1 0 0,2-1 0,8 15 0,-12-22 0,1-1 0,-1 1 0,0 0 0,0 0 0,0-1 0,0 4 0,0-3 0,-1-1 0,1 1 0,0 0 0,0-1 0,-1 1 0,2 0 0,1 3 0,0-2 0,0 1 0,0 0 0,-2 0 0,1 0 0,0 0 0,1 6 0,2 8 0,0 0 0,-4-13 0,1-1 0,-1 0 0,5 7 0,5 28 0,19 25 0,-3-5 0,-24-53 0,-1-4 0,-1 1 0,1-1 0,-1 1 0,2 5 0,-3-7 0,1 0 0,0-1 0,0 2 0,0-1 0,0 0 0,0-1 0,1 2 0,2 1 0,-2-2 0,-1-1 0,1 2 0,-1-1 0,0 0 0,0 0 0,0 0 0,2 5 0,-1 1 0,1 1 0,7 13 0,3 9 0,-9-20 0,1-1 0,1 1 0,0 0 0,8 10 0,-10-15 0,-1 1 0,0-1 0,4 11 0,3 7 0,14 18 0,-2 1 0,-14-23 0,-8-16 0,1-1 0,1 2 0,0-2 0,0 1 0,0 0 0,3 4 0,-8 9 0,3-16 0,1 0 0,-1-1 0,1 1 0,-1 0 0,1-1 0,-1 1 0,1 0 0,0-1 0,0 1 0,-1 0 0,1 0 0,0-1 0,1 1 0,-2-1 0,1 1 0,0-1 0,-1 1 0,1-1 0,-1 1 0,1-1 0,0 1 0,-1-1 0,1 1 0,-1-1 0,1 1 0,-1 0 0,1 0 0,-1-1 0,0 1 0,1 0 0,-1-1 0,0 1 0,0 0 0,0 0 0,1 3 0,0-2 0,0 1 0,0-1 0,0 1 0,0 0 0,1-1 0,-1 1 0,1-1 0,-1 0 0,1 0 0,2 3 0,-1-2 0,-1-1 0,0 1 0,0-1 0,0 0 0,-1 1 0,1 0 0,-1-1 0,0 1 0,1 4 0,13 34 0,-15-41-40,0 1 0,1-1 0,-1 1 0,0-1-1,1 1 1,-1-1 0,0 1 0,0-1 0,1 0 0,-1 1 0,0-1-1,1 1 1,0-1 0,-1 0 0,0 1 0,1-1 0,-1 0-1,1 1 1,-1-1 0,1 1 0,-1-1 0,1 0 0,0 0 0,-1 0-1,1 0 1,-1 1 0,1-1 0,0 0 0,-1 0 0,1 0-1,-1 0 1,1 0 0,1 0 0</inkml:trace>
</inkml:ink>
</file>

<file path=ppt/ink/ink8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728"/>
    </inkml:context>
    <inkml:brush xml:id="br0">
      <inkml:brushProperty name="width" value="0.2" units="cm"/>
      <inkml:brushProperty name="height" value="0.2" units="cm"/>
      <inkml:brushProperty name="color" value="#E71224"/>
    </inkml:brush>
  </inkml:definitions>
  <inkml:trace contextRef="#ctx0" brushRef="#br0">38 1 24575,'2'1'0,"-1"0"0,1 0 0,-1 1 0,1-2 0,-1 1 0,1 0 0,0 0 0,0 0 0,0 0 0,-1 0 0,5 0 0,-5-1 0,49 16 0,-30-10 0,-20-6 0,2 0 0,-2 1 0,1-1 0,0 0 0,0 1 0,-1 0 0,1-1 0,0 0 0,0 1 0,-1-1 0,1 1 0,-1 0 0,1-1 0,0 1 0,-1-1 0,1 1 0,-1 0 0,0-1 0,2 2 0,-4-1 0,1 0 0,-1 0 0,1-1 0,0 1 0,-1-1 0,1 1 0,0-1 0,-1 0 0,1 0 0,-1 1 0,1-1 0,-1 0 0,-1 0 0,1 0 0,-14 2 0,12-2 0,-1 1 0,0 0 0,1 0 0,-1 0 0,-6 2 0,9-2 0,1-1 0,-1 1 0,0 1 0,0-1 0,1 0 0,0 0 0,-1 0 0,1 0 0,0 1 0,-1-1 0,1 1 0,0-1 0,0 1 0,0-1 0,1 1 0,-2 3 0,1-4 0,1-1 0,0 1 0,-1 0 0,0 0 0,1 0 0,0 0 0,0 0 0,0 0 0,0 0 0,0 0 0,0-1 0,0 1 0,0 0 0,0 0 0,0 0 0,0 0 0,1 0 0,-1 0 0,1 0 0,-1-1 0,1 2 0,0-1 0,0 0 0,0-1 0,0 1 0,0-1 0,0 1 0,1 0 0,-1-1 0,0 1 0,0-1 0,0 1 0,1-1 0,-1 0 0,0 0 0,0 0 0,1 0 0,-1 0 0,2 0 0,90 0 0,-76-2 0,-15 1 0,1 0 0,0 1 0,0 0 0,0-1 0,0 1 0,0 0 0,-1 0 0,1 0 0,0 1 0,0-1 0,-1 1 0,1 0 0,0-1 0,0 1 0,0 0 0,-1 0 0,1 0 0,-1 0 0,5 4 0,-3-2 0,1 0 0,-1 1 0,0-1 0,0 2 0,0-1 0,-1 0 0,1 0 0,-1 1 0,-1-1 0,1 1 0,2 5 0,-5-9 0,0-1 0,0 0 0,0 1 0,0-1 0,0 0 0,0 0 0,0 1 0,0-1 0,0 0 0,0 1 0,-1-1 0,1 0 0,0 0 0,0 1 0,0-1 0,0 0 0,0 0 0,0 1 0,-1-1 0,1 0 0,0 0 0,-1 0 0,1 1 0,0-1 0,0 1 0,0-1 0,-1 0 0,1 0 0,-1 0 0,-12 3 0,-17-4 0,28 1 0,-81-5 0,68 5 0,4-1 0,0 1 0,-1 1 0,1 0 0,0 0 0,-14 4 0,24-5 0,-1 1 0,1 0 0,-1 0 0,1 1 0,0-1 0,0 0 0,-1 1 0,1-1 0,0 0 0,0 0 0,0 1 0,1 0 0,-1-1 0,0 1 0,0-1 0,1 1 0,0 0 0,-1-1 0,0 4 0,1-4 0,0 1 0,-1-1 0,1 0 0,0 0 0,0 1 0,-1-1 0,1 0 0,1 1 0,-1-1 0,0 1 0,1-1 0,-1 0 0,0 0 0,1 0 0,0 1 0,-1-1 0,1 0 0,-1 1 0,1-1 0,0 0 0,0 0 0,0 0 0,0 0 0,2 2 0,2-2 0,0 0 0,0 0 0,0-1 0,0 1 0,0-1 0,0 0 0,0 0 0,10-1 0,5 0 0,103 5 0,-71 1 0,-33-3 0,23 0 0,-41-2 0,1 0 0,1 1 0,-2-1 0,1 0 0,1 1 0,-2-1 0,1 1 0,0-1 0,0 1 0,0 0 0,0-1 0,0 1 0,-1 0 0,1 1 0,0-1 0,-1 0 0,1 0 0,-1 0 0,1 0 0,-1 1 0,0 0 0,0-1 0,0 0 0,0 1 0,0-1 0,1 4 0,-2-4 0,0-1 0,-1 1 0,1 0 0,0-1 0,0 1 0,0-1 0,-1 1 0,1-1 0,0 1 0,-1 0 0,1 0 0,-1-1 0,1 1 0,-1-1 0,1 1 0,-1-1 0,0 0 0,1 1 0,-1-1 0,1 1 0,-1-1 0,0 0 0,1 0 0,-1 1 0,1-1 0,-2 0 0,2 0 0,-1 0 0,1 1 0,-2-1 0,1 0 0,-27 3 0,-49 1 0,29-3 0,-46-2 0,22-3 0,72 4 0,-2 0 0,0 0 0,0 0 0,-1 0 0,2 0 0,-2 0 0,1 1 0,0-1 0,0 0 0,-3 2 0,5-2 0,-1 1 0,1-1 0,-1 1 0,0 0 0,1-1 0,-1 1 0,1 0 0,-1 0 0,1 0 0,-1-1 0,1 1 0,0 0 0,-1 0 0,1-1 0,0 1 0,0 0 0,-1 0 0,1 0 0,0-1 0,0 2 0,1-2 0,-1 1 0,0 1 0,1-1 0,-1-1 0,0 1 0,0 0 0,0-1 0,0 1 0,0 0 0,1 0 0,-1-1 0,1 1 0,-1 0 0,0-1 0,1 1 0,-1-1 0,1 1 0,0 0 0,-1-1 0,1 1 0,-1-1 0,1 0 0,0 1 0,2 1 0,-2-1 0,1 0 0,1-1 0,-1 1 0,0 0 0,0-1 0,4 1 0,4 0 0,-1 0 0,18 0 0,-23-1 0,41-1 0,56 2 0,-92-1 0,0 1 0,0 0 0,0 1 0,0-1 0,0 1 0,-1 1 0,1 0 0,-1 0 0,1 1 0,13 7 0,-13-8 0,0 1 0,1-1 0,0-1 0,0 0 0,18 2 0,-27-4 0,-88-4 0,53 1 0,0 2 0,-45 3 0,36-1 0,35-1 0,0 0 0,1 0 0,-1 0 0,1 2 0,-1-1 0,0 0 0,-13 4 0,10-1 0,6-3 0,0 1 0,0 0 0,0 0 0,0 0 0,-6 5 0,10-7 0,1 1 0,-1-1 0,1 1 0,-1-1 0,0 1 0,1-1 0,-1 1 0,1-1 0,0 1 0,-1-1 0,1 1 0,-1 0 0,1-1 0,0 1 0,0 0 0,0 0 0,0-1 0,-1 2 0,2-1 0,-1-1 0,0 1 0,0 0 0,1 0 0,-1 0 0,1 0 0,-1 0 0,0 0 0,1 0 0,-1-1 0,1 1 0,0 0 0,0 0 0,-1-1 0,1 1 0,1 1 0,0-1 0,1 0 0,-2 0 0,1 0 0,1 0 0,-2 0 0,2-1 0,-1 1 0,0 0 0,0-1 0,0 0 0,1 1 0,3-1 0,33-1 0,-18 0 0,168 6 0,-173-5 0,0 0 0,0 1 0,22 5 0,-10-3 0,6 2 0,-34-4 0,1-1 0,0 0 0,0 0 0,0 0 0,-1 0 0,2 1 0,-2-1 0,1 0 0,0 1 0,0-1 0,-1 1 0,1-1 0,-1 1 0,1-1 0,0 1 0,0-1 0,-1 1 0,0-1 0,1 1 0,0-1 0,-1 2 0,1-2 0,-1 1 0,1 0 0,-1-1 0,0 1 0,0 0 0,1-1 0,-1 1 0,0 0 0,0 0 0,0-1 0,0 3 0,-1-2 0,1 0 0,0 0 0,-1 0 0,0 0 0,0 0 0,0 1 0,1-1 0,-1 0 0,0 0 0,0-1 0,0 1 0,0 0 0,0 0 0,0 0 0,-1-1 0,1 1 0,0 0 0,0-1 0,0 1 0,-2 0 0,-6 1 0,0-1 0,-1 1 0,1-1 0,0 0 0,-1-1 0,1 0 0,-11-2 0,-10 1 0,-79-3 0,-1-1 0,91 5 0,12-1 0,0 1 0,0 0 0,0 0 0,0 0 0,-1 1 0,2 0 0,-1 1 0,-7 1 0,13-2 0,-1-1 0,2 0 0,-1 1 0,-1-1 0,2 0 0,-1 1 0,0-1 0,0 1 0,0-1 0,1 1 0,-2 0 0,2-1 0,-1 1 0,1 0 0,-1-1 0,0 1 0,1 0 0,-1 0 0,1-1 0,-1 1 0,1 0 0,-1 0 0,1 0 0,0 0 0,0 0 0,-1 0 0,1-1 0,0 1 0,0 0 0,0 0 0,0 0 0,0 0 0,0 0 0,1 0 0,-1 0 0,0 0 0,0 0 0,0-1 0,1 1 0,0 0 0,-1 0 0,0-1 0,1 2 0,-1-2 0,2 2 0,0 0 0,0 0 0,0 0 0,0 0 0,0-1 0,0 1 0,1-1 0,-1 0 0,0 1 0,1-1 0,-1 0 0,1 0 0,-1 0 0,1 0 0,-1 0 0,1-1 0,5 1 0,153 3 0,-149-3 0,0 0 0,20 4 0,-21-3 0,1 0 0,-1-1 0,14 1 0,-4-3 0,0 2 0,38 4 0,-50-4 0,0 0 0,-1-1 0,13 0 0,-13-1 0,0 1 0,-1 1 0,1-1 0,11 2 0,-19-2 0,1 0 0,-1 0 0,0 0 0,1 0 0,0 0 0,-1 0 0,0 0 0,1 1 0,-1-1 0,0 0 0,0 0 0,1 0 0,-1 0 0,1 0 0,-1 1 0,0-1 0,1 0 0,-1 0 0,0 0 0,0 1 0,0-1 0,1 1 0,-1-1 0,1 0 0,-1 0 0,0 1 0,0-1 0,0 0 0,0 1 0,0-1 0,0 0 0,1 1 0,-2 0 0,1-1 0,0 1 0,-1 0 0,0-1 0,1 1 0,0-1 0,-1 1 0,1 0 0,-1-1 0,0 1 0,1-1 0,-1 0 0,1 1 0,-2 0 0,-26 10 0,16-7 0,-2-2 0,1 0 0,0 0 0,0-1 0,0-1 0,0 0 0,-18-2 0,-9 1 0,-216 1 0,239-1 0,16 0 0,0 1 0,0 0 0,-1-1 0,1 1 0,-1 0 0,1 0 0,0 0 0,0 0 0,0 0 0,-1 0 0,1 0 0,-1 0 0,1 1 0,0-1 0,0 0 0,0 0 0,-1 1 0,1-1 0,0 1 0,0-1 0,0 1 0,0-1 0,0 1 0,-2 2 0,-2 1 0,3-2 0,-1 0 0,1 0 0,-1 1 0,2-1 0,-1 1 0,-1-1 0,0 5 0,2-6 0,1 0 0,0 0 0,0 0 0,0 0 0,0 0 0,0 0 0,0 1 0,0-1 0,0 0 0,0 0 0,0 0 0,1 0 0,-1 0 0,0 0 0,1 0 0,0 0 0,-1 0 0,1 0 0,-1 0 0,1 0 0,0 0 0,0-1 0,-1 1 0,1 0 0,1 1 0,0-1 0,0 1 0,0-1 0,0 0 0,1 1 0,-2-1 0,2 0 0,-1 0 0,1 0 0,-1 0 0,0-1 0,1 1 0,-1-1 0,1 1 0,3-1 0,5 1 0,1-1 0,11-1 0,15 1 0,58 5 0,9 1 0,-15 0 0,-21-6 0,10 0 0,-78 0 0,0 0 0,-1 0 0,2 0 0,-2 1 0,1-1 0,0 0 0,0 0 0,0 0 0,-1 1 0,2-1 0,-2 0 0,1 1 0,-1-1 0,2 1 0,-2-1 0,1 1 0,-1 0 0,1-1 0,0 1 0,-1-1 0,1 1 0,-1 0 0,1 0 0,0 1 0,0 1 0,0-1 0,0 0 0,-1 1 0,0-1 0,1 3 0,-1-1 0,0-3 0,0-1 0,0 1 0,0 0 0,0-1 0,0 1 0,0 0 0,-1-1 0,1 1 0,0-1 0,0 1 0,0 0 0,-1 0 0,0-1 0,1 1 0,0-1 0,-1 1 0,1-1 0,-1 1 0,0-1 0,1 1 0,-1-1 0,1 0 0,-1 1 0,0-1 0,1 0 0,-1 1 0,1-1 0,-1 0 0,0 0 0,0 1 0,1-1 0,-1 0 0,0 0 0,0 0 0,-1 0 0,-4 1 0,-1 0 0,1-1 0,-9-1 0,7 0 0,-25 1 0,1-2 0,-59-10 0,57 5 0,0 1 0,0 2 0,-49-1 0,65 5 0,7 0 0,1-1 0,-1 2 0,1-1 0,0 1 0,0 1 0,-1-1 0,1 1 0,-19 7 0,15-3 0,9-5 0,1 1 0,0 0 0,-1 0 0,1 0 0,-4 3 0,7-4 0,-1 1 0,1-1 0,0 0 0,0 0 0,0 0 0,0 1 0,0-1 0,0 1 0,1-1 0,-1 1 0,0-1 0,1 1 0,-1-1 0,1 1 0,0 0 0,0-1 0,-1 3 0,1-2 0,0-1 0,0 1 0,0-1 0,0 1 0,0-1 0,1 1 0,-1-1 0,0 1 0,1-1 0,-1 0 0,1 1 0,0-1 0,-1 1 0,1-1 0,0 0 0,0 0 0,0 0 0,0 0 0,0 1 0,0-1 0,1 0 0,-1 0 0,2 1 0,0-1 0,0 0 0,1 1 0,-1-2 0,0 2 0,1-2 0,-1 1 0,0 0 0,1-1 0,-1 0 0,6 0 0,476 0 0,-479 0 0,0 0 0,0 0 0,0 1 0,0 0 0,0 0 0,11 3 0,-14-3 0,-1 0 0,1 0 0,-1 0 0,0 1 0,1-1 0,-1 1 0,1-1 0,-2 1 0,2 0 0,-1-1 0,-1 2 0,1-1 0,0 0 0,0 0 0,-1 0 0,2 3 0,-2-3 0,0-1 0,-1 1 0,1 0 0,0-1 0,-1 1 0,1-1 0,-1 1 0,0 0 0,0-1 0,1 1 0,-2 3 0,1-4 0,0 0 0,-1-1 0,1 1 0,-1 0 0,0 0 0,1 0 0,-1-1 0,1 1 0,-2 0 0,2 0 0,-1-1 0,0 1 0,0 0 0,0-1 0,0 1 0,0-1 0,0 0 0,0 1 0,0-1 0,0 0 0,-2 1 0,-4 1 0,0 0 0,-1 0 0,1-1 0,-1 0 0,1 0 0,-1-1 0,-13 0 0,8-1 0,-1 0 0,0-2 0,-17-4 0,19 5 0,1-1 0,-1 2 0,-18-1 0,-15-1 0,18 0 0,-34 1 0,8 0 0,-54-3 0,93 4 0,-69 2 0,83-1 0,-1 0 0,-1 1 0,2-1 0,-1 1 0,-1 0 0,2-1 0,-1 1 0,0-1 0,0 1 0,1 0 0,-1-1 0,0 1 0,0 0 0,1-1 0,-1 1 0,1 0 0,-1 0 0,0 0 0,1 0 0,0 0 0,0 0 0,-1-1 0,1 1 0,0 0 0,0 0 0,0 2 0,-3 27 0,2-27 0,1-1 0,1 0 0,-1 1 0,0-1 0,0 0 0,1 0 0,-1 0 0,1 1 0,0-1 0,0 0 0,0 0 0,0 0 0,0 0 0,1 0 0,-1 0 0,1 0 0,-1-1 0,1 1 0,-1-1 0,1 1 0,1 0 0,-2-1 0,1 0 0,1 1 0,-1-1 0,0 0 0,0 0 0,1 0 0,-1 0 0,0-1 0,1 1 0,-1 0 0,1-1 0,0 0 0,3 1 0,298-2 0,-243-3 0,-40 1 0,23 1 0,5 2 0,36 0 0,-81 1 0,1-1 0,-1 1 0,1 0 0,-1 0 0,0 1 0,1-1 0,-1 0 0,0 1 0,0 0 0,6 3 0,-8-3 0,1-1 0,-1 2 0,0-2 0,0 1 0,0 0 0,-1 0 0,1 1 0,0-1 0,0 0 0,-1 0 0,0 1 0,0-1 0,1 1 0,-2-1 0,1 1 0,1 4 0,2 8 0,-3-12 0,0-1 0,0 0 0,-1 1 0,1 0 0,0-1 0,-1 1 0,0 0 0,0-1 0,0 4 0,0-5 0,-1-1 0,1 0 0,-1 1 0,1-1 0,0 1 0,-1-1 0,1 0 0,-1 0 0,0 1 0,1-1 0,0 0 0,-1 0 0,1 1 0,-1-1 0,0 0 0,1 0 0,-1 0 0,1 0 0,-1 0 0,0 0 0,1 0 0,-1 0 0,1 0 0,-1 0 0,0 0 0,1 0 0,-1 0 0,0 0 0,-22-4 0,18 3 0,-75-9 0,30 4 0,-46 0 0,87 6 0,-47-4 0,-14-1 0,3 1 0,-3-1 0,36 5 0,-46 0 0,52-7 0,25 6 0,0 0 0,0 0 0,0 0 0,0 0 0,0 1 0,0-1 0,0 1 0,0 0 0,0-1 0,0 1 0,0 0 0,-1 1 0,-3 0 0,6-1 0,0 0 0,1 1 0,-1-1 0,1 1 0,-1-1 0,0 1 0,1-1 0,0 1 0,-1-1 0,1 1 0,0-1 0,0 1 0,-1 0 0,1 0 0,-1-1 0,1 1 0,0 0 0,0-1 0,0 1 0,0 0 0,0-1 0,0 2 0,1 20 0,0-14 0,-1-5 0,-1 0 0,1 0 0,0 0 0,1 0 0,-1 1 0,0-1 0,1 0 0,0 0 0,0 0 0,0 0 0,1 0 0,-1 0 0,1 0 0,-1 0 0,1-1 0,0 1 0,5 4 0,-6-6 0,1 0 0,0 0 0,-1 0 0,1 1 0,0-1 0,0 0 0,0-1 0,0 1 0,0-1 0,0 1 0,1-1 0,-2 1 0,2-1 0,-1 0 0,0 0 0,0 0 0,0 0 0,3 0 0,7-1 0,-1 0 0,15-4 0,-8 2 0,31-5 0,-37 7 0,-2-1 0,2 1 0,-1 1 0,1-1 0,16 3 0,6-1 0,88-6 0,-98 6 0,2 1 0,43 7 0,-35-4 0,-19-2 0,-1 0 0,19 6 0,-23-7 0,1 0 0,-1 0 0,1-1 0,-1 0 0,21-1 0,12 1 0,-41-1 0,-1 0 0,1 1 0,-1-1 0,0 0 0,0 1 0,1-1 0,-1 1 0,0 0 0,1-1 0,-1 1 0,0 0 0,0 0 0,0 0 0,0 0 0,0-1 0,0 1 0,0 0 0,0 0 0,0 0 0,0 1 0,-1-1 0,1 0 0,-1 0 0,1 0 0,-1 0 0,1 1 0,-1 1 0,1-2 0,-1 0 0,0 0 0,0-1 0,0 1 0,0 0 0,0 0 0,0 0 0,0 0 0,0 0 0,-1-1 0,1 1 0,0 0 0,0 0 0,-1 0 0,1-1 0,-1 1 0,1 0 0,-1-1 0,1 2 0,-1-2 0,0 1 0,1-1 0,-1 1 0,0-1 0,1 1 0,-1 0 0,0-1 0,0 0 0,0 1 0,1-1 0,-2 1 0,2-1 0,-1 0 0,0 0 0,0 1 0,0-1 0,0 0 0,0 0 0,0 0 0,0 0 0,-1 0 0,-71 4 0,-100-2 0,90-3 0,-236 1 0,263 4 0,55-4 0,0 0 0,0 0 0,0 0 0,-1 0 0,1 0 0,-1 1 0,1-1 0,0 0 0,0 1 0,0 0 0,-1-1 0,1 1 0,0-1 0,0 1 0,0-1 0,-1 1 0,2 0 0,-1 0 0,-1-1 0,2 1 0,-1 0 0,0 1 0,0-2 0,1 1 0,-1 0 0,1 0 0,-1 0 0,0 0 0,1 0 0,0 1 0,-1-1 0,1 0 0,0 0 0,0 0 0,0 0 0,0 1 0,0-1 0,0 0 0,0 2 0,0-1 0,0 0 0,1 1 0,-1-1 0,0 0 0,1 0 0,0 0 0,0 0 0,0 0 0,0 0 0,0 0 0,0 0 0,1 0 0,-1 0 0,0 0 0,1-1 0,0 1 0,0 0 0,-1-1 0,1 1 0,4 1 0,2 0 0,1 0 0,0 0 0,0-1 0,0 0 0,0 0 0,1-1 0,16 0 0,70-5 0,-64 2 0,74-3 0,-44-2 0,-7 1 0,6 0 0,-40 3 0,0 1 0,1 0 0,0 2 0,-1 0 0,42 6 0,-16 7 0,-16-3 0,-24-8 0,10 1 0,-17-3 0,1 0 0,-1 0 0,1 0 0,0 0 0,-1 0 0,0 1 0,1-1 0,-1 0 0,0 0 0,1 0 0,0 1 0,-1-1 0,0 0 0,0 0 0,1 1 0,-1-1 0,0 0 0,1 0 0,-1 1 0,0 0 0,1-1 0,-1 0 0,0 1 0,0 0 0,0 0 0,-1-1 0,0 1 0,1-1 0,-1 1 0,1-1 0,-1 1 0,0-1 0,1 1 0,-1-1 0,1 1 0,-2 0 0,2-1 0,-1 0 0,1 1 0,-2-1 0,1 0 0,-16 6 0,5-4 0,1 0 0,-1-1 0,0-1 0,1 1 0,-18-3 0,-6 1 0,-202-4 0,229 5 0,1 0 0,-1-1 0,-10-2 0,2-1 0,-1 3 0,-1-1 0,0 2 0,-20 1 0,-3 0 0,21 0 0,0 1 0,-39 8 0,3-1 0,47-8 0,-26 5 0,33-6 0,-1 1 0,1 0 0,0 0 0,0 0 0,-1 0 0,2 0 0,-2 0 0,1 0 0,1 0 0,-2 1 0,-2 2 0,5-3 0,-1 0 0,1 0 0,0 0 0,-1 0 0,0 0 0,1 0 0,0 0 0,0 0 0,-1 0 0,1 0 0,0 0 0,0 0 0,0 1 0,0-1 0,0 0 0,1 0 0,-1 0 0,0 0 0,0 0 0,1 0 0,0 2 0,0-5 0,-1 1 0,0 0 0,1-1 0,0 1 0,-1 0 0,0 0 0,0 0 0,0-1 0,0 1 0,0 0 0,0-2 0,-8-12 0,8 15 0,0 0 0,0-1 0,0 1 0,-1 0 0,1 0 0,0-1 0,0 1 0,0 0 0,0 0 0,-1-1 0,1 1 0,0 0 0,-1 0 0,1 0 0,0-1 0,0 1 0,-1 0 0,1 0 0,0 0 0,-1 0 0,1 0 0,-1-1 0,1 1 0,0 0 0,0 0 0,-1 0 0,1 0 0,0 0 0,-1 0 0,1 0 0,-1 0 0,1 0 0,0 0 0,-1 0 0,1 0 0,0 0 0,0 1 0,-1-1 0,0 0 0,1 0 0,0 0 0,0 0 0,-1 0 0,1 1 0,-1-1 0,1 1 0,0 1 0,0-1 0,0 1 0,0-1 0,0 1 0,0-1 0,0 1 0,0-1 0,1 0 0,0 1 0,-1 0 0,2 1 0,2 10 0,-5-12 0,1 0 0,0 0 0,1 1 0,-1-1 0,0 0 0,0 1 0,0-1 0,1 0 0,0 0 0,-1 0 0,1 0 0,-1 0 0,1 0 0,0 1 0,-1-1 0,1 0 0,2 1 0,-2-1 0,1-1 0,0 1 0,-1 0 0,1-1 0,-1 1 0,1 0 0,0-1 0,0 0 0,0 0 0,-1 1 0,1-1 0,0 0 0,2-1 0,66 2 0,75-2 0,-27-13 0,172 10 0,-215 4 0,-66 0 0,0 1 0,0 0 0,13 3 0,-13-1 0,0-2 0,0 1 0,12-1 0,-19-1 0,-1 0 0,1 0 0,0 0 0,0 0 0,0 1 0,-1-1 0,1 0 0,0 1 0,-1-1 0,1 1 0,-1-1 0,1 1 0,-1 0 0,1 0 0,1 0 0,-1 1 0,-1 0 0,1-1 0,-1 2 0,0-1 0,1-1 0,-1 1 0,-1 1 0,2-1 0,-2 0 0,1 2 0,1 0 0,-1 0 0,0 0 0,1 0 0,0 0 0,0 0 0,0 0 0,1-1 0,-1 1 0,7 6 0,-7-8 0,0 0 0,0 0 0,-1 0 0,1 0 0,0 0 0,2 4 0,-4-6 0,0 0 0,0 0 0,0 1 0,0-1 0,0 1 0,0-1 0,0 0 0,0 0 0,0 1 0,0-1 0,0 0 0,0 0 0,0 0 0,0 1 0,0-1 0,0 0 0,0 0 0,-1 1 0,1-1 0,0 0 0,0 0 0,-1 0 0,1 1 0,0-1 0,0 0 0,0 0 0,-1 1 0,0-1 0,0 1 0,0-1 0,1 0 0,-2 0 0,2 1 0,-1-1 0,0 0 0,0 0 0,0 0 0,0 0 0,-1 0 0,-23 0 0,-24-2 0,16-1 0,-2-1 0,-7-1 0,-324 6 0,289 4 0,43-1 0,-8-1 0,-71-2 0,105-2 0,0 0 0,-13-3 0,15 1 0,0 2 0,-1 0 0,0 0 0,1 0 0,-7 1 0,12 0 0,0 0 0,0 1 0,0-1 0,0 0 0,0 1 0,0-1 0,0 1 0,1-1 0,-2 1 0,2-1 0,-1 1 0,1 0 0,-2 0 0,2-1 0,-1 1 0,1 0 0,-1-1 0,0 1 0,1 0 0,0 0 0,-1-1 0,1 1 0,0 1 0,0-2 0,-1 1 0,1 0 0,0 0 0,0 1 0,-2 27 0,2-25 0,0-1 0,0 1 0,0-1 0,1 0 0,0 1 0,0-1 0,0 0 0,1 1 0,-1-1 0,1 1 0,1 2 0,-1-4 0,0 0 0,0 0 0,0-1 0,-1 1 0,2-1 0,-1 1 0,0 0 0,0-1 0,1 0 0,-1 0 0,1 0 0,-1 0 0,0 0 0,1 0 0,0 0 0,5 0 0,11 1 0,1 0 0,-1-2 0,1 0 0,35-3 0,-22-1 0,51-2 0,38 2 0,160 4 0,-274 0 0,-1 1 0,15 2 0,-15-1 0,0-1 0,0 0 0,10 0 0,47-1 0,50-1 0,-103 0 0,4 0 0,-14 1 0,-1 0 0,0 0 0,1 1 0,0-1 0,-1 0 0,1 1 0,-1-1 0,1 0 0,-1 1 0,1-1 0,-1 0 0,1 1 0,-1-1 0,0 1 0,0 0 0,1-1 0,-1 1 0,1-1 0,-1 1 0,0-1 0,0 1 0,0-1 0,0 1 0,1 0 0,2 10 0,-2-10 0,0 0 0,-1 1 0,0-1 0,1 0 0,-1 0 0,0 1 0,0-1 0,0 1 0,0-1 0,0 2 0,0-3 0,-1 1 0,1 0 0,0 0 0,-1 0 0,0-1 0,1 1 0,-1 0 0,1-1 0,-1 1 0,0-1 0,0 1 0,1-1 0,-1 1 0,0-1 0,0 0 0,1 1 0,-2-1 0,2 0 0,-1 1 0,0-1 0,-1 0 0,-14 4 0,0-2 0,0 0 0,0-1 0,0 0 0,0-1 0,-16-2 0,-11 1 0,-65-3 0,3-1 0,-144 1 0,240 4 0,-1 1 0,-18 3 0,13-1 0,-1 0 0,-9 1 0,1-1 0,-39 1 0,-17 1 0,65-5 0,10 1 0,-1-1 0,2 0 0,-2 0 0,1-1 0,0 1 0,0-1 0,0-1 0,-6 0 0,10 1 0,-1 0 0,1 1 0,-1-1 0,1 1 0,-1 0 0,1-1 0,-1 1 0,1 0 0,-1 0 0,1 0 0,-1-1 0,1 1 0,-1 1 0,1-1 0,-1 0 0,1 0 0,-1 0 0,1 1 0,-2 0 0,2-1 0,0 1 0,0 0 0,1-1 0,-2 1 0,2 0 0,-1 0 0,1 0 0,-1 0 0,0 0 0,1-1 0,0 1 0,-1 0 0,1 0 0,0 0 0,-1 0 0,1 0 0,0 0 0,0 0 0,0 0 0,0 0 0,0 0 0,0 0 0,0 0 0,0 0 0,1 2 0,-1-2 0,0 0 0,0 0 0,0-1 0,0 1 0,1 0 0,-1 0 0,0 1 0,0-1 0,1-1 0,0 1 0,-1 0 0,1 0 0,-1 0 0,1 0 0,0-1 0,-1 1 0,1 0 0,0 0 0,0 0 0,0-1 0,0 1 0,0-1 0,0 1 0,1 0 0,1 0 0,0-1 0,0 0 0,1 1 0,-1-1 0,0 0 0,0 0 0,5 0 0,4-1 0,-3 1 0,1 1 0,14 3 0,-14-2 0,-1-1 0,15 0 0,468-1 0,-424-5 0,50 1 0,-110 4 0,-1-1 0,15-2 0,-15 1 0,1 1 0,0 0 0,8 0 0,-7 1 0,90 4 0,-53-3 33,-27-1-1431</inkml:trace>
</inkml:ink>
</file>

<file path=ppt/ink/ink8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722"/>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1,'0'1893,"0"-2058,0 337,0-187,0 6</inkml:trace>
</inkml:ink>
</file>

<file path=ppt/ink/ink8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723"/>
    </inkml:context>
    <inkml:brush xml:id="br0">
      <inkml:brushProperty name="width" value="0.1" units="cm"/>
      <inkml:brushProperty name="height" value="0.1" units="cm"/>
      <inkml:brushProperty name="color" value="#E71224"/>
    </inkml:brush>
  </inkml:definitions>
  <inkml:trace contextRef="#ctx0" brushRef="#br0">1 1 24575,'7'1'0,"0"-1"0,0 1 0,0 0 0,0 1 0,0 0 0,-1-1 0,12 6 0,-10-3 0,0-1 0,1-1 0,14 4 0,-2-4-93,-15-1-23,0-1 0,0 1 1,0 0-1,0 0 1,0 1-1,-1-1 0,1 1 1,0 0-1,-1 1 1,6 2-1</inkml:trace>
</inkml:ink>
</file>

<file path=ppt/ink/ink8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717"/>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0,'227'743,"-226"-739</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7:38.930"/>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0,'1121'0,"-1119"0</inkml:trace>
</inkml:ink>
</file>

<file path=ppt/ink/ink8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718"/>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0,'1248'0,"-1247"0</inkml:trace>
</inkml:ink>
</file>

<file path=ppt/ink/ink8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719"/>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1,'1498'0,"-1491"0</inkml:trace>
</inkml:ink>
</file>

<file path=ppt/ink/ink8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720"/>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1,'0'791,"0"-786</inkml:trace>
</inkml:ink>
</file>

<file path=ppt/ink/ink8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721"/>
    </inkml:context>
    <inkml:brush xml:id="br0">
      <inkml:brushProperty name="width" value="0.2" units="cm"/>
      <inkml:brushProperty name="height" value="0.2" units="cm"/>
      <inkml:brushProperty name="color" value="#FFC114"/>
    </inkml:brush>
  </inkml:definitions>
  <inkml:trace contextRef="#ctx0" brushRef="#br0">8 1 24575,'9'8'0,"28"22"0,-34-28 0,0 0 0,-1-1 0,1 1 0,-1 0 0,1-1 0,0 0 0,0 0 0,0 0 0,0 0 0,0 0 0,0 0 0,6 0 0,-9-1 0,0 0 0,0 0 0,0 0 0,0 0 0,0 0 0,0 0 0,0 0 0,0 0 0,1 0 0,-1 0 0,0 0 0,0 0 0,1 0 0,-1 0 0,0-1 0,0 1 0,0 0 0,0 0 0,0 0 0,0 0 0,0 0 0,0 0 0,0 0 0,0 0 0,1 0 0,-1 0 0,0 0 0,0 0 0,0-1 0,0 1 0,0 0 0,0 0 0,0 0 0,0-1 0,0 1 0,0 0 0,0 0 0,0 0 0,0 0 0,0 0 0,0 0 0,0 0 0,0-1 0,-3-5 0,-7-6 0,10 11 0,-2 1 0,2-1 0,-1 0 0,1 1 0,-1-1 0,0 0 0,1 1 0,-1-1 0,1 0 0,-1 0 0,1 0 0,-1 1 0,1-1 0,0 0 0,0 0 0,-1 0 0,1 1 0,0-1 0,0 0 0,0-2 0,1 2 0,-1 1 0,0-1 0,0 1 0,1 0 0,0-1 0,-1 1 0,1-1 0,-1 1 0,0-1 0,1 1 0,0 0 0,-1-1 0,1 1 0,-1 0 0,2 0 0,-2-1 0,1 1 0,-1 0 0,1-1 0,0 1 0,0 0 0,5 0 0,-1-1 0,0 1 0,0 0 0,1 0 0,-1 1 0,8 1 0,-1 1 0,-1-1 0,1 0 0,0 0 0,1-1 0,-1-1 0,0 0 0,1 0 0,17-3 0,-12 0 0,-1 0 0,1 1 0,19 0 0,32-4 0,-26 5 0,63 2 0,-28 12 0,-30-7 0,-28-3 0,0-1 0,24 1 0,-6-3 0,28 0 0,-29-7 0,-28 5 0,-1 0 0,0 1 0,12-1 0,56-5 0,-58 7 0,-12-1 0,-1 1 0,0 0 0,1 0 0,-1 0 0,1 0 0,-1 1 0,10 3 0,-14-4 0,0 1 0,0-1 0,0 1 0,0-1 0,0 1 0,-1 0 0,1-1 0,-1 1 0,1 0 0,0 0 0,-1 0 0,1 0 0,-1-1 0,0 1 0,1 0 0,0 0 0,-1 0 0,0 0 0,0 0 0,0 0 0,0 0 0,0 1 0,0 25 0,-1-17 0,1-5 0,1 1 0,-1-1 0,1 0 0,1 1 0,-1-1 0,1 0 0,0 0 0,0 0 0,6 7 0,-5-5 0,-3-7 0,0 0 0,0 0 0,1 1 0,-1-1 0,0 0 0,0 0 0,0 0 0,0 0 0,0 1 0,0-1 0,0 0 0,0 0 0,0 0 0,0 0 0,0 0 0,0 1 0,0-1 0,0 0 0,0 1 0,0-1 0,-1 0 0,1 0 0,0 0 0,0 0 0,0 0 0,0 1 0,0-1 0,0 0 0,0 0 0,0 0 0,0 0 0,-1 0 0,1 0 0,0 0 0,-1 1 0,1-1 0,0 0 0,0 0 0,-12 2 0,-10-3 0,-1-2 0,12 1 0,0 1 0,-13-1 0,-344 3 0,279-8 0,-356 7 0,434-1 0,-1 1 0,-19-5 0,20 2 0,0 1 0,0 1 0,-11 0 0,20 1 0,1 0 0,-1 0 0,1 0 0,-1 0 0,1 0 0,0 0 0,0 0 0,-1 1 0,1-1 0,0 0 0,-1 1 0,1-1 0,0 1 0,0-1 0,0 1 0,-1-1 0,1 2 0,-2 0 0,3-1 0,-1 0 0,0 0 0,1 0 0,0 0 0,-1 1 0,1-1 0,0 0 0,0 0 0,0 0 0,-1 1 0,1-1 0,1 1 0,-1-1 0,0 0 0,0 0 0,0 0 0,1 0 0,-1 3 0,5 12 0,-1 2 0,1 21 0,-5-35 0,0-2 0,0 0 0,0 0 0,1 0 0,-1 0 0,0 0 0,1 0 0,0 0 0,1 4 0,-1-5 0,-1-1 0,1 1 0,0 0 0,0-1 0,0 1 0,-1-1 0,2 1 0,-1-1 0,-1 1 0,2-1 0,-1 0 0,-1 1 0,2-1 0,-1 0 0,0 0 0,0 1 0,0-1 0,0 0 0,0 0 0,1 0 0,-1 0 0,1-1 0,756 0 0,-739 2 0,32 5 0,-1 0 0,-40-5 0,0-1 0,1-1 0,13-2 0,-3 1 0,-9 1 0,87-6 0,-77 8 0,-11-1 0,0 0 0,17-1 0,-27 1 0,-1 0 0,0-1 0,0 1 0,1 0 0,0 0 0,-1 0 0,0-1 0,0 1 0,1 0 0,-1-1 0,0 1 0,0 0 0,0 0 0,1-1 0,-1 1 0,0 0 0,0-1 0,1 1 0,-1 0 0,0-1 0,0 0 0,0 1 0,0 0 0,0-1 0,0 1 0,0-1 0,0 1 0,0 0 0,0-1 0,0 1 0,0 0 0,-1-1 0,1 1 0,-1-1 0,0-3 0,2 11 0,17 58 0,-16-60 0,-1-2 0,1 1 0,-1 0 0,0-1 0,0 2 0,0-2 0,-1 2 0,0-2 0,0 2 0,0 4 0,0-9 0,0 1 0,-1-1 0,1 0 0,0 1 0,0-1 0,0 0 0,0 0 0,-1 1 0,1-1 0,-1 0 0,1 1 0,0-1 0,-1 0 0,1 0 0,0 1 0,0-1 0,-1 0 0,0 0 0,1 0 0,0 0 0,-1 0 0,1 1 0,0-1 0,-1 0 0,0 0 0,-14-2 0,-11-9 0,23 10 0,0 0 0,0 0 0,0 0 0,0 0 0,0 0 0,0 1 0,0-1 0,0 1 0,-4-1 0,-33 3 0,15-1 0,-1016-1 0,1040-1 0,1 1 0,-2 0 0,2 0 0,-1 0 0,0 0 0,0 0 0,1 1 0,-1-1 0,0 0 0,0 0 0,1 0 0,-1 1 0,0-1 0,0 1 0,1-1 0,-1 0 0,1 1 0,-1-1 0,0 0 0,1 1 0,-1-1 0,1 1 0,-1-1 0,0 1 0,1-1 0,0 1 0,-1 0 0,1-1 0,0 1 0,-1-1 0,1 1 0,-1 0 0,1 0 0,0-1 0,0 1 0,0 0 0,0-1 0,0 1 0,0 1 0,0 3 0,1 0 0,0 0 0,0 0 0,4 9 0,1 7 0,-6 3 0,-1-19 0,1-1 0,-1 0 0,2 1 0,-1-1 0,2 8 0,-2-12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0,1 0 0,-1-1 0,0 1 0,7-8 0,-2 2 0,-3 5 0,1 0 0,-1 0 0,1 0 0,-1 0 0,1 1 0,-1-1 0,1 1 0,-1-1 0,1 1 0,3-1 0,29 3 0,-14-1 0,326-1 0,-254 6 0,-77-5 0,0 1 0,17 2 0,-16-1 0,-1-1 0,18 0 0,8-2 0,55-1 0,-93 1 0,0-1 0,0 0 0,0-1 0,1 1 0,6-4 0,-6 3 0,0 0 0,0 1 0,8-3 0,27-5 0,-28 6 0,0 1 0,0 0 0,0 0 0,19 0 0,3 2 0,-19-1 0,-1 1 0,1 1 0,-1 0 0,1 0 0,21 6 0,-30-6 0,0 0 0,0-1 0,0 1 0,1-1 0,-1 0 0,7 0 0,-7-1 0,0 1 0,0 0 0,0 0 0,0 1 0,11 1 0,-15-1 0,-1 0 0,0-1 0,1 1 0,-1 0 0,0 0 0,1 0 0,-1 0 0,-1 0 0,2 0 0,-1 0 0,-1 0 0,2 0 0,-2 1 0,1-1 0,-1 1 0,1-1 0,0 0 0,-1 0 0,1 1 0,-1-1 0,0 1 0,1 1 0,0 6 0,0 0 0,-1 12 0,0-16 0,3 18 0,-1-20 0,-2 0 0,1 1 0,-1 0 0,1 0 0,-1 5 0,-1-9 0,1 0 0,0 0 0,0 1 0,0-1 0,0 0 0,-1 0 0,1 0 0,0 0 0,0 0 0,-1 0 0,1 0 0,0 0 0,-1 0 0,1 0 0,0 0 0,0 0 0,-1 0 0,1 0 0,0 0 0,0 0 0,0 0 0,-1 0 0,1 0 0,-1 0 0,1 0 0,0 0 0,0 0 0,0 0 0,-1-1 0,-10-3 0,10 4 0,-19-7 0,8 2 0,0 1 0,0 0 0,0 1 0,0 0 0,-1 0 0,1 1 0,-21-1 0,-20 3 0,-30 1 0,20 7 0,30-3 0,2-1 0,8 0 0,0-1 0,-26-1 0,40-2 0,-20 0 0,1-1 0,-43-5 0,33 0 0,-67-2 0,-40 8 0,58 1 0,66 0 0,0 1 0,-27 5 0,28-3 0,0-1 0,-31 0 0,38-3 0,9-1 0,0 1 0,0 0 0,0 0 0,0 0 0,-6 1 0,9 0 0,0-1 0,1 1 0,-2-1 0,2 0 0,-1 1 0,0-1 0,0 0 0,1 1 0,-1-1 0,1 1 0,-1-1 0,0 1 0,1-1 0,-1 1 0,1-1 0,-1 1 0,0 0 0,1-1 0,0 1 0,-1 0 0,1 0 0,0 0 0,0-1 0,-1 1 0,1 0 0,0-1 0,0 1 0,-1 0 0,1 1 0,2 78 0,-2-79 0,0-1 0,1 1 0,-1 0 0,0-1 0,0 1 0,0 0 0,0-1 0,1 1 0,-1-1 0,1 1 0,-1-1 0,0 1 0,1-1 0,-1 1 0,1-1 0,-1 0 0,1 1 0,-1-1 0,1 1 0,-1-1 0,1 1 0,0-1 0,0 1 0,2-1 0,-1 1 0,-1-1 0,2 1 0,-1-1 0,0 0 0,0 0 0,0 0 0,3 0 0,1 0 0,0-1 0,0 0 0,0 0 0,0-1 0,6-1 0,-6 1 0,0 1 0,0 0 0,0-1 0,0 1 0,0 1 0,0-1 0,6 1 0,-3 0 0,-1 0 0,15-3 0,-6 1 0,-1 0 0,1 1 0,0 1 0,18 1 0,6 1 0,-25-2 0,-5 0 0,-2 0 0,2 0 0,-1 0 0,-1-2 0,2 1 0,-2-1 0,11-3 0,-15 4 0,0-1 0,0 1 0,1 1 0,-2-1 0,2 1 0,-1-1 0,1 1 0,-2 1 0,2-1 0,-1 0 0,7 2 0,-10-1 0,1 0 0,-1 1 0,0-1 0,0 0 0,0 1 0,3 2 0,-3-2 0,-1-1 0,1 0 0,-1 0 0,1 0 0,-1 0 0,1 0 0,0 0 0,0 0 0,0 0 0,-1-1 0,1 1 0,0 0 0,0-1 0,3 1 0,31 0 0,42-1 0,-21-1 0,228 1 0,-187 6 0,104-6 0,-201 0-91,0 0 0,0 0 0,1 0 0,-1 0 0,0 0 0,0 0 0,0 0 0,0 0 0,0-1 0,0 1 0,1 0 0,-2-1 0,1 0 0,2 0 0</inkml:trace>
</inkml:ink>
</file>

<file path=ppt/ink/ink8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712"/>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0,'276'793,"-276"-791</inkml:trace>
</inkml:ink>
</file>

<file path=ppt/ink/ink8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713"/>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1,'1788'0,"-1784"0</inkml:trace>
</inkml:ink>
</file>

<file path=ppt/ink/ink8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714"/>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0,'0'820,"0"-817</inkml:trace>
</inkml:ink>
</file>

<file path=ppt/ink/ink8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715"/>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1,'1486'0,"-1483"0</inkml:trace>
</inkml:ink>
</file>

<file path=ppt/ink/ink8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716"/>
    </inkml:context>
    <inkml:brush xml:id="br0">
      <inkml:brushProperty name="width" value="0.1" units="cm"/>
      <inkml:brushProperty name="height" value="0.1" units="cm"/>
      <inkml:brushProperty name="color" value="#66CC00"/>
    </inkml:brush>
  </inkml:definitions>
  <inkml:trace contextRef="#ctx0" brushRef="#br0">1465 7 24575,'4'15'0,"-2"-14"0,-2 1 0,1-1 0,-1 2 0,1-2 0,0 1 0,-1 0 0,1 2 0,0 6 0,0-9 0,-1 1 0,0-1 0,0 0 0,0 1 0,0-1 0,0 0 0,0 1 0,0-1 0,-1 2 0,1-2 0,-1-1 0,1 1 0,0-1 0,-1 0 0,1 1 0,0-1 0,-1 0 0,0 1 0,1-1 0,-1 0 0,1 1 0,-1-1 0,0 0 0,1 0 0,-1 1 0,1-1 0,-1 0 0,0 0 0,1 0 0,-1 0 0,1 0 0,-1 0 0,0 0 0,1 0 0,-1 0 0,-1 0 0,1 0 0,0 0 0,0 0 0,0 0 0,-1 0 0,1 0 0,0 0 0,0 0 0,0 0 0,-1-1 0,1 1 0,0 0 0,0-1 0,0 1 0,0 0 0,0-1 0,-2 0 0,3 0 0,-1-1 0,0 1 0,0 0 0,1 0 0,0 0 0,-1-1 0,1 1 0,0 0 0,0-1 0,-1 1 0,1-1 0,-1-5 0,1 6 0,0 0 0,-1 0 0,1-1 0,0 1 0,-1 0 0,0 0 0,1-1 0,-1 1 0,0 0 0,0 0 0,1 0 0,-1 0 0,0 0 0,0 0 0,0 0 0,-1 0 0,1 1 0,0-1 0,0 0 0,0 0 0,-1 1 0,1-1 0,0 1 0,-1-1 0,1 0 0,0 1 0,-4-1 0,-3 0 0,0 1 0,-1-1 0,1 1 0,-10 1 0,11-1 0,0 0 0,0 0 0,-10-1 0,-21-2 0,31 3 0,-1 0 0,2-1 0,-1 0 0,-11-2 0,7 1 0,1 0 0,-1 1 0,1 1 0,-1-1 0,-19 3 0,-2-1 0,8-2 0,9 1 0,0 0 0,0 0 0,0 2 0,-21 2 0,-28 7 0,50-10 0,-1 1 0,0-2 0,-29-1 0,8 0 0,-362 1 0,311 4 0,42-4 0,-58-8 0,79 7 0,1 0 0,-26 2 0,5 0 0,43-1 0,-1 0 0,0 0 0,1 1 0,-1-1 0,1 0 0,-1 1 0,1 0 0,-1-1 0,1 1 0,0 0 0,-1 0 0,1-1 0,0 1 0,0 0 0,-1 0 0,1 0 0,0 0 0,0 0 0,0 0 0,1 1 0,-2-1 0,2 0 0,-1 0 0,1 0 0,-1 1 0,0-1 0,1 1 0,-1-1 0,1 0 0,0 1 0,0-1 0,0 3 0,-1-3 0,1 0 0,0 0 0,0 0 0,0 1 0,0-1 0,0 0 0,1 0 0,-1 1 0,0-1 0,0 0 0,1 1 0,-1-1 0,1 0 0,0 0 0,-1 0 0,1 0 0,-1 0 0,2 0 0,-2 0 0,1-1 0,0 2 0,0-1 0,0-1 0,1 1 0,-2 0 0,1 0 0,1-1 0,-1 1 0,1-1 0,-1 1 0,0-1 0,0 0 0,0 1 0,1-1 0,-1 0 0,1 1 0,-1-1 0,2 0 0,6 1 0,0-1 0,0-1 0,0 0 0,-1 0 0,1 0 0,0-1 0,10-3 0,-10 3 0,0 0 0,-1 1 0,1 1 0,-1-1 0,1 1 0,0 0 0,9 1 0,11 0 0,105 3 0,61 10 0,-164-12 0,104 5 0,-122-7 0,-9 0 0,1 1 0,-1-1 0,0 0 0,0-1 0,0 1 0,7-2 0,-47-4 0,-41 2 0,-28-4 0,160 5 0,99 8 0,-99-5 0,92 4 0,-3-3 0,-76-2 0,-57 0 0,-10-1 0,-6 1 0,-67 1 0,-3 0 0,75 0 0,0 0 0,0 0 0,0 0 0,-1 0 0,1 0 0,0 0 0,0 0 0,0 0 0,0 0 0,-1 0 0,1 0 0,0 0 0,-1 0 0,1 0 0,0 0 0,0 0 0,0 0 0,0-1 0,0 1 0,-1 0 0,1 0 0,0 0 0,0 0 0,0 0 0,0 0 0,0 0 0,0-1 0,0 1 0,0 0 0,-1 0 0,1 0 0,0 0 0,0 0 0,0-1 0,0 1 0,0 0 0,0 0 0,0 0 0,0 0 0,0 0 0,0-1 0,0 1 0,0 0 0,0-1 0,0 1 0,0 0 0,8-10 0,13-6 0,-18 14 0,-1 0 0,1 1 0,0 0 0,0 0 0,1 0 0,-1 1 0,0-1 0,0 0 0,1 1 0,-1-1 0,6 1 0,40 4 0,-21-1 0,19 1 0,-28-1 0,25-1 0,-35-2 0,-1 1 0,0-1 0,14 5 0,-16-4 0,14 1 0,-1 0 0,22 0 0,-121-4 0,-85 2 0,66 1 0,-14 0 0,108 0 0,0 1 0,-1-1 0,1 1 0,0 0 0,0 1 0,1-1 0,-8 5 0,-3 1 0,6-4 0,1-1 0,-1 1 0,1-1 0,-1 0 0,0-1 0,0 0 0,0 0 0,-15 1 0,13-2 0,1 0 0,-15 3 0,78-3 0,243-1 0,-218-4 0,4-1 0,20 1 0,-95 4 0,1 0 0,-1 0 0,0 1 0,0 0 0,0 0 0,0 0 0,8 4 0,-8-3 0,3 2 0,-10-3 0,-1-1 0,1 0 0,-1 1 0,1-1 0,-1 0 0,0 0 0,1 0 0,-1 1 0,1-1 0,-1 0 0,0 0 0,1 0 0,-1 0 0,1 0 0,-1 0 0,0 0 0,1 0 0,-1 0 0,-1 0 0,-5 0 0,-164 1 0,-232-7 0,271 6 0,33 5 0,12-4 0,-78-2 0,59-4 0,21 1 0,55 3 0,-38 1 0,23 1 0,44-1 0,-1 0 0,0 0 0,1 1 0,0-1 0,0 0 0,0 1 0,-1-1 0,1 1 0,0-1 0,0 1 0,0-1 0,-1 1 0,1 0 0,1 0 0,-2 0 0,1 0 0,1-1 0,-1 1 0,0 0 0,0 0 0,1 0 0,-1 0 0,0 1 0,1-1 0,-1 1 0,0 0 0,0-1 0,0 2 0,1-2 0,-1 1 0,1 0 0,-1 0 0,1 0 0,0 0 0,0 0 0,0 0 0,0 0 0,1 0 0,-1 0 0,1 0 0,0 2 0,-1-4 0,1 1 0,0-1 0,-1 1 0,0-1 0,1 1 0,-1-1 0,1 1 0,0-1 0,0 0 0,-1 1 0,1-1 0,0 0 0,-1 0 0,1 1 0,0-1 0,0 0 0,-1 0 0,1 0 0,0 0 0,0 0 0,-1 0 0,2 0 0,22-1 0,-15 1 0,268-4 0,-84 7 0,-137-1 0,-21-2 0,41 6 0,-47-4 0,0-1 0,35-2 0,-12 0 0,22 6 0,2-1 0,249-4 0,-252-4 0,-27 0 0,-46 5 0,1-1 0,-1 0 0,1 0 0,-1 0 0,1 0 0,-1 0 0,0 0 0,1 1 0,0-1 0,-1 0 0,0 0 0,1 1 0,-1-1 0,0 1 0,0-1 0,1 0 0,-1 1 0,1-1 0,-1 0 0,0 1 0,0-1 0,1 0 0,-1 1 0,0-1 0,0 1 0,0-1 0,0 0 0,0 1 0,0-1 0,0 1 0,0-1 0,0 0 0,0 1 0,0-1 0,0 1 0,0 21 0,0-17 0,0 2 0,0-7 0,0 1 0,0-1 0,0 1 0,0-1 0,0 1 0,0 0 0,0-1 0,0 1 0,0-1 0,0 1 0,0-1 0,0 1 0,0-1 0,0 1 0,0-1 0,0 1 0,0-1 0,-1 0 0,1 1 0,0-1 0,0 1 0,-1-1 0,1 0 0,-1 1 0,1 0 0,0-1 0,-1 0 0,1 1 0,-1-1 0,1 0 0,-1 1 0,1-1 0,-1 0 0,1 0 0,-1 0 0,0 1 0,1-1 0,0 0 0,-1 0 0,1 0 0,-1 0 0,0 0 0,1 0 0,-1 0 0,1 0 0,-1 0 0,0 0 0,1 0 0,-1 0 0,0 0 0,-264 0 0,120-1 0,48-4 0,-259 4 0,177 2 0,82-5 0,57 4 0,-41-4 0,50 3 0,-44 1 0,29 0 0,44 0 0,1 0 0,-1 0 0,0 0 0,0 0 0,0 1 0,1-1 0,-1 0 0,0 1 0,1-1 0,-1 1 0,1-1 0,-1 1 0,1 0 0,-1-1 0,1 1 0,-1 0 0,1 0 0,-3 1 0,3 0 0,0 0 0,0-1 0,0 1 0,0 0 0,1 0 0,-1-1 0,0 1 0,1 0 0,0-1 0,-1 2 0,1-2 0,0 1 0,0 0 0,1 3 0,-1 4 0,-1-7 0,1 0 0,0 0 0,0 0 0,1 0 0,-1 0 0,0 0 0,2 3 0,-2-5 0,0 1 0,1-1 0,-1 1 0,0-1 0,1 1 0,0-1 0,-1 1 0,1-1 0,-1 1 0,1-1 0,0 0 0,-1 1 0,1 0 0,-1-1 0,1 0 0,0 0 0,-1 1 0,1-1 0,-1 0 0,2 0 0,-2 0 0,1 0 0,-1 0 0,1 0 0,0 0 0,0 0 0,1 0 0,120 1 0,99-3 0,-120-2 0,-209-3 0,35 1 0,21 2 0,-35-1 0,-16 5 0,126 1 0,23 3 0,8 2 0,99-4 0,98 7 0,-44-5 0,-136-3 0,76-2 0,-99-3 0,27 0 0,-54 3 0,21-3 0,-22 2 0,22 0 0,17 3 0,70-2 0,-65-7 0,-64 8 0,1 0 0,-1 0 0,1 0 0,-1 0 0,1 0 0,0 0 0,-1 1 0,0-1 0,1 0 0,-1 0 0,1 0 0,-1 1 0,1-1 0,-1 0 0,1 1 0,-1-1 0,0 0 0,0 0 0,1 1 0,0-1 0,-1 1 0,0-1 0,0 0 0,0 1 0,1 0 0,-1-1 0,0 0 0,0 1 0,0-1 0,0 1 0,0-1 0,0 1 0,0-1 0,1 1 0,-2 0 0,1 23 0,-1-13 0,2-10 0,-1 0 0,0 0 0,0 0 0,1 1 0,0-1 0,-1 0 0,1 0 0,-1 0 0,1-1 0,0 1 0,-1 0 0,1 0 0,1 1 0,4 4 0,-6-6 0,0 0 0,0 0 0,0 0 0,0 0 0,0 0 0,0 0 0,0 0 0,0 0 0,0 0 0,0 1 0,0-1 0,0 0 0,0 0 0,0 0 0,0 0 0,0 0 0,0 0 0,0 0 0,0 0 0,0 0 0,0 1 0,0-1 0,0 0 0,0 0 0,0 0 0,0 0 0,0 1 0,0-1 0,0 0 0,0 0 0,-1 0 0,1 0 0,0 0 0,0 0 0,0 0 0,0 0 0,0 0 0,-1 0 0,1 0 0,0 0 0,0 0 0,0 0 0,0 0 0,0 1 0,-9 0 0,-8 0 0,16-1 0,-95 0 0,-92-1 0,63-8 0,-120 4 0,149 6 0,-352-1 0,361 5 0,58-6 0,7 0 0,-1 2 0,0-1 0,-28 6 0,50-6 0,-3 1 0,0 0 0,0 0 0,1 0 0,-2 0 0,-3 2 0,7-3 0,0 1 0,0 0 0,0 0 0,1-1 0,-2 1 0,2 0 0,-1-1 0,1 1 0,-1 0 0,0 0 0,1-1 0,-1 1 0,1 0 0,-1 0 0,1 0 0,-1 0 0,1 0 0,0 0 0,0 0 0,0 0 0,-1 0 0,1-1 0,0 3 0,0-2 0,0 0 0,0 0 0,0 0 0,0 0 0,0-1 0,0 1 0,0 1 0,0-2 0,1 1 0,-1 0 0,0 0 0,0 0 0,1 0 0,0-1 0,-1 1 0,0 0 0,1 1 0,1-2 0,0 1 0,-1-1 0,1 0 0,0 1 0,-1-1 0,1 0 0,0 0 0,-1 0 0,1 0 0,3 0 0,152 0 0,29-1 0,11-2 0,-34 1 0,25-2 0,-42 0 0,166 4 0,-233 4 0,-69-4 0,-5 0 0,0 0 0,0 0 0,0 0 0,0 0 0,0 1 0,0 0 0,9 2 0,-13-2 0,0-1 0,0 1 0,0 0 0,0 0 0,0 0 0,0 0 0,-1 0 0,2-1 0,-2 1 0,1 0 0,-1 0 0,1 1 0,0-1 0,-1 2 0,7 18 0,-7-17 0,0-4 0,1 1 0,-1-1 0,0 0 0,0 1 0,0-1 0,0 0 0,0 1 0,0-1 0,0 0 0,0 1 0,0-1 0,0 0 0,0 1 0,0-1 0,0 0 0,-1 1 0,1-1 0,0 1 0,0-1 0,0 0 0,0 1 0,0-1 0,-1 0 0,1 0 0,0 1 0,0-1 0,-1 0 0,0 1 0,0-1 0,1 0 0,-2 1 0,2-1 0,-1 0 0,0 0 0,0 0 0,0 0 0,0 0 0,0 0 0,0 0 0,0 0 0,-1 0 0,-30-8 0,27 6 0,-5 0 0,1 1 0,-1-1 0,0 2 0,1-1 0,-1 1 0,-13 2 0,-9-1 0,-1108-1 0,1060 5 0,-45-1 0,124-4 0,-1 0 0,1 0 0,0 0 0,0 0 0,0 0 0,0 0 0,0 0 0,-1 1 0,2-1 0,-1 0 0,-1 1 0,2-1 0,-1 0 0,-1 1 0,2-1 0,-1 1 0,0 0 0,0-1 0,0 1 0,1-1 0,-2 1 0,2 0 0,-1 0 0,1 0 0,-1 0 0,0-1 0,1 1 0,-1 0 0,1 0 0,0 0 0,-1 0 0,1 0 0,0-1 0,-1 2 0,1-1 0,0 0 0,0 0 0,0 0 0,0-1 0,0 3 0,1-3 0,0 1 0,0 0 0,-1-1 0,1 1 0,0-1 0,0 1 0,-1-1 0,2 1 0,-2-1 0,1 0 0,0 1 0,0-1 0,0 0 0,0 0 0,0 0 0,0 0 0,1 1 0,19 0 0,-19-1 0,-1 1 0,70 3 0,139-6 0,-21-15 0,-5 10 0,-29 8 0,60-2 0,-150-2 0,95-3 0,-156 6 0,25 0 0,0 0 0,-1 2 0,37 6 0,-55-6 0,0-1 0,0-1 0,0 1 0,11-2 0,20 1 0,-40 1 0,0 0 0,1-1 0,-1 1 0,0-1 0,0 1 0,0 0 0,-1-1 0,2 1 0,-2 0 0,2 0 0,-2-1 0,1 1 0,-1 1 0,2-1 0,-2 0 0,0 0 0,1-1 0,-1 1 0,1 0 0,-1 0 0,1 3 0,0-2 0,-1-1 0,1 1 0,-1 0 0,1 0 0,-1 0 0,0 0 0,0-1 0,0 2 0,0-2 0,0 1 0,0 0 0,-2 3 0,2-5 0,-1 1 0,0 0 0,0-1 0,1 1 0,-1-1 0,0 0 0,0 1 0,0-1 0,1 1 0,-2-1 0,2 0 0,-2 0 0,2 1 0,-1-1 0,0 0 0,0 0 0,0 0 0,0 0 0,-1 0 0,-23 0 0,18-1 0,-593 0 0,314 2 0,245-1 0,-12 1 0,-83-9 0,106 5 0,0 2 0,-36 2 0,11 0 0,35-1 0,6-1 0,-1 1 0,0 1 0,1 0 0,-26 5 0,33-5 0,0 0 0,0 0 0,-12 0 0,14-1 0,-1 0 0,0 1 0,0-1 0,0 1 0,-9 2 0,14-3 0,0 1 0,0-1 0,0 1 0,0-1 0,0 1 0,1 0 0,-1 0 0,0 0 0,0-1 0,1 1 0,-1 0 0,0-1 0,1 1 0,-1 0 0,1 0 0,0 0 0,-1 0 0,0 0 0,1 0 0,0 0 0,0 0 0,0 0 0,0 1 0,-1-1 0,1 0 0,0 0 0,0-1 0,0 1 0,1-1 0,-1 1 0,0 0 0,0-1 0,0 1 0,0-1 0,1 1 0,-1 0 0,1-1 0,-1 1 0,0-1 0,0 1 0,1 0 0,-1-1 0,1 1 0,0-1 0,-1 1 0,0-1 0,1 0 0,-1 1 0,1-1 0,0 0 0,0 1 0,-1-1 0,1 0 0,0 0 0,-1 1 0,1-1 0,-1 0 0,2 0 0,-1 0 0,16 0 0,-1 0 0,25-4 0,-21 1 0,24 1 0,-29 2 0,315-4 0,101-1 0,-316 5 0,-16 7 0,2 0 0,95-3 0,-170-5 0,43-6 0,-66 6 0,0 1 0,0-1 0,0 1 0,0 0 0,1 0 0,-1 0 0,0 1 0,0-1 0,0 1 0,6 1 0,-8-1 0,1 0 0,-1-1 0,1 1 0,-1 0 0,0 0 0,0 0 0,1 0 0,-1 0 0,0 1 0,0-1 0,0 0 0,0 0 0,0 1 0,0-1 0,0 0 0,0 1 0,-1 0 0,1-1 0,-1 0 0,1 4 0,-1-5 0,0 1 0,0-1 0,0 1 0,0-1 0,0 1 0,-1-1 0,1 1 0,0-1 0,0 1 0,0-1 0,0 1 0,-1-1 0,1 1 0,0-1 0,0 1 0,-1-1 0,0 0 0,1 1 0,0 0 0,-1-1 0,1 0 0,0 1 0,-1-1 0,0 0 0,1 1 0,-1-1 0,1 0 0,-1 0 0,0 0 0,1 1 0,-1-1 0,1 0 0,-1 0 0,0 0 0,1 0 0,-1 0 0,1 0 0,-1 0 0,0 0 0,-31 0 0,25 0 0,-674-1 0,355 2 0,-13-1 0,253 4 0,62-5 0,16 1 0,0-1 0,-1 1 0,0 1 0,-11 1 0,18-1 0,0 0 0,0 0 0,1 0 0,-1 0 0,0 0 0,0 1 0,1-1 0,0 1 0,-1-1 0,-1 3 0,2-3 0,0 0 0,0 1 0,0-1 0,0 0 0,0 0 0,1 0 0,-1 1 0,1-1 0,-1 1 0,0-1 0,1 0 0,0 0 0,-1 1 0,1 2 0,1-3 0,-1-1 0,0 1 0,1-1 0,0 1 0,-1-1 0,0 1 0,1-1 0,-1 1 0,1-1 0,0 0 0,-1 1 0,1-1 0,-1 0 0,2 1 0,-2 0 0,1-1 0,-1 0 0,1 0 0,0 0 0,1 1 0,21 1 0,-9 0 0,3 0 0,-1 1 0,0-2 0,1 0 0,-1-1 0,17-1 0,8 0 0,70 2 0,119-2 0,-141-8 0,-62 5 0,47-1 0,761 5 0,-832 1 0,1-1 0,0 1 0,-1-1 0,1 1 0,-1 0 0,1 0 0,4 2 0,-8-3 0,2 1 0,-2-1 0,1 0 0,0 0 0,0 1 0,0-1 0,-1 1 0,1-1 0,0 0 0,0 1 0,-1-1 0,1 1 0,0 0 0,-1-1 0,1 1 0,-1-1 0,1 2 0,-1-2 0,1 1 0,-1 0 0,0-1 0,1 1 0,-1 0 0,0-1 0,0 1 0,0 0 0,0 0 0,0 0 0,1 0 0,-1 0 0,-1-1 0,1 1 0,0 1 0,-1-1 0,1 0 0,-2 0 0,1 1 0,0-1 0,0-1 0,0 1 0,0 0 0,-1 0 0,1 0 0,0-1 0,0 1 0,-1-1 0,1 1 0,-1-1 0,1 1 0,-1 0 0,-2-1 0,-28 5 0,-168-5 0,-183-9 0,250 5 0,-221-1 0,310 5 0,-45 0 0,29 5 0,-71 3 0,18-3 0,102-5 0,6-1 0,0 1 0,1 1 0,-1-1 0,0 0 0,0 1 0,-5 1 0,9-1 0,1-1 0,-2 0 0,2 1 0,-1-1 0,0 1 0,0-1 0,0 1 0,1-1 0,-1 1 0,0-1 0,1 1 0,-1 0 0,1-1 0,-1 1 0,0 0 0,1 0 0,-1 0 0,1-1 0,0 1 0,-1 0 0,1 0 0,0-1 0,-1 1 0,1 0 0,0 0 0,0 0 0,0 0 0,0 0 0,0 0 0,0 0 0,0-1 0,1 1 0,-1 0 0,0 0 0,1 1 0,2 7 0,-1-2 0,0 0 0,-1-1 0,0 1 0,0 10 0,-1-16 0,0 0 0,0 0 0,0 0 0,0 0 0,0 0 0,1 0 0,-1 0 0,1 0 0,-1 0 0,0 1 0,1-1 0,-1-1 0,0 1 0,1 0 0,0 0 0,0 0 0,-1 0 0,1-1 0,0 1 0,0 0 0,-1 0 0,2 0 0,-2-1 0,1 1 0,1-1 0,-2 1 0,1-1 0,1 1 0,-1-1 0,0 0 0,0 1 0,2-1 0,4 1 0,0 0 0,-1-1 0,1 0 0,13-1 0,-1 0 0,86-3 0,194 4 0,-220 4 0,67 1 0,362-5 0,-457 4 0,0 1 0,-26-5 0,-15 1 0,0-1 0,0 0 0,20-2 0,-10-4 0,9 0 0,-1 4 0,47 3 0,-46 0 0,35-2 0,-64 1 0,1 0 0,0 0 0,-1-1 0,1 1 0,-1 0 0,1 0 0,0 0 0,-1-1 0,0 1 0,1 0 0,-1 0 0,1-1 0,0 1 0,-1 0 0,0-1 0,1 1 0,-1 0 0,0-1 0,1 1 0,-1-1 0,1 0 0,-1 1 0,0-1 0,0 1 0,1-1 0,-1 1 0,0 0 0,0-1 0,0 1 0,0-1 0,0 1 0,0-1 0,0 0 0,0 1 0,0-1 0,0 1 0,0-1 0,0 0 0,0 1 0,0-1 0,-1 1 0,1-1 0,-2-4 0,1 0 0,-2-1 0,-2-5 0,2 6 0,-1-4 0,4 7 0,0 1 0,-1 0 0,0 0 0,1-1 0,-1 1 0,1 0 0,-1-1 0,0 1 0,-2-2 0,3 3 0,-1 0 0,0-1 0,0 1 0,1 0 0,-1 0 0,0-1 0,0 1 0,1 0 0,-1 0 0,0 0 0,0 0 0,0 0 0,1 0 0,-1 0 0,0 0 0,0 0 0,1 0 0,-2 1 0,2-1 0,-1 0 0,1 0 0,-2 1 0,2-1 0,-2 1 0,-10 2 0,0 0 0,0 0 0,0-1 0,0-1 0,0 1 0,0-1 0,-1-1 0,1 0 0,-1-1 0,1-1 0,-14-2 0,-16-2 0,1 2 0,-80-1 0,22 3 0,-110-6 0,133 7 0,-73-4 0,-285 4 0,221 2 0,210-1 0,0 0 0,1 0 0,-1 1 0,0-1 0,1 1 0,-1-1 0,1 1 0,-1 0 0,-4 1 0,6-1 0,1-1 0,-1 0 0,1 1 0,-1 0 0,0-1 0,1 1 0,-1-1 0,1 0 0,0 1 0,-1-1 0,0 1 0,1 0 0,0-1 0,0 1 0,-1-1 0,1 1 0,0-1 0,0 1 0,0 0 0,-1 0 0,1-1 0,0 1 0,0 0 0,0-1 0,0 1 0,0-1 0,0 1 0,1 0 0,-1-1 0,0 1 0,0-1 0,0 1 0,0 0 0,1-1 0,-1 1 0,0 0 0,1-1 0,-1 1 0,2 0 0,0 1 0,1 0 0,0-1 0,0 1 0,0 0 0,0-1 0,0 0 0,0 0 0,0 0 0,0 0 0,0 1 0,6-1 0,7 3 0,-4-1 0,1 0 0,-1-1 0,1-1 0,0 0 0,0 0 0,13-1 0,27 2 0,133 1 0,-105-5 0,21 2 0,108 1 0,-180 0 0,214 1 0,-82-6 0,-114 4 0,47 1 0,-70 3-1365</inkml:trace>
</inkml:ink>
</file>

<file path=ppt/ink/ink8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702"/>
    </inkml:context>
    <inkml:brush xml:id="br0">
      <inkml:brushProperty name="width" value="0.1" units="cm"/>
      <inkml:brushProperty name="height" value="0.1" units="cm"/>
      <inkml:brushProperty name="color" value="#00A0D7"/>
      <inkml:brushProperty name="ignorePressure" value="1"/>
    </inkml:brush>
  </inkml:definitions>
  <inkml:trace contextRef="#ctx0" brushRef="#br0">21 46,'23'48,"-18"-37,-4-9,-1-3,-49-105,186 403,-136-292</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7:38.931"/>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1,'1346'0,"-1340"0</inkml:trace>
</inkml:ink>
</file>

<file path=ppt/ink/ink8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703"/>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1,'1798'0,"-1789"0</inkml:trace>
</inkml:ink>
</file>

<file path=ppt/ink/ink8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704"/>
    </inkml:context>
    <inkml:brush xml:id="br0">
      <inkml:brushProperty name="width" value="0.1" units="cm"/>
      <inkml:brushProperty name="height" value="0.1" units="cm"/>
      <inkml:brushProperty name="color" value="#00A0D7"/>
      <inkml:brushProperty name="ignorePressure" value="1"/>
    </inkml:brush>
  </inkml:definitions>
  <inkml:trace contextRef="#ctx0" brushRef="#br0">0 1,'2044'0,"-2039"0</inkml:trace>
</inkml:ink>
</file>

<file path=ppt/ink/ink8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705"/>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1,'1856'0,"-1851"0</inkml:trace>
</inkml:ink>
</file>

<file path=ppt/ink/ink8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706"/>
    </inkml:context>
    <inkml:brush xml:id="br0">
      <inkml:brushProperty name="width" value="0.1" units="cm"/>
      <inkml:brushProperty name="height" value="0.1" units="cm"/>
      <inkml:brushProperty name="color" value="#00A0D7"/>
      <inkml:brushProperty name="ignorePressure" value="1"/>
    </inkml:brush>
  </inkml:definitions>
  <inkml:trace contextRef="#ctx0" brushRef="#br0">1 0,'9269'0,"-9263"0</inkml:trace>
</inkml:ink>
</file>

<file path=ppt/ink/ink8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707"/>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1,'11'570,"-11"-568</inkml:trace>
</inkml:ink>
</file>

<file path=ppt/ink/ink8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708"/>
    </inkml:context>
    <inkml:brush xml:id="br0">
      <inkml:brushProperty name="width" value="0.1" units="cm"/>
      <inkml:brushProperty name="height" value="0.1" units="cm"/>
      <inkml:brushProperty name="color" value="#00A0D7"/>
    </inkml:brush>
  </inkml:definitions>
  <inkml:trace contextRef="#ctx0" brushRef="#br0">1918 309 24575,'0'2'0,"1"0"0,0 0 0,0 1 0,0-1 0,0 0 0,0 0 0,1-1 0,2 4 0,3 7 0,-2-4 0,0 0 0,1 1 0,-1-1 0,1-1 0,1 0 0,-1 1 0,10 6 0,-16-14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0,-2 5 0,2 16 0,3-7 0,0 1 0,0-1 0,1 0 0,1 0 0,-2 1 0,2-1 0,0 0 0,0 0 0,6 7 0,10 19 0,-15-25 0,-4-5 0,1 0 0,0 0 0,-1 0 0,0 0 0,1 0 0,-1 0 0,0 0 0,0 0 0,0 0 0,1 1 0,-1-1 0,-1 0 0,1-1 0,0 0 0,0 1 0,-1-1 0,1 0 0,0 1 0,-1-1 0,0 0 0,1 0 0,0 1 0,-1-1 0,1 0 0,0 0 0,-1 1 0,0-1 0,1 0 0,-1 0 0,1 0 0,0 0 0,-1 0 0,0 0 0,1 0 0,-1 0 0,1 0 0,-1 0 0,1 0 0,-2 0 0,-16 1 0,-24 2 0,26-1 0,1 0 0,-1-1 0,0 0 0,1-1 0,-1 0 0,-18-3 0,-41-3 0,42 1 0,19 2 0,-1 1 0,-24-1 0,-29-3 0,58 6 0,0-1 0,-18-3 0,18 2 0,0 0 0,-20 0 0,11 2 0,10 0 0,1 0 0,0 0 0,-1 1 0,1 0 0,0 0 0,-12 3 0,13-2 0,0-1 0,-1 0 0,1 0 0,-1 0 0,1-1 0,-11 0 0,8-1 0,0 2 0,-16 1 0,-52 4 0,56-4 0,0 0 0,-39-3 0,15 0 0,-483 1 0,432-6 0,19 3 0,29 1 0,-134 1 0,94 2 0,87-1 0,1 0 0,-1-1 0,1 1 0,0 0 0,-1 0 0,1-1 0,0 1 0,-1 0 0,1-1 0,0 1 0,0-1 0,0 0 0,-1 1 0,1-1 0,1 0 0,-2 0 0,1 0 0,1 1 0,-2-1 0,2 0 0,-1 0 0,0 0 0,0 0 0,1-1 0,-1 1 0,1 0 0,-1 0 0,1 0 0,-1 0 0,1 0 0,0 0 0,0-3 0,-1-4 0,-1 0 0,2-1 0,2-14 0,-2 8 0,7-52 0,-7 58 0,1 0 0,4-16 0,1-5 0,1-66 0,-7 66 0,0-34 0,-2 59 0,1 0 0,0 0 0,-1 1 0,0-1 0,0 1 0,-1-1 0,1 1 0,-1-1 0,0 1 0,0 0 0,-7-7 0,10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8 0,7 85 0,-6-96 0,1 14 0,2 1 0,0-1 0,9 29 0,-12-72 0,1 9 0,-2-20 0,2-41 0,1 67 0,-1 0 0,6-11 0,1-7 0,-7 24 0,-1 0 0,1 0 0,0 0 0,0 0 0,0 1 0,1-2 0,-1 2 0,4-6 0,-4 7 0,1 0 0,-2 0 0,1 1 0,1-1 0,-1 0 0,1 0 0,-1 1 0,1-2 0,-1 2 0,0-1 0,1 1 0,0 0 0,-1-1 0,1 1 0,-1 0 0,1-1 0,-1 1 0,1 0 0,-1 0 0,3 0 0,10 1 0,0-1 0,0 2 0,1 0 0,14 3 0,-13-1 0,29 1 0,-21-3 0,-16 0 0,18 1 0,36 0 0,5 3 0,30-6 0,-215-12 0,109 12 0,-1-2 0,-15-2 0,25 4 0,0 0 0,0 0 0,1 0 0,-1 0 0,0 0 0,0 0 0,0 0 0,0 0 0,0 0 0,0 0 0,0 0 0,0 0 0,0 0 0,0 0 0,0 0 0,0 0 0,0 0 0,0 0 0,0 0 0,0 0 0,0 0 0,0 0 0,0 0 0,0 0 0,0 0 0,0-1 0,0 1 0,0 0 0,0 0 0,0 0 0,0 0 0,0 0 0,0 0 0,0 0 0,0 0 0,0 0 0,0 0 0,0 0 0,0 0 0,0 0 0,0 0 0,0 0 0,0 0 0,0 0 0,0 0 0,0 0 0,0 0 0,0 0 0,0 0 0,0 0 0,0 0 0,0 0 0,0 0 0,0 0 0,7-2 0,11 0 0,89-3 0,49 4 0,-82 2 0,747-1 0,-758 6 0,-29-7 0,46 2 0,-78-1 0,-2 0 0,1 1 0,0-1 0,0 0 0,0 0 0,-1 1 0,1-1 0,0 1 0,0-1 0,-1 0 0,1 1 0,0-1 0,0 1 0,-1 0 0,1-1 0,-1 1 0,1-1 0,-1 1 0,1 0 0,-1 0 0,0-1 0,1 1 0,0 1 0,6 23 0,-3-10 0,10 29 0,-6-23 0,2-1 0,0 0 0,16 22 0,27 30 0,-46-61 0,-1-1 0,-1 0 0,0 1 0,6 19 0,6 15 0,1 0 0,-17-42 0,0-1 0,0 0 0,0 0 0,0 1 0,-1 0 0,1-1 0,-1 0 0,1 1 0,-1 5 0,0-7 0,0-1 0,0 1 0,-1 0 0,1-1 0,0 1 0,-1 0 0,1 0 0,0-1 0,0 1 0,-1 0 0,1 0 0,0 0 0,-1-1 0,0 1 0,1-1 0,-1 1 0,1 0 0,-1-1 0,0 1 0,1-1 0,-1 1 0,1-1 0,-1 0 0,0 1 0,0-1 0,1 0 0,-2 1 0,2-1 0,-1 1 0,0-1 0,0 0 0,0 0 0,-1 0 0,-88-1 0,51-4 0,29 3 0,0 0 0,-19 0 0,23 1 0,1 1 0,0-1 0,-1 1 0,1-1 0,-1 0 0,1-1 0,-9-3 0,9 4 0,-5-2 0,0 1 0,0 0 0,-1 1 0,-16 0 0,16 0 0,-139 0 0,80 2 0,-20 4 0,-213-5 0,289 1 0,-28 4 0,27-3 0,-27 2 0,-41-4 0,-92-1 0,137-5 0,30 5 0,-1-1 0,0 1 0,-10 0 0,6 0 0,-1 0 0,0-1 0,-21-5 0,22 4 0,-1-1 0,1 2 0,-26-1 0,-247 4 0,284-1 0,1 0 0,-1-1 0,1 1 0,0 0 0,0 0 0,0 0 0,-1-1 0,1 1 0,-1-1 0,1 1 0,0-1 0,0 1 0,0-1 0,-1 0 0,2 0 0,-1 1 0,-1-1 0,2 0 0,-1 0 0,0 0 0,0 1 0,0-1 0,1 0 0,-1-1 0,0 1 0,1 0 0,-1 0 0,1 0 0,-1 0 0,1 0 0,-1 0 0,1-3 0,-1-4 0,0 0 0,1 1 0,0-1 0,1-9 0,0 0 0,-1-229 0,5 217 0,-5 26 0,1 0 0,-1 1 0,1-1 0,0 1 0,0 0 0,1 0 0,-1 0 0,1-1 0,2-2 0,-3 4 0,-1 1 0,1-1 0,-1 0 0,1 1 0,-1-1 0,1 1 0,0-1 0,-1 1 0,1 0 0,-1-1 0,1 1 0,0 0 0,0 0 0,-1-1 0,1 1 0,0 0 0,-1 0 0,1 0 0,0 0 0,0 0 0,-1 0 0,1 0 0,0 0 0,0 0 0,0 0 0,-1 0 0,1 0 0,0 0 0,-1 0 0,1 1 0,0-1 0,0 0 0,-1 0 0,1 1 0,-1-1 0,1 0 0,0 1 0,-1-1 0,1 1 0,0-1 0,-1 1 0,1 0 0,0 0 0,0 1 0,0-1 0,1 1 0,-1 1 0,0-1 0,0 0 0,0 0 0,-1 0 0,1 0 0,0 0 0,-1 0 0,1 5 0,-3 40 0,3 57 0,6-42 0,-5-40 0,1 23 0,-3-42 0,0 2 0,0 0 0,0 0 0,1 0 0,-1 0 0,4 8 0,-3-11 0,-1-1 0,0 0 0,1 0 0,0 0 0,0 0 0,-1 0 0,1 0 0,0 0 0,0 1 0,0-1 0,0-1 0,0 1 0,0 0 0,1 0 0,-1-1 0,0 1 0,0 0 0,0-1 0,1 1 0,-1-1 0,1 0 0,-1 1 0,0 0 0,1-1 0,-1 0 0,0 0 0,1 0 0,2 0 0,-1 0 0,0 1 0,1-1 0,0 0 0,-1-1 0,0 1 0,1 0 0,4-2 0,-7 1 0,0 1 0,0 0 0,0-1 0,-1 1 0,1-1 0,0 1 0,0-1 0,-1 1 0,1-1 0,0 1 0,-1-1 0,1 1 0,-1-1 0,1 0 0,-1 0 0,1 0 0,-1 1 0,0-1 0,1 0 0,-1 0 0,0 1 0,0-1 0,0 0 0,1 0 0,-1 1 0,0-2 0,0 2 0,-1-2 0,-6-89 0,6 81 0,0 0 0,0 0 0,-6-16 0,4 17 0,1-1 0,0 0 0,-1-17 0,3 11 0,2 2 0,-2 0 0,-1 0 0,0 1 0,-1-1 0,-6-20 0,8 34 0,0 0 0,0 0 0,0 0 0,0 0 0,0 0 0,0 0 0,0-1 0,0 1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6 0,1 7 0,-1 170 0,5-100 0,-2-76 0,1-1 0,0 1 0,1 0 0,0 0 0,0-1 0,4 8 0,-6-13 0,1-1 0,-1 1 0,2-1 0,-2 1 0,1 0 0,0-1 0,0 1 0,-1-1 0,1 0 0,0 1 0,0 0 0,0-1 0,0 0 0,0 0 0,0 1 0,0-1 0,0 0 0,0 0 0,0 0 0,1 0 0,25 0 0,-19-1 0,7 2 0,-11-1 0,1 0 0,-1 0 0,0 0 0,0 0 0,1-1 0,6-1 0,-10 2 0,-1-1 0,1 0 0,-1 1 0,1-1 0,0 1 0,-1-1 0,1 0 0,-1 1 0,1-1 0,-1 0 0,1 1 0,-1-2 0,0 2 0,1-1 0,-1 0 0,0 0 0,0 1 0,0-1 0,0 0 0,0 0 0,0 1 0,0-1 0,0 0 0,0 0 0,0 0 0,0-1 0,-6-22 0,6 23 0,-17-47 0,-1-46 0,6 4 0,9 68 0,2 19 0,-1-2 0,2 1 0,-1 0 0,1 0 0,0 0 0,0-1 0,0 1 0,0 0 0,1 0 0,1-6 0,-2 10 0,0 0 0,0 0 0,1 0 0,-1 0 0,0-1 0,0 1 0,0-1 0,0 1 0,0 0 0,0 0 0,0-1 0,0 1 0,0 0 0,0 0 0,0 0 0,0-1 0,0 1 0,0 0 0,0 0 0,0-1 0,0 1 0,0 0 0,0 0 0,0 0 0,0-1 0,0 1 0,0 0 0,-1 0 0,1-1 0,-9 1 0,5 0 0,-19-1 0,22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0,0-1 0,0 1 0,1 0 0,2-2 0,-1 1 0,1-1 0,0 1 0,-1-1 0,1 1 0,0 0 0,0 0 0,0 0 0,0 0 0,6 0 0,33-3 0,-27 3 0,-11 1 0,1 0 0,-1-1 0,1 1 0,-1 0 0,1 1 0,-1-1 0,1 1 0,-1-1 0,1 1 0,-1 1 0,5 1 0,-32-25 0,22 21 0,-1 0 0,0-1 0,-1 0 0,1 1 0,-1 0 0,1-1 0,-1 1 0,1-1 0,-1 1 0,0 1 0,0-1 0,0 0 0,0 1 0,0-1 0,0 1 0,0 0 0,-4-1 0,-2 2 0,0-1 0,0 1 0,0 0 0,0 1 0,0 0 0,0 1 0,1-1 0,0 1 0,-1 1 0,-8 4 0,13-6 0,0 0 0,1-1 0,0 2 0,0-1 0,0 1 0,0-1 0,0 0 0,1 2 0,-1-2 0,1 1 0,0 0 0,0 0 0,0 0 0,0 1 0,1-1 0,-1 0 0,1 1 0,0-1 0,0 1 0,0-1 0,1 1 0,0-1 0,-1 1 0,2 6 0,-1-9 0,0-1 0,1 2 0,-1-2 0,0 1 0,1-1 0,-1 1 0,1 0 0,-1-1 0,1 1 0,-1-1 0,1 1 0,0-1 0,-1 1 0,1-1 0,0 1 0,0-1 0,-1 0 0,1 1 0,0-1 0,0 1 0,-1-1 0,1 0 0,0 0 0,0 0 0,0 0 0,-1 1 0,2-1 0,0 0 0,30 0 0,-25 0 0,0-1 0,1 0 0,-2 0 0,1 0 0,1-1 0,-2 1 0,9-4 0,-2 1 0,3 1 0,-1-1 0,1 2 0,1 0 0,28-1 0,-26 3 0,90-5 0,260 5 0,-380-1 0,-1 0 0,2-1 0,-1 1 0,-15-5 0,15 2 0,0 2 0,0 0 0,1 0 0,-20 0 0,-106 2 0,496 0 0,-217 6 0,-11 0 0,-49-1 0,53-5 0,-68 0 0,-8-4 0,-32 2 0,-1-1 0,-14 2 0,1 0 0,27 1 0,-41 0 0,1 0 0,-1 0 0,1 1 0,0-1 0,0 0 0,-1 0 0,1 0 0,0 1 0,-1-1 0,1 0 0,-1 1 0,1-1 0,-1 1 0,1-1 0,-1 0 0,1 1 0,-1 0 0,0-1 0,1 1 0,0-1 0,-1 1 0,0-1 0,0 1 0,0-1 0,1 1 0,-1 0 0,0-1 0,0 1 0,0-1 0,0 1 0,0-1 0,0 2 0,0-1 0,0 0 0,0 0 0,0-1 0,0 1 0,0 0 0,0 0 0,0-1 0,-1 1 0,1 0 0,0 0 0,0-1 0,-1 1 0,0 0 0,1-1 0,0 1 0,-1 0 0,1-1 0,-1 1 0,0-1 0,1 1 0,-1-1 0,1 1 0,-1-1 0,0 0 0,0 1 0,1 0 0,-1-1 0,0 0 0,-1 1 0,-24 1 0,20-2 0,0 0 0,1 0 0,-11 3 0,-3 0 0,0-1 0,-1 0 0,1-1 0,-38-2 0,9 0 0,-172 7 0,-84-12 0,-72 5 0,198 2 0,166-1 0,1 1 0,-19 4 0,2 0 0,22-4 0,0 0 0,1 0 0,-1 1 0,0 0 0,1-1 0,-10 6 0,15-7 0,0 0 0,0 0 0,0 0 0,0 0 0,0 0 0,0 0 0,0 0 0,0 0 0,-1 0 0,1 0 0,0 0 0,0 1 0,0-1 0,0 0 0,0 0 0,0 0 0,0 0 0,0 0 0,0 0 0,0 0 0,0 0 0,0 0 0,-1 0 0,1 0 0,0 0 0,0 1 0,0-1 0,0 0 0,0 0 0,0 0 0,0 0 0,0 0 0,0 0 0,0 0 0,0 0 0,0 0 0,0 1 0,0-1 0,0 0 0,0 0 0,0 0 0,0 0 0,0 0 0,0 0 0,0 0 0,0 0 0,0 0 0,1 1 0,-1-1 0,0 0 0,0 0 0,0 0 0,0 0 0,0 0 0,0 0 0,9 3 0,13-2 0,814-2 0,-707 7 0,364-6 0,-493 0 0,1 0 0,-1 0 0,1 0 0,0 0 0,-1 0 0,1 0 0,0 0 0,0 0 0,-1 0 0,1 0 0,-1 0 0,1 0 0,0 1 0,-1-1 0,1 0 0,-1 0 0,1 1 0,0-1 0,-1 1 0,1-1 0,-1 1 0,0-1 0,1 0 0,0 1 0,-1 0 0,0-1 0,0 1 0,1 0 0,-1-1 0,0 1 0,0-1 0,0 1 0,0 0 0,-1 0 0,1-1 0,0 1 0,0 0 0,0-1 0,0 1 0,-1-1 0,1 1 0,-1 0 0,1-1 0,-1 1 0,-1 2 0,1-1 0,-1 0 0,-1 0 0,2 1 0,-2-1 0,1 0 0,-1-1 0,0 1 0,-4 2 0,-6 0 0,0 0 0,-1-2 0,1 0 0,-1 0 0,-19 0 0,2 1 0,-29 0 0,-59-4 0,42 0 0,-491 1 0,407-6 0,-129 7 0,289-1 0,0 0 0,0 0 0,0 0 0,0 0 0,0 0 0,0 0 0,0 0 0,0 0 0,1 1 0,-1-1 0,0 1 0,0-1 0,0 0 0,0 1 0,1-1 0,-2 1 0,2-1 0,-1 1 0,1-1 0,0 0 0,0 1 0,-1-1 0,1 1 0,0-1 0,0 0 0,0 1 0,0-1 0,-1 1 0,1-1 0,0 0 0,0 1 0,0 0 0,0-1 0,0 1 0,0-1 0,0 0 0,0 1 0,1 0 0,-1 0 0,0 0 0,1 0 0,-1 0 0,1 1 0,0-1 0,-1 0 0,1-1 0,0 1 0,0 0 0,0 0 0,0 0 0,0 0 0,0-1 0,0 1 0,0 0 0,0 0 0,1-1 0,-1 1 0,0-1 0,3 1 0,16 3 0,1-1 0,0 0 0,37-1 0,-41-2 0,346 2 0,-187-3 0,28-5 0,-26 0 0,27 1 0,-59 0 0,-130 4 0,-13 1 0,5 0 0,-1 0 0,1 0 0,11 1 0,-18-1 0,0 0 0,0 0 0,0 0 0,0 1 0,0-1 0,-1 0 0,2 0 0,-2 0 0,1 1 0,0-1 0,0 0 0,0 1 0,0-1 0,-1 1 0,1-1 0,0 1 0,0 0 0,-1-1 0,1 1 0,-1-1 0,1 1 0,0 0 0,-1-1 0,1 1 0,-1 0 0,0-1 0,1 1 0,-1 0 0,1 0 0,-1 0 0,0 0 0,0 0 0,0-1 0,0 1 0,0 0 0,0 0 0,0 1 0,0-1 0,0 0 0,-1 0 0,1 0 0,-1-1 0,1 1 0,-1 0 0,1 0 0,0-1 0,-1 1 0,0 0 0,0-1 0,1 1 0,-1 0 0,0-1 0,1 1 0,-1-1 0,0 1 0,0-1 0,0 1 0,0-1 0,0 0 0,0 1 0,0-1 0,0 0 0,1 0 0,-3 1 0,-3 0 0,0-1 0,0 0 0,-9 0 0,-1 1 0,-59 4 0,-80-5 0,69-1 0,-604 1 0,533 6 0,15 5 0,83-5 0,30-4 0,17-2 0,1 1 0,-1 0 0,1 1 0,0 0 0,-21 6 0,31-8 0,0 1 0,1-1 0,-1 0 0,1 0 0,-1 1 0,0-1 0,1 0 0,-1 1 0,1 0 0,-1-1 0,0 0 0,1 1 0,0-1 0,-1 1 0,1 0 0,0-1 0,0 0 0,-1 0 0,1 1 0,0-1 0,0 0 0,0 0 0,0 0 0,1 1 0,-1-1 0,0 0 0,0 0 0,0 0 0,0 0 0,0 1 0,0-1 0,0 0 0,0 0 0,0 0 0,0 0 0,0 1 0,1-1 0,-1 0 0,0 0 0,0 0 0,0 0 0,0 0 0,0 1 0,1-1 0,1 1 0,0 0 0,-1-1 0,1 1 0,-1 0 0,1-1 0,0 0 0,0 1 0,0-1 0,3 0 0,199 1 0,-97-2 0,1159 1 0,-1266 0 0,1 0 0,0 0 0,-1 0 0,1 0 0,-1 0 0,1 0 0,-1 0 0,1 0 0,-1 0 0,1 0 0,-1 0 0,1 0 0,0 0 0,-1 1 0,0-1 0,1 0 0,-1 0 0,1 0 0,0 1 0,-1-1 0,0 0 0,1 1 0,-1-1 0,0 0 0,1 1 0,-1-1 0,0 1 0,0 0 0,0-1 0,0 0 0,0 1 0,0-1 0,-1 0 0,1 1 0,0-1 0,0 0 0,0 1 0,0-1 0,0 0 0,-1 1 0,1-1 0,0 0 0,0 0 0,-1 1 0,1-1 0,-1 0 0,1 0 0,0 1 0,-1-1 0,0 1 0,0-1 0,1 1 0,-1 0 0,0-1 0,0 0 0,0 1 0,1-1 0,-1 0 0,0 1 0,0-1 0,0 0 0,0 0 0,0 0 0,0 0 0,0 1 0,0-1 0,1 0 0,-2 0 0,2-1 0,-1 1 0,-1 0 0,2 0 0,-1 0 0,0 0 0,0-1 0,0 1 0,0 0 0,0-1 0,1 1 0,-3-2 0,2 1 0,0-1 0,0 0 0,0 1 0,0-2 0,0 2 0,0-1 0,1 0 0,-2-3 0,2 3 0,-1 0 0,0 0 0,0 0 0,1 0 0,-1 0 0,-3-3 0,14 19 0,-1 1 0,-1-1 0,12 31 0,-20-43 0,3 5 0,0 0 0,0 1 0,-1-1 0,0 0 0,-1 1 0,1 10 0,-2-18 0,0 0 0,0 1 0,0-1 0,0 0 0,0 0 0,0 1 0,0-1 0,0 0 0,-1 0 0,1 0 0,0 1 0,0-1 0,0 0 0,0 1 0,0-1 0,0 0 0,-1 0 0,1 0 0,0 1 0,0-1 0,0 0 0,0 0 0,-1 0 0,1 0 0,-1 0 0,1 0 0,0 0 0,0 1 0,0-1 0,-1 0 0,1 0 0,0 0 0,0 0 0,-1 0 0,1 0 0,0 0 0,-1 0 0,1 0 0,0 0 0,0 0 0,-1 0 0,1 0 0,0-1 0,-16-4 0,8 2 0,-19-2 0,1 1 0,-55-1 0,-519 4 0,296 2 0,202-7 0,-2 3 0,51 1 0,19 1 0,10 1 0,-28-3 0,35 1 0,12 2 0,0 0 0,0-1 0,0 1 0,1-1 0,-1 0 0,0 0 0,0-1 0,1 1 0,-6-3 0,9 3 0,1 1 0,-1-1 0,0 1 0,1-1 0,-1 1 0,1-1 0,0 1 0,-1-1 0,0 0 0,1 1 0,0-1 0,-1 0 0,1 0 0,0 1 0,0-1 0,0 0 0,0 1 0,0-1 0,-1 0 0,1 0 0,0 1 0,1-1 0,-1 0 0,0 0 0,0 0 0,0 1 0,0-1 0,0 0 0,1 1 0,0-2 0,0 1 0,-1-1 0,1 1 0,-1 0 0,2 0 0,-2 0 0,1 0 0,1 0 0,-2 0 0,1 0 0,1 0 0,-1 0 0,0 0 0,0 1 0,0-1 0,1 0 0,2 0 0,14-3 0,1 1 0,0 0 0,25 0 0,59 4 0,-40 0 0,99-2 0,166 2 0,-270 1 0,43 1 0,27 3 0,-26 0 0,81-6 0,-93 0 0,-70 3 0,-20-3 0,1 0 0,-1 1 0,1-1 0,0 0 0,0 0 0,-1 1 0,1-1 0,0 0 0,-1 1 0,1-1 0,-1 0 0,0 1 0,1-1 0,0 1 0,-1 0 0,1-1 0,-1 1 0,0-1 0,0 1 0,1-1 0,-1 1 0,1-1 0,-1 1 0,0 0 0,0 0 0,0-1 0,-1 1 0,1-1 0,-1 1 0,1 0 0,0-1 0,-1 0 0,1 1 0,0-1 0,-1 1 0,0-1 0,1 0 0,-1 0 0,1 1 0,-1-1 0,0 0 0,1 0 0,-1 1 0,1-1 0,-1 0 0,0 0 0,0 0 0,-17 3 0,16-3 0,-28 3 0,1-1 0,-39-3 0,13 0 0,-349 5 0,184 2 0,-35-5 0,140-1 0,42 6 0,-3-1 0,69-5-1365</inkml:trace>
</inkml:ink>
</file>

<file path=ppt/ink/ink8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709"/>
    </inkml:context>
    <inkml:brush xml:id="br0">
      <inkml:brushProperty name="width" value="0.1" units="cm"/>
      <inkml:brushProperty name="height" value="0.1" units="cm"/>
      <inkml:brushProperty name="color" value="#00A0D7"/>
    </inkml:brush>
  </inkml:definitions>
  <inkml:trace contextRef="#ctx0" brushRef="#br0">1 500 24575,'0'-6'0,"0"1"0,0 0 0,2-8 0,-1 11 0,0 1 0,-1-1 0,1 0 0,0 0 0,0 0 0,0 1 0,1-1 0,-1 1 0,1-1 0,-1 0 0,4-2 0,-4 3 0,1 0 0,0-2 0,0 2 0,0-1 0,-1 0 0,0 1 0,1-2 0,-1 1 0,0 1 0,0-1 0,0 0 0,0-1 0,-1 1 0,1 0 0,0 0 0,-1-1 0,0 1 0,1 0 0,-1 0 0,0-1 0,-1 1 0,1-4 0,1-2 0,0-1 0,1 0 0,0 1 0,1-1 0,0 1 0,0-1 0,10-14 0,-5 6 0,-5 12 0,-1 0 0,0 1 0,0-1 0,-1 0 0,1 0 0,-1 0 0,-1 0 0,1-1 0,-1-5 0,0 2 0,-1 6 0,1 1 0,0-2 0,0 1 0,0 0 0,1 0 0,-1 0 0,1-1 0,0 1 0,0 0 0,0 0 0,2-4 0,10-26 0,-8 23 0,0 1 0,-1-1 0,-1 0 0,3-15 0,-4 19 0,-2 2 0,1 0 0,0 0 0,0 0 0,1 0 0,0 0 0,0 0 0,2-4 0,-2 6 0,-2 0 0,1 0 0,0-1 0,0 1 0,-1 0 0,1 0 0,-1-1 0,0-2 0,0 3 0,0-1 0,0 1 0,1 0 0,0-1 0,-1 1 0,3-4 0,-3 5 0,0 0 0,1 1 0,-1-1 0,1 0 0,0 1 0,-1-1 0,1 1 0,0-1 0,0 1 0,-1-1 0,1 1 0,0 0 0,0-1 0,0 1 0,-1 0 0,1-1 0,0 1 0,0 0 0,0 0 0,0 0 0,0-1 0,0 1 0,1 0 0,7 1 0,1-1 0,-1 1 0,17 3 0,-15-2 0,-1 0 0,18 1 0,4-3 0,45-1 0,-52-5 0,-20 5 0,-1 0 0,1 0 0,-1 0 0,0 1 0,6-1 0,286 1 0,-225 6 0,77-1 0,330-5 0,-465 1 0,0 0 0,14 3 0,-14-2 0,-1 0 0,18 0 0,-23-3 0,16 1 0,0 1 0,28 3 0,25 1 0,-65-3 0,14 2 0,-19-3 0,-8-1 0,-16 1 0,11-1 0,1 1 0,0-1 0,0 0 0,-1-1 0,-9-1 0,15 2 0,1 0 0,-1 0 0,1 0 0,0 0 0,-1 0 0,1 0 0,0 0 0,0 0 0,-1-1 0,1 1 0,-1 0 0,1 0 0,0 0 0,0 0 0,-1 0 0,1-1 0,0 1 0,0 0 0,0 0 0,-1 0 0,1-1 0,0 1 0,-1-1 0,1 1 0,0 0 0,0 0 0,0-1 0,0 1 0,0 0 0,0 0 0,0-1 0,0 1 0,0 0 0,0-1 0,0 1 0,0 0 0,0 0 0,0-1 0,0 1 0,0 0 0,0-1 0,0 1 0,0 0 0,0 0 0,0-1 0,0 1 0,0 0 0,1 0 0,-1-1 0,0 1 0,1 0 0,-1-1 0,1 0 0,-1 0 0,2 1 0,-2-1 0,1 0 0,1 0 0,-1 1 0,-1-1 0,2 1 0,-1-1 0,0 1 0,0-1 0,3 0 0,7 0 0,0 0 0,22 1 0,-20 0 0,25-2 0,-35 2 0,12-2 0,-25 2 0,-5 2 0,-21 5 0,25-5 0,-1 0 0,0 0 0,-19 0 0,15-1 0,10-1 0,1 1 0,0-1 0,0-1 0,0 1 0,0 0 0,-6-2 0,11 2 0,0 0 0,0 0 0,-1 0 0,1 0 0,0 0 0,-1 0 0,1 0 0,0 0 0,0 0 0,0-1 0,-1 1 0,1 0 0,0 0 0,0-1 0,0 1 0,0 0 0,-1 0 0,1 0 0,0 0 0,0 0 0,-1-1 0,1 1 0,0 0 0,0 0 0,0 0 0,0-1 0,0 1 0,0 0 0,0 0 0,0 0 0,0-1 0,0 1 0,0 0 0,0 0 0,0 0 0,0-1 0,7-6 0,-4 6 0,-1-1 0,1 1 0,0 0 0,0 0 0,5-2 0,13 2 0,1 1 0,31 2 0,-30-1 0,43 3 0,240-4 0,-304 0 0,0 1 0,-1-1 0,1 0 0,0 0 0,0 1 0,-1-1 0,1 1 0,0 0 0,1 0 0,-2-1 0,0 1 0,0 0 0,0-1 0,0 1 0,0-1 0,0 0 0,0 0 0,0 1 0,0-1 0,0 0 0,0 0 0,0 0 0,0 0 0,0 0 0,0 0 0,0 0 0,0 0 0,0 0 0,0 0 0,0-1 0,0 1 0,0 0 0,0-1 0,0 1 0,0 0 0,0-1 0,1-1 0,-2 2 0,0 0 0,1 0 0,-1 0 0,0 0 0,0 0 0,0 0 0,0 0 0,0 0 0,0-1 0,1 1 0,-1 0 0,0 0 0,1 0 0,-1 0 0,0 0 0,0 0 0,0 0 0,0 0 0,0 0 0,1 0 0,-1 0 0,0 0 0,0 0 0,0 0 0,0 0 0,0 0 0,1 1 0,-1-1 0,0 0 0,0 0 0,1 0 0,-1 0 0,3 7 0,-2 16 0,0-3 0,2-7 0,-1-1 0,-1 1 0,0-1 0,-3 25 0,1-4 0,1-30 0,0 0 0,0 0 0,0 0 0,0 0 0,1 0 0,-1-1 0,2 1 0,-2 0 0,1 0 0,1-1 0,1 4 0,-1-2 0,-1 0 0,1 0 0,-1 1 0,0-2 0,2 9 0,-3-7 0,1 0 0,0-1 0,0 1 0,4 6 0,-3-5 0,0 0 0,-1 1 0,0-1 0,1 1 0,-2-1 0,0 1 0,0 0 0,-2 9 0,1 8 0,1-16 0,0-7 0,-1 1 0,1-1 0,0 1 0,0-1 0,0 1 0,0-1 0,0 0 0,1 1 0,-1 0 0,0-1 0,1 0 0,-1 1 0,0-1 0,1 0 0,0 0 0,0 1 0,-1-1 0,2 0 0,-2 0 0,1 1 0,1-1 0,0 1 0,0 0 0,0-1 0,-1 1 0,1-1 0,0 1 0,-1 0 0,0 0 0,1 0 0,-1 0 0,0 0 0,0 0 0,0 0 0,-1 0 0,1 0 0,0 4 0,0 2 0,0 0 0,-1 13 0,0-25 0,-1-1 0,0 0 0,1 0 0,-4-6 0,2 5 0,0 1 0,1-1 0,-1-12 0,1 10 0,1 1 0,-2-1 0,-2-13 0,2 21 0,0 6 0,-2 9 0,4-10 0,-2 3 0,1 0 0,0 1 0,0 11 0,1-17 0,1 1 0,-1-1 0,0 0 0,1 1 0,0-1 0,0 0 0,0 0 0,1 0 0,-1 0 0,1 0 0,3 4 0,-1-3 0,-2-2 0,-1 0 0,1 1 0,0-2 0,-1 2 0,3 3 0,-4-6 0,0 0 0,0 0 0,0 1 0,0-1 0,0 0 0,0 0 0,0 0 0,0 0 0,0 1 0,0-1 0,0 0 0,0 0 0,0 0 0,0 0 0,0 1 0,0-1 0,0 0 0,0 0 0,0 0 0,0 0 0,0 0 0,-1 1 0,1-1 0,0 0 0,0 0 0,0 0 0,-1 0 0,1 0 0,0 0 0,0 1 0,0-1 0,-1 0 0,-12 0 0,-14-4 0,0 1 0,-45-1 0,-32 10 0,-629-6 0,718-1 0,-26-4 0,25 3 0,-21-2 0,-459 3 0,244 3 0,-151-2 0,401 0 0,1 0 0,0 0 0,0 0 0,0 0 0,-1 0 0,2 0 0,-1 0 0,-1 0 0,1-1 0,0 1 0,0-1 0,0 1 0,-1-1 0,1 0 0,1 1 0,0-1 0,0 0 0,0 1 0,-1-1 0,2 0 0,-1 1 0,0-1 0,0 0 0,0 0 0,1 0 0,-1 1 0,0-1 0,0 0 0,0 1 0,1-1 0,-1 0 0,0 1 0,2-2 0,15-25 0,-13 21 0,0 0 0,0 0 0,-1 0 0,0-1 0,3-7 0,13-41 0,-5-6 0,-8 44 0,-3 9 0,0 1 0,2-13 0,-2 7 0,0 1 0,1 0 0,1 0 0,11-21 0,-1 3 0,5-13 0,-20 42 0,0 0 0,1-1 0,0 1 0,-1 0 0,1-1 0,-1 1 0,2 0 0,-2 0 0,1 0 0,0 0 0,0-1 0,0 1 0,0 1 0,0-1 0,0 0 0,1 0 0,-1 0 0,0 1 0,0-1 0,2 0 0,1 0 0,0 0 0,0 0 0,-1 1 0,1 0 0,0 0 0,6 0 0,-3 0 0,525 2 0,-273-4 0,670 2 0,-919 1 0,0 0 0,0 1 0,19 3 0,13 4 0,-8-4 0,-27-3 0,1 0 0,-1-1 0,1 0 0,-1 0 0,1-1 0,-1 0 0,13-2 0,-21 1 0,0 0 0,0 0 0,-1 0 0,1-1 0,-1 1 0,1 0 0,-1 0 0,1 0 0,-3-1 0,-4-2 0,8 4 0,2 3 0,0 1 0,0 1 0,-1-1 0,0 1 0,0 0 0,-1 0 0,1 0 0,-1-1 0,0 1 0,0 0 0,-1 6 0,-1 7 0,1 21 0,0-15 0,1 0 0,5 34 0,-2-43 0,0-1 0,-1 0 0,1 22 0,-3-32 0,0 0 0,1 1 0,0-1 0,0 0 0,1 1 0,2 5 0,-2-5 0,0-1 0,-1 0 0,0 1 0,1-1 0,-1 0 0,0 7 0,-2-6 0,1-4 0,0 1 0,0-1 0,-1 1 0,1-1 0,0 1 0,1 0 0,-1-1 0,0 0 0,0 1 0,0-1 0,1 1 0,0 0 0,0 0 0,-1-2 0,1 0 0,-1 0 0,1 0 0,-1 0 0,0 0 0,0 0 0,1 0 0,-1 0 0,0 0 0,0-1 0,1 1 0,-1 0 0,1 0 0,-1 0 0,0 0 0,0-1 0,1 1 0,-1 0 0,0 0 0,0-1 0,0 1 0,0 0 0,1 0 0,-1-1 0,0 1 0,0 0 0,1 0 0,-1-1 0,0 1 0,0-1 0,0 1 0,0 0 0,0-1 0,0 1 0,0 0 0,0-1 0,2-12 0,3-60 0,-2 39 0,-3-54 0,-1 34 0,-1 44 0,1 1 0,-1 0 0,-1-1 0,0 1 0,0 0 0,-9-16 0,6 12 0,2 6 0,0 0 0,1 0 0,-1 0 0,-1 1 0,0-1 0,-9-8 0,14 15 0,-1-1 0,0 1 0,1-1 0,-1 1 0,1-1 0,-2 0 0,2 1 0,-1 0 0,0-1 0,0 1 0,1 0 0,-1 0 0,0-1 0,0 1 0,0 0 0,0 0 0,0 0 0,0 0 0,1 0 0,-2 0 0,2 0 0,-1 0 0,0 0 0,0 0 0,0 0 0,0 1 0,0-1 0,0 0 0,1 0 0,-1 1 0,0-1 0,0 1 0,1-1 0,-1 1 0,0-1 0,0 1 0,1-1 0,-1 1 0,0 0 0,0 0 0,-2 2 0,1 0 0,-1 0 0,1-1 0,-1 2 0,2-1 0,-1 0 0,-2 6 0,4-8 0,-1 1 0,0-1 0,1 0 0,0 0 0,0 1 0,0-1 0,0 0 0,0 1 0,0-1 0,0 1 0,0-1 0,1 2 0,0-3 0,-1 1 0,0 0 0,0-1 0,0 0 0,1 1 0,-1-1 0,0 0 0,1 1 0,-1-1 0,1 0 0,-1 0 0,0 1 0,1-1 0,-1 0 0,0 0 0,1 0 0,0 1 0,-1-1 0,1 0 0,-1 0 0,0 0 0,1 0 0,0 0 0,-1 0 0,1 0 0,-1 0 0,0 0 0,1 0 0,0 0 0,-1 0 0,1 0 0,0 0 0,-1 0 0,0 0 0,1 0 0,-1-1 0,0 1 0,1 0 0,0 0 0,0-1 0,-1 1 0,0 0 0,0 0 0,0 0 0,1 0 0,-1 0 0,0 0 0,1 0 0,-1 0 0,0 0 0,0 0 0,0 0 0,0 0 0,0 0 0,1 0 0,-1-1 0,0 1 0,0 0 0,0 0 0,0 0 0,0 0 0,0 0 0,1 0 0,-1 0 0,0-1 0,0 1 0,0 0 0,0 0 0,1 0 0,-1 0 0,0 0 0,0-1 0,0 1 0,0 0 0,0-1 0,0 1 0,0 0 0,0 0 0,0 0 0,0 0 0,0 0 0,0-1 0,0 1 0,0 0 0,0 0 0,-11-3 0,-14 0 0,-79 9 0,-683-6 0,596 6 0,1 0 0,112-5 0,-77-2 0,110-5 0,31 4 0,0 0 0,-15 0 0,-157 2 0,184 0 0,0 0 0,0 0 0,1 1 0,-1-1 0,1 0 0,-1 0 0,0 1 0,1 0 0,-1-1 0,0 1 0,1 0 0,-1-1 0,1 1 0,-1 0 0,1 0 0,0 0 0,-1 0 0,1 0 0,0 1 0,0-1 0,-2 1 0,0 3 0,0 0 0,0 0 0,1 0 0,-3 8 0,2-5 0,-52 111 0,51-110 0,0 1 0,0 1 0,-1 15 0,1-13 0,0 0 0,-9 19 0,-3 9 0,15-37 0,0-3 0,0 1 0,1-1 0,-1 1 0,1-1 0,0 1 0,0-1 0,0 1 0,0 0 0,0 1 0,0-2 0,0-1 0,1 1 0,-1-1 0,0 1 0,1-1 0,-1 0 0,1 1 0,-1 0 0,1-1 0,-1 0 0,1 1 0,-1-1 0,1 0 0,-1 1 0,1-1 0,-1 0 0,2 0 0,-2 1 0,1-1 0,-1 0 0,1 0 0,0 0 0,-1 0 0,1 0 0,-1 0 0,2 0 0,-2 0 0,1 0 0,0 0 0,125 0 0,-51-1 0,-7-5 0,41 1 0,918 5 0,-524 0 0,-494-1 0,-1 0 0,0 0 0,12-3 0,11-1 0,-30 5 0,0-1 0,0 1 0,0 0 0,0-1 0,0 1 0,0 0 0,0-1 0,0 1 0,0-1 0,0 1 0,-1-1 0,1 0 0,0 1 0,0-1 0,-1 0 0,1 0 0,0 0 0,-1 1 0,1-1 0,-1 0 0,0 0 0,1 0 0,0 1 0,-1-1 0,0 0 0,0 0 0,0 0 0,1 0 0,-1-2 0,0-3 0,1-1 0,-1 0 0,-1-8 0,0 5 0,0-7 0,-6-30 0,2 18 0,-1-34 0,6 12 0,-1 50 0,1 0 0,0 1 0,0-1 0,-1 1 0,1-1 0,0 1 0,-1-1 0,1 0 0,-1 0 0,1 1 0,-1-1 0,1 1 0,-1 0 0,0-1 0,1 1 0,-1-1 0,1 1 0,-1 0 0,0-1 0,1 1 0,-1 0 0,1 0 0,-2-1 0,2 1 0,-1 0 0,1 0 0,-2 0 0,2 0 0,-1 0 0,-1 0 0,-28 0 0,22 0 0,-223 1 0,125-1 0,5-6 0,-69 2 0,140 3 0,2 1 0,0-1 0,0-1 0,-33-5 0,30 2 0,0 2 0,-58-2 0,-44 0 0,86 5 0,-165 4 0,31 2 0,76 3 0,34-3 0,-26 6 0,166-10 0,1088-2 0,-1080 6 0,33-1 0,-17 1 0,158-6 0,-247 0 0,0 0 0,1 1 0,-1-1 0,1 1 0,-2 0 0,1 0 0,7 4 0,-10-5 0,1 1 0,-1-1 0,1 1 0,-1-1 0,1 1 0,-1 0 0,0 0 0,0 0 0,0 0 0,1 0 0,-1 0 0,0 0 0,0 0 0,0 1 0,-1-1 0,2 0 0,-2 1 0,1-1 0,-1 0 0,1 0 0,0 1 0,-1 2 0,0-4 0,0 0 0,0 1 0,0-1 0,0 1 0,0-1 0,0 1 0,-1-1 0,1 0 0,0 1 0,-1-1 0,1 1 0,0-1 0,-1 0 0,1 1 0,0-1 0,-1 0 0,1 1 0,-1-1 0,1 0 0,-1 0 0,1 1 0,0-1 0,-1 1 0,0-1 0,1 0 0,-1 0 0,1 0 0,0 0 0,-1 0 0,0 0 0,0 0 0,-23 2 0,12-1 0,-44 7 0,-35 6 0,79-12 0,-1 0 0,-25 0 0,3 0 0,-90 0 0,72-3 0,-1-1 0,-86-13 0,144 15 0,0 0 0,0 0 0,0-1 0,8 0 0,6-1 0,384-10 0,-382 11 0,-19 2 0,-13-1 0,-161 6 0,51 2 0,65-5 0,-105 2 0,-222-5 0,439-12 0,36-3 0,150-9 0,-67 8 0,-330 32 0,-174 7 0,-172-22 0,247-2 0,253 1 0,-1 0 0,0 0 0,0 0 0,0 0 0,1 1 0,-1-1 0,0 1 0,0-1 0,0 1 0,1 1 0,-1-1 0,0 0 0,-3 2 0,5-2 0,-1 0 0,1 1 0,0-1 0,0 1 0,-1-1 0,1 0 0,1 1 0,-2 0 0,2 0 0,-1-1 0,1 1 0,-1-1 0,0 1 0,1 0 0,0 0 0,0 0 0,-1-1 0,1 1 0,1 3 0,-1 6 0,0 1 0,-1 0 0,0-1 0,-7 24 0,5-26 0,0 0 0,-7 11 0,8-16 0,0-1 0,0 0 0,0 1 0,-1-1 0,1 0 0,-1 0 0,0 0 0,-6 4 0,9-7 0,0 0 0,0 0 0,0 0 0,-1 0 0,1 0 0,0 1 0,0-1 0,0 0 0,0 0 0,0 0 0,0 0 0,0 0 0,-1 0 0,1 0 0,0 0 0,-1 0 0,1 0 0,0 0 0,0 0 0,0 0 0,0 0 0,0 0 0,0 0 0,-1 0 0,1 0 0,0 0 0,0 0 0,0 0 0,0 0 0,0 0 0,-1 0 0,1 0 0,0 0 0,0 0 0,-1 0 0,1 0 0,0-1 0,0 1 0,0 0 0,0 0 0,0 0 0,0 0 0,0 0 0,0 0 0,0 0 0,-1 0 0,1-1 0,0 1 0,0 0 0,0 0 0,0 0 0,0 0 0,0 0 0,0-1 0,0 1 0,0 0 0,0 0 0,0 0 0,0 0 0,0 0 0,0 0 0,0-1 0,0 1 0,0 0 0,0-1 0,0 1 0,0 0 0,0 0 0,1 0 0,1-14 0,-1 12 0,4-17 0,9-26 0,-12 39 0,1 0 0,0 1 0,0-1 0,0 1 0,2 0 0,-2-1 0,1 2 0,8-9 0,-12 13 0,0 0 0,1 0 0,-1 0 0,0 0 0,0 0 0,0 0 0,0 0 0,0 0 0,1 0 0,-1-1 0,0 1 0,0 0 0,0 0 0,0 0 0,0 0 0,0 0 0,0 0 0,0 0 0,0 0 0,1 0 0,-1 0 0,0 0 0,0 0 0,0 0 0,0 0 0,0 0 0,0 0 0,0 0 0,0 0 0,1 0 0,-1 0 0,0 0 0,0 0 0,0 0 0,0 1 0,1-1 0,-1 0 0,0 0 0,0 0 0,0 0 0,0 0 0,0 0 0,0 0 0,0 0 0,0 0 0,0 0 0,0 0 0,0 0 0,0 1 0,0-1 0,0 0 0,0 1 0,3 8 0,-3 11 0,-4 2 0,2-16 0,1 1 0,0-1 0,1 1 0,0 10 0,0-15 0,0-1 0,1 2 0,0-2 0,-1 1 0,1-1 0,-1 1 0,1-1 0,0 1 0,0 0 0,0-1 0,0 1 0,1-1 0,-1 0 0,0 1 0,0-1 0,1 1 0,-1-1 0,1 0 0,0 0 0,0 0 0,2 1 0,1 0 0,1 0 0,-1 0 0,0-1 0,1 1 0,0-1 0,0-1 0,8 2 0,43-3 0,-22 0 0,78 0 0,118 2 0,-216 0 0,-15-1 0,0 0 0,0 0 0,0 0 0,0 0 0,0 1 0,0-1 0,-1 0 0,1 0 0,0 0 0,0 0 0,0 0 0,0 0 0,0 0 0,0 0 0,0 0 0,0 0 0,0 0 0,0 0 0,0 0 0,0 0 0,0 0 0,0 0 0,0 0 0,0 0 0,0 0 0,0 0 0,0 0 0,0 0 0,0 1 0,0-1 0,0 0 0,0 0 0,0 0 0,0 0 0,0 0 0,0 0 0,0 0 0,0 0 0,0 0 0,0 0 0,0 0 0,0 0 0,0 0 0,0 0 0,0 0 0,0 0 0,0 0 0,0 0 0,0 0 0,0 1 0,0-1 0,0 0 0,0 0 0,0 0 0,1 0 0,-1 0 0,0 0 0,0 0 0,0 0 0,0 0 0,0 0 0,0 0 0,0 0 0,0 0 0,0 0 0,0 0 0,-25 5 0,-56 2 0,-139-5 0,110-3 0,21 1 0,390-6 0,5 0 0,809 6 0,-1101 0 0,0-1 0,14-3 0,-17 1 0,0 2 0,0 0 0,0 0 0,15 1 0,-24 0 0,-1 1 0,1-1 0,-1 1 0,0 0 0,1-1 0,-1 1 0,0 0 0,0 0 0,0 0 0,0-1 0,0 1 0,1 0 0,-2 0 0,1 0 0,1 2 0,13 19 0,-13-19 0,6 16 0,-8-18 0,1 0 0,-1 0 0,1 0 0,-1 1 0,0-1 0,0 0 0,0 0 0,0 0 0,0 1 0,0-1 0,-1 0 0,1 0 0,-1 0 0,1 1 0,-2-3 0,1 1 0,0-1 0,-1 0 0,1 0 0,0 0 0,0 0 0,0 0 0,0-1 0,-1-1 0,2 3 0,-8-13 0,0 0 0,-7-18 0,0 1 0,12 22 0,0 0 0,0-1 0,1 1 0,0-1 0,-1-16 0,-3-19 0,5 43 0,0 0 0,1 0 0,0 1 0,-1-1 0,1 0 0,-1 0 0,0 1 0,1-1 0,-1 0 0,0 0 0,0 1 0,1-1 0,-1 1 0,0-1 0,0 1 0,0 0 0,0-1 0,0 1 0,0 0 0,1-1 0,-2 1 0,1 0 0,1 0 0,-2 0 0,1-1 0,1 1 0,-2 0 0,1 0 0,0 0 0,0 1 0,-1-1 0,-6 1 0,0-1 0,-15 5 0,16-3 0,-32 3 0,-1 0 0,1-3 0,-70-3 0,37 0 0,-87 2 0,-164-2 0,269 0 0,-136-3 0,90 0 0,65 2 0,-184 1 0,111 2 0,46-1 0,-67 1 0,128-2 0,-1 1 0,1 1 0,0-1 0,-1 0 0,1 0 0,0 0 0,0 1 0,-1-1 0,1 0 0,-1 1 0,1-1 0,0 1 0,0-1 0,0 1 0,0-1 0,0 1 0,0 0 0,0 0 0,0 0 0,0 0 0,0 0 0,0-1 0,0 1 0,-1 2 0,2-2 0,0 1 0,0-1 0,0 0 0,0 0 0,0 1 0,0-1 0,0 0 0,0 1 0,0-1 0,1 0 0,-1 0 0,1 0 0,-1 0 0,1 0 0,-1 0 0,1 1 0,0-1 0,0 0 0,-1 0 0,1 0 0,0-1 0,0 1 0,2 1 0,-3-1 0,6 4 0,0 0 0,0 0 0,7 4 0,-10-8 0,0 1 0,0 0 0,0-1 0,0 0 0,1 0 0,-1-1 0,0 1 0,0 0 0,1-1 0,3 0 0,114-2 0,-32-1 0,142-3 0,-14 1 0,126 5 0,-233 5 0,30 1 0,-34 0 0,-11-1 0,126-5 0,-220 0 0,0 0 0,0 0 0,0 0 0,0 0 0,0-1 0,0 1 0,0 0 0,0-1 0,0 1 0,-1 0 0,2-1 0,-2 0 0,1 1 0,0-1 0,0 0 0,-1 1 0,1-1 0,-1 1 0,1-1 0,0 0 0,-1 0 0,1 1 0,-1-1 0,0 0 0,1 0 0,0 0 0,-1 0 0,0 1 0,0-1 0,0 0 0,0 0 0,0 0 0,0 0 0,0-1 0,0 1 0,0 0 0,0 0 0,0 0 0,0 0 0,0 0 0,0 1 0,0-1 0,0 0 0,0-1 0,-1 2 0,0-1 0,1 0 0,0 0 0,-1 0 0,1 1 0,-1-1 0,0 0 0,1 1 0,-1-1 0,0 0 0,0 0 0,1 1 0,-1-1 0,0 1 0,0-1 0,0 1 0,1-1 0,-2 1 0,1-1 0,1 1 0,-2 0 0,1 0 0,-1-1 0,-4 1 0,0 1 0,0-1 0,0 1 0,1 0 0,-1 0 0,0 0 0,1 1 0,0 0 0,-1 0 0,1 0 0,-7 4 0,-21 8 0,28-12 0,-1-1 0,0-1 0,0 1 0,1-1 0,-1 0 0,-10 0 0,-15 0 0,-218 28 0,192-24 0,-85-4 0,64-1 0,-901 1 0,978 0 0,0 1 0,1-1 0,-2 0 0,2 0 0,-1 0 0,0 0 0,0-1 0,0 1 0,1 0 0,-2 0 0,2 0 0,-1 0 0,0-1 0,0 1 0,1 0 0,-1-1 0,0 1 0,0-1 0,1 1 0,-1 0 0,0-1 0,1 1 0,-1-1 0,1 0 0,-1 1 0,1-1 0,-1 0 0,1 1 0,-1-2 0,1 1 0,0-1 0,0 0 0,0 0 0,0 1 0,0-1 0,0 1 0,0-1 0,0 1 0,1-1 0,-1 0 0,1 1 0,1-3 0,-1 1 0,1-1 0,0-1 0,0 1 0,1 0 0,-1 0 0,4-4 0,-5 7 0,0 0 0,1 0 0,-1 0 0,1 0 0,-1-1 0,1 1 0,-1 0 0,1 1 0,0-1 0,-1 0 0,1 1 0,0-1 0,0 1 0,-1 0 0,1-1 0,0 1 0,0 0 0,2 0 0,31 0 0,64 6 0,-63-2 0,134-2 0,-95-3 0,-60 1 0,1 1 0,-1 0 0,31 6 0,-32-4 0,0-2 0,1 1 0,16-1 0,13 0 0,38 9 0,-44-5 0,69 2 0,0-7-1365</inkml:trace>
</inkml:ink>
</file>

<file path=ppt/ink/ink8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710"/>
    </inkml:context>
    <inkml:brush xml:id="br0">
      <inkml:brushProperty name="width" value="0.1" units="cm"/>
      <inkml:brushProperty name="height" value="0.1" units="cm"/>
      <inkml:brushProperty name="color" value="#00A0D7"/>
    </inkml:brush>
  </inkml:definitions>
  <inkml:trace contextRef="#ctx0" brushRef="#br0">129 0 24575,'0'2'0,"0"16"0,1 0 0,3 19 0,-3-36 0,-1 1 0,0-1 0,0 1 0,0 0 0,0 0 0,0-1 0,0 1 0,0-1 0,-1 2 0,1-2 0,-1 1 0,0-1 0,1 1 0,-1-1 0,0 1 0,0-1 0,0 1 0,0-1 0,-2 2 0,-6 11 0,8-12 0,-1 0 0,1 1 0,1 0 0,-1-1 0,0 1 0,1 0 0,0 0 0,0 0 0,0-1 0,0 5 0,0-5 0,1 1 0,-1-1 0,0 1 0,0 0 0,-1-1 0,1 1 0,-1 0 0,1-1 0,-1 1 0,0-1 0,-2 5 0,2-4 0,-1 0 0,1-1 0,-1 2 0,1-1 0,1 0 0,-2 4 0,2-3 0,-1-1 0,0 0 0,0 0 0,0 0 0,-1 0 0,-1 4 0,2-4 0,-1 0 0,1-1 0,0 1 0,0 0 0,1 0 0,-1 0 0,0 3 0,1-3 0,-1 1 0,0-1 0,1 0 0,-4 6 0,-12 35 0,9-13 0,5-22 0,-1 0 0,1-1 0,-6 11 0,6-13 0,-1 1 0,1 0 0,-2 8 0,3-9 0,0 0 0,-1-1 0,0 1 0,0 0 0,-5 7 0,6-11 0,0 1 0,0-1 0,0 1 0,0-1 0,1 1 0,-1-1 0,1 0 0,0 1 0,-1-1 0,2 6 0,-1-7 0,0 0 0,0-1 0,0 1 0,0 0 0,0 0 0,0 0 0,0-1 0,1 1 0,-1 1 0,0-2 0,1 1 0,0 0 0,-1-1 0,0 1 0,1 0 0,-1-1 0,1 1 0,0 0 0,0-1 0,-1 1 0,1-1 0,0 1 0,0 0 0,-1-1 0,2 1 0,-2-1 0,1 0 0,0 1 0,0-1 0,0 0 0,0 0 0,1 1 0,15-1 0,0-1 0,32-4 0,-36 2 0,0 2 0,1 0 0,-1 0 0,0 1 0,22 2 0,7 1 0,-31-2 0,2-1 0,19 6 0,-18-4 0,1 0 0,0 0 0,-1-2 0,28-1 0,-7 0 0,-24 1 0,-1-1 0,17-3 0,-16 2 0,-1 0 0,18 0 0,428 2 0,-449 0 0,-1-1 0,0 0 0,13-3 0,-12 2 0,-1 1 0,0 0 0,14-1 0,94-3 0,-88 5 0,92 5 0,-27 1 0,-54-4 0,42-3 0,23 1 0,-89 1 0,98 3 0,171-4 0,-219 6 0,-29-6 0,28 0 0,-54-1 0,-1 0 0,0-1 0,8-1 0,-16 1 0,1 0 0,-1 0 0,1 1 0,-2-1 0,2 0 0,-1 1 0,-1-1 0,-1-2 0,-3-5 0,-3-5 0,8 12 0,-1-1 0,1 1 0,-1-1 0,1 1 0,-1 0 0,2-1 0,-1 0 0,0 1 0,0-1 0,0-3 0,-5-21 0,4 23 0,1-1 0,0 0 0,-1-10 0,1 12 0,0-1 0,1 1 0,-1-1 0,0 1 0,-1 0 0,1 0 0,-4-6 0,-4-8 0,4 2 0,-1 1 0,-14-23 0,17 33 0,2-1 0,-1 1 0,1-1 0,-1 1 0,0-7 0,1 5 0,0 1 0,-1 0 0,-3-9 0,-2 1 0,6 9 0,-1 0 0,0 1 0,1-1 0,-1 0 0,-1 1 0,1 0 0,-1 0 0,-2-4 0,2 4 0,-1-1 0,2 0 0,-1 0 0,0 0 0,1 0 0,0-1 0,0 1 0,0 0 0,1-1 0,0 1 0,0-1 0,0 0 0,1 1 0,-1-8 0,0 8 0,0 0 0,-1 0 0,0 0 0,0 0 0,0 0 0,-1 0 0,-4-6 0,-4-7 0,10 16 0,-1-2 0,1 0 0,-1 0 0,0 1 0,1 0 0,-1-1 0,-4-3 0,5 6 0,-1-2 0,1 2 0,-1-1 0,1 0 0,0 1 0,-1-1 0,0 1 0,1 0 0,-1-1 0,1 1 0,-1 0 0,1 0 0,-1 0 0,1 0 0,-4 0 0,-61-1 0,-28 3 0,71 0 0,-26 1 0,-46 3 0,39-7 0,-78 2 0,112 0 0,-50 3 0,12-4 0,-79 1 0,132-1 0,-110 5 0,69-4 0,-48-3 0,71 0 0,-19-1 0,32 3 0,-1-1 0,1-1 0,-16-3 0,14 2 0,-27-2 0,-21 4 0,32 1 0,-31-3 0,12 0 0,-68 3 0,48 1 0,38-2 0,20 0 0,0 0 0,-1 1 0,1 1 0,-15 2 0,23-2 0,0 0 0,0 0 0,0 0 0,1 0 0,-1 1 0,0-1 0,1 1 0,0 0 0,-1 0 0,1-1 0,0 1 0,0 1 0,0-1 0,0 0 0,0 0 0,0 1 0,1-1 0,0 1 0,0-1 0,-1 1 0,1-1 0,1 1 0,-1 0 0,0-1 0,0 4 0,1-5 0,0-1 0,0 1 0,0-1 0,1 0 0,-1 1 0,0-1 0,0 1 0,0-1 0,0 1 0,0-1 0,0 1 0,1-1 0,-1 0 0,1 1 0,-1-1 0,0 1 0,1-1 0,-1 0 0,0 1 0,1-1 0,-1 1 0,1-1 0,-1 0 0,1 1 0,-1-1 0,0 0 0,1 0 0,0 0 0,-1 1 0,1-1 0,-1 0 0,0 0 0,1 0 0,0 0 0,-1 0 0,1 0 0,-1 0 0,2 0 0,27 0 0,-22 0 0,101-9 0,-68 4 0,42 1 0,159-2 0,1025 6 0,-1265 0 0,1 0 0,-1 1 0,0-1 0,0 0 0,0 0 0,1 0 0,-1 1 0,0 0 0,0-1 0,0 1 0,1-1 0,-1 1 0,0-1 0,0 1 0,0-1 0,0 1 0,0 0 0,0 0 0,-1-1 0,2 1 0,-2 0 0,1 1 0,0-2 0,0 1 0,-1 0 0,0 0 0,1 0 0,-1 0 0,1 0 0,-1 0 0,1 1 0,-1-1 0,0 0 0,0 0 0,0 0 0,0 0 0,0 0 0,0 0 0,-1 3 0,1-4 0,-1 1 0,1-1 0,0 1 0,0-1 0,-1 1 0,1-1 0,-1 1 0,1-1 0,-1 0 0,1 1 0,-1-1 0,1 0 0,-1 1 0,0 0 0,1-1 0,0 0 0,-1 0 0,0 1 0,0-1 0,1 0 0,-1 0 0,1 0 0,-1 0 0,0 0 0,1 0 0,-2 0 0,-21 0 0,16 0 0,-100 5 0,8 0 0,-727-5 0,425 0 0,379 1 0,0 1 0,-32 6 0,31-3 0,-44 1 0,50-4 0,1 0 0,-18 3 0,17-2 0,-27 2 0,43-5 0,-1 0 0,0 0 0,1-1 0,-1 1 0,1 0 0,-1-1 0,1 1 0,-3-2 0,-9-2 0,13 4 0,-1 0 0,1 0 0,-1 0 0,1 0 0,0 0 0,-1 0 0,1 0 0,0 0 0,-1 1 0,1-1 0,-1 0 0,1 0 0,0 0 0,-1 1 0,1-1 0,0 1 0,0-1 0,-1 0 0,1 0 0,0 1 0,-1-1 0,1 0 0,0 1 0,0-1 0,0 0 0,0 1 0,0-1 0,-1 0 0,1 1 0,0-1 0,0 1 0,-2 6 0,0-4 0,1 1 0,0-1 0,0 0 0,0 1 0,1-1 0,-1 5 0,2-7 0,-1-1 0,0 1 0,0-1 0,1 1 0,0-1 0,-1 1 0,0 0 0,1-1 0,-1 1 0,1-1 0,0 1 0,-1-1 0,1 0 0,-1 1 0,1-1 0,0 0 0,-1 1 0,1-1 0,0 0 0,0 0 0,-1 1 0,1-1 0,-1 0 0,2 0 0,-2 0 0,1 0 0,1 0 0,24 1 0,-22-2 0,89-7 0,-65 4 0,49-1 0,-14 2 0,-29 1 0,130-4 0,593 6 0,-628 6 0,-94-5 0,62 8 0,-71-7 0,1-1 0,34-2 0,-10 0 0,-40 1 0,4 0 0,1 0 0,0 0 0,-1-2 0,1 1 0,24-7 0,21-2 0,-61 8 0,-5 0 0,-6 0 0,-143 0 0,85 3 0,-72-1 0,408-6 0,-263 6 0,1 0 0,-1 1 0,1-1 0,-1 1 0,0 0 0,1 0 0,0 0 0,5 3 0,32 17 0,-25-11 0,-12-9 0,-2 1 0,1 1 0,0-1 0,-1 1 0,1-1 0,-1 1 0,0 0 0,3 3 0,-6-6 0,0 0 0,0 1 0,0-1 0,-1 0 0,1 0 0,0 0 0,-1 0 0,1 1 0,0-1 0,0 0 0,0 0 0,0 1 0,-1-1 0,1 0 0,0 0 0,0 0 0,0 0 0,-1 0 0,1 0 0,-1 0 0,1 0 0,0 0 0,0 0 0,0 0 0,-1 0 0,1 0 0,0 0 0,0 0 0,-1 0 0,-10 0 0,11 0 0,-647 0 0,502 5 0,-13 1 0,138-6 0,-28 5 0,26-2 0,-22 0 0,-141 7 0,148-8 0,-42-2 0,29-1 0,24 0 0,-41-7 0,41 5 0,-42-2 0,-180 5 0,235-1 0,11-1 0,9 1 0,342-39 0,-166 22 0,-121 13 0,-34 2 0,30 0 0,7 2 0,48 2 0,-103 1 0,0-1 0,0 1 0,0 0 0,9 4 0,-19-6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0,-7 5 0,-11 0 0,-7-2 0,-37 0 0,10-1 0,28-1 0,-53 6 0,-66 3 0,126-8 0,1-1 0,-19 6 0,4-1 0,2-3 0,-45 0 0,29-1 0,-52 5 0,66-4 0,26-3 0,0 0 0,1 0 0,-1 1 0,0 0 0,1 0 0,0 0 0,-1 0 0,1 1 0,-1 0 0,2 0 0,-2 0 0,-4 3 0,-11 8 0,13-8 0,0-1 0,-9 9 0,14-12 0,2 1 0,-1 0 0,-1 0 0,2 1 0,-1-1 0,1 0 0,-1 0 0,1 1 0,0-1 0,0 0 0,-2 5 0,2-1 0,5-13 0,2-7 0,9-10 0,-14 21 0,0 1 0,0 0 0,-1 0 0,1 0 0,0 0 0,-1 0 0,1 0 0,-1-1 0,0 1 0,0-3 0,0 5 0,0 0 0,0 0 0,0-1 0,0 1 0,0-1 0,0 1 0,0 0 0,0 0 0,0 0 0,0-1 0,0 1 0,0 0 0,-1 0 0,1 0 0,0-1 0,0 1 0,0 0 0,0 0 0,0 0 0,0 0 0,-1 0 0,1-1 0,0 1 0,-1 0 0,1 0 0,0 0 0,0 0 0,0 0 0,-1 0 0,1 0 0,0 0 0,0 0 0,0-1 0,-2 1 0,-7 5 0,-6 9 0,14-13 0,1-1 0,-2 1 0,2 0 0,-1-1 0,1 2 0,-1-2 0,0 1 0,1 0 0,0 0 0,-1 0 0,1 0 0,0-1 0,-1 1 0,1 0 0,-1 1 0,1-2 0,0 1 0,0 0 0,0 0 0,0 0 0,0 0 0,0 0 0,1 0 0,0 2 0,-1-3 0,1 1 0,1 0 0,-1 0 0,-1-1 0,2 1 0,-1 0 0,0-1 0,0 1 0,0-1 0,1 0 0,-1 1 0,1 0 0,-1-1 0,0 0 0,0 0 0,1 0 0,-1 0 0,0 0 0,3 0 0,144-1 0,-123-1 0,41-8 0,-7 0 0,19 4 0,116 5 0,-97 2 0,967-1 0,-973-5 0,-58 4 0,29 2 0,-61-1 0,1 0 0,-1 1 0,1-1 0,-1 1 0,0 0 0,0-1 0,0 1 0,1-1 0,-1 1 0,-1 1 0,2-2 0,-1 1 0,-1 0 0,2 0 0,-2 0 0,1 0 0,-1 0 0,2 0 0,-1 2 0,-1-2 0,0-1 0,1 1 0,0 0 0,-1-1 0,0 1 0,0-1 0,0 1 0,1 0 0,-1-1 0,0 1 0,0 0 0,0 0 0,0-1 0,0 1 0,0 0 0,0-1 0,0 1 0,0 0 0,-1-1 0,1 1 0,0 0 0,0-1 0,0 1 0,-1 0 0,0-1 0,1 1 0,0 0 0,-1-1 0,1 1 0,0-1 0,-1 1 0,0-1 0,1 1 0,-2 0 0,-8 2 0,1-1 0,-1 1 0,0-2 0,0 1 0,0-1 0,0 0 0,-13-1 0,-9 1 0,-43 1 0,-9 1 0,-35 2 0,49-4 0,13 1 0,-60 4 0,-71 5 0,181-11 0,-170 5 0,-10-5 0,378-12 0,-13 1 0,-57 12 0,-50 0 0,102-9 0,-162 6 0,-13 1 0,-20-1 0,-505 1 0,260 2 0,-390-1 0,645-1 0,11 1 0,1 0 0,-1 0 0,0-1 0,1 1 0,-1 0 0,0 0 0,0 0 0,1 0 0,-1 0 0,0 0 0,0 0 0,1 0 0,-1 0 0,0 0 0,0 0 0,1 1 0,-1-1 0,1 0 0,-1 0 0,0 1 0,0-1 0,1 0 0,-1 0 0,0 1 0,1-1 0,0 1 0,-1-1 0,1 0 0,-1 1 0,0-1 0,1 1 0,0-1 0,-1 1 0,1-1 0,-1 1 0,1 0 0,0 0 0,0-1 0,-1 1 0,1-1 0,0 1 0,0 0 0,0 0 0,-4 15 0,1 0 0,1 1 0,0 21 0,-1 3 0,3-38 0,-1-1 0,1 0 0,-1 0 0,0 1 0,0-1 0,0 0 0,0 0 0,0 0 0,-1 0 0,1 0 0,-1 0 0,1-1 0,-1 1 0,0 0 0,-3 2 0,127-115 0,-116 104 0,-3 5 0,-1 0 0,0 1 0,0-2 0,0 1 0,1 0 0,-2 0 0,1-1 0,-1 1 0,1-1 0,-1 0 0,1 1 0,-1-5 0,-1 7 0,0 0 0,0 0 0,0-1 0,0 1 0,0 0 0,0 0 0,0 0 0,0-1 0,0 1 0,0 0 0,0 0 0,0 0 0,0 0 0,-1 0 0,1-1 0,0 1 0,0 0 0,0 0 0,0 0 0,0 0 0,-1 0 0,1 0 0,0 0 0,-1 0 0,1-1 0,0 1 0,0 0 0,0 0 0,0 0 0,-1 0 0,1 0 0,0 0 0,0 0 0,0 0 0,-1 0 0,1 0 0,0 0 0,-1 0 0,1 0 0,0 0 0,0 0 0,0 1 0,0-1 0,-1 0 0,1 0 0,0 0 0,0 0 0,0 0 0,0 0 0,-1 0 0,1 0 0,0 1 0,0-1 0,-1 0 0,1 0 0,-12 7 0,3 1 0,-2 0 0,2 1 0,-15 17 0,23-26 0,1 1 0,-1 0 0,1 0 0,-1 0 0,1-1 0,-1 1 0,1 0 0,0 0 0,0 0 0,0 0 0,0 0 0,-1 0 0,1 0 0,0 0 0,0 0 0,1 0 0,-1 0 0,0-1 0,0 2 0,0-1 0,1 0 0,-1-1 0,0 1 0,1 0 0,-1 0 0,1 0 0,0 1 0,3 2 0,0-1 0,-1 1 0,1-1 0,7 5 0,1 1 0,-10-8 0,-1 0 0,1 0 0,1 0 0,-2 0 0,2 1 0,-1-1 0,1 0 0,-2-1 0,2 1 0,-1-1 0,1 1 0,-1-1 0,5 1 0,35-2 0,-20 0 0,36 2 0,-23 0 0,64-5 0,-75 0 0,-6 2 0,29-1 0,304 3 0,-650 14 0,29 0 0,79-14 0,191 0 0,0 0 0,-1 0 0,1 0 0,0 0 0,-1 0 0,1 0 0,-1 0 0,1 0 0,0 0 0,-1 0 0,1 0 0,0 0 0,-1 0 0,1 0 0,-1 0 0,1 0 0,0-1 0,0 1 0,-1 0 0,1 0 0,0 0 0,0 0 0,-1-1 0,1 1 0,-1 0 0,1 0 0,0-1 0,0 1 0,0-1 0,-1 1 0,1 0 0,0 0 0,0-1 0,0 0 0,0 0 0,0 0 0,0 1 0,1-1 0,-1 0 0,0 0 0,0 1 0,1-2 0,0 2 0,-1-1 0,1 0 0,-1 1 0,2-2 0,26-24 0,-21 21 0,-3 1 0,2 1 0,-1-1 0,1 1 0,0 1 0,0-1 0,8-3 0,-7 4 0,-1-1 0,0 1 0,0-1 0,0 0 0,9-8 0,-12 9 0,-1 0 0,0 1 0,0-1 0,1 0 0,0 0 0,-1 1 0,1 0 0,0 0 0,0-1 0,-1 1 0,1 0 0,0 0 0,0 1 0,0-1 0,0 1 0,1-1 0,-1 1 0,4 0 0,63 1 0,174-2 0,-171-5 0,18 1 0,-57 5 0,30 0 0,-64 0 0,1 0 0,0 0 0,0 0 0,-1 0 0,1 1 0,-1-1 0,1 0 0,0 0 0,0 0 0,-1 1 0,1-1 0,0 0 0,-1 0 0,1 1 0,-1-1 0,2 1 0,-2-1 0,0 1 0,0-1 0,0 0 0,0 1 0,1-1 0,-1 0 0,0 0 0,0 1 0,0-1 0,0 0 0,0 1 0,0-1 0,0 1 0,0-1 0,0 0 0,0 1 0,0-1 0,0 0 0,0 1 0,0-1 0,-1 0 0,1 1 0,0 0 0,-2 0 0,2 0 0,-1 0 0,0 1 0,0-1 0,0 0 0,-1 0 0,1 0 0,0 0 0,0 0 0,0-1 0,-2 2 0,-24 9 0,0-1 0,-43 10 0,36-11 0,24-7 0,0-1 0,0 1 0,0-2 0,-1 1 0,1-1 0,-11-2 0,-11 0 0,-56-3 0,-4-1 0,50 5 0,24 0 0,-1 1 0,0 0 0,0 2 0,-25 4 0,92-7 0,200-4 0,-237 5 0,0-1 0,16-3 0,13-1 0,90-2 0,-83 2 0,-22 2 0,29 0 0,62 4 0,143-2 0,-179-4 0,26-1 0,429 6 0,-485-6 0,-48 6 0,-2 0 0,1 0 0,-1 0 0,1-1 0,0 1 0,0 0 0,-1-1 0,1 1 0,0 0 0,-1-1 0,1 1 0,-1 0 0,1-1 0,-1 1 0,1-1 0,-1 0 0,1 1 0,-1-1 0,0 1 0,1-1 0,-1 1 0,1-1 0,-1 1 0,0-1 0,0 0 0,0 1 0,1-1 0,-1 1 0,0-1 0,0 0 0,0 0 0,0 1 0,0-1 0,0 0 0,0 1 0,-1-2 0,1 2 0,0-1 0,0 0 0,0 0 0,0 0 0,0 0 0,0 0 0,0 1 0,1-1 0,-1 0 0,0 0 0,1 1 0,-1-1 0,0 0 0,1 1 0,-1-1 0,0 0 0,1 0 0,0 0 0,-1 1 0,1-1 0,-1 1 0,2-2 0,-1 2 0,-1 0 0,1 0 0,0 0 0,-1 0 0,1 0 0,-1 0 0,0 0 0,1 0 0,0 0 0,-1 0 0,1 1 0,-1-1 0,1 0 0,0 0 0,-1 0 0,0 0 0,1 1 0,-1-1 0,1 0 0,-1 0 0,1 1 0,-1-1 0,0 0 0,1 1 0,-1-1 0,0 0 0,1 1 0,-1 0 0,1-1 0,-1 0 0,0 1 0,0-1 0,0 1 0,1 0 0,6 16 0,-5-8 0,-2-7 0,1 0 0,-1 1 0,1 0 0,-1-1 0,0 0 0,0 1 0,-1 4 0,0-6 0,1 0 0,0 0 0,-1-1 0,1 1 0,-1 0 0,0-1 0,1 1 0,-1-1 0,1 1 0,-1 0 0,0-1 0,0 1 0,1 0 0,-1-1 0,0 0 0,0 1 0,0-1 0,0 0 0,0 1 0,1-1 0,-2 0 0,2 0 0,-1 0 0,-1 1 0,2-1 0,-1 0 0,-2 0 0,-32 1 0,-66-4 0,10-2 0,-380 5 0,376 6 0,18-1 0,12-3 0,-122 2 0,174-4 0,-13-1 0,25 1 0,0 0 0,-1 0 0,1 0 0,-1 0 0,1 0 0,0 1 0,0-1 0,-1 0 0,1 1 0,0-1 0,-1 1 0,1-1 0,-1 1 0,1 1 0,1-2 0,-1 1 0,0 0 0,1 0 0,-1 0 0,1 0 0,-1 0 0,0-1 0,1 1 0,0 1 0,0-1 0,0 0 0,-1 0 0,1 0 0,0 0 0,0 0 0,0 0 0,0 0 0,0 0 0,1 0 0,-1 0 0,0 0 0,0 0 0,1 0 0,0 0 0,0 1 0,0 1 0,0-2 0,0 1 0,0-1 0,0 1 0,0 0 0,1-1 0,-1 1 0,1-1 0,0 0 0,-1 1 0,1-1 0,0 0 0,3 2 0,1-2 0,0 0 0,1 0 0,0 0 0,-1-1 0,1 1 0,-1-1 0,1-1 0,6 0 0,12 0 0,42 2 0,68-2 0,-102-1 0,35-1 0,-43 2 0,26-4 0,-26 2 0,28 0 0,122-2 0,187 5 0,-356 0 0,1 0 0,0 1 0,-1 0 0,1 0 0,-1 0 0,0 1 0,0 0 0,0 0 0,8 5 0,-8-6 0,-1 1 0,-1 0 0,2-1 0,5 2 0,-10-3 0,-1 0 0,2 1 0,-1-1 0,0 0 0,0 0 0,0 0 0,0 0 0,0 0 0,0-1 0,0 1 0,0 0 0,2-1 0,-3 1 0,0 0 0,0-1 0,1 1 0,-1 0 0,0 0 0,0-1 0,0 1 0,1 0 0,-1 0 0,1-1 0,-1 1 0,0 0 0,0-1 0,0 1 0,0 0 0,0-1 0,0 1 0,0 0 0,0-1 0,0 1 0,0 0 0,0-1 0,0 1 0,0 0 0,0-1 0,0 1 0,0 0 0,0-1 0,0 1 0,0-1 0,0 1 0,-1-1 0,0 0 0,0 0 0,1 0 0,-2-1 0,2 1 0,-1 0 0,-1 0 0,2 0 0,-1 0 0,-1 0 0,1 0 0,-1 0 0,1 1 0,0-1 0,-1 0 0,1 1 0,0-1 0,-1 0 0,1 1 0,-1-1 0,0 1 0,1 0 0,-4-1 0,-4 0 0,-1 1 0,-16 0 0,15 0 0,-65-6 0,75 6 0,-28 1 0,0-1 0,1-2 0,-46-7 0,9-9 0,49 15-77,9 1-181,0 0 1,-1 0-1,1 1 0,-9 0 1</inkml:trace>
</inkml:ink>
</file>

<file path=ppt/ink/ink8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711"/>
    </inkml:context>
    <inkml:brush xml:id="br0">
      <inkml:brushProperty name="width" value="0.1" units="cm"/>
      <inkml:brushProperty name="height" value="0.1" units="cm"/>
      <inkml:brushProperty name="color" value="#00A0D7"/>
    </inkml:brush>
  </inkml:definitions>
  <inkml:trace contextRef="#ctx0" brushRef="#br0">1 527 24575,'0'-4'0,"0"-8"0,0 0 0,1 0 0,0 1 0,5-16 0,8-5 0,-11 27 0,-1-1 0,0 1 0,1-1 0,-1 0 0,-1 1 0,1-2 0,-1 1 0,0-6 0,-1 9 0,1 0 0,-1 1 0,1 0 0,0-1 0,-1 0 0,1 1 0,1 0 0,-1 0 0,0-1 0,1 1 0,-1 0 0,1 0 0,3-4 0,9-13 0,-1-9 0,-7 15 0,1 0 0,10-16 0,34-40 0,-36 51 0,20-21 0,-25 29 0,-8 7 0,0 0 0,1 1 0,-1-1 0,1 1 0,-1-1 0,1 1 0,0 0 0,0 0 0,0 0 0,1 1 0,-1-1 0,1 1 0,4-3 0,2 1 0,-1 0 0,0-1 0,15-7 0,-19 8 0,1-1 0,0 1 0,0 1 0,1-1 0,0 1 0,-1 0 0,1 0 0,-1 0 0,1 1 0,9-1 0,87-3 0,-93 6 0,1-1 0,1 1 0,-2 0 0,18 5 0,-6-2 0,0-1 0,0-1 0,0-1 0,43-2 0,-15 0 0,-19 0 0,32 2 0,-60 0 0,0 0 0,0 0 0,0 0 0,0 0 0,0 0 0,0 1 0,-1-1 0,1 1 0,0 0 0,-1 0 0,0-1 0,3 5 0,13 7 0,54 36 0,-52-38 0,-14-9 0,-1 1 0,1 0 0,-2 0 0,2 0 0,5 5 0,-10-6 0,0 0 0,1-1 0,-1 0 0,1 1 0,0-1 0,-1 0 0,1 0 0,0 0 0,0 0 0,0 0 0,-1 0 0,1-1 0,1 1 0,-2 0 0,2-1 0,-1 0 0,0 1 0,3-1 0,-3 1 0,1-1 0,0 2 0,0-2 0,-1 1 0,1 0 0,0 0 0,-1 1 0,0-1 0,1 0 0,-1 1 0,1 0 0,-2-1 0,4 3 0,-3-1 0,0-1 0,1 0 0,-1-1 0,1 2 0,0-2 0,0 1 0,0-1 0,0 0 0,-1 0 0,5 2 0,0-2 0,-2 0 0,1 0 0,-1 0 0,0 0 0,0 1 0,1-1 0,-1 1 0,-1 0 0,1 1 0,0-1 0,0 1 0,4 3 0,0 1 0,2-1 0,-2 1 0,2-2 0,13 6 0,-21-10 0,26 7 0,-25-6 0,1-2 0,-1 1 0,-1 1 0,2-1 0,-1 0 0,-1 1 0,5 2 0,6 5 0,28 12 0,-6-9 0,3-1 0,68 29 0,-95-36 0,0 0 0,0-1 0,1 0 0,23 2 0,-49-5 0,11 0 0,-1 0 0,1 0 0,-1 0 0,1 0 0,-1 0 0,1 0 0,-1-1 0,1 1 0,-1 0 0,1-1 0,0 0 0,0 1 0,-1-1 0,1 0 0,0-1 0,0 1 0,-3-1 0,5 2 0,0 0 0,0 0 0,0 0 0,0-1 0,0 1 0,0 0 0,0 0 0,0 0 0,0 0 0,0 0 0,0 0 0,0 0 0,-1 0 0,1-1 0,0 1 0,0 0 0,0 0 0,0 0 0,0 0 0,0 0 0,0 0 0,0 0 0,0-1 0,0 1 0,0 0 0,0 0 0,0 0 0,0 0 0,0 0 0,1 0 0,-1 0 0,0 0 0,0-1 0,0 1 0,0 0 0,0 0 0,0 0 0,0 0 0,0 0 0,0 0 0,0 0 0,0 0 0,9-3 0,8 2 0,-17 1 0,6 1 0,0-1 0,0 1 0,0 1 0,0-1 0,9 3 0,-9-2 0,0 0 0,-1-1 0,1 0 0,0 0 0,11 1 0,-13-2 0,-1 1 0,2-1 0,-2 1 0,1 0 0,-1 0 0,1 0 0,5 2 0,-4-1 0,-1 0 0,1 0 0,0-1 0,5 1 0,20 3 0,-19-3 0,1-1 0,24 2 0,-25-3 0,0 1 0,-1 1 0,18 3 0,-17-3 0,0 1 0,0-2 0,17 2 0,-23-3 0,0 0 0,0 0 0,0 1 0,0 0 0,0 0 0,0 0 0,0 1 0,-1-1 0,1 1 0,6 3 0,-1 0 0,-1 1 0,0 1 0,13 10 0,-18-14 0,0-1 0,-1 0 0,2 1 0,-1-1 0,7 2 0,15 9 0,-22-10 0,4 2 0,-1-1 0,1 1 0,10 4 0,-12-6 0,0 0 0,-1 0 0,1 1 0,-1-1 0,9 9 0,-14-12 0,0 0 0,-1 1 0,1-1 0,0 0 0,0 0 0,-1 0 0,0 0 0,1 1 0,0-1 0,0 0 0,-1 0 0,1 0 0,0 0 0,-1 0 0,1 0 0,-1 0 0,1 0 0,0 0 0,-1 0 0,1 0 0,0 0 0,-1 0 0,0 0 0,1 0 0,-1 0 0,-13-1 0,-14-4 0,6 0 0,-25-1 0,26 4 0,-35-2 0,-6 1 0,48 1 0,-62-3 0,53 4 0,-39 1 0,-13 0 0,52-2 0,-43-1 0,-625 3 0,600 5 0,-20 1 0,-536-6 0,621 3 0,23-2 0,0 0 0,-1-1 0,1 1 0,-1 0 0,1-1 0,0 0 0,-1 0 0,1 0 0,0-1 0,-7-1 0,9 2 0,0-1 0,0 0 0,0 1 0,1-1 0,-1 0 0,0 0 0,0 0 0,1 1 0,0-2 0,-1 1 0,1 0 0,-1 1 0,1-1 0,-1 0 0,1 0 0,0 0 0,0 0 0,0-1 0,0 1 0,0 0 0,0 0 0,0-1 0,3-24 0,2 15 0,-1 1 0,12-20 0,-14 26 0,0 1 0,-1-1 0,0 1 0,0 0 0,0-1 0,-1 1 0,0 0 0,1-5 0,-1 4 0,1 0 0,-1 0 0,1 0 0,1-6 0,2 2 0,-3 3 0,1 1 0,0-1 0,0 1 0,1 0 0,3-6 0,-3 7 0,-1-1 0,0 0 0,0-1 0,2-3 0,2-7 0,44-74 0,-43 79 0,1 0 0,0 1 0,10-10 0,0 1 0,-9 8 0,0 1 0,19-15 0,-24 21 0,1 0 0,0 0 0,0 1 0,0 0 0,0-1 0,0 1 0,1 0 0,-1 1 0,10-3 0,28 0 0,0 2 0,46 1 0,-71 1 0,-27 1 0,-14-2 0,23 1 0,-1 0 0,0-1 0,0 1 0,0 0 0,1 0 0,-1 0 0,0-1 0,1 1 0,-1 0 0,0-1 0,0 1 0,1-1 0,-1 1 0,1 0 0,0-1 0,-1 1 0,0-1 0,1 1 0,-1-1 0,1 0 0,0 1 0,-1-1 0,0-1 0,1 1 0,0 1 0,0-1 0,-1 0 0,1 1 0,0-1 0,-1 1 0,1-1 0,-1 1 0,1-1 0,-1 0 0,1 1 0,-1 0 0,0-1 0,1 0 0,-1 1 0,0-1 0,1 1 0,-1 0 0,0-1 0,0 1 0,1 0 0,-1 0 0,0-1 0,-1 1 0,-21 0 0,2 0 0,41-4 0,-8 3 0,-1 0 0,1 1 0,0 0 0,0 2 0,0-1 0,18 4 0,-16-2 0,1-1 0,-1 0 0,0-1 0,20 0 0,11 0 0,-11 5 0,-27-5 0,0 1 0,1-1 0,-1-1 0,7 2 0,-7-3 0,-1 1 0,1 0 0,0 0 0,-1 1 0,0 0 0,1 0 0,-1 0 0,1 0 0,-1 1 0,10 4 0,-4 3 0,8 3 0,6 0 0,-2 0 0,42 27 0,-8-7 0,-39-21 0,39 17 0,29 6 0,27 17 0,10-7 0,-85-32 0,33 11 0,-64-20 0,0-1 0,0 0 0,0 0 0,13 1 0,-12-2 0,1 1 0,16 4 0,-20-4 0,1-1 0,0 0 0,-1 0 0,10 0 0,-9 0 0,-1-1 0,1 1 0,0 1 0,7 1 0,44 10 0,-31-7 0,-3-2 0,45 5 0,-57-7 0,23 4 0,-24-3 0,0-1 0,17 2 0,-21-4 0,0 1 0,0 0 0,14 3 0,-21-4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0,-9 0 0,-9 1 0,-408-2 0,205-1 0,133-4 0,-110 1 0,137 2 0,39 2 0,0-1 0,0 0 0,-24-6 0,31 5 0,0 1 0,-1 0 0,1 1 0,-18 1 0,-5 0 0,-606-1 0,640 0 0,2 1 0,1-1 0,-1 0 0,1 0 0,0 0 0,-1-1 0,1 1 0,0 0 0,-1 0 0,1-1 0,-3 0 0,4 1 0,0-1 0,-1 1 0,0-1 0,1 0 0,0 1 0,-1-1 0,1 1 0,0-1 0,0 1 0,0-1 0,-1 0 0,1 1 0,0-1 0,0 1 0,0-1 0,0 0 0,0 1 0,0-1 0,0 0 0,0 0 0,0 1 0,0-1 0,1 1 0,-1-2 0,4-11 0,1-1 0,0 0 0,2 1 0,-1 0 0,17-23 0,-1 0 0,8-9 0,-27 41 0,14-30 0,-14 26 0,1 0 0,0 0 0,0 0 0,0 1 0,1-1 0,0 2 0,1-2 0,0 2 0,0-1 0,10-8 0,-10 11 0,0 0 0,0 0 0,0 1 0,1 0 0,-1 0 0,0 1 0,1 0 0,12-4 0,-5 3 0,0 0 0,1-1 0,-1 2 0,1 1 0,21-1 0,99-4 0,-83 6 0,50 1 0,-33 10 0,-61-9 0,0 0 0,1 1 0,-1 0 0,0 0 0,-1 0 0,1 2 0,-1-2 0,10 8 0,-8-6 0,18 16 0,-11-7 0,4 1 0,1 0 0,1-1 0,26 13 0,93 32 0,-122-50 0,5 2 0,36 21 0,-50-27 0,-1 0 0,1-1 0,1 1 0,15 3 0,17 7 0,30 13 0,-23-10 0,-34-12 0,-1-2 0,2 0 0,-1-1 0,1 0 0,24 1 0,-38-4 0,-28-1 0,-48 4 0,0 1 0,69-4 0,-174-4 0,2-4 0,132 7 0,-54-9 0,65 6 0,-8-2 0,-64-1 0,-387 8 0,457 0 0,-59 8 0,81-5 0,-1-1 0,1 1 0,0 0 0,0 1 0,-22 11 0,30-13 0,9-5 0,9-6 0,-6 2 0,6-5 0,0 0 0,-1-1 0,11-14 0,36-50 0,-50 64 0,-1-1 0,11-22 0,-6 9 0,-8 18 0,0 0 0,0-1 0,11-12 0,-13 18 0,1 0 0,0 0 0,-1 0 0,1 0 0,1 1 0,-1-1 0,0 1 0,0 0 0,10-4 0,3 0 0,-14 4 0,2 1 0,-1-1 0,0 1 0,0 0 0,1 0 0,5-1 0,-9 2 0,167-11 0,-20 16 0,-133-4 0,13 0 0,-21-2 0,1 1 0,-1 0 0,1 1 0,-1 0 0,1 0 0,-1 0 0,0 1 0,0 0 0,1 0 0,7 4 0,31 22 0,-35-22 0,20 11 0,51 20 0,-26-12 0,-44-19 0,17 12 0,-22-12 0,2-1 0,-1 0 0,1 0 0,11 4 0,3 0 0,-13-5 0,23 7 0,-20-8 0,0 1 0,17 9 0,-1-1 0,-20-8 0,-1-1 0,0 1 0,1 1 0,10 7 0,-19-12 0,1 0 0,-1 0 0,0 1 0,0-1 0,1 0 0,-1 0 0,0 0 0,1 0 0,-1 1 0,0-1 0,0 1 0,0-1 0,0 0 0,1 0 0,-1 0 0,0 1 0,0-1 0,0 0 0,0 1 0,0-1 0,0 0 0,0 0 0,0 1 0,0-1 0,0 0 0,0 0 0,0 1 0,0-1 0,0 0 0,0 1 0,0-1 0,0 0 0,0 1 0,-1-1 0,1 0 0,-1 1 0,0-1 0,1 1 0,-1-1 0,1 1 0,-1-1 0,0 0 0,0 0 0,1 0 0,-1 1 0,0-1 0,-1 0 0,-31 0 0,29 0 0,-34 0 0,-87-4 0,17 1 0,2 0 0,-124 1 0,127 3 0,-154-1 0,232-2 0,0 0 0,-34-7 0,57 9 0,-2 0 0,1-1 0,-1 0 0,1 1 0,0-1 0,-1 0 0,1-1 0,-3-1 0,5 3 0,0-1 0,1 1 0,0 0 0,-1-1 0,1 1 0,0 0 0,-1-1 0,0 1 0,1-1 0,0 1 0,0 0 0,0-1 0,-1 0 0,1 1 0,0-1 0,-1 1 0,1-1 0,0 1 0,0-1 0,0-1 0,0 1 0,1 0 0,-1 0 0,1 0 0,-1 0 0,0 0 0,1 0 0,0 0 0,-1 0 0,1 0 0,-1 0 0,2-2 0,19-19 0,-14 14 0,1-1 0,5-9 0,-8 13 0,0-1 0,0 1 0,0 0 0,7-4 0,1-4 0,1 0 0,-9 7 0,1 1 0,0-1 0,0 1 0,0 0 0,12-6 0,-6 6 0,22-6 0,-20 7 0,9-2 0,0 1 0,1 1 0,0 0 0,33 0 0,107-2 0,-152 6 0,0 1 0,0-1 0,0 2 0,-1 0 0,1 0 0,0 0 0,15 7 0,-4-1 0,-9-4 0,1 1 0,-1 1 0,0-1 0,17 12 0,22 14 0,38 19 0,-22-9 0,-63-38 0,-4-2 0,1 0 0,0 1 0,-1-1 0,0 1 0,0-1 0,1 1 0,-2 0 0,5 3 0,-7-5 0,1 1 0,0-1 0,-1 0 0,1 0 0,0 1 0,-1-1 0,0 0 0,1 0 0,0 0 0,-1 0 0,0 1 0,1-1 0,-1 0 0,1 0 0,0 0 0,-1 0 0,0 0 0,1 0 0,-1 0 0,0 0 0,-13 0 0,14 0 0,-16 0 0,-132 4 0,-15 1 0,-229 3 0,263-9 0,98 0 0,29 0 0,0 1 0,-1 0 0,1-1 0,-1 1 0,1-1 0,0 0 0,-1 0 0,1 0 0,-4-2 0,5 2 0,0 1 0,0-1 0,1-1 0,-1 2 0,0-1 0,1 0 0,-1 0 0,1 0 0,-1 0 0,1 0 0,-1 0 0,1 0 0,0 0 0,0-1 0,0 1 0,0 0 0,0 0 0,0 0 0,0 0 0,0 0 0,0 0 0,0 0 0,1 0 0,-1 0 0,1-1 0,1-3 0,0 2 0,0-1 0,1 0 0,-1 1 0,4-5 0,0 1 0,1 0 0,1 1 0,0 0 0,0-1 0,1 2 0,-1 0 0,1 0 0,1 0 0,-1 1 0,1 0 0,12-4 0,11-2 0,65-13 0,-79 20 0,0 1 0,1 0 0,25 2 0,177 0 0,-214 1 0,1 0 0,-1 0 0,0 1 0,0 0 0,0 1 0,-1-1 0,1 1 0,11 7 0,7 1 0,-25-11 0,12 5 0,0 1 0,17 10 0,-28-15 0,1 0 0,0 1 0,-1 0 0,0 0 0,1 0 0,-1 0 0,0 0 0,0 0 0,0 1 0,-1-1 0,1 0 0,0 1 0,-1-1 0,0 1 0,0-1 0,0 1 0,1 3 0,-2-4 0,0-1 0,-1 0 0,0-1 0,1 1 0,-1 0 0,1 0 0,-1 0 0,0-1 0,1 1 0,-1 0 0,0 0 0,0 0 0,1-1 0,-2 1 0,2-1 0,-1 1 0,0-1 0,0 1 0,0-1 0,-1 1 0,-23 9 0,-31 4 0,36-10 0,10-3 0,-1 1 0,1-2 0,-13 1 0,11-1 0,0 0 0,-11 3 0,-232 20 0,89-22 0,89-2 0,76 2 0,0-1 0,1 0 0,-1 0 0,1 0 0,-1 0 0,0 0 0,1 0 0,-1 0 0,0 0 0,0 0 0,1 0 0,-1-1 0,1 1 0,-1 0 0,0 0 0,1 0 0,-1-1 0,1 1 0,-1-1 0,0 1 0,1 0 0,0-1 0,-1 1 0,1 0 0,-1-1 0,1 1 0,-1-1 0,1 1 0,0 0 0,-1-1 0,1 1 0,0-1 0,0 1 0,-1-1 0,1 1 0,0-1 0,-1 1 0,1-1 0,0 0 0,0 0 0,0 1 0,0-1 0,0 1 0,0-1 0,0 1 0,0-1 0,1 1 0,-1-1 0,0 1 0,0-1 0,1 1 0,-1-1 0,0 1 0,0-1 0,1 0 0,1-2 0,-1 0 0,1 0 0,0 1 0,0 0 0,0-1 0,1 1 0,-1 0 0,0 0 0,6-4 0,2 2 0,1-1 0,1 1 0,-1 0 0,19-3 0,-10 2 0,19-3 0,-26 6 0,1-1 0,13-4 0,-22 5 0,1 1 0,-1 0 0,10-1 0,-10 2 0,1-1 0,0 0 0,9-2 0,-8 1 0,-1 0 0,0 1 0,0 1 0,0-1 0,8 1 0,15-2 0,-6-1 0,27 1 0,-3 0 0,19-4 0,-61 6 0,1-1 0,-1 1 0,0-1 0,6-1 0,-55 1 0,-133 11 0,132-7 0,21-2 0,1 2 0,-32 5 0,42-5 0,-24 1 0,25-4 0,-1 2 0,-18 4 0,27-5 0,0 0 0,1 0 0,0 1 0,-1-1 0,1 1 0,0-1 0,-6 5 0,9-6 0,0 1 0,-1-1 0,1 0 0,-1 1 0,1-1 0,0 0 0,0 1 0,0-1 0,-1 0 0,1 1 0,0-1 0,0 0 0,0 1 0,0-1 0,0 1 0,-1-1 0,1 1 0,0-1 0,0 1 0,0-1 0,0 0 0,0 1 0,0-1 0,1 1 0,-1 0 0,1 0 0,-1-1 0,1 1 0,0 0 0,-1-1 0,1 1 0,0 0 0,0-1 0,-1 1 0,1-1 0,0 1 0,0-1 0,0 0 0,0 1 0,0-1 0,2 1 0,7 1 0,1 1 0,-1-1 0,1-1 0,16 1 0,46-2 0,-28-1 0,18 1 0,-10 1 0,101-9 0,-134 5 0,90-11 0,-102 13 0,-13-1 0,-17-1 0,17 2 0,-20-2 0,1 1 0,-1 2 0,-30 1 0,4 0 0,-51 5 0,102-6 0,-23 0 0,0 2 0,1 0 0,-33 9 0,19-7 47,20-3-1459</inkml:trace>
</inkml:ink>
</file>

<file path=ppt/ink/ink8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96"/>
    </inkml:context>
    <inkml:brush xml:id="br0">
      <inkml:brushProperty name="width" value="0.1" units="cm"/>
      <inkml:brushProperty name="height" value="0.1" units="cm"/>
      <inkml:brushProperty name="color" value="#66CC00"/>
      <inkml:brushProperty name="ignorePressure" value="1"/>
    </inkml:brush>
  </inkml:definitions>
  <inkml:trace contextRef="#ctx0" brushRef="#br0">1 189,'103'-186,"-101"183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00:27:43.516"/>
    </inkml:context>
    <inkml:brush xml:id="br0">
      <inkml:brushProperty name="width" value="0.05" units="cm"/>
      <inkml:brushProperty name="height" value="0.05" units="cm"/>
      <inkml:brushProperty name="color" value="#E71224"/>
    </inkml:brush>
  </inkml:definitions>
  <inkml:trace contextRef="#ctx0" brushRef="#br0">0 564 24575,'1'-3'0,"1"-1"0,-1 1 0,1 0 0,0 0 0,-1-1 0,1 1 0,0 0 0,1 0 0,-1 1 0,1-1 0,3-3 0,7-9 0,84-130 0,-8-4 0,-52 84 0,-21 34 0,-13 25 0,0-1 0,1 0 0,-1 1 0,1 0 0,1 0 0,-1 0 0,1 0 0,0 1 0,0 0 0,1 0 0,7-5 0,-4 4 0,0 0 0,1 1 0,0 0 0,0 1 0,0 0 0,0 0 0,1 1 0,0 1 0,12-2 0,-18 4 0,-1-1 0,1 1 0,0 1 0,-1-1 0,1 1 0,-1-1 0,1 1 0,-1 1 0,1-1 0,-1 1 0,0-1 0,0 1 0,0 1 0,0-1 0,0 0 0,0 1 0,0 0 0,-1 0 0,1 0 0,-1 0 0,0 1 0,0-1 0,0 1 0,3 5 0,31 49 0,55 90 0,-80-127 0,-8-14 0,1 1 0,-1-1 0,0 1 0,-1-1 0,0 1 0,0 0 0,-1 0 0,0 0 0,0 1 0,0 9 0,0-1 0,1 0 0,1 0 0,10 32 0,-7-31 0,-2 0 0,6 35 0,-8-26-341,1 0 0,2 0-1,9 29 1,-9-42-6485</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7:38.932"/>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1,'0'791,"0"-786</inkml:trace>
</inkml:ink>
</file>

<file path=ppt/ink/ink9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97"/>
    </inkml:context>
    <inkml:brush xml:id="br0">
      <inkml:brushProperty name="width" value="0.1" units="cm"/>
      <inkml:brushProperty name="height" value="0.1" units="cm"/>
      <inkml:brushProperty name="color" value="#66CC00"/>
      <inkml:brushProperty name="ignorePressure" value="1"/>
    </inkml:brush>
  </inkml:definitions>
  <inkml:trace contextRef="#ctx0" brushRef="#br0">0 186,'111'-183,"-110"181</inkml:trace>
</inkml:ink>
</file>

<file path=ppt/ink/ink9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98"/>
    </inkml:context>
    <inkml:brush xml:id="br0">
      <inkml:brushProperty name="width" value="0.1" units="cm"/>
      <inkml:brushProperty name="height" value="0.1" units="cm"/>
      <inkml:brushProperty name="color" value="#66CC00"/>
      <inkml:brushProperty name="ignorePressure" value="1"/>
    </inkml:brush>
  </inkml:definitions>
  <inkml:trace contextRef="#ctx0" brushRef="#br0">0 1,'2044'0,"-2041"0</inkml:trace>
</inkml:ink>
</file>

<file path=ppt/ink/ink9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99"/>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1,'1228'0,"-1226"0</inkml:trace>
</inkml:ink>
</file>

<file path=ppt/ink/ink9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700"/>
    </inkml:context>
    <inkml:brush xml:id="br0">
      <inkml:brushProperty name="width" value="0.1" units="cm"/>
      <inkml:brushProperty name="height" value="0.1" units="cm"/>
      <inkml:brushProperty name="color" value="#66CC00"/>
      <inkml:brushProperty name="ignorePressure" value="1"/>
    </inkml:brush>
  </inkml:definitions>
  <inkml:trace contextRef="#ctx0" brushRef="#br0">1 422,'146'-418,"-145"414</inkml:trace>
</inkml:ink>
</file>

<file path=ppt/ink/ink9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701"/>
    </inkml:context>
    <inkml:brush xml:id="br0">
      <inkml:brushProperty name="width" value="0.1" units="cm"/>
      <inkml:brushProperty name="height" value="0.1" units="cm"/>
      <inkml:brushProperty name="color" value="#66CC00"/>
    </inkml:brush>
  </inkml:definitions>
  <inkml:trace contextRef="#ctx0" brushRef="#br0">1577 1 24575,'0'1'0,"1"-1"0,0 0 0,-1 1 0,0-1 0,1 0 0,-1 1 0,1-1 0,-1 1 0,1-1 0,-1 1 0,0-1 0,1 1 0,-1-1 0,0 1 0,0 0 0,0-1 0,0 1 0,1 0 0,-1-1 0,0 2 0,2 12 0,-1-9 0,1 13 0,-2-17 0,1-1 0,-1 1 0,1-1 0,-1 1 0,0-1 0,0 0 0,1 1 0,-1-1 0,0 1 0,1-1 0,0 1 0,-1-1 0,0 0 0,1 1 0,-1-1 0,1 0 0,0 1 0,-1-1 0,1 0 0,-1 0 0,1 0 0,0 0 0,-1 1 0,1-1 0,-1 0 0,1 0 0,0 0 0,-1 0 0,1 0 0,-1 0 0,0 0 0,0 0 0,0 0 0,0 0 0,0 0 0,-1 0 0,1 0 0,0 0 0,0 0 0,0 0 0,0 0 0,0 0 0,-1 0 0,1 0 0,0 0 0,0 0 0,-1 0 0,1 0 0,0 0 0,0 0 0,0 0 0,0 0 0,0 0 0,0 0 0,-1 0 0,1 0 0,0 0 0,0-1 0,0 1 0,0 0 0,0 0 0,0 0 0,0 0 0,0 0 0,-1 0 0,1 0 0,0 0 0,0-1 0,0 1 0,0 0 0,0 0 0,0 0 0,0 0 0,4-6 0,2-1 0,-6 7 0,0 1 0,0-1 0,0 1 0,0 0 0,0-1 0,0 1 0,0 0 0,0-1 0,0 1 0,0-1 0,0 1 0,1-1 0,-1 1 0,0-1 0,0 1 0,1-1 0,-1 1 0,1-1 0,-1 1 0,0 0 0,1 0 0,13 9 0,-4-2 0,-7-6 0,-1 0 0,0 0 0,1 1 0,-2 0 0,1-1 0,0 0 0,0 1 0,-1 0 0,0 0 0,0 0 0,1 0 0,-1-1 0,-1 2 0,1-2 0,0 7 0,0-7 0,-1 0 0,1 1 0,0-1 0,0-1 0,1 1 0,-1 0 0,0 0 0,1 0 0,1 1 0,5 6 0,4 6 0,-11-14 0,1 1 0,0-1 0,-1 2 0,1-2 0,-1 1 0,0 0 0,1 0 0,-1 0 0,0 0 0,0 0 0,0 4 0,1-1 0,0 1 0,0 0 0,1-1 0,0 1 0,0-1 0,0 1 0,8 8 0,-7-9 0,0 0 0,0-1 0,-1 1 0,0 0 0,0 0 0,-1 0 0,1 1 0,1 5 0,0 1 0,11 18 0,-10-21 0,-1 0 0,0 0 0,5 14 0,-7-16 0,0-1 0,0 0 0,1 0 0,5 8 0,-5-9 0,0 0 0,0 0 0,0 1 0,-2 0 0,4 7 0,-4-7 0,1-1 0,-1 0 0,1 0 0,4 6 0,-3-7 0,-2 1 0,2-1 0,-1 1 0,-1 0 0,2 6 0,7 29 0,-10-38 0,1 1 0,0 1 0,0-1 0,0 0 0,1 0 0,0 0 0,3 4 0,-3-3 0,1 0 0,-1-1 0,0 1 0,1 5 0,15 49 0,-4 8 0,-7-34 0,-5-21 0,-3-16 0,0-20 0,2 21 0,0 0 0,-1 0 0,-1 0 0,1 0 0,-1 1 0,0-5 0,-4 17 0,1 7 0,4-15 0,0 0 0,0-1 0,0 1 0,0 0 0,0 1 0,-1-1 0,0 0 0,1-1 0,0 1 0,-1 0 0,1 0 0,-1 0 0,0 0 0,1-1 0,-1 2 0,1-2 0,-1 1 0,0 0 0,0-1 0,0 1 0,0-1 0,0 1 0,1-1 0,-3 2 0,-1-1 0,0-1 0,0 2 0,1-2 0,-2 1 0,-5-1 0,-18 3 0,14 0 0,0-1 0,0 0 0,-1-1 0,1-1 0,0 0 0,-23-2 0,-17-1 0,-31-1 0,47 4 0,-73 8 0,56-3 0,18-5 0,19 0 0,-22 3 0,26-1 0,-1-2 0,0 0 0,0 0 0,1-1 0,-22-4 0,10-3 0,22 6 0,1 1 0,-1 0 0,0 0 0,0 0 0,1 0 0,-1 0 0,0 0 0,-5 1 0,-49-1 0,-48 2 0,70 4 0,22-4 0,-25 2 0,-32-2 0,-51-2 0,60-5 0,41 2 0,0 2 0,0 1 0,-29 1 0,-101 4 0,142-3 0,-1 0 0,-11 2 0,12-2 0,0 1 0,-16-1 0,-59-7 0,9-1 0,59 6 0,-23 2 0,34 0 0,0 0 0,-1-1 0,2 1 0,-1 1 0,0 0 0,0-1 0,0 1 0,-6 4 0,11-6 0,-1 0 0,1 0 0,0 0 0,0 0 0,0 1 0,0-1 0,0 0 0,0 0 0,-1 0 0,1 0 0,0 0 0,-1 0 0,1 0 0,0 0 0,0 0 0,0 0 0,0 0 0,-1 1 0,1-1 0,0 0 0,0 0 0,0 0 0,0 0 0,-1 0 0,1 0 0,-1-1 0,1 1 0,0 0 0,0 0 0,0 0 0,0 0 0,-1 0 0,1 0 0,0 0 0,0 0 0,0 0 0,0 0 0,-1-1 0,2-7 0,6-10 0,28-51 0,-29 56 0,5-21 0,-8 22 0,1-1 0,8-15 0,2 6 0,-10 15 0,1 0 0,-2 1 0,1-1 0,-1 0 0,2-9 0,-2 6 0,0 0 0,5-12 0,26-56 0,-19 47 0,11-36 0,-22 54 0,-1 3 0,0 1 0,1 0 0,6-12 0,6-4 0,-3 4 0,11-24 0,-19 35 0,-1 1 0,-1 1 0,2 1 0,8-15 0,-1 5 0,-10 13 0,0 0 0,0 1 0,1 0 0,5-7 0,2 1 0,-7 6 0,0-1 0,1 1 0,-1 0 0,1 0 0,-1 0 0,2 0 0,-1 1 0,0-1 0,0 1 0,0 0 0,1 0 0,0 0 0,9-2 0,-14 4 0,25-3 0,45-2 0,823 5 0,-878 1 0,0 0 0,0 1 0,20 6 0,-24-6 0,-9-2 0,0 1 0,0-1 0,-1 0 0,1 0 0,0 1 0,0-1 0,-1 1 0,1 0 0,0 0 0,-1-1 0,1 1 0,-1 0 0,1 0 0,-1 0 0,0 0 0,0 0 0,0 0 0,1 1 0,-1-1 0,0 0 0,0 0 0,0 1 0,1 0 0,-2-1 0,0 0 0,0-1 0,1 0 0,-1 1 0,0-1 0,0 1 0,0-1 0,1 0 0,-1 1 0,0-1 0,1 1 0,-1-1 0,0 1 0,0-1 0,0 0 0,0 1 0,0-1 0,0 1 0,0-1 0,0 1 0,0 0 0,-1-1 0,1 1 0,0-1 0,-1 0 0,1 1 0,0 0 0,-1-1 0,1 1 0,-2-1 0,2 1 0,-1 0 0,0-1 0,0 0 0,0 1 0,0-1 0,0 1 0,0-1 0,0 1 0,0-1 0,-1 0 0,-6 1 0,1 0 0,0-1 0,-10 0 0,14 0 0,-31 0 0,-123-4 0,36 0 0,0-1 0,-27 4 0,74 2 0,-38 6 0,37-1 0,-53-2 0,39-4 0,87 1 0,0-1 0,-1 1 0,2 0 0,-2-1 0,1 1 0,1 0 0,-1 0 0,0-1 0,0 1 0,0 1 0,1-1 0,-1 0 0,1 0 0,-3 2 0,3-2 0,0 0 0,0 0 0,0 0 0,0 0 0,1 1 0,-2-1 0,2 0 0,-1 0 0,1 0 0,-1 1 0,0-1 0,1 1 0,0-1 0,0 0 0,-1 0 0,1 1 0,0-1 0,0 0 0,0 1 0,1 1 0,-1-2 0,0 0 0,1-1 0,0 1 0,-1 0 0,1-1 0,-1 1 0,1 0 0,0-1 0,-1 1 0,1-1 0,0 1 0,0-1 0,-1 1 0,1-1 0,0 1 0,0-1 0,0 0 0,-1 0 0,2 1 0,-2-1 0,1 0 0,0 0 0,0 0 0,0 0 0,0 0 0,0 0 0,0 0 0,0 0 0,0 0 0,1-1 0,31-5 0,-32 5 0,14-1 0,-1-1 0,1 2 0,15-2 0,-10 2 0,28-1 0,-25 2 0,28-5 0,-18 3 0,-1 0 0,46 3 0,-20 0 0,-36-1 0,176 6 0,-50 3 0,-65-6 0,-9-1 0,-33 0 0,42-3 0,-51-3 0,-26 3 0,1 0 0,-1 1 0,14-1 0,-17 1 0,0 1 0,-1-1 0,1 0 0,0 1 0,-1 0 0,1-1 0,-1 1 0,1 0 0,-1 0 0,1 1 0,-2-1 0,2 1 0,2 1 0,4 6 0,-9-9 0,1 1 0,-1-1 0,0 0 0,0 0 0,0 1 0,0-1 0,0 0 0,0 1 0,0-1 0,0 0 0,0 0 0,0 1 0,0-1 0,0 0 0,0 0 0,0 1 0,0-1 0,0 0 0,0 0 0,0 1 0,0-1 0,0 1 0,-1-1 0,-1 1 0,2 0 0,-1-1 0,-1 1 0,1 0 0,-1 0 0,1-1 0,0 1 0,0-1 0,-1 0 0,1 1 0,0-1 0,-3 0 0,-10 3 0,0-1 0,-1 1 0,-26-1 0,-9-2 0,-132-6 0,-65-6 0,21 16 0,18-2 0,105-4 0,-19 7 0,119-5 0,-2 0 0,2 0 0,-1 0 0,0 1 0,0-1 0,0 1 0,1 0 0,-2-1 0,2 2 0,-1-1 0,0 1 0,1-1 0,0 1 0,-1-1 0,-3 4 0,6-5 0,1 0 0,0 1 0,-1-1 0,1 0 0,0 0 0,0 1 0,0-1 0,-1 0 0,1 1 0,-1-1 0,1 0 0,0 1 0,0-1 0,0 0 0,0 1 0,0-1 0,-1 0 0,1 1 0,0 0 0,0-1 0,0 0 0,0 1 0,0-1 0,0 0 0,0 1 0,0-1 0,0 1 0,1 0 0,-1-1 0,1 1 0,0 0 0,-1-1 0,1 1 0,-1-1 0,1 1 0,0 0 0,0-1 0,-1 1 0,2-1 0,-2 0 0,3 1 0,26 7 0,11-4 0,2-2 0,63-2 0,-39-1 0,138 6 0,-196-5 0,1 1 0,12 2 0,16 2 0,308-5 0,-171 0 0,-76-5 0,-67 5 0,38 0 0,-53-3 0,-13 3 0,0-1 0,0 1 0,0-1 0,0 1 0,-1 0 0,1 0 0,0 0 0,0 0 0,0 0 0,0 1 0,3 0 0,-6-1 0,1 0 0,-1 0 0,0 1 0,1-1 0,0 0 0,-1 1 0,0-1 0,1 0 0,-1 1 0,0-1 0,0 1 0,1-1 0,-1 1 0,1-1 0,-1 1 0,0-1 0,0 1 0,0-1 0,0 1 0,1-1 0,-1 1 0,0-1 0,0 2 0,-1 15 0,1-3 0,0-14 0,0 1 0,0-1 0,1 0 0,-1 0 0,0 1 0,0-1 0,0 0 0,0 0 0,-1 1 0,1-1 0,0 0 0,0 1 0,0-1 0,0 0 0,0 0 0,0 1 0,0-1 0,0 0 0,0 0 0,-1 0 0,1 1 0,0-1 0,-1 0 0,1 0 0,0 0 0,0 1 0,-1-1 0,-11 3 0,-19-3 0,21-1 0,-65 1 0,-256-7 0,60 4 0,151 5 0,-173-7 0,160 1 0,121 3 0,3 0 0,1 1 0,-1 0 0,-15 3 0,22-3 0,1 0 0,-1 1 0,0-1 0,1 1 0,-1-1 0,0 1 0,1-1 0,-1 1 0,1 0 0,-1 0 0,1-1 0,0 2 0,0-1 0,-1 0 0,1 0 0,0 0 0,0 0 0,0 0 0,0 0 0,0 1 0,0-1 0,1 1 0,-2-1 0,1 3 0,-3 6 0,3-8 0,0 0 0,0 0 0,0 1 0,0-1 0,1 0 0,-1 4 0,1-6 0,0 1 0,0-1 0,0 1 0,0-1 0,1 1 0,-1-1 0,0 1 0,0-1 0,0 0 0,0 1 0,1-1 0,-1 1 0,0-1 0,1 0 0,-1 1 0,1 0 0,-1-1 0,0 0 0,1 0 0,-1 1 0,0-1 0,1 0 0,0 0 0,-1 1 0,1-1 0,-1 0 0,0 0 0,1 0 0,0 0 0,-1 0 0,1 1 0,-1-1 0,1 0 0,0 0 0,0 0 0,35 1 0,40-2 0,-19 0 0,953 1 0,-899 5 0,-80-5 0,33 0 0,-51-2 0,-10 1 0,-1 1 0,1-1 0,0 1 0,0 0 0,0 0 0,5 0 0,-7 0 0,0 1 0,0-1 0,0 0 0,-1 0 0,2 1 0,-2-1 0,1 1 0,0-1 0,0 1 0,-1-1 0,1 1 0,-1 0 0,1-1 0,0 1 0,-1-1 0,1 1 0,-1 0 0,1-1 0,-1 1 0,1 0 0,-1-1 0,0 1 0,1 0 0,-1 0 0,0 0 0,0 0 0,4 9 0,-3-7 0,0 0 0,0 0 0,0 0 0,0-1 0,-1 6 0,0-7 0,0-1 0,0 1 0,0-1 0,0 1 0,0 0 0,0-1 0,0 1 0,0-1 0,-1 1 0,1-1 0,0 0 0,0 1 0,-1-1 0,1 1 0,-1-1 0,1 1 0,0-1 0,-1 0 0,1 1 0,0-1 0,-1 0 0,0 1 0,1-1 0,-1 0 0,1 0 0,0 1 0,-1-1 0,0 0 0,1 1 0,-1-1 0,1 0 0,-1 0 0,0 0 0,1 0 0,-2 0 0,-25 1 0,0 0 0,-32-4 0,14-3 0,31 4 0,2-1 0,-22 1 0,-208-2 0,-300 4 0,419 4 0,-93-12 0,185 6 0,-52 4 0,82-2 0,-1 1 0,1-1 0,-1 0 0,1 1 0,0 0 0,-1 0 0,1-1 0,0 1 0,-1 0 0,1 0 0,0 0 0,0 0 0,0 0 0,0 0 0,0 0 0,-2 2 0,1 0 0,0 1 0,0-1 0,0 0 0,0 0 0,-1 6 0,3-9 0,0 1 0,0-1 0,0 0 0,0 1 0,0-1 0,0 0 0,0 1 0,1-1 0,-1 0 0,0 1 0,0-1 0,0 0 0,0 0 0,1 1 0,-1-1 0,1 0 0,-1 0 0,0 1 0,0-1 0,1 0 0,-1 0 0,0 1 0,0-1 0,1 0 0,0 0 0,-1 0 0,0 0 0,1 0 0,-1 1 0,0-1 0,1 0 0,-1 0 0,1 0 0,-1 0 0,0 0 0,1 0 0,-1 0 0,1 0 0,21 1 0,-19-1 0,1198-1 0,-1116 5 0,-56-4 0,-2 0 0,1 0 0,33 6 0,-50-5 0,17 5 0,-26-6 0,-1 1 0,1 0 0,-1 0 0,0-1 0,1 1 0,-1 0 0,0 0 0,1 0 0,-1 0 0,0 0 0,0 0 0,0 0 0,0 1 0,0-1 0,1 2 0,2 5 0,-3-7 0,0 0 0,0 0 0,-1 0 0,1 0 0,-1 0 0,1 1 0,-1-1 0,1 0 0,-1 2 0,0-2 0,0-1 0,0 1 0,0-1 0,-1 0 0,1 1 0,-1-1 0,1 0 0,0 1 0,0-1 0,-1 0 0,1 1 0,0-1 0,-1 0 0,0 0 0,1 1 0,0-1 0,-1 0 0,1 0 0,-1 0 0,1 0 0,-1 1 0,1-1 0,-1 0 0,1 0 0,-1 0 0,0 0 0,1 0 0,0 0 0,-1 0 0,1 0 0,-1 0 0,0-1 0,-132 1 0,14-3 0,53 2 0,-150-4 0,131 6 0,-91-2 0,58-3 0,-32 3 0,-131 2 0,84 3 0,197-4 0,-1 0 0,0 0 0,1 1 0,-1-1 0,1 0 0,-1 0 0,0 0 0,0 0 0,1 1 0,-1-1 0,0 1 0,1-1 0,-1 0 0,1 1 0,0-1 0,-1 0 0,0 1 0,1-1 0,-1 1 0,1-1 0,0 0 0,-1 1 0,1-1 0,-1 1 0,1-1 0,0 1 0,0-1 0,0 1 0,-1 0 0,1 0 0,0 0 0,-2 22 0,2-17 0,0-6 0,0 1 0,1-1 0,-1 0 0,1 1 0,-1-1 0,0 0 0,0 1 0,1-1 0,-1 0 0,0 1 0,1-1 0,-1 0 0,1 0 0,-1 1 0,0-1 0,1 0 0,-1 0 0,1 0 0,0 1 0,-1-1 0,0 0 0,1 1 0,-1-1 0,1 0 0,0 0 0,-1 0 0,0 0 0,2 0 0,18 0 0,-17 0 0,61 1 0,63 1 0,118 0 0,-133-3 0,218 6 0,-280-5 0,362 4 0,-323-5 0,32 2 0,-120-1 0,0 1 0,0-1 0,0 1 0,-1-1 0,1 1 0,0-1 0,0 1 0,-1 0 0,1 0 0,0-1 0,0 1 0,-1 0 0,1-1 0,-1 1 0,1 0 0,-1 0 0,0-1 0,1 1 0,-1 2 0,6 18 0,-7-21 0,1 1 0,0-1 0,0 0 0,0 1 0,-1-1 0,1 1 0,-1-1 0,1 0 0,0 1 0,0 0 0,-1-1 0,1 0 0,0 1 0,-1-1 0,0 0 0,1 0 0,0 1 0,-1-1 0,1 0 0,-1 0 0,0 0 0,1 1 0,0-1 0,-1 0 0,0 0 0,1 0 0,-1 0 0,1 0 0,-1 0 0,0 0 0,-23 0 0,18 0 0,-541 4 0,366-4 0,39-7 0,18 1 0,-95 1 0,-30 5 0,128 0 0,120 0 0,0 0 0,0 0 0,0 0 0,0 0 0,0 0 0,0 0 0,0 0 0,0 1 0,0-1 0,0 1 0,1-1 0,-2 0 0,2 1 0,-1-1 0,0 1 0,0-1 0,0 1 0,1-1 0,-1 1 0,0-1 0,1 1 0,-1-1 0,1 1 0,-1 0 0,0-1 0,1 2 0,-1-2 0,1 1 0,0 0 0,-2 1 0,2 1 0,-1 1 0,1-1 0,0 1 0,0-1 0,0 0 0,1 6 0,-1-8 0,0-1 0,1 2 0,0-2 0,-1 1 0,0 0 0,1-1 0,-1 1 0,0-1 0,1 1 0,0 0 0,-1-1 0,1 1 0,0-1 0,0 1 0,-1-1 0,1 0 0,0 1 0,0 0 0,-1-1 0,1 0 0,0 0 0,0 1 0,0-1 0,-1 0 0,2 0 0,-2 0 0,1 0 0,1 0 0,30 1 0,-25-1 0,185-5 0,26 1 0,659 4 0,-868 0 0,0 1 0,0 0 0,0 1 0,0 0 0,15 5 0,-16-5 0,1 1 0,-1-1 0,1 0 0,-1-1 0,18 2 0,39-2 0,54-2 0,-118 1 0,0 0 0,-1-1 0,1 1 0,-1 0 0,1-1 0,0 1 0,-1 0 0,0-1 0,1 1 0,-1 0 0,1 0 0,-1-1 0,1 1 0,-1-1 0,0 1 0,1 0 0,-1-1 0,0 1 0,0-1 0,1 1 0,-1-1 0,1 1 0,-1 0 0,0-1 0,0 1 0,0-1 0,0 0 0,0 1 0,0-1 0,0 1 0,0-1 0,0 1 0,0-1 0,0 0 0,0 0 0,0-1 0,0 1 0,-1-1 0,1 1 0,-1 0 0,1-1 0,0 1 0,-1 0 0,1 0 0,-2-1 0,1-1 0,0 3 0,1 0 0,0 0 0,0 0 0,-1 0 0,1 0 0,0 0 0,0 0 0,0 0 0,0 0 0,0 1 0,0-1 0,0 0 0,-1 0 0,1 0 0,0 0 0,0 0 0,0 0 0,0 1 0,0-1 0,0 0 0,0 0 0,0 0 0,0 0 0,0 0 0,0 1 0,0-1 0,0 0 0,0 0 0,0 0 0,0 0 0,0 1 0,0-1 0,0 0 0,0 0 0,0 1 0,0-1 0,0 0 0,0 0 0,0 9 0,3 1 0,0 1 0,5 14 0,-8-25 0,0 0 0,0 0 0,0 1 0,-1-1 0,1 0 0,0 0 0,0 1 0,0-1 0,0 0 0,0 0 0,0 0 0,0 1 0,-1-1 0,1 0 0,0 0 0,0 0 0,0 1 0,-1-1 0,1 0 0,-1 0 0,1 0 0,0 0 0,0 0 0,0 0 0,-1 1 0,1-1 0,0 0 0,0 0 0,-1 0 0,1 0 0,-1 0 0,1 0 0,0 0 0,0 0 0,-1 0 0,1 0 0,0 0 0,0 0 0,-2-1 0,-16 1 0,15 0 0,-19 0 0,0 1 0,-21 4 0,21-2 0,-39 1 0,-109-4 0,-44-1 0,40-8 0,53 2 0,-154 5 0,145 3 0,-267-1 0,396 0 0,0 0 0,-1 0 0,1 0 0,0 1 0,0-1 0,0 0 0,-1 0 0,1 0 0,0 1 0,0-1 0,0 1 0,-1-1 0,1 1 0,1-1 0,-2 1 0,0 0 0,2 0 0,-1-1 0,1 1 0,0-1 0,-1 1 0,1 0 0,0-1 0,0 1 0,-1 0 0,1-1 0,0 1 0,0-1 0,-1 1 0,1 0 0,0-1 0,0 1 0,0-1 0,1 1 0,-1 0 0,0 0 0,0-1 0,1 1 0,-1 0 0,0-1 0,0 1 0,0-1 0,1 1 0,-1-1 0,0 1 0,2 0 0,-2 0 0,1-1 0,-1 1 0,1 0 0,0-1 0,0 1 0,-1-1 0,1 0 0,0 1 0,0-1 0,0 0 0,0 1 0,-1-1 0,1 0 0,0 0 0,0 0 0,0 1 0,0-1 0,1 0 0,20 0 0,-15 0 0,312 3 0,69 2 0,-139-10 0,122 5 0,-356 0 0,21 5 0,5-1 0,-35-4 0,6 0 0,0 1 0,0 0 0,0 1 0,0 0 0,-1 0 0,13 4 0,-18-4 0,1-1 0,0 0 0,-1 0 0,0 0 0,1-1 0,0 0 0,11-2 0,5 1 0,-18 1 0,2-1 0,-1 0 0,8-2 0,-10 2 0,-1 0 0,1 0 0,-1 0 0,1 1 0,0-1 0,-1 1 0,1 0 0,-1 0 0,1 0 0,0 0 0,-1 1 0,6 0 0,-9-1 0,0 1 0,1-1 0,-1 1 0,0-1 0,1 0 0,-1 0 0,1 1 0,-1-1 0,0 0 0,0 1 0,1-1 0,-1 0 0,0 1 0,1-1 0,-1 0 0,0 1 0,0-1 0,0 1 0,0-1 0,0 0 0,0 1 0,0-1 0,0 0 0,0 1 0,0-1 0,0 2 0,-2 13 0,0 2 0,2-17 0,0 1 0,1 0 0,-1 0 0,1 0 0,-1 0 0,0 0 0,0 0 0,0 0 0,0 0 0,0 0 0,0 0 0,0-1 0,-1 4 0,0-4 0,1 0 0,-1 1 0,1-1 0,-1 1 0,0-1 0,0 0 0,1 0 0,-2 1 0,2-1 0,-1 0 0,0 0 0,0 0 0,0 1 0,1-1 0,-2 0 0,2 0 0,-1 0 0,-1-1 0,-21 1 0,1-1 0,-25-5 0,-27 0 0,-487 1 0,482 5 0,-2-4 0,20 0 0,-353-1 0,218 1 0,174 3 0,-1 0 0,-45-9 0,57 9 0,1 0 0,0 0 0,0 1 0,-16 2 0,25-2 0,1 0 0,-1 0 0,0 0 0,0 0 0,1 0 0,-1 0 0,0 0 0,0 1 0,1-1 0,-1 0 0,0 0 0,1 0 0,-1 1 0,1-1 0,-1 0 0,0 1 0,1-1 0,-1 0 0,1 1 0,-1-1 0,0 1 0,1-1 0,-1 1 0,1 0 0,0-1 0,-1 1 0,1-1 0,-1 1 0,1-1 0,0 1 0,0 0 0,0-1 0,0 1 0,-1-1 0,1 1 0,0 0 0,0-1 0,0 1 0,0 0 0,0-1 0,0 1 0,0 0 0,1-1 0,-1 1 0,0-1 0,0 1 0,0 0 0,1-1 0,-1 1 0,1-1 0,-1 1 0,0-1 0,1 1 0,-1-1 0,1 1 0,-1 0 0,1-1 0,-1 0 0,1 1 0,-1-1 0,1 0 0,0 1 0,-1-1 0,1 0 0,1 1 0,7 2 0,0 0 0,1-1 0,0 0 0,-1 0 0,1-1 0,0 0 0,0 0 0,16-1 0,42 4 0,-16-1 0,296 3 0,67-6 0,-397 0 0,20 4 0,-20-2 0,23 1 0,97 0 0,-131-2-96,3-1-115,1 0-1,0-1 0,0 0 1,0 0-1,10-3 1</inkml:trace>
</inkml:ink>
</file>

<file path=ppt/ink/ink9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92"/>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1,'1841'0,"-1838"0</inkml:trace>
</inkml:ink>
</file>

<file path=ppt/ink/ink9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93"/>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1,'1353'0,"-1350"0</inkml:trace>
</inkml:ink>
</file>

<file path=ppt/ink/ink9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94"/>
    </inkml:context>
    <inkml:brush xml:id="br0">
      <inkml:brushProperty name="width" value="0.1" units="cm"/>
      <inkml:brushProperty name="height" value="0.1" units="cm"/>
      <inkml:brushProperty name="color" value="#66CC00"/>
      <inkml:brushProperty name="ignorePressure" value="1"/>
    </inkml:brush>
  </inkml:definitions>
  <inkml:trace contextRef="#ctx0" brushRef="#br0">148 1,'-146'816,"145"-813</inkml:trace>
</inkml:ink>
</file>

<file path=ppt/ink/ink9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95"/>
    </inkml:context>
    <inkml:brush xml:id="br0">
      <inkml:brushProperty name="width" value="0.1" units="cm"/>
      <inkml:brushProperty name="height" value="0.1" units="cm"/>
      <inkml:brushProperty name="color" value="#66CC00"/>
    </inkml:brush>
  </inkml:definitions>
  <inkml:trace contextRef="#ctx0" brushRef="#br0">1465 1 24575,'0'5'0,"1"1"0,0-1 0,2 8 0,-1-8 0,-1 1 0,0 0 0,1 9 0,-3-7 0,0-5 0,1 0 0,0 0 0,0 0 0,0 0 0,1 0 0,-1 0 0,1 0 0,0 0 0,-1 0 0,2 0 0,-1 0 0,0-1 0,3 5 0,-1-3 0,-1 0 0,1 1 0,-2-1 0,1 1 0,0 0 0,-1 0 0,2 9 0,-2-8 0,0 0 0,1-1 0,0 1 0,-1-1 0,5 8 0,11 16 0,-16-27 0,0-1 0,0 2 0,-1-1 0,1 0 0,-1 0 0,0 0 0,1 0 0,-1 4 0,0-3 0,0-1 0,1 0 0,-1 1 0,0-1 0,1 1 0,-1-1 0,2 3 0,3 12 0,-5-15 0,0 0 0,1 0 0,-1 0 0,0 0 0,1-1 0,-1 1 0,2 0 0,-2 0 0,3 2 0,0 0 0,-2 0 0,2-1 0,-1 1 0,-1 0 0,1 0 0,-1 0 0,0 0 0,-1 0 0,1 5 0,5 16 0,6 4 0,-7-17 0,-1-1 0,8 12 0,1 2 0,-2-8 0,-9-15 0,-1 1 0,1-1 0,-1 1 0,1-1 0,-1 0 0,0 1 0,0 0 0,0-1 0,0 1 0,-1 0 0,1 4 0,-1-3 0,1-1 0,0 1 0,-1-1 0,1 1 0,0-1 0,3 5 0,3 16 0,-6-17 0,0 1 0,0 0 0,2-1 0,-1 0 0,4 9 0,-5-15 0,1 1 0,-1 0 0,1 0 0,-1-1 0,1 1 0,3 2 0,-4-3 0,1 0 0,0 0 0,0 1 0,-1-1 0,0 0 0,0 1 0,1 0 0,-1-1 0,2 4 0,8 15 0,-9-17 0,0 1 0,0 0 0,1-1 0,-2 1 0,1-1 0,1 8 0,-2-7 0,0 0 0,1-1 0,0 1 0,-1 0 0,1 0 0,1-1 0,-1 0 0,1 1 0,3 2 0,-2-1 0,0 0 0,-1-1 0,5 10 0,-7-14 0,-1 1 0,0-1 0,1 0 0,-1 1 0,0-1 0,1 1 0,-1-1 0,0 1 0,0-1 0,0 0 0,0 1 0,0-1 0,0 1 0,0-1 0,0 1 0,0-1 0,0 0 0,0 1 0,0 0 0,0-1 0,0 1 0,0-1 0,0 1 0,0-1 0,0 0 0,-1 1 0,1-1 0,-1 1 0,1-1 0,0 1 0,-1-1 0,-1 0 0,1 0 0,0 0 0,0 0 0,-1 0 0,1 0 0,0 0 0,-1 0 0,1 0 0,0 0 0,0 0 0,-2-1 0,-68-14 0,40 12 0,-1 2 0,-39 1 0,-30 0 0,7-9 0,93 9 0,-42-3 0,-72 2 0,91 5 0,19-3 0,0 0 0,0 0 0,1 0 0,-8 0 0,-452-2 0,378 6 0,14-4 0,-63-2 0,56-4 0,61 5 0,-21-4 0,21 2 0,-23 0 0,-62 6 0,91-3 0,1 0 0,-1-1 0,-22-2 0,33 2 0,0-1 0,0 1 0,0 0 0,0-1 0,0 1 0,1 0 0,-1-1 0,0 1 0,0-1 0,1 0 0,-1 1 0,0-1 0,0 0 0,1 1 0,0-1 0,-1 0 0,1 1 0,-1-1 0,0 0 0,1 1 0,0-1 0,0 0 0,-1 0 0,1 0 0,0 0 0,0 0 0,0 1 0,0-2 0,0-4 0,-1-1 0,2-11 0,0 7 0,-1 5 0,0-2 0,0 0 0,0 0 0,1-1 0,1 1 0,3-13 0,1 0 0,-5 16 0,0 0 0,1 0 0,0 0 0,0 0 0,5-8 0,-5 9 0,0-1 0,1 0 0,-1 0 0,0 0 0,1-11 0,-2 9 0,1 0 0,5-12 0,-1 4 0,6-19 0,2-7 0,-8 24 0,-1 1 0,4-26 0,-4 17 0,9-28 0,-11 40 0,-1-2 0,0-14 0,-1 16 0,0-1 0,6-20 0,9-14 0,-12 37 0,-1 0 0,-1-1 0,0 1 0,0-14 0,-2 23 0,0 1 0,0 0 0,0 0 0,0-1 0,0 0 0,-1 1 0,1 0 0,0 0 0,-1-1 0,0 1 0,1 0 0,-1-1 0,0 1 0,0 0 0,0 0 0,1 0 0,-3-2 0,0 0 0,3 3 0,0 0 0,0 0 0,0-1 0,0 1 0,-1 0 0,1 0 0,0 0 0,0 0 0,0 0 0,0 0 0,0 0 0,0-1 0,0 1 0,0 0 0,0 0 0,0 0 0,0 0 0,-1 0 0,1 0 0,0 0 0,0-1 0,1 1 0,-1 0 0,0 0 0,0 0 0,0 0 0,0 0 0,0 0 0,0 0 0,0-1 0,0 1 0,0 0 0,0 0 0,1 0 0,-1 0 0,0 0 0,0 0 0,0 0 0,0 0 0,0 0 0,0-1 0,9-1 0,12 2 0,-18 0 0,433 1 0,-224-1 0,-98 4 0,0 0 0,-46 1 0,54-1 0,-73-5 0,51 2 0,-99 0 0,0-1 0,0 1 0,1-1 0,-1 1 0,0-1 0,0 1 0,0 0 0,0 0 0,0-1 0,0 1 0,0 0 0,0 0 0,0 0 0,0 0 0,-1 0 0,1 0 0,-1 0 0,1 0 0,0 3 0,9 21 0,-10-24 0,0 0 0,0-1 0,0 0 0,0 1 0,0-1 0,0 1 0,0-1 0,0 1 0,0-1 0,0 0 0,-1 1 0,1-1 0,0 0 0,0 1 0,0-1 0,0 1 0,-1-1 0,1 0 0,-1 1 0,1-1 0,0 0 0,0 1 0,-1-1 0,0 1 0,-14 4 0,-21-4 0,32-1 0,-100 5 0,57-6 0,1-2 0,-49-8 0,77 9 0,-6 0 0,-2 1 0,-28 2 0,6 0 0,-508-1 0,465-5 0,88 5 0,-2 0 0,0 0 0,0 0 0,0 1 0,0-1 0,0 1 0,-7 2 0,10-2 0,1-1 0,0 1 0,-1 0 0,1-1 0,0 1 0,0 0 0,0 0 0,0 0 0,0 0 0,0 0 0,0 0 0,0 0 0,0 0 0,1 0 0,-1 1 0,0-1 0,1 0 0,-1 1 0,1-1 0,0 0 0,-1 0 0,1 0 0,0 1 0,-1-1 0,1 1 0,1 1 0,-2-1 0,1 1 0,0-1 0,0 0 0,0 1 0,1 0 0,0-1 0,0 5 0,0-6 0,0 0 0,-1-1 0,1 1 0,-1 0 0,1-1 0,0 1 0,0 0 0,-1 0 0,2-1 0,-2 1 0,1-1 0,0 1 0,0-1 0,0 0 0,0 1 0,0-1 0,0 0 0,0 0 0,0 1 0,0-1 0,0 0 0,0 0 0,0 0 0,2 0 0,20 1 0,1-2 0,-1 1 0,1-2 0,34-7 0,-35 5 0,0 1 0,0 2 0,1 0 0,33 2 0,-5 0 0,81-5 0,-82 3 0,51 2 0,-49 3 0,33 1 0,6-1 0,2 0 0,130-4 0,-222 1 0,0-1 0,0 0 0,0 1 0,0-1 0,0 1 0,0 0 0,0-1 0,0 1 0,-1 0 0,1 0 0,2 2 0,-3-3 0,0 1 0,-1-1 0,1 1 0,0-1 0,0 1 0,-1 0 0,1-1 0,0 1 0,0 0 0,-1-1 0,1 1 0,-1 0 0,0 0 0,1 0 0,-1 0 0,1 0 0,-1-1 0,0 1 0,0 0 0,0 0 0,1 0 0,-1 0 0,0 0 0,0 1 0,-1-2 0,1 1 0,0-1 0,-1 1 0,1-1 0,-1 0 0,1 1 0,-1-1 0,1 0 0,0 1 0,-1-1 0,0 0 0,1 1 0,-1-1 0,1 0 0,-1 0 0,0 0 0,1 0 0,-1 1 0,1-1 0,-1 0 0,0 0 0,1 0 0,-1 0 0,-20 1 0,10-1 0,-237 7 0,226-7 0,-70 0 0,-97 0 0,61-12 0,81 5 0,21 2 0,-37-2 0,41 6 0,-168-2 0,106 12 0,41-5 0,22-2 0,-21 0 0,40-2 0,1 0 0,-1 0 0,0 0 0,1-1 0,-1 1 0,1-1 0,0 1 0,-1-1 0,1 1 0,-1-1 0,1 0 0,-1 1 0,1-1 0,0 0 0,0 0 0,0 0 0,0 0 0,0 0 0,0 0 0,0 0 0,0 0 0,0-1 0,1 1 0,-2-2 0,-2-5 0,1 0 0,0 1 0,-2-11 0,-3-8 0,4 15 0,3 8 0,1 11 0,2-2 0,0 0 0,0 0 0,0 0 0,0 0 0,1 0 0,7 10 0,5 10 0,-12-20 0,-1 0 0,0 0 0,0 0 0,-1 0 0,0 1 0,1 7 0,-2-14 0,0 1 0,0 0 0,0-1 0,1 1 0,-1-1 0,0 1 0,1-1 0,-1 0 0,1 1 0,-1-1 0,0 1 0,1-1 0,-1 0 0,1 1 0,0-1 0,-1 0 0,0 1 0,1-1 0,-1 0 0,1 0 0,0 1 0,-1-1 0,1 0 0,0 0 0,0 0 0,-1 0 0,1 0 0,0 0 0,-1 0 0,1 0 0,0 0 0,27 0 0,-18-1 0,160 8 0,-122-4 0,60-3 0,-40-1 0,44 0 0,115 2 0,-102 4 0,-44-1 0,-65-4 0,21 5 0,-23-4 0,26 2 0,9-4 0,85 2 0,-132-1 0,-1 0 0,1 0 0,-1 0 0,0 1 0,0-1 0,0 0 0,1 1 0,-1-1 0,0 1 0,0 0 0,0-1 0,0 1 0,0 0 0,0-1 0,0 1 0,0 0 0,0 0 0,0 0 0,0-1 0,-1 1 0,1 1 0,0-1 0,-1 0 0,1 0 0,-1 0 0,2 1 0,-2 2 0,1-1 0,0 0 0,0 0 0,-1 1 0,0-1 0,0 1 0,0 5 0,-1-8 0,1-1 0,0 0 0,0 1 0,0-1 0,-1 1 0,1-1 0,0 0 0,0 1 0,0-1 0,-1 0 0,1 1 0,0 0 0,0-1 0,-1 0 0,0 0 0,1 1 0,0-1 0,-1 0 0,1 0 0,0 1 0,-1-1 0,0 0 0,1 0 0,0 0 0,-1 1 0,0-1 0,1 0 0,0 0 0,-1 0 0,1 0 0,-1 0 0,0 0 0,1 0 0,-1 0 0,1 0 0,0 0 0,-2 0 0,-23-6 0,14 4 0,-19 0 0,-52 2 0,30 1 0,-3-1 0,-82-10 0,24 2 0,108 8 0,-205-4 0,87 0 0,-234 4 0,349 0 0,-1 1 0,-13 2 0,14-1 0,-1-1 0,-14 1 0,21-2 0,-1-1 0,1 1 0,0 1 0,0-1 0,0 0 0,-1 0 0,1 1 0,0-1 0,0 1 0,0-1 0,0 1 0,-3 2 0,4-3 0,0 1 0,0 0 0,0 0 0,0 0 0,1 0 0,-1 0 0,1 0 0,-1 0 0,0 0 0,1 0 0,-1 0 0,1 0 0,0 0 0,0 1 0,0-1 0,-1 0 0,1 0 0,0 0 0,0 1 0,1 1 0,-1-2 0,0 0 0,0-1 0,0 1 0,1 0 0,-1-1 0,0 1 0,0 0 0,1-1 0,0 1 0,-1-1 0,0 1 0,1 0 0,-1-1 0,1 1 0,0 0 0,-1-1 0,1 1 0,0-1 0,0 0 0,-1 1 0,1-1 0,0 0 0,0 1 0,-1-1 0,1 0 0,0 0 0,0 0 0,0 1 0,-1-1 0,2 0 0,-2 0 0,2 0 0,6 0 0,0 0 0,14-1 0,-7 0 0,955 1 0,-889 5 0,0-1 0,-51-5 0,-20 0 0,0 1 0,1 0 0,-1 0 0,0 1 0,17 3 0,-24-3 0,-1 0 0,1 1 0,-1-1 0,0 0 0,0 1 0,1-1 0,-1 1 0,-1 0 0,1 0 0,0 0 0,0 0 0,-1-1 0,1 2 0,-1-1 0,0 0 0,0 0 0,0 1 0,0-1 0,0 0 0,-1 0 0,1 1 0,0-1 0,-1 1 0,0-1 0,0 1 0,0-1 0,-1 4 0,1-6 0,0 1 0,-1-1 0,1 1 0,0-1 0,0 1 0,-1-1 0,1 1 0,0-1 0,-1 1 0,0-1 0,1 0 0,0 1 0,-1-1 0,1 1 0,-1-1 0,0 0 0,1 1 0,-1-1 0,1 1 0,-1-1 0,0 0 0,1 0 0,-1 0 0,0 0 0,0 1 0,1-1 0,-1 0 0,1 0 0,-1 0 0,0 0 0,-1 0 0,-26-4 0,17 2 0,-23 1 0,-59 2 0,-44 3 0,-115-8 0,188 3 0,21 0 0,-74-8 0,101 7 0,-8-2 0,24 4 0,0 0 0,0 0 0,0 0 0,0 0 0,0 0 0,0 0 0,0 0 0,0 0 0,0 0 0,0 0 0,0 0 0,0 0 0,0 0 0,0 0 0,0 0 0,0 0 0,0 0 0,0 0 0,0 0 0,0 0 0,0 0 0,0 0 0,0 0 0,0-1 0,0 1 0,0 0 0,0 0 0,0 0 0,0 0 0,0 0 0,0 0 0,0 0 0,15 0 0,269-8 0,-129 8 0,11-1 0,-146-1 0,-18 1 0,-14 0 0,-262 6 0,128-1 0,-4 0 0,-183-4 0,250-4 0,20 1 0,40 1 0,-43 3 0,65-1 0,1 0 0,-1 0 0,0 0 0,0 0 0,1 1 0,-1-1 0,0 0 0,1 1 0,-1-1 0,0 0 0,0 1 0,1 0 0,-1-1 0,1 1 0,0-1 0,-1 1 0,0-1 0,1 1 0,-1-1 0,1 1 0,0-1 0,0 1 0,-1 0 0,1-1 0,-1 1 0,1-1 0,0 2 0,0-2 0,0 1 0,0 0 0,0 0 0,1 26 0,0-22 0,-1-4 0,0 0 0,1 0 0,-1-1 0,1 1 0,0 0 0,-1 0 0,1-1 0,-1 1 0,1 0 0,0-1 0,0 1 0,-1 0 0,2-1 0,-2 1 0,1-1 0,0 1 0,0-1 0,0 0 0,0 1 0,0-1 0,0 0 0,0 1 0,0-1 0,0 0 0,2 0 0,29 3 0,-32-3 0,236 1 0,-118-2 0,7-3 0,29 3 0,108 2 0,-76 3 0,-87 1 0,-14-10 0,-75 4 0,-5 1 0,0 0 0,1 0 0,-1 0 0,7 1 0,-11 0 0,1-1 0,-1 1 0,0-1 0,0 0 0,1 1 0,-1-1 0,0 1 0,1 0 0,-2-1 0,1 1 0,1 0 0,-1 0 0,-1-1 0,2 1 0,-1 1 0,-1-2 0,1 1 0,0 0 0,0 0 0,0 2 0,3 3 0,-3-3 0,1 0 0,-1 0 0,1 0 0,-2 0 0,3 5 0,-3-7 0,0-1 0,0 1 0,0-1 0,0 0 0,0 1 0,0-1 0,0 1 0,0-1 0,0 0 0,0 1 0,-1-1 0,1 0 0,0 1 0,0-1 0,-1 0 0,1 1 0,0-1 0,0 0 0,-1 0 0,1 1 0,0-1 0,-2 1 0,2-1 0,-1 0 0,1 1 0,-2-1 0,2 0 0,-1 1 0,0-1 0,0 0 0,0 0 0,1 0 0,-1 0 0,0 0 0,0 0 0,0 0 0,-1-1 0,-46-3 0,-85 4 0,63 1 0,-443-1 0,451-5 0,-2 1 0,-2 0 0,0-1 0,-286 5 0,351 0 0,0 0 0,0 0 0,-1 0 0,1 0 0,0 0 0,0 1 0,0-1 0,-1 0 0,1 1 0,0-1 0,0 0 0,0 1 0,0 0 0,0-1 0,0 1 0,0-1 0,0 1 0,0 0 0,0-1 0,0 1 0,1 0 0,-1 0 0,-1 2 0,0 0 0,1 0 0,-1 1 0,1-1 0,0 1 0,-1 6 0,-1 15 0,3-20 0,0 0 0,-1 0 0,1 0 0,-2-1 0,2 1 0,-5 7 0,3-6 0,0 0 0,0 0 0,-1 10 0,-1 5 0,-11 66 0,13-81 0,-4 16 0,6-21 0,-1 0 0,1 0 0,0 0 0,-1 0 0,0 0 0,0 0 0,1-1 0,-1 2 0,0-2 0,0 1 0,1 0 0,-2 0 0,1-1 0,1 1 0,-2 0 0,0 0 0,2-1 0,-1-1 0,1 1 0,0 0 0,0 0 0,0-1 0,0 1 0,0 0 0,0 0 0,-1-1 0,1 1 0,0 0 0,0-1 0,0 1 0,0 0 0,0 0 0,0-1 0,0 1 0,0 0 0,0-1 0,0 1 0,0 0 0,1 0 0,-1-1 0,0 1 0,0-1 0,0 1 0,0 0 0,1-1 0,2-10 0,6-26 0,-8 30 0,0 2 0,0-2 0,1 1 0,0 1 0,0-1 0,0 0 0,4-6 0,1 1 0,1 1 0,0-1 0,0 1 0,1 0 0,0 1 0,1 0 0,14-10 0,-21 16 0,0 1 0,0-1 0,-1 1 0,5-6 0,-5 6 0,0 0 0,0 0 0,0-1 0,0 1 0,4-2 0,-5 3 0,0 0 0,0 1 0,0-1 0,1 1 0,-1 0 0,0-1 0,0 1 0,0 0 0,1 0 0,-1 0 0,0-1 0,0 1 0,0 0 0,1 0 0,-1 0 0,0 1 0,0-1 0,2 0 0,21 5 0,0-2 0,36 2 0,52-5 0,-48-1 0,2-4 0,-40 4 0,54-5 0,-147 5 0,-21 1 0,-103 0 0,29-4 0,278 7 0,72-2 0,-78-13 0,-68 5 0,73-1 0,119 13 0,-87-1 0,143 1 0,-227-5 0,-55 1 0,-2-1 0,1 2 0,-1-1 0,1 1 0,0 0 0,-1 0 0,9 4 0,5 2 0,-18-7 0,0 1 0,0-1 0,0 0 0,0 0 0,0 0 0,-1 0 0,1 1 0,-1-1 0,1 1 0,-1-1 0,2 3 0,-2-4 0,-1 1 0,1-1 0,-1 0 0,0 1 0,0 0 0,0-1 0,0 0 0,0 1 0,1-1 0,-1 1 0,0-1 0,0 0 0,0 1 0,0-1 0,0 1 0,0-1 0,0 0 0,0 1 0,-1-1 0,1 0 0,0 1 0,0 0 0,-1-1 0,0 1 0,1 0 0,-1-1 0,1 0 0,-1 1 0,0-1 0,1 0 0,-1 1 0,0-1 0,0 0 0,1 0 0,-1 1 0,0-1 0,0 0 0,0 0 0,1 0 0,-1 0 0,-1 0 0,-67 0 0,37 0 0,-32 3 0,22 0 0,-55-4 0,34 0 0,-71 2 0,-141-2 0,93-3 0,226-6 0,114-10 0,-124 17 0,44 4 0,-64 0 0,-77 0 0,-107 14 0,161-14 0,-114 13 0,2-10 0,-49 0 0,161-4 0,0 0 0,0 1 0,0 0 0,0 0 0,-10 3 0,16-3 0,0 0 0,-1 0 0,1 1 0,-1-1 0,1 1 0,0 0 0,0 0 0,0 0 0,1 0 0,-1 0 0,0 0 0,1 1 0,0-1 0,0 1 0,-3 3 0,1-1 0,1 0 0,1 0 0,0 0 0,-1 0 0,-1 7 0,1-2 0,1 0 0,0-1 0,1 1 0,1 13 0,-1-13 0,1-7 0,-1-1 0,1 1 0,1-1 0,-1 1 0,1 0 0,0 5 0,0-8 0,-1 1 0,1 0 0,-1-1 0,1 1 0,-1 0 0,1-1 0,0 1 0,-1 0 0,1-1 0,-1 1 0,1-1 0,0 1 0,0-1 0,-1 1 0,2-1 0,-2 0 0,1 1 0,0-1 0,0 0 0,0 0 0,0 1 0,0-1 0,0 0 0,-1 0 0,2 0 0,-2 0 0,3 0 0,208-1 0,-115-3 0,91-1 0,-155 5 0,186 5 0,-111-1 0,63-3 0,-87-2 0,24-3 0,-101 4 0,7 0 0,1 0 0,0 0 0,0-2 0,20-3 0,-16 2 0,0 0 0,1 2 0,0 0 0,30 2 0,-9 0 0,-27 1 0,-12-2 0,0 0 0,1 1 0,-1 0 0,1-1 0,-1 0 0,1 0 0,-1 0 0,1 0 0,-1 0 0,2 0 0,-3 0 0,0-1 0,1 1 0,-1-1 0,0 1 0,0 0 0,0 0 0,0-1 0,0 1 0,0 0 0,0 0 0,0-1 0,0 1 0,0 0 0,0 0 0,0-1 0,0 1 0,0 0 0,0 0 0,0-1 0,-1 1 0,1 0 0,0 0 0,0-1 0,0 1 0,0 0 0,0 0 0,-1 0 0,1-1 0,0 1 0,0 0 0,-9-12 0,6 9 0,-26-35 0,29 37 0,-3-4 0,-1 1 0,1-1 0,1 0 0,-1-1 0,1 1 0,0 0 0,0-1 0,-1-9 0,3 14 0,0 0 0,0 0 0,-1 0 0,0 0 0,1 0 0,0 0 0,-1 0 0,1 0 0,-1-1 0,0 2 0,1-1 0,-1 0 0,1 0 0,-2 0 0,2 1 0,-1-1 0,0 0 0,0 1 0,0-1 0,0 0 0,0 0 0,0 1 0,-1-1 0,1 1 0,0 0 0,0-1 0,0 1 0,0 0 0,0 0 0,-2-1 0,-5 1 0,0-1 0,0 1 0,-15 1 0,7 0 0,-63 3 0,-2 1 0,-13-10 0,34 1 0,-25 0 0,-32-1 0,-63 1 0,-67 3 0,125 2 0,109-1 0,-1 0 0,1 1 0,-1 0 0,1 1 0,0 0 0,0 1 0,-19 6 0,-49 23 0,79-32 0,1 1 0,0-1 0,-1 1 0,1 0 0,0 0 0,-1 0 0,1-1 0,0 1 0,0 0 0,0 0 0,0 0 0,0 0 0,0 1 0,0-1 0,0 0 0,1 0 0,-2 2 0,1 1 0,0-1 0,1 1 0,0-1 0,-1 1 0,2 5 0,-1-3 0,0-5 0,0 1 0,0 0 0,0 0 0,0 0 0,0-1 0,1 1 0,-1-1 0,1 2 0,0-2 0,-1 1 0,1-1 0,0 1 0,0 0 0,0-1 0,0 0 0,0 1 0,2 1 0,-1-2 0,0 0 0,0 0 0,0 0 0,0 0 0,0 0 0,1-1 0,-2 1 0,2-1 0,-1 1 0,0-1 0,0 0 0,1 1 0,-1-1 0,4-1 0,55 1 0,74-8 0,12 0 0,-91 7 0,219 0 0,-137 6 0,-17-1 0,-63-3 0,49-2 0,-52-5 0,-30 3 0,37-1 0,-59 4 0,0 0 0,0-1 0,0 1 0,-1-1 0,1 0 0,0 0 0,-1 0 0,1 0 0,0 0 0,-1 0 0,1-1 0,0 1 0,-1-1 0,0 1 0,0-1 0,1 0 0,-2 0 0,1 0 0,0 0 0,0 0 0,0 0 0,-1-1 0,3-3 0,-4 6 0,0 0 0,0-1 0,0 1 0,0 0 0,0-1 0,-1 0 0,1 1 0,0 0 0,0 0 0,-1-1 0,1 1 0,0 0 0,0-1 0,0 1 0,-1 0 0,1 0 0,0-1 0,0 1 0,0 0 0,-1 0 0,0 0 0,1-1 0,0 1 0,0 0 0,-1 0 0,1 0 0,0 0 0,-1 0 0,1 0 0,-1 0 0,1 0 0,0 0 0,-1-1 0,0 1 0,1 0 0,0 0 0,-1 1 0,1-1 0,-1 0 0,-21 0 0,18 0 0,-257 1 0,136-2 0,-12-3 0,-9-1 0,-203 5 0,172 1 0,143 1 0,31-2 0,0 0 0,1 0 0,-1 1 0,0 0 0,1 0 0,-1 0 0,1-1 0,-1 1 0,1 1 0,-4 0 0,6-1 0,0-1 0,-1 0 0,1 1 0,-1-1 0,1 1 0,-1-1 0,1 0 0,0 1 0,0-1 0,-1 1 0,1-1 0,0 1 0,0-1 0,0 0 0,-1 1 0,1-1 0,0 1 0,0-1 0,0 1 0,0-1 0,-1 1 0,1-1 0,1 1 0,-1 0 0,0-1 0,0 1 0,0-1 0,0 1 0,1-1 0,-1 0 0,0 1 0,0-1 0,0 1 0,1-1 0,-1 1 0,0-1 0,0 0 0,1 1 0,0-1 0,-1 0 0,0 1 0,1-1 0,-1 0 0,0 1 0,1-1 0,0 0 0,-1 1 0,1-1 0,-1 0 0,0 0 0,1 0 0,1 1 0,1 0 0,0 0 0,0 0 0,0 0 0,1 0 0,0-1 0,-1 1 0,4-1 0,250-4 0,-214 3 0,1-3 0,50-7 0,9-1 0,-14 2 0,-74 8 0,29 1 0,-29 1 0,24-2 0,-3-1-1365</inkml:trace>
</inkml:ink>
</file>

<file path=ppt/ink/ink9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57"/>
    </inkml:context>
    <inkml:brush xml:id="br0">
      <inkml:brushProperty name="width" value="0.05" units="cm"/>
      <inkml:brushProperty name="height" value="0.05" units="cm"/>
    </inkml:brush>
  </inkml:definitions>
  <inkml:trace contextRef="#ctx0" brushRef="#br0">34 729 24575,'1'-31'0,"7"-41"0,-4 49 0,0 1 0,2-1 0,0 1 0,2 0 0,17-33 0,3 1 0,-16 31 0,29-44 0,37-25 0,-63 76 0,2 1 0,1 0 0,27-17 0,36-12 0,-67 37 0,1 1 0,0 0 0,1 1 0,28-5 0,23-9 0,-57 16 0,0 0 0,1 1 0,0 0 0,0 1 0,16-1 0,-2 1 0,32 4 0,-44-1 0,0 0 0,-1 1 0,0 1 0,15 5 0,-25-8 0,32 13 0,49 26 0,-48-21 0,45 27 0,15 7 0,-43-24 0,-37-20 0,0-1 0,30 14 0,-30-17 0,26 16 0,-4-2 0,147 54 0,-159-64 0,6 3 0,-17-6 0,0-1 0,28 7 0,163 27 0,-159-31 0,23 4 0,2 0 0,-18-3 0,-37-5 0,-1 0 0,0 1 0,-1 0 0,1 1 0,-1 0 0,22 14 0,-14-6 0,0-1 0,20 16 0,-29-19 0,42 31 0,30 16 0,-79-53-1365,-1 1-5461</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2:57:38.933"/>
    </inkml:context>
    <inkml:brush xml:id="br0">
      <inkml:brushProperty name="width" value="0.2" units="cm"/>
      <inkml:brushProperty name="height" value="0.2" units="cm"/>
      <inkml:brushProperty name="color" value="#FFC114"/>
    </inkml:brush>
  </inkml:definitions>
  <inkml:trace contextRef="#ctx0" brushRef="#br0">8 1 24575,'8'8'0,"25"22"0,-31-28 0,1 0 0,-1-1 0,0 1 0,1 0 0,-1-1 0,1 0 0,0 0 0,-1 0 0,1 0 0,0 0 0,-1 0 0,6 0 0,-8-1 0,0 0 0,0 0 0,0 0 0,1 0 0,-1 0 0,0 0 0,0 0 0,0 0 0,0 0 0,0 0 0,0 0 0,0 0 0,1 0 0,-1 0 0,0-1 0,0 1 0,0 0 0,0 0 0,0 0 0,0 0 0,0 0 0,0 0 0,0 0 0,0 0 0,1 0 0,-1 0 0,0 0 0,0 0 0,0-1 0,0 1 0,0 0 0,0 0 0,0 0 0,0-1 0,0 1 0,0 0 0,0 0 0,0 0 0,0 0 0,0 0 0,0 0 0,0 0 0,0-1 0,-3-5 0,-6-6 0,9 11 0,-1 1 0,0-1 0,1 0 0,-1 1 0,1-1 0,-1 0 0,1 1 0,-1-1 0,0 0 0,1 0 0,0 0 0,-1 1 0,1-1 0,0 0 0,0 0 0,-1 0 0,1 1 0,0-1 0,0 0 0,0-2 0,1 2 0,-1 1 0,0-1 0,0 1 0,1 0 0,-1-1 0,1 1 0,0-1 0,-1 1 0,0-1 0,1 1 0,-1 0 0,1-1 0,-1 1 0,1 0 0,0 0 0,-1-1 0,1 1 0,-1 0 0,1-1 0,0 1 0,0 0 0,4 0 0,0-1 0,-1 1 0,1 0 0,0 0 0,-1 1 0,8 1 0,-1 1 0,-1-1 0,1 0 0,0 0 0,0-1 0,0-1 0,0 0 0,0 0 0,17-3 0,-13 0 0,1 0 0,0 1 0,17 0 0,29-4 0,-23 5 0,56 2 0,-25 12 0,-27-7 0,-25-3 0,0-1 0,22 1 0,-6-3 0,25 0 0,-25-7 0,-27 5 0,1 0 0,-1 1 0,11-1 0,50-5 0,-52 7 0,-11-1 0,0 1 0,0 0 0,0 0 0,0 0 0,0 0 0,-1 1 0,10 3 0,-13-4 0,0 1 0,0-1 0,-1 1 0,1-1 0,0 1 0,-1 0 0,1-1 0,-1 1 0,1 0 0,0 0 0,-1 0 0,1 0 0,-1-1 0,0 1 0,1 0 0,-1 0 0,0 0 0,0 0 0,1 0 0,-1 0 0,0 0 0,0 1 0,-1 25 0,1-17 0,0-5 0,0 1 0,1-1 0,0 0 0,0 1 0,1-1 0,-1 0 0,1 0 0,0 0 0,4 7 0,-2-5 0,-4-7 0,0 0 0,0 0 0,0 1 0,0-1 0,0 0 0,0 0 0,0 0 0,0 0 0,0 1 0,0-1 0,0 0 0,0 0 0,0 0 0,0 0 0,0 0 0,0 1 0,0-1 0,0 0 0,0 1 0,0-1 0,0 0 0,0 0 0,0 0 0,0 0 0,0 0 0,0 1 0,-1-1 0,1 0 0,0 0 0,0 0 0,0 0 0,0 0 0,0 0 0,0 0 0,-1 1 0,1-1 0,0 0 0,0 0 0,-11 2 0,-9-3 0,-1-2 0,11 1 0,1 1 0,-13-1 0,-308 3 0,249-8 0,-319 7 0,391-1 0,-2 1 0,-17-5 0,19 2 0,-1 1 0,0 1 0,-10 0 0,18 1 0,1 0 0,0 0 0,0 0 0,-1 0 0,1 0 0,0 0 0,0 0 0,-1 1 0,1-1 0,0 0 0,0 1 0,0-1 0,0 1 0,0-1 0,0 1 0,0-1 0,-1 2 0,0 0 0,1-1 0,1 0 0,-1 0 0,1 0 0,0 0 0,-1 1 0,1-1 0,0 0 0,0 0 0,0 0 0,-1 1 0,1-1 0,1 1 0,-1-1 0,0 0 0,0 0 0,0 0 0,1 0 0,-1 3 0,4 12 0,0 2 0,1 21 0,-5-35 0,0-2 0,0 0 0,0 0 0,0 0 0,0 0 0,1 0 0,-1 0 0,1 0 0,1 4 0,-2-5 0,1-1 0,0 1 0,0 0 0,-1-1 0,1 1 0,0-1 0,0 1 0,0-1 0,-1 1 0,2-1 0,-1 0 0,-1 1 0,1-1 0,0 0 0,0 0 0,0 1 0,0-1 0,0 0 0,0 0 0,0 0 0,0 0 0,2-1 0,678 0 0,-665 2 0,30 5 0,-1 0 0,-36-5 0,0-1 0,1-1 0,11-2 0,-2 1 0,-7 1 0,76-6 0,-68 8 0,-10-1 0,0 0 0,15-1 0,-24 1 0,-1 0 0,0-1 0,0 1 0,1 0 0,-1 0 0,0 0 0,1-1 0,-1 1 0,0 0 0,0-1 0,1 1 0,-1 0 0,0 0 0,0-1 0,0 1 0,0 0 0,0-1 0,1 1 0,-1 0 0,0-1 0,0 0 0,0 1 0,0 0 0,0-1 0,0 1 0,0-1 0,0 1 0,0 0 0,0-1 0,0 1 0,0 0 0,-1-1 0,1 1 0,0-1 0,-2-3 0,4 11 0,14 58 0,-15-60 0,1-2 0,-1 1 0,0 0 0,0-1 0,0 2 0,0-2 0,-1 2 0,0-2 0,0 2 0,0 4 0,0-9 0,0 1 0,-1-1 0,1 0 0,0 1 0,0-1 0,0 0 0,0 0 0,-1 1 0,1-1 0,-1 0 0,1 1 0,0-1 0,-1 0 0,1 0 0,0 1 0,0-1 0,-1 0 0,1 0 0,0 0 0,-1 0 0,1 0 0,0 1 0,-1-1 0,1 0 0,-1 0 0,-12-2 0,-11-9 0,22 10 0,-1 0 0,0 0 0,0 0 0,1 0 0,-1 0 0,0 1 0,0-1 0,0 1 0,-3-1 0,-30 3 0,14-1 0,-913-1 0,934-1 0,0 1 0,0 0 0,1 0 0,-1 0 0,0 0 0,1 0 0,-1 1 0,1-1 0,-1 0 0,0 0 0,0 0 0,1 1 0,-1-1 0,0 1 0,1-1 0,-1 0 0,1 1 0,-1-1 0,1 0 0,-1 1 0,0-1 0,1 1 0,-1-1 0,1 1 0,-1-1 0,1 1 0,0 0 0,-1-1 0,1 1 0,0-1 0,0 1 0,-1 0 0,1 0 0,0-1 0,0 1 0,0 0 0,0-1 0,0 1 0,0 1 0,0 3 0,1 0 0,-1 0 0,1 0 0,4 9 0,0 7 0,-5 3 0,0-19 0,0-1 0,-1 0 0,2 1 0,-1-1 0,2 8 0,-2-12 0,0 1 0,0-1 0,0 0 0,0 0 0,0 0 0,0 0 0,0 0 0,0 0 0,0 0 0,0 0 0,0 1 0,0-1 0,0 0 0,0 0 0,0 0 0,0 0 0,0 0 0,1 0 0,-1 0 0,0 0 0,0 0 0,0 0 0,0 0 0,0 0 0,0 0 0,0 0 0,0 1 0,0-1 0,1 0 0,-1 0 0,0 0 0,0 0 0,0 0 0,0 0 0,0 0 0,0 0 0,0 0 0,0 0 0,1 0 0,-1 0 0,0 0 0,0 0 0,0-1 0,0 1 0,0 0 0,0 0 0,0 0 0,0 0 0,0 0 0,0 0 0,1 0 0,-1 0 0,0 0 0,0 0 0,0 0 0,0 0 0,0 0 0,1 0 0,-1-1 0,0 1 0,6-8 0,-1 2 0,-3 5 0,0 0 0,0 0 0,0 0 0,0 0 0,1 1 0,-1-1 0,0 1 0,0-1 0,1 1 0,2-1 0,27 3 0,-14-1 0,295-1 0,-230 6 0,-69-5 0,0 1 0,17 2 0,-17-1 0,1-1 0,15 0 0,9-2 0,47-1 0,-82 1 0,0-1 0,-1 0 0,1-1 0,0 1 0,6-4 0,-5 3 0,-1 0 0,0 1 0,9-3 0,22-5 0,-24 6 0,0 1 0,0 0 0,0 0 0,17 0 0,2 2 0,-17-1 0,0 1 0,0 1 0,0 0 0,0 0 0,20 6 0,-28-6 0,1 0 0,-1-1 0,0 1 0,1-1 0,0 0 0,6 0 0,-7-1 0,0 1 0,1 0 0,-1 0 0,1 1 0,9 1 0,-14-1 0,0 0 0,1-1 0,-1 1 0,0 0 0,0 0 0,0 0 0,0 0 0,0 0 0,0 0 0,0 0 0,0 0 0,0 0 0,-1 1 0,1-1 0,-1 1 0,1-1 0,0 0 0,-1 0 0,1 1 0,-1-1 0,0 1 0,1 1 0,0 6 0,-1 0 0,0 12 0,0-16 0,4 18 0,-3-20 0,-1 0 0,1 1 0,-1 0 0,1 0 0,-1 5 0,-1-9 0,1 0 0,0 0 0,0 1 0,0-1 0,0 0 0,-1 0 0,1 0 0,0 0 0,0 0 0,-1 0 0,1 0 0,0 0 0,0 0 0,0 0 0,-1 0 0,1 0 0,-1 0 0,1 0 0,0 0 0,0 0 0,0 0 0,-1 0 0,1 0 0,0 0 0,0 0 0,-1 0 0,1 0 0,0 0 0,0-1 0,-11-3 0,10 4 0,-16-7 0,6 2 0,0 1 0,1 0 0,-1 1 0,0 0 0,0 0 0,-1 1 0,-17-1 0,-19 3 0,-26 1 0,17 7 0,28-3 0,0-1 0,9 0 0,-1-1 0,-23-1 0,36-2 0,-18 0 0,1-1 0,-39-5 0,30 0 0,-60-2 0,-37 8 0,53 1 0,60 0 0,-1 1 0,-24 5 0,24-3 0,1-1 0,-28 0 0,35-3 0,7-1 0,1 1 0,-1 0 0,0 0 0,1 0 0,-6 1 0,8 0 0,0-1 0,1 1 0,-1-1 0,0 0 0,1 1 0,-1-1 0,0 0 0,1 1 0,-1-1 0,0 1 0,1-1 0,-1 1 0,1-1 0,-1 1 0,1-1 0,-1 1 0,1 0 0,-1-1 0,1 1 0,0 0 0,0 0 0,-1 0 0,1-1 0,0 1 0,0 0 0,0-1 0,0 1 0,-1 0 0,1 1 0,2 78 0,-2-79 0,0-1 0,0 1 0,0 0 0,0-1 0,1 1 0,-1 0 0,0-1 0,0 1 0,0-1 0,1 1 0,-1-1 0,0 1 0,1-1 0,-1 1 0,1-1 0,-1 0 0,0 1 0,1-1 0,0 1 0,-1-1 0,1 1 0,-1-1 0,2 1 0,0-1 0,0 1 0,-1-1 0,1 1 0,0-1 0,0 0 0,0 0 0,0 0 0,2 0 0,2 0 0,-1-1 0,0 0 0,0 0 0,1-1 0,5-1 0,-6 1 0,0 1 0,1 0 0,-1-1 0,1 1 0,-1 1 0,0-1 0,7 1 0,-5 0 0,1 0 0,12-3 0,-4 1 0,-2 0 0,1 1 0,0 1 0,17 1 0,4 1 0,-20-2 0,-7 0 0,-1 0 0,2 0 0,-1 0 0,-1-2 0,2 1 0,-2-1 0,10-3 0,-14 4 0,1-1 0,0 1 0,0 1 0,-1-1 0,1 1 0,0-1 0,-1 1 0,1 1 0,0-1 0,-1 0 0,7 2 0,-9-1 0,0 0 0,0 1 0,0-1 0,0 0 0,0 1 0,3 2 0,-4-2 0,0-1 0,0 0 0,1 0 0,-1 0 0,1 0 0,-1 0 0,1 0 0,-1 0 0,1 0 0,0-1 0,-1 1 0,1 0 0,0-1 0,2 1 0,29 0 0,37-1 0,-19-1 0,205 1 0,-168 6 0,93-6 0,-180 0-91,0 0 0,1 0 0,-1 0 0,0 0 0,0 0 0,-1 0 0,1 0 0,1 0 0,-1-1 0,0 1 0,0 0 0,-1-1 0,1 0 0,2 0 0</inkml:trace>
</inkml:ink>
</file>

<file path=ppt/ink/ink9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88"/>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9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90"/>
    </inkml:context>
    <inkml:brush xml:id="br0">
      <inkml:brushProperty name="width" value="0.025" units="cm"/>
      <inkml:brushProperty name="height" value="0.025" units="cm"/>
      <inkml:brushProperty name="color" value="#66CC00"/>
    </inkml:brush>
  </inkml:definitions>
  <inkml:trace contextRef="#ctx0" brushRef="#br0">0 57 24575,'3'0'0,"-1"0"0,1 0 0,0 0 0,-1-1 0,1 1 0,0 0 0,-1-1 0,0 1 0,1-2 0,0 2 0,3-3 0,-5 3 0,2-2 0,0 1 0,0-1 0,1 1 0,-1 0 0,0 0 0,1 0 0,-1 0 0,1 1 0,-1-1 0,6 1 0,-4-1 0,0 0 0,0 0 0,-1 0 0,1 0 0,8-4 0,4-1 0,10 3 0,-9 2 0,5-4 0,-16 4 0,-1-1 0,1 1 0,-1 1 0,8-1 0,2 1 0,-1 1 0,27 3 0,-33 0 0,-9-4 0,1 1 0,0-1 0,-1 0 0,1 1 0,-1-1 0,1 0 0,0 0 0,0 0 0,-1 1 0,1-1 0,0 0 0,-1 0 0,1 0 0,-1 0 0,1 0 0,0 0 0,0 0 0,-1 0 0,2-1 0,-1 1 0,1 0 0,-1 0 0,0 1 0,1-1 0,-1 0 0,0 0 0,1 1 0,-1-1 0,0 0 0,2 2 0,5 0 0,-23-6 0,16 4 0,9 4 0,12 4 0,-17-7 0,1 1 0,-1 0 0,0 0 0,0 1 0,8 4 0,-10-6 0,0 0 0,-1 1 0,1-1 0,0-1 0,0 1 0,0-1 0,0 1 0,0-1 0,-1 0 0,1 0 0,0 0 0,0 0 0,5-1 0,3 1 0,-14-1 0,-1 0 0,1 1 0,-1-2 0,0 1 0,1 0 0,0 0 0,0-1 0,-1 1 0,-2-4 0,-23-7 0,10 5 0,-1 1 0,0 2 0,-1-1 0,1 2 0,-37-1 0,48 4 0,2-1 0,0 1 0,0 0 0,-1 1 0,2 0 0,-1 0 0,0 0 0,0 0 0,-10 5 0,-63 22 0,80-28 0,-1 0 0,1 0 0,0 0 0,0 0 0,0 0 0,-1 1 0,1-1 0,-1 0 0,1 0 0,0 0 0,0 0 0,0 0 0,-1 0 0,1 0 0,0 1 0,0-1 0,0 0 0,0 0 0,-1 0 0,1 0 0,0 1 0,-1-1 0,1 0 0,0 0 0,0 0 0,0 1 0,0-1 0,0 0 0,0 0 0,0 1 0,0-1 0,0 0 0,0 0 0,0 1 0,11 2 0,26-3 0,-29 0 0,21 0 0,-27 0 0,-18 0 0,-8-1 0,14 1 0,-1 0 0,1 0 0,0 0 0,0 1 0,-13 3 0,29-5 0,-1 1 0,1-1 0,-1 1 0,8 1 0,5 0 0,32 0 0,52-2 0,-70-3 0,-19 2 0,0 0 0,12 1 0,-12 1 0,-9-1 0,0 1 0,0 0 0,0 0 0,-1 1 0,8 0 0,-11-1 0,0 0 0,1 0 0,-1 0 0,0 0 0,0 0 0,0 0 0,0 0 0,0 0 0,0 0 0,0 0 0,1 0 0,-1 0 0,0 0 0,0 1 0,0-1 0,0 0 0,1 0 0,-1 0 0,0 0 0,0 1 0,0-1 0,0 0 0,0 0 0,0 0 0,0 0 0,0 0 0,0 0 0,0 0 0,0 0 0,0 1 0,0-1 0,0 0 0,0 0 0,0 0 0,0 0 0,0 0 0,0 1 0,-4 2 0,-8 2 0,-34-4 0,28-1 0,14 0 0,6 0 0,87 0 0,-134-9 0,20 5 0,17 2 0,-1 1 0,1 0 0,-11 0 0,-16 2 0,-56-2 0,92 1 0,-1 0 0,0 0 0,0 0 0,0 0 0,1 0 0,-1 0 0,0-1 0,0 1 0,0 0 0,0 0 0,0 0 0,0 0 0,0 0 0,0 0 0,0 0 0,0-1 0,0 1 0,0 0 0,0 0 0,0 0 0,0 0 0,0 0 0,0 0 0,0-1 0,0 1 0,0 0 0,0 0 0,0-1 0,0 1 0,0 0 0,0 0 0,0 0 0,0 0 0,0 0 0,0 0 0,0-1 0,0 1 0,0 0 0,0 0 0,0 0 0,0 0 0,0 0 0,-1 0 0,1 0 0,0 0 0,0 0 0,0-1 0,-1 1 0,1 0 0,0 0 0,0 0 0,0 0 0,0 0 0,0 0 0,0 0 0,-1 0 0,1 0 0,0 0 0,0 0 0,0 0 0,1-2 0,-10 2 0,0 1 0,6-1 0,1 0 0,0 0 0,-1 1 0,1-1 0,-1 1 0,1-1 0,0 1 0,-5 2 0,29-2 0,30-10 0,22 5 0,-56 2 0,-8 1 0,-1 1 0,13-1 0,-19 1 0,0 1 0,0-1 0,-1 0 0,1 1 0,0 0 0,0-1 0,-1 1 0,1 1 0,0-1 0,-1 0 0,0 0 0,4 2 0,-6-3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1 0,-8 0 0,-9 0 0,-9-1 0,0 1 0,-32 4 0,38-3 6,-1-1 0,-32-1 0,13-1-1389,36 1-5443</inkml:trace>
</inkml:ink>
</file>

<file path=ppt/ink/ink9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91"/>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9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89"/>
    </inkml:context>
    <inkml:brush xml:id="br0">
      <inkml:brushProperty name="width" value="0.025" units="cm"/>
      <inkml:brushProperty name="height" value="0.025" units="cm"/>
      <inkml:brushProperty name="color" value="#66CC00"/>
    </inkml:brush>
  </inkml:definitions>
  <inkml:trace contextRef="#ctx0" brushRef="#br0">1 1 24575,'348'0'0,"-304"4"-1365,-40-4-5461</inkml:trace>
</inkml:ink>
</file>

<file path=ppt/ink/ink9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83"/>
    </inkml:context>
    <inkml:brush xml:id="br0">
      <inkml:brushProperty name="width" value="0.1" units="cm"/>
      <inkml:brushProperty name="height" value="0.1" units="cm"/>
      <inkml:brushProperty name="color" value="#FFC114"/>
      <inkml:brushProperty name="ignorePressure" value="1"/>
    </inkml:brush>
  </inkml:definitions>
  <inkml:trace contextRef="#ctx0" brushRef="#br0">27 0,'209'0,"-444"0,1243 0,-1005 0</inkml:trace>
</inkml:ink>
</file>

<file path=ppt/ink/ink9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84"/>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1,'1362'0,"-1357"0</inkml:trace>
</inkml:ink>
</file>

<file path=ppt/ink/ink9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85"/>
    </inkml:context>
    <inkml:brush xml:id="br0">
      <inkml:brushProperty name="width" value="0.1" units="cm"/>
      <inkml:brushProperty name="height" value="0.1" units="cm"/>
      <inkml:brushProperty name="color" value="#FFC114"/>
      <inkml:brushProperty name="ignorePressure" value="1"/>
    </inkml:brush>
  </inkml:definitions>
  <inkml:trace contextRef="#ctx0" brushRef="#br0">186 1,'-185'768,"184"-764</inkml:trace>
</inkml:ink>
</file>

<file path=ppt/ink/ink9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86"/>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0,'137'759,"-137"-757</inkml:trace>
</inkml:ink>
</file>

<file path=ppt/ink/ink9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87"/>
    </inkml:context>
    <inkml:brush xml:id="br0">
      <inkml:brushProperty name="width" value="0.2" units="cm"/>
      <inkml:brushProperty name="height" value="0.2" units="cm"/>
      <inkml:brushProperty name="color" value="#FFC114"/>
    </inkml:brush>
  </inkml:definitions>
  <inkml:trace contextRef="#ctx0" brushRef="#br0">173 13 24575,'1'42'0,"-3"42"0,1-77 0,-1-1 0,0 1 0,0-1 0,-1 0 0,-4 8 0,-3 6 0,-3 5 0,9-18 0,0-1 0,1 1 0,-3 10 0,-6 34 0,-10 27 0,19-68 0,-1 0 0,-6 12 0,7-15 0,0-1 0,0 1 0,0 0 0,1 1 0,1-2 0,-1 2 0,0 6 0,1-8 0,1 0 0,-1 1 0,-1-2 0,-2 8 0,-3 16 0,6-23 0,-1-1 0,1 0 0,-1 0 0,-3 7 0,3-8 0,0 1 0,0-1 0,0 1 0,1-1 0,0 1 0,-1 8 0,2-7 0,-1 0 0,0 0 0,-2 10 0,2-13 0,1-3 0,0 0 0,0 0 0,1 1 0,-1-1 0,0 0 0,0 0 0,0 0 0,1 0 0,-1 0 0,0 1 0,0-1 0,0 0 0,1 0 0,-1 0 0,1 0 0,-1 0 0,0 0 0,0 0 0,0 0 0,1 0 0,-1 0 0,0 0 0,0 0 0,1 0 0,-1 0 0,1 0 0,-1 0 0,0 0 0,0 0 0,1 0 0,-1 0 0,0 0 0,0 0 0,1-1 0,13-1 0,-14 2 0,25-7 0,-17 5 0,0 0 0,1 0 0,-1 0 0,1 1 0,13 0 0,21 2 0,72-2 0,-90-2 0,17-1 0,-29 4 0,27 0 0,42 6 0,-62-5 0,41-1 0,4 0 0,-35 4 0,18-1 0,-11-4 0,54 2 0,-62 2 0,32 1 0,-15-5 0,65 2 0,-78 5 0,-28-4 0,-1-1 0,0 0 0,0 0 0,1 0 0,-1 0 0,0-1 0,0 0 0,0 1 0,1-1 0,-1-1 0,1 1 0,6-2 0,-10 2 0,-1 0 0,1 0 0,-1-1 0,1 1 0,-1 0 0,1-1 0,-1 1 0,1-1 0,-1 1 0,0-1 0,1 0 0,0 1 0,-1-1 0,0 1 0,0-1 0,1 1 0,-1-1 0,0 1 0,0-1 0,0 1 0,0-1 0,1 0 0,-1 1 0,0-1 0,0 1 0,0-1 0,0 0 0,0 0 0,-1 1 0,1-1 0,0 1 0,0-1 0,0 0 0,-1 0 0,-13-25 0,9 17 0,3 3 0,-1-1 0,1 0 0,1 1 0,-1-2 0,0-9 0,1 8 0,0 0 0,-5-16 0,3 17 0,1-1 0,-1-12 0,0 2 0,-12-58 0,8 9 0,5 57 0,1-1 0,1-13 0,0 17 0,0 0 0,0-1 0,-1 1 0,0 0 0,-1 0 0,-3-9 0,3 10 0,0 0 0,1 0 0,-2-13 0,-2-14 0,-1 5 0,6 24 0,-1-1 0,1 0 0,-2 1 0,1 0 0,-5-9 0,3 7 0,1 1 0,-1 0 0,2 0 0,-1-1 0,1 1 0,-1-11 0,2 16 0,-1 0 0,1 0 0,0 0 0,-1 0 0,0 0 0,0 0 0,1 0 0,-1 1 0,0-1 0,0 0 0,0 0 0,0 0 0,0 1 0,0-1 0,0 0 0,0 1 0,0-1 0,0 1 0,-1-1 0,1 1 0,0 0 0,0-1 0,0 1 0,-1 0 0,1 0 0,0 0 0,-2 0 0,-7-2 0,0 2 0,-13-1 0,20 1 0,-244 1 0,182 5 0,-140-6 0,138 7 0,11-11 0,36 1 0,16 3 0,-1 0 0,1 0 0,0 0 0,0 0 0,0 1 0,0-1 0,0 1 0,0 0 0,0 0 0,0 0 0,0 1 0,0-1 0,-5 3 0,8-2 0,-2-1 0,1 0 0,0 1 0,0-1 0,0 1 0,1 0 0,-1 0 0,0-1 0,1 1 0,-1 1 0,1-1 0,0 0 0,-1 0 0,2 0 0,-1 0 0,0 0 0,0 1 0,1-1 0,-1 0 0,1 1 0,0 3 0,0-4 0,0 0 0,0 0 0,0 0 0,0 0 0,0 0 0,1 0 0,-1 0 0,1 0 0,0 0 0,0-1 0,-1 1 0,2 0 0,-1 0 0,0 0 0,0-1 0,0 1 0,1-1 0,2 3 0,-2-3 0,1 1 0,-1-1 0,0 0 0,1 0 0,0 0 0,0 0 0,-1 0 0,1-1 0,0 1 0,0-1 0,0 0 0,0 1 0,-1-1 0,4-1 0,133 7 0,-91-5 0,44-2 0,-63-2 0,17-1 0,53-2 0,35 11 0,-127-4 0,1-1 0,-1 1 0,0 0 0,0 1 0,0 0 0,0 0 0,-1 0 0,1 1 0,-1 0 0,0 0 0,1 0 0,8 6 0,-13-6 0,0-1 0,1 0 0,-1 1 0,0 0 0,0-1 0,0 1 0,-1 0 0,1 0 0,-1 0 0,1 0 0,-2 0 0,1 0 0,0 0 0,0 0 0,-1 0 0,0 0 0,1 0 0,-1 0 0,-1 1 0,1-1 0,0 0 0,-1 0 0,-1 4 0,2-6 0,-2 0 0,2 0 0,-1 0 0,1 0 0,-2 0 0,2 0 0,-1-1 0,-1 1 0,2 0 0,-1 0 0,-1 0 0,1-1 0,0 1 0,0-1 0,0 1 0,-1-1 0,1 1 0,0-1 0,0 0 0,0 1 0,-1-1 0,1 0 0,-2 0 0,-5 1 0,0-1 0,-14-1 0,11 1 0,-7 0 0,0 1 0,-34 7 0,52-8 0,-27 3 0,0-1 0,-1-1 0,-27-3 0,2 1 0,40 0 0,1 0 0,0 0 0,-21-6 0,21 4 0,0 1 0,0 0 0,-22-1 0,-35-4 0,67 7 0,-22 0 0,-2 0 0,-34 6 0,49-5 0,5 0 0,1 0 0,-1 0 0,-8 3 0,12-3 0,0-1 0,1 1 0,-1 0 0,1-1 0,-1 1 0,1 0 0,0 0 0,0 0 0,0 0 0,-1 0 0,1 0 0,1 0 0,-2 0 0,1 1 0,1-1 0,-1 1 0,-1 1 0,-6 13 0,6-13 0,0 0 0,0 0 0,1 1 0,-1-1 0,1 0 0,0 1 0,0 3 0,1-6 0,0 1 0,0-1 0,0 0 0,0 0 0,0 0 0,1 0 0,0 0 0,-1 0 0,0 0 0,1 0 0,-1 0 0,1 0 0,0 0 0,0 0 0,-1 0 0,1 0 0,0-1 0,0 1 0,0 0 0,0 0 0,0 0 0,0-1 0,0 1 0,0-1 0,1 1 0,-1-1 0,1 1 0,7 2 0,-2 0 0,2-1 0,0 0 0,-1 0 0,1-1 0,15 2 0,57-3 0,-35-2 0,457 2 0,-498 1 0,1 1 0,0-1 0,-2 1 0,2-1 0,-1 2 0,0-1 0,0 0 0,0 1 0,7 5 0,-2-1 0,-8-7 0,-1 1 0,1 0 0,-1 1 0,1-1 0,-1 0 0,1 1 0,-1-1 0,0 0 0,0 0 0,0 1 0,0 0 0,0-1 0,-1 1 0,1-1 0,0 1 0,-1 0 0,1 1 0,-1-2 0,0 0 0,0 0 0,0 0 0,0-1 0,0 2 0,0-2 0,-1 1 0,1 0 0,0 0 0,0-1 0,0 1 0,-1 0 0,0 0 0,1-1 0,0 1 0,-1 0 0,1 0 0,-1-1 0,0 1 0,1-1 0,-1 1 0,0-1 0,0 1 0,1-1 0,-2 1 0,2-1 0,-1 1 0,0-1 0,0 0 0,0 0 0,1 1 0,-2-1 0,2 0 0,-1 0 0,0 0 0,-2 0 0,-17 2 0,0-1 0,-28-3 0,3 1 0,-98 5 0,-10-1 0,-9 5 0,76-3 0,-7-6 0,-15 3 0,107-2 0,-1 0 0,1 0 0,-1 0 0,0 1 0,0-1 0,1 0 0,-1 1 0,0-1 0,1 1 0,-1 0 0,1-1 0,0 1 0,-1 0 0,1 0 0,0 0 0,0 0 0,-1 0 0,1 0 0,-1 2 0,2-2 0,-1-1 0,1 1 0,-1 0 0,1 0 0,0 0 0,0 0 0,0-1 0,0 1 0,0 0 0,0 0 0,0 0 0,0-1 0,0 1 0,0 0 0,0 0 0,0 0 0,1 0 0,-1-1 0,1 1 0,-1 0 0,0 0 0,1-1 0,-1 1 0,1 0 0,0-1 0,-1 1 0,1-1 0,0 1 0,-1 0 0,1-1 0,0 1 0,0-1 0,0 1 0,1 0 0,2 0 0,-1 1 0,1-1 0,0 1 0,0-1 0,1 0 0,-2-1 0,1 1 0,1-1 0,5 1 0,17 1 0,0 4 0,1-3 0,41 3 0,58-7 0,-52 0 0,348 1 0,-421 1 0,1-1 0,-1 0 0,0 1 0,1-1 0,-1 1 0,1 0 0,-1 0 0,0 0 0,0 0 0,0 0 0,1 1 0,-2-1 0,1 0 0,0 1 0,0-1 0,0 1 0,2 3 0,4 4 0,-1 0 0,8 13 0,-9-11 0,-5-11 0,0 1 0,-1-1 0,0 1 0,1-1 0,-1 0 0,0 1 0,0-1 0,1 1 0,-1-1 0,1 1 0,-1-1 0,0 1 0,0 0 0,0 0 0,0-1 0,0 1 0,0-1 0,0 1 0,0-1 0,0 1 0,0-1 0,0 1 0,0-1 0,0 1 0,-1-1 0,1 1 0,0 0 0,-1-1 0,1 0 0,0 1 0,-1 0 0,1 0 0,-2 0 0,0 0 0,1-1 0,-1 1 0,0 0 0,0-1 0,0 1 0,0-1 0,0 1 0,1-1 0,-4 0 0,-23 3 0,-1-2 0,0-1 0,1-2 0,-31-4 0,-59-2 0,-435 9-1365</inkml:trace>
</inkml:ink>
</file>

<file path=ppt/ink/ink9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80"/>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1,'1184'0,"-1198"0,7 0</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7:56.488"/>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0,'248'793,"-248"-791</inkml:trace>
</inkml:ink>
</file>

<file path=ppt/ink/ink9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81"/>
    </inkml:context>
    <inkml:brush xml:id="br0">
      <inkml:brushProperty name="width" value="0.1" units="cm"/>
      <inkml:brushProperty name="height" value="0.1" units="cm"/>
      <inkml:brushProperty name="color" value="#FFC114"/>
    </inkml:brush>
  </inkml:definitions>
  <inkml:trace contextRef="#ctx0" brushRef="#br0">1 224 24575,'1'0'0,"0"0"0,0-1 0,0 1 0,0-1 0,0 0 0,0 1 0,0-1 0,0 0 0,0 1 0,0-2 0,-1 2 0,1-1 0,0 0 0,-1 0 0,1 0 0,-1 0 0,1 0 0,0 0 0,-1-2 0,10-9 0,-1 4 0,0 1 0,-1-2 0,1 2 0,-2-2 0,1 0 0,6-12 0,27-28 0,-39 46 0,0 0 0,1 1 0,0 0 0,-1 0 0,1 0 0,0 0 0,0 1 0,5-3 0,14-9 0,-18 10 0,1-1 0,0 2 0,1-1 0,-2 1 0,2-1 0,-1 1 0,1 0 0,8-2 0,23-9 0,-36 13 0,0-1 0,0 1 0,0 0 0,0-1 0,0 1 0,1-1 0,-1 1 0,0 0 0,0 0 0,0 0 0,0 0 0,0-1 0,0 1 0,1 0 0,-1 1 0,0-1 0,1 0 0,0 1 0,-1-1 0,1 1 0,-1 0 0,0-1 0,0 1 0,0 0 0,0 0 0,0 0 0,0 0 0,0 0 0,0 0 0,0 0 0,1 2 0,1 1 0,1 0 0,0-1 0,0 1 0,0 0 0,1-1 0,-1 0 0,1 0 0,0 0 0,0-1 0,7 3 0,-4-1 0,0-1 0,13 11 0,-15-12 0,-2 1 0,2-1 0,-1 1 0,10 1 0,-9-2 0,2 1 0,-5-3 0,-1 1 0,0 0 0,0 0 0,1-1 0,-2 1 0,2 0 0,-1 0 0,-1 1 0,2-1 0,1 3 0,7 6 0,2 2 0,-1-1 0,1-1 0,1 0 0,-1-1 0,29 15 0,3-3 0,-45-21 0,0 0 0,1 0 0,-1 0 0,0 0 0,0 0 0,0 0 0,0 0 0,0 0 0,0 0 0,0 0 0,1 0 0,-1 0 0,0 0 0,0 0 0,0 1 0,0-1 0,0 0 0,0 0 0,0 0 0,0 0 0,0 0 0,0 0 0,0 0 0,0 0 0,1 1 0,-1-1 0,0 0 0,0 0 0,0 0 0,0 0 0,0 0 0,0 0 0,0 1 0,0-1 0,0 0 0,0 0 0,0 0 0,0 0 0,0 0 0,-1 1 0,-5 3 0,-9-1 0,-6-2 0,0 0 0,-29-3 0,23 0 0,-21-2 0,-51-2 0,53 0 0,27 3 0,0 1 0,-23-1 0,12 4 0,-45-2 0,74 1 0,1 0 0,-1 0 0,0 0 0,0 0 0,1 0 0,-1-1 0,1 1 0,-2 0 0,2 0 0,-1 0 0,1-1 0,-1 1 0,0 0 0,1-1 0,-1 1 0,1-1 0,-1 1 0,0 0 0,1-1 0,0 1 0,-1-1 0,0 1 0,1-1 0,0 1 0,0-1 0,-1 0 0,1 0 0,0 1 0,0-1 0,0 1 0,-1-1 0,1 1 0,0-1 0,0 0 0,0 1 0,0-1 0,0 0 0,0 1 0,0-1 0,1 0 0,-1 1 0,0-1 0,0 0 0,0 1 0,0-1 0,1 0 0,0-1 0,0-1 0,1 1 0,-1-1 0,1 1 0,-1-1 0,1 1 0,-1 0 0,1 0 0,0 0 0,3-2 0,9-8 0,-13 10 0,1 0 0,0 0 0,0 0 0,1 1 0,-1-1 0,0 0 0,5-1 0,28-20 0,1 10 0,-21 8 0,-12 4 0,0 0 0,0 0 0,1 0 0,-1 0 0,1 0 0,-1 1 0,1-1 0,-1 1 0,0-1 0,1 1 0,0 0 0,-1 1 0,6 0 0,1 2 0,1 1 0,-1 0 0,0 1 0,0 0 0,10 6 0,-4-2 0,-7-4 0,-2-1 0,1 2 0,-1-2 0,0 2 0,-1 0 0,1 0 0,9 12 0,-15-18 0,1 1 0,-1 1 0,0-2 0,0 1 0,1 0 0,-1-1 0,0 1 0,1-1 0,-1 1 0,3 0 0,0 0 0,-13-1 0,-19 0 0,6 0 0,0-1 0,0 0 0,-38-8 0,51 7 0,0 1 0,0 1 0,0-1 0,0 1 0,-11 1 0,-24-1 0,44 0 0,-1 1 0,1-1 0,0 0 0,-1 0 0,0-1 0,1 1 0,-1 0 0,1 0 0,0 0 0,-1 0 0,0 0 0,1 0 0,0 0 0,-1-1 0,1 1 0,0 0 0,-1 0 0,0 0 0,1-1 0,0 0 0,0 1 0,-1 0 0,1 0 0,0-1 0,0 1 0,-1 0 0,0-1 0,1 0 0,0 1 0,1-1 0,-1 1 0,0-1 0,0 1 0,1-1 0,-1 0 0,0 1 0,0-1 0,0 0 0,1 1 0,-1-1 0,0 1 0,1 0 0,-1-1 0,2 0 0,24-19 0,-22 18 0,-1 0 0,0 0 0,0 1 0,0 0 0,0 0 0,1 0 0,-1 1 0,1-1 0,-1 0 0,1 1 0,-1-1 0,1 1 0,-1 0 0,1 0 0,-1 1 0,0 0 0,1-1 0,4 2 0,-5-1 0,-1-1 0,0 1 0,0 0 0,0-1 0,0 1 0,0 0 0,0 1 0,-1-1 0,1 0 0,0 0 0,0 0 0,1 3 0,-1-3 0,-2 0 0,1 0 0,-1 0 0,1 1 0,0-1 0,-1 0 0,0 0 0,1 1 0,-1-1 0,0 0 0,0 0 0,0 0 0,0 0 0,0 1 0,0-1 0,0 0 0,0 1 0,0-1 0,0 0 0,-1 0 0,0 2 0,0-1 0,0-1 0,0 1 0,0-1 0,0 0 0,-1 1 0,1 0 0,0-1 0,-1 0 0,1 0 0,-1 0 0,1 0 0,-1 1 0,0-1 0,1-1 0,-1 1 0,0 0 0,-2 0 0,-6 2 0,1 0 0,-14 1 0,3 1 0,7-3-4,-1 0-1,0-1 1,-1 0-1,2-1 1,-22-1-1,-3 0-1333</inkml:trace>
</inkml:ink>
</file>

<file path=ppt/ink/ink9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82"/>
    </inkml:context>
    <inkml:brush xml:id="br0">
      <inkml:brushProperty name="width" value="0.1" units="cm"/>
      <inkml:brushProperty name="height" value="0.1" units="cm"/>
      <inkml:brushProperty name="color" value="#FFC114"/>
    </inkml:brush>
  </inkml:definitions>
  <inkml:trace contextRef="#ctx0" brushRef="#br0">232 55 24575,'-2'-2'0,"1"1"0,-1-1 0,0 1 0,0 0 0,0 0 0,1 0 0,-1-1 0,-1 1 0,2 0 0,-2 1 0,-2-2 0,2 1 0,-1-1 0,0-1 0,0 1 0,0 0 0,0-1 0,-4-4 0,-9-6 0,15 12 0,0 0 0,0 0 0,0 1 0,1-1 0,-2 0 0,1 1 0,0-1 0,0 1 0,0 0 0,0 0 0,0-1 0,-1 1 0,1 0 0,0 0 0,0 1 0,0-1 0,-4 1 0,2 0 0,1 0 0,-1 0 0,1 0 0,0 0 0,0 0 0,0 1 0,0 0 0,0 0 0,0-1 0,-3 4 0,3-2 0,-1-1 0,1 0 0,-1 0 0,0 0 0,1 0 0,-1-1 0,-1 0 0,-3 2 0,2-2 0,2 1 0,-1 0 0,0-1 0,1 2 0,-8 3 0,12-6 0,0 0 0,-1 0 0,1 0 0,0 0 0,0 1 0,-1-1 0,1 0 0,0 0 0,-1 1 0,1-1 0,0 0 0,0 0 0,0 0 0,0 0 0,-1 1 0,1-1 0,0 0 0,0 0 0,0 0 0,0 1 0,0-1 0,0 0 0,0 0 0,0 0 0,-1 1 0,1-1 0,0 0 0,0 0 0,0 1 0,0-1 0,0 0 0,0 0 0,0 0 0,0 1 0,0-1 0,1 0 0,9 2 0,18-6 0,-18 2 45,1 1-1,13-1 1,13-1-1544</inkml:trace>
</inkml:ink>
</file>

<file path=ppt/ink/ink9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64"/>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0,'1024'0,"-1020"0</inkml:trace>
</inkml:ink>
</file>

<file path=ppt/ink/ink9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65"/>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0,0 0,-2 0,2 0,-1 0,1 0,0 0,0 0,0 0,-1 0</inkml:trace>
</inkml:ink>
</file>

<file path=ppt/ink/ink9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66"/>
    </inkml:context>
    <inkml:brush xml:id="br0">
      <inkml:brushProperty name="width" value="0.05" units="cm"/>
      <inkml:brushProperty name="height" value="0.05" units="cm"/>
      <inkml:brushProperty name="color" value="#E71224"/>
    </inkml:brush>
  </inkml:definitions>
  <inkml:trace contextRef="#ctx0" brushRef="#br0">0 14 24575,'197'0'0,"-192"-1"0,0 1 0,0-1 0,0 0 0,9-3 0,17-2 0,-10 6 0,33 3 0,-41-3 0,13 2 0,57 3 0,-29-8 0,-35 2 0,43 1 0,27 3 0,94 4 0,-171-8 0,-1 1 0,12-3 0,-14 1 0,4 1 13,-1 0-1,21 2 0,-7 0-1414</inkml:trace>
</inkml:ink>
</file>

<file path=ppt/ink/ink9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67"/>
    </inkml:context>
    <inkml:brush xml:id="br0">
      <inkml:brushProperty name="width" value="0.2" units="cm"/>
      <inkml:brushProperty name="height" value="0.2" units="cm"/>
      <inkml:brushProperty name="color" value="#E71224"/>
    </inkml:brush>
  </inkml:definitions>
  <inkml:trace contextRef="#ctx0" brushRef="#br0">1 1317 24575,'0'-2'0,"1"0"0,-1 0 0,1 0 0,-1 0 0,2 0 0,-2 0 0,1 0 0,1 0 0,-1 0 0,0 0 0,0 1 0,4-4 0,8-12 0,-2-14 0,-8 23 0,-1 2 0,1-2 0,0 1 0,8-13 0,-8 15 0,0 1 0,0-1 0,-1 0 0,-1 0 0,1 0 0,0-1 0,-1 1 0,0 0 0,0-11 0,0 14 0,-1 0 0,1-1 0,-1 0 0,2 1 0,-1 0 0,0-1 0,0 1 0,0 0 0,4-4 0,-4 5 0,1-1 0,-1 0 0,1-1 0,-1 1 0,-1 0 0,2 0 0,-1-1 0,-1 1 0,1 0 0,0 0 0,-1-5 0,0 5 0,0 1 0,0-1 0,0 0 0,0 0 0,0 1 0,0-1 0,0 0 0,1 0 0,-1 0 0,1 1 0,0-1 0,-1 0 0,1 1 0,0-1 0,0 1 0,0-1 0,1 1 0,-1-1 0,0 1 0,2-2 0,-2 2 0,0 0 0,0 0 0,-1-1 0,1 1 0,-1-1 0,1 1 0,0 0 0,-1-1 0,0 0 0,0 1 0,1 0 0,-1-1 0,0-1 0,0 1 0,0 0 0,0 0 0,0 0 0,0 1 0,1-2 0,0 2 0,-1-1 0,3-3 0,0-1 0,1-1 0,-1 0 0,0 0 0,-1 0 0,0 0 0,0 0 0,-1 0 0,1-12 0,-1 16 0,0-2 0,0 2 0,1-1 0,-1 0 0,4-4 0,2-9 0,-2 5 0,-1 1 0,10-16 0,-14 26 0,8-14 0,-8 14 0,0 1 0,0 0 0,1-1 0,-1 1 0,0-1 0,0 1 0,0 0 0,0-1 0,0 1 0,0-1 0,0 1 0,0 0 0,0-1 0,0 0 0,0 1 0,0-1 0,0 1 0,0 0 0,0-1 0,0 1 0,0-1 0,0 1 0,-1 0 0,1-1 0,0 1 0,0 0 0,0-1 0,-1 1 0,1 0 0,-1-1 0,1 1 0,-1 0 0,1 0 0,0 0 0,0 0 0,0 0 0,-1 0 0,1 0 0,0 0 0,-1 0 0,1 0 0,0 0 0,0 0 0,0 0 0,0 0 0,-1 0 0,1 0 0,0 1 0,0-1 0,0 0 0,0 0 0,0 0 0,-1 0 0,1 0 0,0 0 0,0 1 0,0-1 0,-1 0 0,1 0 0,0 0 0,0 0 0,0 1 0,0-1 0,0 0 0,0 0 0,0 0 0,0 0 0,0 1 0,0-1 0,0 0 0,0 0 0,0 0 0,0 1 0,0-1 0,0 0 0,0 0 0,0 0 0,0 0 0,0 1 0,0-1 0,1 0 0,-1 0 0,0 1 0,1-1 0,-1 1 0,0-1 0,0 0 0,0 0 0,0 0 0,0 1 0,0-1 0,0 0 0,1 0 0,-1 0 0,0 0 0,0 1 0,0-1 0,0 0 0,1 0 0,-1 0 0,0 0 0,1 0 0,-1 0 0,0 1 0,0-1 0,0 0 0,1 0 0,-1 0 0,0 0 0,0 0 0,1 0 0,-1 0 0,1 0 0,-1 0 0,0 0 0,0 0 0,0 0 0,1 0 0,-1 0 0,0 0 0,0 0 0,1 0 0,-1-1 0,0 1 0,1 0 0,-1 0 0,0 0 0,0 0 0,0 0 0,1 0 0,-1-1 0,0 1 0,0 0 0,0 0 0,0 0 0,0 0 0,1-1 0,-1 1 0,0 0 0,0 0 0,1-1 0,-1 0 0,1 0 0,-1 0 0,1 0 0,0 1 0,-1-1 0,1 0 0,-1 0 0,0 0 0,0 0 0,1 0 0,-1 0 0,1 0 0,-1 0 0,0 0 0,0 0 0,0-2 0,1-9 0,-1 12 0,0-1 0,0 1 0,1 0 0,-1 0 0,0-1 0,1 1 0,-1 0 0,0 0 0,0 0 0,0-1 0,1 1 0,-1 0 0,0 0 0,0 0 0,0 0 0,1-1 0,-1 1 0,1 0 0,-1 0 0,0 0 0,0 0 0,1 0 0,-1 0 0,0 0 0,1 0 0,-1 0 0,1 0 0,-1 0 0,0 0 0,0 0 0,1 0 0,-1 0 0,0 0 0,0 0 0,1 0 0,-1 0 0,1 0 0,-1 1 0,1 2 0,-10-1 0,9-2 0,-1 0 0,0 0 0,0 1 0,0-1 0,0 0 0,0-1 0,1 1 0,-1 0 0,0 0 0,0 0 0,0 0 0,0 0 0,-1-1 0,2 1 0,0 0 0,0-1 0,0 1 0,-1 0 0,1 0 0,0 0 0,-1-1 0,1 1 0,0 0 0,0 0 0,0-1 0,0 1 0,0 0 0,0 0 0,0-1 0,-1 1 0,1 0 0,0 0 0,0-1 0,0 1 0,0 0 0,0-1 0,0 1 0,0 0 0,1-4 0,0 2 0,0-1 0,0 0 0,1 0 0,2-4 0,5-11 0,-7 13 0,-1 0 0,1 1 0,1-1 0,3-5 0,-5 7 0,2-1 0,-1 0 0,-1 0 0,1 0 0,-1 1 0,1-7 0,-1 8 0,-1-1 0,1 1 0,0 0 0,-1 0 0,1 0 0,1 0 0,-2 0 0,1 0 0,1 0 0,1-1 0,5-10 0,-7 11 0,0 0 0,0 1 0,-1-1 0,0-1 0,0 2 0,1-1 0,-1 0 0,-1-4 0,1 4 0,0 0 0,0 0 0,0 0 0,0 0 0,1 0 0,-1 0 0,0 0 0,3-3 0,-1-1 0,1 1 0,-2-1 0,1 0 0,1-6 0,0-2 0,4 2 0,-7 11 0,2 0 0,-2 0 0,1 0 0,-1 0 0,1-1 0,0 1 0,-1 0 0,1 0 0,-1 0 0,0 0 0,0 0 0,1-3 0,0 1 0,-1 0 0,1 0 0,-1 0 0,2-1 0,-2 2 0,1-1 0,1 0 0,-1 0 0,1 0 0,4-4 0,-4 4 0,0 0 0,0-1 0,0 1 0,0 0 0,0-1 0,-1 0 0,2-6 0,-1 3 0,0-1 0,0 0 0,2 0 0,6-12 0,-2 3 0,1-3 0,-6 12 0,0 1 0,0 0 0,7-10 0,19-32 0,-11 27 0,-9 10 0,-7 10 0,-5 4 0,2-4 0,1 2 0,0 0 0,-1-1 0,1 1 0,0 0 0,0 0 0,0-1 0,0 1 0,0 0 0,0 0 0,0 0 0,0-1 0,-1 1 0,1 0 0,0 0 0,0 0 0,0 0 0,0 0 0,-1-1 0,1 1 0,0 0 0,-1 0 0,1-1 0,0 1 0,0 0 0,0 0 0,-1 0 0,1 0 0,0 0 0,0 0 0,-1 0 0,1 0 0,0 0 0,-1 0 0,1 0 0,0 0 0,0 0 0,-1 0 0,1 0 0,0 0 0,0 0 0,0 0 0,-1 0 0,1 0 0,-1 1 0,1-1 0,0 0 0,0 0 0,0 1 0,-1-1 0,1 0 0,0 0 0,0 0 0,0-1 0,0-2 0,1 1 0,0-1 0,0 0 0,0 1 0,0-1 0,0 0 0,1 1 0,3-5 0,-2 3 0,1 0 0,-1-1 0,0 1 0,0-1 0,-1 1 0,1-1 0,2-8 0,-2 5 0,3-5 0,1 1 0,12-16 0,-7 8 0,-10 17 0,-1 0 0,1 1 0,-1-2 0,0 1 0,1-5 0,-2 6 0,1-1 0,-1 0 0,2 0 0,-2 1 0,1-1 0,1 0 0,-1 1 0,3-3 0,0-1-86,-2 3-56,-1 1 0,1 0 0,-1 1 0,1-2 0,0 2-1,0-1 1,0 0 0,3-1 0</inkml:trace>
</inkml:ink>
</file>

<file path=ppt/ink/ink9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77"/>
    </inkml:context>
    <inkml:brush xml:id="br0">
      <inkml:brushProperty name="width" value="0.05" units="cm"/>
      <inkml:brushProperty name="height" value="0.05" units="cm"/>
      <inkml:brushProperty name="color" value="#E71224"/>
    </inkml:brush>
  </inkml:definitions>
  <inkml:trace contextRef="#ctx0" brushRef="#br0">987 13 24575,'-9'1'0,"0"-1"0,-16 5 0,20-4 0,0 0 0,0 0 0,-1 0 0,1 0 0,-1-1 0,1 0 0,0 0 0,-1 0 0,1 0 0,0-1 0,-8-1 0,1-2 0,0 2 0,-1 0 0,1 0 0,-1 1 0,1-1 0,0 2 0,-22 2 0,-30-2 0,19-4 0,-30-2 0,-184 6 0,210 4 0,18-1 0,5 0 0,-10 0 0,-131-3-1365</inkml:trace>
</inkml:ink>
</file>

<file path=ppt/ink/ink9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78"/>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9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79"/>
    </inkml:context>
    <inkml:brush xml:id="br0">
      <inkml:brushProperty name="width" value="0.2" units="cm"/>
      <inkml:brushProperty name="height" value="0.2" units="cm"/>
      <inkml:brushProperty name="color" value="#E71224"/>
    </inkml:brush>
  </inkml:definitions>
  <inkml:trace contextRef="#ctx0" brushRef="#br0">0 1215 24575,'15'-4'0,"1"1"0,17-2 0,5-1 0,-24 4 0,-1 1 0,0 0 0,25 3 0,-3-1 0,88 4 0,-41-1 0,21-4 0,18 0 0,-115 1 0,-1 1 0,1-1 0,-1 0 0,0 1 0,0 0 0,9 4 0,8 3 0,-21-8 0,0-1 0,1 1 0,-1 0 0,0 0 0,0-1 0,1 1 0,-2 1 0,1-1 0,1-1 0,0 3 0,10 7 0,-13-12 0,-1 1 0,1-1 0,0-1 0,0 1 0,0 0 0,0 0 0,1-1 0,-1 1 0,1 0 0,0 0 0,-1-1 0,1-2 0,1 2 0,0 0 0,0 0 0,0 1 0,-1-2 0,1 2 0,-1-1 0,0 0 0,0 0 0,0 0 0,0 0 0,0 0 0,-1 0 0,1 0 0,-3-3 0,0-4 0,1 0 0,-3-20 0,3 18 0,-5-19 0,3 17 0,2 12 0,1-2 0,-1 2 0,2-1 0,-1-1 0,0 2 0,0-1 0,1-1 0,0 1 0,0 0 0,0-5 0,3 13 0,-3-4 0,1 0 0,0-1 0,-1 1 0,0 0 0,1 0 0,-1 0 0,0-1 0,0 1 0,1 0 0,-1 0 0,0 0 0,0-1 0,0 1 0,0 0 0,0 0 0,0 0 0,0 0 0,0 0 0,-1-1 0,1 1 0,0 0 0,-1 1 0,-2 1 0,0 0 0,0-1 0,-1 1 0,0-1 0,1 1 0,-1-1 0,0 0 0,0 0 0,0-1 0,-7 2 0,-15 8 0,23-9 0,0-1 0,0 0 0,-1 0 0,1 0 0,0 0 0,-1-1 0,0 1 0,-6-1 0,-32 0 0,19-1 0,0 1 0,-2 0 0,0 0 0,0 1 0,-33 6 0,-53 10 0,104-17 0,-9 2 0,1-1 0,-1-1 0,0-1 0,1 1 0,-1-2 0,-25-5 0,37 6 0,0 0 0,1 0 0,0 0 0,0-1 0,0 0 0,0 1 0,0-1 0,0 0 0,0 0 0,-2-2 0,4 3 0,0 0 0,0 1 0,1-1 0,-1 0 0,1 0 0,-1 0 0,0 0 0,1 0 0,-1 0 0,1 0 0,0 0 0,0 1 0,-1-1 0,1 0 0,0 0 0,-1-1 0,1 1 0,0 0 0,0 0 0,1 0 0,-1 1 0,0-1 0,1 0 0,-1 0 0,0-1 0,0 1 0,1 1 0,-1-1 0,1 0 0,0 0 0,-1 0 0,1 0 0,-1 1 0,1-1 0,1-1 0,1-1 0,0 0 0,1 0 0,0 1 0,-1-1 0,1 1 0,0-1 0,0 1 0,1 1 0,-1-1 0,0 0 0,6-1 0,3 0 0,0 1 0,21-2 0,-9 2 0,57-12 0,-55 9 0,-22 4 0,-1 0 0,1-1 0,0 1 0,0 1 0,0-1 0,9 1 0,16 2 0,49-3 0,-47-5 0,-17 2 0,8 1 0,-18 2 0,0 1 0,0-1 0,0 0 0,1 0 0,-1-1 0,7-2 0,-12 4 0,0 0 0,0 0 0,0 0 0,0 0 0,0 0 0,0 0 0,0 0 0,0 0 0,0 0 0,0 0 0,0 0 0,0 0 0,0 0 0,0 0 0,0 0 0,0 0 0,0 0 0,1-1 0,-1 1 0,0 0 0,0 0 0,0 0 0,0 0 0,0 0 0,0 0 0,0 0 0,0 0 0,0 0 0,0 0 0,0 0 0,0 0 0,0 0 0,0-1 0,0 1 0,0 0 0,-1 0 0,1 0 0,0 0 0,0 0 0,0 0 0,0-1 0,0 1 0,0 0 0,0 0 0,0 0 0,0 0 0,0 0 0,0 0 0,0 0 0,-6-3 0,-7-1 0,-4 1 0,0 1 0,0 0 0,1 2 0,-1 0 0,0 0 0,-18 3 0,17-1 0,-10 1 0,-32 0 0,26-4 0,-45-7 0,65 7 0,9 1 0,2 0 0,-1 0 0,-1-1 0,2 1 0,-6-2 0,8 2 0,0-1 0,0 1 0,1 0 0,-1-1 0,0 0 0,0 1 0,1 0 0,-1-1 0,0 1 0,1-1 0,-1 1 0,1-1 0,-1 0 0,0 1 0,1-1 0,0 1 0,-1-1 0,1 0 0,0 1 0,0-1 0,-1 0 0,1 0 0,-1 0 0,1 1 0,0-1 0,0 0 0,0 1 0,0-1 0,0-1 0,0-56 0,-1 34 0,4-34 0,1 30 0,6-38 0,0 31 0,1 1 0,18-38 0,8-18 0,-33 80 0,-1 1 0,3-18 0,2-10 0,-8 37 0,0 0 0,0 0 0,0 1 0,0-1 0,0 0 0,0 0 0,0 0 0,0 0 0,1 0 0,-1 0 0,0 0 0,0 0 0,0 0 0,0 0 0,0 0 0,0 0 0,0 0 0,0 0 0,0 0 0,0 0 0,0 0 0,0 0 0,0 0 0,0 0 0,0 0 0,0 0 0,1 0 0,-1 0 0,0 0 0,0-1 0,0 9 0,-2 10 0,-10 52 0,0 128 0,13-171 0,1-1 0,3 1 0,11 43 0,-11-49 0,-2 2 0,0-2 0,-1 25 0,18-132 0,-12 59 0,-1 0 0,-2-1 0,2-40 0,-6 9 0,-3-70 0,-1 77 0,-1-31 0,7 28 0,-2 49 0,0-1 0,0 1 0,1-1 0,0 1 0,0-1 0,5-7 0,-5 15 0,-1 6 0,-1 7 0,2 93 0,31 193 0,-8-189 0,-18-86 0,2 0 0,16 35 0,-15-38 0,4 4 0,-10-43 0,-1-158 0,-4 100 0,0 43 0,-11-60 0,-17-32 0,23 99 0,-12-40 0,13 45 0,1-1 0,1 0 0,1-28 0,2 35 0,-1 8 0,1 0 0,0-1 0,1 0 0,-1 1 0,2 0 0,2-11 0,-4 17 0,0 0 0,0 0 0,0 0 0,0 0 0,0 0 0,0 0 0,0 0 0,0 0 0,0 0 0,0 0 0,0-1 0,0 1 0,0 0 0,0 0 0,0 0 0,0 0 0,0 0 0,0 0 0,1 0 0,-1 0 0,0 0 0,0 0 0,0 0 0,0 0 0,0 0 0,0 0 0,0 0 0,0 0 0,0 0 0,1 0 0,-1 0 0,0 0 0,0 0 0,0 0 0,0 0 0,0 0 0,0 0 0,0 0 0,0 0 0,0 0 0,0 0 0,0 0 0,0 0 0,0 0 0,0 0 0,0 0 0,0 0 0,0 0 0,1 0 0,-1 0 0,0 0 0,0 0 0,0 0 0,0 0 0,0 0 0,0 1 0,0-1 0,0 0 0,0 0 0,4 6 0,3 10 0,-6-14 0,58 174 0,-36-98 0,-17-51 0,6 47 0,-7-34 0,9 27 0,13 47 0,-10-51 0,-12-47 0,3 30 0,-9-73 0,-34-177 0,-2-12 0,-1 70 0,32 127 0,-31-118 0,34 125 0,-6-27 0,9 36 0,0 0 0,-1 0 0,2 1 0,-1-1 0,0 0 0,0 0 0,1 0 0,-1 1 0,2-1 0,-2 1 0,4-5 0,1-1 0,-2-1 0,1 1 0,3-11 0,4-10 0,-11 29 0,0 0 0,0-1 0,0 1 0,0 0 0,0 0 0,0 0 0,0 0 0,0 0 0,0 0 0,0 0 0,0-1 0,0 1 0,0 0 0,1 0 0,-1 0 0,0 0 0,0 0 0,0 0 0,0 0 0,1 0 0,-1 0 0,0 0 0,0-1 0,0 1 0,0 0 0,0 0 0,0 0 0,0 0 0,0 0 0,1 0 0,-1 0 0,0 0 0,0 0 0,0 0 0,0 0 0,0 0 0,0 0 0,1 0 0,-1 0 0,0 0 0,0 0 0,0 0 0,1 0 0,-1 0 0,4 6 0,3 10 0,-6-15 0,10 26 0,-7-20 0,-1 0 0,0 0 0,-1 0 0,3 15 0,-4-15 0,1 0 0,0 0 0,3 7 0,2 10 0,1 2 0,-4-14 0,3 23 0,0 3 0,0-3 0,4 22 0,-9-43 0,1 24 0,0-6 0,1 32 0,2-6 0,2-23 0,-4-7 0,3 35 0,-7-62 0,5 33 0,-2-23 0,0 21 0,-3-19 0,1 0 0,1 0 0,0 0 0,1 1 0,0-2 0,8 19 0,-7-18 0,1 1 0,-2-1 0,-1 1 0,2 17 0,-4-23 0,1-1-341,1 0 0,-1 0-1,3 7 1</inkml:trace>
</inkml:ink>
</file>

<file path=ppt/ink/ink9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68"/>
    </inkml:context>
    <inkml:brush xml:id="br0">
      <inkml:brushProperty name="width" value="0.2" units="cm"/>
      <inkml:brushProperty name="height" value="0.2" units="cm"/>
      <inkml:brushProperty name="color" value="#E71224"/>
    </inkml:brush>
  </inkml:definitions>
  <inkml:trace contextRef="#ctx0" brushRef="#br0">1 108 24575,'1'-4'0,"-1"0"0,1 1 0,1-1 0,-1 1 0,0-1 0,1 1 0,0 0 0,0-1 0,0 1 0,0 0 0,5-4 0,-3 2 0,27-39 0,-30 43 0,0 0 0,0 0 0,-1 0 0,1 0 0,0 0 0,0 1 0,0-1 0,0 0 0,0 1 0,0-1 0,0 0 0,0 1 0,0-1 0,0 1 0,0 0 0,1-1 0,-1 1 0,0 0 0,1-1 0,0 1 0,-2 1 0,1-1 0,0 0 0,0 0 0,-1 1 0,1-1 0,0 0 0,0 1 0,-1-1 0,1 1 0,-1-1 0,1 1 0,0-1 0,-1 1 0,1-1 0,-1 1 0,0-1 0,1 1 0,0 0 0,-1 0 0,0 0 0,0-1 0,1 1 0,-1 0 0,0-1 0,0 1 0,0 0 0,0-1 0,0 2 0,11 60 0,-8-36 0,1 49 0,-4-72 0,1-2 0,-1 1 0,1 0 0,-1 0 0,0 0 0,1 0 0,1 2 0,-2-4 0,0 0 0,0 0 0,0 0 0,0 0 0,0 0 0,0 1 0,0-1 0,0 0 0,0 0 0,0 0 0,0 0 0,0 0 0,0 0 0,0 0 0,0 0 0,0 0 0,0 0 0,1 0 0,-1 0 0,0 0 0,0 0 0,0 1 0,0-1 0,0 0 0,1 0 0,-1 0 0,0 0 0,0 0 0,0 0 0,0 0 0,0 0 0,0 0 0,0 0 0,0 0 0,0 0 0,0 0 0,0 0 0,1 0 0,-1 0 0,0 0 0,0 0 0,0 0 0,0 0 0,0 0 0,0 0 0,0 0 0,0-1 0,3-8 0,-3 10 0,0 4 0,0 0 0,0 0 0,0 0 0,1 0 0,0 0 0,0-1 0,1 1 0,1 5 0,-2-7 0,1 0 0,-1-1 0,-1 1 0,1 0 0,0 0 0,-1 0 0,0-1 0,0 1 0,0 0 0,-1 6 0,0-5 0,1 0 0,0 0 0,0 0 0,2 7 0,-1-5 0,0 0 0,0 1 0,-1 10 0,0-11 0,0 0 0,0 0 0,0 0 0,3 8 0,1-4 0,-3-7 0,0 1 0,0-1 0,0 1 0,0 0 0,-1-1 0,1 6 0,6 48 0,-8-44 0,1 22 0,0-33 0,0 0 0,1 0 0,0 1 0,-1-1 0,1 0 0,-1 0 0,1 0 0,0 0 0,0 1 0,1-1 0,1 2 0,-4-24 0,-1 15 0,1 0 0,0 0 0,0 0 0,-1 0 0,2-9 0,-4-17 0,-4-14 0,7 38 0,-1-1 0,2 1 0,0-13 0,-1-8 0,-1 13 0,2 9 0,-1 1 0,1-2 0,-3-5 0,-2-3 0,1 0 0,1 0 0,1 0 0,-1-27 0,-1 113 0,-3 31 0,7-64 0,0 37 0,2-66 0,1 1 0,-1-1 0,1 1 0,1-1 0,-1 0 0,2 0 0,-1-1 0,2 1 0,7 9 0,-10-14 0,8 10 0,-11-14 0,0 0 0,0 0 0,1 0 0,-1 1 0,1-1 0,-1 0 0,0 0 0,0 0 0,0 0 0,1 0 0,-1 0 0,0 1 0,0-1 0,0 0 0,1 0 0,-1 0 0,1 0 0,-1 0 0,0 0 0,0 0 0,1 0 0,-1 0 0,0 0 0,0 0 0,0 0 0,1 0 0,-1 0 0,1 0 0,-1 0 0,0-1 0,0 1 0,0 0 0,1 0 0,-1 0 0,0 0 0,0 0 0,0 0 0,1-1 0,-1 1 0,0 0 0,1 0 0,-1 0 0,0-1 0,0 1 0,0 0 0,0 0 0,0 0 0,0-1 0,1 1 0,-1 0 0,0 0 0,0 0 0,0 0 0,0 0 0,0 0 0,0 0 0,0 0 0,0 0 0,0 0 0,0 0 0,0 0 0,0 0 0,0 0 0,0 0 0,0 0 0,0 0 0,0 0 0,0 1 0,0-1 0,0 0 0,0 0 0,0 0 0,0 0 0,0 0 0,0 0 0,0 0 0,0 0 0,0 0 0,0 0 0,0 0 0,1 0 0,-1 0 0,0 0 0,0 0 0,0 0 0,0 0 0,0 0 0,0 0 0,0 0 0,0 0 0,1 0 0,-1 0 0,0 0 0,0 0 0,0 0 0,0 0 0,0 0 0,0 0 0,0 0 0,0 0 0,0 0 0,0 0 0,0 0 0,0 0 0,0 0 0,0-1 0,0 1 0,0 0 0,0 0 0,0 0 0,0 0 0,0 0 0,0 0 0,0 0 0,0 0 0,0 0 0,0 0 0,0 0 0,3 8 0,-2 8 0,-1-10 0,-1 2 0,1 0 0,1 0 0,-1 0 0,2-1 0,2 10 0,0-2 0,-1 0 0,-1 0 0,0 20 0,-1-17 0,0 12 0,-1-20 0,0 0 0,0 0 0,5 18 0,0-8 0,3 36 0,-5-32 0,1 25 0,-4-34 0,5 20 0,-2-21 0,0 21 0,-3-30-195,0-1 0,1 1 0,-1-1 0,2 1 0,-1-1 0,2 4 0</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7:56.489"/>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1,'1607'0,"-1604"0</inkml:trace>
</inkml:ink>
</file>

<file path=ppt/ink/ink9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69"/>
    </inkml:context>
    <inkml:brush xml:id="br0">
      <inkml:brushProperty name="width" value="0.2" units="cm"/>
      <inkml:brushProperty name="height" value="0.2" units="cm"/>
      <inkml:brushProperty name="color" value="#E71224"/>
    </inkml:brush>
  </inkml:definitions>
  <inkml:trace contextRef="#ctx0" brushRef="#br0">49 335 24575,'0'-5'0,"0"-1"0,0 0 0,0 0 0,-1 0 0,1 1 0,-2-1 0,-1-6 0,1 5 0,0-1 0,1 0 0,0 1 0,0-1 0,1-8 0,-2-16 0,2 31 0,0-3 0,-1-1 0,0 1 0,0-1 0,0 1 0,-3-8 0,-2-10 0,3 6 0,2 9 0,0 1 0,0-1 0,1-11 0,0 11 0,0 0 0,-1 0 0,-2-11 0,0-1 51,2 15-334,0 0 0,1 0 0,-1 0-1,-3-7 1</inkml:trace>
</inkml:ink>
</file>

<file path=ppt/ink/ink9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70"/>
    </inkml:context>
    <inkml:brush xml:id="br0">
      <inkml:brushProperty name="width" value="0.2" units="cm"/>
      <inkml:brushProperty name="height" value="0.2" units="cm"/>
      <inkml:brushProperty name="color" value="#E71224"/>
    </inkml:brush>
  </inkml:definitions>
  <inkml:trace contextRef="#ctx0" brushRef="#br0">0 14 24575,'2'-1'0,"1"-1"0,-1 0 0,1 1 0,0 0 0,-1 0 0,0 0 0,1 0 0,0 0 0,5-1 0,-7 3 0,-1 0 0,0 0 0,1 0 0,0 1 0,-1-1 0,0 0 0,0 0 0,0 1 0,0-1 0,0 2 0,0 4 0,4 4-1365</inkml:trace>
</inkml:ink>
</file>

<file path=ppt/ink/ink9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71"/>
    </inkml:context>
    <inkml:brush xml:id="br0">
      <inkml:brushProperty name="width" value="0.1" units="cm"/>
      <inkml:brushProperty name="height" value="0.1" units="cm"/>
      <inkml:brushProperty name="color" value="#E71224"/>
    </inkml:brush>
  </inkml:definitions>
  <inkml:trace contextRef="#ctx0" brushRef="#br0">0 68 24575,'1'0'0,"1"-1"0,-1 0 0,0 1 0,0-2 0,0 2 0,0-1 0,1 0 0,-2 0 0,1 0 0,0 0 0,1-1 0,6-6 0,-4 5 0,0 0 0,0 1 0,0-1 0,-1-1 0,1 1 0,-1-1 0,0 1 0,0-1 0,-1 0 0,0 1 0,4-9 0,-7 14 0,1 0 0,-1 0 0,0 0 0,0 1 0,1-1 0,0 0 0,0 0 0,-1 1 0,1-1 0,0 0 0,1 0 0,-1 1 0,0-1 0,1 0 0,-1 0 0,1 1 0,0-1 0,0 0 0,0 0 0,0 0 0,3 3 0,4 12 0,-8-17 0,1 1 0,-1-1 0,0 1 0,0-1 0,0 1 0,1-1 0,-1 1 0,0-1 0,0 1 0,0 0 0,0-1 0,0 1 0,0-1 0,0 1 0,0-1 0,0 1 0,0-1 0,0 1 0,0-1 0,-1 1 0,1-1 0,0 1 0,0-1 0,0 1 0,-1-1 0,1 0 0,0 1 0,-1 0 0,1-1 0,-1 1 0,0-2 0,1-1 0,-1 0 0,0 0 0,1 1 0,0-1 0,0 0 0,-1 1 0,1-1 0,1-3 0,-1 5 0,-4-19 131,1 6-1627</inkml:trace>
</inkml:ink>
</file>

<file path=ppt/ink/ink9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72"/>
    </inkml:context>
    <inkml:brush xml:id="br0">
      <inkml:brushProperty name="width" value="0.05" units="cm"/>
      <inkml:brushProperty name="height" value="0.05" units="cm"/>
      <inkml:brushProperty name="color" value="#E71224"/>
    </inkml:brush>
  </inkml:definitions>
  <inkml:trace contextRef="#ctx0" brushRef="#br0">1 1 24575,'7'0'0,"-6"0"0,-1 0 0,1 0 0,0-1 0,0 1 0,-1 0 0,1 0 0,0 0 0,-1 0 0,1 0 0,0 0 0,0 0 0,-1 1 0,1-1 0,-1 0 0,1 0 0,0 0 0,-1 0 0,1 1 0,0-1 0,0 0 0,-1 1 0,0-1 0,1 0 0,-1 1 0,1-1 0,0 1 0,-1-1 0,0 0 0,1 1 0,-1-1 0,0 1 0,1-1 0,-1 1 0,1-1 0,-1 1 0,0 0 0,0 0 0,0-1 0,0 1 0,1-1 0,-1 1 0,0 1 0,2 9 0,1 2 0,-1 20 0,6 2 0,-4 55 0,-3-82-9,0 1 1,1 0-1,1 0 0,0-1 0,0 1 0,6 11 0,2 3-1294</inkml:trace>
</inkml:ink>
</file>

<file path=ppt/ink/ink9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75"/>
    </inkml:context>
    <inkml:brush xml:id="br0">
      <inkml:brushProperty name="width" value="0.05" units="cm"/>
      <inkml:brushProperty name="height" value="0.05" units="cm"/>
      <inkml:brushProperty name="color" value="#E71224"/>
    </inkml:brush>
  </inkml:definitions>
  <inkml:trace contextRef="#ctx0" brushRef="#br0">65 1 24575,'-1'0'0,"-1"0"0,1 0 0,-1 1 0,1-1 0,-1 0 0,1 1 0,-1-1 0,1 1 0,-1-1 0,1 1 0,-1 0 0,1-1 0,-1 1 0,1 0 0,0 0 0,0 0 0,0 0 0,-1 0 0,2 0 0,-2 0 0,0 3 0,-2 1 0,1 1 0,0 0 0,-3 10 0,0-4 0,-5 15-1365</inkml:trace>
</inkml:ink>
</file>

<file path=ppt/ink/ink9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76"/>
    </inkml:context>
    <inkml:brush xml:id="br0">
      <inkml:brushProperty name="width" value="0.05" units="cm"/>
      <inkml:brushProperty name="height" value="0.05" units="cm"/>
      <inkml:brushProperty name="color" value="#E71224"/>
    </inkml:brush>
  </inkml:definitions>
  <inkml:trace contextRef="#ctx0" brushRef="#br0">13 1 24575,'-1'0'0,"0"1"0,0-1 0,-1 1 0,1 1 0,-1-1 0,1 1 0,-1 1 0,2 0 0,-1-1 0,0 0 0</inkml:trace>
</inkml:ink>
</file>

<file path=ppt/ink/ink9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73"/>
    </inkml:context>
    <inkml:brush xml:id="br0">
      <inkml:brushProperty name="width" value="0.05" units="cm"/>
      <inkml:brushProperty name="height" value="0.05" units="cm"/>
      <inkml:brushProperty name="color" value="#E71224"/>
    </inkml:brush>
  </inkml:definitions>
  <inkml:trace contextRef="#ctx0" brushRef="#br0">31 0 24575,'0'1'0,"0"0"0,0-1 0,0 1 0,0-1 0,-1 1 0,1 0 0,0-1 0,-1 1 0,1-1 0,0 1 0,-1-1 0,1 1 0,0-1 0,-1 1 0,0 0 0,1-1 0,0 1 0,-1-1 0,1 0 0,-1 1 0,0-1 0,1 0 0,-1 1 0,-1-1 0,2 1 0,-1-1 0,0 1 0,0-1 0,1 1 0,-1 0 0,0-1 0,0 1 0,1 0 0,-1 0 0,1-1 0,-1 2 0,-1 4 0,4-12 0,-1-2 0,-1 8 0,0 0 0,0 0 0,0-1 0,0 1 0,0 0 0,-1 0 0,1 0 0,0 0 0,-1 0 0,1 0 0,0 0 0,0 0 0,0 0 0,0 0 0,0 0 0,-1 0 0,1 0 0,0 0 0,0 0 0,0 0 0,0 0 0,-1 0 0,1 0 0,0 0 0,0 0 0,-1 0 0,1 0 0,0 0 0,0 1 0,0-1 0,0 0 0,0 0 0,0 0 0,-1 0 0,1 0 0,0 0 0,0 0 0,0 1 0,0-1 0,0 0 0,0 0 0,0 0 0,0 0 0,0 0 0,0 1 0,-2 0 9,2 0-1,-1 1 1,0-1-1,0 0 1,1 0 0,0 0-1,-1 1 1,1-1-1,0 1 1,0-1-1,-1 0 1,1 0-1,0 3 1,2 17-1494</inkml:trace>
</inkml:ink>
</file>

<file path=ppt/ink/ink9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74"/>
    </inkml:context>
    <inkml:brush xml:id="br0">
      <inkml:brushProperty name="width" value="0.05" units="cm"/>
      <inkml:brushProperty name="height" value="0.05" units="cm"/>
      <inkml:brushProperty name="color" value="#E71224"/>
    </inkml:brush>
  </inkml:definitions>
  <inkml:trace contextRef="#ctx0" brushRef="#br0">23 0 24575,'0'1'0,"-1"0"0,1 0 0,0 0 0,-1 0 0,1 0 0,0 0 0,-1 0 0,1 0 0,-1 0 0,0 0 0,0 1 0,0-2 0,0 1 0,1 0 0,-1 0 0,1 0 0,-1 1 0,1-2 0,-1 1 0,1 0 0,0 0 0,-1 1 0,1 0 0,-5 21 133,0-4-1631</inkml:trace>
</inkml:ink>
</file>

<file path=ppt/ink/ink9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58"/>
    </inkml:context>
    <inkml:brush xml:id="br0">
      <inkml:brushProperty name="width" value="0.05" units="cm"/>
      <inkml:brushProperty name="height" value="0.05" units="cm"/>
    </inkml:brush>
  </inkml:definitions>
  <inkml:trace contextRef="#ctx0" brushRef="#br0">34 4014 24575,'1'-9'0,"0"0"0,1-1 0,-1 1 0,2 0 0,5-12 0,-1-2 0,39-128 0,10-72 0,-41 134 0,-7 31 0,33-143 0,20-115 0,-55 278 0,49-277 0,-1 76 0,9-40 0,-37 171 0,23-84 0,173-458 0,-167 500 0,67-157 0,-3 90 0,-67 129 0,-35 55 0,2 1 0,2 0 0,37-44 0,-36 50 0,-16 18 0,1-1 0,0 2 0,0-1 0,1 1 0,0 0 0,1 0 0,13-8 0,-20 15 0,-2 0 0,1-1 0,1 1 0,-1 0 0,-1 0 0,2 0 0,-1-1 0,0 1 0,0 0 0,0 1 0,0-1 0,0 0 0,0 0 0,0 0 0,0 1 0,0-1 0,0 0 0,0 1 0,0-1 0,0 1 0,0-1 0,0 1 0,-1 0 0,2-1 0,-2 1 0,1 0 0,-1-1 0,2 2 0,-2-2 0,1 1 0,-1 0 0,1 0 0,-1 0 0,1 0 0,-1 0 0,1 1 0,2 6 0,1 1 0,-2-1 0,4 14 0,-3-11 0,24 90 0,16 118 0,-18-21 0,-5-47 0,30 198 0,-42-305 0,41 251 0,-6-71 0,-1-10 0,2 69 0,-28-184 0,16 74 0,-8-64 0,-11-42 0,-4-35 0,15 39 0,-13-43 0,13 57 0,-19-65 0,1-1 0,0 0 0,15 27 0,-1 1 0,-2-4 0,23 66 0,-30-79 0,1-2 0,17 29 0,-19-37 0,49 97 0,4 12 0,-15-34 0,1-4 0,-41-73 0,10 29 0,0-2 0,-8-20 0,8 31 0,-13-39 0,1 0 0,1-1 0,0 0 0,11 17 0,-5-6-1365,-9-18-5461</inkml:trace>
</inkml:ink>
</file>

<file path=ppt/ink/ink9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59"/>
    </inkml:context>
    <inkml:brush xml:id="br0">
      <inkml:brushProperty name="width" value="0.05" units="cm"/>
      <inkml:brushProperty name="height" value="0.05" units="cm"/>
    </inkml:brush>
  </inkml:definitions>
  <inkml:trace contextRef="#ctx0" brushRef="#br0">34 1804 24575,'1'-8'0,"0"-1"0,1 0 0,-1 1 0,1 0 0,0-1 0,0 1 0,1 0 0,0 1 0,0-1 0,7-13 0,8-20 0,73-278 0,-86 300 0,47-140 0,-9 28 0,-22 67 0,48-107 0,-39 103 0,6-8 0,2 2 0,75-111 0,-68 114 0,-15 27 0,41-46 0,-22 30 0,-40 51 0,-1 1 0,1 0 0,0 1 0,1 1 0,-1 0 0,0 1 0,15-5 0,23-14 0,-42 22 0,1-1 0,-1 1 0,1 0 0,-1 1 0,1 0 0,0 0 0,0 1 0,-1 0 0,1 0 0,11 4 0,2 3 0,34 20 0,-29-14 0,3 3 0,-18-9 0,2-1 0,12 5 0,-8-4 0,1 1 0,-1 2 0,17 14 0,-5-5 0,3 4 0,-20-14 0,0-2 0,1 1 0,-1-2 0,2 0 0,-1-1 0,-1 0 0,15 1 0,82-4 0,-56-4 0,-43 2 0,-1-2 0,1 0 0,0 0 0,0-2 0,9-5 0,19-6 0,-21 9 0,1 1 0,0 1 0,-1 1 0,2 2 0,-2 1 0,1 0 0,24 6 0,-30-2 0,1 0 0,-2 1 0,1 0 0,0 1 0,-1 1 0,0 0 0,0 2 0,0-1 0,12 18 0,10 11 0,35 48 0,-17-23 0,-37-44 0,17 30 0,-3-3 0,-1-3 0,0 1 0,-3 1 0,26 64 0,-7 12 0,-25-79 0,-1 1 0,-3 1 0,0 1 0,-1 1 0,-1 0 0,10 94 0,-19-125 0,2 12 0,0 0 0,0 1 0,12 47 0,-10-52 0,4 34 0,3 7 0,-8-41 0,-1 1 0,3 34 0,1 5 0,-7-60-124,1 0 0,-1 0 0,0 0 0,1 0 0,-1 0 0,1 0-1,0 0 1,-1-1 0,1 1 0,1 3 0,4 1-6702</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7:56.490"/>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0,'0'820,"0"-817</inkml:trace>
</inkml:ink>
</file>

<file path=ppt/ink/ink9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04.660"/>
    </inkml:context>
    <inkml:brush xml:id="br0">
      <inkml:brushProperty name="width" value="0.05" units="cm"/>
      <inkml:brushProperty name="height" value="0.05" units="cm"/>
    </inkml:brush>
  </inkml:definitions>
  <inkml:trace contextRef="#ctx0" brushRef="#br0">34 34 24575,'11'1'0,"1"0"0,13 2 0,17 2 0,5-5 0,-25 0 0,30 2 0,-45-1 0,0 0 0,0 0 0,0 1 0,1 0 0,-2 0 0,1 0 0,-1 1 0,8 4 0,13 10 0,-1 1 0,-1 2 0,36 36 0,-50-47 0,37 42 0,78 104 0,-105-123 0,26 52 0,-9-14 0,53 103 0,-35-64 0,-42-78 0,-1 0 0,10 42 0,-19-60 0,35 100 0,2 1 0,-23-62 0,43 79 0,-33-71 0,-2-5 0,35 71 0,50 124 0,-68-122 0,-6-12 0,40 137 0,-39-114 0,-15-66 0,22 89 0,-32-92 0,47 137 0,-34-135 0,10 25 0,1 9 0,-13-30 0,-4-16 0,11 29 0,37 75 0,-56-131 0,21 41 0,-26-61 0,7 12 0,19 49 0,-23-49 0,1-2 0,2 0 0,0 0 0,2-1 0,24 29 0,-38-49 0,8 7 0,-1 0 0,-2 1 0,2-1 0,-2 2 0,-1-1 0,8 18 0,29 80 0,-41-107-72,-1 1 1,1-1-1,0 0 0,-1-1 0,1 1 0,-1 0 0,2 0 0,-2 0 1,2-1-1,-2 1 0,1 0 0,0 0 0,0 0 0,0-1 0,1 1 1,-2-1-1,1 1 0,2-1 0,5 2-6754</inkml:trace>
</inkml:ink>
</file>

<file path=ppt/ink/ink9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61"/>
    </inkml:context>
    <inkml:brush xml:id="br0">
      <inkml:brushProperty name="width" value="0.1" units="cm"/>
      <inkml:brushProperty name="height" value="0.1" units="cm"/>
      <inkml:brushProperty name="ignorePressure" value="1"/>
    </inkml:brush>
  </inkml:definitions>
  <inkml:trace contextRef="#ctx0" brushRef="#br0">0 4341,'0'-4334,"0"4327</inkml:trace>
</inkml:ink>
</file>

<file path=ppt/ink/ink9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62"/>
    </inkml:context>
    <inkml:brush xml:id="br0">
      <inkml:brushProperty name="width" value="0.1" units="cm"/>
      <inkml:brushProperty name="height" value="0.1" units="cm"/>
      <inkml:brushProperty name="ignorePressure" value="1"/>
    </inkml:brush>
  </inkml:definitions>
  <inkml:trace contextRef="#ctx0" brushRef="#br0">0 0,'9347'0,"-9340"0</inkml:trace>
</inkml:ink>
</file>

<file path=ppt/ink/ink9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04.663"/>
    </inkml:context>
    <inkml:brush xml:id="br0">
      <inkml:brushProperty name="width" value="0.1" units="cm"/>
      <inkml:brushProperty name="height" value="0.1" units="cm"/>
      <inkml:brushProperty name="ignorePressure" value="1"/>
    </inkml:brush>
  </inkml:definitions>
  <inkml:trace contextRef="#ctx0" brushRef="#br0">1 0,'0'0</inkml:trace>
</inkml:ink>
</file>

<file path=ppt/ink/ink9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69"/>
    </inkml:context>
    <inkml:brush xml:id="br0">
      <inkml:brushProperty name="width" value="0.1" units="cm"/>
      <inkml:brushProperty name="height" value="0.1" units="cm"/>
      <inkml:brushProperty name="color" value="#E71224"/>
    </inkml:brush>
  </inkml:definitions>
  <inkml:trace contextRef="#ctx0" brushRef="#br0">250 43 24575,'-2'-2'0,"0"0"0,0 1 0,0-2 0,0 2 0,0-1 0,0 1 0,0-1 0,-1 1 0,1-1 0,0 1 0,-1 0 0,1 0 0,-1 0 0,0 0 0,1 1 0,-4-1 0,-15-4 0,0 2 0,0 1 0,-24-1 0,24 4 0,13-1 0,1 1 0,-1-1 0,1 0 0,0-1 0,-1 1 0,1-1 0,0-1 0,-10-2 0,15 3 0</inkml:trace>
</inkml:ink>
</file>

<file path=ppt/ink/ink9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70"/>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1,'0'1866,"0"-1864</inkml:trace>
</inkml:ink>
</file>

<file path=ppt/ink/ink9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71"/>
    </inkml:context>
    <inkml:brush xml:id="br0">
      <inkml:brushProperty name="width" value="0.1" units="cm"/>
      <inkml:brushProperty name="height" value="0.1" units="cm"/>
      <inkml:brushProperty name="color" value="#E71224"/>
      <inkml:brushProperty name="ignorePressure" value="1"/>
    </inkml:brush>
  </inkml:definitions>
  <inkml:trace contextRef="#ctx0" brushRef="#br0">0 0,'1211'0,"-1207"0</inkml:trace>
</inkml:ink>
</file>

<file path=ppt/ink/ink9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72"/>
    </inkml:context>
    <inkml:brush xml:id="br0">
      <inkml:brushProperty name="width" value="0.1" units="cm"/>
      <inkml:brushProperty name="height" value="0.1" units="cm"/>
      <inkml:brushProperty name="color" value="#E71224"/>
    </inkml:brush>
  </inkml:definitions>
  <inkml:trace contextRef="#ctx0" brushRef="#br0">1 0 24575,'14'19'0,"-11"-14"0,1 0 0,0-1 0,3 9 0,-4-8 0,1 0 0,-1 0 0,6 6 0,13 9 0,-16-15 0,0 1 0,0-1 0,0 2 0,8 10 0,18 26 0,-27-37 0,0 0 0,1 0 0,9 8 0,9 9 0,-19-18 0,9 10 0,-2 1 0,20 30 0,-25-30 0,-5-13 0,-1 1 0,1 0 0,0-1 0,0 0 0,0 0 0,1 0 0,4 6 0,-5-7 0,1 1 0,-1 0 0,0 0 0,0 0 0,2 7 0,7 8 0,-8-15 0,-1 1 0,0-1 0,0 1 0,2 7 0,-3-7 0,1-1 0,0 1 0,-1 0 0,5 4 0,-4-3 0,1-1 0,0 1 0,-1 0 0,2 5 0,5 12 0,5 10 0,-11-25 0,0 1 0,0-1 0,8 12 0,-4-8 0,9 20 0,-6-12 0,1 3 0,-1-2 0,18 28 0,-16-23 0,-10-20 0,0-1 0,0 1 0,5 7 0,-4-6 0,1 0 0,-1 1 0,-1 0 0,1-1 0,-2 1 0,3 10 0,4 18 0,-1-16 0,-3-8 0,-1 0 0,2-1 0,8 15 0,-12-22 0,1-1 0,-1 1 0,0 0 0,0 0 0,0-1 0,0 4 0,0-3 0,-1-1 0,1 1 0,0 0 0,0-1 0,-1 1 0,2 0 0,1 3 0,0-2 0,0 1 0,0 0 0,-2 0 0,1 0 0,0 0 0,1 6 0,2 8 0,0 0 0,-4-13 0,1-1 0,-1 0 0,5 7 0,5 28 0,19 25 0,-3-5 0,-24-53 0,-1-4 0,-1 1 0,1-1 0,-1 1 0,2 5 0,-3-7 0,1 0 0,0-1 0,0 2 0,0-1 0,0 0 0,0-1 0,1 2 0,2 1 0,-2-2 0,-1-1 0,1 2 0,-1-1 0,0 0 0,0 0 0,0 0 0,2 5 0,-1 1 0,1 1 0,7 13 0,3 9 0,-9-20 0,1-1 0,1 1 0,0 0 0,8 10 0,-10-15 0,-1 1 0,0-1 0,4 11 0,3 7 0,14 18 0,-2 1 0,-14-23 0,-8-16 0,1-1 0,1 2 0,0-2 0,0 1 0,0 0 0,3 4 0,-8 9 0,3-16 0,1 0 0,-1-1 0,1 1 0,-1 0 0,1-1 0,-1 1 0,1 0 0,0-1 0,0 1 0,-1 0 0,1 0 0,0-1 0,1 1 0,-2-1 0,1 1 0,0-1 0,-1 1 0,1-1 0,-1 1 0,1-1 0,0 1 0,-1-1 0,1 1 0,-1-1 0,1 1 0,-1 0 0,1 0 0,-1-1 0,0 1 0,1 0 0,-1-1 0,0 1 0,0 0 0,0 0 0,1 3 0,0-2 0,0 1 0,0-1 0,0 1 0,0 0 0,1-1 0,-1 1 0,1-1 0,-1 0 0,1 0 0,2 3 0,-1-2 0,-1-1 0,0 1 0,0-1 0,0 0 0,-1 1 0,1 0 0,-1-1 0,0 1 0,1 4 0,13 34 0,-15-41-40,0 1 0,1-1 0,-1 1 0,0-1-1,1 1 1,-1-1 0,0 1 0,0-1 0,1 0 0,-1 1 0,0-1-1,1 1 1,0-1 0,-1 0 0,0 1 0,1-1 0,-1 0-1,1 1 1,-1-1 0,1 1 0,-1-1 0,1 0 0,0 0 0,-1 0-1,1 0 1,-1 1 0,1-1 0,0 0 0,-1 0 0,1 0-1,-1 0 1,1 0 0,1 0 0</inkml:trace>
</inkml:ink>
</file>

<file path=ppt/ink/ink9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73"/>
    </inkml:context>
    <inkml:brush xml:id="br0">
      <inkml:brushProperty name="width" value="0.2" units="cm"/>
      <inkml:brushProperty name="height" value="0.2" units="cm"/>
      <inkml:brushProperty name="color" value="#E71224"/>
    </inkml:brush>
  </inkml:definitions>
  <inkml:trace contextRef="#ctx0" brushRef="#br0">38 1 24575,'2'1'0,"-1"0"0,1 0 0,-1 1 0,1-2 0,-1 1 0,1 0 0,0 0 0,0 0 0,0 0 0,-1 0 0,5 0 0,-5-1 0,49 16 0,-30-10 0,-20-6 0,2 0 0,-2 1 0,1-1 0,0 0 0,0 1 0,-1 0 0,1-1 0,0 0 0,0 1 0,-1-1 0,1 1 0,-1 0 0,1-1 0,0 1 0,-1-1 0,1 1 0,-1 0 0,0-1 0,2 2 0,-4-1 0,1 0 0,-1 0 0,1-1 0,0 1 0,-1-1 0,1 1 0,0-1 0,-1 0 0,1 0 0,-1 1 0,1-1 0,-1 0 0,-1 0 0,1 0 0,-14 2 0,12-2 0,-1 1 0,0 0 0,1 0 0,-1 0 0,-6 2 0,9-2 0,1-1 0,-1 1 0,0 1 0,0-1 0,1 0 0,0 0 0,-1 0 0,1 0 0,0 1 0,-1-1 0,1 1 0,0-1 0,0 1 0,0-1 0,1 1 0,-2 3 0,1-4 0,1-1 0,0 1 0,-1 0 0,0 0 0,1 0 0,0 0 0,0 0 0,0 0 0,0 0 0,0 0 0,0-1 0,0 1 0,0 0 0,0 0 0,0 0 0,0 0 0,1 0 0,-1 0 0,1 0 0,-1-1 0,1 2 0,0-1 0,0 0 0,0-1 0,0 1 0,0-1 0,0 1 0,1 0 0,-1-1 0,0 1 0,0-1 0,0 1 0,1-1 0,-1 0 0,0 0 0,0 0 0,1 0 0,-1 0 0,2 0 0,90 0 0,-76-2 0,-15 1 0,1 0 0,0 1 0,0 0 0,0-1 0,0 1 0,0 0 0,-1 0 0,1 0 0,0 1 0,0-1 0,-1 1 0,1 0 0,0-1 0,0 1 0,0 0 0,-1 0 0,1 0 0,-1 0 0,5 4 0,-3-2 0,1 0 0,-1 1 0,0-1 0,0 2 0,0-1 0,-1 0 0,1 0 0,-1 1 0,-1-1 0,1 1 0,2 5 0,-5-9 0,0-1 0,0 0 0,0 1 0,0-1 0,0 0 0,0 0 0,0 1 0,0-1 0,0 0 0,0 1 0,-1-1 0,1 0 0,0 0 0,0 1 0,0-1 0,0 0 0,0 0 0,0 1 0,-1-1 0,1 0 0,0 0 0,-1 0 0,1 1 0,0-1 0,0 1 0,0-1 0,-1 0 0,1 0 0,-1 0 0,-12 3 0,-17-4 0,28 1 0,-81-5 0,68 5 0,4-1 0,0 1 0,-1 1 0,1 0 0,0 0 0,-14 4 0,24-5 0,-1 1 0,1 0 0,-1 0 0,1 1 0,0-1 0,0 0 0,-1 1 0,1-1 0,0 0 0,0 0 0,0 1 0,1 0 0,-1-1 0,0 1 0,0-1 0,1 1 0,0 0 0,-1-1 0,0 4 0,1-4 0,0 1 0,-1-1 0,1 0 0,0 0 0,0 1 0,-1-1 0,1 0 0,1 1 0,-1-1 0,0 1 0,1-1 0,-1 0 0,0 0 0,1 0 0,0 1 0,-1-1 0,1 0 0,-1 1 0,1-1 0,0 0 0,0 0 0,0 0 0,0 0 0,2 2 0,2-2 0,0 0 0,0 0 0,0-1 0,0 1 0,0-1 0,0 0 0,0 0 0,10-1 0,5 0 0,103 5 0,-71 1 0,-33-3 0,23 0 0,-41-2 0,1 0 0,1 1 0,-2-1 0,1 0 0,1 1 0,-2-1 0,1 1 0,0-1 0,0 1 0,0 0 0,0-1 0,0 1 0,-1 0 0,1 1 0,0-1 0,-1 0 0,1 0 0,-1 0 0,1 0 0,-1 1 0,0 0 0,0-1 0,0 0 0,0 1 0,0-1 0,1 4 0,-2-4 0,0-1 0,-1 1 0,1 0 0,0-1 0,0 1 0,0-1 0,-1 1 0,1-1 0,0 1 0,-1 0 0,1 0 0,-1-1 0,1 1 0,-1-1 0,1 1 0,-1-1 0,0 0 0,1 1 0,-1-1 0,1 1 0,-1-1 0,0 0 0,1 0 0,-1 1 0,1-1 0,-2 0 0,2 0 0,-1 0 0,1 1 0,-2-1 0,1 0 0,-27 3 0,-49 1 0,29-3 0,-46-2 0,22-3 0,72 4 0,-2 0 0,0 0 0,0 0 0,-1 0 0,2 0 0,-2 0 0,1 1 0,0-1 0,0 0 0,-3 2 0,5-2 0,-1 1 0,1-1 0,-1 1 0,0 0 0,1-1 0,-1 1 0,1 0 0,-1 0 0,1 0 0,-1-1 0,1 1 0,0 0 0,-1 0 0,1-1 0,0 1 0,0 0 0,-1 0 0,1 0 0,0-1 0,0 2 0,1-2 0,-1 1 0,0 1 0,1-1 0,-1-1 0,0 1 0,0 0 0,0-1 0,0 1 0,0 0 0,1 0 0,-1-1 0,1 1 0,-1 0 0,0-1 0,1 1 0,-1-1 0,1 1 0,0 0 0,-1-1 0,1 1 0,-1-1 0,1 0 0,0 1 0,2 1 0,-2-1 0,1 0 0,1-1 0,-1 1 0,0 0 0,0-1 0,4 1 0,4 0 0,-1 0 0,18 0 0,-23-1 0,41-1 0,56 2 0,-92-1 0,0 1 0,0 0 0,0 1 0,0-1 0,0 1 0,-1 1 0,1 0 0,-1 0 0,1 1 0,13 7 0,-13-8 0,0 1 0,1-1 0,0-1 0,0 0 0,18 2 0,-27-4 0,-88-4 0,53 1 0,0 2 0,-45 3 0,36-1 0,35-1 0,0 0 0,1 0 0,-1 0 0,1 2 0,-1-1 0,0 0 0,-13 4 0,10-1 0,6-3 0,0 1 0,0 0 0,0 0 0,0 0 0,-6 5 0,10-7 0,1 1 0,-1-1 0,1 1 0,-1-1 0,0 1 0,1-1 0,-1 1 0,1-1 0,0 1 0,-1-1 0,1 1 0,-1 0 0,1-1 0,0 1 0,0 0 0,0 0 0,0-1 0,-1 2 0,2-1 0,-1-1 0,0 1 0,0 0 0,1 0 0,-1 0 0,1 0 0,-1 0 0,0 0 0,1 0 0,-1-1 0,1 1 0,0 0 0,0 0 0,-1-1 0,1 1 0,1 1 0,0-1 0,1 0 0,-2 0 0,1 0 0,1 0 0,-2 0 0,2-1 0,-1 1 0,0 0 0,0-1 0,0 0 0,1 1 0,3-1 0,33-1 0,-18 0 0,168 6 0,-173-5 0,0 0 0,0 1 0,22 5 0,-10-3 0,6 2 0,-34-4 0,1-1 0,0 0 0,0 0 0,0 0 0,-1 0 0,2 1 0,-2-1 0,1 0 0,0 1 0,0-1 0,-1 1 0,1-1 0,-1 1 0,1-1 0,0 1 0,0-1 0,-1 1 0,0-1 0,1 1 0,0-1 0,-1 2 0,1-2 0,-1 1 0,1 0 0,-1-1 0,0 1 0,0 0 0,1-1 0,-1 1 0,0 0 0,0 0 0,0-1 0,0 3 0,-1-2 0,1 0 0,0 0 0,-1 0 0,0 0 0,0 0 0,0 1 0,1-1 0,-1 0 0,0 0 0,0-1 0,0 1 0,0 0 0,0 0 0,0 0 0,-1-1 0,1 1 0,0 0 0,0-1 0,0 1 0,-2 0 0,-6 1 0,0-1 0,-1 1 0,1-1 0,0 0 0,-1-1 0,1 0 0,-11-2 0,-10 1 0,-79-3 0,-1-1 0,91 5 0,12-1 0,0 1 0,0 0 0,0 0 0,0 0 0,-1 1 0,2 0 0,-1 1 0,-7 1 0,13-2 0,-1-1 0,2 0 0,-1 1 0,-1-1 0,2 0 0,-1 1 0,0-1 0,0 1 0,0-1 0,1 1 0,-2 0 0,2-1 0,-1 1 0,1 0 0,-1-1 0,0 1 0,1 0 0,-1 0 0,1-1 0,-1 1 0,1 0 0,-1 0 0,1 0 0,0 0 0,0 0 0,-1 0 0,1-1 0,0 1 0,0 0 0,0 0 0,0 0 0,0 0 0,0 0 0,1 0 0,-1 0 0,0 0 0,0 0 0,0-1 0,1 1 0,0 0 0,-1 0 0,0-1 0,1 2 0,-1-2 0,2 2 0,0 0 0,0 0 0,0 0 0,0 0 0,0-1 0,0 1 0,1-1 0,-1 0 0,0 1 0,1-1 0,-1 0 0,1 0 0,-1 0 0,1 0 0,-1 0 0,1-1 0,5 1 0,153 3 0,-149-3 0,0 0 0,20 4 0,-21-3 0,1 0 0,-1-1 0,14 1 0,-4-3 0,0 2 0,38 4 0,-50-4 0,0 0 0,-1-1 0,13 0 0,-13-1 0,0 1 0,-1 1 0,1-1 0,11 2 0,-19-2 0,1 0 0,-1 0 0,0 0 0,1 0 0,0 0 0,-1 0 0,0 0 0,1 1 0,-1-1 0,0 0 0,0 0 0,1 0 0,-1 0 0,1 0 0,-1 1 0,0-1 0,1 0 0,-1 0 0,0 0 0,0 1 0,0-1 0,1 1 0,-1-1 0,1 0 0,-1 0 0,0 1 0,0-1 0,0 0 0,0 1 0,0-1 0,0 0 0,1 1 0,-2 0 0,1-1 0,0 1 0,-1 0 0,0-1 0,1 1 0,0-1 0,-1 1 0,1 0 0,-1-1 0,0 1 0,1-1 0,-1 0 0,1 1 0,-2 0 0,-26 10 0,16-7 0,-2-2 0,1 0 0,0 0 0,0-1 0,0-1 0,0 0 0,-18-2 0,-9 1 0,-216 1 0,239-1 0,16 0 0,0 1 0,0 0 0,-1-1 0,1 1 0,-1 0 0,1 0 0,0 0 0,0 0 0,0 0 0,-1 0 0,1 0 0,-1 0 0,1 1 0,0-1 0,0 0 0,0 0 0,-1 1 0,1-1 0,0 1 0,0-1 0,0 1 0,0-1 0,0 1 0,-2 2 0,-2 1 0,3-2 0,-1 0 0,1 0 0,-1 1 0,2-1 0,-1 1 0,-1-1 0,0 5 0,2-6 0,1 0 0,0 0 0,0 0 0,0 0 0,0 0 0,0 0 0,0 1 0,0-1 0,0 0 0,0 0 0,0 0 0,1 0 0,-1 0 0,0 0 0,1 0 0,0 0 0,-1 0 0,1 0 0,-1 0 0,1 0 0,0 0 0,0-1 0,-1 1 0,1 0 0,1 1 0,0-1 0,0 1 0,0-1 0,0 0 0,1 1 0,-2-1 0,2 0 0,-1 0 0,1 0 0,-1 0 0,0-1 0,1 1 0,-1-1 0,1 1 0,3-1 0,5 1 0,1-1 0,11-1 0,15 1 0,58 5 0,9 1 0,-15 0 0,-21-6 0,10 0 0,-78 0 0,0 0 0,-1 0 0,2 0 0,-2 1 0,1-1 0,0 0 0,0 0 0,0 0 0,-1 1 0,2-1 0,-2 0 0,1 1 0,-1-1 0,2 1 0,-2-1 0,1 1 0,-1 0 0,1-1 0,0 1 0,-1-1 0,1 1 0,-1 0 0,1 0 0,0 1 0,0 1 0,0-1 0,0 0 0,-1 1 0,0-1 0,1 3 0,-1-1 0,0-3 0,0-1 0,0 1 0,0 0 0,0-1 0,0 1 0,0 0 0,-1-1 0,1 1 0,0-1 0,0 1 0,0 0 0,-1 0 0,0-1 0,1 1 0,0-1 0,-1 1 0,1-1 0,-1 1 0,0-1 0,1 1 0,-1-1 0,1 0 0,-1 1 0,0-1 0,1 0 0,-1 1 0,1-1 0,-1 0 0,0 0 0,0 1 0,1-1 0,-1 0 0,0 0 0,0 0 0,-1 0 0,-4 1 0,-1 0 0,1-1 0,-9-1 0,7 0 0,-25 1 0,1-2 0,-59-10 0,57 5 0,0 1 0,0 2 0,-49-1 0,65 5 0,7 0 0,1-1 0,-1 2 0,1-1 0,0 1 0,0 1 0,-1-1 0,1 1 0,-19 7 0,15-3 0,9-5 0,1 1 0,0 0 0,-1 0 0,1 0 0,-4 3 0,7-4 0,-1 1 0,1-1 0,0 0 0,0 0 0,0 0 0,0 1 0,0-1 0,0 1 0,1-1 0,-1 1 0,0-1 0,1 1 0,-1-1 0,1 1 0,0 0 0,0-1 0,-1 3 0,1-2 0,0-1 0,0 1 0,0-1 0,0 1 0,0-1 0,1 1 0,-1-1 0,0 1 0,1-1 0,-1 0 0,1 1 0,0-1 0,-1 1 0,1-1 0,0 0 0,0 0 0,0 0 0,0 0 0,0 1 0,0-1 0,1 0 0,-1 0 0,2 1 0,0-1 0,0 0 0,1 1 0,-1-2 0,0 2 0,1-2 0,-1 1 0,0 0 0,1-1 0,-1 0 0,6 0 0,476 0 0,-479 0 0,0 0 0,0 0 0,0 1 0,0 0 0,0 0 0,11 3 0,-14-3 0,-1 0 0,1 0 0,-1 0 0,0 1 0,1-1 0,-1 1 0,1-1 0,-2 1 0,2 0 0,-1-1 0,-1 2 0,1-1 0,0 0 0,0 0 0,-1 0 0,2 3 0,-2-3 0,0-1 0,-1 1 0,1 0 0,0-1 0,-1 1 0,1-1 0,-1 1 0,0 0 0,0-1 0,1 1 0,-2 3 0,1-4 0,0 0 0,-1-1 0,1 1 0,-1 0 0,0 0 0,1 0 0,-1-1 0,1 1 0,-2 0 0,2 0 0,-1-1 0,0 1 0,0 0 0,0-1 0,0 1 0,0-1 0,0 0 0,0 1 0,0-1 0,0 0 0,-2 1 0,-4 1 0,0 0 0,-1 0 0,1-1 0,-1 0 0,1 0 0,-1-1 0,-13 0 0,8-1 0,-1 0 0,0-2 0,-17-4 0,19 5 0,1-1 0,-1 2 0,-18-1 0,-15-1 0,18 0 0,-34 1 0,8 0 0,-54-3 0,93 4 0,-69 2 0,83-1 0,-1 0 0,-1 1 0,2-1 0,-1 1 0,-1 0 0,2-1 0,-1 1 0,0-1 0,0 1 0,1 0 0,-1-1 0,0 1 0,0 0 0,1-1 0,-1 1 0,1 0 0,-1 0 0,0 0 0,1 0 0,0 0 0,0 0 0,-1-1 0,1 1 0,0 0 0,0 0 0,0 2 0,-3 27 0,2-27 0,1-1 0,1 0 0,-1 1 0,0-1 0,0 0 0,1 0 0,-1 0 0,1 1 0,0-1 0,0 0 0,0 0 0,0 0 0,0 0 0,1 0 0,-1 0 0,1 0 0,-1-1 0,1 1 0,-1-1 0,1 1 0,1 0 0,-2-1 0,1 0 0,1 1 0,-1-1 0,0 0 0,0 0 0,1 0 0,-1 0 0,0-1 0,1 1 0,-1 0 0,1-1 0,0 0 0,3 1 0,298-2 0,-243-3 0,-40 1 0,23 1 0,5 2 0,36 0 0,-81 1 0,1-1 0,-1 1 0,1 0 0,-1 0 0,0 1 0,1-1 0,-1 0 0,0 1 0,0 0 0,6 3 0,-8-3 0,1-1 0,-1 2 0,0-2 0,0 1 0,0 0 0,-1 0 0,1 1 0,0-1 0,0 0 0,-1 0 0,0 1 0,0-1 0,1 1 0,-2-1 0,1 1 0,1 4 0,2 8 0,-3-12 0,0-1 0,0 0 0,-1 1 0,1 0 0,0-1 0,-1 1 0,0 0 0,0-1 0,0 4 0,0-5 0,-1-1 0,1 0 0,-1 1 0,1-1 0,0 1 0,-1-1 0,1 0 0,-1 0 0,0 1 0,1-1 0,0 0 0,-1 0 0,1 1 0,-1-1 0,0 0 0,1 0 0,-1 0 0,1 0 0,-1 0 0,0 0 0,1 0 0,-1 0 0,1 0 0,-1 0 0,0 0 0,1 0 0,-1 0 0,0 0 0,-22-4 0,18 3 0,-75-9 0,30 4 0,-46 0 0,87 6 0,-47-4 0,-14-1 0,3 1 0,-3-1 0,36 5 0,-46 0 0,52-7 0,25 6 0,0 0 0,0 0 0,0 0 0,0 0 0,0 1 0,0-1 0,0 1 0,0 0 0,0-1 0,0 1 0,0 0 0,-1 1 0,-3 0 0,6-1 0,0 0 0,1 1 0,-1-1 0,1 1 0,-1-1 0,0 1 0,1-1 0,0 1 0,-1-1 0,1 1 0,0-1 0,0 1 0,-1 0 0,1 0 0,-1-1 0,1 1 0,0 0 0,0-1 0,0 1 0,0 0 0,0-1 0,0 2 0,1 20 0,0-14 0,-1-5 0,-1 0 0,1 0 0,0 0 0,1 0 0,-1 1 0,0-1 0,1 0 0,0 0 0,0 0 0,0 0 0,1 0 0,-1 0 0,1 0 0,-1 0 0,1-1 0,0 1 0,5 4 0,-6-6 0,1 0 0,0 0 0,-1 0 0,1 1 0,0-1 0,0 0 0,0-1 0,0 1 0,0-1 0,0 1 0,1-1 0,-2 1 0,2-1 0,-1 0 0,0 0 0,0 0 0,0 0 0,3 0 0,7-1 0,-1 0 0,15-4 0,-8 2 0,31-5 0,-37 7 0,-2-1 0,2 1 0,-1 1 0,1-1 0,16 3 0,6-1 0,88-6 0,-98 6 0,2 1 0,43 7 0,-35-4 0,-19-2 0,-1 0 0,19 6 0,-23-7 0,1 0 0,-1 0 0,1-1 0,-1 0 0,21-1 0,12 1 0,-41-1 0,-1 0 0,1 1 0,-1-1 0,0 0 0,0 1 0,1-1 0,-1 1 0,0 0 0,1-1 0,-1 1 0,0 0 0,0 0 0,0 0 0,0 0 0,0-1 0,0 1 0,0 0 0,0 0 0,0 0 0,0 1 0,-1-1 0,1 0 0,-1 0 0,1 0 0,-1 0 0,1 1 0,-1 1 0,1-2 0,-1 0 0,0 0 0,0-1 0,0 1 0,0 0 0,0 0 0,0 0 0,0 0 0,0 0 0,-1-1 0,1 1 0,0 0 0,0 0 0,-1 0 0,1-1 0,-1 1 0,1 0 0,-1-1 0,1 2 0,-1-2 0,0 1 0,1-1 0,-1 1 0,0-1 0,1 1 0,-1 0 0,0-1 0,0 0 0,0 1 0,1-1 0,-2 1 0,2-1 0,-1 0 0,0 0 0,0 1 0,0-1 0,0 0 0,0 0 0,0 0 0,0 0 0,-1 0 0,-71 4 0,-100-2 0,90-3 0,-236 1 0,263 4 0,55-4 0,0 0 0,0 0 0,0 0 0,-1 0 0,1 0 0,-1 1 0,1-1 0,0 0 0,0 1 0,0 0 0,-1-1 0,1 1 0,0-1 0,0 1 0,0-1 0,-1 1 0,2 0 0,-1 0 0,-1-1 0,2 1 0,-1 0 0,0 1 0,0-2 0,1 1 0,-1 0 0,1 0 0,-1 0 0,0 0 0,1 0 0,0 1 0,-1-1 0,1 0 0,0 0 0,0 0 0,0 0 0,0 1 0,0-1 0,0 0 0,0 2 0,0-1 0,0 0 0,1 1 0,-1-1 0,0 0 0,1 0 0,0 0 0,0 0 0,0 0 0,0 0 0,0 0 0,0 0 0,1 0 0,-1 0 0,0 0 0,1-1 0,0 1 0,0 0 0,-1-1 0,1 1 0,4 1 0,2 0 0,1 0 0,0 0 0,0-1 0,0 0 0,0 0 0,1-1 0,16 0 0,70-5 0,-64 2 0,74-3 0,-44-2 0,-7 1 0,6 0 0,-40 3 0,0 1 0,1 0 0,0 2 0,-1 0 0,42 6 0,-16 7 0,-16-3 0,-24-8 0,10 1 0,-17-3 0,1 0 0,-1 0 0,1 0 0,0 0 0,-1 0 0,0 1 0,1-1 0,-1 0 0,0 0 0,1 0 0,0 1 0,-1-1 0,0 0 0,0 0 0,1 1 0,-1-1 0,0 0 0,1 0 0,-1 1 0,0 0 0,1-1 0,-1 0 0,0 1 0,0 0 0,0 0 0,-1-1 0,0 1 0,1-1 0,-1 1 0,1-1 0,-1 1 0,0-1 0,1 1 0,-1-1 0,1 1 0,-2 0 0,2-1 0,-1 0 0,1 1 0,-2-1 0,1 0 0,-16 6 0,5-4 0,1 0 0,-1-1 0,0-1 0,1 1 0,-18-3 0,-6 1 0,-202-4 0,229 5 0,1 0 0,-1-1 0,-10-2 0,2-1 0,-1 3 0,-1-1 0,0 2 0,-20 1 0,-3 0 0,21 0 0,0 1 0,-39 8 0,3-1 0,47-8 0,-26 5 0,33-6 0,-1 1 0,1 0 0,0 0 0,0 0 0,-1 0 0,2 0 0,-2 0 0,1 0 0,1 0 0,-2 1 0,-2 2 0,5-3 0,-1 0 0,1 0 0,0 0 0,-1 0 0,0 0 0,1 0 0,0 0 0,0 0 0,-1 0 0,1 0 0,0 0 0,0 0 0,0 1 0,0-1 0,0 0 0,1 0 0,-1 0 0,0 0 0,0 0 0,1 0 0,0 2 0,0-5 0,-1 1 0,0 0 0,1-1 0,0 1 0,-1 0 0,0 0 0,0 0 0,0-1 0,0 1 0,0 0 0,0-2 0,-8-12 0,8 15 0,0 0 0,0-1 0,0 1 0,-1 0 0,1 0 0,0-1 0,0 1 0,0 0 0,0 0 0,-1-1 0,1 1 0,0 0 0,-1 0 0,1 0 0,0-1 0,0 1 0,-1 0 0,1 0 0,0 0 0,-1 0 0,1 0 0,-1-1 0,1 1 0,0 0 0,0 0 0,-1 0 0,1 0 0,0 0 0,-1 0 0,1 0 0,-1 0 0,1 0 0,0 0 0,-1 0 0,1 0 0,0 0 0,0 1 0,-1-1 0,0 0 0,1 0 0,0 0 0,0 0 0,-1 0 0,1 1 0,-1-1 0,1 1 0,0 1 0,0-1 0,0 1 0,0-1 0,0 1 0,0-1 0,0 1 0,0-1 0,1 0 0,0 1 0,-1 0 0,2 1 0,2 10 0,-5-12 0,1 0 0,0 0 0,1 1 0,-1-1 0,0 0 0,0 1 0,0-1 0,1 0 0,0 0 0,-1 0 0,1 0 0,-1 0 0,1 0 0,0 1 0,-1-1 0,1 0 0,2 1 0,-2-1 0,1-1 0,0 1 0,-1 0 0,1-1 0,-1 1 0,1 0 0,0-1 0,0 0 0,0 0 0,-1 1 0,1-1 0,0 0 0,2-1 0,66 2 0,75-2 0,-27-13 0,172 10 0,-215 4 0,-66 0 0,0 1 0,0 0 0,13 3 0,-13-1 0,0-2 0,0 1 0,12-1 0,-19-1 0,-1 0 0,1 0 0,0 0 0,0 0 0,0 1 0,-1-1 0,1 0 0,0 1 0,-1-1 0,1 1 0,-1-1 0,1 1 0,-1 0 0,1 0 0,1 0 0,-1 1 0,-1 0 0,1-1 0,-1 2 0,0-1 0,1-1 0,-1 1 0,-1 1 0,2-1 0,-2 0 0,1 2 0,1 0 0,-1 0 0,0 0 0,1 0 0,0 0 0,0 0 0,0 0 0,1-1 0,-1 1 0,7 6 0,-7-8 0,0 0 0,0 0 0,-1 0 0,1 0 0,0 0 0,2 4 0,-4-6 0,0 0 0,0 0 0,0 1 0,0-1 0,0 1 0,0-1 0,0 0 0,0 0 0,0 1 0,0-1 0,0 0 0,0 0 0,0 0 0,0 1 0,0-1 0,0 0 0,0 0 0,-1 1 0,1-1 0,0 0 0,0 0 0,-1 0 0,1 1 0,0-1 0,0 0 0,0 0 0,-1 1 0,0-1 0,0 1 0,0-1 0,1 0 0,-2 0 0,2 1 0,-1-1 0,0 0 0,0 0 0,0 0 0,0 0 0,-1 0 0,-23 0 0,-24-2 0,16-1 0,-2-1 0,-7-1 0,-324 6 0,289 4 0,43-1 0,-8-1 0,-71-2 0,105-2 0,0 0 0,-13-3 0,15 1 0,0 2 0,-1 0 0,0 0 0,1 0 0,-7 1 0,12 0 0,0 0 0,0 1 0,0-1 0,0 0 0,0 1 0,0-1 0,0 1 0,1-1 0,-2 1 0,2-1 0,-1 1 0,1 0 0,-2 0 0,2-1 0,-1 1 0,1 0 0,-1-1 0,0 1 0,1 0 0,0 0 0,-1-1 0,1 1 0,0 1 0,0-2 0,-1 1 0,1 0 0,0 0 0,0 1 0,-2 27 0,2-25 0,0-1 0,0 1 0,0-1 0,1 0 0,0 1 0,0-1 0,0 0 0,1 1 0,-1-1 0,1 1 0,1 2 0,-1-4 0,0 0 0,0 0 0,0-1 0,-1 1 0,2-1 0,-1 1 0,0 0 0,0-1 0,1 0 0,-1 0 0,1 0 0,-1 0 0,0 0 0,1 0 0,0 0 0,5 0 0,11 1 0,1 0 0,-1-2 0,1 0 0,35-3 0,-22-1 0,51-2 0,38 2 0,160 4 0,-274 0 0,-1 1 0,15 2 0,-15-1 0,0-1 0,0 0 0,10 0 0,47-1 0,50-1 0,-103 0 0,4 0 0,-14 1 0,-1 0 0,0 0 0,1 1 0,0-1 0,-1 0 0,1 1 0,-1-1 0,1 0 0,-1 1 0,1-1 0,-1 0 0,1 1 0,-1-1 0,0 1 0,0 0 0,1-1 0,-1 1 0,1-1 0,-1 1 0,0-1 0,0 1 0,0-1 0,0 1 0,1 0 0,2 10 0,-2-10 0,0 0 0,-1 1 0,0-1 0,1 0 0,-1 0 0,0 1 0,0-1 0,0 1 0,0-1 0,0 2 0,0-3 0,-1 1 0,1 0 0,0 0 0,-1 0 0,0-1 0,1 1 0,-1 0 0,1-1 0,-1 1 0,0-1 0,0 1 0,1-1 0,-1 1 0,0-1 0,0 0 0,1 1 0,-2-1 0,2 0 0,-1 1 0,0-1 0,-1 0 0,-14 4 0,0-2 0,0 0 0,0-1 0,0 0 0,0-1 0,-16-2 0,-11 1 0,-65-3 0,3-1 0,-144 1 0,240 4 0,-1 1 0,-18 3 0,13-1 0,-1 0 0,-9 1 0,1-1 0,-39 1 0,-17 1 0,65-5 0,10 1 0,-1-1 0,2 0 0,-2 0 0,1-1 0,0 1 0,0-1 0,0-1 0,-6 0 0,10 1 0,-1 0 0,1 1 0,-1-1 0,1 1 0,-1 0 0,1-1 0,-1 1 0,1 0 0,-1 0 0,1 0 0,-1-1 0,1 1 0,-1 1 0,1-1 0,-1 0 0,1 0 0,-1 0 0,1 1 0,-2 0 0,2-1 0,0 1 0,0 0 0,1-1 0,-2 1 0,2 0 0,-1 0 0,1 0 0,-1 0 0,0 0 0,1-1 0,0 1 0,-1 0 0,1 0 0,0 0 0,-1 0 0,1 0 0,0 0 0,0 0 0,0 0 0,0 0 0,0 0 0,0 0 0,0 0 0,0 0 0,1 2 0,-1-2 0,0 0 0,0 0 0,0-1 0,0 1 0,1 0 0,-1 0 0,0 1 0,0-1 0,1-1 0,0 1 0,-1 0 0,1 0 0,-1 0 0,1 0 0,0-1 0,-1 1 0,1 0 0,0 0 0,0 0 0,0-1 0,0 1 0,0-1 0,0 1 0,1 0 0,1 0 0,0-1 0,0 0 0,1 1 0,-1-1 0,0 0 0,0 0 0,5 0 0,4-1 0,-3 1 0,1 1 0,14 3 0,-14-2 0,-1-1 0,15 0 0,468-1 0,-424-5 0,50 1 0,-110 4 0,-1-1 0,15-2 0,-15 1 0,1 1 0,0 0 0,8 0 0,-7 1 0,90 4 0,-53-3 33,-27-1-1431</inkml:trace>
</inkml:ink>
</file>

<file path=ppt/ink/ink9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67"/>
    </inkml:context>
    <inkml:brush xml:id="br0">
      <inkml:brushProperty name="width" value="0.1" units="cm"/>
      <inkml:brushProperty name="height" value="0.1" units="cm"/>
      <inkml:brushProperty name="color" value="#E71224"/>
      <inkml:brushProperty name="ignorePressure" value="1"/>
    </inkml:brush>
  </inkml:definitions>
  <inkml:trace contextRef="#ctx0" brushRef="#br0">0 1,'0'1893,"0"-2058,0 337,0-187,0 6</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7:56.491"/>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1,'1335'0,"-1332"0</inkml:trace>
</inkml:ink>
</file>

<file path=ppt/ink/ink9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68"/>
    </inkml:context>
    <inkml:brush xml:id="br0">
      <inkml:brushProperty name="width" value="0.1" units="cm"/>
      <inkml:brushProperty name="height" value="0.1" units="cm"/>
      <inkml:brushProperty name="color" value="#E71224"/>
    </inkml:brush>
  </inkml:definitions>
  <inkml:trace contextRef="#ctx0" brushRef="#br0">1 1 24575,'7'1'0,"0"-1"0,0 1 0,0 0 0,0 1 0,0 0 0,-1-1 0,12 6 0,-10-3 0,0-1 0,1-1 0,14 4 0,-2-4-93,-15-1-23,0-1 0,0 1 1,0 0-1,0 0 1,0 1-1,-1-1 0,1 1 1,0 0-1,-1 1 1,6 2-1</inkml:trace>
</inkml:ink>
</file>

<file path=ppt/ink/ink9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62"/>
    </inkml:context>
    <inkml:brush xml:id="br0">
      <inkml:brushProperty name="width" value="0.1" units="cm"/>
      <inkml:brushProperty name="height" value="0.1" units="cm"/>
      <inkml:brushProperty name="color" value="#FFC114"/>
      <inkml:brushProperty name="ignorePressure" value="1"/>
    </inkml:brush>
  </inkml:definitions>
  <inkml:trace contextRef="#ctx0" brushRef="#br0">0 0,'227'743,"-226"-739</inkml:trace>
</inkml:ink>
</file>

<file path=ppt/ink/ink9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63"/>
    </inkml:context>
    <inkml:brush xml:id="br0">
      <inkml:brushProperty name="width" value="0.1" units="cm"/>
      <inkml:brushProperty name="height" value="0.1" units="cm"/>
      <inkml:brushProperty name="color" value="#FFC114"/>
      <inkml:brushProperty name="ignorePressure" value="1"/>
    </inkml:brush>
  </inkml:definitions>
  <inkml:trace contextRef="#ctx0" brushRef="#br0">1 0,'1248'0,"-1247"0</inkml:trace>
</inkml:ink>
</file>

<file path=ppt/ink/ink9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64"/>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1,'1498'0,"-1491"0</inkml:trace>
</inkml:ink>
</file>

<file path=ppt/ink/ink9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65"/>
    </inkml:context>
    <inkml:brush xml:id="br0">
      <inkml:brushProperty name="width" value="0.1" units="cm"/>
      <inkml:brushProperty name="height" value="0.1" units="cm"/>
      <inkml:brushProperty name="color" value="#FFC114"/>
      <inkml:brushProperty name="ignorePressure" value="1"/>
    </inkml:brush>
  </inkml:definitions>
  <inkml:trace contextRef="#ctx0" brushRef="#br0">0 1,'0'791,"0"-786</inkml:trace>
</inkml:ink>
</file>

<file path=ppt/ink/ink9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66"/>
    </inkml:context>
    <inkml:brush xml:id="br0">
      <inkml:brushProperty name="width" value="0.2" units="cm"/>
      <inkml:brushProperty name="height" value="0.2" units="cm"/>
      <inkml:brushProperty name="color" value="#FFC114"/>
    </inkml:brush>
  </inkml:definitions>
  <inkml:trace contextRef="#ctx0" brushRef="#br0">8 1 24575,'9'8'0,"28"22"0,-34-28 0,0 0 0,-1-1 0,1 1 0,-1 0 0,1-1 0,0 0 0,0 0 0,0 0 0,0 0 0,0 0 0,0 0 0,6 0 0,-9-1 0,0 0 0,0 0 0,0 0 0,0 0 0,0 0 0,0 0 0,0 0 0,0 0 0,1 0 0,-1 0 0,0 0 0,0 0 0,1 0 0,-1 0 0,0-1 0,0 1 0,0 0 0,0 0 0,0 0 0,0 0 0,0 0 0,0 0 0,0 0 0,0 0 0,1 0 0,-1 0 0,0 0 0,0 0 0,0-1 0,0 1 0,0 0 0,0 0 0,0 0 0,0-1 0,0 1 0,0 0 0,0 0 0,0 0 0,0 0 0,0 0 0,0 0 0,0 0 0,0-1 0,-3-5 0,-7-6 0,10 11 0,-2 1 0,2-1 0,-1 0 0,1 1 0,-1-1 0,0 0 0,1 1 0,-1-1 0,1 0 0,-1 0 0,1 0 0,-1 1 0,1-1 0,0 0 0,0 0 0,-1 0 0,1 1 0,0-1 0,0 0 0,0-2 0,1 2 0,-1 1 0,0-1 0,0 1 0,1 0 0,0-1 0,-1 1 0,1-1 0,-1 1 0,0-1 0,1 1 0,0 0 0,-1-1 0,1 1 0,-1 0 0,2 0 0,-2-1 0,1 1 0,-1 0 0,1-1 0,0 1 0,0 0 0,5 0 0,-1-1 0,0 1 0,0 0 0,1 0 0,-1 1 0,8 1 0,-1 1 0,-1-1 0,1 0 0,0 0 0,1-1 0,-1-1 0,0 0 0,1 0 0,17-3 0,-12 0 0,-1 0 0,1 1 0,19 0 0,32-4 0,-26 5 0,63 2 0,-28 12 0,-30-7 0,-28-3 0,0-1 0,24 1 0,-6-3 0,28 0 0,-29-7 0,-28 5 0,-1 0 0,0 1 0,12-1 0,56-5 0,-58 7 0,-12-1 0,-1 1 0,0 0 0,1 0 0,-1 0 0,1 0 0,-1 1 0,10 3 0,-14-4 0,0 1 0,0-1 0,0 1 0,0-1 0,0 1 0,-1 0 0,1-1 0,-1 1 0,1 0 0,0 0 0,-1 0 0,1 0 0,-1-1 0,0 1 0,1 0 0,0 0 0,-1 0 0,0 0 0,0 0 0,0 0 0,0 0 0,0 1 0,0 25 0,-1-17 0,1-5 0,1 1 0,-1-1 0,1 0 0,1 1 0,-1-1 0,1 0 0,0 0 0,0 0 0,6 7 0,-5-5 0,-3-7 0,0 0 0,0 0 0,1 1 0,-1-1 0,0 0 0,0 0 0,0 0 0,0 0 0,0 1 0,0-1 0,0 0 0,0 0 0,0 0 0,0 0 0,0 0 0,0 1 0,0-1 0,0 0 0,0 1 0,0-1 0,-1 0 0,1 0 0,0 0 0,0 0 0,0 0 0,0 1 0,0-1 0,0 0 0,0 0 0,0 0 0,0 0 0,-1 0 0,1 0 0,0 0 0,-1 1 0,1-1 0,0 0 0,0 0 0,-12 2 0,-10-3 0,-1-2 0,12 1 0,0 1 0,-13-1 0,-344 3 0,279-8 0,-356 7 0,434-1 0,-1 1 0,-19-5 0,20 2 0,0 1 0,0 1 0,-11 0 0,20 1 0,1 0 0,-1 0 0,1 0 0,-1 0 0,1 0 0,0 0 0,0 0 0,-1 1 0,1-1 0,0 0 0,-1 1 0,1-1 0,0 1 0,0-1 0,0 1 0,-1-1 0,1 2 0,-2 0 0,3-1 0,-1 0 0,0 0 0,1 0 0,0 0 0,-1 1 0,1-1 0,0 0 0,0 0 0,0 0 0,-1 1 0,1-1 0,1 1 0,-1-1 0,0 0 0,0 0 0,0 0 0,1 0 0,-1 3 0,5 12 0,-1 2 0,1 21 0,-5-35 0,0-2 0,0 0 0,0 0 0,1 0 0,-1 0 0,0 0 0,1 0 0,0 0 0,1 4 0,-1-5 0,-1-1 0,1 1 0,0 0 0,0-1 0,0 1 0,-1-1 0,2 1 0,-1-1 0,-1 1 0,2-1 0,-1 0 0,-1 1 0,2-1 0,-1 0 0,0 0 0,0 1 0,0-1 0,0 0 0,0 0 0,1 0 0,-1 0 0,1-1 0,756 0 0,-739 2 0,32 5 0,-1 0 0,-40-5 0,0-1 0,1-1 0,13-2 0,-3 1 0,-9 1 0,87-6 0,-77 8 0,-11-1 0,0 0 0,17-1 0,-27 1 0,-1 0 0,0-1 0,0 1 0,1 0 0,0 0 0,-1 0 0,0-1 0,0 1 0,1 0 0,-1-1 0,0 1 0,0 0 0,0 0 0,1-1 0,-1 1 0,0 0 0,0-1 0,1 1 0,-1 0 0,0-1 0,0 0 0,0 1 0,0 0 0,0-1 0,0 1 0,0-1 0,0 1 0,0 0 0,0-1 0,0 1 0,0 0 0,-1-1 0,1 1 0,-1-1 0,0-3 0,2 11 0,17 58 0,-16-60 0,-1-2 0,1 1 0,-1 0 0,0-1 0,0 2 0,0-2 0,-1 2 0,0-2 0,0 2 0,0 4 0,0-9 0,0 1 0,-1-1 0,1 0 0,0 1 0,0-1 0,0 0 0,0 0 0,-1 1 0,1-1 0,-1 0 0,1 1 0,0-1 0,-1 0 0,1 0 0,0 1 0,0-1 0,-1 0 0,0 0 0,1 0 0,0 0 0,-1 0 0,1 1 0,0-1 0,-1 0 0,0 0 0,-14-2 0,-11-9 0,23 10 0,0 0 0,0 0 0,0 0 0,0 0 0,0 0 0,0 1 0,0-1 0,0 1 0,-4-1 0,-33 3 0,15-1 0,-1016-1 0,1040-1 0,1 1 0,-2 0 0,2 0 0,-1 0 0,0 0 0,0 0 0,1 1 0,-1-1 0,0 0 0,0 0 0,1 0 0,-1 1 0,0-1 0,0 1 0,1-1 0,-1 0 0,1 1 0,-1-1 0,0 0 0,1 1 0,-1-1 0,1 1 0,-1-1 0,0 1 0,1-1 0,0 1 0,-1 0 0,1-1 0,0 1 0,-1-1 0,1 1 0,-1 0 0,1 0 0,0-1 0,0 1 0,0 0 0,0-1 0,0 1 0,0 1 0,0 3 0,1 0 0,0 0 0,0 0 0,4 9 0,1 7 0,-6 3 0,-1-19 0,1-1 0,-1 0 0,2 1 0,-1-1 0,2 8 0,-2-12 0,0 1 0,0-1 0,0 0 0,0 0 0,0 0 0,0 0 0,0 0 0,0 0 0,1 0 0,-1 0 0,0 1 0,0-1 0,0 0 0,0 0 0,0 0 0,0 0 0,0 0 0,1 0 0,-1 0 0,0 0 0,0 0 0,0 0 0,0 0 0,0 0 0,0 0 0,0 0 0,0 1 0,0-1 0,1 0 0,-1 0 0,0 0 0,0 0 0,0 0 0,0 0 0,0 0 0,0 0 0,0 0 0,0 0 0,1 0 0,-1 0 0,0 0 0,0 0 0,0-1 0,0 1 0,1 0 0,-1 0 0,0 0 0,0 0 0,0 0 0,0 0 0,0 0 0,0 0 0,0 0 0,0 0 0,0 0 0,0 0 0,0 0 0,1 0 0,-1-1 0,0 1 0,7-8 0,-2 2 0,-3 5 0,1 0 0,-1 0 0,1 0 0,-1 0 0,1 1 0,-1-1 0,1 1 0,-1-1 0,1 1 0,3-1 0,29 3 0,-14-1 0,326-1 0,-254 6 0,-77-5 0,0 1 0,17 2 0,-16-1 0,-1-1 0,18 0 0,8-2 0,55-1 0,-93 1 0,0-1 0,0 0 0,0-1 0,1 1 0,6-4 0,-6 3 0,0 0 0,0 1 0,8-3 0,27-5 0,-28 6 0,0 1 0,0 0 0,0 0 0,19 0 0,3 2 0,-19-1 0,-1 1 0,1 1 0,-1 0 0,1 0 0,21 6 0,-30-6 0,0 0 0,0-1 0,0 1 0,1-1 0,-1 0 0,7 0 0,-7-1 0,0 1 0,0 0 0,0 0 0,0 1 0,11 1 0,-15-1 0,-1 0 0,0-1 0,1 1 0,-1 0 0,0 0 0,1 0 0,-1 0 0,-1 0 0,2 0 0,-1 0 0,-1 0 0,2 0 0,-2 1 0,1-1 0,-1 1 0,1-1 0,0 0 0,-1 0 0,1 1 0,-1-1 0,0 1 0,1 1 0,0 6 0,0 0 0,-1 12 0,0-16 0,3 18 0,-1-20 0,-2 0 0,1 1 0,-1 0 0,1 0 0,-1 5 0,-1-9 0,1 0 0,0 0 0,0 1 0,0-1 0,0 0 0,-1 0 0,1 0 0,0 0 0,0 0 0,-1 0 0,1 0 0,0 0 0,-1 0 0,1 0 0,0 0 0,0 0 0,-1 0 0,1 0 0,0 0 0,0 0 0,0 0 0,-1 0 0,1 0 0,-1 0 0,1 0 0,0 0 0,0 0 0,0 0 0,-1-1 0,-10-3 0,10 4 0,-19-7 0,8 2 0,0 1 0,0 0 0,0 1 0,0 0 0,-1 0 0,1 1 0,-21-1 0,-20 3 0,-30 1 0,20 7 0,30-3 0,2-1 0,8 0 0,0-1 0,-26-1 0,40-2 0,-20 0 0,1-1 0,-43-5 0,33 0 0,-67-2 0,-40 8 0,58 1 0,66 0 0,0 1 0,-27 5 0,28-3 0,0-1 0,-31 0 0,38-3 0,9-1 0,0 1 0,0 0 0,0 0 0,0 0 0,-6 1 0,9 0 0,0-1 0,1 1 0,-2-1 0,2 0 0,-1 1 0,0-1 0,0 0 0,1 1 0,-1-1 0,1 1 0,-1-1 0,0 1 0,1-1 0,-1 1 0,1-1 0,-1 1 0,0 0 0,1-1 0,0 1 0,-1 0 0,1 0 0,0 0 0,0-1 0,-1 1 0,1 0 0,0-1 0,0 1 0,-1 0 0,1 1 0,2 78 0,-2-79 0,0-1 0,1 1 0,-1 0 0,0-1 0,0 1 0,0 0 0,0-1 0,1 1 0,-1-1 0,1 1 0,-1-1 0,0 1 0,1-1 0,-1 1 0,1-1 0,-1 0 0,1 1 0,-1-1 0,1 1 0,-1-1 0,1 1 0,0-1 0,0 1 0,2-1 0,-1 1 0,-1-1 0,2 1 0,-1-1 0,0 0 0,0 0 0,0 0 0,3 0 0,1 0 0,0-1 0,0 0 0,0 0 0,0-1 0,6-1 0,-6 1 0,0 1 0,0 0 0,0-1 0,0 1 0,0 1 0,0-1 0,6 1 0,-3 0 0,-1 0 0,15-3 0,-6 1 0,-1 0 0,1 1 0,0 1 0,18 1 0,6 1 0,-25-2 0,-5 0 0,-2 0 0,2 0 0,-1 0 0,-1-2 0,2 1 0,-2-1 0,11-3 0,-15 4 0,0-1 0,0 1 0,1 1 0,-2-1 0,2 1 0,-1-1 0,1 1 0,-2 1 0,2-1 0,-1 0 0,7 2 0,-10-1 0,1 0 0,-1 1 0,0-1 0,0 0 0,0 1 0,3 2 0,-3-2 0,-1-1 0,1 0 0,-1 0 0,1 0 0,-1 0 0,1 0 0,0 0 0,0 0 0,0 0 0,-1-1 0,1 1 0,0 0 0,0-1 0,3 1 0,31 0 0,42-1 0,-21-1 0,228 1 0,-187 6 0,104-6 0,-201 0-91,0 0 0,0 0 0,1 0 0,-1 0 0,0 0 0,0 0 0,0 0 0,0 0 0,0-1 0,0 1 0,1 0 0,-2-1 0,1 0 0,2 0 0</inkml:trace>
</inkml:ink>
</file>

<file path=ppt/ink/ink9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57"/>
    </inkml:context>
    <inkml:brush xml:id="br0">
      <inkml:brushProperty name="width" value="0.1" units="cm"/>
      <inkml:brushProperty name="height" value="0.1" units="cm"/>
      <inkml:brushProperty name="color" value="#66CC00"/>
      <inkml:brushProperty name="ignorePressure" value="1"/>
    </inkml:brush>
  </inkml:definitions>
  <inkml:trace contextRef="#ctx0" brushRef="#br0">0 0,'276'793,"-276"-791</inkml:trace>
</inkml:ink>
</file>

<file path=ppt/ink/ink9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58"/>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1,'1788'0,"-1784"0</inkml:trace>
</inkml:ink>
</file>

<file path=ppt/ink/ink9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59"/>
    </inkml:context>
    <inkml:brush xml:id="br0">
      <inkml:brushProperty name="width" value="0.1" units="cm"/>
      <inkml:brushProperty name="height" value="0.1" units="cm"/>
      <inkml:brushProperty name="color" value="#66CC00"/>
      <inkml:brushProperty name="ignorePressure" value="1"/>
    </inkml:brush>
  </inkml:definitions>
  <inkml:trace contextRef="#ctx0" brushRef="#br0">0 0,'0'820,"0"-817</inkml:trace>
</inkml:ink>
</file>

<file path=ppt/ink/ink9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60"/>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1,'1486'0,"-1483"0</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2:57:56.492"/>
    </inkml:context>
    <inkml:brush xml:id="br0">
      <inkml:brushProperty name="width" value="0.1" units="cm"/>
      <inkml:brushProperty name="height" value="0.1" units="cm"/>
      <inkml:brushProperty name="color" value="#66CC00"/>
    </inkml:brush>
  </inkml:definitions>
  <inkml:trace contextRef="#ctx0" brushRef="#br0">1316 7 24575,'4'15'0,"-3"-14"0,0 1 0,-1-1 0,1 2 0,0-2 0,-1 1 0,1 0 0,-1 2 0,1 6 0,0-9 0,-1 1 0,0-1 0,0 0 0,0 1 0,0-1 0,0 0 0,0 1 0,0-1 0,-1 2 0,1-2 0,0-1 0,-1 1 0,1-1 0,0 0 0,-1 1 0,1-1 0,0 0 0,-1 1 0,0-1 0,1 0 0,-1 1 0,1-1 0,-1 0 0,1 0 0,-1 1 0,1-1 0,-1 0 0,1 0 0,-1 0 0,1 0 0,-1 0 0,0 0 0,1 0 0,-1 0 0,1 0 0,-2 0 0,1 0 0,0 0 0,0 0 0,0 0 0,0 0 0,0 0 0,0 0 0,0 0 0,-1 0 0,1-1 0,0 1 0,0 0 0,0-1 0,1 1 0,-1 0 0,-1-1 0,0 0 0,2 0 0,-1-1 0,0 1 0,1 0 0,0 0 0,-1 0 0,1-1 0,0 1 0,-1 0 0,1-1 0,-1 1 0,1-1 0,0-5 0,-1 6 0,1 0 0,0 0 0,0-1 0,-1 1 0,1 0 0,-1 0 0,1-1 0,-1 1 0,0 0 0,0 0 0,1 0 0,-1 0 0,0 0 0,0 0 0,0 0 0,0 0 0,0 1 0,0-1 0,0 0 0,0 0 0,0 1 0,0-1 0,0 1 0,-1-1 0,1 0 0,0 1 0,-3-1 0,-4 0 0,1 1 0,-1-1 0,1 1 0,-9 1 0,10-1 0,-1 0 0,1 0 0,-10-1 0,-18-2 0,28 3 0,-1 0 0,1-1 0,0 0 0,-10-2 0,7 1 0,-1 0 0,1 1 0,-1 1 0,1-1 0,-19 3 0,0-1 0,6-2 0,8 1 0,1 0 0,-1 0 0,1 2 0,-19 2 0,-25 7 0,44-10 0,0 1 0,-1-2 0,-25-1 0,6 0 0,-324 1 0,279 4 0,37-4 0,-52-8 0,72 7 0,0 0 0,-23 2 0,5 0 0,38-1 0,-1 0 0,0 0 0,1 1 0,0-1 0,0 0 0,-1 1 0,1 0 0,-1-1 0,1 1 0,0 0 0,0 0 0,0-1 0,-1 1 0,1 0 0,0 0 0,0 0 0,0 0 0,1 0 0,-2 0 0,2 1 0,-1-1 0,0 0 0,1 0 0,-1 0 0,1 1 0,-1-1 0,1 1 0,-1-1 0,1 0 0,0 1 0,0-1 0,0 3 0,-1-3 0,1 0 0,0 0 0,0 0 0,0 1 0,0-1 0,0 0 0,1 0 0,-1 1 0,0-1 0,0 0 0,1 1 0,-1-1 0,1 0 0,-1 0 0,1 0 0,-1 0 0,1 0 0,0 0 0,-1 0 0,2-1 0,-2 2 0,1-1 0,0-1 0,0 1 0,0 0 0,0 0 0,0-1 0,0 1 0,1-1 0,-1 1 0,0-1 0,0 0 0,0 1 0,1-1 0,-1 0 0,0 1 0,0-1 0,2 0 0,5 1 0,0-1 0,0-1 0,0 0 0,0 0 0,0 0 0,0-1 0,9-3 0,-9 3 0,-1 0 0,1 1 0,0 1 0,0-1 0,0 1 0,-1 0 0,9 1 0,10 0 0,95 3 0,55 10 0,-149-12 0,95 5 0,-111-7 0,-7 0 0,0 1 0,-1-1 0,1 0 0,0-1 0,-1 1 0,7-2 0,-42-4 0,-38 2 0,-24-4 0,144 5 0,88 8 0,-88-5 0,82 4 0,-3-3 0,-68-2 0,-51 0 0,-9-1 0,-6 1 0,-59 1 0,-3 0 0,67 0 0,-1 0 0,1 0 0,0 0 0,0 0 0,0 0 0,0 0 0,-1 0 0,1 0 0,0 0 0,0 0 0,0 0 0,0 0 0,-1 0 0,1 0 0,0 0 0,0 0 0,0 0 0,0-1 0,0 1 0,-1 0 0,1 0 0,0 0 0,0 0 0,0 0 0,0 0 0,0 0 0,0-1 0,0 1 0,0 0 0,-1 0 0,1 0 0,0 0 0,0 0 0,0-1 0,0 1 0,0 0 0,0 0 0,0 0 0,0 0 0,0 0 0,0-1 0,0 1 0,0 0 0,0-1 0,0 1 0,0 0 0,7-10 0,12-6 0,-16 14 0,-1 0 0,0 1 0,1 0 0,0 0 0,0 0 0,0 1 0,0-1 0,-1 0 0,1 1 0,0-1 0,5 1 0,37 4 0,-20-1 0,17 1 0,-25-1 0,23-1 0,-32-2 0,-1 1 0,0-1 0,13 5 0,-15-4 0,13 1 0,0 0 0,18 0 0,-107-4 0,-78 2 0,60 1 0,-12 0 0,96 0 0,0 1 0,1-1 0,-1 1 0,0 0 0,1 1 0,0-1 0,-7 5 0,-3 1 0,7-4 0,-1-1 0,1 1 0,-1-1 0,0 0 0,0-1 0,0 0 0,0 0 0,-13 1 0,11-2 0,1 0 0,-14 3 0,71-3 0,217-1 0,-194-4 0,2-1 0,19 1 0,-85 4 0,-1 0 0,1 0 0,-1 1 0,0 0 0,1 0 0,-1 0 0,8 4 0,-9-3 0,5 2 0,-10-3 0,-1-1 0,1 0 0,-1 1 0,0-1 0,1 0 0,-1 0 0,1 0 0,-1 1 0,1-1 0,-1 0 0,1 0 0,-1 0 0,1 0 0,-1 0 0,1 0 0,-1 0 0,0 0 0,1 0 0,-2 0 0,-5 0 0,-146 1 0,-209-7 0,244 6 0,29 5 0,10-4 0,-69-2 0,53-4 0,19 1 0,48 3 0,-32 1 0,19 1 0,40-1 0,0 0 0,-1 0 0,1 1 0,0-1 0,0 0 0,0 1 0,-1-1 0,1 1 0,0-1 0,0 1 0,0-1 0,0 1 0,0 0 0,0 0 0,0 0 0,0 0 0,1-1 0,-1 1 0,0 0 0,1 0 0,-1 0 0,1 0 0,-1 1 0,0-1 0,0 1 0,1 0 0,-1-1 0,0 2 0,1-2 0,-1 1 0,1 0 0,0 0 0,0 0 0,0 0 0,0 0 0,0 0 0,0 0 0,0 0 0,0 0 0,1 0 0,0 2 0,-1-4 0,1 1 0,-1-1 0,1 1 0,-1-1 0,0 1 0,1-1 0,0 1 0,0-1 0,-1 0 0,1 1 0,-1-1 0,1 0 0,-1 0 0,1 1 0,0-1 0,-1 0 0,1 0 0,0 0 0,0 0 0,-1 0 0,1 0 0,0 0 0,21-1 0,-14 1 0,241-4 0,-76 7 0,-123-1 0,-18-2 0,36 6 0,-42-4 0,0-1 0,32-2 0,-11 0 0,19 6 0,3-1 0,223-4 0,-227-4 0,-24 0 0,-40 5 0,-1-1 0,0 0 0,1 0 0,-1 0 0,1 0 0,-1 0 0,0 0 0,1 1 0,-1-1 0,0 0 0,1 0 0,-1 1 0,0-1 0,1 1 0,-1-1 0,1 0 0,-1 1 0,0-1 0,0 0 0,1 1 0,-1-1 0,0 0 0,0 1 0,0-1 0,0 1 0,1-1 0,-1 0 0,0 1 0,0-1 0,0 1 0,0-1 0,0 0 0,0 1 0,0-1 0,0 1 0,-1 21 0,1-17 0,0 2 0,0-7 0,0 1 0,1-1 0,-1 1 0,0-1 0,0 1 0,0 0 0,0-1 0,0 1 0,0-1 0,0 1 0,0-1 0,0 1 0,0-1 0,0 1 0,-1-1 0,1 1 0,0-1 0,0 0 0,0 1 0,-1-1 0,1 1 0,0-1 0,0 0 0,-1 1 0,0 0 0,1-1 0,0 0 0,-1 1 0,1-1 0,0 0 0,-1 1 0,1-1 0,-1 0 0,1 0 0,-1 0 0,1 1 0,0-1 0,-1 0 0,1 0 0,-1 0 0,0 0 0,1 0 0,-1 0 0,1 0 0,-1 0 0,1 0 0,-1 0 0,1 0 0,-1 0 0,0 0 0,-237 0 0,107-1 0,44-4 0,-232 4 0,158 2 0,73-5 0,53 4 0,-38-4 0,45 3 0,-39 1 0,26 0 0,39 0 0,0 0 0,1 0 0,-1 0 0,0 0 0,1 1 0,0-1 0,-1 0 0,0 1 0,1-1 0,-1 1 0,1-1 0,0 1 0,-1 0 0,1-1 0,0 1 0,-1 0 0,1 0 0,-2 1 0,2 0 0,0 0 0,0-1 0,1 1 0,-2 0 0,2 0 0,-1-1 0,1 1 0,-1 0 0,1-1 0,0 2 0,0-2 0,0 1 0,0 0 0,0 3 0,0 4 0,0-7 0,0 0 0,0 0 0,0 0 0,0 0 0,0 0 0,1 0 0,0 3 0,-1-5 0,0 1 0,1-1 0,0 1 0,-1-1 0,0 1 0,1-1 0,-1 1 0,1-1 0,-1 1 0,1-1 0,-1 0 0,1 1 0,-1 0 0,1-1 0,0 0 0,-1 0 0,1 1 0,-1-1 0,1 0 0,0 0 0,-1 0 0,1 0 0,-1 0 0,1 0 0,0 0 0,0 0 0,0 0 0,109 1 0,88-3 0,-106-2 0,-190-3 0,32 1 0,20 2 0,-32-1 0,-14 5 0,112 1 0,21 3 0,8 2 0,88-4 0,89 7 0,-40-5 0,-122-3 0,68-2 0,-90-3 0,26 0 0,-49 3 0,19-3 0,-20 2 0,20 0 0,14 3 0,65-2 0,-60-7 0,-57 8 0,0 0 0,1 0 0,-1 0 0,1 0 0,0 0 0,-1 0 0,1 1 0,-1-1 0,0 0 0,1 0 0,-1 0 0,0 1 0,1-1 0,-1 0 0,1 1 0,-1-1 0,0 0 0,0 0 0,1 1 0,-1-1 0,0 1 0,1-1 0,-1 0 0,0 1 0,1 0 0,-1-1 0,0 0 0,0 1 0,0-1 0,0 1 0,0-1 0,0 1 0,0-1 0,1 1 0,-2 0 0,1 23 0,-1-13 0,2-10 0,-1 0 0,0 0 0,0 0 0,1 1 0,-1-1 0,1 0 0,-1 0 0,1 0 0,-1-1 0,1 1 0,-1 0 0,1 0 0,1 1 0,3 4 0,-5-6 0,0 0 0,0 0 0,0 0 0,0 0 0,0 0 0,0 0 0,0 0 0,0 0 0,0 0 0,1 1 0,-1-1 0,0 0 0,0 0 0,0 0 0,0 0 0,0 0 0,0 0 0,0 0 0,-1 0 0,1 0 0,0 1 0,0-1 0,0 0 0,0 0 0,0 0 0,0 0 0,0 1 0,0-1 0,0 0 0,0 0 0,-1 0 0,1 0 0,0 0 0,0 0 0,0 0 0,0 0 0,0 0 0,0 0 0,0 0 0,0 0 0,0 0 0,0 0 0,0 0 0,-1 1 0,-6 0 0,-9 0 0,16-1 0,-87 0 0,-82-1 0,57-8 0,-108 4 0,133 6 0,-315-1 0,324 5 0,52-6 0,6 0 0,-1 2 0,1-1 0,-26 6 0,45-6 0,-3 1 0,0 0 0,1 0 0,0 0 0,-1 0 0,-3 2 0,6-3 0,0 1 0,0 0 0,0 0 0,1-1 0,-1 1 0,0 0 0,1-1 0,-1 1 0,1 0 0,-1 0 0,1-1 0,-1 1 0,0 0 0,1 0 0,0 0 0,-1 0 0,1 0 0,0 0 0,0 0 0,0 0 0,-1 0 0,1-1 0,0 3 0,0-2 0,0 0 0,0 0 0,0 0 0,0 0 0,0-1 0,0 1 0,0 1 0,0-2 0,1 1 0,-1 0 0,0 0 0,0 0 0,1 0 0,-1-1 0,0 1 0,1 0 0,0 1 0,1-2 0,-1 1 0,0-1 0,1 0 0,0 1 0,-1-1 0,0 0 0,1 0 0,-1 0 0,1 0 0,2 0 0,138 0 0,25-1 0,10-2 0,-31 1 0,23-2 0,-38 0 0,150 4 0,-211 4 0,-61-4 0,-4 0 0,-1 0 0,1 0 0,-1 0 0,1 0 0,-1 1 0,1 0 0,8 2 0,-12-2 0,-1-1 0,1 1 0,0 0 0,0 0 0,0 0 0,0 0 0,-1 0 0,1-1 0,0 1 0,-1 0 0,1 0 0,-1 1 0,1-1 0,-1 2 0,6 18 0,-5-17 0,-1-4 0,0 1 0,0-1 0,0 0 0,0 1 0,0-1 0,0 0 0,0 1 0,0-1 0,0 0 0,0 1 0,0-1 0,0 0 0,0 1 0,0-1 0,0 0 0,0 1 0,0-1 0,0 1 0,0-1 0,-1 0 0,1 1 0,0-1 0,0 0 0,0 0 0,-1 1 0,1-1 0,0 0 0,-1 1 0,0-1 0,1 0 0,-1 1 0,0-1 0,0 0 0,0 0 0,0 0 0,1 0 0,-1 0 0,0 0 0,0 0 0,0 0 0,-1 0 0,-27-8 0,25 6 0,-5 0 0,1 1 0,-1-1 0,0 2 0,1-1 0,-1 1 0,-12 2 0,-7-1 0,-997-1 0,953 5 0,-40-1 0,111-4 0,0 0 0,-1 0 0,2 0 0,-1 0 0,0 0 0,0 0 0,0 0 0,-1 1 0,2-1 0,-1 0 0,0 1 0,0-1 0,0 0 0,0 1 0,1-1 0,-2 1 0,2 0 0,-1-1 0,0 1 0,1-1 0,-1 1 0,0 0 0,1 0 0,-1 0 0,1 0 0,-1-1 0,0 1 0,1 0 0,0 0 0,-1 0 0,1 0 0,0 0 0,0-1 0,-1 2 0,1-1 0,0 0 0,0 0 0,0 0 0,0-1 0,0 3 0,1-3 0,0 1 0,-1 0 0,1-1 0,0 1 0,-1-1 0,1 1 0,0-1 0,0 1 0,-1-1 0,1 0 0,0 1 0,0-1 0,0 0 0,0 0 0,-1 0 0,1 0 0,1 1 0,17 0 0,-18-1 0,0 1 0,63 3 0,125-6 0,-19-15 0,-4 10 0,-28 8 0,56-2 0,-136-2 0,86-3 0,-140 6 0,22 0 0,0 0 0,-1 2 0,34 6 0,-51-6 0,1-1 0,0-1 0,0 1 0,10-2 0,18 1 0,-36 1 0,0 0 0,0-1 0,0 1 0,0-1 0,0 1 0,0 0 0,-1-1 0,2 1 0,-2 0 0,1 0 0,0-1 0,-1 1 0,1 1 0,0-1 0,-1 0 0,0 0 0,1-1 0,-1 1 0,1 0 0,-1 0 0,1 3 0,0-2 0,-1-1 0,1 1 0,-1 0 0,0 0 0,0 0 0,1 0 0,-1-1 0,0 2 0,0-2 0,-1 1 0,1 0 0,-1 3 0,1-5 0,-1 1 0,0 0 0,0-1 0,1 1 0,-1-1 0,0 0 0,1 1 0,-1-1 0,0 1 0,0-1 0,1 0 0,-2 0 0,2 1 0,-1-1 0,0 0 0,0 0 0,1 0 0,-1 0 0,-2 0 0,-19 0 0,16-1 0,-533 0 0,282 2 0,220-1 0,-10 1 0,-75-9 0,95 5 0,-1 2 0,-31 2 0,10 0 0,31-1 0,5-1 0,0 1 0,-1 1 0,1 0 0,-22 5 0,29-5 0,-1 0 0,1 0 0,-11 0 0,12-1 0,0 0 0,-1 1 0,1-1 0,0 1 0,-9 2 0,13-3 0,0 1 0,1-1 0,-1 1 0,0-1 0,0 1 0,0 0 0,1 0 0,-1 0 0,0-1 0,1 1 0,-1 0 0,1-1 0,-1 1 0,1 0 0,-1 0 0,1 0 0,0 0 0,-1 0 0,1 0 0,0 0 0,-1 0 0,1 0 0,0 1 0,0-1 0,0 0 0,0 0 0,0-1 0,0 1 0,0-1 0,0 1 0,0 0 0,0-1 0,1 1 0,-1-1 0,1 1 0,-1 0 0,0-1 0,0 1 0,1-1 0,-1 1 0,0 0 0,1-1 0,-1 1 0,1-1 0,-1 1 0,0-1 0,1 0 0,-1 1 0,1-1 0,-1 0 0,2 1 0,-2-1 0,1 0 0,-1 0 0,1 1 0,-1-1 0,1 0 0,0 0 0,0 0 0,14 0 0,0 0 0,22-4 0,-19 1 0,21 1 0,-25 2 0,282-4 0,91-1 0,-283 5 0,-15 7 0,2 0 0,84-3 0,-151-5 0,38-6 0,-60 6 0,1 1 0,0-1 0,0 1 0,-1 0 0,2 0 0,-2 0 0,1 1 0,0-1 0,-1 1 0,6 1 0,-6-1 0,-1 0 0,0-1 0,1 1 0,-1 0 0,0 0 0,0 0 0,0 0 0,0 0 0,0 1 0,0-1 0,0 0 0,0 0 0,0 1 0,0-1 0,0 0 0,-1 1 0,1 0 0,-1-1 0,0 0 0,1 4 0,-1-5 0,0 1 0,0-1 0,0 1 0,0-1 0,0 1 0,0-1 0,0 1 0,0-1 0,0 1 0,-1-1 0,1 1 0,0-1 0,0 1 0,-1-1 0,1 1 0,0-1 0,-1 0 0,1 1 0,0 0 0,-1-1 0,1 0 0,0 1 0,-1-1 0,0 0 0,1 1 0,-1-1 0,1 0 0,-1 0 0,1 0 0,-1 1 0,1-1 0,-1 0 0,1 0 0,-1 0 0,1 0 0,-1 0 0,0 0 0,1 0 0,-1 0 0,-28 0 0,23 0 0,-606-1 0,319 2 0,-11-1 0,226 4 0,57-5 0,14 1 0,-1-1 0,0 1 0,0 1 0,-10 1 0,16-1 0,1 0 0,-1 0 0,1 0 0,-1 0 0,0 0 0,1 1 0,0-1 0,0 1 0,-1-1 0,-1 3 0,2-3 0,1 0 0,-1 1 0,-1-1 0,2 0 0,-1 0 0,1 0 0,-1 1 0,1-1 0,-1 1 0,1-1 0,-1 0 0,1 0 0,0 1 0,0 2 0,0-3 0,0-1 0,1 1 0,-1-1 0,1 1 0,-1-1 0,0 1 0,1-1 0,-1 1 0,1-1 0,-1 0 0,1 1 0,0-1 0,-1 0 0,1 1 0,0 0 0,-1-1 0,1 0 0,-1 0 0,1 0 0,1 1 0,19 1 0,-8 0 0,1 0 0,1 1 0,-1-2 0,1 0 0,0-1 0,15-1 0,6 0 0,64 2 0,107-2 0,-127-8 0,-56 5 0,42-1 0,684 5 0,-746 1 0,-1-1 0,0 1 0,0-1 0,1 1 0,-1 0 0,0 0 0,4 2 0,-6-3 0,0 1 0,-1-1 0,1 0 0,0 0 0,-1 1 0,2-1 0,-2 1 0,1-1 0,0 0 0,-1 1 0,1-1 0,-1 1 0,1 0 0,-1-1 0,1 1 0,0-1 0,-1 2 0,0-2 0,1 1 0,-1 0 0,0-1 0,1 1 0,-1 0 0,0-1 0,0 1 0,0 0 0,0 0 0,0 0 0,1 0 0,-1 0 0,-1-1 0,1 1 0,0 1 0,-1-1 0,1 0 0,-1 0 0,-1 1 0,1-1 0,1-1 0,-1 1 0,0 0 0,-1 0 0,1 0 0,0-1 0,0 1 0,-1-1 0,1 1 0,0-1 0,-1 1 0,1 0 0,-2-1 0,-26 5 0,-151-5 0,-164-9 0,224 5 0,-198-1 0,279 5 0,-42 0 0,28 5 0,-65 3 0,16-3 0,93-5 0,4-1 0,1 1 0,0 1 0,-1-1 0,1 0 0,0 1 0,-5 1 0,8-1 0,0-1 0,0 0 0,1 1 0,-1-1 0,0 1 0,0-1 0,1 1 0,-1-1 0,1 1 0,-1-1 0,0 1 0,1 0 0,-1-1 0,1 1 0,-1 0 0,1 0 0,-1 0 0,1-1 0,0 1 0,-1 0 0,1 0 0,0-1 0,0 1 0,0 0 0,0 0 0,0 0 0,0 0 0,0 0 0,0 0 0,0 0 0,0-1 0,0 1 0,0 0 0,0 0 0,1 1 0,1 7 0,1-2 0,-2 0 0,0-1 0,0 1 0,0 10 0,-1-16 0,0 0 0,0 0 0,0 0 0,0 0 0,0 0 0,1 0 0,-1 0 0,0 0 0,0 0 0,1 1 0,0-1 0,-1-1 0,0 1 0,1 0 0,0 0 0,-1 0 0,1 0 0,-1-1 0,1 1 0,0 0 0,-1 0 0,2 0 0,-2-1 0,1 1 0,0-1 0,0 1 0,0-1 0,0 1 0,0-1 0,0 0 0,0 1 0,2-1 0,3 1 0,0 0 0,0-1 0,0 0 0,12-1 0,-1 0 0,77-3 0,174 4 0,-196 4 0,59 1 0,325-5 0,-410 4 0,0 1 0,-24-5 0,-12 1 0,-1-1 0,0 0 0,17-2 0,-8-4 0,9 0 0,-2 4 0,42 3 0,-41 0 0,31-2 0,-56 1 0,-1 0 0,1 0 0,0-1 0,-1 1 0,1 0 0,-1 0 0,1 0 0,-1-1 0,0 1 0,1 0 0,-1 0 0,1-1 0,-1 1 0,1 0 0,-1-1 0,1 1 0,-1 0 0,0-1 0,1 1 0,-1-1 0,0 0 0,0 1 0,1-1 0,-1 1 0,0-1 0,0 1 0,0 0 0,0-1 0,1 1 0,-1-1 0,0 1 0,0-1 0,0 0 0,0 1 0,0-1 0,0 1 0,-1-1 0,1 0 0,0 1 0,0-1 0,0 1 0,-1-1 0,0-4 0,-1 0 0,0-1 0,-3-5 0,3 6 0,-2-4 0,4 7 0,0 1 0,-1 0 0,1 0 0,-1-1 0,1 1 0,-1 0 0,1-1 0,-1 1 0,-2-2 0,3 3 0,-1 0 0,0-1 0,1 1 0,-1 0 0,0 0 0,1-1 0,-1 1 0,0 0 0,0 0 0,1 0 0,-1 0 0,0 0 0,1 0 0,-1 0 0,0 0 0,1 0 0,-1 0 0,0 1 0,0-1 0,1 0 0,-1 0 0,0 1 0,1-1 0,-2 1 0,-8 2 0,-1 0 0,0 0 0,0-1 0,1-1 0,-2 1 0,1-1 0,0-1 0,0 0 0,0-1 0,0-1 0,-13-2 0,-13-2 0,0 2 0,-72-1 0,20 3 0,-99-6 0,120 7 0,-66-4 0,-255 4 0,197 2 0,189-1 0,1 0 0,0 0 0,-1 1 0,1-1 0,0 1 0,-1-1 0,1 1 0,0 0 0,-5 1 0,7-1 0,-1-1 0,0 0 0,1 1 0,-1 0 0,1-1 0,-1 1 0,1-1 0,0 0 0,-1 1 0,1-1 0,-1 1 0,1 0 0,0-1 0,0 1 0,-1-1 0,1 1 0,0-1 0,0 1 0,0 0 0,-1 0 0,1-1 0,0 1 0,0 0 0,0-1 0,0 1 0,0-1 0,0 1 0,1 0 0,-1-1 0,0 1 0,0-1 0,0 1 0,0 0 0,1-1 0,-1 1 0,0 0 0,1-1 0,-1 1 0,1 0 0,1 1 0,1 0 0,-1-1 0,1 1 0,0 0 0,-1-1 0,1 0 0,0 0 0,0 0 0,0 0 0,-1 1 0,7-1 0,5 3 0,-4-1 0,2 0 0,-1-1 0,0-1 0,1 0 0,0 0 0,11-1 0,25 2 0,119 1 0,-94-5 0,19 2 0,96 1 0,-161 0 0,192 1 0,-73-6 0,-103 4 0,42 1 0,-62 3-1365</inkml:trace>
</inkml:ink>
</file>

<file path=ppt/ink/ink9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61"/>
    </inkml:context>
    <inkml:brush xml:id="br0">
      <inkml:brushProperty name="width" value="0.1" units="cm"/>
      <inkml:brushProperty name="height" value="0.1" units="cm"/>
      <inkml:brushProperty name="color" value="#66CC00"/>
    </inkml:brush>
  </inkml:definitions>
  <inkml:trace contextRef="#ctx0" brushRef="#br0">1465 7 24575,'4'15'0,"-2"-14"0,-2 1 0,1-1 0,-1 2 0,1-2 0,0 1 0,-1 0 0,1 2 0,0 6 0,0-9 0,-1 1 0,0-1 0,0 0 0,0 1 0,0-1 0,0 0 0,0 1 0,0-1 0,-1 2 0,1-2 0,-1-1 0,1 1 0,0-1 0,-1 0 0,1 1 0,0-1 0,-1 0 0,0 1 0,1-1 0,-1 0 0,1 1 0,-1-1 0,0 0 0,1 0 0,-1 1 0,1-1 0,-1 0 0,0 0 0,1 0 0,-1 0 0,1 0 0,-1 0 0,0 0 0,1 0 0,-1 0 0,-1 0 0,1 0 0,0 0 0,0 0 0,0 0 0,-1 0 0,1 0 0,0 0 0,0 0 0,0 0 0,-1-1 0,1 1 0,0 0 0,0-1 0,0 1 0,0 0 0,0-1 0,-2 0 0,3 0 0,-1-1 0,0 1 0,0 0 0,1 0 0,0 0 0,-1-1 0,1 1 0,0 0 0,0-1 0,-1 1 0,1-1 0,-1-5 0,1 6 0,0 0 0,-1 0 0,1-1 0,0 1 0,-1 0 0,0 0 0,1-1 0,-1 1 0,0 0 0,0 0 0,1 0 0,-1 0 0,0 0 0,0 0 0,0 0 0,-1 0 0,1 1 0,0-1 0,0 0 0,0 0 0,-1 1 0,1-1 0,0 1 0,-1-1 0,1 0 0,0 1 0,-4-1 0,-3 0 0,0 1 0,-1-1 0,1 1 0,-10 1 0,11-1 0,0 0 0,0 0 0,-10-1 0,-21-2 0,31 3 0,-1 0 0,2-1 0,-1 0 0,-11-2 0,7 1 0,1 0 0,-1 1 0,1 1 0,-1-1 0,-19 3 0,-2-1 0,8-2 0,9 1 0,0 0 0,0 0 0,0 2 0,-21 2 0,-28 7 0,50-10 0,-1 1 0,0-2 0,-29-1 0,8 0 0,-362 1 0,311 4 0,42-4 0,-58-8 0,79 7 0,1 0 0,-26 2 0,5 0 0,43-1 0,-1 0 0,0 0 0,1 1 0,-1-1 0,1 0 0,-1 1 0,1 0 0,-1-1 0,1 1 0,0 0 0,-1 0 0,1-1 0,0 1 0,0 0 0,-1 0 0,1 0 0,0 0 0,0 0 0,0 0 0,1 1 0,-2-1 0,2 0 0,-1 0 0,1 0 0,-1 1 0,0-1 0,1 1 0,-1-1 0,1 0 0,0 1 0,0-1 0,0 3 0,-1-3 0,1 0 0,0 0 0,0 0 0,0 1 0,0-1 0,0 0 0,1 0 0,-1 1 0,0-1 0,0 0 0,1 1 0,-1-1 0,1 0 0,0 0 0,-1 0 0,1 0 0,-1 0 0,2 0 0,-2 0 0,1-1 0,0 2 0,0-1 0,0-1 0,1 1 0,-2 0 0,1 0 0,1-1 0,-1 1 0,1-1 0,-1 1 0,0-1 0,0 0 0,0 1 0,1-1 0,-1 0 0,1 1 0,-1-1 0,2 0 0,6 1 0,0-1 0,0-1 0,0 0 0,-1 0 0,1 0 0,0-1 0,10-3 0,-10 3 0,0 0 0,-1 1 0,1 1 0,-1-1 0,1 1 0,0 0 0,9 1 0,11 0 0,105 3 0,61 10 0,-164-12 0,104 5 0,-122-7 0,-9 0 0,1 1 0,-1-1 0,0 0 0,0-1 0,0 1 0,7-2 0,-47-4 0,-41 2 0,-28-4 0,160 5 0,99 8 0,-99-5 0,92 4 0,-3-3 0,-76-2 0,-57 0 0,-10-1 0,-6 1 0,-67 1 0,-3 0 0,75 0 0,0 0 0,0 0 0,0 0 0,-1 0 0,1 0 0,0 0 0,0 0 0,0 0 0,0 0 0,-1 0 0,1 0 0,0 0 0,-1 0 0,1 0 0,0 0 0,0 0 0,0 0 0,0-1 0,0 1 0,-1 0 0,1 0 0,0 0 0,0 0 0,0 0 0,0 0 0,0 0 0,0-1 0,0 1 0,0 0 0,-1 0 0,1 0 0,0 0 0,0 0 0,0-1 0,0 1 0,0 0 0,0 0 0,0 0 0,0 0 0,0 0 0,0-1 0,0 1 0,0 0 0,0-1 0,0 1 0,0 0 0,8-10 0,13-6 0,-18 14 0,-1 0 0,1 1 0,0 0 0,0 0 0,1 0 0,-1 1 0,0-1 0,0 0 0,1 1 0,-1-1 0,6 1 0,40 4 0,-21-1 0,19 1 0,-28-1 0,25-1 0,-35-2 0,-1 1 0,0-1 0,14 5 0,-16-4 0,14 1 0,-1 0 0,22 0 0,-121-4 0,-85 2 0,66 1 0,-14 0 0,108 0 0,0 1 0,-1-1 0,1 1 0,0 0 0,0 1 0,1-1 0,-8 5 0,-3 1 0,6-4 0,1-1 0,-1 1 0,1-1 0,-1 0 0,0-1 0,0 0 0,0 0 0,-15 1 0,13-2 0,1 0 0,-15 3 0,78-3 0,243-1 0,-218-4 0,4-1 0,20 1 0,-95 4 0,1 0 0,-1 0 0,0 1 0,0 0 0,0 0 0,0 0 0,8 4 0,-8-3 0,3 2 0,-10-3 0,-1-1 0,1 0 0,-1 1 0,1-1 0,-1 0 0,0 0 0,1 0 0,-1 1 0,1-1 0,-1 0 0,0 0 0,1 0 0,-1 0 0,1 0 0,-1 0 0,0 0 0,1 0 0,-1 0 0,-1 0 0,-5 0 0,-164 1 0,-232-7 0,271 6 0,33 5 0,12-4 0,-78-2 0,59-4 0,21 1 0,55 3 0,-38 1 0,23 1 0,44-1 0,-1 0 0,0 0 0,1 1 0,0-1 0,0 0 0,0 1 0,-1-1 0,1 1 0,0-1 0,0 1 0,0-1 0,-1 1 0,1 0 0,1 0 0,-2 0 0,1 0 0,1-1 0,-1 1 0,0 0 0,0 0 0,1 0 0,-1 0 0,0 1 0,1-1 0,-1 1 0,0 0 0,0-1 0,0 2 0,1-2 0,-1 1 0,1 0 0,-1 0 0,1 0 0,0 0 0,0 0 0,0 0 0,0 0 0,1 0 0,-1 0 0,1 0 0,0 2 0,-1-4 0,1 1 0,0-1 0,-1 1 0,0-1 0,1 1 0,-1-1 0,1 1 0,0-1 0,0 0 0,-1 1 0,1-1 0,0 0 0,-1 0 0,1 1 0,0-1 0,0 0 0,-1 0 0,1 0 0,0 0 0,0 0 0,-1 0 0,2 0 0,22-1 0,-15 1 0,268-4 0,-84 7 0,-137-1 0,-21-2 0,41 6 0,-47-4 0,0-1 0,35-2 0,-12 0 0,22 6 0,2-1 0,249-4 0,-252-4 0,-27 0 0,-46 5 0,1-1 0,-1 0 0,1 0 0,-1 0 0,1 0 0,-1 0 0,0 0 0,1 1 0,0-1 0,-1 0 0,0 0 0,1 1 0,-1-1 0,0 1 0,0-1 0,1 0 0,-1 1 0,1-1 0,-1 0 0,0 1 0,0-1 0,1 0 0,-1 1 0,0-1 0,0 1 0,0-1 0,0 0 0,0 1 0,0-1 0,0 1 0,0-1 0,0 0 0,0 1 0,0-1 0,0 1 0,0 21 0,0-17 0,0 2 0,0-7 0,0 1 0,0-1 0,0 1 0,0-1 0,0 1 0,0 0 0,0-1 0,0 1 0,0-1 0,0 1 0,0-1 0,0 1 0,0-1 0,0 1 0,0-1 0,0 1 0,0-1 0,-1 0 0,1 1 0,0-1 0,0 1 0,-1-1 0,1 0 0,-1 1 0,1 0 0,0-1 0,-1 0 0,1 1 0,-1-1 0,1 0 0,-1 1 0,1-1 0,-1 0 0,1 0 0,-1 0 0,0 1 0,1-1 0,0 0 0,-1 0 0,1 0 0,-1 0 0,0 0 0,1 0 0,-1 0 0,1 0 0,-1 0 0,0 0 0,1 0 0,-1 0 0,0 0 0,-264 0 0,120-1 0,48-4 0,-259 4 0,177 2 0,82-5 0,57 4 0,-41-4 0,50 3 0,-44 1 0,29 0 0,44 0 0,1 0 0,-1 0 0,0 0 0,0 0 0,0 1 0,1-1 0,-1 0 0,0 1 0,1-1 0,-1 1 0,1-1 0,-1 1 0,1 0 0,-1-1 0,1 1 0,-1 0 0,1 0 0,-3 1 0,3 0 0,0 0 0,0-1 0,0 1 0,0 0 0,1 0 0,-1-1 0,0 1 0,1 0 0,0-1 0,-1 2 0,1-2 0,0 1 0,0 0 0,1 3 0,-1 4 0,-1-7 0,1 0 0,0 0 0,0 0 0,1 0 0,-1 0 0,0 0 0,2 3 0,-2-5 0,0 1 0,1-1 0,-1 1 0,0-1 0,1 1 0,0-1 0,-1 1 0,1-1 0,-1 1 0,1-1 0,0 0 0,-1 1 0,1 0 0,-1-1 0,1 0 0,0 0 0,-1 1 0,1-1 0,-1 0 0,2 0 0,-2 0 0,1 0 0,-1 0 0,1 0 0,0 0 0,0 0 0,1 0 0,120 1 0,99-3 0,-120-2 0,-209-3 0,35 1 0,21 2 0,-35-1 0,-16 5 0,126 1 0,23 3 0,8 2 0,99-4 0,98 7 0,-44-5 0,-136-3 0,76-2 0,-99-3 0,27 0 0,-54 3 0,21-3 0,-22 2 0,22 0 0,17 3 0,70-2 0,-65-7 0,-64 8 0,1 0 0,-1 0 0,1 0 0,-1 0 0,1 0 0,0 0 0,-1 1 0,0-1 0,1 0 0,-1 0 0,1 0 0,-1 1 0,1-1 0,-1 0 0,1 1 0,-1-1 0,0 0 0,0 0 0,1 1 0,0-1 0,-1 1 0,0-1 0,0 0 0,0 1 0,1 0 0,-1-1 0,0 0 0,0 1 0,0-1 0,0 1 0,0-1 0,0 1 0,0-1 0,1 1 0,-2 0 0,1 23 0,-1-13 0,2-10 0,-1 0 0,0 0 0,0 0 0,1 1 0,0-1 0,-1 0 0,1 0 0,-1 0 0,1-1 0,0 1 0,-1 0 0,1 0 0,1 1 0,4 4 0,-6-6 0,0 0 0,0 0 0,0 0 0,0 0 0,0 0 0,0 0 0,0 0 0,0 0 0,0 0 0,0 1 0,0-1 0,0 0 0,0 0 0,0 0 0,0 0 0,0 0 0,0 0 0,0 0 0,0 0 0,0 0 0,0 1 0,0-1 0,0 0 0,0 0 0,0 0 0,0 0 0,0 1 0,0-1 0,0 0 0,0 0 0,-1 0 0,1 0 0,0 0 0,0 0 0,0 0 0,0 0 0,0 0 0,-1 0 0,1 0 0,0 0 0,0 0 0,0 0 0,0 0 0,0 1 0,-9 0 0,-8 0 0,16-1 0,-95 0 0,-92-1 0,63-8 0,-120 4 0,149 6 0,-352-1 0,361 5 0,58-6 0,7 0 0,-1 2 0,0-1 0,-28 6 0,50-6 0,-3 1 0,0 0 0,0 0 0,1 0 0,-2 0 0,-3 2 0,7-3 0,0 1 0,0 0 0,0 0 0,1-1 0,-2 1 0,2 0 0,-1-1 0,1 1 0,-1 0 0,0 0 0,1-1 0,-1 1 0,1 0 0,-1 0 0,1 0 0,-1 0 0,1 0 0,0 0 0,0 0 0,0 0 0,-1 0 0,1-1 0,0 3 0,0-2 0,0 0 0,0 0 0,0 0 0,0 0 0,0-1 0,0 1 0,0 1 0,0-2 0,1 1 0,-1 0 0,0 0 0,0 0 0,1 0 0,0-1 0,-1 1 0,0 0 0,1 1 0,1-2 0,0 1 0,-1-1 0,1 0 0,0 1 0,-1-1 0,1 0 0,0 0 0,-1 0 0,1 0 0,3 0 0,152 0 0,29-1 0,11-2 0,-34 1 0,25-2 0,-42 0 0,166 4 0,-233 4 0,-69-4 0,-5 0 0,0 0 0,0 0 0,0 0 0,0 0 0,0 1 0,0 0 0,9 2 0,-13-2 0,0-1 0,0 1 0,0 0 0,0 0 0,0 0 0,0 0 0,-1 0 0,2-1 0,-2 1 0,1 0 0,-1 0 0,1 1 0,0-1 0,-1 2 0,7 18 0,-7-17 0,0-4 0,1 1 0,-1-1 0,0 0 0,0 1 0,0-1 0,0 0 0,0 1 0,0-1 0,0 0 0,0 1 0,0-1 0,0 0 0,0 1 0,0-1 0,0 0 0,-1 1 0,1-1 0,0 1 0,0-1 0,0 0 0,0 1 0,0-1 0,-1 0 0,1 0 0,0 1 0,0-1 0,-1 0 0,0 1 0,0-1 0,1 0 0,-2 1 0,2-1 0,-1 0 0,0 0 0,0 0 0,0 0 0,0 0 0,0 0 0,0 0 0,0 0 0,-1 0 0,-30-8 0,27 6 0,-5 0 0,1 1 0,-1-1 0,0 2 0,1-1 0,-1 1 0,-13 2 0,-9-1 0,-1108-1 0,1060 5 0,-45-1 0,124-4 0,-1 0 0,1 0 0,0 0 0,0 0 0,0 0 0,0 0 0,0 0 0,-1 1 0,2-1 0,-1 0 0,-1 1 0,2-1 0,-1 0 0,-1 1 0,2-1 0,-1 1 0,0 0 0,0-1 0,0 1 0,1-1 0,-2 1 0,2 0 0,-1 0 0,1 0 0,-1 0 0,0-1 0,1 1 0,-1 0 0,1 0 0,0 0 0,-1 0 0,1 0 0,0-1 0,-1 2 0,1-1 0,0 0 0,0 0 0,0 0 0,0-1 0,0 3 0,1-3 0,0 1 0,0 0 0,-1-1 0,1 1 0,0-1 0,0 1 0,-1-1 0,2 1 0,-2-1 0,1 0 0,0 1 0,0-1 0,0 0 0,0 0 0,0 0 0,0 0 0,1 1 0,19 0 0,-19-1 0,-1 1 0,70 3 0,139-6 0,-21-15 0,-5 10 0,-29 8 0,60-2 0,-150-2 0,95-3 0,-156 6 0,25 0 0,0 0 0,-1 2 0,37 6 0,-55-6 0,0-1 0,0-1 0,0 1 0,11-2 0,20 1 0,-40 1 0,0 0 0,1-1 0,-1 1 0,0-1 0,0 1 0,0 0 0,-1-1 0,2 1 0,-2 0 0,2 0 0,-2-1 0,1 1 0,-1 1 0,2-1 0,-2 0 0,0 0 0,1-1 0,-1 1 0,1 0 0,-1 0 0,1 3 0,0-2 0,-1-1 0,1 1 0,-1 0 0,1 0 0,-1 0 0,0 0 0,0-1 0,0 2 0,0-2 0,0 1 0,0 0 0,-2 3 0,2-5 0,-1 1 0,0 0 0,0-1 0,1 1 0,-1-1 0,0 0 0,0 1 0,0-1 0,1 1 0,-2-1 0,2 0 0,-2 0 0,2 1 0,-1-1 0,0 0 0,0 0 0,0 0 0,0 0 0,-1 0 0,-23 0 0,18-1 0,-593 0 0,314 2 0,245-1 0,-12 1 0,-83-9 0,106 5 0,0 2 0,-36 2 0,11 0 0,35-1 0,6-1 0,-1 1 0,0 1 0,1 0 0,-26 5 0,33-5 0,0 0 0,0 0 0,-12 0 0,14-1 0,-1 0 0,0 1 0,0-1 0,0 1 0,-9 2 0,14-3 0,0 1 0,0-1 0,0 1 0,0-1 0,0 1 0,1 0 0,-1 0 0,0 0 0,0-1 0,1 1 0,-1 0 0,0-1 0,1 1 0,-1 0 0,1 0 0,0 0 0,-1 0 0,0 0 0,1 0 0,0 0 0,0 0 0,0 0 0,0 1 0,-1-1 0,1 0 0,0 0 0,0-1 0,0 1 0,1-1 0,-1 1 0,0 0 0,0-1 0,0 1 0,0-1 0,1 1 0,-1 0 0,1-1 0,-1 1 0,0-1 0,0 1 0,1 0 0,-1-1 0,1 1 0,0-1 0,-1 1 0,0-1 0,1 0 0,-1 1 0,1-1 0,0 0 0,0 1 0,-1-1 0,1 0 0,0 0 0,-1 1 0,1-1 0,-1 0 0,2 0 0,-1 0 0,16 0 0,-1 0 0,25-4 0,-21 1 0,24 1 0,-29 2 0,315-4 0,101-1 0,-316 5 0,-16 7 0,2 0 0,95-3 0,-170-5 0,43-6 0,-66 6 0,0 1 0,0-1 0,0 1 0,0 0 0,1 0 0,-1 0 0,0 1 0,0-1 0,0 1 0,6 1 0,-8-1 0,1 0 0,-1-1 0,1 1 0,-1 0 0,0 0 0,0 0 0,1 0 0,-1 0 0,0 1 0,0-1 0,0 0 0,0 0 0,0 1 0,0-1 0,0 0 0,0 1 0,-1 0 0,1-1 0,-1 0 0,1 4 0,-1-5 0,0 1 0,0-1 0,0 1 0,0-1 0,0 1 0,-1-1 0,1 1 0,0-1 0,0 1 0,0-1 0,0 1 0,-1-1 0,1 1 0,0-1 0,0 1 0,-1-1 0,0 0 0,1 1 0,0 0 0,-1-1 0,1 0 0,0 1 0,-1-1 0,0 0 0,1 1 0,-1-1 0,1 0 0,-1 0 0,0 0 0,1 1 0,-1-1 0,1 0 0,-1 0 0,0 0 0,1 0 0,-1 0 0,1 0 0,-1 0 0,0 0 0,-31 0 0,25 0 0,-674-1 0,355 2 0,-13-1 0,253 4 0,62-5 0,16 1 0,0-1 0,-1 1 0,0 1 0,-11 1 0,18-1 0,0 0 0,0 0 0,1 0 0,-1 0 0,0 0 0,0 1 0,1-1 0,0 1 0,-1-1 0,-1 3 0,2-3 0,0 0 0,0 1 0,0-1 0,0 0 0,0 0 0,1 0 0,-1 1 0,1-1 0,-1 1 0,0-1 0,1 0 0,0 0 0,-1 1 0,1 2 0,1-3 0,-1-1 0,0 1 0,1-1 0,0 1 0,-1-1 0,0 1 0,1-1 0,-1 1 0,1-1 0,0 0 0,-1 1 0,1-1 0,-1 0 0,2 1 0,-2 0 0,1-1 0,-1 0 0,1 0 0,0 0 0,1 1 0,21 1 0,-9 0 0,3 0 0,-1 1 0,0-2 0,1 0 0,-1-1 0,17-1 0,8 0 0,70 2 0,119-2 0,-141-8 0,-62 5 0,47-1 0,761 5 0,-832 1 0,1-1 0,0 1 0,-1-1 0,1 1 0,-1 0 0,1 0 0,4 2 0,-8-3 0,2 1 0,-2-1 0,1 0 0,0 0 0,0 1 0,0-1 0,-1 1 0,1-1 0,0 0 0,0 1 0,-1-1 0,1 1 0,0 0 0,-1-1 0,1 1 0,-1-1 0,1 2 0,-1-2 0,1 1 0,-1 0 0,0-1 0,1 1 0,-1 0 0,0-1 0,0 1 0,0 0 0,0 0 0,0 0 0,1 0 0,-1 0 0,-1-1 0,1 1 0,0 1 0,-1-1 0,1 0 0,-2 0 0,1 1 0,0-1 0,0-1 0,0 1 0,0 0 0,-1 0 0,1 0 0,0-1 0,0 1 0,-1-1 0,1 1 0,-1-1 0,1 1 0,-1 0 0,-2-1 0,-28 5 0,-168-5 0,-183-9 0,250 5 0,-221-1 0,310 5 0,-45 0 0,29 5 0,-71 3 0,18-3 0,102-5 0,6-1 0,0 1 0,1 1 0,-1-1 0,0 0 0,0 1 0,-5 1 0,9-1 0,1-1 0,-2 0 0,2 1 0,-1-1 0,0 1 0,0-1 0,0 1 0,1-1 0,-1 1 0,0-1 0,1 1 0,-1 0 0,1-1 0,-1 1 0,0 0 0,1 0 0,-1 0 0,1-1 0,0 1 0,-1 0 0,1 0 0,0-1 0,-1 1 0,1 0 0,0 0 0,0 0 0,0 0 0,0 0 0,0 0 0,0 0 0,0-1 0,1 1 0,-1 0 0,0 0 0,1 1 0,2 7 0,-1-2 0,0 0 0,-1-1 0,0 1 0,0 10 0,-1-16 0,0 0 0,0 0 0,0 0 0,0 0 0,0 0 0,1 0 0,-1 0 0,1 0 0,-1 0 0,0 1 0,1-1 0,-1-1 0,0 1 0,1 0 0,0 0 0,0 0 0,-1 0 0,1-1 0,0 1 0,0 0 0,-1 0 0,2 0 0,-2-1 0,1 1 0,1-1 0,-2 1 0,1-1 0,1 1 0,-1-1 0,0 0 0,0 1 0,2-1 0,4 1 0,0 0 0,-1-1 0,1 0 0,13-1 0,-1 0 0,86-3 0,194 4 0,-220 4 0,67 1 0,362-5 0,-457 4 0,0 1 0,-26-5 0,-15 1 0,0-1 0,0 0 0,20-2 0,-10-4 0,9 0 0,-1 4 0,47 3 0,-46 0 0,35-2 0,-64 1 0,1 0 0,0 0 0,-1-1 0,1 1 0,-1 0 0,1 0 0,0 0 0,-1-1 0,0 1 0,1 0 0,-1 0 0,1-1 0,0 1 0,-1 0 0,0-1 0,1 1 0,-1 0 0,0-1 0,1 1 0,-1-1 0,1 0 0,-1 1 0,0-1 0,0 1 0,1-1 0,-1 1 0,0 0 0,0-1 0,0 1 0,0-1 0,0 1 0,0-1 0,0 0 0,0 1 0,0-1 0,0 1 0,0-1 0,0 0 0,0 1 0,0-1 0,-1 1 0,1-1 0,-2-4 0,1 0 0,-2-1 0,-2-5 0,2 6 0,-1-4 0,4 7 0,0 1 0,-1 0 0,0 0 0,1-1 0,-1 1 0,1 0 0,-1-1 0,0 1 0,-2-2 0,3 3 0,-1 0 0,0-1 0,0 1 0,1 0 0,-1 0 0,0-1 0,0 1 0,1 0 0,-1 0 0,0 0 0,0 0 0,0 0 0,1 0 0,-1 0 0,0 0 0,0 0 0,1 0 0,-2 1 0,2-1 0,-1 0 0,1 0 0,-2 1 0,2-1 0,-2 1 0,-10 2 0,0 0 0,0 0 0,0-1 0,0-1 0,0 1 0,0-1 0,-1-1 0,1 0 0,-1-1 0,1-1 0,-14-2 0,-16-2 0,1 2 0,-80-1 0,22 3 0,-110-6 0,133 7 0,-73-4 0,-285 4 0,221 2 0,210-1 0,0 0 0,1 0 0,-1 1 0,0-1 0,1 1 0,-1-1 0,1 1 0,-1 0 0,-4 1 0,6-1 0,1-1 0,-1 0 0,1 1 0,-1 0 0,0-1 0,1 1 0,-1-1 0,1 0 0,0 1 0,-1-1 0,0 1 0,1 0 0,0-1 0,0 1 0,-1-1 0,1 1 0,0-1 0,0 1 0,0 0 0,-1 0 0,1-1 0,0 1 0,0 0 0,0-1 0,0 1 0,0-1 0,0 1 0,1 0 0,-1-1 0,0 1 0,0-1 0,0 1 0,0 0 0,1-1 0,-1 1 0,0 0 0,1-1 0,-1 1 0,2 0 0,0 1 0,1 0 0,0-1 0,0 1 0,0 0 0,0-1 0,0 0 0,0 0 0,0 0 0,0 0 0,0 1 0,6-1 0,7 3 0,-4-1 0,1 0 0,-1-1 0,1-1 0,0 0 0,0 0 0,13-1 0,27 2 0,133 1 0,-105-5 0,21 2 0,108 1 0,-180 0 0,214 1 0,-82-6 0,-114 4 0,47 1 0,-70 3-1365</inkml:trace>
</inkml:ink>
</file>

<file path=ppt/ink/ink9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47"/>
    </inkml:context>
    <inkml:brush xml:id="br0">
      <inkml:brushProperty name="width" value="0.1" units="cm"/>
      <inkml:brushProperty name="height" value="0.1" units="cm"/>
      <inkml:brushProperty name="color" value="#00A0D7"/>
      <inkml:brushProperty name="ignorePressure" value="1"/>
    </inkml:brush>
  </inkml:definitions>
  <inkml:trace contextRef="#ctx0" brushRef="#br0">21 46,'23'48,"-18"-37,-4-9,-1-3,-49-105,186 403,-136-292</inkml:trace>
</inkml:ink>
</file>

<file path=ppt/ink/ink9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48"/>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1,'1798'0,"-1789"0</inkml:trace>
</inkml:ink>
</file>

<file path=ppt/ink/ink9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49"/>
    </inkml:context>
    <inkml:brush xml:id="br0">
      <inkml:brushProperty name="width" value="0.1" units="cm"/>
      <inkml:brushProperty name="height" value="0.1" units="cm"/>
      <inkml:brushProperty name="color" value="#00A0D7"/>
      <inkml:brushProperty name="ignorePressure" value="1"/>
    </inkml:brush>
  </inkml:definitions>
  <inkml:trace contextRef="#ctx0" brushRef="#br0">0 1,'2044'0,"-2039"0</inkml:trace>
</inkml:ink>
</file>

<file path=ppt/ink/ink9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50"/>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1,'1856'0,"-1851"0</inkml:trace>
</inkml:ink>
</file>

<file path=ppt/ink/ink9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51"/>
    </inkml:context>
    <inkml:brush xml:id="br0">
      <inkml:brushProperty name="width" value="0.1" units="cm"/>
      <inkml:brushProperty name="height" value="0.1" units="cm"/>
      <inkml:brushProperty name="color" value="#00A0D7"/>
      <inkml:brushProperty name="ignorePressure" value="1"/>
    </inkml:brush>
  </inkml:definitions>
  <inkml:trace contextRef="#ctx0" brushRef="#br0">1 0,'9269'0,"-9263"0</inkml:trace>
</inkml:ink>
</file>

<file path=ppt/ink/ink9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52"/>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1,'11'570,"-11"-568</inkml:trace>
</inkml:ink>
</file>

<file path=ppt/ink/ink9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53"/>
    </inkml:context>
    <inkml:brush xml:id="br0">
      <inkml:brushProperty name="width" value="0.1" units="cm"/>
      <inkml:brushProperty name="height" value="0.1" units="cm"/>
      <inkml:brushProperty name="color" value="#00A0D7"/>
    </inkml:brush>
  </inkml:definitions>
  <inkml:trace contextRef="#ctx0" brushRef="#br0">1918 309 24575,'0'2'0,"1"0"0,0 0 0,0 1 0,0-1 0,0 0 0,0 0 0,1-1 0,2 4 0,3 7 0,-2-4 0,0 0 0,1 1 0,-1-1 0,1-1 0,1 0 0,-1 1 0,10 6 0,-16-14 0,0 0 0,-1 0 0,1 0 0,0 0 0,0 0 0,0 0 0,0 0 0,0-1 0,0 1 0,0 0 0,0 0 0,0 0 0,0 0 0,0 0 0,0 0 0,0 0 0,0 0 0,0 0 0,0 0 0,0 0 0,0 0 0,0 0 0,0 0 0,0-1 0,0 1 0,0 0 0,0 0 0,0 0 0,0 0 0,0 0 0,0 0 0,0 0 0,1 0 0,-1 0 0,0 0 0,0 0 0,0 0 0,0 0 0,0 0 0,0 0 0,0 0 0,0 0 0,0 0 0,0 0 0,0 0 0,0 0 0,0 0 0,0 0 0,0-1 0,0 1 0,0 0 0,1 0 0,-1 0 0,0 0 0,0 0 0,0 0 0,0 0 0,0 1 0,0-1 0,1 0 0,-1 0 0,0 0 0,0 0 0,0 0 0,0 0 0,0 0 0,0 0 0,-2-9 0,-2 5 0,2 16 0,3-7 0,0 1 0,0-1 0,1 0 0,1 0 0,-2 1 0,2-1 0,0 0 0,0 0 0,6 7 0,10 19 0,-15-25 0,-4-5 0,1 0 0,0 0 0,-1 0 0,0 0 0,1 0 0,-1 0 0,0 0 0,0 0 0,0 0 0,1 1 0,-1-1 0,-1 0 0,1-1 0,0 0 0,0 1 0,-1-1 0,1 0 0,0 1 0,-1-1 0,0 0 0,1 0 0,0 1 0,-1-1 0,1 0 0,0 0 0,-1 1 0,0-1 0,1 0 0,-1 0 0,1 0 0,0 0 0,-1 0 0,0 0 0,1 0 0,-1 0 0,1 0 0,-1 0 0,1 0 0,-2 0 0,-16 1 0,-24 2 0,26-1 0,1 0 0,-1-1 0,0 0 0,1-1 0,-1 0 0,-18-3 0,-41-3 0,42 1 0,19 2 0,-1 1 0,-24-1 0,-29-3 0,58 6 0,0-1 0,-18-3 0,18 2 0,0 0 0,-20 0 0,11 2 0,10 0 0,1 0 0,0 0 0,-1 1 0,1 0 0,0 0 0,-12 3 0,13-2 0,0-1 0,-1 0 0,1 0 0,-1 0 0,1-1 0,-11 0 0,8-1 0,0 2 0,-16 1 0,-52 4 0,56-4 0,0 0 0,-39-3 0,15 0 0,-483 1 0,432-6 0,19 3 0,29 1 0,-134 1 0,94 2 0,87-1 0,1 0 0,-1-1 0,1 1 0,0 0 0,-1 0 0,1-1 0,0 1 0,-1 0 0,1-1 0,0 1 0,0-1 0,0 0 0,-1 1 0,1-1 0,1 0 0,-2 0 0,1 0 0,1 1 0,-2-1 0,2 0 0,-1 0 0,0 0 0,0 0 0,1-1 0,-1 1 0,1 0 0,-1 0 0,1 0 0,-1 0 0,1 0 0,0 0 0,0-3 0,-1-4 0,-1 0 0,2-1 0,2-14 0,-2 8 0,7-52 0,-7 58 0,1 0 0,4-16 0,1-5 0,1-66 0,-7 66 0,0-34 0,-2 59 0,1 0 0,0 0 0,-1 1 0,0-1 0,0 1 0,-1-1 0,1 1 0,-1-1 0,0 1 0,0 0 0,-7-7 0,10 11 0,0 0 0,0 0 0,0 0 0,0 0 0,0 0 0,0 0 0,0 0 0,-1 0 0,1 0 0,0 0 0,0 0 0,0 0 0,0 0 0,0 0 0,0 0 0,0 0 0,0 0 0,0 0 0,0 0 0,0 0 0,0 0 0,0 0 0,0 0 0,0 0 0,-1 0 0,1 0 0,0 0 0,0 0 0,0 0 0,0 0 0,0 0 0,0 0 0,0 0 0,-1 0 0,1 0 0,0 0 0,0 0 0,0 0 0,0 0 0,0 0 0,0 0 0,0 0 0,0 0 0,0 1 0,0-1 0,0 0 0,0 0 0,0 0 0,0 0 0,0 0 0,0 0 0,0 0 0,0 0 0,0 0 0,0 0 0,0 0 0,0 0 0,0 0 0,0 0 0,0 1 0,-1 7 0,0 8 0,7 85 0,-6-96 0,1 14 0,2 1 0,0-1 0,9 29 0,-12-72 0,1 9 0,-2-20 0,2-41 0,1 67 0,-1 0 0,6-11 0,1-7 0,-7 24 0,-1 0 0,1 0 0,0 0 0,0 0 0,0 1 0,1-2 0,-1 2 0,4-6 0,-4 7 0,1 0 0,-2 0 0,1 1 0,1-1 0,-1 0 0,1 0 0,-1 1 0,1-2 0,-1 2 0,0-1 0,1 1 0,0 0 0,-1-1 0,1 1 0,-1 0 0,1-1 0,-1 1 0,1 0 0,-1 0 0,3 0 0,10 1 0,0-1 0,0 2 0,1 0 0,14 3 0,-13-1 0,29 1 0,-21-3 0,-16 0 0,18 1 0,36 0 0,5 3 0,30-6 0,-215-12 0,109 12 0,-1-2 0,-15-2 0,25 4 0,0 0 0,0 0 0,1 0 0,-1 0 0,0 0 0,0 0 0,0 0 0,0 0 0,0 0 0,0 0 0,0 0 0,0 0 0,0 0 0,0 0 0,0 0 0,0 0 0,0 0 0,0 0 0,0 0 0,0 0 0,0 0 0,0 0 0,0 0 0,0 0 0,0 0 0,0-1 0,0 1 0,0 0 0,0 0 0,0 0 0,0 0 0,0 0 0,0 0 0,0 0 0,0 0 0,0 0 0,0 0 0,0 0 0,0 0 0,0 0 0,0 0 0,0 0 0,0 0 0,0 0 0,0 0 0,0 0 0,0 0 0,0 0 0,0 0 0,0 0 0,0 0 0,0 0 0,0 0 0,0 0 0,7-2 0,11 0 0,89-3 0,49 4 0,-82 2 0,747-1 0,-758 6 0,-29-7 0,46 2 0,-78-1 0,-2 0 0,1 1 0,0-1 0,0 0 0,0 0 0,-1 1 0,1-1 0,0 1 0,0-1 0,-1 0 0,1 1 0,0-1 0,0 1 0,-1 0 0,1-1 0,-1 1 0,1-1 0,-1 1 0,1 0 0,-1 0 0,0-1 0,1 1 0,0 1 0,6 23 0,-3-10 0,10 29 0,-6-23 0,2-1 0,0 0 0,16 22 0,27 30 0,-46-61 0,-1-1 0,-1 0 0,0 1 0,6 19 0,6 15 0,1 0 0,-17-42 0,0-1 0,0 0 0,0 0 0,0 1 0,-1 0 0,1-1 0,-1 0 0,1 1 0,-1 5 0,0-7 0,0-1 0,0 1 0,-1 0 0,1-1 0,0 1 0,-1 0 0,1 0 0,0-1 0,0 1 0,-1 0 0,1 0 0,0 0 0,-1-1 0,0 1 0,1-1 0,-1 1 0,1 0 0,-1-1 0,0 1 0,1-1 0,-1 1 0,1-1 0,-1 0 0,0 1 0,0-1 0,1 0 0,-2 1 0,2-1 0,-1 1 0,0-1 0,0 0 0,0 0 0,-1 0 0,-88-1 0,51-4 0,29 3 0,0 0 0,-19 0 0,23 1 0,1 1 0,0-1 0,-1 1 0,1-1 0,-1 0 0,1-1 0,-9-3 0,9 4 0,-5-2 0,0 1 0,0 0 0,-1 1 0,-16 0 0,16 0 0,-139 0 0,80 2 0,-20 4 0,-213-5 0,289 1 0,-28 4 0,27-3 0,-27 2 0,-41-4 0,-92-1 0,137-5 0,30 5 0,-1-1 0,0 1 0,-10 0 0,6 0 0,-1 0 0,0-1 0,-21-5 0,22 4 0,-1-1 0,1 2 0,-26-1 0,-247 4 0,284-1 0,1 0 0,-1-1 0,1 1 0,0 0 0,0 0 0,0 0 0,-1-1 0,1 1 0,-1-1 0,1 1 0,0-1 0,0 1 0,0-1 0,-1 0 0,2 0 0,-1 1 0,-1-1 0,2 0 0,-1 0 0,0 0 0,0 1 0,0-1 0,1 0 0,-1-1 0,0 1 0,1 0 0,-1 0 0,1 0 0,-1 0 0,1 0 0,-1 0 0,1-3 0,-1-4 0,0 0 0,1 1 0,0-1 0,1-9 0,0 0 0,-1-229 0,5 217 0,-5 26 0,1 0 0,-1 1 0,1-1 0,0 1 0,0 0 0,1 0 0,-1 0 0,1-1 0,2-2 0,-3 4 0,-1 1 0,1-1 0,-1 0 0,1 1 0,-1-1 0,1 1 0,0-1 0,-1 1 0,1 0 0,-1-1 0,1 1 0,0 0 0,0 0 0,-1-1 0,1 1 0,0 0 0,-1 0 0,1 0 0,0 0 0,0 0 0,-1 0 0,1 0 0,0 0 0,0 0 0,0 0 0,-1 0 0,1 0 0,0 0 0,-1 0 0,1 1 0,0-1 0,0 0 0,-1 0 0,1 1 0,-1-1 0,1 0 0,0 1 0,-1-1 0,1 1 0,0-1 0,-1 1 0,1 0 0,0 0 0,0 1 0,0-1 0,1 1 0,-1 1 0,0-1 0,0 0 0,0 0 0,-1 0 0,1 0 0,0 0 0,-1 0 0,1 5 0,-3 40 0,3 57 0,6-42 0,-5-40 0,1 23 0,-3-42 0,0 2 0,0 0 0,0 0 0,1 0 0,-1 0 0,4 8 0,-3-11 0,-1-1 0,0 0 0,1 0 0,0 0 0,0 0 0,-1 0 0,1 0 0,0 0 0,0 1 0,0-1 0,0-1 0,0 1 0,0 0 0,1 0 0,-1-1 0,0 1 0,0 0 0,0-1 0,1 1 0,-1-1 0,1 0 0,-1 1 0,0 0 0,1-1 0,-1 0 0,0 0 0,1 0 0,2 0 0,-1 0 0,0 1 0,1-1 0,0 0 0,-1-1 0,0 1 0,1 0 0,4-2 0,-7 1 0,0 1 0,0 0 0,0-1 0,-1 1 0,1-1 0,0 1 0,0-1 0,-1 1 0,1-1 0,0 1 0,-1-1 0,1 1 0,-1-1 0,1 0 0,-1 0 0,1 0 0,-1 1 0,0-1 0,1 0 0,-1 0 0,0 1 0,0-1 0,0 0 0,1 0 0,-1 1 0,0-2 0,0 2 0,-1-2 0,-6-89 0,6 81 0,0 0 0,0 0 0,-6-16 0,4 17 0,1-1 0,0 0 0,-1-17 0,3 11 0,2 2 0,-2 0 0,-1 0 0,0 1 0,-1-1 0,-6-20 0,8 34 0,0 0 0,0 0 0,0 0 0,0 0 0,0 0 0,0 0 0,0-1 0,0 1 0,0 0 0,0 0 0,0 0 0,0 0 0,0 0 0,0 0 0,0 0 0,0 0 0,0-1 0,0 1 0,0 0 0,0 0 0,0 0 0,0 0 0,0 0 0,0 0 0,0 0 0,0 0 0,0 0 0,0 0 0,-1 0 0,1 0 0,0 0 0,0 0 0,0 0 0,0 0 0,0 0 0,0 0 0,0 0 0,0 0 0,0 0 0,0 0 0,0 0 0,0 0 0,0 0 0,0 0 0,0 0 0,0 0 0,0 0 0,0 0 0,0 0 0,-1 0 0,1 0 0,0 0 0,0 0 0,0 0 0,0 0 0,0 0 0,0 0 0,0 0 0,0 0 0,0 0 0,0 0 0,0 0 0,0 0 0,0 0 0,-3 6 0,1 7 0,-1 170 0,5-100 0,-2-76 0,1-1 0,0 1 0,1 0 0,0 0 0,0-1 0,4 8 0,-6-13 0,1-1 0,-1 1 0,2-1 0,-2 1 0,1 0 0,0-1 0,0 1 0,-1-1 0,1 0 0,0 1 0,0 0 0,0-1 0,0 0 0,0 0 0,0 1 0,0-1 0,0 0 0,0 0 0,0 0 0,1 0 0,25 0 0,-19-1 0,7 2 0,-11-1 0,1 0 0,-1 0 0,0 0 0,0 0 0,1-1 0,6-1 0,-10 2 0,-1-1 0,1 0 0,-1 1 0,1-1 0,0 1 0,-1-1 0,1 0 0,-1 1 0,1-1 0,-1 0 0,1 1 0,-1-2 0,0 2 0,1-1 0,-1 0 0,0 0 0,0 1 0,0-1 0,0 0 0,0 0 0,0 1 0,0-1 0,0 0 0,0 0 0,0 0 0,0-1 0,-6-22 0,6 23 0,-17-47 0,-1-46 0,6 4 0,9 68 0,2 19 0,-1-2 0,2 1 0,-1 0 0,1 0 0,0 0 0,0-1 0,0 1 0,0 0 0,1 0 0,1-6 0,-2 10 0,0 0 0,0 0 0,1 0 0,-1 0 0,0-1 0,0 1 0,0-1 0,0 1 0,0 0 0,0 0 0,0-1 0,0 1 0,0 0 0,0 0 0,0 0 0,0-1 0,0 1 0,0 0 0,0 0 0,0-1 0,0 1 0,0 0 0,0 0 0,0 0 0,0-1 0,0 1 0,0 0 0,-1 0 0,1-1 0,-9 1 0,5 0 0,-19-1 0,22 1 0,1 0 0,-1 0 0,1 0 0,0 0 0,-1 0 0,1 0 0,0-1 0,0 1 0,-1 0 0,0 0 0,1 0 0,0 0 0,0 0 0,-1 0 0,1 0 0,0-1 0,0 1 0,-1 0 0,1 0 0,0 0 0,-1-1 0,1 1 0,0 0 0,0-1 0,0 1 0,-1 0 0,1 0 0,0-1 0,0 1 0,0 0 0,0-1 0,0 1 0,0 0 0,0 0 0,0-1 0,0 1 0,0 0 0,0-1 0,0 1 0,0 0 0,0 0 0,0-1 0,0 1 0,0 0 0,0 0 0,0-1 0,0 1 0,0 0 0,0-1 0,1 1 0,-1 0 0,0 0 0,0-1 0,0 1 0,0 0 0,1-1 0,-1 1 0,0 0 0,1 0 0,-1 0 0,0-1 0,0 1 0,1 0 0,2-2 0,-1 1 0,1-1 0,0 1 0,-1-1 0,1 1 0,0 0 0,0 0 0,0 0 0,0 0 0,6 0 0,33-3 0,-27 3 0,-11 1 0,1 0 0,-1-1 0,1 1 0,-1 0 0,1 1 0,-1-1 0,1 1 0,-1-1 0,1 1 0,-1 1 0,5 1 0,-32-25 0,22 21 0,-1 0 0,0-1 0,-1 0 0,1 1 0,-1 0 0,1-1 0,-1 1 0,1-1 0,-1 1 0,0 1 0,0-1 0,0 0 0,0 1 0,0-1 0,0 1 0,0 0 0,-4-1 0,-2 2 0,0-1 0,0 1 0,0 0 0,0 1 0,0 0 0,0 1 0,1-1 0,0 1 0,-1 1 0,-8 4 0,13-6 0,0 0 0,1-1 0,0 2 0,0-1 0,0 1 0,0-1 0,0 0 0,1 2 0,-1-2 0,1 1 0,0 0 0,0 0 0,0 0 0,0 1 0,1-1 0,-1 0 0,1 1 0,0-1 0,0 1 0,0-1 0,1 1 0,0-1 0,-1 1 0,2 6 0,-1-9 0,0-1 0,1 2 0,-1-2 0,0 1 0,1-1 0,-1 1 0,1 0 0,-1-1 0,1 1 0,-1-1 0,1 1 0,0-1 0,-1 1 0,1-1 0,0 1 0,0-1 0,-1 0 0,1 1 0,0-1 0,0 1 0,-1-1 0,1 0 0,0 0 0,0 0 0,0 0 0,-1 1 0,2-1 0,0 0 0,30 0 0,-25 0 0,0-1 0,1 0 0,-2 0 0,1 0 0,1-1 0,-2 1 0,9-4 0,-2 1 0,3 1 0,-1-1 0,1 2 0,1 0 0,28-1 0,-26 3 0,90-5 0,260 5 0,-380-1 0,-1 0 0,2-1 0,-1 1 0,-15-5 0,15 2 0,0 2 0,0 0 0,1 0 0,-20 0 0,-106 2 0,496 0 0,-217 6 0,-11 0 0,-49-1 0,53-5 0,-68 0 0,-8-4 0,-32 2 0,-1-1 0,-14 2 0,1 0 0,27 1 0,-41 0 0,1 0 0,-1 0 0,1 1 0,0-1 0,0 0 0,-1 0 0,1 0 0,0 1 0,-1-1 0,1 0 0,-1 1 0,1-1 0,-1 1 0,1-1 0,-1 0 0,1 1 0,-1 0 0,0-1 0,1 1 0,0-1 0,-1 1 0,0-1 0,0 1 0,0-1 0,1 1 0,-1 0 0,0-1 0,0 1 0,0-1 0,0 1 0,0-1 0,0 2 0,0-1 0,0 0 0,0 0 0,0-1 0,0 1 0,0 0 0,0 0 0,0-1 0,-1 1 0,1 0 0,0 0 0,0-1 0,-1 1 0,0 0 0,1-1 0,0 1 0,-1 0 0,1-1 0,-1 1 0,0-1 0,1 1 0,-1-1 0,1 1 0,-1-1 0,0 0 0,0 1 0,1 0 0,-1-1 0,0 0 0,-1 1 0,-24 1 0,20-2 0,0 0 0,1 0 0,-11 3 0,-3 0 0,0-1 0,-1 0 0,1-1 0,-38-2 0,9 0 0,-172 7 0,-84-12 0,-72 5 0,198 2 0,166-1 0,1 1 0,-19 4 0,2 0 0,22-4 0,0 0 0,1 0 0,-1 1 0,0 0 0,1-1 0,-10 6 0,15-7 0,0 0 0,0 0 0,0 0 0,0 0 0,0 0 0,0 0 0,0 0 0,0 0 0,-1 0 0,1 0 0,0 0 0,0 1 0,0-1 0,0 0 0,0 0 0,0 0 0,0 0 0,0 0 0,0 0 0,0 0 0,0 0 0,0 0 0,-1 0 0,1 0 0,0 0 0,0 1 0,0-1 0,0 0 0,0 0 0,0 0 0,0 0 0,0 0 0,0 0 0,0 0 0,0 0 0,0 0 0,0 1 0,0-1 0,0 0 0,0 0 0,0 0 0,0 0 0,0 0 0,0 0 0,0 0 0,0 0 0,0 0 0,1 1 0,-1-1 0,0 0 0,0 0 0,0 0 0,0 0 0,0 0 0,0 0 0,9 3 0,13-2 0,814-2 0,-707 7 0,364-6 0,-493 0 0,1 0 0,-1 0 0,1 0 0,0 0 0,-1 0 0,1 0 0,0 0 0,0 0 0,-1 0 0,1 0 0,-1 0 0,1 0 0,0 1 0,-1-1 0,1 0 0,-1 0 0,1 1 0,0-1 0,-1 1 0,1-1 0,-1 1 0,0-1 0,1 0 0,0 1 0,-1 0 0,0-1 0,0 1 0,1 0 0,-1-1 0,0 1 0,0-1 0,0 1 0,0 0 0,-1 0 0,1-1 0,0 1 0,0 0 0,0-1 0,0 1 0,-1-1 0,1 1 0,-1 0 0,1-1 0,-1 1 0,-1 2 0,1-1 0,-1 0 0,-1 0 0,2 1 0,-2-1 0,1 0 0,-1-1 0,0 1 0,-4 2 0,-6 0 0,0 0 0,-1-2 0,1 0 0,-1 0 0,-19 0 0,2 1 0,-29 0 0,-59-4 0,42 0 0,-491 1 0,407-6 0,-129 7 0,289-1 0,0 0 0,0 0 0,0 0 0,0 0 0,0 0 0,0 0 0,0 0 0,0 0 0,1 1 0,-1-1 0,0 1 0,0-1 0,0 0 0,0 1 0,1-1 0,-2 1 0,2-1 0,-1 1 0,1-1 0,0 0 0,0 1 0,-1-1 0,1 1 0,0-1 0,0 0 0,0 1 0,0-1 0,-1 1 0,1-1 0,0 0 0,0 1 0,0 0 0,0-1 0,0 1 0,0-1 0,0 0 0,0 1 0,1 0 0,-1 0 0,0 0 0,1 0 0,-1 0 0,1 1 0,0-1 0,-1 0 0,1-1 0,0 1 0,0 0 0,0 0 0,0 0 0,0 0 0,0-1 0,0 1 0,0 0 0,0 0 0,1-1 0,-1 1 0,0-1 0,3 1 0,16 3 0,1-1 0,0 0 0,37-1 0,-41-2 0,346 2 0,-187-3 0,28-5 0,-26 0 0,27 1 0,-59 0 0,-130 4 0,-13 1 0,5 0 0,-1 0 0,1 0 0,11 1 0,-18-1 0,0 0 0,0 0 0,0 0 0,0 1 0,0-1 0,-1 0 0,2 0 0,-2 0 0,1 1 0,0-1 0,0 0 0,0 1 0,0-1 0,-1 1 0,1-1 0,0 1 0,0 0 0,-1-1 0,1 1 0,-1-1 0,1 1 0,0 0 0,-1-1 0,1 1 0,-1 0 0,0-1 0,1 1 0,-1 0 0,1 0 0,-1 0 0,0 0 0,0 0 0,0-1 0,0 1 0,0 0 0,0 0 0,0 1 0,0-1 0,0 0 0,-1 0 0,1 0 0,-1-1 0,1 1 0,-1 0 0,1 0 0,0-1 0,-1 1 0,0 0 0,0-1 0,1 1 0,-1 0 0,0-1 0,1 1 0,-1-1 0,0 1 0,0-1 0,0 1 0,0-1 0,0 0 0,0 1 0,0-1 0,0 0 0,1 0 0,-3 1 0,-3 0 0,0-1 0,0 0 0,-9 0 0,-1 1 0,-59 4 0,-80-5 0,69-1 0,-604 1 0,533 6 0,15 5 0,83-5 0,30-4 0,17-2 0,1 1 0,-1 0 0,1 1 0,0 0 0,-21 6 0,31-8 0,0 1 0,1-1 0,-1 0 0,1 0 0,-1 1 0,0-1 0,1 0 0,-1 1 0,1 0 0,-1-1 0,0 0 0,1 1 0,0-1 0,-1 1 0,1 0 0,0-1 0,0 0 0,-1 0 0,1 1 0,0-1 0,0 0 0,0 0 0,0 0 0,1 1 0,-1-1 0,0 0 0,0 0 0,0 0 0,0 0 0,0 1 0,0-1 0,0 0 0,0 0 0,0 0 0,0 0 0,0 1 0,1-1 0,-1 0 0,0 0 0,0 0 0,0 0 0,0 0 0,0 1 0,1-1 0,1 1 0,0 0 0,-1-1 0,1 1 0,-1 0 0,1-1 0,0 0 0,0 1 0,0-1 0,3 0 0,199 1 0,-97-2 0,1159 1 0,-1266 0 0,1 0 0,0 0 0,-1 0 0,1 0 0,-1 0 0,1 0 0,-1 0 0,1 0 0,-1 0 0,1 0 0,-1 0 0,1 0 0,0 0 0,-1 1 0,0-1 0,1 0 0,-1 0 0,1 0 0,0 1 0,-1-1 0,0 0 0,1 1 0,-1-1 0,0 0 0,1 1 0,-1-1 0,0 1 0,0 0 0,0-1 0,0 0 0,0 1 0,0-1 0,-1 0 0,1 1 0,0-1 0,0 0 0,0 1 0,0-1 0,0 0 0,-1 1 0,1-1 0,0 0 0,0 0 0,-1 1 0,1-1 0,-1 0 0,1 0 0,0 1 0,-1-1 0,0 1 0,0-1 0,1 1 0,-1 0 0,0-1 0,0 0 0,0 1 0,1-1 0,-1 0 0,0 1 0,0-1 0,0 0 0,0 0 0,0 0 0,0 0 0,0 1 0,0-1 0,1 0 0,-2 0 0,2-1 0,-1 1 0,-1 0 0,2 0 0,-1 0 0,0 0 0,0-1 0,0 1 0,0 0 0,0-1 0,1 1 0,-3-2 0,2 1 0,0-1 0,0 0 0,0 1 0,0-2 0,0 2 0,0-1 0,1 0 0,-2-3 0,2 3 0,-1 0 0,0 0 0,0 0 0,1 0 0,-1 0 0,-3-3 0,14 19 0,-1 1 0,-1-1 0,12 31 0,-20-43 0,3 5 0,0 0 0,0 1 0,-1-1 0,0 0 0,-1 1 0,1 10 0,-2-18 0,0 0 0,0 1 0,0-1 0,0 0 0,0 0 0,0 1 0,0-1 0,0 0 0,-1 0 0,1 0 0,0 1 0,0-1 0,0 0 0,0 1 0,0-1 0,0 0 0,-1 0 0,1 0 0,0 1 0,0-1 0,0 0 0,0 0 0,-1 0 0,1 0 0,-1 0 0,1 0 0,0 0 0,0 1 0,0-1 0,-1 0 0,1 0 0,0 0 0,0 0 0,-1 0 0,1 0 0,0 0 0,-1 0 0,1 0 0,0 0 0,0 0 0,-1 0 0,1 0 0,0-1 0,-16-4 0,8 2 0,-19-2 0,1 1 0,-55-1 0,-519 4 0,296 2 0,202-7 0,-2 3 0,51 1 0,19 1 0,10 1 0,-28-3 0,35 1 0,12 2 0,0 0 0,0-1 0,0 1 0,1-1 0,-1 0 0,0 0 0,0-1 0,1 1 0,-6-3 0,9 3 0,1 1 0,-1-1 0,0 1 0,1-1 0,-1 1 0,1-1 0,0 1 0,-1-1 0,0 0 0,1 1 0,0-1 0,-1 0 0,1 0 0,0 1 0,0-1 0,0 0 0,0 1 0,0-1 0,-1 0 0,1 0 0,0 1 0,1-1 0,-1 0 0,0 0 0,0 0 0,0 1 0,0-1 0,0 0 0,1 1 0,0-2 0,0 1 0,-1-1 0,1 1 0,-1 0 0,2 0 0,-2 0 0,1 0 0,1 0 0,-2 0 0,1 0 0,1 0 0,-1 0 0,0 0 0,0 1 0,0-1 0,1 0 0,2 0 0,14-3 0,1 1 0,0 0 0,25 0 0,59 4 0,-40 0 0,99-2 0,166 2 0,-270 1 0,43 1 0,27 3 0,-26 0 0,81-6 0,-93 0 0,-70 3 0,-20-3 0,1 0 0,-1 1 0,1-1 0,0 0 0,0 0 0,-1 1 0,1-1 0,0 0 0,-1 1 0,1-1 0,-1 0 0,0 1 0,1-1 0,0 1 0,-1 0 0,1-1 0,-1 1 0,0-1 0,0 1 0,1-1 0,-1 1 0,1-1 0,-1 1 0,0 0 0,0 0 0,0-1 0,-1 1 0,1-1 0,-1 1 0,1 0 0,0-1 0,-1 0 0,1 1 0,0-1 0,-1 1 0,0-1 0,1 0 0,-1 0 0,1 1 0,-1-1 0,0 0 0,1 0 0,-1 1 0,1-1 0,-1 0 0,0 0 0,0 0 0,-17 3 0,16-3 0,-28 3 0,1-1 0,-39-3 0,13 0 0,-349 5 0,184 2 0,-35-5 0,140-1 0,42 6 0,-3-1 0,69-5-1365</inkml:trace>
</inkml:ink>
</file>

<file path=ppt/ink/ink9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54"/>
    </inkml:context>
    <inkml:brush xml:id="br0">
      <inkml:brushProperty name="width" value="0.1" units="cm"/>
      <inkml:brushProperty name="height" value="0.1" units="cm"/>
      <inkml:brushProperty name="color" value="#00A0D7"/>
    </inkml:brush>
  </inkml:definitions>
  <inkml:trace contextRef="#ctx0" brushRef="#br0">1 500 24575,'0'-6'0,"0"1"0,0 0 0,2-8 0,-1 11 0,0 1 0,-1-1 0,1 0 0,0 0 0,0 0 0,0 1 0,1-1 0,-1 1 0,1-1 0,-1 0 0,4-2 0,-4 3 0,1 0 0,0-2 0,0 2 0,0-1 0,-1 0 0,0 1 0,1-2 0,-1 1 0,0 1 0,0-1 0,0 0 0,0-1 0,-1 1 0,1 0 0,0 0 0,-1-1 0,0 1 0,1 0 0,-1 0 0,0-1 0,-1 1 0,1-4 0,1-2 0,0-1 0,1 0 0,0 1 0,1-1 0,0 1 0,0-1 0,10-14 0,-5 6 0,-5 12 0,-1 0 0,0 1 0,0-1 0,-1 0 0,1 0 0,-1 0 0,-1 0 0,1-1 0,-1-5 0,0 2 0,-1 6 0,1 1 0,0-2 0,0 1 0,0 0 0,1 0 0,-1 0 0,1-1 0,0 1 0,0 0 0,0 0 0,2-4 0,10-26 0,-8 23 0,0 1 0,-1-1 0,-1 0 0,3-15 0,-4 19 0,-2 2 0,1 0 0,0 0 0,0 0 0,1 0 0,0 0 0,0 0 0,2-4 0,-2 6 0,-2 0 0,1 0 0,0-1 0,0 1 0,-1 0 0,1 0 0,-1-1 0,0-2 0,0 3 0,0-1 0,0 1 0,1 0 0,0-1 0,-1 1 0,3-4 0,-3 5 0,0 0 0,1 1 0,-1-1 0,1 0 0,0 1 0,-1-1 0,1 1 0,0-1 0,0 1 0,-1-1 0,1 1 0,0 0 0,0-1 0,0 1 0,-1 0 0,1-1 0,0 1 0,0 0 0,0 0 0,0 0 0,0-1 0,0 1 0,1 0 0,7 1 0,1-1 0,-1 1 0,17 3 0,-15-2 0,-1 0 0,18 1 0,4-3 0,45-1 0,-52-5 0,-20 5 0,-1 0 0,1 0 0,-1 0 0,0 1 0,6-1 0,286 1 0,-225 6 0,77-1 0,330-5 0,-465 1 0,0 0 0,14 3 0,-14-2 0,-1 0 0,18 0 0,-23-3 0,16 1 0,0 1 0,28 3 0,25 1 0,-65-3 0,14 2 0,-19-3 0,-8-1 0,-16 1 0,11-1 0,1 1 0,0-1 0,0 0 0,-1-1 0,-9-1 0,15 2 0,1 0 0,-1 0 0,1 0 0,0 0 0,-1 0 0,1 0 0,0 0 0,0 0 0,-1-1 0,1 1 0,-1 0 0,1 0 0,0 0 0,0 0 0,-1 0 0,1-1 0,0 1 0,0 0 0,0 0 0,-1 0 0,1-1 0,0 1 0,-1-1 0,1 1 0,0 0 0,0 0 0,0-1 0,0 1 0,0 0 0,0 0 0,0-1 0,0 1 0,0 0 0,0-1 0,0 1 0,0 0 0,0 0 0,0-1 0,0 1 0,0 0 0,0-1 0,0 1 0,0 0 0,0 0 0,0-1 0,0 1 0,0 0 0,1 0 0,-1-1 0,0 1 0,1 0 0,-1-1 0,1 0 0,-1 0 0,2 1 0,-2-1 0,1 0 0,1 0 0,-1 1 0,-1-1 0,2 1 0,-1-1 0,0 1 0,0-1 0,3 0 0,7 0 0,0 0 0,22 1 0,-20 0 0,25-2 0,-35 2 0,12-2 0,-25 2 0,-5 2 0,-21 5 0,25-5 0,-1 0 0,0 0 0,-19 0 0,15-1 0,10-1 0,1 1 0,0-1 0,0-1 0,0 1 0,0 0 0,-6-2 0,11 2 0,0 0 0,0 0 0,-1 0 0,1 0 0,0 0 0,-1 0 0,1 0 0,0 0 0,0 0 0,0-1 0,-1 1 0,1 0 0,0 0 0,0-1 0,0 1 0,0 0 0,-1 0 0,1 0 0,0 0 0,0 0 0,-1-1 0,1 1 0,0 0 0,0 0 0,0 0 0,0-1 0,0 1 0,0 0 0,0 0 0,0 0 0,0-1 0,0 1 0,0 0 0,0 0 0,0 0 0,0-1 0,7-6 0,-4 6 0,-1-1 0,1 1 0,0 0 0,0 0 0,5-2 0,13 2 0,1 1 0,31 2 0,-30-1 0,43 3 0,240-4 0,-304 0 0,0 1 0,-1-1 0,1 0 0,0 0 0,0 1 0,-1-1 0,1 1 0,0 0 0,1 0 0,-2-1 0,0 1 0,0 0 0,0-1 0,0 1 0,0-1 0,0 0 0,0 0 0,0 1 0,0-1 0,0 0 0,0 0 0,0 0 0,0 0 0,0 0 0,0 0 0,0 0 0,0 0 0,0 0 0,0 0 0,0-1 0,0 1 0,0 0 0,0-1 0,0 1 0,0 0 0,0-1 0,1-1 0,-2 2 0,0 0 0,1 0 0,-1 0 0,0 0 0,0 0 0,0 0 0,0 0 0,0 0 0,0-1 0,1 1 0,-1 0 0,0 0 0,1 0 0,-1 0 0,0 0 0,0 0 0,0 0 0,0 0 0,0 0 0,1 0 0,-1 0 0,0 0 0,0 0 0,0 0 0,0 0 0,0 0 0,1 1 0,-1-1 0,0 0 0,0 0 0,1 0 0,-1 0 0,3 7 0,-2 16 0,0-3 0,2-7 0,-1-1 0,-1 1 0,0-1 0,-3 25 0,1-4 0,1-30 0,0 0 0,0 0 0,0 0 0,0 0 0,1 0 0,-1-1 0,2 1 0,-2 0 0,1 0 0,1-1 0,1 4 0,-1-2 0,-1 0 0,1 0 0,-1 1 0,0-2 0,2 9 0,-3-7 0,1 0 0,0-1 0,0 1 0,4 6 0,-3-5 0,0 0 0,-1 1 0,0-1 0,1 1 0,-2-1 0,0 1 0,0 0 0,-2 9 0,1 8 0,1-16 0,0-7 0,-1 1 0,1-1 0,0 1 0,0-1 0,0 1 0,0-1 0,0 0 0,1 1 0,-1 0 0,0-1 0,1 0 0,-1 1 0,0-1 0,1 0 0,0 0 0,0 1 0,-1-1 0,2 0 0,-2 0 0,1 1 0,1-1 0,0 1 0,0 0 0,0-1 0,-1 1 0,1-1 0,0 1 0,-1 0 0,0 0 0,1 0 0,-1 0 0,0 0 0,0 0 0,0 0 0,-1 0 0,1 0 0,0 4 0,0 2 0,0 0 0,-1 13 0,0-25 0,-1-1 0,0 0 0,1 0 0,-4-6 0,2 5 0,0 1 0,1-1 0,-1-12 0,1 10 0,1 1 0,-2-1 0,-2-13 0,2 21 0,0 6 0,-2 9 0,4-10 0,-2 3 0,1 0 0,0 1 0,0 11 0,1-17 0,1 1 0,-1-1 0,0 0 0,1 1 0,0-1 0,0 0 0,0 0 0,1 0 0,-1 0 0,1 0 0,3 4 0,-1-3 0,-2-2 0,-1 0 0,1 1 0,0-2 0,-1 2 0,3 3 0,-4-6 0,0 0 0,0 0 0,0 1 0,0-1 0,0 0 0,0 0 0,0 0 0,0 0 0,0 1 0,0-1 0,0 0 0,0 0 0,0 0 0,0 0 0,0 1 0,0-1 0,0 0 0,0 0 0,0 0 0,0 0 0,0 0 0,-1 1 0,1-1 0,0 0 0,0 0 0,0 0 0,-1 0 0,1 0 0,0 0 0,0 1 0,0-1 0,-1 0 0,-12 0 0,-14-4 0,0 1 0,-45-1 0,-32 10 0,-629-6 0,718-1 0,-26-4 0,25 3 0,-21-2 0,-459 3 0,244 3 0,-151-2 0,401 0 0,1 0 0,0 0 0,0 0 0,0 0 0,-1 0 0,2 0 0,-1 0 0,-1 0 0,1-1 0,0 1 0,0-1 0,0 1 0,-1-1 0,1 0 0,1 1 0,0-1 0,0 0 0,0 1 0,-1-1 0,2 0 0,-1 1 0,0-1 0,0 0 0,0 0 0,1 0 0,-1 1 0,0-1 0,0 0 0,0 1 0,1-1 0,-1 0 0,0 1 0,2-2 0,15-25 0,-13 21 0,0 0 0,0 0 0,-1 0 0,0-1 0,3-7 0,13-41 0,-5-6 0,-8 44 0,-3 9 0,0 1 0,2-13 0,-2 7 0,0 1 0,1 0 0,1 0 0,11-21 0,-1 3 0,5-13 0,-20 42 0,0 0 0,1-1 0,0 1 0,-1 0 0,1-1 0,-1 1 0,2 0 0,-2 0 0,1 0 0,0 0 0,0-1 0,0 1 0,0 1 0,0-1 0,0 0 0,1 0 0,-1 0 0,0 1 0,0-1 0,2 0 0,1 0 0,0 0 0,0 0 0,-1 1 0,1 0 0,0 0 0,6 0 0,-3 0 0,525 2 0,-273-4 0,670 2 0,-919 1 0,0 0 0,0 1 0,19 3 0,13 4 0,-8-4 0,-27-3 0,1 0 0,-1-1 0,1 0 0,-1 0 0,1-1 0,-1 0 0,13-2 0,-21 1 0,0 0 0,0 0 0,-1 0 0,1-1 0,-1 1 0,1 0 0,-1 0 0,1 0 0,-3-1 0,-4-2 0,8 4 0,2 3 0,0 1 0,0 1 0,-1-1 0,0 1 0,0 0 0,-1 0 0,1 0 0,-1-1 0,0 1 0,0 0 0,-1 6 0,-1 7 0,1 21 0,0-15 0,1 0 0,5 34 0,-2-43 0,0-1 0,-1 0 0,1 22 0,-3-32 0,0 0 0,1 1 0,0-1 0,0 0 0,1 1 0,2 5 0,-2-5 0,0-1 0,-1 0 0,0 1 0,1-1 0,-1 0 0,0 7 0,-2-6 0,1-4 0,0 1 0,0-1 0,-1 1 0,1-1 0,0 1 0,1 0 0,-1-1 0,0 0 0,0 1 0,0-1 0,1 1 0,0 0 0,0 0 0,-1-2 0,1 0 0,-1 0 0,1 0 0,-1 0 0,0 0 0,0 0 0,1 0 0,-1 0 0,0 0 0,0-1 0,1 1 0,-1 0 0,1 0 0,-1 0 0,0 0 0,0-1 0,1 1 0,-1 0 0,0 0 0,0-1 0,0 1 0,0 0 0,1 0 0,-1-1 0,0 1 0,0 0 0,1 0 0,-1-1 0,0 1 0,0-1 0,0 1 0,0 0 0,0-1 0,0 1 0,0 0 0,0-1 0,2-12 0,3-60 0,-2 39 0,-3-54 0,-1 34 0,-1 44 0,1 1 0,-1 0 0,-1-1 0,0 1 0,0 0 0,-9-16 0,6 12 0,2 6 0,0 0 0,1 0 0,-1 0 0,-1 1 0,0-1 0,-9-8 0,14 15 0,-1-1 0,0 1 0,1-1 0,-1 1 0,1-1 0,-2 0 0,2 1 0,-1 0 0,0-1 0,0 1 0,1 0 0,-1 0 0,0-1 0,0 1 0,0 0 0,0 0 0,0 0 0,0 0 0,1 0 0,-2 0 0,2 0 0,-1 0 0,0 0 0,0 0 0,0 0 0,0 1 0,0-1 0,0 0 0,1 0 0,-1 1 0,0-1 0,0 1 0,1-1 0,-1 1 0,0-1 0,0 1 0,1-1 0,-1 1 0,0 0 0,0 0 0,-2 2 0,1 0 0,-1 0 0,1-1 0,-1 2 0,2-1 0,-1 0 0,-2 6 0,4-8 0,-1 1 0,0-1 0,1 0 0,0 0 0,0 1 0,0-1 0,0 0 0,0 1 0,0-1 0,0 1 0,0-1 0,1 2 0,0-3 0,-1 1 0,0 0 0,0-1 0,0 0 0,1 1 0,-1-1 0,0 0 0,1 1 0,-1-1 0,1 0 0,-1 0 0,0 1 0,1-1 0,-1 0 0,0 0 0,1 0 0,0 1 0,-1-1 0,1 0 0,-1 0 0,0 0 0,1 0 0,0 0 0,-1 0 0,1 0 0,-1 0 0,0 0 0,1 0 0,0 0 0,-1 0 0,1 0 0,0 0 0,-1 0 0,0 0 0,1 0 0,-1-1 0,0 1 0,1 0 0,0 0 0,0-1 0,-1 1 0,0 0 0,0 0 0,0 0 0,1 0 0,-1 0 0,0 0 0,1 0 0,-1 0 0,0 0 0,0 0 0,0 0 0,0 0 0,0 0 0,1 0 0,-1-1 0,0 1 0,0 0 0,0 0 0,0 0 0,0 0 0,0 0 0,1 0 0,-1 0 0,0-1 0,0 1 0,0 0 0,0 0 0,1 0 0,-1 0 0,0 0 0,0-1 0,0 1 0,0 0 0,0-1 0,0 1 0,0 0 0,0 0 0,0 0 0,0 0 0,0 0 0,0-1 0,0 1 0,0 0 0,0 0 0,-11-3 0,-14 0 0,-79 9 0,-683-6 0,596 6 0,1 0 0,112-5 0,-77-2 0,110-5 0,31 4 0,0 0 0,-15 0 0,-157 2 0,184 0 0,0 0 0,0 0 0,1 1 0,-1-1 0,1 0 0,-1 0 0,0 1 0,1 0 0,-1-1 0,0 1 0,1 0 0,-1-1 0,1 1 0,-1 0 0,1 0 0,0 0 0,-1 0 0,1 0 0,0 1 0,0-1 0,-2 1 0,0 3 0,0 0 0,0 0 0,1 0 0,-3 8 0,2-5 0,-52 111 0,51-110 0,0 1 0,0 1 0,-1 15 0,1-13 0,0 0 0,-9 19 0,-3 9 0,15-37 0,0-3 0,0 1 0,1-1 0,-1 1 0,1-1 0,0 1 0,0-1 0,0 1 0,0 0 0,0 1 0,0-2 0,0-1 0,1 1 0,-1-1 0,0 1 0,1-1 0,-1 0 0,1 1 0,-1 0 0,1-1 0,-1 0 0,1 1 0,-1-1 0,1 0 0,-1 1 0,1-1 0,-1 0 0,2 0 0,-2 1 0,1-1 0,-1 0 0,1 0 0,0 0 0,-1 0 0,1 0 0,-1 0 0,2 0 0,-2 0 0,1 0 0,0 0 0,125 0 0,-51-1 0,-7-5 0,41 1 0,918 5 0,-524 0 0,-494-1 0,-1 0 0,0 0 0,12-3 0,11-1 0,-30 5 0,0-1 0,0 1 0,0 0 0,0-1 0,0 1 0,0 0 0,0-1 0,0 1 0,0-1 0,0 1 0,-1-1 0,1 0 0,0 1 0,0-1 0,-1 0 0,1 0 0,0 0 0,-1 1 0,1-1 0,-1 0 0,0 0 0,1 0 0,0 1 0,-1-1 0,0 0 0,0 0 0,0 0 0,1 0 0,-1-2 0,0-3 0,1-1 0,-1 0 0,-1-8 0,0 5 0,0-7 0,-6-30 0,2 18 0,-1-34 0,6 12 0,-1 50 0,1 0 0,0 1 0,0-1 0,-1 1 0,1-1 0,0 1 0,-1-1 0,1 0 0,-1 0 0,1 1 0,-1-1 0,1 1 0,-1 0 0,0-1 0,1 1 0,-1-1 0,1 1 0,-1 0 0,0-1 0,1 1 0,-1 0 0,1 0 0,-2-1 0,2 1 0,-1 0 0,1 0 0,-2 0 0,2 0 0,-1 0 0,-1 0 0,-28 0 0,22 0 0,-223 1 0,125-1 0,5-6 0,-69 2 0,140 3 0,2 1 0,0-1 0,0-1 0,-33-5 0,30 2 0,0 2 0,-58-2 0,-44 0 0,86 5 0,-165 4 0,31 2 0,76 3 0,34-3 0,-26 6 0,166-10 0,1088-2 0,-1080 6 0,33-1 0,-17 1 0,158-6 0,-247 0 0,0 0 0,1 1 0,-1-1 0,1 1 0,-2 0 0,1 0 0,7 4 0,-10-5 0,1 1 0,-1-1 0,1 1 0,-1-1 0,1 1 0,-1 0 0,0 0 0,0 0 0,0 0 0,1 0 0,-1 0 0,0 0 0,0 0 0,0 1 0,-1-1 0,2 0 0,-2 1 0,1-1 0,-1 0 0,1 0 0,0 1 0,-1 2 0,0-4 0,0 0 0,0 1 0,0-1 0,0 1 0,0-1 0,0 1 0,-1-1 0,1 0 0,0 1 0,-1-1 0,1 1 0,0-1 0,-1 0 0,1 1 0,0-1 0,-1 0 0,1 1 0,-1-1 0,1 0 0,-1 0 0,1 1 0,0-1 0,-1 1 0,0-1 0,1 0 0,-1 0 0,1 0 0,0 0 0,-1 0 0,0 0 0,0 0 0,-23 2 0,12-1 0,-44 7 0,-35 6 0,79-12 0,-1 0 0,-25 0 0,3 0 0,-90 0 0,72-3 0,-1-1 0,-86-13 0,144 15 0,0 0 0,0 0 0,0-1 0,8 0 0,6-1 0,384-10 0,-382 11 0,-19 2 0,-13-1 0,-161 6 0,51 2 0,65-5 0,-105 2 0,-222-5 0,439-12 0,36-3 0,150-9 0,-67 8 0,-330 32 0,-174 7 0,-172-22 0,247-2 0,253 1 0,-1 0 0,0 0 0,0 0 0,0 0 0,1 1 0,-1-1 0,0 1 0,0-1 0,0 1 0,1 1 0,-1-1 0,0 0 0,-3 2 0,5-2 0,-1 0 0,1 1 0,0-1 0,0 1 0,-1-1 0,1 0 0,1 1 0,-2 0 0,2 0 0,-1-1 0,1 1 0,-1-1 0,0 1 0,1 0 0,0 0 0,0 0 0,-1-1 0,1 1 0,1 3 0,-1 6 0,0 1 0,-1 0 0,0-1 0,-7 24 0,5-26 0,0 0 0,-7 11 0,8-16 0,0-1 0,0 0 0,0 1 0,-1-1 0,1 0 0,-1 0 0,0 0 0,-6 4 0,9-7 0,0 0 0,0 0 0,0 0 0,-1 0 0,1 0 0,0 1 0,0-1 0,0 0 0,0 0 0,0 0 0,0 0 0,0 0 0,-1 0 0,1 0 0,0 0 0,-1 0 0,1 0 0,0 0 0,0 0 0,0 0 0,0 0 0,0 0 0,0 0 0,-1 0 0,1 0 0,0 0 0,0 0 0,0 0 0,0 0 0,0 0 0,-1 0 0,1 0 0,0 0 0,0 0 0,-1 0 0,1 0 0,0-1 0,0 1 0,0 0 0,0 0 0,0 0 0,0 0 0,0 0 0,0 0 0,0 0 0,-1 0 0,1-1 0,0 1 0,0 0 0,0 0 0,0 0 0,0 0 0,0 0 0,0-1 0,0 1 0,0 0 0,0 0 0,0 0 0,0 0 0,0 0 0,0 0 0,0-1 0,0 1 0,0 0 0,0-1 0,0 1 0,0 0 0,0 0 0,1 0 0,1-14 0,-1 12 0,4-17 0,9-26 0,-12 39 0,1 0 0,0 1 0,0-1 0,0 1 0,2 0 0,-2-1 0,1 2 0,8-9 0,-12 13 0,0 0 0,1 0 0,-1 0 0,0 0 0,0 0 0,0 0 0,0 0 0,0 0 0,1 0 0,-1-1 0,0 1 0,0 0 0,0 0 0,0 0 0,0 0 0,0 0 0,0 0 0,0 0 0,0 0 0,1 0 0,-1 0 0,0 0 0,0 0 0,0 0 0,0 0 0,0 0 0,0 0 0,0 0 0,0 0 0,1 0 0,-1 0 0,0 0 0,0 0 0,0 0 0,0 1 0,1-1 0,-1 0 0,0 0 0,0 0 0,0 0 0,0 0 0,0 0 0,0 0 0,0 0 0,0 0 0,0 0 0,0 0 0,0 0 0,0 1 0,0-1 0,0 0 0,0 1 0,3 8 0,-3 11 0,-4 2 0,2-16 0,1 1 0,0-1 0,1 1 0,0 10 0,0-15 0,0-1 0,1 2 0,0-2 0,-1 1 0,1-1 0,-1 1 0,1-1 0,0 1 0,0 0 0,0-1 0,0 1 0,1-1 0,-1 0 0,0 1 0,0-1 0,1 1 0,-1-1 0,1 0 0,0 0 0,0 0 0,2 1 0,1 0 0,1 0 0,-1 0 0,0-1 0,1 1 0,0-1 0,0-1 0,8 2 0,43-3 0,-22 0 0,78 0 0,118 2 0,-216 0 0,-15-1 0,0 0 0,0 0 0,0 0 0,0 0 0,0 1 0,0-1 0,-1 0 0,1 0 0,0 0 0,0 0 0,0 0 0,0 0 0,0 0 0,0 0 0,0 0 0,0 0 0,0 0 0,0 0 0,0 0 0,0 0 0,0 0 0,0 0 0,0 0 0,0 0 0,0 0 0,0 0 0,0 0 0,0 0 0,0 1 0,0-1 0,0 0 0,0 0 0,0 0 0,0 0 0,0 0 0,0 0 0,0 0 0,0 0 0,0 0 0,0 0 0,0 0 0,0 0 0,0 0 0,0 0 0,0 0 0,0 0 0,0 0 0,0 0 0,0 0 0,0 1 0,0-1 0,0 0 0,0 0 0,0 0 0,1 0 0,-1 0 0,0 0 0,0 0 0,0 0 0,0 0 0,0 0 0,0 0 0,0 0 0,0 0 0,0 0 0,0 0 0,-25 5 0,-56 2 0,-139-5 0,110-3 0,21 1 0,390-6 0,5 0 0,809 6 0,-1101 0 0,0-1 0,14-3 0,-17 1 0,0 2 0,0 0 0,0 0 0,15 1 0,-24 0 0,-1 1 0,1-1 0,-1 1 0,0 0 0,1-1 0,-1 1 0,0 0 0,0 0 0,0 0 0,0-1 0,0 1 0,1 0 0,-2 0 0,1 0 0,1 2 0,13 19 0,-13-19 0,6 16 0,-8-18 0,1 0 0,-1 0 0,1 0 0,-1 1 0,0-1 0,0 0 0,0 0 0,0 0 0,0 1 0,0-1 0,-1 0 0,1 0 0,-1 0 0,1 1 0,-2-3 0,1 1 0,0-1 0,-1 0 0,1 0 0,0 0 0,0 0 0,0 0 0,0-1 0,-1-1 0,2 3 0,-8-13 0,0 0 0,-7-18 0,0 1 0,12 22 0,0 0 0,0-1 0,1 1 0,0-1 0,-1-16 0,-3-19 0,5 43 0,0 0 0,1 0 0,0 1 0,-1-1 0,1 0 0,-1 0 0,0 1 0,1-1 0,-1 0 0,0 0 0,0 1 0,1-1 0,-1 1 0,0-1 0,0 1 0,0 0 0,0-1 0,0 1 0,0 0 0,1-1 0,-2 1 0,1 0 0,1 0 0,-2 0 0,1-1 0,1 1 0,-2 0 0,1 0 0,0 0 0,0 1 0,-1-1 0,-6 1 0,0-1 0,-15 5 0,16-3 0,-32 3 0,-1 0 0,1-3 0,-70-3 0,37 0 0,-87 2 0,-164-2 0,269 0 0,-136-3 0,90 0 0,65 2 0,-184 1 0,111 2 0,46-1 0,-67 1 0,128-2 0,-1 1 0,1 1 0,0-1 0,-1 0 0,1 0 0,0 0 0,0 1 0,-1-1 0,1 0 0,-1 1 0,1-1 0,0 1 0,0-1 0,0 1 0,0-1 0,0 1 0,0 0 0,0 0 0,0 0 0,0 0 0,0 0 0,0-1 0,0 1 0,-1 2 0,2-2 0,0 1 0,0-1 0,0 0 0,0 0 0,0 1 0,0-1 0,0 0 0,0 1 0,0-1 0,1 0 0,-1 0 0,1 0 0,-1 0 0,1 0 0,-1 0 0,1 1 0,0-1 0,0 0 0,-1 0 0,1 0 0,0-1 0,0 1 0,2 1 0,-3-1 0,6 4 0,0 0 0,0 0 0,7 4 0,-10-8 0,0 1 0,0 0 0,0-1 0,0 0 0,1 0 0,-1-1 0,0 1 0,0 0 0,1-1 0,3 0 0,114-2 0,-32-1 0,142-3 0,-14 1 0,126 5 0,-233 5 0,30 1 0,-34 0 0,-11-1 0,126-5 0,-220 0 0,0 0 0,0 0 0,0 0 0,0 0 0,0-1 0,0 1 0,0 0 0,0-1 0,0 1 0,-1 0 0,2-1 0,-2 0 0,1 1 0,0-1 0,0 0 0,-1 1 0,1-1 0,-1 1 0,1-1 0,0 0 0,-1 0 0,1 1 0,-1-1 0,0 0 0,1 0 0,0 0 0,-1 0 0,0 1 0,0-1 0,0 0 0,0 0 0,0 0 0,0 0 0,0-1 0,0 1 0,0 0 0,0 0 0,0 0 0,0 0 0,0 0 0,0 1 0,0-1 0,0 0 0,0-1 0,-1 2 0,0-1 0,1 0 0,0 0 0,-1 0 0,1 1 0,-1-1 0,0 0 0,1 1 0,-1-1 0,0 0 0,0 0 0,1 1 0,-1-1 0,0 1 0,0-1 0,0 1 0,1-1 0,-2 1 0,1-1 0,1 1 0,-2 0 0,1 0 0,-1-1 0,-4 1 0,0 1 0,0-1 0,0 1 0,1 0 0,-1 0 0,0 0 0,1 1 0,0 0 0,-1 0 0,1 0 0,-7 4 0,-21 8 0,28-12 0,-1-1 0,0-1 0,0 1 0,1-1 0,-1 0 0,-10 0 0,-15 0 0,-218 28 0,192-24 0,-85-4 0,64-1 0,-901 1 0,978 0 0,0 1 0,1-1 0,-2 0 0,2 0 0,-1 0 0,0 0 0,0-1 0,0 1 0,1 0 0,-2 0 0,2 0 0,-1 0 0,0-1 0,0 1 0,1 0 0,-1-1 0,0 1 0,0-1 0,1 1 0,-1 0 0,0-1 0,1 1 0,-1-1 0,1 0 0,-1 1 0,1-1 0,-1 0 0,1 1 0,-1-2 0,1 1 0,0-1 0,0 0 0,0 0 0,0 1 0,0-1 0,0 1 0,0-1 0,0 1 0,1-1 0,-1 0 0,1 1 0,1-3 0,-1 1 0,1-1 0,0-1 0,0 1 0,1 0 0,-1 0 0,4-4 0,-5 7 0,0 0 0,1 0 0,-1 0 0,1 0 0,-1-1 0,1 1 0,-1 0 0,1 1 0,0-1 0,-1 0 0,1 1 0,0-1 0,0 1 0,-1 0 0,1-1 0,0 1 0,0 0 0,2 0 0,31 0 0,64 6 0,-63-2 0,134-2 0,-95-3 0,-60 1 0,1 1 0,-1 0 0,31 6 0,-32-4 0,0-2 0,1 1 0,16-1 0,13 0 0,38 9 0,-44-5 0,69 2 0,0-7-1365</inkml:trace>
</inkml:ink>
</file>

<file path=ppt/ink/ink9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55"/>
    </inkml:context>
    <inkml:brush xml:id="br0">
      <inkml:brushProperty name="width" value="0.1" units="cm"/>
      <inkml:brushProperty name="height" value="0.1" units="cm"/>
      <inkml:brushProperty name="color" value="#00A0D7"/>
    </inkml:brush>
  </inkml:definitions>
  <inkml:trace contextRef="#ctx0" brushRef="#br0">129 0 24575,'0'2'0,"0"16"0,1 0 0,3 19 0,-3-36 0,-1 1 0,0-1 0,0 1 0,0 0 0,0 0 0,0-1 0,0 1 0,0-1 0,-1 2 0,1-2 0,-1 1 0,0-1 0,1 1 0,-1-1 0,0 1 0,0-1 0,0 1 0,0-1 0,-2 2 0,-6 11 0,8-12 0,-1 0 0,1 1 0,1 0 0,-1-1 0,0 1 0,1 0 0,0 0 0,0 0 0,0-1 0,0 5 0,0-5 0,1 1 0,-1-1 0,0 1 0,0 0 0,-1-1 0,1 1 0,-1 0 0,1-1 0,-1 1 0,0-1 0,-2 5 0,2-4 0,-1 0 0,1-1 0,-1 2 0,1-1 0,1 0 0,-2 4 0,2-3 0,-1-1 0,0 0 0,0 0 0,0 0 0,-1 0 0,-1 4 0,2-4 0,-1 0 0,1-1 0,0 1 0,0 0 0,1 0 0,-1 0 0,0 3 0,1-3 0,-1 1 0,0-1 0,1 0 0,-4 6 0,-12 35 0,9-13 0,5-22 0,-1 0 0,1-1 0,-6 11 0,6-13 0,-1 1 0,1 0 0,-2 8 0,3-9 0,0 0 0,-1-1 0,0 1 0,0 0 0,-5 7 0,6-11 0,0 1 0,0-1 0,0 1 0,0-1 0,1 1 0,-1-1 0,1 0 0,0 1 0,-1-1 0,2 6 0,-1-7 0,0 0 0,0-1 0,0 1 0,0 0 0,0 0 0,0 0 0,0-1 0,1 1 0,-1 1 0,0-2 0,1 1 0,0 0 0,-1-1 0,0 1 0,1 0 0,-1-1 0,1 1 0,0 0 0,0-1 0,-1 1 0,1-1 0,0 1 0,0 0 0,-1-1 0,2 1 0,-2-1 0,1 0 0,0 1 0,0-1 0,0 0 0,0 0 0,1 1 0,15-1 0,0-1 0,32-4 0,-36 2 0,0 2 0,1 0 0,-1 0 0,0 1 0,22 2 0,7 1 0,-31-2 0,2-1 0,19 6 0,-18-4 0,1 0 0,0 0 0,-1-2 0,28-1 0,-7 0 0,-24 1 0,-1-1 0,17-3 0,-16 2 0,-1 0 0,18 0 0,428 2 0,-449 0 0,-1-1 0,0 0 0,13-3 0,-12 2 0,-1 1 0,0 0 0,14-1 0,94-3 0,-88 5 0,92 5 0,-27 1 0,-54-4 0,42-3 0,23 1 0,-89 1 0,98 3 0,171-4 0,-219 6 0,-29-6 0,28 0 0,-54-1 0,-1 0 0,0-1 0,8-1 0,-16 1 0,1 0 0,-1 0 0,1 1 0,-2-1 0,2 0 0,-1 1 0,-1-1 0,-1-2 0,-3-5 0,-3-5 0,8 12 0,-1-1 0,1 1 0,-1-1 0,1 1 0,-1 0 0,2-1 0,-1 0 0,0 1 0,0-1 0,0-3 0,-5-21 0,4 23 0,1-1 0,0 0 0,-1-10 0,1 12 0,0-1 0,1 1 0,-1-1 0,0 1 0,-1 0 0,1 0 0,-4-6 0,-4-8 0,4 2 0,-1 1 0,-14-23 0,17 33 0,2-1 0,-1 1 0,1-1 0,-1 1 0,0-7 0,1 5 0,0 1 0,-1 0 0,-3-9 0,-2 1 0,6 9 0,-1 0 0,0 1 0,1-1 0,-1 0 0,-1 1 0,1 0 0,-1 0 0,-2-4 0,2 4 0,-1-1 0,2 0 0,-1 0 0,0 0 0,1 0 0,0-1 0,0 1 0,0 0 0,1-1 0,0 1 0,0-1 0,0 0 0,1 1 0,-1-8 0,0 8 0,0 0 0,-1 0 0,0 0 0,0 0 0,0 0 0,-1 0 0,-4-6 0,-4-7 0,10 16 0,-1-2 0,1 0 0,-1 0 0,0 1 0,1 0 0,-1-1 0,-4-3 0,5 6 0,-1-2 0,1 2 0,-1-1 0,1 0 0,0 1 0,-1-1 0,0 1 0,1 0 0,-1-1 0,1 1 0,-1 0 0,1 0 0,-1 0 0,1 0 0,-4 0 0,-61-1 0,-28 3 0,71 0 0,-26 1 0,-46 3 0,39-7 0,-78 2 0,112 0 0,-50 3 0,12-4 0,-79 1 0,132-1 0,-110 5 0,69-4 0,-48-3 0,71 0 0,-19-1 0,32 3 0,-1-1 0,1-1 0,-16-3 0,14 2 0,-27-2 0,-21 4 0,32 1 0,-31-3 0,12 0 0,-68 3 0,48 1 0,38-2 0,20 0 0,0 0 0,-1 1 0,1 1 0,-15 2 0,23-2 0,0 0 0,0 0 0,0 0 0,1 0 0,-1 1 0,0-1 0,1 1 0,0 0 0,-1 0 0,1-1 0,0 1 0,0 1 0,0-1 0,0 0 0,0 0 0,0 1 0,1-1 0,0 1 0,0-1 0,-1 1 0,1-1 0,1 1 0,-1 0 0,0-1 0,0 4 0,1-5 0,0-1 0,0 1 0,0-1 0,1 0 0,-1 1 0,0-1 0,0 1 0,0-1 0,0 1 0,0-1 0,0 1 0,1-1 0,-1 0 0,1 1 0,-1-1 0,0 1 0,1-1 0,-1 0 0,0 1 0,1-1 0,-1 1 0,1-1 0,-1 0 0,1 1 0,-1-1 0,0 0 0,1 0 0,0 0 0,-1 1 0,1-1 0,-1 0 0,0 0 0,1 0 0,0 0 0,-1 0 0,1 0 0,-1 0 0,2 0 0,27 0 0,-22 0 0,101-9 0,-68 4 0,42 1 0,159-2 0,1025 6 0,-1265 0 0,1 0 0,-1 1 0,0-1 0,0 0 0,0 0 0,1 0 0,-1 1 0,0 0 0,0-1 0,0 1 0,1-1 0,-1 1 0,0-1 0,0 1 0,0-1 0,0 1 0,0 0 0,0 0 0,-1-1 0,2 1 0,-2 0 0,1 1 0,0-2 0,0 1 0,-1 0 0,0 0 0,1 0 0,-1 0 0,1 0 0,-1 0 0,1 1 0,-1-1 0,0 0 0,0 0 0,0 0 0,0 0 0,0 0 0,0 0 0,-1 3 0,1-4 0,-1 1 0,1-1 0,0 1 0,0-1 0,-1 1 0,1-1 0,-1 1 0,1-1 0,-1 0 0,1 1 0,-1-1 0,1 0 0,-1 1 0,0 0 0,1-1 0,0 0 0,-1 0 0,0 1 0,0-1 0,1 0 0,-1 0 0,1 0 0,-1 0 0,0 0 0,1 0 0,-2 0 0,-21 0 0,16 0 0,-100 5 0,8 0 0,-727-5 0,425 0 0,379 1 0,0 1 0,-32 6 0,31-3 0,-44 1 0,50-4 0,1 0 0,-18 3 0,17-2 0,-27 2 0,43-5 0,-1 0 0,0 0 0,1-1 0,-1 1 0,1 0 0,-1-1 0,1 1 0,-3-2 0,-9-2 0,13 4 0,-1 0 0,1 0 0,-1 0 0,1 0 0,0 0 0,-1 0 0,1 0 0,0 0 0,-1 1 0,1-1 0,-1 0 0,1 0 0,0 0 0,-1 1 0,1-1 0,0 1 0,0-1 0,-1 0 0,1 0 0,0 1 0,-1-1 0,1 0 0,0 1 0,0-1 0,0 0 0,0 1 0,0-1 0,-1 0 0,1 1 0,0-1 0,0 1 0,-2 6 0,0-4 0,1 1 0,0-1 0,0 0 0,0 1 0,1-1 0,-1 5 0,2-7 0,-1-1 0,0 1 0,0-1 0,1 1 0,0-1 0,-1 1 0,0 0 0,1-1 0,-1 1 0,1-1 0,0 1 0,-1-1 0,1 0 0,-1 1 0,1-1 0,0 0 0,-1 1 0,1-1 0,0 0 0,0 0 0,-1 1 0,1-1 0,-1 0 0,2 0 0,-2 0 0,1 0 0,1 0 0,24 1 0,-22-2 0,89-7 0,-65 4 0,49-1 0,-14 2 0,-29 1 0,130-4 0,593 6 0,-628 6 0,-94-5 0,62 8 0,-71-7 0,1-1 0,34-2 0,-10 0 0,-40 1 0,4 0 0,1 0 0,0 0 0,-1-2 0,1 1 0,24-7 0,21-2 0,-61 8 0,-5 0 0,-6 0 0,-143 0 0,85 3 0,-72-1 0,408-6 0,-263 6 0,1 0 0,-1 1 0,1-1 0,-1 1 0,0 0 0,1 0 0,0 0 0,5 3 0,32 17 0,-25-11 0,-12-9 0,-2 1 0,1 1 0,0-1 0,-1 1 0,1-1 0,-1 1 0,0 0 0,3 3 0,-6-6 0,0 0 0,0 1 0,0-1 0,-1 0 0,1 0 0,0 0 0,-1 0 0,1 1 0,0-1 0,0 0 0,0 0 0,0 1 0,-1-1 0,1 0 0,0 0 0,0 0 0,0 0 0,-1 0 0,1 0 0,-1 0 0,1 0 0,0 0 0,0 0 0,0 0 0,-1 0 0,1 0 0,0 0 0,0 0 0,-1 0 0,-10 0 0,11 0 0,-647 0 0,502 5 0,-13 1 0,138-6 0,-28 5 0,26-2 0,-22 0 0,-141 7 0,148-8 0,-42-2 0,29-1 0,24 0 0,-41-7 0,41 5 0,-42-2 0,-180 5 0,235-1 0,11-1 0,9 1 0,342-39 0,-166 22 0,-121 13 0,-34 2 0,30 0 0,7 2 0,48 2 0,-103 1 0,0-1 0,0 1 0,0 0 0,9 4 0,-19-6 0,0 0 0,0 0 0,0 0 0,0 0 0,1 0 0,-1 0 0,0 0 0,0 0 0,0 0 0,0 0 0,0 0 0,0 0 0,0 0 0,1 0 0,-1 0 0,0 0 0,0 0 0,0 0 0,0 0 0,0 0 0,0 0 0,0 0 0,0 0 0,0 0 0,0 1 0,0-1 0,0 0 0,0 0 0,0 0 0,0 0 0,0 0 0,0 0 0,0 0 0,0 0 0,0 0 0,0 0 0,0 0 0,0 0 0,0 0 0,0 0 0,0 1 0,0-1 0,0 0 0,0 0 0,0 0 0,0 0 0,0 0 0,0 0 0,0 0 0,0 0 0,0 0 0,0 0 0,-1 0 0,1 0 0,0 0 0,0 0 0,0 0 0,0 0 0,0 0 0,0 0 0,-1 0 0,-7 5 0,-11 0 0,-7-2 0,-37 0 0,10-1 0,28-1 0,-53 6 0,-66 3 0,126-8 0,1-1 0,-19 6 0,4-1 0,2-3 0,-45 0 0,29-1 0,-52 5 0,66-4 0,26-3 0,0 0 0,1 0 0,-1 1 0,0 0 0,1 0 0,0 0 0,-1 0 0,1 1 0,-1 0 0,2 0 0,-2 0 0,-4 3 0,-11 8 0,13-8 0,0-1 0,-9 9 0,14-12 0,2 1 0,-1 0 0,-1 0 0,2 1 0,-1-1 0,1 0 0,-1 0 0,1 1 0,0-1 0,0 0 0,-2 5 0,2-1 0,5-13 0,2-7 0,9-10 0,-14 21 0,0 1 0,0 0 0,-1 0 0,1 0 0,0 0 0,-1 0 0,1 0 0,-1-1 0,0 1 0,0-3 0,0 5 0,0 0 0,0 0 0,0-1 0,0 1 0,0-1 0,0 1 0,0 0 0,0 0 0,0 0 0,0-1 0,0 1 0,0 0 0,-1 0 0,1 0 0,0-1 0,0 1 0,0 0 0,0 0 0,0 0 0,0 0 0,-1 0 0,1-1 0,0 1 0,-1 0 0,1 0 0,0 0 0,0 0 0,0 0 0,-1 0 0,1 0 0,0 0 0,0 0 0,0-1 0,-2 1 0,-7 5 0,-6 9 0,14-13 0,1-1 0,-2 1 0,2 0 0,-1-1 0,1 2 0,-1-2 0,0 1 0,1 0 0,0 0 0,-1 0 0,1 0 0,0-1 0,-1 1 0,1 0 0,-1 1 0,1-2 0,0 1 0,0 0 0,0 0 0,0 0 0,0 0 0,0 0 0,1 0 0,0 2 0,-1-3 0,1 1 0,1 0 0,-1 0 0,-1-1 0,2 1 0,-1 0 0,0-1 0,0 1 0,0-1 0,1 0 0,-1 1 0,1 0 0,-1-1 0,0 0 0,0 0 0,1 0 0,-1 0 0,0 0 0,3 0 0,144-1 0,-123-1 0,41-8 0,-7 0 0,19 4 0,116 5 0,-97 2 0,967-1 0,-973-5 0,-58 4 0,29 2 0,-61-1 0,1 0 0,-1 1 0,1-1 0,-1 1 0,0 0 0,0-1 0,0 1 0,1-1 0,-1 1 0,-1 1 0,2-2 0,-1 1 0,-1 0 0,2 0 0,-2 0 0,1 0 0,-1 0 0,2 0 0,-1 2 0,-1-2 0,0-1 0,1 1 0,0 0 0,-1-1 0,0 1 0,0-1 0,0 1 0,1 0 0,-1-1 0,0 1 0,0 0 0,0 0 0,0-1 0,0 1 0,0 0 0,0-1 0,0 1 0,0 0 0,-1-1 0,1 1 0,0 0 0,0-1 0,0 1 0,-1 0 0,0-1 0,1 1 0,0 0 0,-1-1 0,1 1 0,0-1 0,-1 1 0,0-1 0,1 1 0,-2 0 0,-8 2 0,1-1 0,-1 1 0,0-2 0,0 1 0,0-1 0,0 0 0,-13-1 0,-9 1 0,-43 1 0,-9 1 0,-35 2 0,49-4 0,13 1 0,-60 4 0,-71 5 0,181-11 0,-170 5 0,-10-5 0,378-12 0,-13 1 0,-57 12 0,-50 0 0,102-9 0,-162 6 0,-13 1 0,-20-1 0,-505 1 0,260 2 0,-390-1 0,645-1 0,11 1 0,1 0 0,-1 0 0,0-1 0,1 1 0,-1 0 0,0 0 0,0 0 0,1 0 0,-1 0 0,0 0 0,0 0 0,1 0 0,-1 0 0,0 0 0,0 0 0,1 1 0,-1-1 0,1 0 0,-1 0 0,0 1 0,0-1 0,1 0 0,-1 0 0,0 1 0,1-1 0,0 1 0,-1-1 0,1 0 0,-1 1 0,0-1 0,1 1 0,0-1 0,-1 1 0,1-1 0,-1 1 0,1 0 0,0 0 0,0-1 0,-1 1 0,1-1 0,0 1 0,0 0 0,0 0 0,-4 15 0,1 0 0,1 1 0,0 21 0,-1 3 0,3-38 0,-1-1 0,1 0 0,-1 0 0,0 1 0,0-1 0,0 0 0,0 0 0,0 0 0,-1 0 0,1 0 0,-1 0 0,1-1 0,-1 1 0,0 0 0,-3 2 0,127-115 0,-116 104 0,-3 5 0,-1 0 0,0 1 0,0-2 0,0 1 0,1 0 0,-2 0 0,1-1 0,-1 1 0,1-1 0,-1 0 0,1 1 0,-1-5 0,-1 7 0,0 0 0,0 0 0,0-1 0,0 1 0,0 0 0,0 0 0,0 0 0,0-1 0,0 1 0,0 0 0,0 0 0,0 0 0,0 0 0,-1 0 0,1-1 0,0 1 0,0 0 0,0 0 0,0 0 0,0 0 0,-1 0 0,1 0 0,0 0 0,-1 0 0,1-1 0,0 1 0,0 0 0,0 0 0,0 0 0,-1 0 0,1 0 0,0 0 0,0 0 0,0 0 0,-1 0 0,1 0 0,0 0 0,-1 0 0,1 0 0,0 0 0,0 0 0,0 1 0,0-1 0,-1 0 0,1 0 0,0 0 0,0 0 0,0 0 0,0 0 0,-1 0 0,1 0 0,0 1 0,0-1 0,-1 0 0,1 0 0,-12 7 0,3 1 0,-2 0 0,2 1 0,-15 17 0,23-26 0,1 1 0,-1 0 0,1 0 0,-1 0 0,1-1 0,-1 1 0,1 0 0,0 0 0,0 0 0,0 0 0,0 0 0,-1 0 0,1 0 0,0 0 0,0 0 0,1 0 0,-1 0 0,0-1 0,0 2 0,0-1 0,1 0 0,-1-1 0,0 1 0,1 0 0,-1 0 0,1 0 0,0 1 0,3 2 0,0-1 0,-1 1 0,1-1 0,7 5 0,1 1 0,-10-8 0,-1 0 0,1 0 0,1 0 0,-2 0 0,2 1 0,-1-1 0,1 0 0,-2-1 0,2 1 0,-1-1 0,1 1 0,-1-1 0,5 1 0,35-2 0,-20 0 0,36 2 0,-23 0 0,64-5 0,-75 0 0,-6 2 0,29-1 0,304 3 0,-650 14 0,29 0 0,79-14 0,191 0 0,0 0 0,-1 0 0,1 0 0,0 0 0,-1 0 0,1 0 0,-1 0 0,1 0 0,0 0 0,-1 0 0,1 0 0,0 0 0,-1 0 0,1 0 0,-1 0 0,1 0 0,0-1 0,0 1 0,-1 0 0,1 0 0,0 0 0,0 0 0,-1-1 0,1 1 0,-1 0 0,1 0 0,0-1 0,0 1 0,0-1 0,-1 1 0,1 0 0,0 0 0,0-1 0,0 0 0,0 0 0,0 0 0,0 1 0,1-1 0,-1 0 0,0 0 0,0 1 0,1-2 0,0 2 0,-1-1 0,1 0 0,-1 1 0,2-2 0,26-24 0,-21 21 0,-3 1 0,2 1 0,-1-1 0,1 1 0,0 1 0,0-1 0,8-3 0,-7 4 0,-1-1 0,0 1 0,0-1 0,0 0 0,9-8 0,-12 9 0,-1 0 0,0 1 0,0-1 0,1 0 0,0 0 0,-1 1 0,1 0 0,0 0 0,0-1 0,-1 1 0,1 0 0,0 0 0,0 1 0,0-1 0,0 1 0,1-1 0,-1 1 0,4 0 0,63 1 0,174-2 0,-171-5 0,18 1 0,-57 5 0,30 0 0,-64 0 0,1 0 0,0 0 0,0 0 0,-1 0 0,1 1 0,-1-1 0,1 0 0,0 0 0,0 0 0,-1 1 0,1-1 0,0 0 0,-1 0 0,1 1 0,-1-1 0,2 1 0,-2-1 0,0 1 0,0-1 0,0 0 0,0 1 0,1-1 0,-1 0 0,0 0 0,0 1 0,0-1 0,0 0 0,0 1 0,0-1 0,0 1 0,0-1 0,0 0 0,0 1 0,0-1 0,0 0 0,0 1 0,0-1 0,-1 0 0,1 1 0,0 0 0,-2 0 0,2 0 0,-1 0 0,0 1 0,0-1 0,0 0 0,-1 0 0,1 0 0,0 0 0,0 0 0,0-1 0,-2 2 0,-24 9 0,0-1 0,-43 10 0,36-11 0,24-7 0,0-1 0,0 1 0,0-2 0,-1 1 0,1-1 0,-11-2 0,-11 0 0,-56-3 0,-4-1 0,50 5 0,24 0 0,-1 1 0,0 0 0,0 2 0,-25 4 0,92-7 0,200-4 0,-237 5 0,0-1 0,16-3 0,13-1 0,90-2 0,-83 2 0,-22 2 0,29 0 0,62 4 0,143-2 0,-179-4 0,26-1 0,429 6 0,-485-6 0,-48 6 0,-2 0 0,1 0 0,-1 0 0,1-1 0,0 1 0,0 0 0,-1-1 0,1 1 0,0 0 0,-1-1 0,1 1 0,-1 0 0,1-1 0,-1 1 0,1-1 0,-1 0 0,1 1 0,-1-1 0,0 1 0,1-1 0,-1 1 0,1-1 0,-1 1 0,0-1 0,0 0 0,0 1 0,1-1 0,-1 1 0,0-1 0,0 0 0,0 0 0,0 1 0,0-1 0,0 0 0,0 1 0,-1-2 0,1 2 0,0-1 0,0 0 0,0 0 0,0 0 0,0 0 0,0 0 0,0 1 0,1-1 0,-1 0 0,0 0 0,1 1 0,-1-1 0,0 0 0,1 1 0,-1-1 0,0 0 0,1 0 0,0 0 0,-1 1 0,1-1 0,-1 1 0,2-2 0,-1 2 0,-1 0 0,1 0 0,0 0 0,-1 0 0,1 0 0,-1 0 0,0 0 0,1 0 0,0 0 0,-1 0 0,1 1 0,-1-1 0,1 0 0,0 0 0,-1 0 0,0 0 0,1 1 0,-1-1 0,1 0 0,-1 0 0,1 1 0,-1-1 0,0 0 0,1 1 0,-1-1 0,0 0 0,1 1 0,-1 0 0,1-1 0,-1 0 0,0 1 0,0-1 0,0 1 0,1 0 0,6 16 0,-5-8 0,-2-7 0,1 0 0,-1 1 0,1 0 0,-1-1 0,0 0 0,0 1 0,-1 4 0,0-6 0,1 0 0,0 0 0,-1-1 0,1 1 0,-1 0 0,0-1 0,1 1 0,-1-1 0,1 1 0,-1 0 0,0-1 0,0 1 0,1 0 0,-1-1 0,0 0 0,0 1 0,0-1 0,0 0 0,0 1 0,1-1 0,-2 0 0,2 0 0,-1 0 0,-1 1 0,2-1 0,-1 0 0,-2 0 0,-32 1 0,-66-4 0,10-2 0,-380 5 0,376 6 0,18-1 0,12-3 0,-122 2 0,174-4 0,-13-1 0,25 1 0,0 0 0,-1 0 0,1 0 0,-1 0 0,1 0 0,0 1 0,0-1 0,-1 0 0,1 1 0,0-1 0,-1 1 0,1-1 0,-1 1 0,1 1 0,1-2 0,-1 1 0,0 0 0,1 0 0,-1 0 0,1 0 0,-1 0 0,0-1 0,1 1 0,0 1 0,0-1 0,0 0 0,-1 0 0,1 0 0,0 0 0,0 0 0,0 0 0,0 0 0,0 0 0,1 0 0,-1 0 0,0 0 0,0 0 0,1 0 0,0 0 0,0 1 0,0 1 0,0-2 0,0 1 0,0-1 0,0 1 0,0 0 0,1-1 0,-1 1 0,1-1 0,0 0 0,-1 1 0,1-1 0,0 0 0,3 2 0,1-2 0,0 0 0,1 0 0,0 0 0,-1-1 0,1 1 0,-1-1 0,1-1 0,6 0 0,12 0 0,42 2 0,68-2 0,-102-1 0,35-1 0,-43 2 0,26-4 0,-26 2 0,28 0 0,122-2 0,187 5 0,-356 0 0,1 0 0,0 1 0,-1 0 0,1 0 0,-1 0 0,0 1 0,0 0 0,0 0 0,8 5 0,-8-6 0,-1 1 0,-1 0 0,2-1 0,5 2 0,-10-3 0,-1 0 0,2 1 0,-1-1 0,0 0 0,0 0 0,0 0 0,0 0 0,0 0 0,0-1 0,0 1 0,0 0 0,2-1 0,-3 1 0,0 0 0,0-1 0,1 1 0,-1 0 0,0 0 0,0-1 0,0 1 0,1 0 0,-1 0 0,1-1 0,-1 1 0,0 0 0,0-1 0,0 1 0,0 0 0,0-1 0,0 1 0,0 0 0,0-1 0,0 1 0,0 0 0,0-1 0,0 1 0,0 0 0,0-1 0,0 1 0,0 0 0,0-1 0,0 1 0,0-1 0,0 1 0,-1-1 0,0 0 0,0 0 0,1 0 0,-2-1 0,2 1 0,-1 0 0,-1 0 0,2 0 0,-1 0 0,-1 0 0,1 0 0,-1 0 0,1 1 0,0-1 0,-1 0 0,1 1 0,0-1 0,-1 0 0,1 1 0,-1-1 0,0 1 0,1 0 0,-4-1 0,-4 0 0,-1 1 0,-16 0 0,15 0 0,-65-6 0,75 6 0,-28 1 0,0-1 0,1-2 0,-46-7 0,9-9 0,49 15-77,9 1-181,0 0 1,-1 0-1,1 1 0,-9 0 1</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8:07.473"/>
    </inkml:context>
    <inkml:brush xml:id="br0">
      <inkml:brushProperty name="width" value="0.1" units="cm"/>
      <inkml:brushProperty name="height" value="0.1" units="cm"/>
      <inkml:brushProperty name="color" value="#00A0D7"/>
      <inkml:brushProperty name="ignorePressure" value="1"/>
    </inkml:brush>
  </inkml:definitions>
  <inkml:trace contextRef="#ctx0" brushRef="#br0">19 46,'20'48,"-15"-37,-4-9,-1-3,-44-105,167 403,-122-292</inkml:trace>
</inkml:ink>
</file>

<file path=ppt/ink/ink9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56"/>
    </inkml:context>
    <inkml:brush xml:id="br0">
      <inkml:brushProperty name="width" value="0.1" units="cm"/>
      <inkml:brushProperty name="height" value="0.1" units="cm"/>
      <inkml:brushProperty name="color" value="#00A0D7"/>
    </inkml:brush>
  </inkml:definitions>
  <inkml:trace contextRef="#ctx0" brushRef="#br0">1 527 24575,'0'-4'0,"0"-8"0,0 0 0,1 0 0,0 1 0,5-16 0,8-5 0,-11 27 0,-1-1 0,0 1 0,1-1 0,-1 0 0,-1 1 0,1-2 0,-1 1 0,0-6 0,-1 9 0,1 0 0,-1 1 0,1 0 0,0-1 0,-1 0 0,1 1 0,1 0 0,-1 0 0,0-1 0,1 1 0,-1 0 0,1 0 0,3-4 0,9-13 0,-1-9 0,-7 15 0,1 0 0,10-16 0,34-40 0,-36 51 0,20-21 0,-25 29 0,-8 7 0,0 0 0,1 1 0,-1-1 0,1 1 0,-1-1 0,1 1 0,0 0 0,0 0 0,0 0 0,1 1 0,-1-1 0,1 1 0,4-3 0,2 1 0,-1 0 0,0-1 0,15-7 0,-19 8 0,1-1 0,0 1 0,0 1 0,1-1 0,0 1 0,-1 0 0,1 0 0,-1 0 0,1 1 0,9-1 0,87-3 0,-93 6 0,1-1 0,1 1 0,-2 0 0,18 5 0,-6-2 0,0-1 0,0-1 0,0-1 0,43-2 0,-15 0 0,-19 0 0,32 2 0,-60 0 0,0 0 0,0 0 0,0 0 0,0 0 0,0 0 0,0 1 0,-1-1 0,1 1 0,0 0 0,-1 0 0,0-1 0,3 5 0,13 7 0,54 36 0,-52-38 0,-14-9 0,-1 1 0,1 0 0,-2 0 0,2 0 0,5 5 0,-10-6 0,0 0 0,1-1 0,-1 0 0,1 1 0,0-1 0,-1 0 0,1 0 0,0 0 0,0 0 0,0 0 0,-1 0 0,1-1 0,1 1 0,-2 0 0,2-1 0,-1 0 0,0 1 0,3-1 0,-3 1 0,1-1 0,0 2 0,0-2 0,-1 1 0,1 0 0,0 0 0,-1 1 0,0-1 0,1 0 0,-1 1 0,1 0 0,-2-1 0,4 3 0,-3-1 0,0-1 0,1 0 0,-1-1 0,1 2 0,0-2 0,0 1 0,0-1 0,0 0 0,-1 0 0,5 2 0,0-2 0,-2 0 0,1 0 0,-1 0 0,0 0 0,0 1 0,1-1 0,-1 1 0,-1 0 0,1 1 0,0-1 0,0 1 0,4 3 0,0 1 0,2-1 0,-2 1 0,2-2 0,13 6 0,-21-10 0,26 7 0,-25-6 0,1-2 0,-1 1 0,-1 1 0,2-1 0,-1 0 0,-1 1 0,5 2 0,6 5 0,28 12 0,-6-9 0,3-1 0,68 29 0,-95-36 0,0 0 0,0-1 0,1 0 0,23 2 0,-49-5 0,11 0 0,-1 0 0,1 0 0,-1 0 0,1 0 0,-1 0 0,1 0 0,-1-1 0,1 1 0,-1 0 0,1-1 0,0 0 0,0 1 0,-1-1 0,1 0 0,0-1 0,0 1 0,-3-1 0,5 2 0,0 0 0,0 0 0,0 0 0,0-1 0,0 1 0,0 0 0,0 0 0,0 0 0,0 0 0,0 0 0,0 0 0,0 0 0,-1 0 0,1-1 0,0 1 0,0 0 0,0 0 0,0 0 0,0 0 0,0 0 0,0 0 0,0 0 0,0-1 0,0 1 0,0 0 0,0 0 0,0 0 0,0 0 0,0 0 0,1 0 0,-1 0 0,0 0 0,0-1 0,0 1 0,0 0 0,0 0 0,0 0 0,0 0 0,0 0 0,0 0 0,0 0 0,0 0 0,9-3 0,8 2 0,-17 1 0,6 1 0,0-1 0,0 1 0,0 1 0,0-1 0,9 3 0,-9-2 0,0 0 0,-1-1 0,1 0 0,0 0 0,11 1 0,-13-2 0,-1 1 0,2-1 0,-2 1 0,1 0 0,-1 0 0,1 0 0,5 2 0,-4-1 0,-1 0 0,1 0 0,0-1 0,5 1 0,20 3 0,-19-3 0,1-1 0,24 2 0,-25-3 0,0 1 0,-1 1 0,18 3 0,-17-3 0,0 1 0,0-2 0,17 2 0,-23-3 0,0 0 0,0 0 0,0 1 0,0 0 0,0 0 0,0 0 0,0 1 0,-1-1 0,1 1 0,6 3 0,-1 0 0,-1 1 0,0 1 0,13 10 0,-18-14 0,0-1 0,-1 0 0,2 1 0,-1-1 0,7 2 0,15 9 0,-22-10 0,4 2 0,-1-1 0,1 1 0,10 4 0,-12-6 0,0 0 0,-1 0 0,1 1 0,-1-1 0,9 9 0,-14-12 0,0 0 0,-1 1 0,1-1 0,0 0 0,0 0 0,-1 0 0,0 0 0,1 1 0,0-1 0,0 0 0,-1 0 0,1 0 0,0 0 0,-1 0 0,1 0 0,-1 0 0,1 0 0,0 0 0,-1 0 0,1 0 0,0 0 0,-1 0 0,0 0 0,1 0 0,-1 0 0,-13-1 0,-14-4 0,6 0 0,-25-1 0,26 4 0,-35-2 0,-6 1 0,48 1 0,-62-3 0,53 4 0,-39 1 0,-13 0 0,52-2 0,-43-1 0,-625 3 0,600 5 0,-20 1 0,-536-6 0,621 3 0,23-2 0,0 0 0,-1-1 0,1 1 0,-1 0 0,1-1 0,0 0 0,-1 0 0,1 0 0,0-1 0,-7-1 0,9 2 0,0-1 0,0 0 0,0 1 0,1-1 0,-1 0 0,0 0 0,0 0 0,1 1 0,0-2 0,-1 1 0,1 0 0,-1 1 0,1-1 0,-1 0 0,1 0 0,0 0 0,0 0 0,0-1 0,0 1 0,0 0 0,0 0 0,0-1 0,3-24 0,2 15 0,-1 1 0,12-20 0,-14 26 0,0 1 0,-1-1 0,0 1 0,0 0 0,0-1 0,-1 1 0,0 0 0,1-5 0,-1 4 0,1 0 0,-1 0 0,1 0 0,1-6 0,2 2 0,-3 3 0,1 1 0,0-1 0,0 1 0,1 0 0,3-6 0,-3 7 0,-1-1 0,0 0 0,0-1 0,2-3 0,2-7 0,44-74 0,-43 79 0,1 0 0,0 1 0,10-10 0,0 1 0,-9 8 0,0 1 0,19-15 0,-24 21 0,1 0 0,0 0 0,0 1 0,0 0 0,0-1 0,0 1 0,1 0 0,-1 1 0,10-3 0,28 0 0,0 2 0,46 1 0,-71 1 0,-27 1 0,-14-2 0,23 1 0,-1 0 0,0-1 0,0 1 0,0 0 0,1 0 0,-1 0 0,0-1 0,1 1 0,-1 0 0,0-1 0,0 1 0,1-1 0,-1 1 0,1 0 0,0-1 0,-1 1 0,0-1 0,1 1 0,-1-1 0,1 0 0,0 1 0,-1-1 0,0-1 0,1 1 0,0 1 0,0-1 0,-1 0 0,1 1 0,0-1 0,-1 1 0,1-1 0,-1 1 0,1-1 0,-1 0 0,1 1 0,-1 0 0,0-1 0,1 0 0,-1 1 0,0-1 0,1 1 0,-1 0 0,0-1 0,0 1 0,1 0 0,-1 0 0,0-1 0,-1 1 0,-21 0 0,2 0 0,41-4 0,-8 3 0,-1 0 0,1 1 0,0 0 0,0 2 0,0-1 0,18 4 0,-16-2 0,1-1 0,-1 0 0,0-1 0,20 0 0,11 0 0,-11 5 0,-27-5 0,0 1 0,1-1 0,-1-1 0,7 2 0,-7-3 0,-1 1 0,1 0 0,0 0 0,-1 1 0,0 0 0,1 0 0,-1 0 0,1 0 0,-1 1 0,10 4 0,-4 3 0,8 3 0,6 0 0,-2 0 0,42 27 0,-8-7 0,-39-21 0,39 17 0,29 6 0,27 17 0,10-7 0,-85-32 0,33 11 0,-64-20 0,0-1 0,0 0 0,0 0 0,13 1 0,-12-2 0,1 1 0,16 4 0,-20-4 0,1-1 0,0 0 0,-1 0 0,10 0 0,-9 0 0,-1-1 0,1 1 0,0 1 0,7 1 0,44 10 0,-31-7 0,-3-2 0,45 5 0,-57-7 0,23 4 0,-24-3 0,0-1 0,17 2 0,-21-4 0,0 1 0,0 0 0,14 3 0,-21-4 0,0 0 0,-1 0 0,1 0 0,0 0 0,0 0 0,0 0 0,0 0 0,0 0 0,0 0 0,0 0 0,0 0 0,0 0 0,0 0 0,0 0 0,0 0 0,0 0 0,0 0 0,0 0 0,0 0 0,0 0 0,0 0 0,0 0 0,0 0 0,0 0 0,0 0 0,0 0 0,0 0 0,0 0 0,0 0 0,0 0 0,0 0 0,0 1 0,0-1 0,0 0 0,0 0 0,0 0 0,-1 0 0,1 0 0,0 0 0,0 0 0,0 0 0,0 0 0,0 0 0,0 0 0,1 0 0,-1 0 0,0 0 0,0 0 0,0 0 0,0 0 0,0 0 0,0 0 0,0 0 0,0 0 0,0 0 0,0 0 0,0 0 0,0 1 0,-9 0 0,-9 1 0,-408-2 0,205-1 0,133-4 0,-110 1 0,137 2 0,39 2 0,0-1 0,0 0 0,-24-6 0,31 5 0,0 1 0,-1 0 0,1 1 0,-18 1 0,-5 0 0,-606-1 0,640 0 0,2 1 0,1-1 0,-1 0 0,1 0 0,0 0 0,-1-1 0,1 1 0,0 0 0,-1 0 0,1-1 0,-3 0 0,4 1 0,0-1 0,-1 1 0,0-1 0,1 0 0,0 1 0,-1-1 0,1 1 0,0-1 0,0 1 0,0-1 0,-1 0 0,1 1 0,0-1 0,0 1 0,0-1 0,0 0 0,0 1 0,0-1 0,0 0 0,0 0 0,0 1 0,0-1 0,1 1 0,-1-2 0,4-11 0,1-1 0,0 0 0,2 1 0,-1 0 0,17-23 0,-1 0 0,8-9 0,-27 41 0,14-30 0,-14 26 0,1 0 0,0 0 0,0 0 0,0 1 0,1-1 0,0 2 0,1-2 0,0 2 0,0-1 0,10-8 0,-10 11 0,0 0 0,0 0 0,0 1 0,1 0 0,-1 0 0,0 1 0,1 0 0,12-4 0,-5 3 0,0 0 0,1-1 0,-1 2 0,1 1 0,21-1 0,99-4 0,-83 6 0,50 1 0,-33 10 0,-61-9 0,0 0 0,1 1 0,-1 0 0,0 0 0,-1 0 0,1 2 0,-1-2 0,10 8 0,-8-6 0,18 16 0,-11-7 0,4 1 0,1 0 0,1-1 0,26 13 0,93 32 0,-122-50 0,5 2 0,36 21 0,-50-27 0,-1 0 0,1-1 0,1 1 0,15 3 0,17 7 0,30 13 0,-23-10 0,-34-12 0,-1-2 0,2 0 0,-1-1 0,1 0 0,24 1 0,-38-4 0,-28-1 0,-48 4 0,0 1 0,69-4 0,-174-4 0,2-4 0,132 7 0,-54-9 0,65 6 0,-8-2 0,-64-1 0,-387 8 0,457 0 0,-59 8 0,81-5 0,-1-1 0,1 1 0,0 0 0,0 1 0,-22 11 0,30-13 0,9-5 0,9-6 0,-6 2 0,6-5 0,0 0 0,-1-1 0,11-14 0,36-50 0,-50 64 0,-1-1 0,11-22 0,-6 9 0,-8 18 0,0 0 0,0-1 0,11-12 0,-13 18 0,1 0 0,0 0 0,-1 0 0,1 0 0,1 1 0,-1-1 0,0 1 0,0 0 0,10-4 0,3 0 0,-14 4 0,2 1 0,-1-1 0,0 1 0,0 0 0,1 0 0,5-1 0,-9 2 0,167-11 0,-20 16 0,-133-4 0,13 0 0,-21-2 0,1 1 0,-1 0 0,1 1 0,-1 0 0,1 0 0,-1 0 0,0 1 0,0 0 0,1 0 0,7 4 0,31 22 0,-35-22 0,20 11 0,51 20 0,-26-12 0,-44-19 0,17 12 0,-22-12 0,2-1 0,-1 0 0,1 0 0,11 4 0,3 0 0,-13-5 0,23 7 0,-20-8 0,0 1 0,17 9 0,-1-1 0,-20-8 0,-1-1 0,0 1 0,1 1 0,10 7 0,-19-12 0,1 0 0,-1 0 0,0 1 0,0-1 0,1 0 0,-1 0 0,0 0 0,1 0 0,-1 1 0,0-1 0,0 1 0,0-1 0,0 0 0,1 0 0,-1 0 0,0 1 0,0-1 0,0 0 0,0 1 0,0-1 0,0 0 0,0 0 0,0 1 0,0-1 0,0 0 0,0 0 0,0 1 0,0-1 0,0 0 0,0 1 0,0-1 0,0 0 0,0 1 0,-1-1 0,1 0 0,-1 1 0,0-1 0,1 1 0,-1-1 0,1 1 0,-1-1 0,0 0 0,0 0 0,1 0 0,-1 1 0,0-1 0,-1 0 0,-31 0 0,29 0 0,-34 0 0,-87-4 0,17 1 0,2 0 0,-124 1 0,127 3 0,-154-1 0,232-2 0,0 0 0,-34-7 0,57 9 0,-2 0 0,1-1 0,-1 0 0,1 1 0,0-1 0,-1 0 0,1-1 0,-3-1 0,5 3 0,0-1 0,1 1 0,0 0 0,-1-1 0,1 1 0,0 0 0,-1-1 0,0 1 0,1-1 0,0 1 0,0 0 0,0-1 0,-1 0 0,1 1 0,0-1 0,-1 1 0,1-1 0,0 1 0,0-1 0,0-1 0,0 1 0,1 0 0,-1 0 0,1 0 0,-1 0 0,0 0 0,1 0 0,0 0 0,-1 0 0,1 0 0,-1 0 0,2-2 0,19-19 0,-14 14 0,1-1 0,5-9 0,-8 13 0,0-1 0,0 1 0,0 0 0,7-4 0,1-4 0,1 0 0,-9 7 0,1 1 0,0-1 0,0 1 0,0 0 0,12-6 0,-6 6 0,22-6 0,-20 7 0,9-2 0,0 1 0,1 1 0,0 0 0,33 0 0,107-2 0,-152 6 0,0 1 0,0-1 0,0 2 0,-1 0 0,1 0 0,0 0 0,15 7 0,-4-1 0,-9-4 0,1 1 0,-1 1 0,0-1 0,17 12 0,22 14 0,38 19 0,-22-9 0,-63-38 0,-4-2 0,1 0 0,0 1 0,-1-1 0,0 1 0,0-1 0,1 1 0,-2 0 0,5 3 0,-7-5 0,1 1 0,0-1 0,-1 0 0,1 0 0,0 1 0,-1-1 0,0 0 0,1 0 0,0 0 0,-1 0 0,0 1 0,1-1 0,-1 0 0,1 0 0,0 0 0,-1 0 0,0 0 0,1 0 0,-1 0 0,0 0 0,-13 0 0,14 0 0,-16 0 0,-132 4 0,-15 1 0,-229 3 0,263-9 0,98 0 0,29 0 0,0 1 0,-1 0 0,1-1 0,-1 1 0,1-1 0,0 0 0,-1 0 0,1 0 0,-4-2 0,5 2 0,0 1 0,0-1 0,1-1 0,-1 2 0,0-1 0,1 0 0,-1 0 0,1 0 0,-1 0 0,1 0 0,-1 0 0,1 0 0,0 0 0,0-1 0,0 1 0,0 0 0,0 0 0,0 0 0,0 0 0,0 0 0,0 0 0,0 0 0,1 0 0,-1 0 0,1-1 0,1-3 0,0 2 0,0-1 0,1 0 0,-1 1 0,4-5 0,0 1 0,1 0 0,1 1 0,0 0 0,0-1 0,1 2 0,-1 0 0,1 0 0,1 0 0,-1 1 0,1 0 0,12-4 0,11-2 0,65-13 0,-79 20 0,0 1 0,1 0 0,25 2 0,177 0 0,-214 1 0,1 0 0,-1 0 0,0 1 0,0 0 0,0 1 0,-1-1 0,1 1 0,11 7 0,7 1 0,-25-11 0,12 5 0,0 1 0,17 10 0,-28-15 0,1 0 0,0 1 0,-1 0 0,0 0 0,1 0 0,-1 0 0,0 0 0,0 0 0,0 1 0,-1-1 0,1 0 0,0 1 0,-1-1 0,0 1 0,0-1 0,0 1 0,1 3 0,-2-4 0,0-1 0,-1 0 0,0-1 0,1 1 0,-1 0 0,1 0 0,-1 0 0,0-1 0,1 1 0,-1 0 0,0 0 0,0 0 0,1-1 0,-2 1 0,2-1 0,-1 1 0,0-1 0,0 1 0,0-1 0,-1 1 0,-23 9 0,-31 4 0,36-10 0,10-3 0,-1 1 0,1-2 0,-13 1 0,11-1 0,0 0 0,-11 3 0,-232 20 0,89-22 0,89-2 0,76 2 0,0-1 0,1 0 0,-1 0 0,1 0 0,-1 0 0,0 0 0,1 0 0,-1 0 0,0 0 0,0 0 0,1 0 0,-1-1 0,1 1 0,-1 0 0,0 0 0,1 0 0,-1-1 0,1 1 0,-1-1 0,0 1 0,1 0 0,0-1 0,-1 1 0,1 0 0,-1-1 0,1 1 0,-1-1 0,1 1 0,0 0 0,-1-1 0,1 1 0,0-1 0,0 1 0,-1-1 0,1 1 0,0-1 0,-1 1 0,1-1 0,0 0 0,0 0 0,0 1 0,0-1 0,0 1 0,0-1 0,0 1 0,0-1 0,1 1 0,-1-1 0,0 1 0,0-1 0,1 1 0,-1-1 0,0 1 0,0-1 0,1 0 0,1-2 0,-1 0 0,1 0 0,0 1 0,0 0 0,0-1 0,1 1 0,-1 0 0,0 0 0,6-4 0,2 2 0,1-1 0,1 1 0,-1 0 0,19-3 0,-10 2 0,19-3 0,-26 6 0,1-1 0,13-4 0,-22 5 0,1 1 0,-1 0 0,10-1 0,-10 2 0,1-1 0,0 0 0,9-2 0,-8 1 0,-1 0 0,0 1 0,0 1 0,0-1 0,8 1 0,15-2 0,-6-1 0,27 1 0,-3 0 0,19-4 0,-61 6 0,1-1 0,-1 1 0,0-1 0,6-1 0,-55 1 0,-133 11 0,132-7 0,21-2 0,1 2 0,-32 5 0,42-5 0,-24 1 0,25-4 0,-1 2 0,-18 4 0,27-5 0,0 0 0,1 0 0,0 1 0,-1-1 0,1 1 0,0-1 0,-6 5 0,9-6 0,0 1 0,-1-1 0,1 0 0,-1 1 0,1-1 0,0 0 0,0 1 0,0-1 0,-1 0 0,1 1 0,0-1 0,0 0 0,0 1 0,0-1 0,0 1 0,-1-1 0,1 1 0,0-1 0,0 1 0,0-1 0,0 0 0,0 1 0,0-1 0,1 1 0,-1 0 0,1 0 0,-1-1 0,1 1 0,0 0 0,-1-1 0,1 1 0,0 0 0,0-1 0,-1 1 0,1-1 0,0 1 0,0-1 0,0 0 0,0 1 0,0-1 0,2 1 0,7 1 0,1 1 0,-1-1 0,1-1 0,16 1 0,46-2 0,-28-1 0,18 1 0,-10 1 0,101-9 0,-134 5 0,90-11 0,-102 13 0,-13-1 0,-17-1 0,17 2 0,-20-2 0,1 1 0,-1 2 0,-30 1 0,4 0 0,-51 5 0,102-6 0,-23 0 0,0 2 0,1 0 0,-33 9 0,19-7 47,20-3-1459</inkml:trace>
</inkml:ink>
</file>

<file path=ppt/ink/ink9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41"/>
    </inkml:context>
    <inkml:brush xml:id="br0">
      <inkml:brushProperty name="width" value="0.1" units="cm"/>
      <inkml:brushProperty name="height" value="0.1" units="cm"/>
      <inkml:brushProperty name="color" value="#66CC00"/>
      <inkml:brushProperty name="ignorePressure" value="1"/>
    </inkml:brush>
  </inkml:definitions>
  <inkml:trace contextRef="#ctx0" brushRef="#br0">1 189,'103'-186,"-101"183</inkml:trace>
</inkml:ink>
</file>

<file path=ppt/ink/ink9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42"/>
    </inkml:context>
    <inkml:brush xml:id="br0">
      <inkml:brushProperty name="width" value="0.1" units="cm"/>
      <inkml:brushProperty name="height" value="0.1" units="cm"/>
      <inkml:brushProperty name="color" value="#66CC00"/>
      <inkml:brushProperty name="ignorePressure" value="1"/>
    </inkml:brush>
  </inkml:definitions>
  <inkml:trace contextRef="#ctx0" brushRef="#br0">0 186,'111'-183,"-110"181</inkml:trace>
</inkml:ink>
</file>

<file path=ppt/ink/ink9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43"/>
    </inkml:context>
    <inkml:brush xml:id="br0">
      <inkml:brushProperty name="width" value="0.1" units="cm"/>
      <inkml:brushProperty name="height" value="0.1" units="cm"/>
      <inkml:brushProperty name="color" value="#66CC00"/>
      <inkml:brushProperty name="ignorePressure" value="1"/>
    </inkml:brush>
  </inkml:definitions>
  <inkml:trace contextRef="#ctx0" brushRef="#br0">0 1,'2044'0,"-2041"0</inkml:trace>
</inkml:ink>
</file>

<file path=ppt/ink/ink9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44"/>
    </inkml:context>
    <inkml:brush xml:id="br0">
      <inkml:brushProperty name="width" value="0.1" units="cm"/>
      <inkml:brushProperty name="height" value="0.1" units="cm"/>
      <inkml:brushProperty name="color" value="#66CC00"/>
      <inkml:brushProperty name="ignorePressure" value="1"/>
    </inkml:brush>
  </inkml:definitions>
  <inkml:trace contextRef="#ctx0" brushRef="#br0">0 1,'1228'0,"-1226"0</inkml:trace>
</inkml:ink>
</file>

<file path=ppt/ink/ink9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45"/>
    </inkml:context>
    <inkml:brush xml:id="br0">
      <inkml:brushProperty name="width" value="0.1" units="cm"/>
      <inkml:brushProperty name="height" value="0.1" units="cm"/>
      <inkml:brushProperty name="color" value="#66CC00"/>
      <inkml:brushProperty name="ignorePressure" value="1"/>
    </inkml:brush>
  </inkml:definitions>
  <inkml:trace contextRef="#ctx0" brushRef="#br0">1 422,'146'-418,"-145"414</inkml:trace>
</inkml:ink>
</file>

<file path=ppt/ink/ink9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46"/>
    </inkml:context>
    <inkml:brush xml:id="br0">
      <inkml:brushProperty name="width" value="0.1" units="cm"/>
      <inkml:brushProperty name="height" value="0.1" units="cm"/>
      <inkml:brushProperty name="color" value="#66CC00"/>
    </inkml:brush>
  </inkml:definitions>
  <inkml:trace contextRef="#ctx0" brushRef="#br0">1577 1 24575,'0'1'0,"1"-1"0,0 0 0,-1 1 0,0-1 0,1 0 0,-1 1 0,1-1 0,-1 1 0,1-1 0,-1 1 0,0-1 0,1 1 0,-1-1 0,0 1 0,0 0 0,0-1 0,0 1 0,1 0 0,-1-1 0,0 2 0,2 12 0,-1-9 0,1 13 0,-2-17 0,1-1 0,-1 1 0,1-1 0,-1 1 0,0-1 0,0 0 0,1 1 0,-1-1 0,0 1 0,1-1 0,0 1 0,-1-1 0,0 0 0,1 1 0,-1-1 0,1 0 0,0 1 0,-1-1 0,1 0 0,-1 0 0,1 0 0,0 0 0,-1 1 0,1-1 0,-1 0 0,1 0 0,0 0 0,-1 0 0,1 0 0,-1 0 0,0 0 0,0 0 0,0 0 0,0 0 0,0 0 0,-1 0 0,1 0 0,0 0 0,0 0 0,0 0 0,0 0 0,0 0 0,-1 0 0,1 0 0,0 0 0,0 0 0,-1 0 0,1 0 0,0 0 0,0 0 0,0 0 0,0 0 0,0 0 0,0 0 0,-1 0 0,1 0 0,0 0 0,0-1 0,0 1 0,0 0 0,0 0 0,0 0 0,0 0 0,0 0 0,-1 0 0,1 0 0,0 0 0,0-1 0,0 1 0,0 0 0,0 0 0,0 0 0,0 0 0,4-6 0,2-1 0,-6 7 0,0 1 0,0-1 0,0 1 0,0 0 0,0-1 0,0 1 0,0 0 0,0-1 0,0 1 0,0-1 0,0 1 0,1-1 0,-1 1 0,0-1 0,0 1 0,1-1 0,-1 1 0,1-1 0,-1 1 0,0 0 0,1 0 0,13 9 0,-4-2 0,-7-6 0,-1 0 0,0 0 0,1 1 0,-2 0 0,1-1 0,0 0 0,0 1 0,-1 0 0,0 0 0,0 0 0,1 0 0,-1-1 0,-1 2 0,1-2 0,0 7 0,0-7 0,-1 0 0,1 1 0,0-1 0,0-1 0,1 1 0,-1 0 0,0 0 0,1 0 0,1 1 0,5 6 0,4 6 0,-11-14 0,1 1 0,0-1 0,-1 2 0,1-2 0,-1 1 0,0 0 0,1 0 0,-1 0 0,0 0 0,0 0 0,0 4 0,1-1 0,0 1 0,0 0 0,1-1 0,0 1 0,0-1 0,0 1 0,8 8 0,-7-9 0,0 0 0,0-1 0,-1 1 0,0 0 0,0 0 0,-1 0 0,1 1 0,1 5 0,0 1 0,11 18 0,-10-21 0,-1 0 0,0 0 0,5 14 0,-7-16 0,0-1 0,0 0 0,1 0 0,5 8 0,-5-9 0,0 0 0,0 0 0,0 1 0,-2 0 0,4 7 0,-4-7 0,1-1 0,-1 0 0,1 0 0,4 6 0,-3-7 0,-2 1 0,2-1 0,-1 1 0,-1 0 0,2 6 0,7 29 0,-10-38 0,1 1 0,0 1 0,0-1 0,0 0 0,1 0 0,0 0 0,3 4 0,-3-3 0,1 0 0,-1-1 0,0 1 0,1 5 0,15 49 0,-4 8 0,-7-34 0,-5-21 0,-3-16 0,0-20 0,2 21 0,0 0 0,-1 0 0,-1 0 0,1 0 0,-1 1 0,0-5 0,-4 17 0,1 7 0,4-15 0,0 0 0,0-1 0,0 1 0,0 0 0,0 1 0,-1-1 0,0 0 0,1-1 0,0 1 0,-1 0 0,1 0 0,-1 0 0,0 0 0,1-1 0,-1 2 0,1-2 0,-1 1 0,0 0 0,0-1 0,0 1 0,0-1 0,0 1 0,1-1 0,-3 2 0,-1-1 0,0-1 0,0 2 0,1-2 0,-2 1 0,-5-1 0,-18 3 0,14 0 0,0-1 0,0 0 0,-1-1 0,1-1 0,0 0 0,-23-2 0,-17-1 0,-31-1 0,47 4 0,-73 8 0,56-3 0,18-5 0,19 0 0,-22 3 0,26-1 0,-1-2 0,0 0 0,0 0 0,1-1 0,-22-4 0,10-3 0,22 6 0,1 1 0,-1 0 0,0 0 0,0 0 0,1 0 0,-1 0 0,0 0 0,-5 1 0,-49-1 0,-48 2 0,70 4 0,22-4 0,-25 2 0,-32-2 0,-51-2 0,60-5 0,41 2 0,0 2 0,0 1 0,-29 1 0,-101 4 0,142-3 0,-1 0 0,-11 2 0,12-2 0,0 1 0,-16-1 0,-59-7 0,9-1 0,59 6 0,-23 2 0,34 0 0,0 0 0,-1-1 0,2 1 0,-1 1 0,0 0 0,0-1 0,0 1 0,-6 4 0,11-6 0,-1 0 0,1 0 0,0 0 0,0 0 0,0 1 0,0-1 0,0 0 0,0 0 0,-1 0 0,1 0 0,0 0 0,-1 0 0,1 0 0,0 0 0,0 0 0,0 0 0,0 0 0,-1 1 0,1-1 0,0 0 0,0 0 0,0 0 0,0 0 0,-1 0 0,1 0 0,-1-1 0,1 1 0,0 0 0,0 0 0,0 0 0,0 0 0,-1 0 0,1 0 0,0 0 0,0 0 0,0 0 0,0 0 0,-1-1 0,2-7 0,6-10 0,28-51 0,-29 56 0,5-21 0,-8 22 0,1-1 0,8-15 0,2 6 0,-10 15 0,1 0 0,-2 1 0,1-1 0,-1 0 0,2-9 0,-2 6 0,0 0 0,5-12 0,26-56 0,-19 47 0,11-36 0,-22 54 0,-1 3 0,0 1 0,1 0 0,6-12 0,6-4 0,-3 4 0,11-24 0,-19 35 0,-1 1 0,-1 1 0,2 1 0,8-15 0,-1 5 0,-10 13 0,0 0 0,0 1 0,1 0 0,5-7 0,2 1 0,-7 6 0,0-1 0,1 1 0,-1 0 0,1 0 0,-1 0 0,2 0 0,-1 1 0,0-1 0,0 1 0,0 0 0,1 0 0,0 0 0,9-2 0,-14 4 0,25-3 0,45-2 0,823 5 0,-878 1 0,0 0 0,0 1 0,20 6 0,-24-6 0,-9-2 0,0 1 0,0-1 0,-1 0 0,1 0 0,0 1 0,0-1 0,-1 1 0,1 0 0,0 0 0,-1-1 0,1 1 0,-1 0 0,1 0 0,-1 0 0,0 0 0,0 0 0,0 0 0,1 1 0,-1-1 0,0 0 0,0 0 0,0 1 0,1 0 0,-2-1 0,0 0 0,0-1 0,1 0 0,-1 1 0,0-1 0,0 1 0,0-1 0,1 0 0,-1 1 0,0-1 0,1 1 0,-1-1 0,0 1 0,0-1 0,0 0 0,0 1 0,0-1 0,0 1 0,0-1 0,0 1 0,0 0 0,-1-1 0,1 1 0,0-1 0,-1 0 0,1 1 0,0 0 0,-1-1 0,1 1 0,-2-1 0,2 1 0,-1 0 0,0-1 0,0 0 0,0 1 0,0-1 0,0 1 0,0-1 0,0 1 0,0-1 0,-1 0 0,-6 1 0,1 0 0,0-1 0,-10 0 0,14 0 0,-31 0 0,-123-4 0,36 0 0,0-1 0,-27 4 0,74 2 0,-38 6 0,37-1 0,-53-2 0,39-4 0,87 1 0,0-1 0,-1 1 0,2 0 0,-2-1 0,1 1 0,1 0 0,-1 0 0,0-1 0,0 1 0,0 1 0,1-1 0,-1 0 0,1 0 0,-3 2 0,3-2 0,0 0 0,0 0 0,0 0 0,0 0 0,1 1 0,-2-1 0,2 0 0,-1 0 0,1 0 0,-1 1 0,0-1 0,1 1 0,0-1 0,0 0 0,-1 0 0,1 1 0,0-1 0,0 0 0,0 1 0,1 1 0,-1-2 0,0 0 0,1-1 0,0 1 0,-1 0 0,1-1 0,-1 1 0,1 0 0,0-1 0,-1 1 0,1-1 0,0 1 0,0-1 0,-1 1 0,1-1 0,0 1 0,0-1 0,0 0 0,-1 0 0,2 1 0,-2-1 0,1 0 0,0 0 0,0 0 0,0 0 0,0 0 0,0 0 0,0 0 0,0 0 0,0 0 0,1-1 0,31-5 0,-32 5 0,14-1 0,-1-1 0,1 2 0,15-2 0,-10 2 0,28-1 0,-25 2 0,28-5 0,-18 3 0,-1 0 0,46 3 0,-20 0 0,-36-1 0,176 6 0,-50 3 0,-65-6 0,-9-1 0,-33 0 0,42-3 0,-51-3 0,-26 3 0,1 0 0,-1 1 0,14-1 0,-17 1 0,0 1 0,-1-1 0,1 0 0,0 1 0,-1 0 0,1-1 0,-1 1 0,1 0 0,-1 0 0,1 1 0,-2-1 0,2 1 0,2 1 0,4 6 0,-9-9 0,1 1 0,-1-1 0,0 0 0,0 0 0,0 1 0,0-1 0,0 0 0,0 1 0,0-1 0,0 0 0,0 0 0,0 1 0,0-1 0,0 0 0,0 0 0,0 1 0,0-1 0,0 0 0,0 0 0,0 1 0,0-1 0,0 1 0,-1-1 0,-1 1 0,2 0 0,-1-1 0,-1 1 0,1 0 0,-1 0 0,1-1 0,0 1 0,0-1 0,-1 0 0,1 1 0,0-1 0,-3 0 0,-10 3 0,0-1 0,-1 1 0,-26-1 0,-9-2 0,-132-6 0,-65-6 0,21 16 0,18-2 0,105-4 0,-19 7 0,119-5 0,-2 0 0,2 0 0,-1 0 0,0 1 0,0-1 0,0 1 0,1 0 0,-2-1 0,2 2 0,-1-1 0,0 1 0,1-1 0,0 1 0,-1-1 0,-3 4 0,6-5 0,1 0 0,0 1 0,-1-1 0,1 0 0,0 0 0,0 1 0,0-1 0,-1 0 0,1 1 0,-1-1 0,1 0 0,0 1 0,0-1 0,0 0 0,0 1 0,0-1 0,-1 0 0,1 1 0,0 0 0,0-1 0,0 0 0,0 1 0,0-1 0,0 0 0,0 1 0,0-1 0,0 1 0,1 0 0,-1-1 0,1 1 0,0 0 0,-1-1 0,1 1 0,-1-1 0,1 1 0,0 0 0,0-1 0,-1 1 0,2-1 0,-2 0 0,3 1 0,26 7 0,11-4 0,2-2 0,63-2 0,-39-1 0,138 6 0,-196-5 0,1 1 0,12 2 0,16 2 0,308-5 0,-171 0 0,-76-5 0,-67 5 0,38 0 0,-53-3 0,-13 3 0,0-1 0,0 1 0,0-1 0,0 1 0,-1 0 0,1 0 0,0 0 0,0 0 0,0 0 0,0 1 0,3 0 0,-6-1 0,1 0 0,-1 0 0,0 1 0,1-1 0,0 0 0,-1 1 0,0-1 0,1 0 0,-1 1 0,0-1 0,0 1 0,1-1 0,-1 1 0,1-1 0,-1 1 0,0-1 0,0 1 0,0-1 0,0 1 0,1-1 0,-1 1 0,0-1 0,0 2 0,-1 15 0,1-3 0,0-14 0,0 1 0,0-1 0,1 0 0,-1 0 0,0 1 0,0-1 0,0 0 0,0 0 0,-1 1 0,1-1 0,0 0 0,0 1 0,0-1 0,0 0 0,0 0 0,0 1 0,0-1 0,0 0 0,0 0 0,-1 0 0,1 1 0,0-1 0,-1 0 0,1 0 0,0 0 0,0 1 0,-1-1 0,-11 3 0,-19-3 0,21-1 0,-65 1 0,-256-7 0,60 4 0,151 5 0,-173-7 0,160 1 0,121 3 0,3 0 0,1 1 0,-1 0 0,-15 3 0,22-3 0,1 0 0,-1 1 0,0-1 0,1 1 0,-1-1 0,0 1 0,1-1 0,-1 1 0,1 0 0,-1 0 0,1-1 0,0 2 0,0-1 0,-1 0 0,1 0 0,0 0 0,0 0 0,0 0 0,0 0 0,0 1 0,0-1 0,1 1 0,-2-1 0,1 3 0,-3 6 0,3-8 0,0 0 0,0 0 0,0 1 0,0-1 0,1 0 0,-1 4 0,1-6 0,0 1 0,0-1 0,0 1 0,0-1 0,1 1 0,-1-1 0,0 1 0,0-1 0,0 0 0,0 1 0,1-1 0,-1 1 0,0-1 0,1 0 0,-1 1 0,1 0 0,-1-1 0,0 0 0,1 0 0,-1 1 0,0-1 0,1 0 0,0 0 0,-1 1 0,1-1 0,-1 0 0,0 0 0,1 0 0,0 0 0,-1 0 0,1 1 0,-1-1 0,1 0 0,0 0 0,0 0 0,35 1 0,40-2 0,-19 0 0,953 1 0,-899 5 0,-80-5 0,33 0 0,-51-2 0,-10 1 0,-1 1 0,1-1 0,0 1 0,0 0 0,0 0 0,5 0 0,-7 0 0,0 1 0,0-1 0,0 0 0,-1 0 0,2 1 0,-2-1 0,1 1 0,0-1 0,0 1 0,-1-1 0,1 1 0,-1 0 0,1-1 0,0 1 0,-1-1 0,1 1 0,-1 0 0,1-1 0,-1 1 0,1 0 0,-1-1 0,0 1 0,1 0 0,-1 0 0,0 0 0,0 0 0,4 9 0,-3-7 0,0 0 0,0 0 0,0 0 0,0-1 0,-1 6 0,0-7 0,0-1 0,0 1 0,0-1 0,0 1 0,0 0 0,0-1 0,0 1 0,0-1 0,-1 1 0,1-1 0,0 0 0,0 1 0,-1-1 0,1 1 0,-1-1 0,1 1 0,0-1 0,-1 0 0,1 1 0,0-1 0,-1 0 0,0 1 0,1-1 0,-1 0 0,1 0 0,0 1 0,-1-1 0,0 0 0,1 1 0,-1-1 0,1 0 0,-1 0 0,0 0 0,1 0 0,-2 0 0,-25 1 0,0 0 0,-32-4 0,14-3 0,31 4 0,2-1 0,-22 1 0,-208-2 0,-300 4 0,419 4 0,-93-12 0,185 6 0,-52 4 0,82-2 0,-1 1 0,1-1 0,-1 0 0,1 1 0,0 0 0,-1 0 0,1-1 0,0 1 0,-1 0 0,1 0 0,0 0 0,0 0 0,0 0 0,0 0 0,0 0 0,-2 2 0,1 0 0,0 1 0,0-1 0,0 0 0,0 0 0,-1 6 0,3-9 0,0 1 0,0-1 0,0 0 0,0 1 0,0-1 0,0 0 0,0 1 0,1-1 0,-1 0 0,0 1 0,0-1 0,0 0 0,0 0 0,1 1 0,-1-1 0,1 0 0,-1 0 0,0 1 0,0-1 0,1 0 0,-1 0 0,0 1 0,0-1 0,1 0 0,0 0 0,-1 0 0,0 0 0,1 0 0,-1 1 0,0-1 0,1 0 0,-1 0 0,1 0 0,-1 0 0,0 0 0,1 0 0,-1 0 0,1 0 0,21 1 0,-19-1 0,1198-1 0,-1116 5 0,-56-4 0,-2 0 0,1 0 0,33 6 0,-50-5 0,17 5 0,-26-6 0,-1 1 0,1 0 0,-1 0 0,0-1 0,1 1 0,-1 0 0,0 0 0,1 0 0,-1 0 0,0 0 0,0 0 0,0 0 0,0 1 0,0-1 0,1 2 0,2 5 0,-3-7 0,0 0 0,0 0 0,-1 0 0,1 0 0,-1 0 0,1 1 0,-1-1 0,1 0 0,-1 2 0,0-2 0,0-1 0,0 1 0,0-1 0,-1 0 0,1 1 0,-1-1 0,1 0 0,0 1 0,0-1 0,-1 0 0,1 1 0,0-1 0,-1 0 0,0 0 0,1 1 0,0-1 0,-1 0 0,1 0 0,-1 0 0,1 0 0,-1 1 0,1-1 0,-1 0 0,1 0 0,-1 0 0,0 0 0,1 0 0,0 0 0,-1 0 0,1 0 0,-1 0 0,0-1 0,-132 1 0,14-3 0,53 2 0,-150-4 0,131 6 0,-91-2 0,58-3 0,-32 3 0,-131 2 0,84 3 0,197-4 0,-1 0 0,0 0 0,1 1 0,-1-1 0,1 0 0,-1 0 0,0 0 0,0 0 0,1 1 0,-1-1 0,0 1 0,1-1 0,-1 0 0,1 1 0,0-1 0,-1 0 0,0 1 0,1-1 0,-1 1 0,1-1 0,0 0 0,-1 1 0,1-1 0,-1 1 0,1-1 0,0 1 0,0-1 0,0 1 0,-1 0 0,1 0 0,0 0 0,-2 22 0,2-17 0,0-6 0,0 1 0,1-1 0,-1 0 0,1 1 0,-1-1 0,0 0 0,0 1 0,1-1 0,-1 0 0,0 1 0,1-1 0,-1 0 0,1 0 0,-1 1 0,0-1 0,1 0 0,-1 0 0,1 0 0,0 1 0,-1-1 0,0 0 0,1 1 0,-1-1 0,1 0 0,0 0 0,-1 0 0,0 0 0,2 0 0,18 0 0,-17 0 0,61 1 0,63 1 0,118 0 0,-133-3 0,218 6 0,-280-5 0,362 4 0,-323-5 0,32 2 0,-120-1 0,0 1 0,0-1 0,0 1 0,-1-1 0,1 1 0,0-1 0,0 1 0,-1 0 0,1 0 0,0-1 0,0 1 0,-1 0 0,1-1 0,-1 1 0,1 0 0,-1 0 0,0-1 0,1 1 0,-1 2 0,6 18 0,-7-21 0,1 1 0,0-1 0,0 0 0,0 1 0,-1-1 0,1 1 0,-1-1 0,1 0 0,0 1 0,0 0 0,-1-1 0,1 0 0,0 1 0,-1-1 0,0 0 0,1 0 0,0 1 0,-1-1 0,1 0 0,-1 0 0,0 0 0,1 1 0,0-1 0,-1 0 0,0 0 0,1 0 0,-1 0 0,1 0 0,-1 0 0,0 0 0,-23 0 0,18 0 0,-541 4 0,366-4 0,39-7 0,18 1 0,-95 1 0,-30 5 0,128 0 0,120 0 0,0 0 0,0 0 0,0 0 0,0 0 0,0 0 0,0 0 0,0 0 0,0 1 0,0-1 0,0 1 0,1-1 0,-2 0 0,2 1 0,-1-1 0,0 1 0,0-1 0,0 1 0,1-1 0,-1 1 0,0-1 0,1 1 0,-1-1 0,1 1 0,-1 0 0,0-1 0,1 2 0,-1-2 0,1 1 0,0 0 0,-2 1 0,2 1 0,-1 1 0,1-1 0,0 1 0,0-1 0,0 0 0,1 6 0,-1-8 0,0-1 0,1 2 0,0-2 0,-1 1 0,0 0 0,1-1 0,-1 1 0,0-1 0,1 1 0,0 0 0,-1-1 0,1 1 0,0-1 0,0 1 0,-1-1 0,1 0 0,0 1 0,0 0 0,-1-1 0,1 0 0,0 0 0,0 1 0,0-1 0,-1 0 0,2 0 0,-2 0 0,1 0 0,1 0 0,30 1 0,-25-1 0,185-5 0,26 1 0,659 4 0,-868 0 0,0 1 0,0 0 0,0 1 0,0 0 0,15 5 0,-16-5 0,1 1 0,-1-1 0,1 0 0,-1-1 0,18 2 0,39-2 0,54-2 0,-118 1 0,0 0 0,-1-1 0,1 1 0,-1 0 0,1-1 0,0 1 0,-1 0 0,0-1 0,1 1 0,-1 0 0,1 0 0,-1-1 0,1 1 0,-1-1 0,0 1 0,1 0 0,-1-1 0,0 1 0,0-1 0,1 1 0,-1-1 0,1 1 0,-1 0 0,0-1 0,0 1 0,0-1 0,0 0 0,0 1 0,0-1 0,0 1 0,0-1 0,0 1 0,0-1 0,0 0 0,0 0 0,0-1 0,0 1 0,-1-1 0,1 1 0,-1 0 0,1-1 0,0 1 0,-1 0 0,1 0 0,-2-1 0,1-1 0,0 3 0,1 0 0,0 0 0,0 0 0,-1 0 0,1 0 0,0 0 0,0 0 0,0 0 0,0 0 0,0 1 0,0-1 0,0 0 0,-1 0 0,1 0 0,0 0 0,0 0 0,0 0 0,0 1 0,0-1 0,0 0 0,0 0 0,0 0 0,0 0 0,0 0 0,0 1 0,0-1 0,0 0 0,0 0 0,0 0 0,0 0 0,0 1 0,0-1 0,0 0 0,0 0 0,0 1 0,0-1 0,0 0 0,0 0 0,0 9 0,3 1 0,0 1 0,5 14 0,-8-25 0,0 0 0,0 0 0,0 1 0,-1-1 0,1 0 0,0 0 0,0 1 0,0-1 0,0 0 0,0 0 0,0 0 0,0 1 0,-1-1 0,1 0 0,0 0 0,0 0 0,0 1 0,-1-1 0,1 0 0,-1 0 0,1 0 0,0 0 0,0 0 0,0 0 0,-1 1 0,1-1 0,0 0 0,0 0 0,-1 0 0,1 0 0,-1 0 0,1 0 0,0 0 0,0 0 0,-1 0 0,1 0 0,0 0 0,0 0 0,-2-1 0,-16 1 0,15 0 0,-19 0 0,0 1 0,-21 4 0,21-2 0,-39 1 0,-109-4 0,-44-1 0,40-8 0,53 2 0,-154 5 0,145 3 0,-267-1 0,396 0 0,0 0 0,-1 0 0,1 0 0,0 1 0,0-1 0,0 0 0,-1 0 0,1 0 0,0 1 0,0-1 0,0 1 0,-1-1 0,1 1 0,1-1 0,-2 1 0,0 0 0,2 0 0,-1-1 0,1 1 0,0-1 0,-1 1 0,1 0 0,0-1 0,0 1 0,-1 0 0,1-1 0,0 1 0,0-1 0,-1 1 0,1 0 0,0-1 0,0 1 0,0-1 0,1 1 0,-1 0 0,0 0 0,0-1 0,1 1 0,-1 0 0,0-1 0,0 1 0,0-1 0,1 1 0,-1-1 0,0 1 0,2 0 0,-2 0 0,1-1 0,-1 1 0,1 0 0,0-1 0,0 1 0,-1-1 0,1 0 0,0 1 0,0-1 0,0 0 0,0 1 0,-1-1 0,1 0 0,0 0 0,0 0 0,0 1 0,0-1 0,1 0 0,20 0 0,-15 0 0,312 3 0,69 2 0,-139-10 0,122 5 0,-356 0 0,21 5 0,5-1 0,-35-4 0,6 0 0,0 1 0,0 0 0,0 1 0,0 0 0,-1 0 0,13 4 0,-18-4 0,1-1 0,0 0 0,-1 0 0,0 0 0,1-1 0,0 0 0,11-2 0,5 1 0,-18 1 0,2-1 0,-1 0 0,8-2 0,-10 2 0,-1 0 0,1 0 0,-1 0 0,1 1 0,0-1 0,-1 1 0,1 0 0,-1 0 0,1 0 0,0 0 0,-1 1 0,6 0 0,-9-1 0,0 1 0,1-1 0,-1 1 0,0-1 0,1 0 0,-1 0 0,1 1 0,-1-1 0,0 0 0,0 1 0,1-1 0,-1 0 0,0 1 0,1-1 0,-1 0 0,0 1 0,0-1 0,0 1 0,0-1 0,0 0 0,0 1 0,0-1 0,0 0 0,0 1 0,0-1 0,0 2 0,-2 13 0,0 2 0,2-17 0,0 1 0,1 0 0,-1 0 0,1 0 0,-1 0 0,0 0 0,0 0 0,0 0 0,0 0 0,0 0 0,0 0 0,0-1 0,-1 4 0,0-4 0,1 0 0,-1 1 0,1-1 0,-1 1 0,0-1 0,0 0 0,1 0 0,-2 1 0,2-1 0,-1 0 0,0 0 0,0 0 0,0 1 0,1-1 0,-2 0 0,2 0 0,-1 0 0,-1-1 0,-21 1 0,1-1 0,-25-5 0,-27 0 0,-487 1 0,482 5 0,-2-4 0,20 0 0,-353-1 0,218 1 0,174 3 0,-1 0 0,-45-9 0,57 9 0,1 0 0,0 0 0,0 1 0,-16 2 0,25-2 0,1 0 0,-1 0 0,0 0 0,0 0 0,1 0 0,-1 0 0,0 0 0,0 1 0,1-1 0,-1 0 0,0 0 0,1 0 0,-1 1 0,1-1 0,-1 0 0,0 1 0,1-1 0,-1 0 0,1 1 0,-1-1 0,0 1 0,1-1 0,-1 1 0,1 0 0,0-1 0,-1 1 0,1-1 0,-1 1 0,1-1 0,0 1 0,0 0 0,0-1 0,0 1 0,-1-1 0,1 1 0,0 0 0,0-1 0,0 1 0,0 0 0,0-1 0,0 1 0,0 0 0,1-1 0,-1 1 0,0-1 0,0 1 0,0 0 0,1-1 0,-1 1 0,1-1 0,-1 1 0,0-1 0,1 1 0,-1-1 0,1 1 0,-1 0 0,1-1 0,-1 0 0,1 1 0,-1-1 0,1 0 0,0 1 0,-1-1 0,1 0 0,1 1 0,7 2 0,0 0 0,1-1 0,0 0 0,-1 0 0,1-1 0,0 0 0,0 0 0,16-1 0,42 4 0,-16-1 0,296 3 0,67-6 0,-397 0 0,20 4 0,-20-2 0,23 1 0,97 0 0,-131-2-96,3-1-115,1 0-1,0-1 0,0 0 1,0 0-1,10-3 1</inkml:trace>
</inkml:ink>
</file>

<file path=ppt/ink/ink9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37"/>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1,'1841'0,"-1838"0</inkml:trace>
</inkml:ink>
</file>

<file path=ppt/ink/ink9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38"/>
    </inkml:context>
    <inkml:brush xml:id="br0">
      <inkml:brushProperty name="width" value="0.1" units="cm"/>
      <inkml:brushProperty name="height" value="0.1" units="cm"/>
      <inkml:brushProperty name="color" value="#66CC00"/>
      <inkml:brushProperty name="ignorePressure" value="1"/>
    </inkml:brush>
  </inkml:definitions>
  <inkml:trace contextRef="#ctx0" brushRef="#br0">1 1,'1353'0,"-1350"0</inkml:trace>
</inkml:ink>
</file>

<file path=ppt/ink/ink9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39"/>
    </inkml:context>
    <inkml:brush xml:id="br0">
      <inkml:brushProperty name="width" value="0.1" units="cm"/>
      <inkml:brushProperty name="height" value="0.1" units="cm"/>
      <inkml:brushProperty name="color" value="#66CC00"/>
      <inkml:brushProperty name="ignorePressure" value="1"/>
    </inkml:brush>
  </inkml:definitions>
  <inkml:trace contextRef="#ctx0" brushRef="#br0">148 1,'-146'816,"145"-813</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8:07.474"/>
    </inkml:context>
    <inkml:brush xml:id="br0">
      <inkml:brushProperty name="width" value="0.1" units="cm"/>
      <inkml:brushProperty name="height" value="0.1" units="cm"/>
      <inkml:brushProperty name="color" value="#00A0D7"/>
      <inkml:brushProperty name="ignorePressure" value="1"/>
    </inkml:brush>
  </inkml:definitions>
  <inkml:trace contextRef="#ctx0" brushRef="#br0">1 1,'1616'0,"-1609"0</inkml:trace>
</inkml:ink>
</file>

<file path=ppt/ink/ink9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40"/>
    </inkml:context>
    <inkml:brush xml:id="br0">
      <inkml:brushProperty name="width" value="0.1" units="cm"/>
      <inkml:brushProperty name="height" value="0.1" units="cm"/>
      <inkml:brushProperty name="color" value="#66CC00"/>
    </inkml:brush>
  </inkml:definitions>
  <inkml:trace contextRef="#ctx0" brushRef="#br0">1465 1 24575,'0'5'0,"1"1"0,0-1 0,2 8 0,-1-8 0,-1 1 0,0 0 0,1 9 0,-3-7 0,0-5 0,1 0 0,0 0 0,0 0 0,0 0 0,1 0 0,-1 0 0,1 0 0,0 0 0,-1 0 0,2 0 0,-1 0 0,0-1 0,3 5 0,-1-3 0,-1 0 0,1 1 0,-2-1 0,1 1 0,0 0 0,-1 0 0,2 9 0,-2-8 0,0 0 0,1-1 0,0 1 0,-1-1 0,5 8 0,11 16 0,-16-27 0,0-1 0,0 2 0,-1-1 0,1 0 0,-1 0 0,0 0 0,1 0 0,-1 4 0,0-3 0,0-1 0,1 0 0,-1 1 0,0-1 0,1 1 0,-1-1 0,2 3 0,3 12 0,-5-15 0,0 0 0,1 0 0,-1 0 0,0 0 0,1-1 0,-1 1 0,2 0 0,-2 0 0,3 2 0,0 0 0,-2 0 0,2-1 0,-1 1 0,-1 0 0,1 0 0,-1 0 0,0 0 0,-1 0 0,1 5 0,5 16 0,6 4 0,-7-17 0,-1-1 0,8 12 0,1 2 0,-2-8 0,-9-15 0,-1 1 0,1-1 0,-1 1 0,1-1 0,-1 0 0,0 1 0,0 0 0,0-1 0,0 1 0,-1 0 0,1 4 0,-1-3 0,1-1 0,0 1 0,-1-1 0,1 1 0,0-1 0,3 5 0,3 16 0,-6-17 0,0 1 0,0 0 0,2-1 0,-1 0 0,4 9 0,-5-15 0,1 1 0,-1 0 0,1 0 0,-1-1 0,1 1 0,3 2 0,-4-3 0,1 0 0,0 0 0,0 1 0,-1-1 0,0 0 0,0 1 0,1 0 0,-1-1 0,2 4 0,8 15 0,-9-17 0,0 1 0,0 0 0,1-1 0,-2 1 0,1-1 0,1 8 0,-2-7 0,0 0 0,1-1 0,0 1 0,-1 0 0,1 0 0,1-1 0,-1 0 0,1 1 0,3 2 0,-2-1 0,0 0 0,-1-1 0,5 10 0,-7-14 0,-1 1 0,0-1 0,1 0 0,-1 1 0,0-1 0,1 1 0,-1-1 0,0 1 0,0-1 0,0 0 0,0 1 0,0-1 0,0 1 0,0-1 0,0 1 0,0-1 0,0 0 0,0 1 0,0 0 0,0-1 0,0 1 0,0-1 0,0 1 0,0-1 0,0 0 0,-1 1 0,1-1 0,-1 1 0,1-1 0,0 1 0,-1-1 0,-1 0 0,1 0 0,0 0 0,0 0 0,-1 0 0,1 0 0,0 0 0,-1 0 0,1 0 0,0 0 0,0 0 0,-2-1 0,-68-14 0,40 12 0,-1 2 0,-39 1 0,-30 0 0,7-9 0,93 9 0,-42-3 0,-72 2 0,91 5 0,19-3 0,0 0 0,0 0 0,1 0 0,-8 0 0,-452-2 0,378 6 0,14-4 0,-63-2 0,56-4 0,61 5 0,-21-4 0,21 2 0,-23 0 0,-62 6 0,91-3 0,1 0 0,-1-1 0,-22-2 0,33 2 0,0-1 0,0 1 0,0 0 0,0-1 0,0 1 0,1 0 0,-1-1 0,0 1 0,0-1 0,1 0 0,-1 1 0,0-1 0,0 0 0,1 1 0,0-1 0,-1 0 0,1 1 0,-1-1 0,0 0 0,1 1 0,0-1 0,0 0 0,-1 0 0,1 0 0,0 0 0,0 0 0,0 1 0,0-2 0,0-4 0,-1-1 0,2-11 0,0 7 0,-1 5 0,0-2 0,0 0 0,0 0 0,1-1 0,1 1 0,3-13 0,1 0 0,-5 16 0,0 0 0,1 0 0,0 0 0,0 0 0,5-8 0,-5 9 0,0-1 0,1 0 0,-1 0 0,0 0 0,1-11 0,-2 9 0,1 0 0,5-12 0,-1 4 0,6-19 0,2-7 0,-8 24 0,-1 1 0,4-26 0,-4 17 0,9-28 0,-11 40 0,-1-2 0,0-14 0,-1 16 0,0-1 0,6-20 0,9-14 0,-12 37 0,-1 0 0,-1-1 0,0 1 0,0-14 0,-2 23 0,0 1 0,0 0 0,0 0 0,0-1 0,0 0 0,-1 1 0,1 0 0,0 0 0,-1-1 0,0 1 0,1 0 0,-1-1 0,0 1 0,0 0 0,0 0 0,1 0 0,-3-2 0,0 0 0,3 3 0,0 0 0,0 0 0,0-1 0,0 1 0,-1 0 0,1 0 0,0 0 0,0 0 0,0 0 0,0 0 0,0 0 0,0-1 0,0 1 0,0 0 0,0 0 0,0 0 0,0 0 0,-1 0 0,1 0 0,0 0 0,0-1 0,1 1 0,-1 0 0,0 0 0,0 0 0,0 0 0,0 0 0,0 0 0,0 0 0,0-1 0,0 1 0,0 0 0,0 0 0,1 0 0,-1 0 0,0 0 0,0 0 0,0 0 0,0 0 0,0 0 0,0-1 0,9-1 0,12 2 0,-18 0 0,433 1 0,-224-1 0,-98 4 0,0 0 0,-46 1 0,54-1 0,-73-5 0,51 2 0,-99 0 0,0-1 0,0 1 0,1-1 0,-1 1 0,0-1 0,0 1 0,0 0 0,0 0 0,0-1 0,0 1 0,0 0 0,0 0 0,0 0 0,0 0 0,-1 0 0,1 0 0,-1 0 0,1 0 0,0 3 0,9 21 0,-10-24 0,0 0 0,0-1 0,0 0 0,0 1 0,0-1 0,0 1 0,0-1 0,0 1 0,0-1 0,0 0 0,-1 1 0,1-1 0,0 0 0,0 1 0,0-1 0,0 1 0,-1-1 0,1 0 0,-1 1 0,1-1 0,0 0 0,0 1 0,-1-1 0,0 1 0,-14 4 0,-21-4 0,32-1 0,-100 5 0,57-6 0,1-2 0,-49-8 0,77 9 0,-6 0 0,-2 1 0,-28 2 0,6 0 0,-508-1 0,465-5 0,88 5 0,-2 0 0,0 0 0,0 0 0,0 1 0,0-1 0,0 1 0,-7 2 0,10-2 0,1-1 0,0 1 0,-1 0 0,1-1 0,0 1 0,0 0 0,0 0 0,0 0 0,0 0 0,0 0 0,0 0 0,0 0 0,0 0 0,1 0 0,-1 1 0,0-1 0,1 0 0,-1 1 0,1-1 0,0 0 0,-1 0 0,1 0 0,0 1 0,-1-1 0,1 1 0,1 1 0,-2-1 0,1 1 0,0-1 0,0 0 0,0 1 0,1 0 0,0-1 0,0 5 0,0-6 0,0 0 0,-1-1 0,1 1 0,-1 0 0,1-1 0,0 1 0,0 0 0,-1 0 0,2-1 0,-2 1 0,1-1 0,0 1 0,0-1 0,0 0 0,0 1 0,0-1 0,0 0 0,0 0 0,0 1 0,0-1 0,0 0 0,0 0 0,0 0 0,2 0 0,20 1 0,1-2 0,-1 1 0,1-2 0,34-7 0,-35 5 0,0 1 0,0 2 0,1 0 0,33 2 0,-5 0 0,81-5 0,-82 3 0,51 2 0,-49 3 0,33 1 0,6-1 0,2 0 0,130-4 0,-222 1 0,0-1 0,0 0 0,0 1 0,0-1 0,0 1 0,0 0 0,0-1 0,0 1 0,-1 0 0,1 0 0,2 2 0,-3-3 0,0 1 0,-1-1 0,1 1 0,0-1 0,0 1 0,-1 0 0,1-1 0,0 1 0,0 0 0,-1-1 0,1 1 0,-1 0 0,0 0 0,1 0 0,-1 0 0,1 0 0,-1-1 0,0 1 0,0 0 0,0 0 0,1 0 0,-1 0 0,0 0 0,0 1 0,-1-2 0,1 1 0,0-1 0,-1 1 0,1-1 0,-1 0 0,1 1 0,-1-1 0,1 0 0,0 1 0,-1-1 0,0 0 0,1 1 0,-1-1 0,1 0 0,-1 0 0,0 0 0,1 0 0,-1 1 0,1-1 0,-1 0 0,0 0 0,1 0 0,-1 0 0,-20 1 0,10-1 0,-237 7 0,226-7 0,-70 0 0,-97 0 0,61-12 0,81 5 0,21 2 0,-37-2 0,41 6 0,-168-2 0,106 12 0,41-5 0,22-2 0,-21 0 0,40-2 0,1 0 0,-1 0 0,0 0 0,1-1 0,-1 1 0,1-1 0,0 1 0,-1-1 0,1 1 0,-1-1 0,1 0 0,-1 1 0,1-1 0,0 0 0,0 0 0,0 0 0,0 0 0,0 0 0,0 0 0,0 0 0,0 0 0,0-1 0,1 1 0,-2-2 0,-2-5 0,1 0 0,0 1 0,-2-11 0,-3-8 0,4 15 0,3 8 0,1 11 0,2-2 0,0 0 0,0 0 0,0 0 0,0 0 0,1 0 0,7 10 0,5 10 0,-12-20 0,-1 0 0,0 0 0,0 0 0,-1 0 0,0 1 0,1 7 0,-2-14 0,0 1 0,0 0 0,0-1 0,1 1 0,-1-1 0,0 1 0,1-1 0,-1 0 0,1 1 0,-1-1 0,0 1 0,1-1 0,-1 0 0,1 1 0,0-1 0,-1 0 0,0 1 0,1-1 0,-1 0 0,1 0 0,0 1 0,-1-1 0,1 0 0,0 0 0,0 0 0,-1 0 0,1 0 0,0 0 0,-1 0 0,1 0 0,0 0 0,27 0 0,-18-1 0,160 8 0,-122-4 0,60-3 0,-40-1 0,44 0 0,115 2 0,-102 4 0,-44-1 0,-65-4 0,21 5 0,-23-4 0,26 2 0,9-4 0,85 2 0,-132-1 0,-1 0 0,1 0 0,-1 0 0,0 1 0,0-1 0,0 0 0,1 1 0,-1-1 0,0 1 0,0 0 0,0-1 0,0 1 0,0 0 0,0-1 0,0 1 0,0 0 0,0 0 0,0 0 0,0-1 0,-1 1 0,1 1 0,0-1 0,-1 0 0,1 0 0,-1 0 0,2 1 0,-2 2 0,1-1 0,0 0 0,0 0 0,-1 1 0,0-1 0,0 1 0,0 5 0,-1-8 0,1-1 0,0 0 0,0 1 0,0-1 0,-1 1 0,1-1 0,0 0 0,0 1 0,0-1 0,-1 0 0,1 1 0,0 0 0,0-1 0,-1 0 0,0 0 0,1 1 0,0-1 0,-1 0 0,1 0 0,0 1 0,-1-1 0,0 0 0,1 0 0,0 0 0,-1 1 0,0-1 0,1 0 0,0 0 0,-1 0 0,1 0 0,-1 0 0,0 0 0,1 0 0,-1 0 0,1 0 0,0 0 0,-2 0 0,-23-6 0,14 4 0,-19 0 0,-52 2 0,30 1 0,-3-1 0,-82-10 0,24 2 0,108 8 0,-205-4 0,87 0 0,-234 4 0,349 0 0,-1 1 0,-13 2 0,14-1 0,-1-1 0,-14 1 0,21-2 0,-1-1 0,1 1 0,0 1 0,0-1 0,0 0 0,-1 0 0,1 1 0,0-1 0,0 1 0,0-1 0,0 1 0,-3 2 0,4-3 0,0 1 0,0 0 0,0 0 0,0 0 0,1 0 0,-1 0 0,1 0 0,-1 0 0,0 0 0,1 0 0,-1 0 0,1 0 0,0 0 0,0 1 0,0-1 0,-1 0 0,1 0 0,0 0 0,0 1 0,1 1 0,-1-2 0,0 0 0,0-1 0,0 1 0,1 0 0,-1-1 0,0 1 0,0 0 0,1-1 0,0 1 0,-1-1 0,0 1 0,1 0 0,-1-1 0,1 1 0,0 0 0,-1-1 0,1 1 0,0-1 0,0 0 0,-1 1 0,1-1 0,0 0 0,0 1 0,-1-1 0,1 0 0,0 0 0,0 0 0,0 1 0,-1-1 0,2 0 0,-2 0 0,2 0 0,6 0 0,0 0 0,14-1 0,-7 0 0,955 1 0,-889 5 0,0-1 0,-51-5 0,-20 0 0,0 1 0,1 0 0,-1 0 0,0 1 0,17 3 0,-24-3 0,-1 0 0,1 1 0,-1-1 0,0 0 0,0 1 0,1-1 0,-1 1 0,-1 0 0,1 0 0,0 0 0,0 0 0,-1-1 0,1 2 0,-1-1 0,0 0 0,0 0 0,0 1 0,0-1 0,0 0 0,-1 0 0,1 1 0,0-1 0,-1 1 0,0-1 0,0 1 0,0-1 0,-1 4 0,1-6 0,0 1 0,-1-1 0,1 1 0,0-1 0,0 1 0,-1-1 0,1 1 0,0-1 0,-1 1 0,0-1 0,1 0 0,0 1 0,-1-1 0,1 1 0,-1-1 0,0 0 0,1 1 0,-1-1 0,1 1 0,-1-1 0,0 0 0,1 0 0,-1 0 0,0 0 0,0 1 0,1-1 0,-1 0 0,1 0 0,-1 0 0,0 0 0,-1 0 0,-26-4 0,17 2 0,-23 1 0,-59 2 0,-44 3 0,-115-8 0,188 3 0,21 0 0,-74-8 0,101 7 0,-8-2 0,24 4 0,0 0 0,0 0 0,0 0 0,0 0 0,0 0 0,0 0 0,0 0 0,0 0 0,0 0 0,0 0 0,0 0 0,0 0 0,0 0 0,0 0 0,0 0 0,0 0 0,0 0 0,0 0 0,0 0 0,0 0 0,0 0 0,0 0 0,0 0 0,0-1 0,0 1 0,0 0 0,0 0 0,0 0 0,0 0 0,0 0 0,0 0 0,0 0 0,15 0 0,269-8 0,-129 8 0,11-1 0,-146-1 0,-18 1 0,-14 0 0,-262 6 0,128-1 0,-4 0 0,-183-4 0,250-4 0,20 1 0,40 1 0,-43 3 0,65-1 0,1 0 0,-1 0 0,0 0 0,0 0 0,1 1 0,-1-1 0,0 0 0,1 1 0,-1-1 0,0 0 0,0 1 0,1 0 0,-1-1 0,1 1 0,0-1 0,-1 1 0,0-1 0,1 1 0,-1-1 0,1 1 0,0-1 0,0 1 0,-1 0 0,1-1 0,-1 1 0,1-1 0,0 2 0,0-2 0,0 1 0,0 0 0,0 0 0,1 26 0,0-22 0,-1-4 0,0 0 0,1 0 0,-1-1 0,1 1 0,0 0 0,-1 0 0,1-1 0,-1 1 0,1 0 0,0-1 0,0 1 0,-1 0 0,2-1 0,-2 1 0,1-1 0,0 1 0,0-1 0,0 0 0,0 1 0,0-1 0,0 0 0,0 1 0,0-1 0,0 0 0,2 0 0,29 3 0,-32-3 0,236 1 0,-118-2 0,7-3 0,29 3 0,108 2 0,-76 3 0,-87 1 0,-14-10 0,-75 4 0,-5 1 0,0 0 0,1 0 0,-1 0 0,7 1 0,-11 0 0,1-1 0,-1 1 0,0-1 0,0 0 0,1 1 0,-1-1 0,0 1 0,1 0 0,-2-1 0,1 1 0,1 0 0,-1 0 0,-1-1 0,2 1 0,-1 1 0,-1-2 0,1 1 0,0 0 0,0 0 0,0 2 0,3 3 0,-3-3 0,1 0 0,-1 0 0,1 0 0,-2 0 0,3 5 0,-3-7 0,0-1 0,0 1 0,0-1 0,0 0 0,0 1 0,0-1 0,0 1 0,0-1 0,0 0 0,0 1 0,-1-1 0,1 0 0,0 1 0,0-1 0,-1 0 0,1 1 0,0-1 0,0 0 0,-1 0 0,1 1 0,0-1 0,-2 1 0,2-1 0,-1 0 0,1 1 0,-2-1 0,2 0 0,-1 1 0,0-1 0,0 0 0,0 0 0,1 0 0,-1 0 0,0 0 0,0 0 0,0 0 0,-1-1 0,-46-3 0,-85 4 0,63 1 0,-443-1 0,451-5 0,-2 1 0,-2 0 0,0-1 0,-286 5 0,351 0 0,0 0 0,0 0 0,-1 0 0,1 0 0,0 0 0,0 1 0,0-1 0,-1 0 0,1 1 0,0-1 0,0 0 0,0 1 0,0 0 0,0-1 0,0 1 0,0-1 0,0 1 0,0 0 0,0-1 0,0 1 0,1 0 0,-1 0 0,-1 2 0,0 0 0,1 0 0,-1 1 0,1-1 0,0 1 0,-1 6 0,-1 15 0,3-20 0,0 0 0,-1 0 0,1 0 0,-2-1 0,2 1 0,-5 7 0,3-6 0,0 0 0,0 0 0,-1 10 0,-1 5 0,-11 66 0,13-81 0,-4 16 0,6-21 0,-1 0 0,1 0 0,0 0 0,-1 0 0,0 0 0,0 0 0,1-1 0,-1 2 0,0-2 0,0 1 0,1 0 0,-2 0 0,1-1 0,1 1 0,-2 0 0,0 0 0,2-1 0,-1-1 0,1 1 0,0 0 0,0 0 0,0-1 0,0 1 0,0 0 0,0 0 0,-1-1 0,1 1 0,0 0 0,0-1 0,0 1 0,0 0 0,0 0 0,0-1 0,0 1 0,0 0 0,0-1 0,0 1 0,0 0 0,1 0 0,-1-1 0,0 1 0,0-1 0,0 1 0,0 0 0,1-1 0,2-10 0,6-26 0,-8 30 0,0 2 0,0-2 0,1 1 0,0 1 0,0-1 0,0 0 0,4-6 0,1 1 0,1 1 0,0-1 0,0 1 0,1 0 0,0 1 0,1 0 0,14-10 0,-21 16 0,0 1 0,0-1 0,-1 1 0,5-6 0,-5 6 0,0 0 0,0 0 0,0-1 0,0 1 0,4-2 0,-5 3 0,0 0 0,0 1 0,0-1 0,1 1 0,-1 0 0,0-1 0,0 1 0,0 0 0,1 0 0,-1 0 0,0-1 0,0 1 0,0 0 0,1 0 0,-1 0 0,0 1 0,0-1 0,2 0 0,21 5 0,0-2 0,36 2 0,52-5 0,-48-1 0,2-4 0,-40 4 0,54-5 0,-147 5 0,-21 1 0,-103 0 0,29-4 0,278 7 0,72-2 0,-78-13 0,-68 5 0,73-1 0,119 13 0,-87-1 0,143 1 0,-227-5 0,-55 1 0,-2-1 0,1 2 0,-1-1 0,1 1 0,0 0 0,-1 0 0,9 4 0,5 2 0,-18-7 0,0 1 0,0-1 0,0 0 0,0 0 0,0 0 0,-1 0 0,1 1 0,-1-1 0,1 1 0,-1-1 0,2 3 0,-2-4 0,-1 1 0,1-1 0,-1 0 0,0 1 0,0 0 0,0-1 0,0 0 0,0 1 0,1-1 0,-1 1 0,0-1 0,0 0 0,0 1 0,0-1 0,0 1 0,0-1 0,0 0 0,0 1 0,-1-1 0,1 0 0,0 1 0,0 0 0,-1-1 0,0 1 0,1 0 0,-1-1 0,1 0 0,-1 1 0,0-1 0,1 0 0,-1 1 0,0-1 0,0 0 0,1 0 0,-1 1 0,0-1 0,0 0 0,0 0 0,1 0 0,-1 0 0,-1 0 0,-67 0 0,37 0 0,-32 3 0,22 0 0,-55-4 0,34 0 0,-71 2 0,-141-2 0,93-3 0,226-6 0,114-10 0,-124 17 0,44 4 0,-64 0 0,-77 0 0,-107 14 0,161-14 0,-114 13 0,2-10 0,-49 0 0,161-4 0,0 0 0,0 1 0,0 0 0,0 0 0,-10 3 0,16-3 0,0 0 0,-1 0 0,1 1 0,-1-1 0,1 1 0,0 0 0,0 0 0,0 0 0,1 0 0,-1 0 0,0 0 0,1 1 0,0-1 0,0 1 0,-3 3 0,1-1 0,1 0 0,1 0 0,0 0 0,-1 0 0,-1 7 0,1-2 0,1 0 0,0-1 0,1 1 0,1 13 0,-1-13 0,1-7 0,-1-1 0,1 1 0,1-1 0,-1 1 0,1 0 0,0 5 0,0-8 0,-1 1 0,1 0 0,-1-1 0,1 1 0,-1 0 0,1-1 0,0 1 0,-1 0 0,1-1 0,-1 1 0,1-1 0,0 1 0,0-1 0,-1 1 0,2-1 0,-2 0 0,1 1 0,0-1 0,0 0 0,0 0 0,0 1 0,0-1 0,0 0 0,-1 0 0,2 0 0,-2 0 0,3 0 0,208-1 0,-115-3 0,91-1 0,-155 5 0,186 5 0,-111-1 0,63-3 0,-87-2 0,24-3 0,-101 4 0,7 0 0,1 0 0,0 0 0,0-2 0,20-3 0,-16 2 0,0 0 0,1 2 0,0 0 0,30 2 0,-9 0 0,-27 1 0,-12-2 0,0 0 0,1 1 0,-1 0 0,1-1 0,-1 0 0,1 0 0,-1 0 0,1 0 0,-1 0 0,2 0 0,-3 0 0,0-1 0,1 1 0,-1-1 0,0 1 0,0 0 0,0 0 0,0-1 0,0 1 0,0 0 0,0 0 0,0-1 0,0 1 0,0 0 0,0 0 0,0-1 0,0 1 0,0 0 0,0 0 0,0-1 0,-1 1 0,1 0 0,0 0 0,0-1 0,0 1 0,0 0 0,0 0 0,-1 0 0,1-1 0,0 1 0,0 0 0,-9-12 0,6 9 0,-26-35 0,29 37 0,-3-4 0,-1 1 0,1-1 0,1 0 0,-1-1 0,1 1 0,0 0 0,0-1 0,-1-9 0,3 14 0,0 0 0,0 0 0,-1 0 0,0 0 0,1 0 0,0 0 0,-1 0 0,1 0 0,-1-1 0,0 2 0,1-1 0,-1 0 0,1 0 0,-2 0 0,2 1 0,-1-1 0,0 0 0,0 1 0,0-1 0,0 0 0,0 0 0,0 1 0,-1-1 0,1 1 0,0 0 0,0-1 0,0 1 0,0 0 0,0 0 0,-2-1 0,-5 1 0,0-1 0,0 1 0,-15 1 0,7 0 0,-63 3 0,-2 1 0,-13-10 0,34 1 0,-25 0 0,-32-1 0,-63 1 0,-67 3 0,125 2 0,109-1 0,-1 0 0,1 1 0,-1 0 0,1 1 0,0 0 0,0 1 0,-19 6 0,-49 23 0,79-32 0,1 1 0,0-1 0,-1 1 0,1 0 0,0 0 0,-1 0 0,1-1 0,0 1 0,0 0 0,0 0 0,0 0 0,0 0 0,0 1 0,0-1 0,0 0 0,1 0 0,-2 2 0,1 1 0,0-1 0,1 1 0,0-1 0,-1 1 0,2 5 0,-1-3 0,0-5 0,0 1 0,0 0 0,0 0 0,0 0 0,0-1 0,1 1 0,-1-1 0,1 2 0,0-2 0,-1 1 0,1-1 0,0 1 0,0 0 0,0-1 0,0 0 0,0 1 0,2 1 0,-1-2 0,0 0 0,0 0 0,0 0 0,0 0 0,0 0 0,1-1 0,-2 1 0,2-1 0,-1 1 0,0-1 0,0 0 0,1 1 0,-1-1 0,4-1 0,55 1 0,74-8 0,12 0 0,-91 7 0,219 0 0,-137 6 0,-17-1 0,-63-3 0,49-2 0,-52-5 0,-30 3 0,37-1 0,-59 4 0,0 0 0,0-1 0,0 1 0,-1-1 0,1 0 0,0 0 0,-1 0 0,1 0 0,0 0 0,-1 0 0,1-1 0,0 1 0,-1-1 0,0 1 0,0-1 0,1 0 0,-2 0 0,1 0 0,0 0 0,0 0 0,0 0 0,-1-1 0,3-3 0,-4 6 0,0 0 0,0-1 0,0 1 0,0 0 0,0-1 0,-1 0 0,1 1 0,0 0 0,0 0 0,-1-1 0,1 1 0,0 0 0,0-1 0,0 1 0,-1 0 0,1 0 0,0-1 0,0 1 0,0 0 0,-1 0 0,0 0 0,1-1 0,0 1 0,0 0 0,-1 0 0,1 0 0,0 0 0,-1 0 0,1 0 0,-1 0 0,1 0 0,0 0 0,-1-1 0,0 1 0,1 0 0,0 0 0,-1 1 0,1-1 0,-1 0 0,-21 0 0,18 0 0,-257 1 0,136-2 0,-12-3 0,-9-1 0,-203 5 0,172 1 0,143 1 0,31-2 0,0 0 0,1 0 0,-1 1 0,0 0 0,1 0 0,-1 0 0,1-1 0,-1 1 0,1 1 0,-4 0 0,6-1 0,0-1 0,-1 0 0,1 1 0,-1-1 0,1 1 0,-1-1 0,1 0 0,0 1 0,0-1 0,-1 1 0,1-1 0,0 1 0,0-1 0,0 0 0,-1 1 0,1-1 0,0 1 0,0-1 0,0 1 0,0-1 0,-1 1 0,1-1 0,1 1 0,-1 0 0,0-1 0,0 1 0,0-1 0,0 1 0,1-1 0,-1 0 0,0 1 0,0-1 0,0 1 0,1-1 0,-1 1 0,0-1 0,0 0 0,1 1 0,0-1 0,-1 0 0,0 1 0,1-1 0,-1 0 0,0 1 0,1-1 0,0 0 0,-1 1 0,1-1 0,-1 0 0,0 0 0,1 0 0,1 1 0,1 0 0,0 0 0,0 0 0,0 0 0,1 0 0,0-1 0,-1 1 0,4-1 0,250-4 0,-214 3 0,1-3 0,50-7 0,9-1 0,-14 2 0,-74 8 0,29 1 0,-29 1 0,24-2 0,-3-1-1365</inkml:trace>
</inkml:ink>
</file>

<file path=ppt/ink/ink9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02"/>
    </inkml:context>
    <inkml:brush xml:id="br0">
      <inkml:brushProperty name="width" value="0.05" units="cm"/>
      <inkml:brushProperty name="height" value="0.05" units="cm"/>
    </inkml:brush>
  </inkml:definitions>
  <inkml:trace contextRef="#ctx0" brushRef="#br0">34 729 24575,'1'-31'0,"7"-41"0,-4 49 0,0 1 0,2-1 0,0 1 0,2 0 0,17-33 0,3 1 0,-16 31 0,29-44 0,37-25 0,-63 76 0,2 1 0,1 0 0,27-17 0,36-12 0,-67 37 0,1 1 0,0 0 0,1 1 0,28-5 0,23-9 0,-57 16 0,0 0 0,1 1 0,0 0 0,0 1 0,16-1 0,-2 1 0,32 4 0,-44-1 0,0 0 0,-1 1 0,0 1 0,15 5 0,-25-8 0,32 13 0,49 26 0,-48-21 0,45 27 0,15 7 0,-43-24 0,-37-20 0,0-1 0,30 14 0,-30-17 0,26 16 0,-4-2 0,147 54 0,-159-64 0,6 3 0,-17-6 0,0-1 0,28 7 0,163 27 0,-159-31 0,23 4 0,2 0 0,-18-3 0,-37-5 0,-1 0 0,0 1 0,-1 0 0,1 1 0,-1 0 0,22 14 0,-14-6 0,0-1 0,20 16 0,-29-19 0,42 31 0,30 16 0,-79-53-1365,-1 1-5461</inkml:trace>
</inkml:ink>
</file>

<file path=ppt/ink/ink9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33"/>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9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35"/>
    </inkml:context>
    <inkml:brush xml:id="br0">
      <inkml:brushProperty name="width" value="0.025" units="cm"/>
      <inkml:brushProperty name="height" value="0.025" units="cm"/>
      <inkml:brushProperty name="color" value="#66CC00"/>
    </inkml:brush>
  </inkml:definitions>
  <inkml:trace contextRef="#ctx0" brushRef="#br0">0 57 24575,'3'0'0,"-1"0"0,1 0 0,0 0 0,-1-1 0,1 1 0,0 0 0,-1-1 0,0 1 0,1-2 0,0 2 0,3-3 0,-5 3 0,2-2 0,0 1 0,0-1 0,1 1 0,-1 0 0,0 0 0,1 0 0,-1 0 0,1 1 0,-1-1 0,6 1 0,-4-1 0,0 0 0,0 0 0,-1 0 0,1 0 0,8-4 0,4-1 0,10 3 0,-9 2 0,5-4 0,-16 4 0,-1-1 0,1 1 0,-1 1 0,8-1 0,2 1 0,-1 1 0,27 3 0,-33 0 0,-9-4 0,1 1 0,0-1 0,-1 0 0,1 1 0,-1-1 0,1 0 0,0 0 0,0 0 0,-1 1 0,1-1 0,0 0 0,-1 0 0,1 0 0,-1 0 0,1 0 0,0 0 0,0 0 0,-1 0 0,2-1 0,-1 1 0,1 0 0,-1 0 0,0 1 0,1-1 0,-1 0 0,0 0 0,1 1 0,-1-1 0,0 0 0,2 2 0,5 0 0,-23-6 0,16 4 0,9 4 0,12 4 0,-17-7 0,1 1 0,-1 0 0,0 0 0,0 1 0,8 4 0,-10-6 0,0 0 0,-1 1 0,1-1 0,0-1 0,0 1 0,0-1 0,0 1 0,0-1 0,-1 0 0,1 0 0,0 0 0,0 0 0,5-1 0,3 1 0,-14-1 0,-1 0 0,1 1 0,-1-2 0,0 1 0,1 0 0,0 0 0,0-1 0,-1 1 0,-2-4 0,-23-7 0,10 5 0,-1 1 0,0 2 0,-1-1 0,1 2 0,-37-1 0,48 4 0,2-1 0,0 1 0,0 0 0,-1 1 0,2 0 0,-1 0 0,0 0 0,0 0 0,-10 5 0,-63 22 0,80-28 0,-1 0 0,1 0 0,0 0 0,0 0 0,0 0 0,-1 1 0,1-1 0,-1 0 0,1 0 0,0 0 0,0 0 0,0 0 0,-1 0 0,1 0 0,0 1 0,0-1 0,0 0 0,0 0 0,-1 0 0,1 0 0,0 1 0,-1-1 0,1 0 0,0 0 0,0 0 0,0 1 0,0-1 0,0 0 0,0 0 0,0 1 0,0-1 0,0 0 0,0 0 0,0 1 0,11 2 0,26-3 0,-29 0 0,21 0 0,-27 0 0,-18 0 0,-8-1 0,14 1 0,-1 0 0,1 0 0,0 0 0,0 1 0,-13 3 0,29-5 0,-1 1 0,1-1 0,-1 1 0,8 1 0,5 0 0,32 0 0,52-2 0,-70-3 0,-19 2 0,0 0 0,12 1 0,-12 1 0,-9-1 0,0 1 0,0 0 0,0 0 0,-1 1 0,8 0 0,-11-1 0,0 0 0,1 0 0,-1 0 0,0 0 0,0 0 0,0 0 0,0 0 0,0 0 0,0 0 0,0 0 0,1 0 0,-1 0 0,0 0 0,0 1 0,0-1 0,0 0 0,1 0 0,-1 0 0,0 0 0,0 1 0,0-1 0,0 0 0,0 0 0,0 0 0,0 0 0,0 0 0,0 0 0,0 0 0,0 0 0,0 1 0,0-1 0,0 0 0,0 0 0,0 0 0,0 0 0,0 0 0,0 1 0,-4 2 0,-8 2 0,-34-4 0,28-1 0,14 0 0,6 0 0,87 0 0,-134-9 0,20 5 0,17 2 0,-1 1 0,1 0 0,-11 0 0,-16 2 0,-56-2 0,92 1 0,-1 0 0,0 0 0,0 0 0,0 0 0,1 0 0,-1 0 0,0-1 0,0 1 0,0 0 0,0 0 0,0 0 0,0 0 0,0 0 0,0 0 0,0 0 0,0-1 0,0 1 0,0 0 0,0 0 0,0 0 0,0 0 0,0 0 0,0 0 0,0-1 0,0 1 0,0 0 0,0 0 0,0-1 0,0 1 0,0 0 0,0 0 0,0 0 0,0 0 0,0 0 0,0 0 0,0-1 0,0 1 0,0 0 0,0 0 0,0 0 0,0 0 0,0 0 0,-1 0 0,1 0 0,0 0 0,0 0 0,0-1 0,-1 1 0,1 0 0,0 0 0,0 0 0,0 0 0,0 0 0,0 0 0,0 0 0,-1 0 0,1 0 0,0 0 0,0 0 0,0 0 0,1-2 0,-10 2 0,0 1 0,6-1 0,1 0 0,0 0 0,-1 1 0,1-1 0,-1 1 0,1-1 0,0 1 0,-5 2 0,29-2 0,30-10 0,22 5 0,-56 2 0,-8 1 0,-1 1 0,13-1 0,-19 1 0,0 1 0,0-1 0,-1 0 0,1 1 0,0 0 0,0-1 0,-1 1 0,1 1 0,0-1 0,-1 0 0,0 0 0,4 2 0,-6-3 0,0 0 0,0 0 0,0 0 0,0 0 0,0 0 0,1 0 0,-1 0 0,0 1 0,0-1 0,0 0 0,0 0 0,0 0 0,0 0 0,0 0 0,0 0 0,0 0 0,0 0 0,0 0 0,0 0 0,1 0 0,-1 0 0,0 0 0,0 0 0,0 0 0,0 0 0,0 1 0,0-1 0,0 0 0,0 0 0,0 0 0,0 0 0,0 0 0,0 0 0,0 1 0,-1-1 0,1 0 0,0 0 0,0 0 0,0 0 0,0 0 0,0 0 0,0 0 0,0 0 0,0 0 0,0 0 0,0 0 0,0 0 0,0 0 0,-1 0 0,1 0 0,0 0 0,0 0 0,0 0 0,0 0 0,0 0 0,0 0 0,0 0 0,0 1 0,-8 0 0,-9 0 0,-9-1 0,0 1 0,-32 4 0,38-3 6,-1-1 0,-32-1 0,13-1-1389,36 1-5443</inkml:trace>
</inkml:ink>
</file>

<file path=ppt/ink/ink9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36"/>
    </inkml:context>
    <inkml:brush xml:id="br0">
      <inkml:brushProperty name="width" value="0.025" units="cm"/>
      <inkml:brushProperty name="height" value="0.025" units="cm"/>
      <inkml:brushProperty name="color" value="#66CC00"/>
      <inkml:brushProperty name="ignorePressure" value="1"/>
    </inkml:brush>
  </inkml:definitions>
  <inkml:trace contextRef="#ctx0" brushRef="#br0">1 1,'484'0,"-481"0</inkml:trace>
</inkml:ink>
</file>

<file path=ppt/ink/ink9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34"/>
    </inkml:context>
    <inkml:brush xml:id="br0">
      <inkml:brushProperty name="width" value="0.025" units="cm"/>
      <inkml:brushProperty name="height" value="0.025" units="cm"/>
      <inkml:brushProperty name="color" value="#66CC00"/>
    </inkml:brush>
  </inkml:definitions>
  <inkml:trace contextRef="#ctx0" brushRef="#br0">1 1 24575,'348'0'0,"-304"4"-1365,-40-4-5461</inkml:trace>
</inkml:ink>
</file>

<file path=ppt/ink/ink9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28"/>
    </inkml:context>
    <inkml:brush xml:id="br0">
      <inkml:brushProperty name="width" value="0.1" units="cm"/>
      <inkml:brushProperty name="height" value="0.1" units="cm"/>
      <inkml:brushProperty name="color" value="#FFC114"/>
      <inkml:brushProperty name="ignorePressure" value="1"/>
    </inkml:brush>
  </inkml:definitions>
  <inkml:trace contextRef="#ctx0" brushRef="#br0">27 0,'209'0,"-444"0,1243 0,-1005 0</inkml:trace>
</inkml:ink>
</file>

<file path=ppt/ink/ink9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29"/>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1,'1362'0,"-1357"0</inkml:trace>
</inkml:ink>
</file>

<file path=ppt/ink/ink9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30"/>
    </inkml:context>
    <inkml:brush xml:id="br0">
      <inkml:brushProperty name="width" value="0.1" units="cm"/>
      <inkml:brushProperty name="height" value="0.1" units="cm"/>
      <inkml:brushProperty name="color" value="#FFC114"/>
      <inkml:brushProperty name="ignorePressure" value="1"/>
    </inkml:brush>
  </inkml:definitions>
  <inkml:trace contextRef="#ctx0" brushRef="#br0">186 1,'-185'768,"184"-764</inkml:trace>
</inkml:ink>
</file>

<file path=ppt/ink/ink9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31"/>
    </inkml:context>
    <inkml:brush xml:id="br0">
      <inkml:brushProperty name="width" value="0.1" units="cm"/>
      <inkml:brushProperty name="height" value="0.1" units="cm"/>
      <inkml:brushProperty name="color" value="#FFC114"/>
      <inkml:brushProperty name="ignorePressure" value="1"/>
    </inkml:brush>
  </inkml:definitions>
  <inkml:trace contextRef="#ctx0" brushRef="#br0">0 0,'137'759,"-137"-757</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2:58:07.475"/>
    </inkml:context>
    <inkml:brush xml:id="br0">
      <inkml:brushProperty name="width" value="0.1" units="cm"/>
      <inkml:brushProperty name="height" value="0.1" units="cm"/>
      <inkml:brushProperty name="color" value="#00A0D7"/>
      <inkml:brushProperty name="ignorePressure" value="1"/>
    </inkml:brush>
  </inkml:definitions>
  <inkml:trace contextRef="#ctx0" brushRef="#br0">0 1,'1836'0,"-1831"0</inkml:trace>
</inkml:ink>
</file>

<file path=ppt/ink/ink9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32"/>
    </inkml:context>
    <inkml:brush xml:id="br0">
      <inkml:brushProperty name="width" value="0.2" units="cm"/>
      <inkml:brushProperty name="height" value="0.2" units="cm"/>
      <inkml:brushProperty name="color" value="#FFC114"/>
    </inkml:brush>
  </inkml:definitions>
  <inkml:trace contextRef="#ctx0" brushRef="#br0">173 13 24575,'1'42'0,"-3"42"0,1-77 0,-1-1 0,0 1 0,0-1 0,-1 0 0,-4 8 0,-3 6 0,-3 5 0,9-18 0,0-1 0,1 1 0,-3 10 0,-6 34 0,-10 27 0,19-68 0,-1 0 0,-6 12 0,7-15 0,0-1 0,0 1 0,0 0 0,1 1 0,1-2 0,-1 2 0,0 6 0,1-8 0,1 0 0,-1 1 0,-1-2 0,-2 8 0,-3 16 0,6-23 0,-1-1 0,1 0 0,-1 0 0,-3 7 0,3-8 0,0 1 0,0-1 0,0 1 0,1-1 0,0 1 0,-1 8 0,2-7 0,-1 0 0,0 0 0,-2 10 0,2-13 0,1-3 0,0 0 0,0 0 0,1 1 0,-1-1 0,0 0 0,0 0 0,0 0 0,1 0 0,-1 0 0,0 1 0,0-1 0,0 0 0,1 0 0,-1 0 0,1 0 0,-1 0 0,0 0 0,0 0 0,0 0 0,1 0 0,-1 0 0,0 0 0,0 0 0,1 0 0,-1 0 0,1 0 0,-1 0 0,0 0 0,0 0 0,1 0 0,-1 0 0,0 0 0,0 0 0,1-1 0,13-1 0,-14 2 0,25-7 0,-17 5 0,0 0 0,1 0 0,-1 0 0,1 1 0,13 0 0,21 2 0,72-2 0,-90-2 0,17-1 0,-29 4 0,27 0 0,42 6 0,-62-5 0,41-1 0,4 0 0,-35 4 0,18-1 0,-11-4 0,54 2 0,-62 2 0,32 1 0,-15-5 0,65 2 0,-78 5 0,-28-4 0,-1-1 0,0 0 0,0 0 0,1 0 0,-1 0 0,0-1 0,0 0 0,0 1 0,1-1 0,-1-1 0,1 1 0,6-2 0,-10 2 0,-1 0 0,1 0 0,-1-1 0,1 1 0,-1 0 0,1-1 0,-1 1 0,1-1 0,-1 1 0,0-1 0,1 0 0,0 1 0,-1-1 0,0 1 0,0-1 0,1 1 0,-1-1 0,0 1 0,0-1 0,0 1 0,0-1 0,1 0 0,-1 1 0,0-1 0,0 1 0,0-1 0,0 0 0,0 0 0,-1 1 0,1-1 0,0 1 0,0-1 0,0 0 0,-1 0 0,-13-25 0,9 17 0,3 3 0,-1-1 0,1 0 0,1 1 0,-1-2 0,0-9 0,1 8 0,0 0 0,-5-16 0,3 17 0,1-1 0,-1-12 0,0 2 0,-12-58 0,8 9 0,5 57 0,1-1 0,1-13 0,0 17 0,0 0 0,0-1 0,-1 1 0,0 0 0,-1 0 0,-3-9 0,3 10 0,0 0 0,1 0 0,-2-13 0,-2-14 0,-1 5 0,6 24 0,-1-1 0,1 0 0,-2 1 0,1 0 0,-5-9 0,3 7 0,1 1 0,-1 0 0,2 0 0,-1-1 0,1 1 0,-1-11 0,2 16 0,-1 0 0,1 0 0,0 0 0,-1 0 0,0 0 0,0 0 0,1 0 0,-1 1 0,0-1 0,0 0 0,0 0 0,0 0 0,0 1 0,0-1 0,0 0 0,0 1 0,0-1 0,0 1 0,-1-1 0,1 1 0,0 0 0,0-1 0,0 1 0,-1 0 0,1 0 0,0 0 0,-2 0 0,-7-2 0,0 2 0,-13-1 0,20 1 0,-244 1 0,182 5 0,-140-6 0,138 7 0,11-11 0,36 1 0,16 3 0,-1 0 0,1 0 0,0 0 0,0 0 0,0 1 0,0-1 0,0 1 0,0 0 0,0 0 0,0 0 0,0 1 0,0-1 0,-5 3 0,8-2 0,-2-1 0,1 0 0,0 1 0,0-1 0,0 1 0,1 0 0,-1 0 0,0-1 0,1 1 0,-1 1 0,1-1 0,0 0 0,-1 0 0,2 0 0,-1 0 0,0 0 0,0 1 0,1-1 0,-1 0 0,1 1 0,0 3 0,0-4 0,0 0 0,0 0 0,0 0 0,0 0 0,0 0 0,1 0 0,-1 0 0,1 0 0,0 0 0,0-1 0,-1 1 0,2 0 0,-1 0 0,0 0 0,0-1 0,0 1 0,1-1 0,2 3 0,-2-3 0,1 1 0,-1-1 0,0 0 0,1 0 0,0 0 0,0 0 0,-1 0 0,1-1 0,0 1 0,0-1 0,0 0 0,0 1 0,-1-1 0,4-1 0,133 7 0,-91-5 0,44-2 0,-63-2 0,17-1 0,53-2 0,35 11 0,-127-4 0,1-1 0,-1 1 0,0 0 0,0 1 0,0 0 0,0 0 0,-1 0 0,1 1 0,-1 0 0,0 0 0,1 0 0,8 6 0,-13-6 0,0-1 0,1 0 0,-1 1 0,0 0 0,0-1 0,0 1 0,-1 0 0,1 0 0,-1 0 0,1 0 0,-2 0 0,1 0 0,0 0 0,0 0 0,-1 0 0,0 0 0,1 0 0,-1 0 0,-1 1 0,1-1 0,0 0 0,-1 0 0,-1 4 0,2-6 0,-2 0 0,2 0 0,-1 0 0,1 0 0,-2 0 0,2 0 0,-1-1 0,-1 1 0,2 0 0,-1 0 0,-1 0 0,1-1 0,0 1 0,0-1 0,0 1 0,-1-1 0,1 1 0,0-1 0,0 0 0,0 1 0,-1-1 0,1 0 0,-2 0 0,-5 1 0,0-1 0,-14-1 0,11 1 0,-7 0 0,0 1 0,-34 7 0,52-8 0,-27 3 0,0-1 0,-1-1 0,-27-3 0,2 1 0,40 0 0,1 0 0,0 0 0,-21-6 0,21 4 0,0 1 0,0 0 0,-22-1 0,-35-4 0,67 7 0,-22 0 0,-2 0 0,-34 6 0,49-5 0,5 0 0,1 0 0,-1 0 0,-8 3 0,12-3 0,0-1 0,1 1 0,-1 0 0,1-1 0,-1 1 0,1 0 0,0 0 0,0 0 0,0 0 0,-1 0 0,1 0 0,1 0 0,-2 0 0,1 1 0,1-1 0,-1 1 0,-1 1 0,-6 13 0,6-13 0,0 0 0,0 0 0,1 1 0,-1-1 0,1 0 0,0 1 0,0 3 0,1-6 0,0 1 0,0-1 0,0 0 0,0 0 0,0 0 0,1 0 0,0 0 0,-1 0 0,0 0 0,1 0 0,-1 0 0,1 0 0,0 0 0,0 0 0,-1 0 0,1 0 0,0-1 0,0 1 0,0 0 0,0 0 0,0 0 0,0-1 0,0 1 0,0-1 0,1 1 0,-1-1 0,1 1 0,7 2 0,-2 0 0,2-1 0,0 0 0,-1 0 0,1-1 0,15 2 0,57-3 0,-35-2 0,457 2 0,-498 1 0,1 1 0,0-1 0,-2 1 0,2-1 0,-1 2 0,0-1 0,0 0 0,0 1 0,7 5 0,-2-1 0,-8-7 0,-1 1 0,1 0 0,-1 1 0,1-1 0,-1 0 0,1 1 0,-1-1 0,0 0 0,0 0 0,0 1 0,0 0 0,0-1 0,-1 1 0,1-1 0,0 1 0,-1 0 0,1 1 0,-1-2 0,0 0 0,0 0 0,0 0 0,0-1 0,0 2 0,0-2 0,-1 1 0,1 0 0,0 0 0,0-1 0,0 1 0,-1 0 0,0 0 0,1-1 0,0 1 0,-1 0 0,1 0 0,-1-1 0,0 1 0,1-1 0,-1 1 0,0-1 0,0 1 0,1-1 0,-2 1 0,2-1 0,-1 1 0,0-1 0,0 0 0,0 0 0,1 1 0,-2-1 0,2 0 0,-1 0 0,0 0 0,-2 0 0,-17 2 0,0-1 0,-28-3 0,3 1 0,-98 5 0,-10-1 0,-9 5 0,76-3 0,-7-6 0,-15 3 0,107-2 0,-1 0 0,1 0 0,-1 0 0,0 1 0,0-1 0,1 0 0,-1 1 0,0-1 0,1 1 0,-1 0 0,1-1 0,0 1 0,-1 0 0,1 0 0,0 0 0,0 0 0,-1 0 0,1 0 0,-1 2 0,2-2 0,-1-1 0,1 1 0,-1 0 0,1 0 0,0 0 0,0 0 0,0-1 0,0 1 0,0 0 0,0 0 0,0 0 0,0-1 0,0 1 0,0 0 0,0 0 0,0 0 0,1 0 0,-1-1 0,1 1 0,-1 0 0,0 0 0,1-1 0,-1 1 0,1 0 0,0-1 0,-1 1 0,1-1 0,0 1 0,-1 0 0,1-1 0,0 1 0,0-1 0,0 1 0,1 0 0,2 0 0,-1 1 0,1-1 0,0 1 0,0-1 0,1 0 0,-2-1 0,1 1 0,1-1 0,5 1 0,17 1 0,0 4 0,1-3 0,41 3 0,58-7 0,-52 0 0,348 1 0,-421 1 0,1-1 0,-1 0 0,0 1 0,1-1 0,-1 1 0,1 0 0,-1 0 0,0 0 0,0 0 0,0 0 0,1 1 0,-2-1 0,1 0 0,0 1 0,0-1 0,0 1 0,2 3 0,4 4 0,-1 0 0,8 13 0,-9-11 0,-5-11 0,0 1 0,-1-1 0,0 1 0,1-1 0,-1 0 0,0 1 0,0-1 0,1 1 0,-1-1 0,1 1 0,-1-1 0,0 1 0,0 0 0,0 0 0,0-1 0,0 1 0,0-1 0,0 1 0,0-1 0,0 1 0,0-1 0,0 1 0,0-1 0,0 1 0,-1-1 0,1 1 0,0 0 0,-1-1 0,1 0 0,0 1 0,-1 0 0,1 0 0,-2 0 0,0 0 0,1-1 0,-1 1 0,0 0 0,0-1 0,0 1 0,0-1 0,0 1 0,1-1 0,-4 0 0,-23 3 0,-1-2 0,0-1 0,1-2 0,-31-4 0,-59-2 0,-435 9-1365</inkml:trace>
</inkml:ink>
</file>

<file path=ppt/ink/ink9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25"/>
    </inkml:context>
    <inkml:brush xml:id="br0">
      <inkml:brushProperty name="width" value="0.1" units="cm"/>
      <inkml:brushProperty name="height" value="0.1" units="cm"/>
      <inkml:brushProperty name="color" value="#FFC114"/>
      <inkml:brushProperty name="ignorePressure" value="1"/>
    </inkml:brush>
  </inkml:definitions>
  <inkml:trace contextRef="#ctx0" brushRef="#br0">0 1,'1184'0,"-1198"0,7 0</inkml:trace>
</inkml:ink>
</file>

<file path=ppt/ink/ink9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26"/>
    </inkml:context>
    <inkml:brush xml:id="br0">
      <inkml:brushProperty name="width" value="0.1" units="cm"/>
      <inkml:brushProperty name="height" value="0.1" units="cm"/>
      <inkml:brushProperty name="color" value="#FFC114"/>
    </inkml:brush>
  </inkml:definitions>
  <inkml:trace contextRef="#ctx0" brushRef="#br0">1 224 24575,'1'0'0,"0"0"0,0-1 0,0 1 0,0-1 0,0 0 0,0 1 0,0-1 0,0 0 0,0 1 0,0-2 0,-1 2 0,1-1 0,0 0 0,-1 0 0,1 0 0,-1 0 0,1 0 0,0 0 0,-1-2 0,10-9 0,-1 4 0,0 1 0,-1-2 0,1 2 0,-2-2 0,1 0 0,6-12 0,27-28 0,-39 46 0,0 0 0,1 1 0,0 0 0,-1 0 0,1 0 0,0 0 0,0 1 0,5-3 0,14-9 0,-18 10 0,1-1 0,0 2 0,1-1 0,-2 1 0,2-1 0,-1 1 0,1 0 0,8-2 0,23-9 0,-36 13 0,0-1 0,0 1 0,0 0 0,0-1 0,0 1 0,1-1 0,-1 1 0,0 0 0,0 0 0,0 0 0,0 0 0,0-1 0,0 1 0,1 0 0,-1 1 0,0-1 0,1 0 0,0 1 0,-1-1 0,1 1 0,-1 0 0,0-1 0,0 1 0,0 0 0,0 0 0,0 0 0,0 0 0,0 0 0,0 0 0,0 0 0,1 2 0,1 1 0,1 0 0,0-1 0,0 1 0,0 0 0,1-1 0,-1 0 0,1 0 0,0 0 0,0-1 0,7 3 0,-4-1 0,0-1 0,13 11 0,-15-12 0,-2 1 0,2-1 0,-1 1 0,10 1 0,-9-2 0,2 1 0,-5-3 0,-1 1 0,0 0 0,0 0 0,1-1 0,-2 1 0,2 0 0,-1 0 0,-1 1 0,2-1 0,1 3 0,7 6 0,2 2 0,-1-1 0,1-1 0,1 0 0,-1-1 0,29 15 0,3-3 0,-45-21 0,0 0 0,1 0 0,-1 0 0,0 0 0,0 0 0,0 0 0,0 0 0,0 0 0,0 0 0,0 0 0,1 0 0,-1 0 0,0 0 0,0 0 0,0 1 0,0-1 0,0 0 0,0 0 0,0 0 0,0 0 0,0 0 0,0 0 0,0 0 0,0 0 0,1 1 0,-1-1 0,0 0 0,0 0 0,0 0 0,0 0 0,0 0 0,0 0 0,0 1 0,0-1 0,0 0 0,0 0 0,0 0 0,0 0 0,0 0 0,-1 1 0,-5 3 0,-9-1 0,-6-2 0,0 0 0,-29-3 0,23 0 0,-21-2 0,-51-2 0,53 0 0,27 3 0,0 1 0,-23-1 0,12 4 0,-45-2 0,74 1 0,1 0 0,-1 0 0,0 0 0,0 0 0,1 0 0,-1-1 0,1 1 0,-2 0 0,2 0 0,-1 0 0,1-1 0,-1 1 0,0 0 0,1-1 0,-1 1 0,1-1 0,-1 1 0,0 0 0,1-1 0,0 1 0,-1-1 0,0 1 0,1-1 0,0 1 0,0-1 0,-1 0 0,1 0 0,0 1 0,0-1 0,0 1 0,-1-1 0,1 1 0,0-1 0,0 0 0,0 1 0,0-1 0,0 0 0,0 1 0,0-1 0,1 0 0,-1 1 0,0-1 0,0 0 0,0 1 0,0-1 0,1 0 0,0-1 0,0-1 0,1 1 0,-1-1 0,1 1 0,-1-1 0,1 1 0,-1 0 0,1 0 0,0 0 0,3-2 0,9-8 0,-13 10 0,1 0 0,0 0 0,0 0 0,1 1 0,-1-1 0,0 0 0,5-1 0,28-20 0,1 10 0,-21 8 0,-12 4 0,0 0 0,0 0 0,1 0 0,-1 0 0,1 0 0,-1 1 0,1-1 0,-1 1 0,0-1 0,1 1 0,0 0 0,-1 1 0,6 0 0,1 2 0,1 1 0,-1 0 0,0 1 0,0 0 0,10 6 0,-4-2 0,-7-4 0,-2-1 0,1 2 0,-1-2 0,0 2 0,-1 0 0,1 0 0,9 12 0,-15-18 0,1 1 0,-1 1 0,0-2 0,0 1 0,1 0 0,-1-1 0,0 1 0,1-1 0,-1 1 0,3 0 0,0 0 0,-13-1 0,-19 0 0,6 0 0,0-1 0,0 0 0,-38-8 0,51 7 0,0 1 0,0 1 0,0-1 0,0 1 0,-11 1 0,-24-1 0,44 0 0,-1 1 0,1-1 0,0 0 0,-1 0 0,0-1 0,1 1 0,-1 0 0,1 0 0,0 0 0,-1 0 0,0 0 0,1 0 0,0 0 0,-1-1 0,1 1 0,0 0 0,-1 0 0,0 0 0,1-1 0,0 0 0,0 1 0,-1 0 0,1 0 0,0-1 0,0 1 0,-1 0 0,0-1 0,1 0 0,0 1 0,1-1 0,-1 1 0,0-1 0,0 1 0,1-1 0,-1 0 0,0 1 0,0-1 0,0 0 0,1 1 0,-1-1 0,0 1 0,1 0 0,-1-1 0,2 0 0,24-19 0,-22 18 0,-1 0 0,0 0 0,0 1 0,0 0 0,0 0 0,1 0 0,-1 1 0,1-1 0,-1 0 0,1 1 0,-1-1 0,1 1 0,-1 0 0,1 0 0,-1 1 0,0 0 0,1-1 0,4 2 0,-5-1 0,-1-1 0,0 1 0,0 0 0,0-1 0,0 1 0,0 0 0,0 1 0,-1-1 0,1 0 0,0 0 0,0 0 0,1 3 0,-1-3 0,-2 0 0,1 0 0,-1 0 0,1 1 0,0-1 0,-1 0 0,0 0 0,1 1 0,-1-1 0,0 0 0,0 0 0,0 0 0,0 0 0,0 1 0,0-1 0,0 0 0,0 1 0,0-1 0,0 0 0,-1 0 0,0 2 0,0-1 0,0-1 0,0 1 0,0-1 0,0 0 0,-1 1 0,1 0 0,0-1 0,-1 0 0,1 0 0,-1 0 0,1 0 0,-1 1 0,0-1 0,1-1 0,-1 1 0,0 0 0,-2 0 0,-6 2 0,1 0 0,-14 1 0,3 1 0,7-3-4,-1 0-1,0-1 1,-1 0-1,2-1 1,-22-1-1,-3 0-1333</inkml:trace>
</inkml:ink>
</file>

<file path=ppt/ink/ink9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27"/>
    </inkml:context>
    <inkml:brush xml:id="br0">
      <inkml:brushProperty name="width" value="0.1" units="cm"/>
      <inkml:brushProperty name="height" value="0.1" units="cm"/>
      <inkml:brushProperty name="color" value="#FFC114"/>
    </inkml:brush>
  </inkml:definitions>
  <inkml:trace contextRef="#ctx0" brushRef="#br0">232 55 24575,'-2'-2'0,"1"1"0,-1-1 0,0 1 0,0 0 0,0 0 0,1 0 0,-1-1 0,-1 1 0,2 0 0,-2 1 0,-2-2 0,2 1 0,-1-1 0,0-1 0,0 1 0,0 0 0,0-1 0,-4-4 0,-9-6 0,15 12 0,0 0 0,0 0 0,0 1 0,1-1 0,-2 0 0,1 1 0,0-1 0,0 1 0,0 0 0,0 0 0,0-1 0,-1 1 0,1 0 0,0 0 0,0 1 0,0-1 0,-4 1 0,2 0 0,1 0 0,-1 0 0,1 0 0,0 0 0,0 0 0,0 1 0,0 0 0,0 0 0,0-1 0,-3 4 0,3-2 0,-1-1 0,1 0 0,-1 0 0,0 0 0,1 0 0,-1-1 0,-1 0 0,-3 2 0,2-2 0,2 1 0,-1 0 0,0-1 0,1 2 0,-8 3 0,12-6 0,0 0 0,-1 0 0,1 0 0,0 0 0,0 1 0,-1-1 0,1 0 0,0 0 0,-1 1 0,1-1 0,0 0 0,0 0 0,0 0 0,0 0 0,-1 1 0,1-1 0,0 0 0,0 0 0,0 0 0,0 1 0,0-1 0,0 0 0,0 0 0,0 0 0,-1 1 0,1-1 0,0 0 0,0 0 0,0 1 0,0-1 0,0 0 0,0 0 0,0 0 0,0 1 0,0-1 0,1 0 0,9 2 0,18-6 0,-18 2 45,1 1-1,13-1 1,13-1-1544</inkml:trace>
</inkml:ink>
</file>

<file path=ppt/ink/ink9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09"/>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0,'1024'0,"-1020"0</inkml:trace>
</inkml:ink>
</file>

<file path=ppt/ink/ink9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26T23:51:36.910"/>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0,'0'0,"1"0,0 0,1 0,1 0,0 0,-2 0,2 0,-1 0,1 0,0 0,0 0,0 0,-1 0</inkml:trace>
</inkml:ink>
</file>

<file path=ppt/ink/ink9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11"/>
    </inkml:context>
    <inkml:brush xml:id="br0">
      <inkml:brushProperty name="width" value="0.05" units="cm"/>
      <inkml:brushProperty name="height" value="0.05" units="cm"/>
      <inkml:brushProperty name="color" value="#E71224"/>
    </inkml:brush>
  </inkml:definitions>
  <inkml:trace contextRef="#ctx0" brushRef="#br0">0 14 24575,'197'0'0,"-192"-1"0,0 1 0,0-1 0,0 0 0,9-3 0,17-2 0,-10 6 0,33 3 0,-41-3 0,13 2 0,57 3 0,-29-8 0,-35 2 0,43 1 0,27 3 0,94 4 0,-171-8 0,-1 1 0,12-3 0,-14 1 0,4 1 13,-1 0-1,21 2 0,-7 0-1414</inkml:trace>
</inkml:ink>
</file>

<file path=ppt/ink/ink9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12"/>
    </inkml:context>
    <inkml:brush xml:id="br0">
      <inkml:brushProperty name="width" value="0.2" units="cm"/>
      <inkml:brushProperty name="height" value="0.2" units="cm"/>
      <inkml:brushProperty name="color" value="#E71224"/>
    </inkml:brush>
  </inkml:definitions>
  <inkml:trace contextRef="#ctx0" brushRef="#br0">1 1317 24575,'0'-2'0,"1"0"0,-1 0 0,1 0 0,-1 0 0,2 0 0,-2 0 0,1 0 0,1 0 0,-1 0 0,0 0 0,0 1 0,4-4 0,8-12 0,-2-14 0,-8 23 0,-1 2 0,1-2 0,0 1 0,8-13 0,-8 15 0,0 1 0,0-1 0,-1 0 0,-1 0 0,1 0 0,0-1 0,-1 1 0,0 0 0,0-11 0,0 14 0,-1 0 0,1-1 0,-1 0 0,2 1 0,-1 0 0,0-1 0,0 1 0,0 0 0,4-4 0,-4 5 0,1-1 0,-1 0 0,1-1 0,-1 1 0,-1 0 0,2 0 0,-1-1 0,-1 1 0,1 0 0,0 0 0,-1-5 0,0 5 0,0 1 0,0-1 0,0 0 0,0 0 0,0 1 0,0-1 0,0 0 0,1 0 0,-1 0 0,1 1 0,0-1 0,-1 0 0,1 1 0,0-1 0,0 1 0,0-1 0,1 1 0,-1-1 0,0 1 0,2-2 0,-2 2 0,0 0 0,0 0 0,-1-1 0,1 1 0,-1-1 0,1 1 0,0 0 0,-1-1 0,0 0 0,0 1 0,1 0 0,-1-1 0,0-1 0,0 1 0,0 0 0,0 0 0,0 0 0,0 1 0,1-2 0,0 2 0,-1-1 0,3-3 0,0-1 0,1-1 0,-1 0 0,0 0 0,-1 0 0,0 0 0,0 0 0,-1 0 0,1-12 0,-1 16 0,0-2 0,0 2 0,1-1 0,-1 0 0,4-4 0,2-9 0,-2 5 0,-1 1 0,10-16 0,-14 26 0,8-14 0,-8 14 0,0 1 0,0 0 0,1-1 0,-1 1 0,0-1 0,0 1 0,0 0 0,0-1 0,0 1 0,0-1 0,0 1 0,0 0 0,0-1 0,0 0 0,0 1 0,0-1 0,0 1 0,0 0 0,0-1 0,0 1 0,0-1 0,0 1 0,-1 0 0,1-1 0,0 1 0,0 0 0,0-1 0,-1 1 0,1 0 0,-1-1 0,1 1 0,-1 0 0,1 0 0,0 0 0,0 0 0,0 0 0,-1 0 0,1 0 0,0 0 0,-1 0 0,1 0 0,0 0 0,0 0 0,0 0 0,0 0 0,-1 0 0,1 0 0,0 1 0,0-1 0,0 0 0,0 0 0,0 0 0,-1 0 0,1 0 0,0 0 0,0 1 0,0-1 0,-1 0 0,1 0 0,0 0 0,0 0 0,0 1 0,0-1 0,0 0 0,0 0 0,0 0 0,0 0 0,0 1 0,0-1 0,0 0 0,0 0 0,0 0 0,0 1 0,0-1 0,0 0 0,0 0 0,0 0 0,0 0 0,0 1 0,0-1 0,1 0 0,-1 0 0,0 1 0,1-1 0,-1 1 0,0-1 0,0 0 0,0 0 0,0 0 0,0 1 0,0-1 0,0 0 0,1 0 0,-1 0 0,0 0 0,0 1 0,0-1 0,0 0 0,1 0 0,-1 0 0,0 0 0,1 0 0,-1 0 0,0 1 0,0-1 0,0 0 0,1 0 0,-1 0 0,0 0 0,0 0 0,1 0 0,-1 0 0,1 0 0,-1 0 0,0 0 0,0 0 0,0 0 0,1 0 0,-1 0 0,0 0 0,0 0 0,1 0 0,-1-1 0,0 1 0,1 0 0,-1 0 0,0 0 0,0 0 0,0 0 0,1 0 0,-1-1 0,0 1 0,0 0 0,0 0 0,0 0 0,0 0 0,1-1 0,-1 1 0,0 0 0,0 0 0,1-1 0,-1 0 0,1 0 0,-1 0 0,1 0 0,0 1 0,-1-1 0,1 0 0,-1 0 0,0 0 0,0 0 0,1 0 0,-1 0 0,1 0 0,-1 0 0,0 0 0,0 0 0,0-2 0,1-9 0,-1 12 0,0-1 0,0 1 0,1 0 0,-1 0 0,0-1 0,1 1 0,-1 0 0,0 0 0,0 0 0,0-1 0,1 1 0,-1 0 0,0 0 0,0 0 0,0 0 0,1-1 0,-1 1 0,1 0 0,-1 0 0,0 0 0,0 0 0,1 0 0,-1 0 0,0 0 0,1 0 0,-1 0 0,1 0 0,-1 0 0,0 0 0,0 0 0,1 0 0,-1 0 0,0 0 0,0 0 0,1 0 0,-1 0 0,1 0 0,-1 1 0,1 2 0,-10-1 0,9-2 0,-1 0 0,0 0 0,0 1 0,0-1 0,0 0 0,0-1 0,1 1 0,-1 0 0,0 0 0,0 0 0,0 0 0,0 0 0,-1-1 0,2 1 0,0 0 0,0-1 0,0 1 0,-1 0 0,1 0 0,0 0 0,-1-1 0,1 1 0,0 0 0,0 0 0,0-1 0,0 1 0,0 0 0,0 0 0,0-1 0,-1 1 0,1 0 0,0 0 0,0-1 0,0 1 0,0 0 0,0-1 0,0 1 0,0 0 0,1-4 0,0 2 0,0-1 0,0 0 0,1 0 0,2-4 0,5-11 0,-7 13 0,-1 0 0,1 1 0,1-1 0,3-5 0,-5 7 0,2-1 0,-1 0 0,-1 0 0,1 0 0,-1 1 0,1-7 0,-1 8 0,-1-1 0,1 1 0,0 0 0,-1 0 0,1 0 0,1 0 0,-2 0 0,1 0 0,1 0 0,1-1 0,5-10 0,-7 11 0,0 0 0,0 1 0,-1-1 0,0-1 0,0 2 0,1-1 0,-1 0 0,-1-4 0,1 4 0,0 0 0,0 0 0,0 0 0,0 0 0,1 0 0,-1 0 0,0 0 0,3-3 0,-1-1 0,1 1 0,-2-1 0,1 0 0,1-6 0,0-2 0,4 2 0,-7 11 0,2 0 0,-2 0 0,1 0 0,-1 0 0,1-1 0,0 1 0,-1 0 0,1 0 0,-1 0 0,0 0 0,0 0 0,1-3 0,0 1 0,-1 0 0,1 0 0,-1 0 0,2-1 0,-2 2 0,1-1 0,1 0 0,-1 0 0,1 0 0,4-4 0,-4 4 0,0 0 0,0-1 0,0 1 0,0 0 0,0-1 0,-1 0 0,2-6 0,-1 3 0,0-1 0,0 0 0,2 0 0,6-12 0,-2 3 0,1-3 0,-6 12 0,0 1 0,0 0 0,7-10 0,19-32 0,-11 27 0,-9 10 0,-7 10 0,-5 4 0,2-4 0,1 2 0,0 0 0,-1-1 0,1 1 0,0 0 0,0 0 0,0-1 0,0 1 0,0 0 0,0 0 0,0 0 0,0-1 0,-1 1 0,1 0 0,0 0 0,0 0 0,0 0 0,0 0 0,-1-1 0,1 1 0,0 0 0,-1 0 0,1-1 0,0 1 0,0 0 0,0 0 0,-1 0 0,1 0 0,0 0 0,0 0 0,-1 0 0,1 0 0,0 0 0,-1 0 0,1 0 0,0 0 0,0 0 0,-1 0 0,1 0 0,0 0 0,0 0 0,0 0 0,-1 0 0,1 0 0,-1 1 0,1-1 0,0 0 0,0 0 0,0 1 0,-1-1 0,1 0 0,0 0 0,0 0 0,0-1 0,0-2 0,1 1 0,0-1 0,0 0 0,0 1 0,0-1 0,0 0 0,1 1 0,3-5 0,-2 3 0,1 0 0,-1-1 0,0 1 0,0-1 0,-1 1 0,1-1 0,2-8 0,-2 5 0,3-5 0,1 1 0,12-16 0,-7 8 0,-10 17 0,-1 0 0,1 1 0,-1-2 0,0 1 0,1-5 0,-2 6 0,1-1 0,-1 0 0,2 0 0,-2 1 0,1-1 0,1 0 0,-1 1 0,3-3 0,0-1-86,-2 3-56,-1 1 0,1 0 0,-1 1 0,1-2 0,0 2-1,0-1 1,0 0 0,3-1 0</inkml:trace>
</inkml:ink>
</file>

<file path=ppt/ink/ink9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22"/>
    </inkml:context>
    <inkml:brush xml:id="br0">
      <inkml:brushProperty name="width" value="0.05" units="cm"/>
      <inkml:brushProperty name="height" value="0.05" units="cm"/>
      <inkml:brushProperty name="color" value="#E71224"/>
    </inkml:brush>
  </inkml:definitions>
  <inkml:trace contextRef="#ctx0" brushRef="#br0">987 13 24575,'-9'1'0,"0"-1"0,-16 5 0,20-4 0,0 0 0,0 0 0,-1 0 0,1 0 0,-1-1 0,1 0 0,0 0 0,-1 0 0,1 0 0,0-1 0,-8-1 0,1-2 0,0 2 0,-1 0 0,1 0 0,-1 1 0,1-1 0,0 2 0,-22 2 0,-30-2 0,19-4 0,-30-2 0,-184 6 0,210 4 0,18-1 0,5 0 0,-10 0 0,-131-3-1365</inkml:trace>
</inkml:ink>
</file>

<file path=ppt/ink/ink9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6T23:51:36.923"/>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77D0B39-B99E-4AE1-BE26-885603D64256}" type="datetimeFigureOut">
              <a:rPr lang="en-NZ" smtClean="0"/>
              <a:t>22/03/2026</a:t>
            </a:fld>
            <a:endParaRPr lang="en-NZ"/>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626F6DF-2CA0-4F11-B7FB-26A4C0B807A2}" type="slidenum">
              <a:rPr lang="en-NZ" smtClean="0"/>
              <a:t>‹#›</a:t>
            </a:fld>
            <a:endParaRPr lang="en-NZ"/>
          </a:p>
        </p:txBody>
      </p:sp>
    </p:spTree>
    <p:extLst>
      <p:ext uri="{BB962C8B-B14F-4D97-AF65-F5344CB8AC3E}">
        <p14:creationId xmlns:p14="http://schemas.microsoft.com/office/powerpoint/2010/main" val="1502891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En</a:t>
            </a:r>
            <a:r>
              <a:rPr lang="es-ES" baseline="0" dirty="0"/>
              <a:t> cuanto a la verificación de los electrodos, debemos localizar la pequeña muesca que se encuentra en la zona central, sobre el trazado de la curva </a:t>
            </a:r>
            <a:r>
              <a:rPr lang="es-ES" baseline="0" dirty="0" err="1"/>
              <a:t>electroencefalográfica</a:t>
            </a:r>
            <a:r>
              <a:rPr lang="es-ES" baseline="0" dirty="0"/>
              <a:t>.</a:t>
            </a:r>
          </a:p>
          <a:p>
            <a:r>
              <a:rPr lang="es-ES" baseline="0" dirty="0"/>
              <a:t>Cuando encontramos la muesca colocamos sobre ella el dedo, contando 1…2… y deslizando el dedo hacia abajo. </a:t>
            </a:r>
            <a:endParaRPr lang="en-US" dirty="0"/>
          </a:p>
        </p:txBody>
      </p:sp>
      <p:sp>
        <p:nvSpPr>
          <p:cNvPr id="4" name="Slide Number Placeholder 3"/>
          <p:cNvSpPr>
            <a:spLocks noGrp="1"/>
          </p:cNvSpPr>
          <p:nvPr>
            <p:ph type="sldNum" sz="quarter" idx="10"/>
          </p:nvPr>
        </p:nvSpPr>
        <p:spPr/>
        <p:txBody>
          <a:bodyPr/>
          <a:lstStyle/>
          <a:p>
            <a:pPr>
              <a:defRPr/>
            </a:pPr>
            <a:fld id="{FDC6438E-EC61-4F91-8DDE-3FCA9FF1D5A8}" type="slidenum">
              <a:rPr lang="en-US" altLang="en-US" smtClean="0"/>
              <a:pPr>
                <a:defRPr/>
              </a:pPr>
              <a:t>9</a:t>
            </a:fld>
            <a:endParaRPr lang="en-US" altLang="en-US"/>
          </a:p>
        </p:txBody>
      </p:sp>
    </p:spTree>
    <p:extLst>
      <p:ext uri="{BB962C8B-B14F-4D97-AF65-F5344CB8AC3E}">
        <p14:creationId xmlns:p14="http://schemas.microsoft.com/office/powerpoint/2010/main" val="4006693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txBox="1">
            <a:spLocks noGrp="1" noChangeArrowheads="1"/>
          </p:cNvSpPr>
          <p:nvPr/>
        </p:nvSpPr>
        <p:spPr bwMode="auto">
          <a:xfrm>
            <a:off x="3850443" y="9428583"/>
            <a:ext cx="2945659" cy="49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a:defRPr sz="2400">
                <a:solidFill>
                  <a:schemeClr val="tx1"/>
                </a:solidFill>
                <a:latin typeface="Arial Narrow" panose="020B0606020202030204" pitchFamily="34" charset="0"/>
                <a:ea typeface="ＭＳ Ｐゴシック" panose="020B0600070205080204" pitchFamily="34" charset="-128"/>
              </a:defRPr>
            </a:lvl1pPr>
            <a:lvl2pPr marL="742950" indent="-285750">
              <a:defRPr sz="2400">
                <a:solidFill>
                  <a:schemeClr val="tx1"/>
                </a:solidFill>
                <a:latin typeface="Arial Narrow" panose="020B0606020202030204" pitchFamily="34" charset="0"/>
                <a:ea typeface="ＭＳ Ｐゴシック" panose="020B0600070205080204" pitchFamily="34" charset="-128"/>
              </a:defRPr>
            </a:lvl2pPr>
            <a:lvl3pPr marL="1143000" indent="-228600">
              <a:defRPr sz="2400">
                <a:solidFill>
                  <a:schemeClr val="tx1"/>
                </a:solidFill>
                <a:latin typeface="Arial Narrow" panose="020B0606020202030204" pitchFamily="34" charset="0"/>
                <a:ea typeface="ＭＳ Ｐゴシック" panose="020B0600070205080204" pitchFamily="34" charset="-128"/>
              </a:defRPr>
            </a:lvl3pPr>
            <a:lvl4pPr marL="1600200" indent="-228600">
              <a:defRPr sz="2400">
                <a:solidFill>
                  <a:schemeClr val="tx1"/>
                </a:solidFill>
                <a:latin typeface="Arial Narrow" panose="020B0606020202030204" pitchFamily="34" charset="0"/>
                <a:ea typeface="ＭＳ Ｐゴシック" panose="020B0600070205080204" pitchFamily="34" charset="-128"/>
              </a:defRPr>
            </a:lvl4pPr>
            <a:lvl5pPr marL="2057400" indent="-228600">
              <a:defRPr sz="24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ea typeface="ＭＳ Ｐゴシック" panose="020B0600070205080204" pitchFamily="34" charset="-128"/>
              </a:defRPr>
            </a:lvl9pPr>
          </a:lstStyle>
          <a:p>
            <a:pPr algn="r" eaLnBrk="1" hangingPunct="1"/>
            <a:fld id="{B9C2E708-EA95-44DC-9397-674EAB19C08E}" type="slidenum">
              <a:rPr lang="en-US" altLang="en-US" sz="1200">
                <a:latin typeface="Calibri" panose="020F0502020204030204" pitchFamily="34" charset="0"/>
              </a:rPr>
              <a:pPr algn="r" eaLnBrk="1" hangingPunct="1"/>
              <a:t>19</a:t>
            </a:fld>
            <a:endParaRPr lang="en-US" altLang="en-US" sz="1200">
              <a:latin typeface="Calibri" panose="020F0502020204030204" pitchFamily="34" charset="0"/>
            </a:endParaRPr>
          </a:p>
        </p:txBody>
      </p:sp>
      <p:sp>
        <p:nvSpPr>
          <p:cNvPr id="25603" name="Rectangle 2"/>
          <p:cNvSpPr>
            <a:spLocks noGrp="1" noRot="1" noChangeAspect="1" noChangeArrowheads="1" noTextEdit="1"/>
          </p:cNvSpPr>
          <p:nvPr>
            <p:ph type="sldImg"/>
          </p:nvPr>
        </p:nvSpPr>
        <p:spPr>
          <a:xfrm>
            <a:off x="90488" y="744538"/>
            <a:ext cx="6618287" cy="3724275"/>
          </a:xfrm>
          <a:ln/>
        </p:spPr>
      </p:sp>
      <p:sp>
        <p:nvSpPr>
          <p:cNvPr id="25604" name="Rectangle 3"/>
          <p:cNvSpPr>
            <a:spLocks noGrp="1" noChangeArrowheads="1"/>
          </p:cNvSpPr>
          <p:nvPr>
            <p:ph type="body" idx="1"/>
          </p:nvPr>
        </p:nvSpPr>
        <p:spPr>
          <a:xfrm>
            <a:off x="906357" y="4716877"/>
            <a:ext cx="4984962" cy="44669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lstStyle/>
          <a:p>
            <a:pPr>
              <a:spcBef>
                <a:spcPct val="0"/>
              </a:spcBef>
            </a:pPr>
            <a:r>
              <a:rPr lang="en-US" altLang="en-US" sz="1000" dirty="0" err="1">
                <a:latin typeface="Arial" panose="020B0604020202020204" pitchFamily="34" charset="0"/>
                <a:ea typeface="ＭＳ Ｐゴシック" panose="020B0600070205080204" pitchFamily="34" charset="-128"/>
              </a:rPr>
              <a:t>Resumiendo</a:t>
            </a:r>
            <a:r>
              <a:rPr lang="en-US" altLang="en-US" sz="1000" dirty="0">
                <a:latin typeface="Arial" panose="020B0604020202020204" pitchFamily="34" charset="0"/>
                <a:ea typeface="ＭＳ Ｐゴシック" panose="020B0600070205080204" pitchFamily="34" charset="-128"/>
              </a:rPr>
              <a:t> </a:t>
            </a:r>
            <a:r>
              <a:rPr lang="en-US" altLang="en-US" sz="1000" baseline="0" dirty="0">
                <a:latin typeface="Arial" panose="020B0604020202020204" pitchFamily="34" charset="0"/>
                <a:ea typeface="ＭＳ Ｐゴシック" panose="020B0600070205080204" pitchFamily="34" charset="-128"/>
              </a:rPr>
              <a:t>el PSI o </a:t>
            </a:r>
            <a:r>
              <a:rPr lang="en-US" altLang="en-US" sz="1000" baseline="0" dirty="0" err="1">
                <a:latin typeface="Arial" panose="020B0604020202020204" pitchFamily="34" charset="0"/>
                <a:ea typeface="ＭＳ Ｐゴシック" panose="020B0600070205080204" pitchFamily="34" charset="-128"/>
              </a:rPr>
              <a:t>índice</a:t>
            </a:r>
            <a:r>
              <a:rPr lang="en-US" altLang="en-US" sz="1000" baseline="0" dirty="0">
                <a:latin typeface="Arial" panose="020B0604020202020204" pitchFamily="34" charset="0"/>
                <a:ea typeface="ＭＳ Ｐゴシック" panose="020B0600070205080204" pitchFamily="34" charset="-128"/>
              </a:rPr>
              <a:t> de </a:t>
            </a:r>
            <a:r>
              <a:rPr lang="en-US" altLang="en-US" sz="1000" baseline="0" dirty="0" err="1">
                <a:latin typeface="Arial" panose="020B0604020202020204" pitchFamily="34" charset="0"/>
                <a:ea typeface="ＭＳ Ｐゴシック" panose="020B0600070205080204" pitchFamily="34" charset="-128"/>
              </a:rPr>
              <a:t>estado</a:t>
            </a:r>
            <a:r>
              <a:rPr lang="en-US" altLang="en-US" sz="1000" baseline="0" dirty="0">
                <a:latin typeface="Arial" panose="020B0604020202020204" pitchFamily="34" charset="0"/>
                <a:ea typeface="ＭＳ Ｐゴシック" panose="020B0600070205080204" pitchFamily="34" charset="-128"/>
              </a:rPr>
              <a:t> de </a:t>
            </a:r>
            <a:r>
              <a:rPr lang="en-US" altLang="en-US" sz="1000" baseline="0" dirty="0" err="1">
                <a:latin typeface="Arial" panose="020B0604020202020204" pitchFamily="34" charset="0"/>
                <a:ea typeface="ＭＳ Ｐゴシック" panose="020B0600070205080204" pitchFamily="34" charset="-128"/>
              </a:rPr>
              <a:t>paciente</a:t>
            </a:r>
            <a:r>
              <a:rPr lang="en-US" altLang="en-US" sz="1000" baseline="0" dirty="0">
                <a:latin typeface="Arial" panose="020B0604020202020204" pitchFamily="34" charset="0"/>
                <a:ea typeface="ＭＳ Ｐゴシック" panose="020B0600070205080204" pitchFamily="34" charset="-128"/>
              </a:rPr>
              <a:t> que </a:t>
            </a:r>
            <a:r>
              <a:rPr lang="en-US" altLang="en-US" sz="1000" baseline="0" dirty="0" err="1">
                <a:latin typeface="Arial" panose="020B0604020202020204" pitchFamily="34" charset="0"/>
                <a:ea typeface="ＭＳ Ｐゴシック" panose="020B0600070205080204" pitchFamily="34" charset="-128"/>
              </a:rPr>
              <a:t>reflejará</a:t>
            </a:r>
            <a:r>
              <a:rPr lang="en-US" altLang="en-US" sz="1000" baseline="0" dirty="0">
                <a:latin typeface="Arial" panose="020B0604020202020204" pitchFamily="34" charset="0"/>
                <a:ea typeface="ＭＳ Ｐゴシック" panose="020B0600070205080204" pitchFamily="34" charset="-128"/>
              </a:rPr>
              <a:t> el </a:t>
            </a:r>
            <a:r>
              <a:rPr lang="en-US" altLang="en-US" sz="1000" baseline="0" dirty="0" err="1">
                <a:latin typeface="Arial" panose="020B0604020202020204" pitchFamily="34" charset="0"/>
                <a:ea typeface="ＭＳ Ｐゴシック" panose="020B0600070205080204" pitchFamily="34" charset="-128"/>
              </a:rPr>
              <a:t>estado</a:t>
            </a:r>
            <a:r>
              <a:rPr lang="en-US" altLang="en-US" sz="1000" baseline="0" dirty="0">
                <a:latin typeface="Arial" panose="020B0604020202020204" pitchFamily="34" charset="0"/>
                <a:ea typeface="ＭＳ Ｐゴシック" panose="020B0600070205080204" pitchFamily="34" charset="-128"/>
              </a:rPr>
              <a:t> de </a:t>
            </a:r>
            <a:r>
              <a:rPr lang="en-US" altLang="en-US" sz="1000" baseline="0" dirty="0" err="1">
                <a:latin typeface="Arial" panose="020B0604020202020204" pitchFamily="34" charset="0"/>
                <a:ea typeface="ＭＳ Ｐゴシック" panose="020B0600070205080204" pitchFamily="34" charset="-128"/>
              </a:rPr>
              <a:t>conciencia</a:t>
            </a:r>
            <a:r>
              <a:rPr lang="en-US" altLang="en-US" sz="1000" baseline="0" dirty="0">
                <a:latin typeface="Arial" panose="020B0604020202020204" pitchFamily="34" charset="0"/>
                <a:ea typeface="ＭＳ Ｐゴシック" panose="020B0600070205080204" pitchFamily="34" charset="-128"/>
              </a:rPr>
              <a:t> del </a:t>
            </a:r>
            <a:r>
              <a:rPr lang="en-US" altLang="en-US" sz="1000" baseline="0" dirty="0" err="1">
                <a:latin typeface="Arial" panose="020B0604020202020204" pitchFamily="34" charset="0"/>
                <a:ea typeface="ＭＳ Ｐゴシック" panose="020B0600070205080204" pitchFamily="34" charset="-128"/>
              </a:rPr>
              <a:t>paciente</a:t>
            </a:r>
            <a:r>
              <a:rPr lang="en-US" altLang="en-US" sz="1000" baseline="0" dirty="0">
                <a:latin typeface="Arial" panose="020B0604020202020204" pitchFamily="34" charset="0"/>
                <a:ea typeface="ＭＳ Ｐゴシック" panose="020B0600070205080204" pitchFamily="34" charset="-128"/>
              </a:rPr>
              <a:t>, </a:t>
            </a:r>
            <a:r>
              <a:rPr lang="en-US" altLang="en-US" sz="1000" baseline="0" dirty="0" err="1">
                <a:latin typeface="Arial" panose="020B0604020202020204" pitchFamily="34" charset="0"/>
                <a:ea typeface="ＭＳ Ｐゴシック" panose="020B0600070205080204" pitchFamily="34" charset="-128"/>
              </a:rPr>
              <a:t>será</a:t>
            </a:r>
            <a:r>
              <a:rPr lang="en-US" altLang="en-US" sz="1000" baseline="0" dirty="0">
                <a:latin typeface="Arial" panose="020B0604020202020204" pitchFamily="34" charset="0"/>
                <a:ea typeface="ＭＳ Ｐゴシック" panose="020B0600070205080204" pitchFamily="34" charset="-128"/>
              </a:rPr>
              <a:t> </a:t>
            </a:r>
            <a:r>
              <a:rPr lang="en-US" altLang="en-US" sz="1000" dirty="0">
                <a:latin typeface="Arial" panose="020B0604020202020204" pitchFamily="34" charset="0"/>
                <a:ea typeface="ＭＳ Ｐゴシック" panose="020B0600070205080204" pitchFamily="34" charset="-128"/>
              </a:rPr>
              <a:t>:</a:t>
            </a:r>
          </a:p>
          <a:p>
            <a:pPr>
              <a:spcBef>
                <a:spcPct val="0"/>
              </a:spcBef>
            </a:pPr>
            <a:r>
              <a:rPr lang="en-US" altLang="en-US" sz="1000" dirty="0">
                <a:latin typeface="Arial" panose="020B0604020202020204" pitchFamily="34" charset="0"/>
                <a:ea typeface="ＭＳ Ｐゴシック" panose="020B0600070205080204" pitchFamily="34" charset="-128"/>
              </a:rPr>
              <a:t>entre 50 y 75 </a:t>
            </a:r>
            <a:r>
              <a:rPr lang="en-US" altLang="en-US" sz="1000" b="1" dirty="0" err="1">
                <a:latin typeface="Arial" panose="020B0604020202020204" pitchFamily="34" charset="0"/>
                <a:ea typeface="ＭＳ Ｐゴシック" panose="020B0600070205080204" pitchFamily="34" charset="-128"/>
              </a:rPr>
              <a:t>cuando</a:t>
            </a:r>
            <a:r>
              <a:rPr lang="en-US" altLang="en-US" sz="1000" b="1" baseline="0" dirty="0">
                <a:latin typeface="Arial" panose="020B0604020202020204" pitchFamily="34" charset="0"/>
                <a:ea typeface="ＭＳ Ｐゴシック" panose="020B0600070205080204" pitchFamily="34" charset="-128"/>
              </a:rPr>
              <a:t> el </a:t>
            </a:r>
            <a:r>
              <a:rPr lang="en-US" altLang="en-US" sz="1000" b="1" dirty="0" err="1">
                <a:latin typeface="Arial" panose="020B0604020202020204" pitchFamily="34" charset="0"/>
                <a:ea typeface="ＭＳ Ｐゴシック" panose="020B0600070205080204" pitchFamily="34" charset="-128"/>
              </a:rPr>
              <a:t>paciente</a:t>
            </a:r>
            <a:r>
              <a:rPr lang="en-US" altLang="en-US" sz="1000" b="1" dirty="0">
                <a:latin typeface="Arial" panose="020B0604020202020204" pitchFamily="34" charset="0"/>
                <a:ea typeface="ＭＳ Ｐゴシック" panose="020B0600070205080204" pitchFamily="34" charset="-128"/>
              </a:rPr>
              <a:t> </a:t>
            </a:r>
            <a:r>
              <a:rPr lang="en-US" altLang="en-US" sz="1000" b="1" dirty="0" err="1">
                <a:latin typeface="Arial" panose="020B0604020202020204" pitchFamily="34" charset="0"/>
                <a:ea typeface="ＭＳ Ｐゴシック" panose="020B0600070205080204" pitchFamily="34" charset="-128"/>
              </a:rPr>
              <a:t>está</a:t>
            </a:r>
            <a:r>
              <a:rPr lang="en-US" altLang="en-US" sz="1000" b="1" dirty="0">
                <a:latin typeface="Arial" panose="020B0604020202020204" pitchFamily="34" charset="0"/>
                <a:ea typeface="ＭＳ Ｐゴシック" panose="020B0600070205080204" pitchFamily="34" charset="-128"/>
              </a:rPr>
              <a:t> </a:t>
            </a:r>
            <a:r>
              <a:rPr lang="en-US" altLang="en-US" sz="1000" b="1" dirty="0" err="1">
                <a:latin typeface="Arial" panose="020B0604020202020204" pitchFamily="34" charset="0"/>
                <a:ea typeface="ＭＳ Ｐゴシック" panose="020B0600070205080204" pitchFamily="34" charset="-128"/>
              </a:rPr>
              <a:t>en</a:t>
            </a:r>
            <a:r>
              <a:rPr lang="en-US" altLang="en-US" sz="1000" b="1" dirty="0">
                <a:latin typeface="Arial" panose="020B0604020202020204" pitchFamily="34" charset="0"/>
                <a:ea typeface="ＭＳ Ｐゴシック" panose="020B0600070205080204" pitchFamily="34" charset="-128"/>
              </a:rPr>
              <a:t> </a:t>
            </a:r>
            <a:r>
              <a:rPr lang="en-US" altLang="en-US" sz="1000" b="1" dirty="0" err="1">
                <a:latin typeface="Arial" panose="020B0604020202020204" pitchFamily="34" charset="0"/>
                <a:ea typeface="ＭＳ Ｐゴシック" panose="020B0600070205080204" pitchFamily="34" charset="-128"/>
              </a:rPr>
              <a:t>estado</a:t>
            </a:r>
            <a:r>
              <a:rPr lang="en-US" altLang="en-US" sz="1000" b="1" dirty="0">
                <a:latin typeface="Arial" panose="020B0604020202020204" pitchFamily="34" charset="0"/>
                <a:ea typeface="ＭＳ Ｐゴシック" panose="020B0600070205080204" pitchFamily="34" charset="-128"/>
              </a:rPr>
              <a:t> </a:t>
            </a:r>
            <a:r>
              <a:rPr lang="en-US" altLang="en-US" sz="1000" b="1" dirty="0" err="1">
                <a:latin typeface="Arial" panose="020B0604020202020204" pitchFamily="34" charset="0"/>
                <a:ea typeface="ＭＳ Ｐゴシック" panose="020B0600070205080204" pitchFamily="34" charset="-128"/>
              </a:rPr>
              <a:t>hipnótico</a:t>
            </a:r>
            <a:r>
              <a:rPr lang="en-US" altLang="en-US" sz="1000" b="1" baseline="0" dirty="0">
                <a:latin typeface="Arial" panose="020B0604020202020204" pitchFamily="34" charset="0"/>
                <a:ea typeface="ＭＳ Ｐゴシック" panose="020B0600070205080204" pitchFamily="34" charset="-128"/>
              </a:rPr>
              <a:t> </a:t>
            </a:r>
            <a:r>
              <a:rPr lang="en-US" altLang="en-US" sz="1000" b="1" baseline="0" dirty="0" err="1">
                <a:latin typeface="Arial" panose="020B0604020202020204" pitchFamily="34" charset="0"/>
                <a:ea typeface="ＭＳ Ｐゴシック" panose="020B0600070205080204" pitchFamily="34" charset="-128"/>
              </a:rPr>
              <a:t>ligero</a:t>
            </a:r>
            <a:br>
              <a:rPr lang="en-US" altLang="en-US" sz="1000" dirty="0">
                <a:latin typeface="Arial" panose="020B0604020202020204" pitchFamily="34" charset="0"/>
                <a:ea typeface="ＭＳ Ｐゴシック" panose="020B0600070205080204" pitchFamily="34" charset="-128"/>
              </a:rPr>
            </a:br>
            <a:r>
              <a:rPr lang="en-US" altLang="en-US" sz="1000" dirty="0">
                <a:latin typeface="Arial" panose="020B0604020202020204" pitchFamily="34" charset="0"/>
                <a:ea typeface="ＭＳ Ｐゴシック" panose="020B0600070205080204" pitchFamily="34" charset="-128"/>
              </a:rPr>
              <a:t>entre 25 y 50 </a:t>
            </a:r>
            <a:r>
              <a:rPr lang="en-US" altLang="en-US" sz="1000" b="1" dirty="0" err="1">
                <a:latin typeface="Arial" panose="020B0604020202020204" pitchFamily="34" charset="0"/>
                <a:ea typeface="ＭＳ Ｐゴシック" panose="020B0600070205080204" pitchFamily="34" charset="-128"/>
              </a:rPr>
              <a:t>cuando</a:t>
            </a:r>
            <a:r>
              <a:rPr lang="en-US" altLang="en-US" sz="1000" b="1" dirty="0">
                <a:latin typeface="Arial" panose="020B0604020202020204" pitchFamily="34" charset="0"/>
                <a:ea typeface="ＭＳ Ｐゴシック" panose="020B0600070205080204" pitchFamily="34" charset="-128"/>
              </a:rPr>
              <a:t> </a:t>
            </a:r>
            <a:r>
              <a:rPr lang="en-US" altLang="en-US" sz="1000" b="1" baseline="0" dirty="0">
                <a:latin typeface="Arial" panose="020B0604020202020204" pitchFamily="34" charset="0"/>
                <a:ea typeface="ＭＳ Ｐゴシック" panose="020B0600070205080204" pitchFamily="34" charset="-128"/>
              </a:rPr>
              <a:t>el </a:t>
            </a:r>
            <a:r>
              <a:rPr lang="en-US" altLang="en-US" sz="1000" b="1" baseline="0" dirty="0" err="1">
                <a:latin typeface="Arial" panose="020B0604020202020204" pitchFamily="34" charset="0"/>
                <a:ea typeface="ＭＳ Ｐゴシック" panose="020B0600070205080204" pitchFamily="34" charset="-128"/>
              </a:rPr>
              <a:t>paciente</a:t>
            </a:r>
            <a:r>
              <a:rPr lang="en-US" altLang="en-US" sz="1000" b="1" baseline="0" dirty="0">
                <a:latin typeface="Arial" panose="020B0604020202020204" pitchFamily="34" charset="0"/>
                <a:ea typeface="ＭＳ Ｐゴシック" panose="020B0600070205080204" pitchFamily="34" charset="-128"/>
              </a:rPr>
              <a:t> </a:t>
            </a:r>
            <a:r>
              <a:rPr lang="en-US" altLang="en-US" sz="1000" b="1" baseline="0" dirty="0" err="1">
                <a:latin typeface="Arial" panose="020B0604020202020204" pitchFamily="34" charset="0"/>
                <a:ea typeface="ＭＳ Ｐゴシック" panose="020B0600070205080204" pitchFamily="34" charset="-128"/>
              </a:rPr>
              <a:t>está</a:t>
            </a:r>
            <a:r>
              <a:rPr lang="en-US" altLang="en-US" sz="1000" b="1" baseline="0" dirty="0">
                <a:latin typeface="Arial" panose="020B0604020202020204" pitchFamily="34" charset="0"/>
                <a:ea typeface="ＭＳ Ｐゴシック" panose="020B0600070205080204" pitchFamily="34" charset="-128"/>
              </a:rPr>
              <a:t> </a:t>
            </a:r>
            <a:r>
              <a:rPr lang="en-US" altLang="en-US" sz="1000" b="1" baseline="0" dirty="0" err="1">
                <a:latin typeface="Arial" panose="020B0604020202020204" pitchFamily="34" charset="0"/>
                <a:ea typeface="ＭＳ Ｐゴシック" panose="020B0600070205080204" pitchFamily="34" charset="-128"/>
              </a:rPr>
              <a:t>dentro</a:t>
            </a:r>
            <a:r>
              <a:rPr lang="en-US" altLang="en-US" sz="1000" b="1" baseline="0" dirty="0">
                <a:latin typeface="Arial" panose="020B0604020202020204" pitchFamily="34" charset="0"/>
                <a:ea typeface="ＭＳ Ｐゴシック" panose="020B0600070205080204" pitchFamily="34" charset="-128"/>
              </a:rPr>
              <a:t> del </a:t>
            </a:r>
            <a:r>
              <a:rPr lang="en-US" altLang="en-US" sz="1000" b="1" baseline="0" dirty="0" err="1">
                <a:latin typeface="Arial" panose="020B0604020202020204" pitchFamily="34" charset="0"/>
                <a:ea typeface="ＭＳ Ｐゴシック" panose="020B0600070205080204" pitchFamily="34" charset="-128"/>
              </a:rPr>
              <a:t>rango</a:t>
            </a:r>
            <a:r>
              <a:rPr lang="en-US" altLang="en-US" sz="1000" b="1" baseline="0" dirty="0">
                <a:latin typeface="Arial" panose="020B0604020202020204" pitchFamily="34" charset="0"/>
                <a:ea typeface="ＭＳ Ｐゴシック" panose="020B0600070205080204" pitchFamily="34" charset="-128"/>
              </a:rPr>
              <a:t> </a:t>
            </a:r>
            <a:r>
              <a:rPr lang="en-US" altLang="en-US" sz="1000" b="1" baseline="0" dirty="0" err="1">
                <a:latin typeface="Arial" panose="020B0604020202020204" pitchFamily="34" charset="0"/>
                <a:ea typeface="ＭＳ Ｐゴシック" panose="020B0600070205080204" pitchFamily="34" charset="-128"/>
              </a:rPr>
              <a:t>optimo</a:t>
            </a:r>
            <a:r>
              <a:rPr lang="en-US" altLang="en-US" sz="1000" b="1" baseline="0" dirty="0">
                <a:latin typeface="Arial" panose="020B0604020202020204" pitchFamily="34" charset="0"/>
                <a:ea typeface="ＭＳ Ｐゴシック" panose="020B0600070205080204" pitchFamily="34" charset="-128"/>
              </a:rPr>
              <a:t> para </a:t>
            </a:r>
            <a:r>
              <a:rPr lang="en-US" altLang="en-US" sz="1000" b="1" baseline="0" dirty="0" err="1">
                <a:latin typeface="Arial" panose="020B0604020202020204" pitchFamily="34" charset="0"/>
                <a:ea typeface="ＭＳ Ｐゴシック" panose="020B0600070205080204" pitchFamily="34" charset="-128"/>
              </a:rPr>
              <a:t>anestesia</a:t>
            </a:r>
            <a:r>
              <a:rPr lang="en-US" altLang="en-US" sz="1000" b="1" baseline="0" dirty="0">
                <a:latin typeface="Arial" panose="020B0604020202020204" pitchFamily="34" charset="0"/>
                <a:ea typeface="ＭＳ Ｐゴシック" panose="020B0600070205080204" pitchFamily="34" charset="-128"/>
              </a:rPr>
              <a:t> general o </a:t>
            </a:r>
            <a:r>
              <a:rPr lang="en-US" altLang="en-US" sz="1000" b="1" baseline="0" dirty="0" err="1">
                <a:latin typeface="Arial" panose="020B0604020202020204" pitchFamily="34" charset="0"/>
                <a:ea typeface="ＭＳ Ｐゴシック" panose="020B0600070205080204" pitchFamily="34" charset="-128"/>
              </a:rPr>
              <a:t>sedación</a:t>
            </a:r>
            <a:endParaRPr lang="en-US" altLang="en-US" sz="1000" b="0" baseline="0" dirty="0">
              <a:latin typeface="Arial" panose="020B0604020202020204" pitchFamily="34" charset="0"/>
              <a:ea typeface="ＭＳ Ｐゴシック" panose="020B0600070205080204" pitchFamily="34" charset="-128"/>
            </a:endParaRPr>
          </a:p>
          <a:p>
            <a:pPr>
              <a:spcBef>
                <a:spcPct val="0"/>
              </a:spcBef>
            </a:pPr>
            <a:r>
              <a:rPr lang="en-US" altLang="en-US" sz="1000" dirty="0">
                <a:latin typeface="Arial" panose="020B0604020202020204" pitchFamily="34" charset="0"/>
                <a:ea typeface="ＭＳ Ｐゴシック" panose="020B0600070205080204" pitchFamily="34" charset="-128"/>
              </a:rPr>
              <a:t>entre 24 y 01 </a:t>
            </a:r>
            <a:r>
              <a:rPr lang="en-US" altLang="en-US" sz="1000" dirty="0" err="1">
                <a:latin typeface="Arial" panose="020B0604020202020204" pitchFamily="34" charset="0"/>
                <a:ea typeface="ＭＳ Ｐゴシック" panose="020B0600070205080204" pitchFamily="34" charset="-128"/>
              </a:rPr>
              <a:t>cuando</a:t>
            </a:r>
            <a:r>
              <a:rPr lang="en-US" altLang="en-US" sz="1000" dirty="0">
                <a:latin typeface="Arial" panose="020B0604020202020204" pitchFamily="34" charset="0"/>
                <a:ea typeface="ＭＳ Ｐゴシック" panose="020B0600070205080204" pitchFamily="34" charset="-128"/>
              </a:rPr>
              <a:t> el </a:t>
            </a:r>
            <a:r>
              <a:rPr lang="en-US" altLang="en-US" sz="1000" dirty="0" err="1">
                <a:latin typeface="Arial" panose="020B0604020202020204" pitchFamily="34" charset="0"/>
                <a:ea typeface="ＭＳ Ｐゴシック" panose="020B0600070205080204" pitchFamily="34" charset="-128"/>
              </a:rPr>
              <a:t>paciente</a:t>
            </a:r>
            <a:r>
              <a:rPr lang="en-US" altLang="en-US" sz="1000" dirty="0">
                <a:latin typeface="Arial" panose="020B0604020202020204" pitchFamily="34" charset="0"/>
                <a:ea typeface="ＭＳ Ｐゴシック" panose="020B0600070205080204" pitchFamily="34" charset="-128"/>
              </a:rPr>
              <a:t> se</a:t>
            </a:r>
            <a:r>
              <a:rPr lang="en-US" altLang="en-US" sz="1000" baseline="0" dirty="0">
                <a:latin typeface="Arial" panose="020B0604020202020204" pitchFamily="34" charset="0"/>
                <a:ea typeface="ＭＳ Ｐゴシック" panose="020B0600070205080204" pitchFamily="34" charset="-128"/>
              </a:rPr>
              <a:t> </a:t>
            </a:r>
            <a:r>
              <a:rPr lang="en-US" altLang="en-US" sz="1000" baseline="0" dirty="0" err="1">
                <a:latin typeface="Arial" panose="020B0604020202020204" pitchFamily="34" charset="0"/>
                <a:ea typeface="ＭＳ Ｐゴシック" panose="020B0600070205080204" pitchFamily="34" charset="-128"/>
              </a:rPr>
              <a:t>encuentra</a:t>
            </a:r>
            <a:r>
              <a:rPr lang="en-US" altLang="en-US" sz="1000" baseline="0" dirty="0">
                <a:latin typeface="Arial" panose="020B0604020202020204" pitchFamily="34" charset="0"/>
                <a:ea typeface="ＭＳ Ｐゴシック" panose="020B0600070205080204" pitchFamily="34" charset="-128"/>
              </a:rPr>
              <a:t> </a:t>
            </a:r>
            <a:r>
              <a:rPr lang="en-US" altLang="en-US" sz="1000" baseline="0" dirty="0" err="1">
                <a:latin typeface="Arial" panose="020B0604020202020204" pitchFamily="34" charset="0"/>
                <a:ea typeface="ＭＳ Ｐゴシック" panose="020B0600070205080204" pitchFamily="34" charset="-128"/>
              </a:rPr>
              <a:t>en</a:t>
            </a:r>
            <a:r>
              <a:rPr lang="en-US" altLang="en-US" sz="1000" baseline="0" dirty="0">
                <a:latin typeface="Arial" panose="020B0604020202020204" pitchFamily="34" charset="0"/>
                <a:ea typeface="ＭＳ Ｐゴシック" panose="020B0600070205080204" pitchFamily="34" charset="-128"/>
              </a:rPr>
              <a:t> </a:t>
            </a:r>
            <a:r>
              <a:rPr lang="en-US" altLang="en-US" sz="1000" baseline="0" dirty="0" err="1">
                <a:latin typeface="Arial" panose="020B0604020202020204" pitchFamily="34" charset="0"/>
                <a:ea typeface="ＭＳ Ｐゴシック" panose="020B0600070205080204" pitchFamily="34" charset="-128"/>
              </a:rPr>
              <a:t>estado</a:t>
            </a:r>
            <a:r>
              <a:rPr lang="en-US" altLang="en-US" sz="1000" baseline="0" dirty="0">
                <a:latin typeface="Arial" panose="020B0604020202020204" pitchFamily="34" charset="0"/>
                <a:ea typeface="ＭＳ Ｐゴシック" panose="020B0600070205080204" pitchFamily="34" charset="-128"/>
              </a:rPr>
              <a:t> </a:t>
            </a:r>
            <a:r>
              <a:rPr lang="en-US" altLang="en-US" sz="1000" baseline="0" dirty="0" err="1">
                <a:latin typeface="Arial" panose="020B0604020202020204" pitchFamily="34" charset="0"/>
                <a:ea typeface="ＭＳ Ｐゴシック" panose="020B0600070205080204" pitchFamily="34" charset="-128"/>
              </a:rPr>
              <a:t>hipnótico</a:t>
            </a:r>
            <a:r>
              <a:rPr lang="en-US" altLang="en-US" sz="1000" baseline="0" dirty="0">
                <a:latin typeface="Arial" panose="020B0604020202020204" pitchFamily="34" charset="0"/>
                <a:ea typeface="ＭＳ Ｐゴシック" panose="020B0600070205080204" pitchFamily="34" charset="-128"/>
              </a:rPr>
              <a:t> </a:t>
            </a:r>
            <a:r>
              <a:rPr lang="en-US" altLang="en-US" sz="1000" baseline="0" dirty="0" err="1">
                <a:latin typeface="Arial" panose="020B0604020202020204" pitchFamily="34" charset="0"/>
                <a:ea typeface="ＭＳ Ｐゴシック" panose="020B0600070205080204" pitchFamily="34" charset="-128"/>
              </a:rPr>
              <a:t>profundo</a:t>
            </a:r>
            <a:r>
              <a:rPr lang="en-US" altLang="en-US" sz="1000" baseline="0" dirty="0">
                <a:latin typeface="Arial" panose="020B0604020202020204" pitchFamily="34" charset="0"/>
                <a:ea typeface="ＭＳ Ｐゴシック" panose="020B0600070205080204" pitchFamily="34" charset="-128"/>
              </a:rPr>
              <a:t> </a:t>
            </a:r>
          </a:p>
          <a:p>
            <a:pPr>
              <a:spcBef>
                <a:spcPct val="0"/>
              </a:spcBef>
            </a:pPr>
            <a:r>
              <a:rPr lang="en-US" altLang="en-US" sz="1000" b="1" dirty="0" err="1">
                <a:latin typeface="Arial" panose="020B0604020202020204" pitchFamily="34" charset="0"/>
                <a:ea typeface="ＭＳ Ｐゴシック" panose="020B0600070205080204" pitchFamily="34" charset="-128"/>
              </a:rPr>
              <a:t>por</a:t>
            </a:r>
            <a:r>
              <a:rPr lang="en-US" altLang="en-US" sz="1000" b="1" dirty="0">
                <a:latin typeface="Arial" panose="020B0604020202020204" pitchFamily="34" charset="0"/>
                <a:ea typeface="ＭＳ Ｐゴシック" panose="020B0600070205080204" pitchFamily="34" charset="-128"/>
              </a:rPr>
              <a:t> </a:t>
            </a:r>
            <a:r>
              <a:rPr lang="en-US" altLang="en-US" sz="1000" b="1" dirty="0" err="1">
                <a:latin typeface="Arial" panose="020B0604020202020204" pitchFamily="34" charset="0"/>
                <a:ea typeface="ＭＳ Ｐゴシック" panose="020B0600070205080204" pitchFamily="34" charset="-128"/>
              </a:rPr>
              <a:t>debajo</a:t>
            </a:r>
            <a:r>
              <a:rPr lang="en-US" altLang="en-US" sz="1000" b="1" dirty="0">
                <a:latin typeface="Arial" panose="020B0604020202020204" pitchFamily="34" charset="0"/>
                <a:ea typeface="ＭＳ Ｐゴシック" panose="020B0600070205080204" pitchFamily="34" charset="-128"/>
              </a:rPr>
              <a:t> de 1,</a:t>
            </a:r>
            <a:r>
              <a:rPr lang="en-US" altLang="en-US" sz="1000" b="1" baseline="0" dirty="0">
                <a:latin typeface="Arial" panose="020B0604020202020204" pitchFamily="34" charset="0"/>
                <a:ea typeface="ＭＳ Ｐゴシック" panose="020B0600070205080204" pitchFamily="34" charset="-128"/>
              </a:rPr>
              <a:t> </a:t>
            </a:r>
            <a:r>
              <a:rPr lang="en-US" altLang="en-US" sz="1000" b="1" baseline="0" dirty="0" err="1">
                <a:latin typeface="Arial" panose="020B0604020202020204" pitchFamily="34" charset="0"/>
                <a:ea typeface="ＭＳ Ｐゴシック" panose="020B0600070205080204" pitchFamily="34" charset="-128"/>
              </a:rPr>
              <a:t>los</a:t>
            </a:r>
            <a:r>
              <a:rPr lang="en-US" altLang="en-US" sz="1000" b="1" baseline="0" dirty="0">
                <a:latin typeface="Arial" panose="020B0604020202020204" pitchFamily="34" charset="0"/>
                <a:ea typeface="ＭＳ Ｐゴシック" panose="020B0600070205080204" pitchFamily="34" charset="-128"/>
              </a:rPr>
              <a:t> </a:t>
            </a:r>
            <a:r>
              <a:rPr lang="en-US" altLang="en-US" sz="1000" b="1" baseline="0" dirty="0" err="1">
                <a:latin typeface="Arial" panose="020B0604020202020204" pitchFamily="34" charset="0"/>
                <a:ea typeface="ＭＳ Ｐゴシック" panose="020B0600070205080204" pitchFamily="34" charset="-128"/>
              </a:rPr>
              <a:t>períodos</a:t>
            </a:r>
            <a:r>
              <a:rPr lang="en-US" altLang="en-US" sz="1000" b="1" baseline="0" dirty="0">
                <a:latin typeface="Arial" panose="020B0604020202020204" pitchFamily="34" charset="0"/>
                <a:ea typeface="ＭＳ Ｐゴシック" panose="020B0600070205080204" pitchFamily="34" charset="-128"/>
              </a:rPr>
              <a:t> de </a:t>
            </a:r>
            <a:r>
              <a:rPr lang="en-US" altLang="en-US" sz="1000" b="1" baseline="0" dirty="0" err="1">
                <a:latin typeface="Arial" panose="020B0604020202020204" pitchFamily="34" charset="0"/>
                <a:ea typeface="ＭＳ Ｐゴシック" panose="020B0600070205080204" pitchFamily="34" charset="-128"/>
              </a:rPr>
              <a:t>supresión</a:t>
            </a:r>
            <a:r>
              <a:rPr lang="en-US" altLang="en-US" sz="1000" b="1" baseline="0" dirty="0">
                <a:latin typeface="Arial" panose="020B0604020202020204" pitchFamily="34" charset="0"/>
                <a:ea typeface="ＭＳ Ｐゴシック" panose="020B0600070205080204" pitchFamily="34" charset="-128"/>
              </a:rPr>
              <a:t> de la </a:t>
            </a:r>
            <a:r>
              <a:rPr lang="en-US" altLang="en-US" sz="1000" b="1" baseline="0" dirty="0" err="1">
                <a:latin typeface="Arial" panose="020B0604020202020204" pitchFamily="34" charset="0"/>
                <a:ea typeface="ＭＳ Ｐゴシック" panose="020B0600070205080204" pitchFamily="34" charset="-128"/>
              </a:rPr>
              <a:t>eeg</a:t>
            </a:r>
            <a:r>
              <a:rPr lang="en-US" altLang="en-US" sz="1000" b="1" baseline="0" dirty="0">
                <a:latin typeface="Arial" panose="020B0604020202020204" pitchFamily="34" charset="0"/>
                <a:ea typeface="ＭＳ Ｐゴシック" panose="020B0600070205080204" pitchFamily="34" charset="-128"/>
              </a:rPr>
              <a:t> son </a:t>
            </a:r>
            <a:r>
              <a:rPr lang="en-US" altLang="en-US" sz="1000" b="1" baseline="0" dirty="0" err="1">
                <a:latin typeface="Arial" panose="020B0604020202020204" pitchFamily="34" charset="0"/>
                <a:ea typeface="ＭＳ Ｐゴシック" panose="020B0600070205080204" pitchFamily="34" charset="-128"/>
              </a:rPr>
              <a:t>significativos</a:t>
            </a:r>
            <a:r>
              <a:rPr lang="en-US" altLang="en-US" sz="1000" b="1" baseline="0" dirty="0">
                <a:latin typeface="Arial" panose="020B0604020202020204" pitchFamily="34" charset="0"/>
                <a:ea typeface="ＭＳ Ｐゴシック" panose="020B0600070205080204" pitchFamily="34" charset="-128"/>
              </a:rPr>
              <a:t> </a:t>
            </a:r>
            <a:r>
              <a:rPr lang="en-US" altLang="en-US" sz="1000" dirty="0">
                <a:latin typeface="Arial" panose="020B0604020202020204" pitchFamily="34" charset="0"/>
                <a:ea typeface="ＭＳ Ｐゴシック" panose="020B0600070205080204" pitchFamily="34" charset="-128"/>
              </a:rPr>
              <a:t>	</a:t>
            </a:r>
          </a:p>
          <a:p>
            <a:pPr>
              <a:spcBef>
                <a:spcPct val="0"/>
              </a:spcBef>
            </a:pPr>
            <a:r>
              <a:rPr lang="en-US" altLang="en-US" sz="1000" b="0" dirty="0">
                <a:latin typeface="Arial" panose="020B0604020202020204" pitchFamily="34" charset="0"/>
                <a:ea typeface="ＭＳ Ｐゴシック" panose="020B0600070205080204" pitchFamily="34" charset="-128"/>
              </a:rPr>
              <a:t>Si</a:t>
            </a:r>
            <a:r>
              <a:rPr lang="en-US" altLang="en-US" sz="1000" b="0" baseline="0" dirty="0">
                <a:latin typeface="Arial" panose="020B0604020202020204" pitchFamily="34" charset="0"/>
                <a:ea typeface="ＭＳ Ｐゴシック" panose="020B0600070205080204" pitchFamily="34" charset="-128"/>
              </a:rPr>
              <a:t> el </a:t>
            </a:r>
            <a:r>
              <a:rPr lang="en-US" altLang="en-US" sz="1000" b="0" baseline="0" dirty="0" err="1">
                <a:latin typeface="Arial" panose="020B0604020202020204" pitchFamily="34" charset="0"/>
                <a:ea typeface="ＭＳ Ｐゴシック" panose="020B0600070205080204" pitchFamily="34" charset="-128"/>
              </a:rPr>
              <a:t>número</a:t>
            </a:r>
            <a:r>
              <a:rPr lang="en-US" altLang="en-US" sz="1000" b="0" baseline="0" dirty="0">
                <a:latin typeface="Arial" panose="020B0604020202020204" pitchFamily="34" charset="0"/>
                <a:ea typeface="ＭＳ Ｐゴシック" panose="020B0600070205080204" pitchFamily="34" charset="-128"/>
              </a:rPr>
              <a:t> </a:t>
            </a:r>
            <a:r>
              <a:rPr lang="en-US" altLang="en-US" sz="1000" b="0" baseline="0" dirty="0" err="1">
                <a:latin typeface="Arial" panose="020B0604020202020204" pitchFamily="34" charset="0"/>
                <a:ea typeface="ＭＳ Ｐゴシック" panose="020B0600070205080204" pitchFamily="34" charset="-128"/>
              </a:rPr>
              <a:t>aparece</a:t>
            </a:r>
            <a:r>
              <a:rPr lang="en-US" altLang="en-US" sz="1000" b="0" baseline="0" dirty="0">
                <a:latin typeface="Arial" panose="020B0604020202020204" pitchFamily="34" charset="0"/>
                <a:ea typeface="ＭＳ Ｐゴシック" panose="020B0600070205080204" pitchFamily="34" charset="-128"/>
              </a:rPr>
              <a:t> </a:t>
            </a:r>
            <a:r>
              <a:rPr lang="en-US" altLang="en-US" sz="1000" b="0" baseline="0" dirty="0" err="1">
                <a:latin typeface="Arial" panose="020B0604020202020204" pitchFamily="34" charset="0"/>
                <a:ea typeface="ＭＳ Ｐゴシック" panose="020B0600070205080204" pitchFamily="34" charset="-128"/>
              </a:rPr>
              <a:t>en</a:t>
            </a:r>
            <a:r>
              <a:rPr lang="en-US" altLang="en-US" sz="1000" b="0" baseline="0" dirty="0">
                <a:latin typeface="Arial" panose="020B0604020202020204" pitchFamily="34" charset="0"/>
                <a:ea typeface="ＭＳ Ｐゴシック" panose="020B0600070205080204" pitchFamily="34" charset="-128"/>
              </a:rPr>
              <a:t> </a:t>
            </a:r>
            <a:r>
              <a:rPr lang="en-US" altLang="en-US" sz="1000" b="1" dirty="0" err="1">
                <a:latin typeface="Arial" panose="020B0604020202020204" pitchFamily="34" charset="0"/>
                <a:ea typeface="ＭＳ Ｐゴシック" panose="020B0600070205080204" pitchFamily="34" charset="-128"/>
              </a:rPr>
              <a:t>blanco</a:t>
            </a:r>
            <a:r>
              <a:rPr lang="en-US" altLang="en-US" sz="1000" b="1" dirty="0">
                <a:latin typeface="Arial" panose="020B0604020202020204" pitchFamily="34" charset="0"/>
                <a:ea typeface="ＭＳ Ｐゴシック" panose="020B0600070205080204" pitchFamily="34" charset="-128"/>
              </a:rPr>
              <a:t>,</a:t>
            </a:r>
            <a:r>
              <a:rPr lang="en-US" altLang="en-US" sz="1000" b="1" baseline="0" dirty="0">
                <a:latin typeface="Arial" panose="020B0604020202020204" pitchFamily="34" charset="0"/>
                <a:ea typeface="ＭＳ Ｐゴシック" panose="020B0600070205080204" pitchFamily="34" charset="-128"/>
              </a:rPr>
              <a:t> </a:t>
            </a:r>
            <a:r>
              <a:rPr lang="en-US" altLang="en-US" sz="1000" b="1" baseline="0" dirty="0" err="1">
                <a:latin typeface="Arial" panose="020B0604020202020204" pitchFamily="34" charset="0"/>
                <a:ea typeface="ＭＳ Ｐゴシック" panose="020B0600070205080204" pitchFamily="34" charset="-128"/>
              </a:rPr>
              <a:t>esto</a:t>
            </a:r>
            <a:r>
              <a:rPr lang="en-US" altLang="en-US" sz="1000" b="1" baseline="0" dirty="0">
                <a:latin typeface="Arial" panose="020B0604020202020204" pitchFamily="34" charset="0"/>
                <a:ea typeface="ＭＳ Ｐゴシック" panose="020B0600070205080204" pitchFamily="34" charset="-128"/>
              </a:rPr>
              <a:t> </a:t>
            </a:r>
            <a:r>
              <a:rPr lang="en-US" altLang="en-US" sz="1000" dirty="0" err="1">
                <a:latin typeface="Arial" panose="020B0604020202020204" pitchFamily="34" charset="0"/>
                <a:ea typeface="ＭＳ Ｐゴシック" panose="020B0600070205080204" pitchFamily="34" charset="-128"/>
              </a:rPr>
              <a:t>indica</a:t>
            </a:r>
            <a:r>
              <a:rPr lang="en-US" altLang="en-US" sz="1000" dirty="0">
                <a:latin typeface="Arial" panose="020B0604020202020204" pitchFamily="34" charset="0"/>
                <a:ea typeface="ＭＳ Ｐゴシック" panose="020B0600070205080204" pitchFamily="34" charset="-128"/>
              </a:rPr>
              <a:t> que, </a:t>
            </a:r>
            <a:r>
              <a:rPr lang="en-US" altLang="en-US" sz="1000" dirty="0" err="1">
                <a:latin typeface="Arial" panose="020B0604020202020204" pitchFamily="34" charset="0"/>
                <a:ea typeface="ＭＳ Ｐゴシック" panose="020B0600070205080204" pitchFamily="34" charset="-128"/>
              </a:rPr>
              <a:t>temporalmente</a:t>
            </a:r>
            <a:r>
              <a:rPr lang="en-US" altLang="en-US" sz="1000" dirty="0">
                <a:latin typeface="Arial" panose="020B0604020202020204" pitchFamily="34" charset="0"/>
                <a:ea typeface="ＭＳ Ｐゴシック" panose="020B0600070205080204" pitchFamily="34" charset="-128"/>
              </a:rPr>
              <a:t>,</a:t>
            </a:r>
            <a:r>
              <a:rPr lang="en-US" altLang="en-US" sz="1000" baseline="0" dirty="0">
                <a:latin typeface="Arial" panose="020B0604020202020204" pitchFamily="34" charset="0"/>
                <a:ea typeface="ＭＳ Ｐゴシック" panose="020B0600070205080204" pitchFamily="34" charset="-128"/>
              </a:rPr>
              <a:t> </a:t>
            </a:r>
            <a:r>
              <a:rPr lang="en-US" altLang="en-US" sz="1000" baseline="0" dirty="0" err="1">
                <a:latin typeface="Arial" panose="020B0604020202020204" pitchFamily="34" charset="0"/>
                <a:ea typeface="ＭＳ Ｐゴシック" panose="020B0600070205080204" pitchFamily="34" charset="-128"/>
              </a:rPr>
              <a:t>los</a:t>
            </a:r>
            <a:r>
              <a:rPr lang="en-US" altLang="en-US" sz="1000" baseline="0" dirty="0">
                <a:latin typeface="Arial" panose="020B0604020202020204" pitchFamily="34" charset="0"/>
                <a:ea typeface="ＭＳ Ｐゴシック" panose="020B0600070205080204" pitchFamily="34" charset="-128"/>
              </a:rPr>
              <a:t> </a:t>
            </a:r>
            <a:r>
              <a:rPr lang="en-US" altLang="en-US" sz="1000" baseline="0" dirty="0" err="1">
                <a:latin typeface="Arial" panose="020B0604020202020204" pitchFamily="34" charset="0"/>
                <a:ea typeface="ＭＳ Ｐゴシック" panose="020B0600070205080204" pitchFamily="34" charset="-128"/>
              </a:rPr>
              <a:t>datos</a:t>
            </a:r>
            <a:r>
              <a:rPr lang="en-US" altLang="en-US" sz="1000" baseline="0" dirty="0">
                <a:latin typeface="Arial" panose="020B0604020202020204" pitchFamily="34" charset="0"/>
                <a:ea typeface="ＭＳ Ｐゴシック" panose="020B0600070205080204" pitchFamily="34" charset="-128"/>
              </a:rPr>
              <a:t> </a:t>
            </a:r>
            <a:r>
              <a:rPr lang="en-US" altLang="en-US" sz="1000" baseline="0" dirty="0" err="1">
                <a:latin typeface="Arial" panose="020B0604020202020204" pitchFamily="34" charset="0"/>
                <a:ea typeface="ＭＳ Ｐゴシック" panose="020B0600070205080204" pitchFamily="34" charset="-128"/>
              </a:rPr>
              <a:t>adquiridos</a:t>
            </a:r>
            <a:r>
              <a:rPr lang="en-US" altLang="en-US" sz="1000" baseline="0" dirty="0">
                <a:latin typeface="Arial" panose="020B0604020202020204" pitchFamily="34" charset="0"/>
                <a:ea typeface="ＭＳ Ｐゴシック" panose="020B0600070205080204" pitchFamily="34" charset="-128"/>
              </a:rPr>
              <a:t> son </a:t>
            </a:r>
            <a:r>
              <a:rPr lang="en-US" altLang="en-US" sz="1000" baseline="0" dirty="0" err="1">
                <a:latin typeface="Arial" panose="020B0604020202020204" pitchFamily="34" charset="0"/>
                <a:ea typeface="ＭＳ Ｐゴシック" panose="020B0600070205080204" pitchFamily="34" charset="-128"/>
              </a:rPr>
              <a:t>insuficientes</a:t>
            </a:r>
            <a:r>
              <a:rPr lang="en-US" altLang="en-US" sz="1000" baseline="0" dirty="0">
                <a:latin typeface="Arial" panose="020B0604020202020204" pitchFamily="34" charset="0"/>
                <a:ea typeface="ＭＳ Ｐゴシック" panose="020B0600070205080204" pitchFamily="34" charset="-128"/>
              </a:rPr>
              <a:t> para </a:t>
            </a:r>
            <a:r>
              <a:rPr lang="en-US" altLang="en-US" sz="1000" baseline="0" dirty="0" err="1">
                <a:latin typeface="Arial" panose="020B0604020202020204" pitchFamily="34" charset="0"/>
                <a:ea typeface="ＭＳ Ｐゴシック" panose="020B0600070205080204" pitchFamily="34" charset="-128"/>
              </a:rPr>
              <a:t>calcular</a:t>
            </a:r>
            <a:r>
              <a:rPr lang="en-US" altLang="en-US" sz="1000" baseline="0" dirty="0">
                <a:latin typeface="Arial" panose="020B0604020202020204" pitchFamily="34" charset="0"/>
                <a:ea typeface="ＭＳ Ｐゴシック" panose="020B0600070205080204" pitchFamily="34" charset="-128"/>
              </a:rPr>
              <a:t> un valor PSI </a:t>
            </a:r>
            <a:r>
              <a:rPr lang="en-US" altLang="en-US" sz="1000" dirty="0">
                <a:latin typeface="Arial" panose="020B0604020202020204" pitchFamily="34" charset="0"/>
                <a:ea typeface="ＭＳ Ｐゴシック" panose="020B0600070205080204" pitchFamily="34" charset="-128"/>
              </a:rPr>
              <a:t>(</a:t>
            </a:r>
            <a:r>
              <a:rPr lang="en-US" altLang="en-US" sz="1000" dirty="0" err="1">
                <a:latin typeface="Arial" panose="020B0604020202020204" pitchFamily="34" charset="0"/>
                <a:ea typeface="ＭＳ Ｐゴシック" panose="020B0600070205080204" pitchFamily="34" charset="-128"/>
              </a:rPr>
              <a:t>probablemente</a:t>
            </a:r>
            <a:r>
              <a:rPr lang="en-US" altLang="en-US" sz="1000" dirty="0">
                <a:latin typeface="Arial" panose="020B0604020202020204" pitchFamily="34" charset="0"/>
                <a:ea typeface="ＭＳ Ｐゴシック" panose="020B0600070205080204" pitchFamily="34" charset="-128"/>
              </a:rPr>
              <a:t>,</a:t>
            </a:r>
            <a:r>
              <a:rPr lang="en-US" altLang="en-US" sz="1000" baseline="0" dirty="0">
                <a:latin typeface="Arial" panose="020B0604020202020204" pitchFamily="34" charset="0"/>
                <a:ea typeface="ＭＳ Ｐゴシック" panose="020B0600070205080204" pitchFamily="34" charset="-128"/>
              </a:rPr>
              <a:t> </a:t>
            </a:r>
            <a:r>
              <a:rPr lang="en-US" altLang="en-US" sz="1000" baseline="0" dirty="0" err="1">
                <a:latin typeface="Arial" panose="020B0604020202020204" pitchFamily="34" charset="0"/>
                <a:ea typeface="ＭＳ Ｐゴシック" panose="020B0600070205080204" pitchFamily="34" charset="-128"/>
              </a:rPr>
              <a:t>debido</a:t>
            </a:r>
            <a:r>
              <a:rPr lang="en-US" altLang="en-US" sz="1000" baseline="0" dirty="0">
                <a:latin typeface="Arial" panose="020B0604020202020204" pitchFamily="34" charset="0"/>
                <a:ea typeface="ＭＳ Ｐゴシック" panose="020B0600070205080204" pitchFamily="34" charset="-128"/>
              </a:rPr>
              <a:t> a </a:t>
            </a:r>
            <a:r>
              <a:rPr lang="en-US" altLang="en-US" sz="1000" baseline="0" dirty="0" err="1">
                <a:latin typeface="Arial" panose="020B0604020202020204" pitchFamily="34" charset="0"/>
                <a:ea typeface="ＭＳ Ｐゴシック" panose="020B0600070205080204" pitchFamily="34" charset="-128"/>
              </a:rPr>
              <a:t>artefactación</a:t>
            </a:r>
            <a:r>
              <a:rPr lang="en-US" altLang="en-US" sz="1000" baseline="0" dirty="0">
                <a:latin typeface="Arial" panose="020B0604020202020204" pitchFamily="34" charset="0"/>
                <a:ea typeface="ＭＳ Ｐゴシック" panose="020B0600070205080204" pitchFamily="34" charset="-128"/>
              </a:rPr>
              <a:t>)</a:t>
            </a:r>
            <a:endParaRPr lang="en-US" altLang="en-US" sz="1000" dirty="0">
              <a:latin typeface="Arial" panose="020B0604020202020204" pitchFamily="34" charset="0"/>
              <a:ea typeface="ＭＳ Ｐゴシック" panose="020B0600070205080204" pitchFamily="34" charset="-128"/>
            </a:endParaRPr>
          </a:p>
          <a:p>
            <a:pPr>
              <a:spcBef>
                <a:spcPct val="0"/>
              </a:spcBef>
            </a:pPr>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434838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6F922DF-891D-58C0-717C-013A1876DD2D}"/>
              </a:ext>
            </a:extLst>
          </p:cNvPr>
          <p:cNvSpPr>
            <a:spLocks noGrp="1"/>
          </p:cNvSpPr>
          <p:nvPr>
            <p:ph type="dt" sz="half" idx="10"/>
          </p:nvPr>
        </p:nvSpPr>
        <p:spPr>
          <a:xfrm>
            <a:off x="838200" y="6356350"/>
            <a:ext cx="2743200" cy="365125"/>
          </a:xfrm>
          <a:prstGeom prst="rect">
            <a:avLst/>
          </a:prstGeom>
        </p:spPr>
        <p:txBody>
          <a:bodyPr/>
          <a:lstStyle/>
          <a:p>
            <a:fld id="{4FE18DAA-7D81-4E5D-B84F-5FAB04946B23}" type="datetimeFigureOut">
              <a:rPr lang="en-NZ" smtClean="0"/>
              <a:t>22/03/2026</a:t>
            </a:fld>
            <a:endParaRPr lang="en-NZ"/>
          </a:p>
        </p:txBody>
      </p:sp>
      <p:sp>
        <p:nvSpPr>
          <p:cNvPr id="5" name="Footer Placeholder 4">
            <a:extLst>
              <a:ext uri="{FF2B5EF4-FFF2-40B4-BE49-F238E27FC236}">
                <a16:creationId xmlns:a16="http://schemas.microsoft.com/office/drawing/2014/main" id="{863387CA-EDF0-D664-B9BC-EE3E63A290F7}"/>
              </a:ext>
            </a:extLst>
          </p:cNvPr>
          <p:cNvSpPr>
            <a:spLocks noGrp="1"/>
          </p:cNvSpPr>
          <p:nvPr>
            <p:ph type="ftr" sz="quarter" idx="11"/>
          </p:nvPr>
        </p:nvSpPr>
        <p:spPr>
          <a:xfrm>
            <a:off x="4038600" y="6356350"/>
            <a:ext cx="4114800" cy="365125"/>
          </a:xfrm>
          <a:prstGeom prst="rect">
            <a:avLst/>
          </a:prstGeom>
        </p:spPr>
        <p:txBody>
          <a:bodyPr/>
          <a:lstStyle/>
          <a:p>
            <a:endParaRPr lang="en-NZ"/>
          </a:p>
        </p:txBody>
      </p:sp>
      <p:sp>
        <p:nvSpPr>
          <p:cNvPr id="6" name="Slide Number Placeholder 5">
            <a:extLst>
              <a:ext uri="{FF2B5EF4-FFF2-40B4-BE49-F238E27FC236}">
                <a16:creationId xmlns:a16="http://schemas.microsoft.com/office/drawing/2014/main" id="{9DF766A5-B6BC-BB30-184A-FDCCBBFAF02E}"/>
              </a:ext>
            </a:extLst>
          </p:cNvPr>
          <p:cNvSpPr>
            <a:spLocks noGrp="1"/>
          </p:cNvSpPr>
          <p:nvPr>
            <p:ph type="sldNum" sz="quarter" idx="12"/>
          </p:nvPr>
        </p:nvSpPr>
        <p:spPr>
          <a:xfrm>
            <a:off x="8610600" y="6356350"/>
            <a:ext cx="2743200" cy="365125"/>
          </a:xfrm>
          <a:prstGeom prst="rect">
            <a:avLst/>
          </a:prstGeom>
        </p:spPr>
        <p:txBody>
          <a:bodyPr/>
          <a:lstStyle/>
          <a:p>
            <a:fld id="{0BEE45AC-C0B6-4B2B-ABFD-5B4C0A53514A}" type="slidenum">
              <a:rPr lang="en-NZ" smtClean="0"/>
              <a:t>‹#›</a:t>
            </a:fld>
            <a:endParaRPr lang="en-NZ"/>
          </a:p>
        </p:txBody>
      </p:sp>
      <p:sp>
        <p:nvSpPr>
          <p:cNvPr id="7" name="TextBox 6">
            <a:extLst>
              <a:ext uri="{FF2B5EF4-FFF2-40B4-BE49-F238E27FC236}">
                <a16:creationId xmlns:a16="http://schemas.microsoft.com/office/drawing/2014/main" id="{4C34B0B6-085B-05E9-280A-140093AC853D}"/>
              </a:ext>
            </a:extLst>
          </p:cNvPr>
          <p:cNvSpPr txBox="1"/>
          <p:nvPr userDrawn="1"/>
        </p:nvSpPr>
        <p:spPr>
          <a:xfrm>
            <a:off x="1961492" y="821107"/>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Components of the </a:t>
            </a:r>
            <a:r>
              <a:rPr lang="en-US" sz="4400" dirty="0" err="1">
                <a:solidFill>
                  <a:schemeClr val="tx1">
                    <a:lumMod val="65000"/>
                    <a:lumOff val="35000"/>
                  </a:schemeClr>
                </a:solidFill>
                <a:latin typeface="Calibri" panose="020F0502020204030204" pitchFamily="34" charset="0"/>
                <a:cs typeface="Calibri" panose="020F0502020204030204" pitchFamily="34" charset="0"/>
              </a:rPr>
              <a:t>SedLine</a:t>
            </a:r>
            <a:r>
              <a:rPr lang="en-US" sz="4400" dirty="0">
                <a:solidFill>
                  <a:schemeClr val="tx1">
                    <a:lumMod val="65000"/>
                    <a:lumOff val="35000"/>
                  </a:schemeClr>
                </a:solidFill>
                <a:latin typeface="Calibri" panose="020F0502020204030204" pitchFamily="34" charset="0"/>
                <a:cs typeface="Calibri" panose="020F0502020204030204" pitchFamily="34" charset="0"/>
              </a:rPr>
              <a:t> System</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35959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1C3B4-CAF9-5AFB-592C-26164B1627C6}"/>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EEBA4AC0-FBB0-9F27-459A-43573E34D0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B56377FF-251E-225F-63E3-ABBDD2253637}"/>
              </a:ext>
            </a:extLst>
          </p:cNvPr>
          <p:cNvSpPr>
            <a:spLocks noGrp="1"/>
          </p:cNvSpPr>
          <p:nvPr>
            <p:ph type="dt" sz="half" idx="10"/>
          </p:nvPr>
        </p:nvSpPr>
        <p:spPr>
          <a:xfrm>
            <a:off x="838200" y="6356350"/>
            <a:ext cx="2743200" cy="365125"/>
          </a:xfrm>
          <a:prstGeom prst="rect">
            <a:avLst/>
          </a:prstGeom>
        </p:spPr>
        <p:txBody>
          <a:bodyPr/>
          <a:lstStyle/>
          <a:p>
            <a:fld id="{4FE18DAA-7D81-4E5D-B84F-5FAB04946B23}" type="datetimeFigureOut">
              <a:rPr lang="en-NZ" smtClean="0"/>
              <a:t>22/03/2026</a:t>
            </a:fld>
            <a:endParaRPr lang="en-NZ"/>
          </a:p>
        </p:txBody>
      </p:sp>
      <p:sp>
        <p:nvSpPr>
          <p:cNvPr id="5" name="Footer Placeholder 4">
            <a:extLst>
              <a:ext uri="{FF2B5EF4-FFF2-40B4-BE49-F238E27FC236}">
                <a16:creationId xmlns:a16="http://schemas.microsoft.com/office/drawing/2014/main" id="{E782EEDF-472E-D3E1-5BE4-F96C1087B3C3}"/>
              </a:ext>
            </a:extLst>
          </p:cNvPr>
          <p:cNvSpPr>
            <a:spLocks noGrp="1"/>
          </p:cNvSpPr>
          <p:nvPr>
            <p:ph type="ftr" sz="quarter" idx="11"/>
          </p:nvPr>
        </p:nvSpPr>
        <p:spPr>
          <a:xfrm>
            <a:off x="4038600" y="6356350"/>
            <a:ext cx="4114800" cy="365125"/>
          </a:xfrm>
          <a:prstGeom prst="rect">
            <a:avLst/>
          </a:prstGeom>
        </p:spPr>
        <p:txBody>
          <a:bodyPr/>
          <a:lstStyle/>
          <a:p>
            <a:endParaRPr lang="en-NZ"/>
          </a:p>
        </p:txBody>
      </p:sp>
      <p:sp>
        <p:nvSpPr>
          <p:cNvPr id="6" name="Slide Number Placeholder 5">
            <a:extLst>
              <a:ext uri="{FF2B5EF4-FFF2-40B4-BE49-F238E27FC236}">
                <a16:creationId xmlns:a16="http://schemas.microsoft.com/office/drawing/2014/main" id="{B71D9C1E-CBAA-3AEB-5ADB-52F8F98828C1}"/>
              </a:ext>
            </a:extLst>
          </p:cNvPr>
          <p:cNvSpPr>
            <a:spLocks noGrp="1"/>
          </p:cNvSpPr>
          <p:nvPr>
            <p:ph type="sldNum" sz="quarter" idx="12"/>
          </p:nvPr>
        </p:nvSpPr>
        <p:spPr>
          <a:xfrm>
            <a:off x="8610600" y="6356350"/>
            <a:ext cx="2743200" cy="365125"/>
          </a:xfrm>
          <a:prstGeom prst="rect">
            <a:avLst/>
          </a:prstGeom>
        </p:spPr>
        <p:txBody>
          <a:bodyPr/>
          <a:lstStyle/>
          <a:p>
            <a:fld id="{0BEE45AC-C0B6-4B2B-ABFD-5B4C0A53514A}" type="slidenum">
              <a:rPr lang="en-NZ" smtClean="0"/>
              <a:t>‹#›</a:t>
            </a:fld>
            <a:endParaRPr lang="en-NZ"/>
          </a:p>
        </p:txBody>
      </p:sp>
    </p:spTree>
    <p:extLst>
      <p:ext uri="{BB962C8B-B14F-4D97-AF65-F5344CB8AC3E}">
        <p14:creationId xmlns:p14="http://schemas.microsoft.com/office/powerpoint/2010/main" val="680505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7FA712-5AAC-2508-18B2-DED216234A2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49DEAF6B-4418-72A2-FA96-6B3411C8B9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A0B4A49C-B799-CFC1-7151-E763D71C5FAB}"/>
              </a:ext>
            </a:extLst>
          </p:cNvPr>
          <p:cNvSpPr>
            <a:spLocks noGrp="1"/>
          </p:cNvSpPr>
          <p:nvPr>
            <p:ph type="dt" sz="half" idx="10"/>
          </p:nvPr>
        </p:nvSpPr>
        <p:spPr>
          <a:xfrm>
            <a:off x="838200" y="6356350"/>
            <a:ext cx="2743200" cy="365125"/>
          </a:xfrm>
          <a:prstGeom prst="rect">
            <a:avLst/>
          </a:prstGeom>
        </p:spPr>
        <p:txBody>
          <a:bodyPr/>
          <a:lstStyle/>
          <a:p>
            <a:fld id="{4FE18DAA-7D81-4E5D-B84F-5FAB04946B23}" type="datetimeFigureOut">
              <a:rPr lang="en-NZ" smtClean="0"/>
              <a:t>22/03/2026</a:t>
            </a:fld>
            <a:endParaRPr lang="en-NZ"/>
          </a:p>
        </p:txBody>
      </p:sp>
      <p:sp>
        <p:nvSpPr>
          <p:cNvPr id="5" name="Footer Placeholder 4">
            <a:extLst>
              <a:ext uri="{FF2B5EF4-FFF2-40B4-BE49-F238E27FC236}">
                <a16:creationId xmlns:a16="http://schemas.microsoft.com/office/drawing/2014/main" id="{83E87D34-ED8D-0AAC-3443-994383E3F427}"/>
              </a:ext>
            </a:extLst>
          </p:cNvPr>
          <p:cNvSpPr>
            <a:spLocks noGrp="1"/>
          </p:cNvSpPr>
          <p:nvPr>
            <p:ph type="ftr" sz="quarter" idx="11"/>
          </p:nvPr>
        </p:nvSpPr>
        <p:spPr>
          <a:xfrm>
            <a:off x="4038600" y="6356350"/>
            <a:ext cx="4114800" cy="365125"/>
          </a:xfrm>
          <a:prstGeom prst="rect">
            <a:avLst/>
          </a:prstGeom>
        </p:spPr>
        <p:txBody>
          <a:bodyPr/>
          <a:lstStyle/>
          <a:p>
            <a:endParaRPr lang="en-NZ"/>
          </a:p>
        </p:txBody>
      </p:sp>
      <p:sp>
        <p:nvSpPr>
          <p:cNvPr id="6" name="Slide Number Placeholder 5">
            <a:extLst>
              <a:ext uri="{FF2B5EF4-FFF2-40B4-BE49-F238E27FC236}">
                <a16:creationId xmlns:a16="http://schemas.microsoft.com/office/drawing/2014/main" id="{A9A7C922-B7B8-59C9-35A5-4E4A53D1706A}"/>
              </a:ext>
            </a:extLst>
          </p:cNvPr>
          <p:cNvSpPr>
            <a:spLocks noGrp="1"/>
          </p:cNvSpPr>
          <p:nvPr>
            <p:ph type="sldNum" sz="quarter" idx="12"/>
          </p:nvPr>
        </p:nvSpPr>
        <p:spPr>
          <a:xfrm>
            <a:off x="8610600" y="6356350"/>
            <a:ext cx="2743200" cy="365125"/>
          </a:xfrm>
          <a:prstGeom prst="rect">
            <a:avLst/>
          </a:prstGeom>
        </p:spPr>
        <p:txBody>
          <a:bodyPr/>
          <a:lstStyle/>
          <a:p>
            <a:fld id="{0BEE45AC-C0B6-4B2B-ABFD-5B4C0A53514A}" type="slidenum">
              <a:rPr lang="en-NZ" smtClean="0"/>
              <a:t>‹#›</a:t>
            </a:fld>
            <a:endParaRPr lang="en-NZ"/>
          </a:p>
        </p:txBody>
      </p:sp>
    </p:spTree>
    <p:extLst>
      <p:ext uri="{BB962C8B-B14F-4D97-AF65-F5344CB8AC3E}">
        <p14:creationId xmlns:p14="http://schemas.microsoft.com/office/powerpoint/2010/main" val="2646129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E6DC-5557-8C49-820F-B265105C7AFF}"/>
              </a:ext>
            </a:extLst>
          </p:cNvPr>
          <p:cNvSpPr>
            <a:spLocks noGrp="1"/>
          </p:cNvSpPr>
          <p:nvPr>
            <p:ph type="title"/>
          </p:nvPr>
        </p:nvSpPr>
        <p:spPr/>
        <p:txBody>
          <a:bodyPr>
            <a:noAutofit/>
          </a:bodyPr>
          <a:lstStyle/>
          <a:p>
            <a:r>
              <a:rPr lang="en-US"/>
              <a:t>Click to edit Master title style</a:t>
            </a:r>
          </a:p>
        </p:txBody>
      </p:sp>
      <p:sp>
        <p:nvSpPr>
          <p:cNvPr id="3" name="Footer Placeholder 2">
            <a:extLst>
              <a:ext uri="{FF2B5EF4-FFF2-40B4-BE49-F238E27FC236}">
                <a16:creationId xmlns:a16="http://schemas.microsoft.com/office/drawing/2014/main" id="{03BEA4DA-6821-3043-9E19-869FD8F1D2B4}"/>
              </a:ext>
            </a:extLst>
          </p:cNvPr>
          <p:cNvSpPr>
            <a:spLocks noGrp="1"/>
          </p:cNvSpPr>
          <p:nvPr>
            <p:ph type="ftr" sz="quarter" idx="10"/>
          </p:nvPr>
        </p:nvSpPr>
        <p:spPr/>
        <p:txBody>
          <a:bodyPr>
            <a:noAutofit/>
          </a:bodyPr>
          <a:lstStyle/>
          <a:p>
            <a:endParaRPr lang="en-US" dirty="0">
              <a:solidFill>
                <a:srgbClr val="FFFFFF">
                  <a:lumMod val="50000"/>
                </a:srgbClr>
              </a:solidFill>
            </a:endParaRPr>
          </a:p>
        </p:txBody>
      </p:sp>
    </p:spTree>
    <p:extLst>
      <p:ext uri="{BB962C8B-B14F-4D97-AF65-F5344CB8AC3E}">
        <p14:creationId xmlns:p14="http://schemas.microsoft.com/office/powerpoint/2010/main" val="3056719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E090D-CA2A-2E56-FC6B-FF6023B748A0}"/>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F552A6C0-8B2A-6011-EFF4-6C34222249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A894117A-B0E1-909B-534D-1A242113BE2F}"/>
              </a:ext>
            </a:extLst>
          </p:cNvPr>
          <p:cNvSpPr>
            <a:spLocks noGrp="1"/>
          </p:cNvSpPr>
          <p:nvPr>
            <p:ph type="dt" sz="half" idx="10"/>
          </p:nvPr>
        </p:nvSpPr>
        <p:spPr>
          <a:xfrm>
            <a:off x="838200" y="6356350"/>
            <a:ext cx="2743200" cy="365125"/>
          </a:xfrm>
          <a:prstGeom prst="rect">
            <a:avLst/>
          </a:prstGeom>
        </p:spPr>
        <p:txBody>
          <a:bodyPr/>
          <a:lstStyle/>
          <a:p>
            <a:fld id="{4FE18DAA-7D81-4E5D-B84F-5FAB04946B23}" type="datetimeFigureOut">
              <a:rPr lang="en-NZ" smtClean="0"/>
              <a:t>22/03/2026</a:t>
            </a:fld>
            <a:endParaRPr lang="en-NZ"/>
          </a:p>
        </p:txBody>
      </p:sp>
      <p:sp>
        <p:nvSpPr>
          <p:cNvPr id="5" name="Footer Placeholder 4">
            <a:extLst>
              <a:ext uri="{FF2B5EF4-FFF2-40B4-BE49-F238E27FC236}">
                <a16:creationId xmlns:a16="http://schemas.microsoft.com/office/drawing/2014/main" id="{0468B0EA-F3AB-5D3D-1D0D-7A4DE746AF90}"/>
              </a:ext>
            </a:extLst>
          </p:cNvPr>
          <p:cNvSpPr>
            <a:spLocks noGrp="1"/>
          </p:cNvSpPr>
          <p:nvPr>
            <p:ph type="ftr" sz="quarter" idx="11"/>
          </p:nvPr>
        </p:nvSpPr>
        <p:spPr>
          <a:xfrm>
            <a:off x="4038600" y="6356350"/>
            <a:ext cx="4114800" cy="365125"/>
          </a:xfrm>
          <a:prstGeom prst="rect">
            <a:avLst/>
          </a:prstGeom>
        </p:spPr>
        <p:txBody>
          <a:bodyPr/>
          <a:lstStyle/>
          <a:p>
            <a:endParaRPr lang="en-NZ"/>
          </a:p>
        </p:txBody>
      </p:sp>
      <p:sp>
        <p:nvSpPr>
          <p:cNvPr id="6" name="Slide Number Placeholder 5">
            <a:extLst>
              <a:ext uri="{FF2B5EF4-FFF2-40B4-BE49-F238E27FC236}">
                <a16:creationId xmlns:a16="http://schemas.microsoft.com/office/drawing/2014/main" id="{C4921474-E22F-2FAD-F007-E81F3A88F1EF}"/>
              </a:ext>
            </a:extLst>
          </p:cNvPr>
          <p:cNvSpPr>
            <a:spLocks noGrp="1"/>
          </p:cNvSpPr>
          <p:nvPr>
            <p:ph type="sldNum" sz="quarter" idx="12"/>
          </p:nvPr>
        </p:nvSpPr>
        <p:spPr>
          <a:xfrm>
            <a:off x="8610600" y="6356350"/>
            <a:ext cx="2743200" cy="365125"/>
          </a:xfrm>
          <a:prstGeom prst="rect">
            <a:avLst/>
          </a:prstGeom>
        </p:spPr>
        <p:txBody>
          <a:bodyPr/>
          <a:lstStyle/>
          <a:p>
            <a:fld id="{0BEE45AC-C0B6-4B2B-ABFD-5B4C0A53514A}" type="slidenum">
              <a:rPr lang="en-NZ" smtClean="0"/>
              <a:t>‹#›</a:t>
            </a:fld>
            <a:endParaRPr lang="en-NZ"/>
          </a:p>
        </p:txBody>
      </p:sp>
    </p:spTree>
    <p:extLst>
      <p:ext uri="{BB962C8B-B14F-4D97-AF65-F5344CB8AC3E}">
        <p14:creationId xmlns:p14="http://schemas.microsoft.com/office/powerpoint/2010/main" val="808765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76596-BBC1-B2AC-C2C2-BEA6C148D1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CA3399F1-C6C7-D12F-AC0C-768D481C30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08B8A2-59AC-A665-9E62-6B16515D78F9}"/>
              </a:ext>
            </a:extLst>
          </p:cNvPr>
          <p:cNvSpPr>
            <a:spLocks noGrp="1"/>
          </p:cNvSpPr>
          <p:nvPr>
            <p:ph type="dt" sz="half" idx="10"/>
          </p:nvPr>
        </p:nvSpPr>
        <p:spPr>
          <a:xfrm>
            <a:off x="838200" y="6356350"/>
            <a:ext cx="2743200" cy="365125"/>
          </a:xfrm>
          <a:prstGeom prst="rect">
            <a:avLst/>
          </a:prstGeom>
        </p:spPr>
        <p:txBody>
          <a:bodyPr/>
          <a:lstStyle/>
          <a:p>
            <a:fld id="{4FE18DAA-7D81-4E5D-B84F-5FAB04946B23}" type="datetimeFigureOut">
              <a:rPr lang="en-NZ" smtClean="0"/>
              <a:t>22/03/2026</a:t>
            </a:fld>
            <a:endParaRPr lang="en-NZ"/>
          </a:p>
        </p:txBody>
      </p:sp>
      <p:sp>
        <p:nvSpPr>
          <p:cNvPr id="5" name="Footer Placeholder 4">
            <a:extLst>
              <a:ext uri="{FF2B5EF4-FFF2-40B4-BE49-F238E27FC236}">
                <a16:creationId xmlns:a16="http://schemas.microsoft.com/office/drawing/2014/main" id="{A6654FB3-BE21-954B-EB6D-F5A8A067936E}"/>
              </a:ext>
            </a:extLst>
          </p:cNvPr>
          <p:cNvSpPr>
            <a:spLocks noGrp="1"/>
          </p:cNvSpPr>
          <p:nvPr>
            <p:ph type="ftr" sz="quarter" idx="11"/>
          </p:nvPr>
        </p:nvSpPr>
        <p:spPr>
          <a:xfrm>
            <a:off x="4038600" y="6356350"/>
            <a:ext cx="4114800" cy="365125"/>
          </a:xfrm>
          <a:prstGeom prst="rect">
            <a:avLst/>
          </a:prstGeom>
        </p:spPr>
        <p:txBody>
          <a:bodyPr/>
          <a:lstStyle/>
          <a:p>
            <a:endParaRPr lang="en-NZ"/>
          </a:p>
        </p:txBody>
      </p:sp>
      <p:sp>
        <p:nvSpPr>
          <p:cNvPr id="6" name="Slide Number Placeholder 5">
            <a:extLst>
              <a:ext uri="{FF2B5EF4-FFF2-40B4-BE49-F238E27FC236}">
                <a16:creationId xmlns:a16="http://schemas.microsoft.com/office/drawing/2014/main" id="{98F7DFC0-3921-F4CB-1C58-D6D0479CF7C4}"/>
              </a:ext>
            </a:extLst>
          </p:cNvPr>
          <p:cNvSpPr>
            <a:spLocks noGrp="1"/>
          </p:cNvSpPr>
          <p:nvPr>
            <p:ph type="sldNum" sz="quarter" idx="12"/>
          </p:nvPr>
        </p:nvSpPr>
        <p:spPr>
          <a:xfrm>
            <a:off x="8610600" y="6356350"/>
            <a:ext cx="2743200" cy="365125"/>
          </a:xfrm>
          <a:prstGeom prst="rect">
            <a:avLst/>
          </a:prstGeom>
        </p:spPr>
        <p:txBody>
          <a:bodyPr/>
          <a:lstStyle/>
          <a:p>
            <a:fld id="{0BEE45AC-C0B6-4B2B-ABFD-5B4C0A53514A}" type="slidenum">
              <a:rPr lang="en-NZ" smtClean="0"/>
              <a:t>‹#›</a:t>
            </a:fld>
            <a:endParaRPr lang="en-NZ"/>
          </a:p>
        </p:txBody>
      </p:sp>
    </p:spTree>
    <p:extLst>
      <p:ext uri="{BB962C8B-B14F-4D97-AF65-F5344CB8AC3E}">
        <p14:creationId xmlns:p14="http://schemas.microsoft.com/office/powerpoint/2010/main" val="2204986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2A0B8-4B63-ACB2-7C61-315903DD3B8A}"/>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055E6D40-E4FF-410A-B430-0F8F48AF5E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DA2F457C-9D97-1D2B-8F46-170A8AA4E76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41801BD7-D817-1342-FCA2-5915B34AE6B3}"/>
              </a:ext>
            </a:extLst>
          </p:cNvPr>
          <p:cNvSpPr>
            <a:spLocks noGrp="1"/>
          </p:cNvSpPr>
          <p:nvPr>
            <p:ph type="dt" sz="half" idx="10"/>
          </p:nvPr>
        </p:nvSpPr>
        <p:spPr>
          <a:xfrm>
            <a:off x="838200" y="6356350"/>
            <a:ext cx="2743200" cy="365125"/>
          </a:xfrm>
          <a:prstGeom prst="rect">
            <a:avLst/>
          </a:prstGeom>
        </p:spPr>
        <p:txBody>
          <a:bodyPr/>
          <a:lstStyle/>
          <a:p>
            <a:fld id="{4FE18DAA-7D81-4E5D-B84F-5FAB04946B23}" type="datetimeFigureOut">
              <a:rPr lang="en-NZ" smtClean="0"/>
              <a:t>22/03/2026</a:t>
            </a:fld>
            <a:endParaRPr lang="en-NZ"/>
          </a:p>
        </p:txBody>
      </p:sp>
      <p:sp>
        <p:nvSpPr>
          <p:cNvPr id="6" name="Footer Placeholder 5">
            <a:extLst>
              <a:ext uri="{FF2B5EF4-FFF2-40B4-BE49-F238E27FC236}">
                <a16:creationId xmlns:a16="http://schemas.microsoft.com/office/drawing/2014/main" id="{40465ACD-5A31-95D2-E666-83247BED540A}"/>
              </a:ext>
            </a:extLst>
          </p:cNvPr>
          <p:cNvSpPr>
            <a:spLocks noGrp="1"/>
          </p:cNvSpPr>
          <p:nvPr>
            <p:ph type="ftr" sz="quarter" idx="11"/>
          </p:nvPr>
        </p:nvSpPr>
        <p:spPr>
          <a:xfrm>
            <a:off x="4038600" y="6356350"/>
            <a:ext cx="4114800" cy="365125"/>
          </a:xfrm>
          <a:prstGeom prst="rect">
            <a:avLst/>
          </a:prstGeom>
        </p:spPr>
        <p:txBody>
          <a:bodyPr/>
          <a:lstStyle/>
          <a:p>
            <a:endParaRPr lang="en-NZ"/>
          </a:p>
        </p:txBody>
      </p:sp>
      <p:sp>
        <p:nvSpPr>
          <p:cNvPr id="7" name="Slide Number Placeholder 6">
            <a:extLst>
              <a:ext uri="{FF2B5EF4-FFF2-40B4-BE49-F238E27FC236}">
                <a16:creationId xmlns:a16="http://schemas.microsoft.com/office/drawing/2014/main" id="{E4C128D8-4F8E-E988-1E91-BF8D811F3797}"/>
              </a:ext>
            </a:extLst>
          </p:cNvPr>
          <p:cNvSpPr>
            <a:spLocks noGrp="1"/>
          </p:cNvSpPr>
          <p:nvPr>
            <p:ph type="sldNum" sz="quarter" idx="12"/>
          </p:nvPr>
        </p:nvSpPr>
        <p:spPr>
          <a:xfrm>
            <a:off x="8610600" y="6356350"/>
            <a:ext cx="2743200" cy="365125"/>
          </a:xfrm>
          <a:prstGeom prst="rect">
            <a:avLst/>
          </a:prstGeom>
        </p:spPr>
        <p:txBody>
          <a:bodyPr/>
          <a:lstStyle/>
          <a:p>
            <a:fld id="{0BEE45AC-C0B6-4B2B-ABFD-5B4C0A53514A}" type="slidenum">
              <a:rPr lang="en-NZ" smtClean="0"/>
              <a:t>‹#›</a:t>
            </a:fld>
            <a:endParaRPr lang="en-NZ"/>
          </a:p>
        </p:txBody>
      </p:sp>
    </p:spTree>
    <p:extLst>
      <p:ext uri="{BB962C8B-B14F-4D97-AF65-F5344CB8AC3E}">
        <p14:creationId xmlns:p14="http://schemas.microsoft.com/office/powerpoint/2010/main" val="3640465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2BCD7-81EE-3EE8-BAD2-3B59918C933A}"/>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6272D323-838F-F325-0D8A-007BB802F7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A2DDF1-52F3-0432-8B2E-6A8D9F3E75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DFD97202-0AE6-9672-505A-8DF2E646F8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3F6A1E-7840-78F8-91D8-4DE8301CAC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8EC34955-2BAC-77B4-FD05-4C9E9CFC396E}"/>
              </a:ext>
            </a:extLst>
          </p:cNvPr>
          <p:cNvSpPr>
            <a:spLocks noGrp="1"/>
          </p:cNvSpPr>
          <p:nvPr>
            <p:ph type="dt" sz="half" idx="10"/>
          </p:nvPr>
        </p:nvSpPr>
        <p:spPr>
          <a:xfrm>
            <a:off x="838200" y="6356350"/>
            <a:ext cx="2743200" cy="365125"/>
          </a:xfrm>
          <a:prstGeom prst="rect">
            <a:avLst/>
          </a:prstGeom>
        </p:spPr>
        <p:txBody>
          <a:bodyPr/>
          <a:lstStyle/>
          <a:p>
            <a:fld id="{4FE18DAA-7D81-4E5D-B84F-5FAB04946B23}" type="datetimeFigureOut">
              <a:rPr lang="en-NZ" smtClean="0"/>
              <a:t>22/03/2026</a:t>
            </a:fld>
            <a:endParaRPr lang="en-NZ"/>
          </a:p>
        </p:txBody>
      </p:sp>
      <p:sp>
        <p:nvSpPr>
          <p:cNvPr id="8" name="Footer Placeholder 7">
            <a:extLst>
              <a:ext uri="{FF2B5EF4-FFF2-40B4-BE49-F238E27FC236}">
                <a16:creationId xmlns:a16="http://schemas.microsoft.com/office/drawing/2014/main" id="{6CD725CB-09AC-6E5B-38ED-2893327D36AC}"/>
              </a:ext>
            </a:extLst>
          </p:cNvPr>
          <p:cNvSpPr>
            <a:spLocks noGrp="1"/>
          </p:cNvSpPr>
          <p:nvPr>
            <p:ph type="ftr" sz="quarter" idx="11"/>
          </p:nvPr>
        </p:nvSpPr>
        <p:spPr>
          <a:xfrm>
            <a:off x="4038600" y="6356350"/>
            <a:ext cx="4114800" cy="365125"/>
          </a:xfrm>
          <a:prstGeom prst="rect">
            <a:avLst/>
          </a:prstGeom>
        </p:spPr>
        <p:txBody>
          <a:bodyPr/>
          <a:lstStyle/>
          <a:p>
            <a:endParaRPr lang="en-NZ"/>
          </a:p>
        </p:txBody>
      </p:sp>
      <p:sp>
        <p:nvSpPr>
          <p:cNvPr id="9" name="Slide Number Placeholder 8">
            <a:extLst>
              <a:ext uri="{FF2B5EF4-FFF2-40B4-BE49-F238E27FC236}">
                <a16:creationId xmlns:a16="http://schemas.microsoft.com/office/drawing/2014/main" id="{99E07F1E-8177-5984-6B2D-62607A67A6E1}"/>
              </a:ext>
            </a:extLst>
          </p:cNvPr>
          <p:cNvSpPr>
            <a:spLocks noGrp="1"/>
          </p:cNvSpPr>
          <p:nvPr>
            <p:ph type="sldNum" sz="quarter" idx="12"/>
          </p:nvPr>
        </p:nvSpPr>
        <p:spPr>
          <a:xfrm>
            <a:off x="8610600" y="6356350"/>
            <a:ext cx="2743200" cy="365125"/>
          </a:xfrm>
          <a:prstGeom prst="rect">
            <a:avLst/>
          </a:prstGeom>
        </p:spPr>
        <p:txBody>
          <a:bodyPr/>
          <a:lstStyle/>
          <a:p>
            <a:fld id="{0BEE45AC-C0B6-4B2B-ABFD-5B4C0A53514A}" type="slidenum">
              <a:rPr lang="en-NZ" smtClean="0"/>
              <a:t>‹#›</a:t>
            </a:fld>
            <a:endParaRPr lang="en-NZ"/>
          </a:p>
        </p:txBody>
      </p:sp>
    </p:spTree>
    <p:extLst>
      <p:ext uri="{BB962C8B-B14F-4D97-AF65-F5344CB8AC3E}">
        <p14:creationId xmlns:p14="http://schemas.microsoft.com/office/powerpoint/2010/main" val="2315513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00C6A-AA20-AAEB-B846-BF2770F92FCB}"/>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2766C09E-D024-D8FE-2A11-4DA444F85465}"/>
              </a:ext>
            </a:extLst>
          </p:cNvPr>
          <p:cNvSpPr>
            <a:spLocks noGrp="1"/>
          </p:cNvSpPr>
          <p:nvPr>
            <p:ph type="dt" sz="half" idx="10"/>
          </p:nvPr>
        </p:nvSpPr>
        <p:spPr>
          <a:xfrm>
            <a:off x="838200" y="6356350"/>
            <a:ext cx="2743200" cy="365125"/>
          </a:xfrm>
          <a:prstGeom prst="rect">
            <a:avLst/>
          </a:prstGeom>
        </p:spPr>
        <p:txBody>
          <a:bodyPr/>
          <a:lstStyle/>
          <a:p>
            <a:fld id="{4FE18DAA-7D81-4E5D-B84F-5FAB04946B23}" type="datetimeFigureOut">
              <a:rPr lang="en-NZ" smtClean="0"/>
              <a:t>22/03/2026</a:t>
            </a:fld>
            <a:endParaRPr lang="en-NZ"/>
          </a:p>
        </p:txBody>
      </p:sp>
      <p:sp>
        <p:nvSpPr>
          <p:cNvPr id="4" name="Footer Placeholder 3">
            <a:extLst>
              <a:ext uri="{FF2B5EF4-FFF2-40B4-BE49-F238E27FC236}">
                <a16:creationId xmlns:a16="http://schemas.microsoft.com/office/drawing/2014/main" id="{EC2DB5C7-939A-6434-2F9C-00C8F3828B37}"/>
              </a:ext>
            </a:extLst>
          </p:cNvPr>
          <p:cNvSpPr>
            <a:spLocks noGrp="1"/>
          </p:cNvSpPr>
          <p:nvPr>
            <p:ph type="ftr" sz="quarter" idx="11"/>
          </p:nvPr>
        </p:nvSpPr>
        <p:spPr>
          <a:xfrm>
            <a:off x="4038600" y="6356350"/>
            <a:ext cx="4114800" cy="365125"/>
          </a:xfrm>
          <a:prstGeom prst="rect">
            <a:avLst/>
          </a:prstGeom>
        </p:spPr>
        <p:txBody>
          <a:bodyPr/>
          <a:lstStyle/>
          <a:p>
            <a:endParaRPr lang="en-NZ"/>
          </a:p>
        </p:txBody>
      </p:sp>
      <p:sp>
        <p:nvSpPr>
          <p:cNvPr id="5" name="Slide Number Placeholder 4">
            <a:extLst>
              <a:ext uri="{FF2B5EF4-FFF2-40B4-BE49-F238E27FC236}">
                <a16:creationId xmlns:a16="http://schemas.microsoft.com/office/drawing/2014/main" id="{05FBAD94-8872-916D-1D86-49BD43D9AAFA}"/>
              </a:ext>
            </a:extLst>
          </p:cNvPr>
          <p:cNvSpPr>
            <a:spLocks noGrp="1"/>
          </p:cNvSpPr>
          <p:nvPr>
            <p:ph type="sldNum" sz="quarter" idx="12"/>
          </p:nvPr>
        </p:nvSpPr>
        <p:spPr>
          <a:xfrm>
            <a:off x="8610600" y="6356350"/>
            <a:ext cx="2743200" cy="365125"/>
          </a:xfrm>
          <a:prstGeom prst="rect">
            <a:avLst/>
          </a:prstGeom>
        </p:spPr>
        <p:txBody>
          <a:bodyPr/>
          <a:lstStyle/>
          <a:p>
            <a:fld id="{0BEE45AC-C0B6-4B2B-ABFD-5B4C0A53514A}" type="slidenum">
              <a:rPr lang="en-NZ" smtClean="0"/>
              <a:t>‹#›</a:t>
            </a:fld>
            <a:endParaRPr lang="en-NZ"/>
          </a:p>
        </p:txBody>
      </p:sp>
    </p:spTree>
    <p:extLst>
      <p:ext uri="{BB962C8B-B14F-4D97-AF65-F5344CB8AC3E}">
        <p14:creationId xmlns:p14="http://schemas.microsoft.com/office/powerpoint/2010/main" val="796346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150A05-4876-F8CB-8CC1-B931399A9445}"/>
              </a:ext>
            </a:extLst>
          </p:cNvPr>
          <p:cNvSpPr>
            <a:spLocks noGrp="1"/>
          </p:cNvSpPr>
          <p:nvPr>
            <p:ph type="dt" sz="half" idx="10"/>
          </p:nvPr>
        </p:nvSpPr>
        <p:spPr>
          <a:xfrm>
            <a:off x="838200" y="6356350"/>
            <a:ext cx="2743200" cy="365125"/>
          </a:xfrm>
          <a:prstGeom prst="rect">
            <a:avLst/>
          </a:prstGeom>
        </p:spPr>
        <p:txBody>
          <a:bodyPr/>
          <a:lstStyle/>
          <a:p>
            <a:fld id="{4FE18DAA-7D81-4E5D-B84F-5FAB04946B23}" type="datetimeFigureOut">
              <a:rPr lang="en-NZ" smtClean="0"/>
              <a:t>22/03/2026</a:t>
            </a:fld>
            <a:endParaRPr lang="en-NZ"/>
          </a:p>
        </p:txBody>
      </p:sp>
      <p:sp>
        <p:nvSpPr>
          <p:cNvPr id="3" name="Footer Placeholder 2">
            <a:extLst>
              <a:ext uri="{FF2B5EF4-FFF2-40B4-BE49-F238E27FC236}">
                <a16:creationId xmlns:a16="http://schemas.microsoft.com/office/drawing/2014/main" id="{58947082-0125-DBAE-0135-07D2B052B935}"/>
              </a:ext>
            </a:extLst>
          </p:cNvPr>
          <p:cNvSpPr>
            <a:spLocks noGrp="1"/>
          </p:cNvSpPr>
          <p:nvPr>
            <p:ph type="ftr" sz="quarter" idx="11"/>
          </p:nvPr>
        </p:nvSpPr>
        <p:spPr>
          <a:xfrm>
            <a:off x="4038600" y="6356350"/>
            <a:ext cx="4114800" cy="365125"/>
          </a:xfrm>
          <a:prstGeom prst="rect">
            <a:avLst/>
          </a:prstGeom>
        </p:spPr>
        <p:txBody>
          <a:bodyPr/>
          <a:lstStyle/>
          <a:p>
            <a:endParaRPr lang="en-NZ"/>
          </a:p>
        </p:txBody>
      </p:sp>
      <p:sp>
        <p:nvSpPr>
          <p:cNvPr id="4" name="Slide Number Placeholder 3">
            <a:extLst>
              <a:ext uri="{FF2B5EF4-FFF2-40B4-BE49-F238E27FC236}">
                <a16:creationId xmlns:a16="http://schemas.microsoft.com/office/drawing/2014/main" id="{5BFD0FC9-619C-BA49-B204-E05CE7BE77DB}"/>
              </a:ext>
            </a:extLst>
          </p:cNvPr>
          <p:cNvSpPr>
            <a:spLocks noGrp="1"/>
          </p:cNvSpPr>
          <p:nvPr>
            <p:ph type="sldNum" sz="quarter" idx="12"/>
          </p:nvPr>
        </p:nvSpPr>
        <p:spPr>
          <a:xfrm>
            <a:off x="8610600" y="6356350"/>
            <a:ext cx="2743200" cy="365125"/>
          </a:xfrm>
          <a:prstGeom prst="rect">
            <a:avLst/>
          </a:prstGeom>
        </p:spPr>
        <p:txBody>
          <a:bodyPr/>
          <a:lstStyle/>
          <a:p>
            <a:fld id="{0BEE45AC-C0B6-4B2B-ABFD-5B4C0A53514A}" type="slidenum">
              <a:rPr lang="en-NZ" smtClean="0"/>
              <a:t>‹#›</a:t>
            </a:fld>
            <a:endParaRPr lang="en-NZ"/>
          </a:p>
        </p:txBody>
      </p:sp>
    </p:spTree>
    <p:extLst>
      <p:ext uri="{BB962C8B-B14F-4D97-AF65-F5344CB8AC3E}">
        <p14:creationId xmlns:p14="http://schemas.microsoft.com/office/powerpoint/2010/main" val="1096022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EAE6B-A150-7B7D-D34B-417DEB9D58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E9F5F4FF-610D-05CF-91D6-BCC9F82A09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FFCB8A49-7B32-439A-94C5-A13359D0D5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9C01FA-383A-80D9-A4FD-649A3BBB4EDC}"/>
              </a:ext>
            </a:extLst>
          </p:cNvPr>
          <p:cNvSpPr>
            <a:spLocks noGrp="1"/>
          </p:cNvSpPr>
          <p:nvPr>
            <p:ph type="dt" sz="half" idx="10"/>
          </p:nvPr>
        </p:nvSpPr>
        <p:spPr>
          <a:xfrm>
            <a:off x="838200" y="6356350"/>
            <a:ext cx="2743200" cy="365125"/>
          </a:xfrm>
          <a:prstGeom prst="rect">
            <a:avLst/>
          </a:prstGeom>
        </p:spPr>
        <p:txBody>
          <a:bodyPr/>
          <a:lstStyle/>
          <a:p>
            <a:fld id="{4FE18DAA-7D81-4E5D-B84F-5FAB04946B23}" type="datetimeFigureOut">
              <a:rPr lang="en-NZ" smtClean="0"/>
              <a:t>22/03/2026</a:t>
            </a:fld>
            <a:endParaRPr lang="en-NZ"/>
          </a:p>
        </p:txBody>
      </p:sp>
      <p:sp>
        <p:nvSpPr>
          <p:cNvPr id="6" name="Footer Placeholder 5">
            <a:extLst>
              <a:ext uri="{FF2B5EF4-FFF2-40B4-BE49-F238E27FC236}">
                <a16:creationId xmlns:a16="http://schemas.microsoft.com/office/drawing/2014/main" id="{86836536-1B3E-38E6-E464-CC60098664A6}"/>
              </a:ext>
            </a:extLst>
          </p:cNvPr>
          <p:cNvSpPr>
            <a:spLocks noGrp="1"/>
          </p:cNvSpPr>
          <p:nvPr>
            <p:ph type="ftr" sz="quarter" idx="11"/>
          </p:nvPr>
        </p:nvSpPr>
        <p:spPr>
          <a:xfrm>
            <a:off x="4038600" y="6356350"/>
            <a:ext cx="4114800" cy="365125"/>
          </a:xfrm>
          <a:prstGeom prst="rect">
            <a:avLst/>
          </a:prstGeom>
        </p:spPr>
        <p:txBody>
          <a:bodyPr/>
          <a:lstStyle/>
          <a:p>
            <a:endParaRPr lang="en-NZ"/>
          </a:p>
        </p:txBody>
      </p:sp>
      <p:sp>
        <p:nvSpPr>
          <p:cNvPr id="7" name="Slide Number Placeholder 6">
            <a:extLst>
              <a:ext uri="{FF2B5EF4-FFF2-40B4-BE49-F238E27FC236}">
                <a16:creationId xmlns:a16="http://schemas.microsoft.com/office/drawing/2014/main" id="{195E10BA-D0D8-803F-C69D-69F170771817}"/>
              </a:ext>
            </a:extLst>
          </p:cNvPr>
          <p:cNvSpPr>
            <a:spLocks noGrp="1"/>
          </p:cNvSpPr>
          <p:nvPr>
            <p:ph type="sldNum" sz="quarter" idx="12"/>
          </p:nvPr>
        </p:nvSpPr>
        <p:spPr>
          <a:xfrm>
            <a:off x="8610600" y="6356350"/>
            <a:ext cx="2743200" cy="365125"/>
          </a:xfrm>
          <a:prstGeom prst="rect">
            <a:avLst/>
          </a:prstGeom>
        </p:spPr>
        <p:txBody>
          <a:bodyPr/>
          <a:lstStyle/>
          <a:p>
            <a:fld id="{0BEE45AC-C0B6-4B2B-ABFD-5B4C0A53514A}" type="slidenum">
              <a:rPr lang="en-NZ" smtClean="0"/>
              <a:t>‹#›</a:t>
            </a:fld>
            <a:endParaRPr lang="en-NZ"/>
          </a:p>
        </p:txBody>
      </p:sp>
    </p:spTree>
    <p:extLst>
      <p:ext uri="{BB962C8B-B14F-4D97-AF65-F5344CB8AC3E}">
        <p14:creationId xmlns:p14="http://schemas.microsoft.com/office/powerpoint/2010/main" val="3322151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3E6BA-D7D7-EC9C-1460-ED70129311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6FF2C10A-02F5-0005-8BD0-AC745BAB91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3679631B-8197-0648-3D63-34119C2E80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814E42-E2CD-5294-6BAA-EA5D928C0500}"/>
              </a:ext>
            </a:extLst>
          </p:cNvPr>
          <p:cNvSpPr>
            <a:spLocks noGrp="1"/>
          </p:cNvSpPr>
          <p:nvPr>
            <p:ph type="dt" sz="half" idx="10"/>
          </p:nvPr>
        </p:nvSpPr>
        <p:spPr>
          <a:xfrm>
            <a:off x="838200" y="6356350"/>
            <a:ext cx="2743200" cy="365125"/>
          </a:xfrm>
          <a:prstGeom prst="rect">
            <a:avLst/>
          </a:prstGeom>
        </p:spPr>
        <p:txBody>
          <a:bodyPr/>
          <a:lstStyle/>
          <a:p>
            <a:fld id="{4FE18DAA-7D81-4E5D-B84F-5FAB04946B23}" type="datetimeFigureOut">
              <a:rPr lang="en-NZ" smtClean="0"/>
              <a:t>22/03/2026</a:t>
            </a:fld>
            <a:endParaRPr lang="en-NZ"/>
          </a:p>
        </p:txBody>
      </p:sp>
      <p:sp>
        <p:nvSpPr>
          <p:cNvPr id="6" name="Footer Placeholder 5">
            <a:extLst>
              <a:ext uri="{FF2B5EF4-FFF2-40B4-BE49-F238E27FC236}">
                <a16:creationId xmlns:a16="http://schemas.microsoft.com/office/drawing/2014/main" id="{A950A7C8-EFCD-8B41-8E82-93FFE27E879D}"/>
              </a:ext>
            </a:extLst>
          </p:cNvPr>
          <p:cNvSpPr>
            <a:spLocks noGrp="1"/>
          </p:cNvSpPr>
          <p:nvPr>
            <p:ph type="ftr" sz="quarter" idx="11"/>
          </p:nvPr>
        </p:nvSpPr>
        <p:spPr>
          <a:xfrm>
            <a:off x="4038600" y="6356350"/>
            <a:ext cx="4114800" cy="365125"/>
          </a:xfrm>
          <a:prstGeom prst="rect">
            <a:avLst/>
          </a:prstGeom>
        </p:spPr>
        <p:txBody>
          <a:bodyPr/>
          <a:lstStyle/>
          <a:p>
            <a:endParaRPr lang="en-NZ"/>
          </a:p>
        </p:txBody>
      </p:sp>
      <p:sp>
        <p:nvSpPr>
          <p:cNvPr id="7" name="Slide Number Placeholder 6">
            <a:extLst>
              <a:ext uri="{FF2B5EF4-FFF2-40B4-BE49-F238E27FC236}">
                <a16:creationId xmlns:a16="http://schemas.microsoft.com/office/drawing/2014/main" id="{BA615027-3149-E99A-4791-D93469D839EA}"/>
              </a:ext>
            </a:extLst>
          </p:cNvPr>
          <p:cNvSpPr>
            <a:spLocks noGrp="1"/>
          </p:cNvSpPr>
          <p:nvPr>
            <p:ph type="sldNum" sz="quarter" idx="12"/>
          </p:nvPr>
        </p:nvSpPr>
        <p:spPr>
          <a:xfrm>
            <a:off x="8610600" y="6356350"/>
            <a:ext cx="2743200" cy="365125"/>
          </a:xfrm>
          <a:prstGeom prst="rect">
            <a:avLst/>
          </a:prstGeom>
        </p:spPr>
        <p:txBody>
          <a:bodyPr/>
          <a:lstStyle/>
          <a:p>
            <a:fld id="{0BEE45AC-C0B6-4B2B-ABFD-5B4C0A53514A}" type="slidenum">
              <a:rPr lang="en-NZ" smtClean="0"/>
              <a:t>‹#›</a:t>
            </a:fld>
            <a:endParaRPr lang="en-NZ"/>
          </a:p>
        </p:txBody>
      </p:sp>
    </p:spTree>
    <p:extLst>
      <p:ext uri="{BB962C8B-B14F-4D97-AF65-F5344CB8AC3E}">
        <p14:creationId xmlns:p14="http://schemas.microsoft.com/office/powerpoint/2010/main" val="1166895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1489BA-4808-6DD9-EED1-4BE2598C47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50BE7A60-57C7-628E-B251-6BEF825ADC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pic>
        <p:nvPicPr>
          <p:cNvPr id="8" name="Picture 7">
            <a:extLst>
              <a:ext uri="{FF2B5EF4-FFF2-40B4-BE49-F238E27FC236}">
                <a16:creationId xmlns:a16="http://schemas.microsoft.com/office/drawing/2014/main" id="{59BC440A-A37A-E55D-FC34-35302CF38C21}"/>
              </a:ext>
            </a:extLst>
          </p:cNvPr>
          <p:cNvPicPr>
            <a:picLocks noChangeAspect="1"/>
          </p:cNvPicPr>
          <p:nvPr userDrawn="1"/>
        </p:nvPicPr>
        <p:blipFill>
          <a:blip r:embed="rId14"/>
          <a:stretch>
            <a:fillRect/>
          </a:stretch>
        </p:blipFill>
        <p:spPr>
          <a:xfrm>
            <a:off x="10256159" y="5783262"/>
            <a:ext cx="1800225" cy="1057275"/>
          </a:xfrm>
          <a:prstGeom prst="rect">
            <a:avLst/>
          </a:prstGeom>
        </p:spPr>
      </p:pic>
    </p:spTree>
    <p:extLst>
      <p:ext uri="{BB962C8B-B14F-4D97-AF65-F5344CB8AC3E}">
        <p14:creationId xmlns:p14="http://schemas.microsoft.com/office/powerpoint/2010/main" val="364505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29.pn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jp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png"/><Relationship Id="rId1" Type="http://schemas.openxmlformats.org/officeDocument/2006/relationships/slideLayout" Target="../slideLayouts/slideLayout12.xml"/><Relationship Id="rId5" Type="http://schemas.openxmlformats.org/officeDocument/2006/relationships/image" Target="../media/image5.sv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sv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sv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png"/><Relationship Id="rId7" Type="http://schemas.openxmlformats.org/officeDocument/2006/relationships/image" Target="../media/image47.svg"/><Relationship Id="rId2"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sv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50.png"/><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1.png"/><Relationship Id="rId1" Type="http://schemas.openxmlformats.org/officeDocument/2006/relationships/slideLayout" Target="../slideLayouts/slideLayout6.xml"/><Relationship Id="rId5" Type="http://schemas.openxmlformats.org/officeDocument/2006/relationships/image" Target="../media/image5.sv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117" Type="http://schemas.openxmlformats.org/officeDocument/2006/relationships/image" Target="../media/image102.png"/><Relationship Id="rId21" Type="http://schemas.openxmlformats.org/officeDocument/2006/relationships/image" Target="../media/image54.png"/><Relationship Id="rId42" Type="http://schemas.openxmlformats.org/officeDocument/2006/relationships/customXml" Target="../ink/ink20.xml"/><Relationship Id="rId63" Type="http://schemas.openxmlformats.org/officeDocument/2006/relationships/image" Target="../media/image75.png"/><Relationship Id="rId84" Type="http://schemas.openxmlformats.org/officeDocument/2006/relationships/customXml" Target="../ink/ink41.xml"/><Relationship Id="rId138" Type="http://schemas.openxmlformats.org/officeDocument/2006/relationships/customXml" Target="../ink/ink68.xml"/><Relationship Id="rId159" Type="http://schemas.openxmlformats.org/officeDocument/2006/relationships/customXml" Target="../ink/ink79.xml"/><Relationship Id="rId107" Type="http://schemas.openxmlformats.org/officeDocument/2006/relationships/image" Target="../media/image97.png"/><Relationship Id="rId11" Type="http://schemas.openxmlformats.org/officeDocument/2006/relationships/customXml" Target="../ink/ink5.xml"/><Relationship Id="rId32" Type="http://schemas.openxmlformats.org/officeDocument/2006/relationships/customXml" Target="../ink/ink15.xml"/><Relationship Id="rId53" Type="http://schemas.openxmlformats.org/officeDocument/2006/relationships/image" Target="../media/image70.png"/><Relationship Id="rId74" Type="http://schemas.openxmlformats.org/officeDocument/2006/relationships/customXml" Target="../ink/ink36.xml"/><Relationship Id="rId128" Type="http://schemas.openxmlformats.org/officeDocument/2006/relationships/customXml" Target="../ink/ink63.xml"/><Relationship Id="rId149" Type="http://schemas.openxmlformats.org/officeDocument/2006/relationships/image" Target="../media/image118.png"/><Relationship Id="rId5" Type="http://schemas.openxmlformats.org/officeDocument/2006/relationships/customXml" Target="../ink/ink2.xml"/><Relationship Id="rId95" Type="http://schemas.openxmlformats.org/officeDocument/2006/relationships/image" Target="../media/image91.png"/><Relationship Id="rId160" Type="http://schemas.openxmlformats.org/officeDocument/2006/relationships/image" Target="../media/image123.png"/><Relationship Id="rId22" Type="http://schemas.openxmlformats.org/officeDocument/2006/relationships/customXml" Target="../ink/ink10.xml"/><Relationship Id="rId43" Type="http://schemas.openxmlformats.org/officeDocument/2006/relationships/image" Target="../media/image65.png"/><Relationship Id="rId64" Type="http://schemas.openxmlformats.org/officeDocument/2006/relationships/customXml" Target="../ink/ink31.xml"/><Relationship Id="rId118" Type="http://schemas.openxmlformats.org/officeDocument/2006/relationships/customXml" Target="../ink/ink58.xml"/><Relationship Id="rId139" Type="http://schemas.openxmlformats.org/officeDocument/2006/relationships/image" Target="../media/image113.png"/><Relationship Id="rId85" Type="http://schemas.openxmlformats.org/officeDocument/2006/relationships/image" Target="../media/image86.png"/><Relationship Id="rId150" Type="http://schemas.openxmlformats.org/officeDocument/2006/relationships/customXml" Target="../ink/ink74.xml"/><Relationship Id="rId12" Type="http://schemas.openxmlformats.org/officeDocument/2006/relationships/image" Target="../media/image500.png"/><Relationship Id="rId17" Type="http://schemas.openxmlformats.org/officeDocument/2006/relationships/image" Target="../media/image52.png"/><Relationship Id="rId33" Type="http://schemas.openxmlformats.org/officeDocument/2006/relationships/image" Target="../media/image60.png"/><Relationship Id="rId38" Type="http://schemas.openxmlformats.org/officeDocument/2006/relationships/customXml" Target="../ink/ink18.xml"/><Relationship Id="rId59" Type="http://schemas.openxmlformats.org/officeDocument/2006/relationships/image" Target="../media/image73.png"/><Relationship Id="rId103" Type="http://schemas.openxmlformats.org/officeDocument/2006/relationships/image" Target="../media/image95.png"/><Relationship Id="rId108" Type="http://schemas.openxmlformats.org/officeDocument/2006/relationships/customXml" Target="../ink/ink53.xml"/><Relationship Id="rId124" Type="http://schemas.openxmlformats.org/officeDocument/2006/relationships/customXml" Target="../ink/ink61.xml"/><Relationship Id="rId129" Type="http://schemas.openxmlformats.org/officeDocument/2006/relationships/image" Target="../media/image108.png"/><Relationship Id="rId54" Type="http://schemas.openxmlformats.org/officeDocument/2006/relationships/customXml" Target="../ink/ink26.xml"/><Relationship Id="rId70" Type="http://schemas.openxmlformats.org/officeDocument/2006/relationships/customXml" Target="../ink/ink34.xml"/><Relationship Id="rId75" Type="http://schemas.openxmlformats.org/officeDocument/2006/relationships/image" Target="../media/image81.png"/><Relationship Id="rId91" Type="http://schemas.openxmlformats.org/officeDocument/2006/relationships/image" Target="../media/image89.png"/><Relationship Id="rId96" Type="http://schemas.openxmlformats.org/officeDocument/2006/relationships/customXml" Target="../ink/ink47.xml"/><Relationship Id="rId140" Type="http://schemas.openxmlformats.org/officeDocument/2006/relationships/customXml" Target="../ink/ink69.xml"/><Relationship Id="rId145" Type="http://schemas.openxmlformats.org/officeDocument/2006/relationships/image" Target="../media/image116.png"/><Relationship Id="rId161"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image" Target="../media/image470.png"/><Relationship Id="rId23" Type="http://schemas.openxmlformats.org/officeDocument/2006/relationships/image" Target="../media/image55.png"/><Relationship Id="rId28" Type="http://schemas.openxmlformats.org/officeDocument/2006/relationships/customXml" Target="../ink/ink13.xml"/><Relationship Id="rId49" Type="http://schemas.openxmlformats.org/officeDocument/2006/relationships/image" Target="../media/image68.png"/><Relationship Id="rId114" Type="http://schemas.openxmlformats.org/officeDocument/2006/relationships/customXml" Target="../ink/ink56.xml"/><Relationship Id="rId119" Type="http://schemas.openxmlformats.org/officeDocument/2006/relationships/image" Target="../media/image103.png"/><Relationship Id="rId44" Type="http://schemas.openxmlformats.org/officeDocument/2006/relationships/customXml" Target="../ink/ink21.xml"/><Relationship Id="rId60" Type="http://schemas.openxmlformats.org/officeDocument/2006/relationships/customXml" Target="../ink/ink29.xml"/><Relationship Id="rId65" Type="http://schemas.openxmlformats.org/officeDocument/2006/relationships/image" Target="../media/image76.png"/><Relationship Id="rId81" Type="http://schemas.openxmlformats.org/officeDocument/2006/relationships/image" Target="../media/image84.png"/><Relationship Id="rId86" Type="http://schemas.openxmlformats.org/officeDocument/2006/relationships/customXml" Target="../ink/ink42.xml"/><Relationship Id="rId130" Type="http://schemas.openxmlformats.org/officeDocument/2006/relationships/customXml" Target="../ink/ink64.xml"/><Relationship Id="rId135" Type="http://schemas.openxmlformats.org/officeDocument/2006/relationships/image" Target="../media/image111.png"/><Relationship Id="rId151" Type="http://schemas.openxmlformats.org/officeDocument/2006/relationships/image" Target="../media/image119.png"/><Relationship Id="rId156" Type="http://schemas.openxmlformats.org/officeDocument/2006/relationships/customXml" Target="../ink/ink77.xml"/><Relationship Id="rId13" Type="http://schemas.openxmlformats.org/officeDocument/2006/relationships/customXml" Target="../ink/ink6.xml"/><Relationship Id="rId18" Type="http://schemas.openxmlformats.org/officeDocument/2006/relationships/customXml" Target="../ink/ink8.xml"/><Relationship Id="rId39" Type="http://schemas.openxmlformats.org/officeDocument/2006/relationships/image" Target="../media/image63.png"/><Relationship Id="rId109" Type="http://schemas.openxmlformats.org/officeDocument/2006/relationships/image" Target="../media/image98.png"/><Relationship Id="rId34" Type="http://schemas.openxmlformats.org/officeDocument/2006/relationships/customXml" Target="../ink/ink16.xml"/><Relationship Id="rId50" Type="http://schemas.openxmlformats.org/officeDocument/2006/relationships/customXml" Target="../ink/ink24.xml"/><Relationship Id="rId55" Type="http://schemas.openxmlformats.org/officeDocument/2006/relationships/image" Target="../media/image71.png"/><Relationship Id="rId76" Type="http://schemas.openxmlformats.org/officeDocument/2006/relationships/customXml" Target="../ink/ink37.xml"/><Relationship Id="rId97" Type="http://schemas.openxmlformats.org/officeDocument/2006/relationships/image" Target="../media/image92.png"/><Relationship Id="rId104" Type="http://schemas.openxmlformats.org/officeDocument/2006/relationships/customXml" Target="../ink/ink51.xml"/><Relationship Id="rId120" Type="http://schemas.openxmlformats.org/officeDocument/2006/relationships/customXml" Target="../ink/ink59.xml"/><Relationship Id="rId125" Type="http://schemas.openxmlformats.org/officeDocument/2006/relationships/image" Target="../media/image106.png"/><Relationship Id="rId141" Type="http://schemas.openxmlformats.org/officeDocument/2006/relationships/image" Target="../media/image114.png"/><Relationship Id="rId146" Type="http://schemas.openxmlformats.org/officeDocument/2006/relationships/customXml" Target="../ink/ink72.xml"/><Relationship Id="rId7" Type="http://schemas.openxmlformats.org/officeDocument/2006/relationships/customXml" Target="../ink/ink3.xml"/><Relationship Id="rId71" Type="http://schemas.openxmlformats.org/officeDocument/2006/relationships/image" Target="../media/image79.png"/><Relationship Id="rId92" Type="http://schemas.openxmlformats.org/officeDocument/2006/relationships/customXml" Target="../ink/ink45.xml"/><Relationship Id="rId162" Type="http://schemas.openxmlformats.org/officeDocument/2006/relationships/image" Target="../media/image5.svg"/><Relationship Id="rId2" Type="http://schemas.openxmlformats.org/officeDocument/2006/relationships/image" Target="../media/image2.png"/><Relationship Id="rId29" Type="http://schemas.openxmlformats.org/officeDocument/2006/relationships/image" Target="../media/image58.png"/><Relationship Id="rId24" Type="http://schemas.openxmlformats.org/officeDocument/2006/relationships/customXml" Target="../ink/ink11.xml"/><Relationship Id="rId40" Type="http://schemas.openxmlformats.org/officeDocument/2006/relationships/customXml" Target="../ink/ink19.xml"/><Relationship Id="rId45" Type="http://schemas.openxmlformats.org/officeDocument/2006/relationships/image" Target="../media/image66.png"/><Relationship Id="rId66" Type="http://schemas.openxmlformats.org/officeDocument/2006/relationships/customXml" Target="../ink/ink32.xml"/><Relationship Id="rId87" Type="http://schemas.openxmlformats.org/officeDocument/2006/relationships/image" Target="../media/image87.png"/><Relationship Id="rId110" Type="http://schemas.openxmlformats.org/officeDocument/2006/relationships/customXml" Target="../ink/ink54.xml"/><Relationship Id="rId115" Type="http://schemas.openxmlformats.org/officeDocument/2006/relationships/image" Target="../media/image101.png"/><Relationship Id="rId131" Type="http://schemas.openxmlformats.org/officeDocument/2006/relationships/image" Target="../media/image109.png"/><Relationship Id="rId136" Type="http://schemas.openxmlformats.org/officeDocument/2006/relationships/customXml" Target="../ink/ink67.xml"/><Relationship Id="rId157" Type="http://schemas.openxmlformats.org/officeDocument/2006/relationships/image" Target="../media/image122.png"/><Relationship Id="rId61" Type="http://schemas.openxmlformats.org/officeDocument/2006/relationships/image" Target="../media/image74.png"/><Relationship Id="rId82" Type="http://schemas.openxmlformats.org/officeDocument/2006/relationships/customXml" Target="../ink/ink40.xml"/><Relationship Id="rId152" Type="http://schemas.openxmlformats.org/officeDocument/2006/relationships/customXml" Target="../ink/ink75.xml"/><Relationship Id="rId19" Type="http://schemas.openxmlformats.org/officeDocument/2006/relationships/image" Target="../media/image53.png"/><Relationship Id="rId14" Type="http://schemas.openxmlformats.org/officeDocument/2006/relationships/image" Target="../media/image510.png"/><Relationship Id="rId30" Type="http://schemas.openxmlformats.org/officeDocument/2006/relationships/customXml" Target="../ink/ink14.xml"/><Relationship Id="rId35" Type="http://schemas.openxmlformats.org/officeDocument/2006/relationships/image" Target="../media/image61.png"/><Relationship Id="rId56" Type="http://schemas.openxmlformats.org/officeDocument/2006/relationships/customXml" Target="../ink/ink27.xml"/><Relationship Id="rId77" Type="http://schemas.openxmlformats.org/officeDocument/2006/relationships/image" Target="../media/image82.png"/><Relationship Id="rId100" Type="http://schemas.openxmlformats.org/officeDocument/2006/relationships/customXml" Target="../ink/ink49.xml"/><Relationship Id="rId105" Type="http://schemas.openxmlformats.org/officeDocument/2006/relationships/image" Target="../media/image96.png"/><Relationship Id="rId126" Type="http://schemas.openxmlformats.org/officeDocument/2006/relationships/customXml" Target="../ink/ink62.xml"/><Relationship Id="rId147" Type="http://schemas.openxmlformats.org/officeDocument/2006/relationships/image" Target="../media/image117.png"/><Relationship Id="rId8" Type="http://schemas.openxmlformats.org/officeDocument/2006/relationships/image" Target="../media/image480.png"/><Relationship Id="rId51" Type="http://schemas.openxmlformats.org/officeDocument/2006/relationships/image" Target="../media/image69.png"/><Relationship Id="rId72" Type="http://schemas.openxmlformats.org/officeDocument/2006/relationships/customXml" Target="../ink/ink35.xml"/><Relationship Id="rId93" Type="http://schemas.openxmlformats.org/officeDocument/2006/relationships/image" Target="../media/image90.png"/><Relationship Id="rId98" Type="http://schemas.openxmlformats.org/officeDocument/2006/relationships/customXml" Target="../ink/ink48.xml"/><Relationship Id="rId121" Type="http://schemas.openxmlformats.org/officeDocument/2006/relationships/image" Target="../media/image104.png"/><Relationship Id="rId142" Type="http://schemas.openxmlformats.org/officeDocument/2006/relationships/customXml" Target="../ink/ink70.xml"/><Relationship Id="rId3" Type="http://schemas.openxmlformats.org/officeDocument/2006/relationships/customXml" Target="../ink/ink1.xml"/><Relationship Id="rId25" Type="http://schemas.openxmlformats.org/officeDocument/2006/relationships/image" Target="../media/image56.png"/><Relationship Id="rId46" Type="http://schemas.openxmlformats.org/officeDocument/2006/relationships/customXml" Target="../ink/ink22.xml"/><Relationship Id="rId67" Type="http://schemas.openxmlformats.org/officeDocument/2006/relationships/image" Target="../media/image77.png"/><Relationship Id="rId116" Type="http://schemas.openxmlformats.org/officeDocument/2006/relationships/customXml" Target="../ink/ink57.xml"/><Relationship Id="rId137" Type="http://schemas.openxmlformats.org/officeDocument/2006/relationships/image" Target="../media/image112.png"/><Relationship Id="rId158" Type="http://schemas.openxmlformats.org/officeDocument/2006/relationships/customXml" Target="../ink/ink78.xml"/><Relationship Id="rId20" Type="http://schemas.openxmlformats.org/officeDocument/2006/relationships/customXml" Target="../ink/ink9.xml"/><Relationship Id="rId41" Type="http://schemas.openxmlformats.org/officeDocument/2006/relationships/image" Target="../media/image64.png"/><Relationship Id="rId62" Type="http://schemas.openxmlformats.org/officeDocument/2006/relationships/customXml" Target="../ink/ink30.xml"/><Relationship Id="rId83" Type="http://schemas.openxmlformats.org/officeDocument/2006/relationships/image" Target="../media/image85.png"/><Relationship Id="rId88" Type="http://schemas.openxmlformats.org/officeDocument/2006/relationships/customXml" Target="../ink/ink43.xml"/><Relationship Id="rId111" Type="http://schemas.openxmlformats.org/officeDocument/2006/relationships/image" Target="../media/image99.png"/><Relationship Id="rId132" Type="http://schemas.openxmlformats.org/officeDocument/2006/relationships/customXml" Target="../ink/ink65.xml"/><Relationship Id="rId153" Type="http://schemas.openxmlformats.org/officeDocument/2006/relationships/image" Target="../media/image120.png"/><Relationship Id="rId15" Type="http://schemas.openxmlformats.org/officeDocument/2006/relationships/image" Target="../media/image36.png"/><Relationship Id="rId36" Type="http://schemas.openxmlformats.org/officeDocument/2006/relationships/customXml" Target="../ink/ink17.xml"/><Relationship Id="rId57" Type="http://schemas.openxmlformats.org/officeDocument/2006/relationships/image" Target="../media/image72.png"/><Relationship Id="rId106" Type="http://schemas.openxmlformats.org/officeDocument/2006/relationships/customXml" Target="../ink/ink52.xml"/><Relationship Id="rId127" Type="http://schemas.openxmlformats.org/officeDocument/2006/relationships/image" Target="../media/image107.png"/><Relationship Id="rId10" Type="http://schemas.openxmlformats.org/officeDocument/2006/relationships/image" Target="../media/image490.png"/><Relationship Id="rId31" Type="http://schemas.openxmlformats.org/officeDocument/2006/relationships/image" Target="../media/image59.png"/><Relationship Id="rId52" Type="http://schemas.openxmlformats.org/officeDocument/2006/relationships/customXml" Target="../ink/ink25.xml"/><Relationship Id="rId73" Type="http://schemas.openxmlformats.org/officeDocument/2006/relationships/image" Target="../media/image80.png"/><Relationship Id="rId78" Type="http://schemas.openxmlformats.org/officeDocument/2006/relationships/customXml" Target="../ink/ink38.xml"/><Relationship Id="rId94" Type="http://schemas.openxmlformats.org/officeDocument/2006/relationships/customXml" Target="../ink/ink46.xml"/><Relationship Id="rId99" Type="http://schemas.openxmlformats.org/officeDocument/2006/relationships/image" Target="../media/image93.png"/><Relationship Id="rId101" Type="http://schemas.openxmlformats.org/officeDocument/2006/relationships/image" Target="../media/image94.png"/><Relationship Id="rId122" Type="http://schemas.openxmlformats.org/officeDocument/2006/relationships/customXml" Target="../ink/ink60.xml"/><Relationship Id="rId143" Type="http://schemas.openxmlformats.org/officeDocument/2006/relationships/image" Target="../media/image115.png"/><Relationship Id="rId148" Type="http://schemas.openxmlformats.org/officeDocument/2006/relationships/customXml" Target="../ink/ink73.xml"/><Relationship Id="rId4" Type="http://schemas.openxmlformats.org/officeDocument/2006/relationships/image" Target="../media/image460.png"/><Relationship Id="rId9" Type="http://schemas.openxmlformats.org/officeDocument/2006/relationships/customXml" Target="../ink/ink4.xml"/><Relationship Id="rId26" Type="http://schemas.openxmlformats.org/officeDocument/2006/relationships/customXml" Target="../ink/ink12.xml"/><Relationship Id="rId47" Type="http://schemas.openxmlformats.org/officeDocument/2006/relationships/image" Target="../media/image67.png"/><Relationship Id="rId68" Type="http://schemas.openxmlformats.org/officeDocument/2006/relationships/customXml" Target="../ink/ink33.xml"/><Relationship Id="rId89" Type="http://schemas.openxmlformats.org/officeDocument/2006/relationships/image" Target="../media/image88.png"/><Relationship Id="rId112" Type="http://schemas.openxmlformats.org/officeDocument/2006/relationships/customXml" Target="../ink/ink55.xml"/><Relationship Id="rId133" Type="http://schemas.openxmlformats.org/officeDocument/2006/relationships/image" Target="../media/image110.png"/><Relationship Id="rId154" Type="http://schemas.openxmlformats.org/officeDocument/2006/relationships/customXml" Target="../ink/ink76.xml"/><Relationship Id="rId16" Type="http://schemas.openxmlformats.org/officeDocument/2006/relationships/customXml" Target="../ink/ink7.xml"/><Relationship Id="rId37" Type="http://schemas.openxmlformats.org/officeDocument/2006/relationships/image" Target="../media/image62.png"/><Relationship Id="rId58" Type="http://schemas.openxmlformats.org/officeDocument/2006/relationships/customXml" Target="../ink/ink28.xml"/><Relationship Id="rId79" Type="http://schemas.openxmlformats.org/officeDocument/2006/relationships/image" Target="../media/image83.png"/><Relationship Id="rId102" Type="http://schemas.openxmlformats.org/officeDocument/2006/relationships/customXml" Target="../ink/ink50.xml"/><Relationship Id="rId123" Type="http://schemas.openxmlformats.org/officeDocument/2006/relationships/image" Target="../media/image105.png"/><Relationship Id="rId144" Type="http://schemas.openxmlformats.org/officeDocument/2006/relationships/customXml" Target="../ink/ink71.xml"/><Relationship Id="rId90" Type="http://schemas.openxmlformats.org/officeDocument/2006/relationships/customXml" Target="../ink/ink44.xml"/><Relationship Id="rId27" Type="http://schemas.openxmlformats.org/officeDocument/2006/relationships/image" Target="../media/image57.png"/><Relationship Id="rId48" Type="http://schemas.openxmlformats.org/officeDocument/2006/relationships/customXml" Target="../ink/ink23.xml"/><Relationship Id="rId69" Type="http://schemas.openxmlformats.org/officeDocument/2006/relationships/image" Target="../media/image78.png"/><Relationship Id="rId113" Type="http://schemas.openxmlformats.org/officeDocument/2006/relationships/image" Target="../media/image100.png"/><Relationship Id="rId134" Type="http://schemas.openxmlformats.org/officeDocument/2006/relationships/customXml" Target="../ink/ink66.xml"/><Relationship Id="rId80" Type="http://schemas.openxmlformats.org/officeDocument/2006/relationships/customXml" Target="../ink/ink39.xml"/><Relationship Id="rId155" Type="http://schemas.openxmlformats.org/officeDocument/2006/relationships/image" Target="../media/image121.png"/></Relationships>
</file>

<file path=ppt/slides/_rels/slide27.xml.rels><?xml version="1.0" encoding="UTF-8" standalone="yes"?>
<Relationships xmlns="http://schemas.openxmlformats.org/package/2006/relationships"><Relationship Id="rId170" Type="http://schemas.openxmlformats.org/officeDocument/2006/relationships/image" Target="../media/image121.png"/><Relationship Id="rId268" Type="http://schemas.openxmlformats.org/officeDocument/2006/relationships/customXml" Target="../ink/ink208.xml"/><Relationship Id="rId475" Type="http://schemas.openxmlformats.org/officeDocument/2006/relationships/customXml" Target="../ink/ink409.xml"/><Relationship Id="rId682" Type="http://schemas.openxmlformats.org/officeDocument/2006/relationships/customXml" Target="../ink/ink616.xml"/><Relationship Id="rId335" Type="http://schemas.openxmlformats.org/officeDocument/2006/relationships/customXml" Target="../ink/ink275.xml"/><Relationship Id="rId542" Type="http://schemas.openxmlformats.org/officeDocument/2006/relationships/customXml" Target="../ink/ink476.xml"/><Relationship Id="rId987" Type="http://schemas.openxmlformats.org/officeDocument/2006/relationships/customXml" Target="../ink/ink921.xml"/><Relationship Id="rId1172" Type="http://schemas.openxmlformats.org/officeDocument/2006/relationships/customXml" Target="../ink/ink1106.xml"/><Relationship Id="rId402" Type="http://schemas.openxmlformats.org/officeDocument/2006/relationships/customXml" Target="../ink/ink341.xml"/><Relationship Id="rId847" Type="http://schemas.openxmlformats.org/officeDocument/2006/relationships/customXml" Target="../ink/ink781.xml"/><Relationship Id="rId1032" Type="http://schemas.openxmlformats.org/officeDocument/2006/relationships/customXml" Target="../ink/ink966.xml"/><Relationship Id="rId707" Type="http://schemas.openxmlformats.org/officeDocument/2006/relationships/customXml" Target="../ink/ink641.xml"/><Relationship Id="rId914" Type="http://schemas.openxmlformats.org/officeDocument/2006/relationships/customXml" Target="../ink/ink848.xml"/><Relationship Id="rId43" Type="http://schemas.openxmlformats.org/officeDocument/2006/relationships/image" Target="../media/image65.png"/><Relationship Id="rId192" Type="http://schemas.openxmlformats.org/officeDocument/2006/relationships/customXml" Target="../ink/ink138.xml"/><Relationship Id="rId497" Type="http://schemas.openxmlformats.org/officeDocument/2006/relationships/customXml" Target="../ink/ink431.xml"/><Relationship Id="rId357" Type="http://schemas.openxmlformats.org/officeDocument/2006/relationships/customXml" Target="../ink/ink297.xml"/><Relationship Id="rId1194" Type="http://schemas.openxmlformats.org/officeDocument/2006/relationships/customXml" Target="../ink/ink1128.xml"/><Relationship Id="rId217" Type="http://schemas.openxmlformats.org/officeDocument/2006/relationships/customXml" Target="../ink/ink157.xml"/><Relationship Id="rId564" Type="http://schemas.openxmlformats.org/officeDocument/2006/relationships/customXml" Target="../ink/ink498.xml"/><Relationship Id="rId771" Type="http://schemas.openxmlformats.org/officeDocument/2006/relationships/customXml" Target="../ink/ink705.xml"/><Relationship Id="rId869" Type="http://schemas.openxmlformats.org/officeDocument/2006/relationships/customXml" Target="../ink/ink803.xml"/><Relationship Id="rId424" Type="http://schemas.openxmlformats.org/officeDocument/2006/relationships/image" Target="../media/image132.png"/><Relationship Id="rId631" Type="http://schemas.openxmlformats.org/officeDocument/2006/relationships/customXml" Target="../ink/ink565.xml"/><Relationship Id="rId729" Type="http://schemas.openxmlformats.org/officeDocument/2006/relationships/customXml" Target="../ink/ink663.xml"/><Relationship Id="rId1054" Type="http://schemas.openxmlformats.org/officeDocument/2006/relationships/customXml" Target="../ink/ink988.xml"/><Relationship Id="rId936" Type="http://schemas.openxmlformats.org/officeDocument/2006/relationships/customXml" Target="../ink/ink870.xml"/><Relationship Id="rId1121" Type="http://schemas.openxmlformats.org/officeDocument/2006/relationships/customXml" Target="../ink/ink1055.xml"/><Relationship Id="rId1219" Type="http://schemas.openxmlformats.org/officeDocument/2006/relationships/customXml" Target="../ink/ink1153.xml"/><Relationship Id="rId65" Type="http://schemas.openxmlformats.org/officeDocument/2006/relationships/image" Target="../media/image76.png"/><Relationship Id="rId281" Type="http://schemas.openxmlformats.org/officeDocument/2006/relationships/customXml" Target="../ink/ink221.xml"/><Relationship Id="rId141" Type="http://schemas.openxmlformats.org/officeDocument/2006/relationships/image" Target="../media/image114.png"/><Relationship Id="rId379" Type="http://schemas.openxmlformats.org/officeDocument/2006/relationships/customXml" Target="../ink/ink319.xml"/><Relationship Id="rId586" Type="http://schemas.openxmlformats.org/officeDocument/2006/relationships/customXml" Target="../ink/ink520.xml"/><Relationship Id="rId793" Type="http://schemas.openxmlformats.org/officeDocument/2006/relationships/customXml" Target="../ink/ink727.xml"/><Relationship Id="rId239" Type="http://schemas.openxmlformats.org/officeDocument/2006/relationships/customXml" Target="../ink/ink179.xml"/><Relationship Id="rId446" Type="http://schemas.openxmlformats.org/officeDocument/2006/relationships/customXml" Target="../ink/ink380.xml"/><Relationship Id="rId653" Type="http://schemas.openxmlformats.org/officeDocument/2006/relationships/customXml" Target="../ink/ink587.xml"/><Relationship Id="rId1076" Type="http://schemas.openxmlformats.org/officeDocument/2006/relationships/customXml" Target="../ink/ink1010.xml"/><Relationship Id="rId306" Type="http://schemas.openxmlformats.org/officeDocument/2006/relationships/customXml" Target="../ink/ink246.xml"/><Relationship Id="rId860" Type="http://schemas.openxmlformats.org/officeDocument/2006/relationships/customXml" Target="../ink/ink794.xml"/><Relationship Id="rId958" Type="http://schemas.openxmlformats.org/officeDocument/2006/relationships/customXml" Target="../ink/ink892.xml"/><Relationship Id="rId1143" Type="http://schemas.openxmlformats.org/officeDocument/2006/relationships/customXml" Target="../ink/ink1077.xml"/><Relationship Id="rId87" Type="http://schemas.openxmlformats.org/officeDocument/2006/relationships/image" Target="../media/image87.png"/><Relationship Id="rId513" Type="http://schemas.openxmlformats.org/officeDocument/2006/relationships/customXml" Target="../ink/ink447.xml"/><Relationship Id="rId720" Type="http://schemas.openxmlformats.org/officeDocument/2006/relationships/customXml" Target="../ink/ink654.xml"/><Relationship Id="rId818" Type="http://schemas.openxmlformats.org/officeDocument/2006/relationships/customXml" Target="../ink/ink752.xml"/><Relationship Id="rId1003" Type="http://schemas.openxmlformats.org/officeDocument/2006/relationships/customXml" Target="../ink/ink937.xml"/><Relationship Id="rId1210" Type="http://schemas.openxmlformats.org/officeDocument/2006/relationships/customXml" Target="../ink/ink1144.xml"/><Relationship Id="rId163" Type="http://schemas.openxmlformats.org/officeDocument/2006/relationships/customXml" Target="../ink/ink113.xml"/><Relationship Id="rId370" Type="http://schemas.openxmlformats.org/officeDocument/2006/relationships/customXml" Target="../ink/ink310.xml"/><Relationship Id="rId230" Type="http://schemas.openxmlformats.org/officeDocument/2006/relationships/customXml" Target="../ink/ink170.xml"/><Relationship Id="rId468" Type="http://schemas.openxmlformats.org/officeDocument/2006/relationships/customXml" Target="../ink/ink402.xml"/><Relationship Id="rId675" Type="http://schemas.openxmlformats.org/officeDocument/2006/relationships/customXml" Target="../ink/ink609.xml"/><Relationship Id="rId882" Type="http://schemas.openxmlformats.org/officeDocument/2006/relationships/customXml" Target="../ink/ink816.xml"/><Relationship Id="rId1098" Type="http://schemas.openxmlformats.org/officeDocument/2006/relationships/customXml" Target="../ink/ink1032.xml"/><Relationship Id="rId328" Type="http://schemas.openxmlformats.org/officeDocument/2006/relationships/customXml" Target="../ink/ink268.xml"/><Relationship Id="rId535" Type="http://schemas.openxmlformats.org/officeDocument/2006/relationships/customXml" Target="../ink/ink469.xml"/><Relationship Id="rId742" Type="http://schemas.openxmlformats.org/officeDocument/2006/relationships/customXml" Target="../ink/ink676.xml"/><Relationship Id="rId1165" Type="http://schemas.openxmlformats.org/officeDocument/2006/relationships/customXml" Target="../ink/ink1099.xml"/><Relationship Id="rId602" Type="http://schemas.openxmlformats.org/officeDocument/2006/relationships/customXml" Target="../ink/ink536.xml"/><Relationship Id="rId1025" Type="http://schemas.openxmlformats.org/officeDocument/2006/relationships/customXml" Target="../ink/ink959.xml"/><Relationship Id="rId907" Type="http://schemas.openxmlformats.org/officeDocument/2006/relationships/customXml" Target="../ink/ink841.xml"/><Relationship Id="rId185" Type="http://schemas.openxmlformats.org/officeDocument/2006/relationships/customXml" Target="../ink/ink131.xml"/><Relationship Id="rId392" Type="http://schemas.openxmlformats.org/officeDocument/2006/relationships/customXml" Target="../ink/ink332.xml"/><Relationship Id="rId697" Type="http://schemas.openxmlformats.org/officeDocument/2006/relationships/customXml" Target="../ink/ink631.xml"/><Relationship Id="rId252" Type="http://schemas.openxmlformats.org/officeDocument/2006/relationships/customXml" Target="../ink/ink192.xml"/><Relationship Id="rId1187" Type="http://schemas.openxmlformats.org/officeDocument/2006/relationships/customXml" Target="../ink/ink1121.xml"/><Relationship Id="rId112" Type="http://schemas.openxmlformats.org/officeDocument/2006/relationships/image" Target="../media/image97.png"/><Relationship Id="rId557" Type="http://schemas.openxmlformats.org/officeDocument/2006/relationships/customXml" Target="../ink/ink491.xml"/><Relationship Id="rId764" Type="http://schemas.openxmlformats.org/officeDocument/2006/relationships/customXml" Target="../ink/ink698.xml"/><Relationship Id="rId971" Type="http://schemas.openxmlformats.org/officeDocument/2006/relationships/customXml" Target="../ink/ink905.xml"/><Relationship Id="rId196" Type="http://schemas.openxmlformats.org/officeDocument/2006/relationships/customXml" Target="../ink/ink142.xml"/><Relationship Id="rId417" Type="http://schemas.openxmlformats.org/officeDocument/2006/relationships/customXml" Target="../ink/ink356.xml"/><Relationship Id="rId624" Type="http://schemas.openxmlformats.org/officeDocument/2006/relationships/customXml" Target="../ink/ink558.xml"/><Relationship Id="rId831" Type="http://schemas.openxmlformats.org/officeDocument/2006/relationships/customXml" Target="../ink/ink765.xml"/><Relationship Id="rId1047" Type="http://schemas.openxmlformats.org/officeDocument/2006/relationships/customXml" Target="../ink/ink981.xml"/><Relationship Id="rId263" Type="http://schemas.openxmlformats.org/officeDocument/2006/relationships/customXml" Target="../ink/ink203.xml"/><Relationship Id="rId470" Type="http://schemas.openxmlformats.org/officeDocument/2006/relationships/customXml" Target="../ink/ink404.xml"/><Relationship Id="rId929" Type="http://schemas.openxmlformats.org/officeDocument/2006/relationships/customXml" Target="../ink/ink863.xml"/><Relationship Id="rId1114" Type="http://schemas.openxmlformats.org/officeDocument/2006/relationships/customXml" Target="../ink/ink1048.xml"/><Relationship Id="rId123" Type="http://schemas.openxmlformats.org/officeDocument/2006/relationships/image" Target="../media/image105.png"/><Relationship Id="rId330" Type="http://schemas.openxmlformats.org/officeDocument/2006/relationships/customXml" Target="../ink/ink270.xml"/><Relationship Id="rId568" Type="http://schemas.openxmlformats.org/officeDocument/2006/relationships/customXml" Target="../ink/ink502.xml"/><Relationship Id="rId775" Type="http://schemas.openxmlformats.org/officeDocument/2006/relationships/customXml" Target="../ink/ink709.xml"/><Relationship Id="rId982" Type="http://schemas.openxmlformats.org/officeDocument/2006/relationships/customXml" Target="../ink/ink916.xml"/><Relationship Id="rId1198" Type="http://schemas.openxmlformats.org/officeDocument/2006/relationships/customXml" Target="../ink/ink1132.xml"/><Relationship Id="rId428" Type="http://schemas.openxmlformats.org/officeDocument/2006/relationships/image" Target="../media/image134.png"/><Relationship Id="rId635" Type="http://schemas.openxmlformats.org/officeDocument/2006/relationships/customXml" Target="../ink/ink569.xml"/><Relationship Id="rId842" Type="http://schemas.openxmlformats.org/officeDocument/2006/relationships/customXml" Target="../ink/ink776.xml"/><Relationship Id="rId1058" Type="http://schemas.openxmlformats.org/officeDocument/2006/relationships/customXml" Target="../ink/ink992.xml"/><Relationship Id="rId274" Type="http://schemas.openxmlformats.org/officeDocument/2006/relationships/customXml" Target="../ink/ink214.xml"/><Relationship Id="rId481" Type="http://schemas.openxmlformats.org/officeDocument/2006/relationships/customXml" Target="../ink/ink415.xml"/><Relationship Id="rId702" Type="http://schemas.openxmlformats.org/officeDocument/2006/relationships/customXml" Target="../ink/ink636.xml"/><Relationship Id="rId1125" Type="http://schemas.openxmlformats.org/officeDocument/2006/relationships/customXml" Target="../ink/ink1059.xml"/><Relationship Id="rId69" Type="http://schemas.openxmlformats.org/officeDocument/2006/relationships/image" Target="../media/image78.png"/><Relationship Id="rId579" Type="http://schemas.openxmlformats.org/officeDocument/2006/relationships/customXml" Target="../ink/ink513.xml"/><Relationship Id="rId786" Type="http://schemas.openxmlformats.org/officeDocument/2006/relationships/customXml" Target="../ink/ink720.xml"/><Relationship Id="rId993" Type="http://schemas.openxmlformats.org/officeDocument/2006/relationships/customXml" Target="../ink/ink927.xml"/><Relationship Id="rId341" Type="http://schemas.openxmlformats.org/officeDocument/2006/relationships/customXml" Target="../ink/ink281.xml"/><Relationship Id="rId439" Type="http://schemas.openxmlformats.org/officeDocument/2006/relationships/customXml" Target="../ink/ink373.xml"/><Relationship Id="rId646" Type="http://schemas.openxmlformats.org/officeDocument/2006/relationships/customXml" Target="../ink/ink580.xml"/><Relationship Id="rId1069" Type="http://schemas.openxmlformats.org/officeDocument/2006/relationships/customXml" Target="../ink/ink1003.xml"/><Relationship Id="rId201" Type="http://schemas.openxmlformats.org/officeDocument/2006/relationships/image" Target="../media/image125.png"/><Relationship Id="rId285" Type="http://schemas.openxmlformats.org/officeDocument/2006/relationships/customXml" Target="../ink/ink225.xml"/><Relationship Id="rId506" Type="http://schemas.openxmlformats.org/officeDocument/2006/relationships/customXml" Target="../ink/ink440.xml"/><Relationship Id="rId853" Type="http://schemas.openxmlformats.org/officeDocument/2006/relationships/customXml" Target="../ink/ink787.xml"/><Relationship Id="rId1136" Type="http://schemas.openxmlformats.org/officeDocument/2006/relationships/customXml" Target="../ink/ink1070.xml"/><Relationship Id="rId492" Type="http://schemas.openxmlformats.org/officeDocument/2006/relationships/customXml" Target="../ink/ink426.xml"/><Relationship Id="rId713" Type="http://schemas.openxmlformats.org/officeDocument/2006/relationships/customXml" Target="../ink/ink647.xml"/><Relationship Id="rId797" Type="http://schemas.openxmlformats.org/officeDocument/2006/relationships/customXml" Target="../ink/ink731.xml"/><Relationship Id="rId920" Type="http://schemas.openxmlformats.org/officeDocument/2006/relationships/customXml" Target="../ink/ink854.xml"/><Relationship Id="rId145" Type="http://schemas.openxmlformats.org/officeDocument/2006/relationships/image" Target="../media/image116.png"/><Relationship Id="rId352" Type="http://schemas.openxmlformats.org/officeDocument/2006/relationships/customXml" Target="../ink/ink292.xml"/><Relationship Id="rId1203" Type="http://schemas.openxmlformats.org/officeDocument/2006/relationships/customXml" Target="../ink/ink1137.xml"/><Relationship Id="rId212" Type="http://schemas.openxmlformats.org/officeDocument/2006/relationships/customXml" Target="../ink/ink152.xml"/><Relationship Id="rId657" Type="http://schemas.openxmlformats.org/officeDocument/2006/relationships/customXml" Target="../ink/ink591.xml"/><Relationship Id="rId864" Type="http://schemas.openxmlformats.org/officeDocument/2006/relationships/customXml" Target="../ink/ink798.xml"/><Relationship Id="rId296" Type="http://schemas.openxmlformats.org/officeDocument/2006/relationships/customXml" Target="../ink/ink236.xml"/><Relationship Id="rId517" Type="http://schemas.openxmlformats.org/officeDocument/2006/relationships/customXml" Target="../ink/ink451.xml"/><Relationship Id="rId724" Type="http://schemas.openxmlformats.org/officeDocument/2006/relationships/customXml" Target="../ink/ink658.xml"/><Relationship Id="rId931" Type="http://schemas.openxmlformats.org/officeDocument/2006/relationships/customXml" Target="../ink/ink865.xml"/><Relationship Id="rId1147" Type="http://schemas.openxmlformats.org/officeDocument/2006/relationships/customXml" Target="../ink/ink1081.xml"/><Relationship Id="rId156" Type="http://schemas.openxmlformats.org/officeDocument/2006/relationships/customXml" Target="../ink/ink108.xml"/><Relationship Id="rId363" Type="http://schemas.openxmlformats.org/officeDocument/2006/relationships/customXml" Target="../ink/ink303.xml"/><Relationship Id="rId570" Type="http://schemas.openxmlformats.org/officeDocument/2006/relationships/customXml" Target="../ink/ink504.xml"/><Relationship Id="rId1007" Type="http://schemas.openxmlformats.org/officeDocument/2006/relationships/customXml" Target="../ink/ink941.xml"/><Relationship Id="rId1214" Type="http://schemas.openxmlformats.org/officeDocument/2006/relationships/customXml" Target="../ink/ink1148.xml"/><Relationship Id="rId223" Type="http://schemas.openxmlformats.org/officeDocument/2006/relationships/customXml" Target="../ink/ink163.xml"/><Relationship Id="rId430" Type="http://schemas.openxmlformats.org/officeDocument/2006/relationships/customXml" Target="../ink/ink366.xml"/><Relationship Id="rId668" Type="http://schemas.openxmlformats.org/officeDocument/2006/relationships/customXml" Target="../ink/ink602.xml"/><Relationship Id="rId875" Type="http://schemas.openxmlformats.org/officeDocument/2006/relationships/customXml" Target="../ink/ink809.xml"/><Relationship Id="rId1060" Type="http://schemas.openxmlformats.org/officeDocument/2006/relationships/customXml" Target="../ink/ink994.xml"/><Relationship Id="rId528" Type="http://schemas.openxmlformats.org/officeDocument/2006/relationships/customXml" Target="../ink/ink462.xml"/><Relationship Id="rId735" Type="http://schemas.openxmlformats.org/officeDocument/2006/relationships/customXml" Target="../ink/ink669.xml"/><Relationship Id="rId942" Type="http://schemas.openxmlformats.org/officeDocument/2006/relationships/customXml" Target="../ink/ink876.xml"/><Relationship Id="rId1158" Type="http://schemas.openxmlformats.org/officeDocument/2006/relationships/customXml" Target="../ink/ink1092.xml"/><Relationship Id="rId167" Type="http://schemas.openxmlformats.org/officeDocument/2006/relationships/customXml" Target="../ink/ink117.xml"/><Relationship Id="rId374" Type="http://schemas.openxmlformats.org/officeDocument/2006/relationships/customXml" Target="../ink/ink314.xml"/><Relationship Id="rId581" Type="http://schemas.openxmlformats.org/officeDocument/2006/relationships/customXml" Target="../ink/ink515.xml"/><Relationship Id="rId1018" Type="http://schemas.openxmlformats.org/officeDocument/2006/relationships/customXml" Target="../ink/ink952.xml"/><Relationship Id="rId1225" Type="http://schemas.openxmlformats.org/officeDocument/2006/relationships/customXml" Target="../ink/ink1159.xml"/><Relationship Id="rId71" Type="http://schemas.openxmlformats.org/officeDocument/2006/relationships/image" Target="../media/image79.png"/><Relationship Id="rId234" Type="http://schemas.openxmlformats.org/officeDocument/2006/relationships/customXml" Target="../ink/ink174.xml"/><Relationship Id="rId679" Type="http://schemas.openxmlformats.org/officeDocument/2006/relationships/customXml" Target="../ink/ink613.xml"/><Relationship Id="rId802" Type="http://schemas.openxmlformats.org/officeDocument/2006/relationships/customXml" Target="../ink/ink736.xml"/><Relationship Id="rId886" Type="http://schemas.openxmlformats.org/officeDocument/2006/relationships/customXml" Target="../ink/ink820.xml"/><Relationship Id="rId2" Type="http://schemas.openxmlformats.org/officeDocument/2006/relationships/customXml" Target="../ink/ink80.xml"/><Relationship Id="rId441" Type="http://schemas.openxmlformats.org/officeDocument/2006/relationships/customXml" Target="../ink/ink375.xml"/><Relationship Id="rId539" Type="http://schemas.openxmlformats.org/officeDocument/2006/relationships/customXml" Target="../ink/ink473.xml"/><Relationship Id="rId746" Type="http://schemas.openxmlformats.org/officeDocument/2006/relationships/customXml" Target="../ink/ink680.xml"/><Relationship Id="rId1071" Type="http://schemas.openxmlformats.org/officeDocument/2006/relationships/customXml" Target="../ink/ink1005.xml"/><Relationship Id="rId1169" Type="http://schemas.openxmlformats.org/officeDocument/2006/relationships/customXml" Target="../ink/ink1103.xml"/><Relationship Id="rId178" Type="http://schemas.openxmlformats.org/officeDocument/2006/relationships/customXml" Target="../ink/ink124.xml"/><Relationship Id="rId301" Type="http://schemas.openxmlformats.org/officeDocument/2006/relationships/customXml" Target="../ink/ink241.xml"/><Relationship Id="rId953" Type="http://schemas.openxmlformats.org/officeDocument/2006/relationships/customXml" Target="../ink/ink887.xml"/><Relationship Id="rId1029" Type="http://schemas.openxmlformats.org/officeDocument/2006/relationships/customXml" Target="../ink/ink963.xml"/><Relationship Id="rId385" Type="http://schemas.openxmlformats.org/officeDocument/2006/relationships/customXml" Target="../ink/ink325.xml"/><Relationship Id="rId592" Type="http://schemas.openxmlformats.org/officeDocument/2006/relationships/customXml" Target="../ink/ink526.xml"/><Relationship Id="rId606" Type="http://schemas.openxmlformats.org/officeDocument/2006/relationships/customXml" Target="../ink/ink540.xml"/><Relationship Id="rId813" Type="http://schemas.openxmlformats.org/officeDocument/2006/relationships/customXml" Target="../ink/ink747.xml"/><Relationship Id="rId245" Type="http://schemas.openxmlformats.org/officeDocument/2006/relationships/customXml" Target="../ink/ink185.xml"/><Relationship Id="rId452" Type="http://schemas.openxmlformats.org/officeDocument/2006/relationships/customXml" Target="../ink/ink386.xml"/><Relationship Id="rId897" Type="http://schemas.openxmlformats.org/officeDocument/2006/relationships/customXml" Target="../ink/ink831.xml"/><Relationship Id="rId1082" Type="http://schemas.openxmlformats.org/officeDocument/2006/relationships/customXml" Target="../ink/ink1016.xml"/><Relationship Id="rId105" Type="http://schemas.openxmlformats.org/officeDocument/2006/relationships/customXml" Target="../ink/ink88.xml"/><Relationship Id="rId312" Type="http://schemas.openxmlformats.org/officeDocument/2006/relationships/customXml" Target="../ink/ink252.xml"/><Relationship Id="rId757" Type="http://schemas.openxmlformats.org/officeDocument/2006/relationships/customXml" Target="../ink/ink691.xml"/><Relationship Id="rId964" Type="http://schemas.openxmlformats.org/officeDocument/2006/relationships/customXml" Target="../ink/ink898.xml"/><Relationship Id="rId93" Type="http://schemas.openxmlformats.org/officeDocument/2006/relationships/image" Target="../media/image90.png"/><Relationship Id="rId189" Type="http://schemas.openxmlformats.org/officeDocument/2006/relationships/customXml" Target="../ink/ink135.xml"/><Relationship Id="rId396" Type="http://schemas.openxmlformats.org/officeDocument/2006/relationships/customXml" Target="../ink/ink335.xml"/><Relationship Id="rId617" Type="http://schemas.openxmlformats.org/officeDocument/2006/relationships/customXml" Target="../ink/ink551.xml"/><Relationship Id="rId824" Type="http://schemas.openxmlformats.org/officeDocument/2006/relationships/customXml" Target="../ink/ink758.xml"/><Relationship Id="rId256" Type="http://schemas.openxmlformats.org/officeDocument/2006/relationships/customXml" Target="../ink/ink196.xml"/><Relationship Id="rId463" Type="http://schemas.openxmlformats.org/officeDocument/2006/relationships/customXml" Target="../ink/ink397.xml"/><Relationship Id="rId670" Type="http://schemas.openxmlformats.org/officeDocument/2006/relationships/customXml" Target="../ink/ink604.xml"/><Relationship Id="rId1093" Type="http://schemas.openxmlformats.org/officeDocument/2006/relationships/customXml" Target="../ink/ink1027.xml"/><Relationship Id="rId1107" Type="http://schemas.openxmlformats.org/officeDocument/2006/relationships/customXml" Target="../ink/ink1041.xml"/><Relationship Id="rId116" Type="http://schemas.openxmlformats.org/officeDocument/2006/relationships/image" Target="../media/image99.png"/><Relationship Id="rId323" Type="http://schemas.openxmlformats.org/officeDocument/2006/relationships/customXml" Target="../ink/ink263.xml"/><Relationship Id="rId530" Type="http://schemas.openxmlformats.org/officeDocument/2006/relationships/customXml" Target="../ink/ink464.xml"/><Relationship Id="rId768" Type="http://schemas.openxmlformats.org/officeDocument/2006/relationships/customXml" Target="../ink/ink702.xml"/><Relationship Id="rId975" Type="http://schemas.openxmlformats.org/officeDocument/2006/relationships/customXml" Target="../ink/ink909.xml"/><Relationship Id="rId1160" Type="http://schemas.openxmlformats.org/officeDocument/2006/relationships/customXml" Target="../ink/ink1094.xml"/><Relationship Id="rId628" Type="http://schemas.openxmlformats.org/officeDocument/2006/relationships/customXml" Target="../ink/ink562.xml"/><Relationship Id="rId835" Type="http://schemas.openxmlformats.org/officeDocument/2006/relationships/customXml" Target="../ink/ink769.xml"/><Relationship Id="rId267" Type="http://schemas.openxmlformats.org/officeDocument/2006/relationships/customXml" Target="../ink/ink207.xml"/><Relationship Id="rId474" Type="http://schemas.openxmlformats.org/officeDocument/2006/relationships/customXml" Target="../ink/ink408.xml"/><Relationship Id="rId1020" Type="http://schemas.openxmlformats.org/officeDocument/2006/relationships/customXml" Target="../ink/ink954.xml"/><Relationship Id="rId1118" Type="http://schemas.openxmlformats.org/officeDocument/2006/relationships/customXml" Target="../ink/ink1052.xml"/><Relationship Id="rId127" Type="http://schemas.openxmlformats.org/officeDocument/2006/relationships/image" Target="../media/image107.png"/><Relationship Id="rId681" Type="http://schemas.openxmlformats.org/officeDocument/2006/relationships/customXml" Target="../ink/ink615.xml"/><Relationship Id="rId779" Type="http://schemas.openxmlformats.org/officeDocument/2006/relationships/customXml" Target="../ink/ink713.xml"/><Relationship Id="rId902" Type="http://schemas.openxmlformats.org/officeDocument/2006/relationships/customXml" Target="../ink/ink836.xml"/><Relationship Id="rId986" Type="http://schemas.openxmlformats.org/officeDocument/2006/relationships/customXml" Target="../ink/ink920.xml"/><Relationship Id="rId31" Type="http://schemas.openxmlformats.org/officeDocument/2006/relationships/image" Target="../media/image59.png"/><Relationship Id="rId334" Type="http://schemas.openxmlformats.org/officeDocument/2006/relationships/customXml" Target="../ink/ink274.xml"/><Relationship Id="rId541" Type="http://schemas.openxmlformats.org/officeDocument/2006/relationships/customXml" Target="../ink/ink475.xml"/><Relationship Id="rId639" Type="http://schemas.openxmlformats.org/officeDocument/2006/relationships/customXml" Target="../ink/ink573.xml"/><Relationship Id="rId1171" Type="http://schemas.openxmlformats.org/officeDocument/2006/relationships/customXml" Target="../ink/ink1105.xml"/><Relationship Id="rId180" Type="http://schemas.openxmlformats.org/officeDocument/2006/relationships/customXml" Target="../ink/ink126.xml"/><Relationship Id="rId278" Type="http://schemas.openxmlformats.org/officeDocument/2006/relationships/customXml" Target="../ink/ink218.xml"/><Relationship Id="rId401" Type="http://schemas.openxmlformats.org/officeDocument/2006/relationships/customXml" Target="../ink/ink340.xml"/><Relationship Id="rId846" Type="http://schemas.openxmlformats.org/officeDocument/2006/relationships/customXml" Target="../ink/ink780.xml"/><Relationship Id="rId1031" Type="http://schemas.openxmlformats.org/officeDocument/2006/relationships/customXml" Target="../ink/ink965.xml"/><Relationship Id="rId1129" Type="http://schemas.openxmlformats.org/officeDocument/2006/relationships/customXml" Target="../ink/ink1063.xml"/><Relationship Id="rId485" Type="http://schemas.openxmlformats.org/officeDocument/2006/relationships/customXml" Target="../ink/ink419.xml"/><Relationship Id="rId692" Type="http://schemas.openxmlformats.org/officeDocument/2006/relationships/customXml" Target="../ink/ink626.xml"/><Relationship Id="rId706" Type="http://schemas.openxmlformats.org/officeDocument/2006/relationships/customXml" Target="../ink/ink640.xml"/><Relationship Id="rId913" Type="http://schemas.openxmlformats.org/officeDocument/2006/relationships/customXml" Target="../ink/ink847.xml"/><Relationship Id="rId138" Type="http://schemas.openxmlformats.org/officeDocument/2006/relationships/customXml" Target="../ink/ink99.xml"/><Relationship Id="rId345" Type="http://schemas.openxmlformats.org/officeDocument/2006/relationships/customXml" Target="../ink/ink285.xml"/><Relationship Id="rId552" Type="http://schemas.openxmlformats.org/officeDocument/2006/relationships/customXml" Target="../ink/ink486.xml"/><Relationship Id="rId997" Type="http://schemas.openxmlformats.org/officeDocument/2006/relationships/customXml" Target="../ink/ink931.xml"/><Relationship Id="rId1182" Type="http://schemas.openxmlformats.org/officeDocument/2006/relationships/customXml" Target="../ink/ink1116.xml"/><Relationship Id="rId191" Type="http://schemas.openxmlformats.org/officeDocument/2006/relationships/customXml" Target="../ink/ink137.xml"/><Relationship Id="rId205" Type="http://schemas.openxmlformats.org/officeDocument/2006/relationships/image" Target="../media/image127.png"/><Relationship Id="rId412" Type="http://schemas.openxmlformats.org/officeDocument/2006/relationships/customXml" Target="../ink/ink351.xml"/><Relationship Id="rId857" Type="http://schemas.openxmlformats.org/officeDocument/2006/relationships/customXml" Target="../ink/ink791.xml"/><Relationship Id="rId1042" Type="http://schemas.openxmlformats.org/officeDocument/2006/relationships/customXml" Target="../ink/ink976.xml"/><Relationship Id="rId289" Type="http://schemas.openxmlformats.org/officeDocument/2006/relationships/customXml" Target="../ink/ink229.xml"/><Relationship Id="rId496" Type="http://schemas.openxmlformats.org/officeDocument/2006/relationships/customXml" Target="../ink/ink430.xml"/><Relationship Id="rId717" Type="http://schemas.openxmlformats.org/officeDocument/2006/relationships/customXml" Target="../ink/ink651.xml"/><Relationship Id="rId924" Type="http://schemas.openxmlformats.org/officeDocument/2006/relationships/customXml" Target="../ink/ink858.xml"/><Relationship Id="rId149" Type="http://schemas.openxmlformats.org/officeDocument/2006/relationships/image" Target="../media/image118.png"/><Relationship Id="rId53" Type="http://schemas.openxmlformats.org/officeDocument/2006/relationships/image" Target="../media/image70.png"/><Relationship Id="rId356" Type="http://schemas.openxmlformats.org/officeDocument/2006/relationships/customXml" Target="../ink/ink296.xml"/><Relationship Id="rId563" Type="http://schemas.openxmlformats.org/officeDocument/2006/relationships/customXml" Target="../ink/ink497.xml"/><Relationship Id="rId770" Type="http://schemas.openxmlformats.org/officeDocument/2006/relationships/customXml" Target="../ink/ink704.xml"/><Relationship Id="rId1193" Type="http://schemas.openxmlformats.org/officeDocument/2006/relationships/customXml" Target="../ink/ink1127.xml"/><Relationship Id="rId1207" Type="http://schemas.openxmlformats.org/officeDocument/2006/relationships/customXml" Target="../ink/ink1141.xml"/><Relationship Id="rId216" Type="http://schemas.openxmlformats.org/officeDocument/2006/relationships/customXml" Target="../ink/ink156.xml"/><Relationship Id="rId423" Type="http://schemas.openxmlformats.org/officeDocument/2006/relationships/customXml" Target="../ink/ink362.xml"/><Relationship Id="rId868" Type="http://schemas.openxmlformats.org/officeDocument/2006/relationships/customXml" Target="../ink/ink802.xml"/><Relationship Id="rId1053" Type="http://schemas.openxmlformats.org/officeDocument/2006/relationships/customXml" Target="../ink/ink987.xml"/><Relationship Id="rId630" Type="http://schemas.openxmlformats.org/officeDocument/2006/relationships/customXml" Target="../ink/ink564.xml"/><Relationship Id="rId728" Type="http://schemas.openxmlformats.org/officeDocument/2006/relationships/customXml" Target="../ink/ink662.xml"/><Relationship Id="rId935" Type="http://schemas.openxmlformats.org/officeDocument/2006/relationships/customXml" Target="../ink/ink869.xml"/><Relationship Id="rId367" Type="http://schemas.openxmlformats.org/officeDocument/2006/relationships/customXml" Target="../ink/ink307.xml"/><Relationship Id="rId574" Type="http://schemas.openxmlformats.org/officeDocument/2006/relationships/customXml" Target="../ink/ink508.xml"/><Relationship Id="rId1120" Type="http://schemas.openxmlformats.org/officeDocument/2006/relationships/customXml" Target="../ink/ink1054.xml"/><Relationship Id="rId1218" Type="http://schemas.openxmlformats.org/officeDocument/2006/relationships/customXml" Target="../ink/ink1152.xml"/><Relationship Id="rId227" Type="http://schemas.openxmlformats.org/officeDocument/2006/relationships/customXml" Target="../ink/ink167.xml"/><Relationship Id="rId781" Type="http://schemas.openxmlformats.org/officeDocument/2006/relationships/customXml" Target="../ink/ink715.xml"/><Relationship Id="rId879" Type="http://schemas.openxmlformats.org/officeDocument/2006/relationships/customXml" Target="../ink/ink813.xml"/><Relationship Id="rId434" Type="http://schemas.openxmlformats.org/officeDocument/2006/relationships/customXml" Target="../ink/ink368.xml"/><Relationship Id="rId641" Type="http://schemas.openxmlformats.org/officeDocument/2006/relationships/customXml" Target="../ink/ink575.xml"/><Relationship Id="rId739" Type="http://schemas.openxmlformats.org/officeDocument/2006/relationships/customXml" Target="../ink/ink673.xml"/><Relationship Id="rId1064" Type="http://schemas.openxmlformats.org/officeDocument/2006/relationships/customXml" Target="../ink/ink998.xml"/><Relationship Id="rId280" Type="http://schemas.openxmlformats.org/officeDocument/2006/relationships/customXml" Target="../ink/ink220.xml"/><Relationship Id="rId501" Type="http://schemas.openxmlformats.org/officeDocument/2006/relationships/customXml" Target="../ink/ink435.xml"/><Relationship Id="rId946" Type="http://schemas.openxmlformats.org/officeDocument/2006/relationships/customXml" Target="../ink/ink880.xml"/><Relationship Id="rId1131" Type="http://schemas.openxmlformats.org/officeDocument/2006/relationships/customXml" Target="../ink/ink1065.xml"/><Relationship Id="rId140" Type="http://schemas.openxmlformats.org/officeDocument/2006/relationships/customXml" Target="../ink/ink100.xml"/><Relationship Id="rId75" Type="http://schemas.openxmlformats.org/officeDocument/2006/relationships/image" Target="../media/image81.png"/><Relationship Id="rId378" Type="http://schemas.openxmlformats.org/officeDocument/2006/relationships/customXml" Target="../ink/ink318.xml"/><Relationship Id="rId585" Type="http://schemas.openxmlformats.org/officeDocument/2006/relationships/customXml" Target="../ink/ink519.xml"/><Relationship Id="rId792" Type="http://schemas.openxmlformats.org/officeDocument/2006/relationships/customXml" Target="../ink/ink726.xml"/><Relationship Id="rId806" Type="http://schemas.openxmlformats.org/officeDocument/2006/relationships/customXml" Target="../ink/ink740.xml"/><Relationship Id="rId238" Type="http://schemas.openxmlformats.org/officeDocument/2006/relationships/customXml" Target="../ink/ink178.xml"/><Relationship Id="rId445" Type="http://schemas.openxmlformats.org/officeDocument/2006/relationships/customXml" Target="../ink/ink379.xml"/><Relationship Id="rId652" Type="http://schemas.openxmlformats.org/officeDocument/2006/relationships/customXml" Target="../ink/ink586.xml"/><Relationship Id="rId1075" Type="http://schemas.openxmlformats.org/officeDocument/2006/relationships/customXml" Target="../ink/ink1009.xml"/><Relationship Id="rId291" Type="http://schemas.openxmlformats.org/officeDocument/2006/relationships/customXml" Target="../ink/ink231.xml"/><Relationship Id="rId305" Type="http://schemas.openxmlformats.org/officeDocument/2006/relationships/customXml" Target="../ink/ink245.xml"/><Relationship Id="rId512" Type="http://schemas.openxmlformats.org/officeDocument/2006/relationships/customXml" Target="../ink/ink446.xml"/><Relationship Id="rId957" Type="http://schemas.openxmlformats.org/officeDocument/2006/relationships/customXml" Target="../ink/ink891.xml"/><Relationship Id="rId1142" Type="http://schemas.openxmlformats.org/officeDocument/2006/relationships/customXml" Target="../ink/ink1076.xml"/><Relationship Id="rId151" Type="http://schemas.openxmlformats.org/officeDocument/2006/relationships/image" Target="../media/image119.png"/><Relationship Id="rId389" Type="http://schemas.openxmlformats.org/officeDocument/2006/relationships/customXml" Target="../ink/ink329.xml"/><Relationship Id="rId596" Type="http://schemas.openxmlformats.org/officeDocument/2006/relationships/customXml" Target="../ink/ink530.xml"/><Relationship Id="rId817" Type="http://schemas.openxmlformats.org/officeDocument/2006/relationships/customXml" Target="../ink/ink751.xml"/><Relationship Id="rId1002" Type="http://schemas.openxmlformats.org/officeDocument/2006/relationships/customXml" Target="../ink/ink936.xml"/><Relationship Id="rId249" Type="http://schemas.openxmlformats.org/officeDocument/2006/relationships/customXml" Target="../ink/ink189.xml"/><Relationship Id="rId456" Type="http://schemas.openxmlformats.org/officeDocument/2006/relationships/customXml" Target="../ink/ink390.xml"/><Relationship Id="rId663" Type="http://schemas.openxmlformats.org/officeDocument/2006/relationships/customXml" Target="../ink/ink597.xml"/><Relationship Id="rId870" Type="http://schemas.openxmlformats.org/officeDocument/2006/relationships/customXml" Target="../ink/ink804.xml"/><Relationship Id="rId1086" Type="http://schemas.openxmlformats.org/officeDocument/2006/relationships/customXml" Target="../ink/ink1020.xml"/><Relationship Id="rId109" Type="http://schemas.openxmlformats.org/officeDocument/2006/relationships/customXml" Target="../ink/ink92.xml"/><Relationship Id="rId316" Type="http://schemas.openxmlformats.org/officeDocument/2006/relationships/customXml" Target="../ink/ink256.xml"/><Relationship Id="rId523" Type="http://schemas.openxmlformats.org/officeDocument/2006/relationships/customXml" Target="../ink/ink457.xml"/><Relationship Id="rId968" Type="http://schemas.openxmlformats.org/officeDocument/2006/relationships/customXml" Target="../ink/ink902.xml"/><Relationship Id="rId1153" Type="http://schemas.openxmlformats.org/officeDocument/2006/relationships/customXml" Target="../ink/ink1087.xml"/><Relationship Id="rId97" Type="http://schemas.openxmlformats.org/officeDocument/2006/relationships/image" Target="../media/image92.png"/><Relationship Id="rId730" Type="http://schemas.openxmlformats.org/officeDocument/2006/relationships/customXml" Target="../ink/ink664.xml"/><Relationship Id="rId828" Type="http://schemas.openxmlformats.org/officeDocument/2006/relationships/customXml" Target="../ink/ink762.xml"/><Relationship Id="rId1013" Type="http://schemas.openxmlformats.org/officeDocument/2006/relationships/customXml" Target="../ink/ink947.xml"/><Relationship Id="rId162" Type="http://schemas.openxmlformats.org/officeDocument/2006/relationships/customXml" Target="../ink/ink112.xml"/><Relationship Id="rId467" Type="http://schemas.openxmlformats.org/officeDocument/2006/relationships/customXml" Target="../ink/ink401.xml"/><Relationship Id="rId1097" Type="http://schemas.openxmlformats.org/officeDocument/2006/relationships/customXml" Target="../ink/ink1031.xml"/><Relationship Id="rId1220" Type="http://schemas.openxmlformats.org/officeDocument/2006/relationships/customXml" Target="../ink/ink1154.xml"/><Relationship Id="rId674" Type="http://schemas.openxmlformats.org/officeDocument/2006/relationships/customXml" Target="../ink/ink608.xml"/><Relationship Id="rId881" Type="http://schemas.openxmlformats.org/officeDocument/2006/relationships/customXml" Target="../ink/ink815.xml"/><Relationship Id="rId979" Type="http://schemas.openxmlformats.org/officeDocument/2006/relationships/customXml" Target="../ink/ink913.xml"/><Relationship Id="rId327" Type="http://schemas.openxmlformats.org/officeDocument/2006/relationships/customXml" Target="../ink/ink267.xml"/><Relationship Id="rId534" Type="http://schemas.openxmlformats.org/officeDocument/2006/relationships/customXml" Target="../ink/ink468.xml"/><Relationship Id="rId741" Type="http://schemas.openxmlformats.org/officeDocument/2006/relationships/customXml" Target="../ink/ink675.xml"/><Relationship Id="rId839" Type="http://schemas.openxmlformats.org/officeDocument/2006/relationships/customXml" Target="../ink/ink773.xml"/><Relationship Id="rId1164" Type="http://schemas.openxmlformats.org/officeDocument/2006/relationships/customXml" Target="../ink/ink1098.xml"/><Relationship Id="rId173" Type="http://schemas.openxmlformats.org/officeDocument/2006/relationships/customXml" Target="../ink/ink120.xml"/><Relationship Id="rId380" Type="http://schemas.openxmlformats.org/officeDocument/2006/relationships/customXml" Target="../ink/ink320.xml"/><Relationship Id="rId601" Type="http://schemas.openxmlformats.org/officeDocument/2006/relationships/customXml" Target="../ink/ink535.xml"/><Relationship Id="rId1024" Type="http://schemas.openxmlformats.org/officeDocument/2006/relationships/customXml" Target="../ink/ink958.xml"/><Relationship Id="rId240" Type="http://schemas.openxmlformats.org/officeDocument/2006/relationships/customXml" Target="../ink/ink180.xml"/><Relationship Id="rId478" Type="http://schemas.openxmlformats.org/officeDocument/2006/relationships/customXml" Target="../ink/ink412.xml"/><Relationship Id="rId685" Type="http://schemas.openxmlformats.org/officeDocument/2006/relationships/customXml" Target="../ink/ink619.xml"/><Relationship Id="rId892" Type="http://schemas.openxmlformats.org/officeDocument/2006/relationships/customXml" Target="../ink/ink826.xml"/><Relationship Id="rId906" Type="http://schemas.openxmlformats.org/officeDocument/2006/relationships/customXml" Target="../ink/ink840.xml"/><Relationship Id="rId100" Type="http://schemas.openxmlformats.org/officeDocument/2006/relationships/customXml" Target="../ink/ink85.xml"/><Relationship Id="rId35" Type="http://schemas.openxmlformats.org/officeDocument/2006/relationships/image" Target="../media/image61.png"/><Relationship Id="rId338" Type="http://schemas.openxmlformats.org/officeDocument/2006/relationships/customXml" Target="../ink/ink278.xml"/><Relationship Id="rId545" Type="http://schemas.openxmlformats.org/officeDocument/2006/relationships/customXml" Target="../ink/ink479.xml"/><Relationship Id="rId752" Type="http://schemas.openxmlformats.org/officeDocument/2006/relationships/customXml" Target="../ink/ink686.xml"/><Relationship Id="rId1175" Type="http://schemas.openxmlformats.org/officeDocument/2006/relationships/customXml" Target="../ink/ink1109.xml"/><Relationship Id="rId184" Type="http://schemas.openxmlformats.org/officeDocument/2006/relationships/customXml" Target="../ink/ink130.xml"/><Relationship Id="rId391" Type="http://schemas.openxmlformats.org/officeDocument/2006/relationships/customXml" Target="../ink/ink331.xml"/><Relationship Id="rId405" Type="http://schemas.openxmlformats.org/officeDocument/2006/relationships/customXml" Target="../ink/ink344.xml"/><Relationship Id="rId612" Type="http://schemas.openxmlformats.org/officeDocument/2006/relationships/customXml" Target="../ink/ink546.xml"/><Relationship Id="rId1035" Type="http://schemas.openxmlformats.org/officeDocument/2006/relationships/customXml" Target="../ink/ink969.xml"/><Relationship Id="rId251" Type="http://schemas.openxmlformats.org/officeDocument/2006/relationships/customXml" Target="../ink/ink191.xml"/><Relationship Id="rId489" Type="http://schemas.openxmlformats.org/officeDocument/2006/relationships/customXml" Target="../ink/ink423.xml"/><Relationship Id="rId696" Type="http://schemas.openxmlformats.org/officeDocument/2006/relationships/customXml" Target="../ink/ink630.xml"/><Relationship Id="rId917" Type="http://schemas.openxmlformats.org/officeDocument/2006/relationships/customXml" Target="../ink/ink851.xml"/><Relationship Id="rId1102" Type="http://schemas.openxmlformats.org/officeDocument/2006/relationships/customXml" Target="../ink/ink1036.xml"/><Relationship Id="rId349" Type="http://schemas.openxmlformats.org/officeDocument/2006/relationships/customXml" Target="../ink/ink289.xml"/><Relationship Id="rId556" Type="http://schemas.openxmlformats.org/officeDocument/2006/relationships/customXml" Target="../ink/ink490.xml"/><Relationship Id="rId763" Type="http://schemas.openxmlformats.org/officeDocument/2006/relationships/customXml" Target="../ink/ink697.xml"/><Relationship Id="rId1186" Type="http://schemas.openxmlformats.org/officeDocument/2006/relationships/customXml" Target="../ink/ink1120.xml"/><Relationship Id="rId111" Type="http://schemas.openxmlformats.org/officeDocument/2006/relationships/customXml" Target="../ink/ink93.xml"/><Relationship Id="rId195" Type="http://schemas.openxmlformats.org/officeDocument/2006/relationships/customXml" Target="../ink/ink141.xml"/><Relationship Id="rId209" Type="http://schemas.openxmlformats.org/officeDocument/2006/relationships/image" Target="../media/image129.png"/><Relationship Id="rId416" Type="http://schemas.openxmlformats.org/officeDocument/2006/relationships/customXml" Target="../ink/ink355.xml"/><Relationship Id="rId970" Type="http://schemas.openxmlformats.org/officeDocument/2006/relationships/customXml" Target="../ink/ink904.xml"/><Relationship Id="rId1046" Type="http://schemas.openxmlformats.org/officeDocument/2006/relationships/customXml" Target="../ink/ink980.xml"/><Relationship Id="rId623" Type="http://schemas.openxmlformats.org/officeDocument/2006/relationships/customXml" Target="../ink/ink557.xml"/><Relationship Id="rId830" Type="http://schemas.openxmlformats.org/officeDocument/2006/relationships/customXml" Target="../ink/ink764.xml"/><Relationship Id="rId928" Type="http://schemas.openxmlformats.org/officeDocument/2006/relationships/customXml" Target="../ink/ink862.xml"/><Relationship Id="rId57" Type="http://schemas.openxmlformats.org/officeDocument/2006/relationships/image" Target="../media/image72.png"/><Relationship Id="rId262" Type="http://schemas.openxmlformats.org/officeDocument/2006/relationships/customXml" Target="../ink/ink202.xml"/><Relationship Id="rId567" Type="http://schemas.openxmlformats.org/officeDocument/2006/relationships/customXml" Target="../ink/ink501.xml"/><Relationship Id="rId1113" Type="http://schemas.openxmlformats.org/officeDocument/2006/relationships/customXml" Target="../ink/ink1047.xml"/><Relationship Id="rId1197" Type="http://schemas.openxmlformats.org/officeDocument/2006/relationships/customXml" Target="../ink/ink1131.xml"/><Relationship Id="rId774" Type="http://schemas.openxmlformats.org/officeDocument/2006/relationships/customXml" Target="../ink/ink708.xml"/><Relationship Id="rId981" Type="http://schemas.openxmlformats.org/officeDocument/2006/relationships/customXml" Target="../ink/ink915.xml"/><Relationship Id="rId1057" Type="http://schemas.openxmlformats.org/officeDocument/2006/relationships/customXml" Target="../ink/ink991.xml"/><Relationship Id="rId427" Type="http://schemas.openxmlformats.org/officeDocument/2006/relationships/customXml" Target="../ink/ink364.xml"/><Relationship Id="rId634" Type="http://schemas.openxmlformats.org/officeDocument/2006/relationships/customXml" Target="../ink/ink568.xml"/><Relationship Id="rId841" Type="http://schemas.openxmlformats.org/officeDocument/2006/relationships/customXml" Target="../ink/ink775.xml"/><Relationship Id="rId273" Type="http://schemas.openxmlformats.org/officeDocument/2006/relationships/customXml" Target="../ink/ink213.xml"/><Relationship Id="rId480" Type="http://schemas.openxmlformats.org/officeDocument/2006/relationships/customXml" Target="../ink/ink414.xml"/><Relationship Id="rId701" Type="http://schemas.openxmlformats.org/officeDocument/2006/relationships/customXml" Target="../ink/ink635.xml"/><Relationship Id="rId939" Type="http://schemas.openxmlformats.org/officeDocument/2006/relationships/customXml" Target="../ink/ink873.xml"/><Relationship Id="rId1124" Type="http://schemas.openxmlformats.org/officeDocument/2006/relationships/customXml" Target="../ink/ink1058.xml"/><Relationship Id="rId133" Type="http://schemas.openxmlformats.org/officeDocument/2006/relationships/image" Target="../media/image110.png"/><Relationship Id="rId340" Type="http://schemas.openxmlformats.org/officeDocument/2006/relationships/customXml" Target="../ink/ink280.xml"/><Relationship Id="rId578" Type="http://schemas.openxmlformats.org/officeDocument/2006/relationships/customXml" Target="../ink/ink512.xml"/><Relationship Id="rId785" Type="http://schemas.openxmlformats.org/officeDocument/2006/relationships/customXml" Target="../ink/ink719.xml"/><Relationship Id="rId992" Type="http://schemas.openxmlformats.org/officeDocument/2006/relationships/customXml" Target="../ink/ink926.xml"/><Relationship Id="rId200" Type="http://schemas.openxmlformats.org/officeDocument/2006/relationships/customXml" Target="../ink/ink146.xml"/><Relationship Id="rId438" Type="http://schemas.openxmlformats.org/officeDocument/2006/relationships/customXml" Target="../ink/ink372.xml"/><Relationship Id="rId645" Type="http://schemas.openxmlformats.org/officeDocument/2006/relationships/customXml" Target="../ink/ink579.xml"/><Relationship Id="rId852" Type="http://schemas.openxmlformats.org/officeDocument/2006/relationships/customXml" Target="../ink/ink786.xml"/><Relationship Id="rId1068" Type="http://schemas.openxmlformats.org/officeDocument/2006/relationships/customXml" Target="../ink/ink1002.xml"/><Relationship Id="rId284" Type="http://schemas.openxmlformats.org/officeDocument/2006/relationships/customXml" Target="../ink/ink224.xml"/><Relationship Id="rId491" Type="http://schemas.openxmlformats.org/officeDocument/2006/relationships/customXml" Target="../ink/ink425.xml"/><Relationship Id="rId505" Type="http://schemas.openxmlformats.org/officeDocument/2006/relationships/customXml" Target="../ink/ink439.xml"/><Relationship Id="rId712" Type="http://schemas.openxmlformats.org/officeDocument/2006/relationships/customXml" Target="../ink/ink646.xml"/><Relationship Id="rId1135" Type="http://schemas.openxmlformats.org/officeDocument/2006/relationships/customXml" Target="../ink/ink1069.xml"/><Relationship Id="rId144" Type="http://schemas.openxmlformats.org/officeDocument/2006/relationships/customXml" Target="../ink/ink102.xml"/><Relationship Id="rId79" Type="http://schemas.openxmlformats.org/officeDocument/2006/relationships/image" Target="../media/image83.png"/><Relationship Id="rId589" Type="http://schemas.openxmlformats.org/officeDocument/2006/relationships/customXml" Target="../ink/ink523.xml"/><Relationship Id="rId796" Type="http://schemas.openxmlformats.org/officeDocument/2006/relationships/customXml" Target="../ink/ink730.xml"/><Relationship Id="rId1202" Type="http://schemas.openxmlformats.org/officeDocument/2006/relationships/customXml" Target="../ink/ink1136.xml"/><Relationship Id="rId351" Type="http://schemas.openxmlformats.org/officeDocument/2006/relationships/customXml" Target="../ink/ink291.xml"/><Relationship Id="rId449" Type="http://schemas.openxmlformats.org/officeDocument/2006/relationships/customXml" Target="../ink/ink383.xml"/><Relationship Id="rId656" Type="http://schemas.openxmlformats.org/officeDocument/2006/relationships/customXml" Target="../ink/ink590.xml"/><Relationship Id="rId863" Type="http://schemas.openxmlformats.org/officeDocument/2006/relationships/customXml" Target="../ink/ink797.xml"/><Relationship Id="rId1079" Type="http://schemas.openxmlformats.org/officeDocument/2006/relationships/customXml" Target="../ink/ink1013.xml"/><Relationship Id="rId211" Type="http://schemas.openxmlformats.org/officeDocument/2006/relationships/image" Target="../media/image130.png"/><Relationship Id="rId295" Type="http://schemas.openxmlformats.org/officeDocument/2006/relationships/customXml" Target="../ink/ink235.xml"/><Relationship Id="rId309" Type="http://schemas.openxmlformats.org/officeDocument/2006/relationships/customXml" Target="../ink/ink249.xml"/><Relationship Id="rId516" Type="http://schemas.openxmlformats.org/officeDocument/2006/relationships/customXml" Target="../ink/ink450.xml"/><Relationship Id="rId1146" Type="http://schemas.openxmlformats.org/officeDocument/2006/relationships/customXml" Target="../ink/ink1080.xml"/><Relationship Id="rId723" Type="http://schemas.openxmlformats.org/officeDocument/2006/relationships/customXml" Target="../ink/ink657.xml"/><Relationship Id="rId930" Type="http://schemas.openxmlformats.org/officeDocument/2006/relationships/customXml" Target="../ink/ink864.xml"/><Relationship Id="rId1006" Type="http://schemas.openxmlformats.org/officeDocument/2006/relationships/customXml" Target="../ink/ink940.xml"/><Relationship Id="rId155" Type="http://schemas.openxmlformats.org/officeDocument/2006/relationships/image" Target="../media/image101.png"/><Relationship Id="rId362" Type="http://schemas.openxmlformats.org/officeDocument/2006/relationships/customXml" Target="../ink/ink302.xml"/><Relationship Id="rId1213" Type="http://schemas.openxmlformats.org/officeDocument/2006/relationships/customXml" Target="../ink/ink1147.xml"/><Relationship Id="rId222" Type="http://schemas.openxmlformats.org/officeDocument/2006/relationships/customXml" Target="../ink/ink162.xml"/><Relationship Id="rId667" Type="http://schemas.openxmlformats.org/officeDocument/2006/relationships/customXml" Target="../ink/ink601.xml"/><Relationship Id="rId874" Type="http://schemas.openxmlformats.org/officeDocument/2006/relationships/customXml" Target="../ink/ink808.xml"/><Relationship Id="rId527" Type="http://schemas.openxmlformats.org/officeDocument/2006/relationships/customXml" Target="../ink/ink461.xml"/><Relationship Id="rId734" Type="http://schemas.openxmlformats.org/officeDocument/2006/relationships/customXml" Target="../ink/ink668.xml"/><Relationship Id="rId941" Type="http://schemas.openxmlformats.org/officeDocument/2006/relationships/customXml" Target="../ink/ink875.xml"/><Relationship Id="rId1157" Type="http://schemas.openxmlformats.org/officeDocument/2006/relationships/customXml" Target="../ink/ink1091.xml"/><Relationship Id="rId166" Type="http://schemas.openxmlformats.org/officeDocument/2006/relationships/customXml" Target="../ink/ink116.xml"/><Relationship Id="rId373" Type="http://schemas.openxmlformats.org/officeDocument/2006/relationships/customXml" Target="../ink/ink313.xml"/><Relationship Id="rId580" Type="http://schemas.openxmlformats.org/officeDocument/2006/relationships/customXml" Target="../ink/ink514.xml"/><Relationship Id="rId801" Type="http://schemas.openxmlformats.org/officeDocument/2006/relationships/customXml" Target="../ink/ink735.xml"/><Relationship Id="rId1017" Type="http://schemas.openxmlformats.org/officeDocument/2006/relationships/customXml" Target="../ink/ink951.xml"/><Relationship Id="rId1224" Type="http://schemas.openxmlformats.org/officeDocument/2006/relationships/customXml" Target="../ink/ink1158.xml"/><Relationship Id="rId1" Type="http://schemas.openxmlformats.org/officeDocument/2006/relationships/slideLayout" Target="../slideLayouts/slideLayout6.xml"/><Relationship Id="rId233" Type="http://schemas.openxmlformats.org/officeDocument/2006/relationships/customXml" Target="../ink/ink173.xml"/><Relationship Id="rId440" Type="http://schemas.openxmlformats.org/officeDocument/2006/relationships/customXml" Target="../ink/ink374.xml"/><Relationship Id="rId678" Type="http://schemas.openxmlformats.org/officeDocument/2006/relationships/customXml" Target="../ink/ink612.xml"/><Relationship Id="rId885" Type="http://schemas.openxmlformats.org/officeDocument/2006/relationships/customXml" Target="../ink/ink819.xml"/><Relationship Id="rId1070" Type="http://schemas.openxmlformats.org/officeDocument/2006/relationships/customXml" Target="../ink/ink1004.xml"/><Relationship Id="rId300" Type="http://schemas.openxmlformats.org/officeDocument/2006/relationships/customXml" Target="../ink/ink240.xml"/><Relationship Id="rId538" Type="http://schemas.openxmlformats.org/officeDocument/2006/relationships/customXml" Target="../ink/ink472.xml"/><Relationship Id="rId745" Type="http://schemas.openxmlformats.org/officeDocument/2006/relationships/customXml" Target="../ink/ink679.xml"/><Relationship Id="rId952" Type="http://schemas.openxmlformats.org/officeDocument/2006/relationships/customXml" Target="../ink/ink886.xml"/><Relationship Id="rId1168" Type="http://schemas.openxmlformats.org/officeDocument/2006/relationships/customXml" Target="../ink/ink1102.xml"/><Relationship Id="rId177" Type="http://schemas.openxmlformats.org/officeDocument/2006/relationships/customXml" Target="../ink/ink123.xml"/><Relationship Id="rId81" Type="http://schemas.openxmlformats.org/officeDocument/2006/relationships/image" Target="../media/image84.png"/><Relationship Id="rId384" Type="http://schemas.openxmlformats.org/officeDocument/2006/relationships/customXml" Target="../ink/ink324.xml"/><Relationship Id="rId591" Type="http://schemas.openxmlformats.org/officeDocument/2006/relationships/customXml" Target="../ink/ink525.xml"/><Relationship Id="rId605" Type="http://schemas.openxmlformats.org/officeDocument/2006/relationships/customXml" Target="../ink/ink539.xml"/><Relationship Id="rId812" Type="http://schemas.openxmlformats.org/officeDocument/2006/relationships/customXml" Target="../ink/ink746.xml"/><Relationship Id="rId1028" Type="http://schemas.openxmlformats.org/officeDocument/2006/relationships/customXml" Target="../ink/ink962.xml"/><Relationship Id="rId244" Type="http://schemas.openxmlformats.org/officeDocument/2006/relationships/customXml" Target="../ink/ink184.xml"/><Relationship Id="rId689" Type="http://schemas.openxmlformats.org/officeDocument/2006/relationships/customXml" Target="../ink/ink623.xml"/><Relationship Id="rId896" Type="http://schemas.openxmlformats.org/officeDocument/2006/relationships/customXml" Target="../ink/ink830.xml"/><Relationship Id="rId1081" Type="http://schemas.openxmlformats.org/officeDocument/2006/relationships/customXml" Target="../ink/ink1015.xml"/><Relationship Id="rId39" Type="http://schemas.openxmlformats.org/officeDocument/2006/relationships/image" Target="../media/image63.png"/><Relationship Id="rId451" Type="http://schemas.openxmlformats.org/officeDocument/2006/relationships/customXml" Target="../ink/ink385.xml"/><Relationship Id="rId549" Type="http://schemas.openxmlformats.org/officeDocument/2006/relationships/customXml" Target="../ink/ink483.xml"/><Relationship Id="rId756" Type="http://schemas.openxmlformats.org/officeDocument/2006/relationships/customXml" Target="../ink/ink690.xml"/><Relationship Id="rId1179" Type="http://schemas.openxmlformats.org/officeDocument/2006/relationships/customXml" Target="../ink/ink1113.xml"/><Relationship Id="rId104" Type="http://schemas.openxmlformats.org/officeDocument/2006/relationships/customXml" Target="../ink/ink87.xml"/><Relationship Id="rId188" Type="http://schemas.openxmlformats.org/officeDocument/2006/relationships/customXml" Target="../ink/ink134.xml"/><Relationship Id="rId311" Type="http://schemas.openxmlformats.org/officeDocument/2006/relationships/customXml" Target="../ink/ink251.xml"/><Relationship Id="rId395" Type="http://schemas.openxmlformats.org/officeDocument/2006/relationships/customXml" Target="../ink/ink334.xml"/><Relationship Id="rId409" Type="http://schemas.openxmlformats.org/officeDocument/2006/relationships/customXml" Target="../ink/ink348.xml"/><Relationship Id="rId963" Type="http://schemas.openxmlformats.org/officeDocument/2006/relationships/customXml" Target="../ink/ink897.xml"/><Relationship Id="rId1039" Type="http://schemas.openxmlformats.org/officeDocument/2006/relationships/customXml" Target="../ink/ink973.xml"/><Relationship Id="rId92" Type="http://schemas.openxmlformats.org/officeDocument/2006/relationships/customXml" Target="../ink/ink81.xml"/><Relationship Id="rId616" Type="http://schemas.openxmlformats.org/officeDocument/2006/relationships/customXml" Target="../ink/ink550.xml"/><Relationship Id="rId823" Type="http://schemas.openxmlformats.org/officeDocument/2006/relationships/customXml" Target="../ink/ink757.xml"/><Relationship Id="rId255" Type="http://schemas.openxmlformats.org/officeDocument/2006/relationships/customXml" Target="../ink/ink195.xml"/><Relationship Id="rId462" Type="http://schemas.openxmlformats.org/officeDocument/2006/relationships/customXml" Target="../ink/ink396.xml"/><Relationship Id="rId1092" Type="http://schemas.openxmlformats.org/officeDocument/2006/relationships/customXml" Target="../ink/ink1026.xml"/><Relationship Id="rId1106" Type="http://schemas.openxmlformats.org/officeDocument/2006/relationships/customXml" Target="../ink/ink1040.xml"/><Relationship Id="rId115" Type="http://schemas.openxmlformats.org/officeDocument/2006/relationships/customXml" Target="../ink/ink95.xml"/><Relationship Id="rId322" Type="http://schemas.openxmlformats.org/officeDocument/2006/relationships/customXml" Target="../ink/ink262.xml"/><Relationship Id="rId767" Type="http://schemas.openxmlformats.org/officeDocument/2006/relationships/customXml" Target="../ink/ink701.xml"/><Relationship Id="rId974" Type="http://schemas.openxmlformats.org/officeDocument/2006/relationships/customXml" Target="../ink/ink908.xml"/><Relationship Id="rId199" Type="http://schemas.openxmlformats.org/officeDocument/2006/relationships/customXml" Target="../ink/ink145.xml"/><Relationship Id="rId627" Type="http://schemas.openxmlformats.org/officeDocument/2006/relationships/customXml" Target="../ink/ink561.xml"/><Relationship Id="rId834" Type="http://schemas.openxmlformats.org/officeDocument/2006/relationships/customXml" Target="../ink/ink768.xml"/><Relationship Id="rId266" Type="http://schemas.openxmlformats.org/officeDocument/2006/relationships/customXml" Target="../ink/ink206.xml"/><Relationship Id="rId473" Type="http://schemas.openxmlformats.org/officeDocument/2006/relationships/customXml" Target="../ink/ink407.xml"/><Relationship Id="rId680" Type="http://schemas.openxmlformats.org/officeDocument/2006/relationships/customXml" Target="../ink/ink614.xml"/><Relationship Id="rId901" Type="http://schemas.openxmlformats.org/officeDocument/2006/relationships/customXml" Target="../ink/ink835.xml"/><Relationship Id="rId1117" Type="http://schemas.openxmlformats.org/officeDocument/2006/relationships/customXml" Target="../ink/ink1051.xml"/><Relationship Id="rId333" Type="http://schemas.openxmlformats.org/officeDocument/2006/relationships/customXml" Target="../ink/ink273.xml"/><Relationship Id="rId540" Type="http://schemas.openxmlformats.org/officeDocument/2006/relationships/customXml" Target="../ink/ink474.xml"/><Relationship Id="rId778" Type="http://schemas.openxmlformats.org/officeDocument/2006/relationships/customXml" Target="../ink/ink712.xml"/><Relationship Id="rId985" Type="http://schemas.openxmlformats.org/officeDocument/2006/relationships/customXml" Target="../ink/ink919.xml"/><Relationship Id="rId1170" Type="http://schemas.openxmlformats.org/officeDocument/2006/relationships/customXml" Target="../ink/ink1104.xml"/><Relationship Id="rId638" Type="http://schemas.openxmlformats.org/officeDocument/2006/relationships/customXml" Target="../ink/ink572.xml"/><Relationship Id="rId845" Type="http://schemas.openxmlformats.org/officeDocument/2006/relationships/customXml" Target="../ink/ink779.xml"/><Relationship Id="rId1030" Type="http://schemas.openxmlformats.org/officeDocument/2006/relationships/customXml" Target="../ink/ink964.xml"/><Relationship Id="rId277" Type="http://schemas.openxmlformats.org/officeDocument/2006/relationships/customXml" Target="../ink/ink217.xml"/><Relationship Id="rId400" Type="http://schemas.openxmlformats.org/officeDocument/2006/relationships/customXml" Target="../ink/ink339.xml"/><Relationship Id="rId484" Type="http://schemas.openxmlformats.org/officeDocument/2006/relationships/customXml" Target="../ink/ink418.xml"/><Relationship Id="rId705" Type="http://schemas.openxmlformats.org/officeDocument/2006/relationships/customXml" Target="../ink/ink639.xml"/><Relationship Id="rId1128" Type="http://schemas.openxmlformats.org/officeDocument/2006/relationships/customXml" Target="../ink/ink1062.xml"/><Relationship Id="rId137" Type="http://schemas.openxmlformats.org/officeDocument/2006/relationships/image" Target="../media/image112.png"/><Relationship Id="rId344" Type="http://schemas.openxmlformats.org/officeDocument/2006/relationships/customXml" Target="../ink/ink284.xml"/><Relationship Id="rId691" Type="http://schemas.openxmlformats.org/officeDocument/2006/relationships/customXml" Target="../ink/ink625.xml"/><Relationship Id="rId789" Type="http://schemas.openxmlformats.org/officeDocument/2006/relationships/customXml" Target="../ink/ink723.xml"/><Relationship Id="rId912" Type="http://schemas.openxmlformats.org/officeDocument/2006/relationships/customXml" Target="../ink/ink846.xml"/><Relationship Id="rId996" Type="http://schemas.openxmlformats.org/officeDocument/2006/relationships/customXml" Target="../ink/ink930.xml"/><Relationship Id="rId41" Type="http://schemas.openxmlformats.org/officeDocument/2006/relationships/image" Target="../media/image64.png"/><Relationship Id="rId551" Type="http://schemas.openxmlformats.org/officeDocument/2006/relationships/customXml" Target="../ink/ink485.xml"/><Relationship Id="rId649" Type="http://schemas.openxmlformats.org/officeDocument/2006/relationships/customXml" Target="../ink/ink583.xml"/><Relationship Id="rId856" Type="http://schemas.openxmlformats.org/officeDocument/2006/relationships/customXml" Target="../ink/ink790.xml"/><Relationship Id="rId1181" Type="http://schemas.openxmlformats.org/officeDocument/2006/relationships/customXml" Target="../ink/ink1115.xml"/><Relationship Id="rId190" Type="http://schemas.openxmlformats.org/officeDocument/2006/relationships/customXml" Target="../ink/ink136.xml"/><Relationship Id="rId204" Type="http://schemas.openxmlformats.org/officeDocument/2006/relationships/customXml" Target="../ink/ink148.xml"/><Relationship Id="rId288" Type="http://schemas.openxmlformats.org/officeDocument/2006/relationships/customXml" Target="../ink/ink228.xml"/><Relationship Id="rId411" Type="http://schemas.openxmlformats.org/officeDocument/2006/relationships/customXml" Target="../ink/ink350.xml"/><Relationship Id="rId509" Type="http://schemas.openxmlformats.org/officeDocument/2006/relationships/customXml" Target="../ink/ink443.xml"/><Relationship Id="rId1041" Type="http://schemas.openxmlformats.org/officeDocument/2006/relationships/customXml" Target="../ink/ink975.xml"/><Relationship Id="rId1139" Type="http://schemas.openxmlformats.org/officeDocument/2006/relationships/customXml" Target="../ink/ink1073.xml"/><Relationship Id="rId495" Type="http://schemas.openxmlformats.org/officeDocument/2006/relationships/customXml" Target="../ink/ink429.xml"/><Relationship Id="rId716" Type="http://schemas.openxmlformats.org/officeDocument/2006/relationships/customXml" Target="../ink/ink650.xml"/><Relationship Id="rId923" Type="http://schemas.openxmlformats.org/officeDocument/2006/relationships/customXml" Target="../ink/ink857.xml"/><Relationship Id="rId148" Type="http://schemas.openxmlformats.org/officeDocument/2006/relationships/customXml" Target="../ink/ink104.xml"/><Relationship Id="rId355" Type="http://schemas.openxmlformats.org/officeDocument/2006/relationships/customXml" Target="../ink/ink295.xml"/><Relationship Id="rId562" Type="http://schemas.openxmlformats.org/officeDocument/2006/relationships/customXml" Target="../ink/ink496.xml"/><Relationship Id="rId1192" Type="http://schemas.openxmlformats.org/officeDocument/2006/relationships/customXml" Target="../ink/ink1126.xml"/><Relationship Id="rId1206" Type="http://schemas.openxmlformats.org/officeDocument/2006/relationships/customXml" Target="../ink/ink1140.xml"/><Relationship Id="rId215" Type="http://schemas.openxmlformats.org/officeDocument/2006/relationships/customXml" Target="../ink/ink155.xml"/><Relationship Id="rId422" Type="http://schemas.openxmlformats.org/officeDocument/2006/relationships/customXml" Target="../ink/ink361.xml"/><Relationship Id="rId867" Type="http://schemas.openxmlformats.org/officeDocument/2006/relationships/customXml" Target="../ink/ink801.xml"/><Relationship Id="rId1052" Type="http://schemas.openxmlformats.org/officeDocument/2006/relationships/customXml" Target="../ink/ink986.xml"/><Relationship Id="rId299" Type="http://schemas.openxmlformats.org/officeDocument/2006/relationships/customXml" Target="../ink/ink239.xml"/><Relationship Id="rId727" Type="http://schemas.openxmlformats.org/officeDocument/2006/relationships/customXml" Target="../ink/ink661.xml"/><Relationship Id="rId934" Type="http://schemas.openxmlformats.org/officeDocument/2006/relationships/customXml" Target="../ink/ink868.xml"/><Relationship Id="rId159" Type="http://schemas.openxmlformats.org/officeDocument/2006/relationships/image" Target="../media/image103.png"/><Relationship Id="rId366" Type="http://schemas.openxmlformats.org/officeDocument/2006/relationships/customXml" Target="../ink/ink306.xml"/><Relationship Id="rId573" Type="http://schemas.openxmlformats.org/officeDocument/2006/relationships/customXml" Target="../ink/ink507.xml"/><Relationship Id="rId780" Type="http://schemas.openxmlformats.org/officeDocument/2006/relationships/customXml" Target="../ink/ink714.xml"/><Relationship Id="rId1217" Type="http://schemas.openxmlformats.org/officeDocument/2006/relationships/customXml" Target="../ink/ink1151.xml"/><Relationship Id="rId226" Type="http://schemas.openxmlformats.org/officeDocument/2006/relationships/customXml" Target="../ink/ink166.xml"/><Relationship Id="rId433" Type="http://schemas.openxmlformats.org/officeDocument/2006/relationships/image" Target="../media/image2.png"/><Relationship Id="rId878" Type="http://schemas.openxmlformats.org/officeDocument/2006/relationships/customXml" Target="../ink/ink812.xml"/><Relationship Id="rId1063" Type="http://schemas.openxmlformats.org/officeDocument/2006/relationships/customXml" Target="../ink/ink997.xml"/><Relationship Id="rId640" Type="http://schemas.openxmlformats.org/officeDocument/2006/relationships/customXml" Target="../ink/ink574.xml"/><Relationship Id="rId738" Type="http://schemas.openxmlformats.org/officeDocument/2006/relationships/customXml" Target="../ink/ink672.xml"/><Relationship Id="rId945" Type="http://schemas.openxmlformats.org/officeDocument/2006/relationships/customXml" Target="../ink/ink879.xml"/><Relationship Id="rId377" Type="http://schemas.openxmlformats.org/officeDocument/2006/relationships/customXml" Target="../ink/ink317.xml"/><Relationship Id="rId500" Type="http://schemas.openxmlformats.org/officeDocument/2006/relationships/customXml" Target="../ink/ink434.xml"/><Relationship Id="rId584" Type="http://schemas.openxmlformats.org/officeDocument/2006/relationships/customXml" Target="../ink/ink518.xml"/><Relationship Id="rId805" Type="http://schemas.openxmlformats.org/officeDocument/2006/relationships/customXml" Target="../ink/ink739.xml"/><Relationship Id="rId1130" Type="http://schemas.openxmlformats.org/officeDocument/2006/relationships/customXml" Target="../ink/ink1064.xml"/><Relationship Id="rId237" Type="http://schemas.openxmlformats.org/officeDocument/2006/relationships/customXml" Target="../ink/ink177.xml"/><Relationship Id="rId791" Type="http://schemas.openxmlformats.org/officeDocument/2006/relationships/customXml" Target="../ink/ink725.xml"/><Relationship Id="rId889" Type="http://schemas.openxmlformats.org/officeDocument/2006/relationships/customXml" Target="../ink/ink823.xml"/><Relationship Id="rId1074" Type="http://schemas.openxmlformats.org/officeDocument/2006/relationships/customXml" Target="../ink/ink1008.xml"/><Relationship Id="rId444" Type="http://schemas.openxmlformats.org/officeDocument/2006/relationships/customXml" Target="../ink/ink378.xml"/><Relationship Id="rId651" Type="http://schemas.openxmlformats.org/officeDocument/2006/relationships/customXml" Target="../ink/ink585.xml"/><Relationship Id="rId749" Type="http://schemas.openxmlformats.org/officeDocument/2006/relationships/customXml" Target="../ink/ink683.xml"/><Relationship Id="rId290" Type="http://schemas.openxmlformats.org/officeDocument/2006/relationships/customXml" Target="../ink/ink230.xml"/><Relationship Id="rId304" Type="http://schemas.openxmlformats.org/officeDocument/2006/relationships/customXml" Target="../ink/ink244.xml"/><Relationship Id="rId388" Type="http://schemas.openxmlformats.org/officeDocument/2006/relationships/customXml" Target="../ink/ink328.xml"/><Relationship Id="rId511" Type="http://schemas.openxmlformats.org/officeDocument/2006/relationships/customXml" Target="../ink/ink445.xml"/><Relationship Id="rId609" Type="http://schemas.openxmlformats.org/officeDocument/2006/relationships/customXml" Target="../ink/ink543.xml"/><Relationship Id="rId956" Type="http://schemas.openxmlformats.org/officeDocument/2006/relationships/customXml" Target="../ink/ink890.xml"/><Relationship Id="rId1141" Type="http://schemas.openxmlformats.org/officeDocument/2006/relationships/customXml" Target="../ink/ink1075.xml"/><Relationship Id="rId150" Type="http://schemas.openxmlformats.org/officeDocument/2006/relationships/customXml" Target="../ink/ink105.xml"/><Relationship Id="rId85" Type="http://schemas.openxmlformats.org/officeDocument/2006/relationships/image" Target="../media/image86.png"/><Relationship Id="rId595" Type="http://schemas.openxmlformats.org/officeDocument/2006/relationships/customXml" Target="../ink/ink529.xml"/><Relationship Id="rId816" Type="http://schemas.openxmlformats.org/officeDocument/2006/relationships/customXml" Target="../ink/ink750.xml"/><Relationship Id="rId1001" Type="http://schemas.openxmlformats.org/officeDocument/2006/relationships/customXml" Target="../ink/ink935.xml"/><Relationship Id="rId248" Type="http://schemas.openxmlformats.org/officeDocument/2006/relationships/customXml" Target="../ink/ink188.xml"/><Relationship Id="rId455" Type="http://schemas.openxmlformats.org/officeDocument/2006/relationships/customXml" Target="../ink/ink389.xml"/><Relationship Id="rId662" Type="http://schemas.openxmlformats.org/officeDocument/2006/relationships/customXml" Target="../ink/ink596.xml"/><Relationship Id="rId1085" Type="http://schemas.openxmlformats.org/officeDocument/2006/relationships/customXml" Target="../ink/ink1019.xml"/><Relationship Id="rId108" Type="http://schemas.openxmlformats.org/officeDocument/2006/relationships/customXml" Target="../ink/ink91.xml"/><Relationship Id="rId315" Type="http://schemas.openxmlformats.org/officeDocument/2006/relationships/customXml" Target="../ink/ink255.xml"/><Relationship Id="rId522" Type="http://schemas.openxmlformats.org/officeDocument/2006/relationships/customXml" Target="../ink/ink456.xml"/><Relationship Id="rId967" Type="http://schemas.openxmlformats.org/officeDocument/2006/relationships/customXml" Target="../ink/ink901.xml"/><Relationship Id="rId1152" Type="http://schemas.openxmlformats.org/officeDocument/2006/relationships/customXml" Target="../ink/ink1086.xml"/><Relationship Id="rId96" Type="http://schemas.openxmlformats.org/officeDocument/2006/relationships/customXml" Target="../ink/ink83.xml"/><Relationship Id="rId161" Type="http://schemas.openxmlformats.org/officeDocument/2006/relationships/customXml" Target="../ink/ink111.xml"/><Relationship Id="rId399" Type="http://schemas.openxmlformats.org/officeDocument/2006/relationships/customXml" Target="../ink/ink338.xml"/><Relationship Id="rId827" Type="http://schemas.openxmlformats.org/officeDocument/2006/relationships/customXml" Target="../ink/ink761.xml"/><Relationship Id="rId1012" Type="http://schemas.openxmlformats.org/officeDocument/2006/relationships/customXml" Target="../ink/ink946.xml"/><Relationship Id="rId259" Type="http://schemas.openxmlformats.org/officeDocument/2006/relationships/customXml" Target="../ink/ink199.xml"/><Relationship Id="rId466" Type="http://schemas.openxmlformats.org/officeDocument/2006/relationships/customXml" Target="../ink/ink400.xml"/><Relationship Id="rId673" Type="http://schemas.openxmlformats.org/officeDocument/2006/relationships/customXml" Target="../ink/ink607.xml"/><Relationship Id="rId880" Type="http://schemas.openxmlformats.org/officeDocument/2006/relationships/customXml" Target="../ink/ink814.xml"/><Relationship Id="rId1096" Type="http://schemas.openxmlformats.org/officeDocument/2006/relationships/customXml" Target="../ink/ink1030.xml"/><Relationship Id="rId119" Type="http://schemas.openxmlformats.org/officeDocument/2006/relationships/customXml" Target="../ink/ink97.xml"/><Relationship Id="rId326" Type="http://schemas.openxmlformats.org/officeDocument/2006/relationships/customXml" Target="../ink/ink266.xml"/><Relationship Id="rId533" Type="http://schemas.openxmlformats.org/officeDocument/2006/relationships/customXml" Target="../ink/ink467.xml"/><Relationship Id="rId978" Type="http://schemas.openxmlformats.org/officeDocument/2006/relationships/customXml" Target="../ink/ink912.xml"/><Relationship Id="rId1163" Type="http://schemas.openxmlformats.org/officeDocument/2006/relationships/customXml" Target="../ink/ink1097.xml"/><Relationship Id="rId740" Type="http://schemas.openxmlformats.org/officeDocument/2006/relationships/customXml" Target="../ink/ink674.xml"/><Relationship Id="rId838" Type="http://schemas.openxmlformats.org/officeDocument/2006/relationships/customXml" Target="../ink/ink772.xml"/><Relationship Id="rId1023" Type="http://schemas.openxmlformats.org/officeDocument/2006/relationships/customXml" Target="../ink/ink957.xml"/><Relationship Id="rId172" Type="http://schemas.openxmlformats.org/officeDocument/2006/relationships/image" Target="../media/image122.png"/><Relationship Id="rId477" Type="http://schemas.openxmlformats.org/officeDocument/2006/relationships/customXml" Target="../ink/ink411.xml"/><Relationship Id="rId600" Type="http://schemas.openxmlformats.org/officeDocument/2006/relationships/customXml" Target="../ink/ink534.xml"/><Relationship Id="rId684" Type="http://schemas.openxmlformats.org/officeDocument/2006/relationships/customXml" Target="../ink/ink618.xml"/><Relationship Id="rId337" Type="http://schemas.openxmlformats.org/officeDocument/2006/relationships/customXml" Target="../ink/ink277.xml"/><Relationship Id="rId891" Type="http://schemas.openxmlformats.org/officeDocument/2006/relationships/customXml" Target="../ink/ink825.xml"/><Relationship Id="rId905" Type="http://schemas.openxmlformats.org/officeDocument/2006/relationships/customXml" Target="../ink/ink839.xml"/><Relationship Id="rId989" Type="http://schemas.openxmlformats.org/officeDocument/2006/relationships/customXml" Target="../ink/ink923.xml"/><Relationship Id="rId544" Type="http://schemas.openxmlformats.org/officeDocument/2006/relationships/customXml" Target="../ink/ink478.xml"/><Relationship Id="rId751" Type="http://schemas.openxmlformats.org/officeDocument/2006/relationships/customXml" Target="../ink/ink685.xml"/><Relationship Id="rId849" Type="http://schemas.openxmlformats.org/officeDocument/2006/relationships/customXml" Target="../ink/ink783.xml"/><Relationship Id="rId1174" Type="http://schemas.openxmlformats.org/officeDocument/2006/relationships/customXml" Target="../ink/ink1108.xml"/><Relationship Id="rId183" Type="http://schemas.openxmlformats.org/officeDocument/2006/relationships/customXml" Target="../ink/ink129.xml"/><Relationship Id="rId390" Type="http://schemas.openxmlformats.org/officeDocument/2006/relationships/customXml" Target="../ink/ink330.xml"/><Relationship Id="rId404" Type="http://schemas.openxmlformats.org/officeDocument/2006/relationships/customXml" Target="../ink/ink343.xml"/><Relationship Id="rId611" Type="http://schemas.openxmlformats.org/officeDocument/2006/relationships/customXml" Target="../ink/ink545.xml"/><Relationship Id="rId1034" Type="http://schemas.openxmlformats.org/officeDocument/2006/relationships/customXml" Target="../ink/ink968.xml"/><Relationship Id="rId250" Type="http://schemas.openxmlformats.org/officeDocument/2006/relationships/customXml" Target="../ink/ink190.xml"/><Relationship Id="rId488" Type="http://schemas.openxmlformats.org/officeDocument/2006/relationships/customXml" Target="../ink/ink422.xml"/><Relationship Id="rId695" Type="http://schemas.openxmlformats.org/officeDocument/2006/relationships/customXml" Target="../ink/ink629.xml"/><Relationship Id="rId709" Type="http://schemas.openxmlformats.org/officeDocument/2006/relationships/customXml" Target="../ink/ink643.xml"/><Relationship Id="rId916" Type="http://schemas.openxmlformats.org/officeDocument/2006/relationships/customXml" Target="../ink/ink850.xml"/><Relationship Id="rId1101" Type="http://schemas.openxmlformats.org/officeDocument/2006/relationships/customXml" Target="../ink/ink1035.xml"/><Relationship Id="rId110" Type="http://schemas.openxmlformats.org/officeDocument/2006/relationships/image" Target="../media/image96.png"/><Relationship Id="rId45" Type="http://schemas.openxmlformats.org/officeDocument/2006/relationships/image" Target="../media/image66.png"/><Relationship Id="rId348" Type="http://schemas.openxmlformats.org/officeDocument/2006/relationships/customXml" Target="../ink/ink288.xml"/><Relationship Id="rId555" Type="http://schemas.openxmlformats.org/officeDocument/2006/relationships/customXml" Target="../ink/ink489.xml"/><Relationship Id="rId762" Type="http://schemas.openxmlformats.org/officeDocument/2006/relationships/customXml" Target="../ink/ink696.xml"/><Relationship Id="rId1185" Type="http://schemas.openxmlformats.org/officeDocument/2006/relationships/customXml" Target="../ink/ink1119.xml"/><Relationship Id="rId194" Type="http://schemas.openxmlformats.org/officeDocument/2006/relationships/customXml" Target="../ink/ink140.xml"/><Relationship Id="rId208" Type="http://schemas.openxmlformats.org/officeDocument/2006/relationships/customXml" Target="../ink/ink150.xml"/><Relationship Id="rId415" Type="http://schemas.openxmlformats.org/officeDocument/2006/relationships/customXml" Target="../ink/ink354.xml"/><Relationship Id="rId622" Type="http://schemas.openxmlformats.org/officeDocument/2006/relationships/customXml" Target="../ink/ink556.xml"/><Relationship Id="rId1045" Type="http://schemas.openxmlformats.org/officeDocument/2006/relationships/customXml" Target="../ink/ink979.xml"/><Relationship Id="rId261" Type="http://schemas.openxmlformats.org/officeDocument/2006/relationships/customXml" Target="../ink/ink201.xml"/><Relationship Id="rId499" Type="http://schemas.openxmlformats.org/officeDocument/2006/relationships/customXml" Target="../ink/ink433.xml"/><Relationship Id="rId927" Type="http://schemas.openxmlformats.org/officeDocument/2006/relationships/customXml" Target="../ink/ink861.xml"/><Relationship Id="rId1112" Type="http://schemas.openxmlformats.org/officeDocument/2006/relationships/customXml" Target="../ink/ink1046.xml"/><Relationship Id="rId359" Type="http://schemas.openxmlformats.org/officeDocument/2006/relationships/customXml" Target="../ink/ink299.xml"/><Relationship Id="rId566" Type="http://schemas.openxmlformats.org/officeDocument/2006/relationships/customXml" Target="../ink/ink500.xml"/><Relationship Id="rId773" Type="http://schemas.openxmlformats.org/officeDocument/2006/relationships/customXml" Target="../ink/ink707.xml"/><Relationship Id="rId1196" Type="http://schemas.openxmlformats.org/officeDocument/2006/relationships/customXml" Target="../ink/ink1130.xml"/><Relationship Id="rId121" Type="http://schemas.openxmlformats.org/officeDocument/2006/relationships/image" Target="../media/image104.png"/><Relationship Id="rId219" Type="http://schemas.openxmlformats.org/officeDocument/2006/relationships/customXml" Target="../ink/ink159.xml"/><Relationship Id="rId426" Type="http://schemas.openxmlformats.org/officeDocument/2006/relationships/image" Target="../media/image133.png"/><Relationship Id="rId633" Type="http://schemas.openxmlformats.org/officeDocument/2006/relationships/customXml" Target="../ink/ink567.xml"/><Relationship Id="rId980" Type="http://schemas.openxmlformats.org/officeDocument/2006/relationships/customXml" Target="../ink/ink914.xml"/><Relationship Id="rId1056" Type="http://schemas.openxmlformats.org/officeDocument/2006/relationships/customXml" Target="../ink/ink990.xml"/><Relationship Id="rId840" Type="http://schemas.openxmlformats.org/officeDocument/2006/relationships/customXml" Target="../ink/ink774.xml"/><Relationship Id="rId938" Type="http://schemas.openxmlformats.org/officeDocument/2006/relationships/customXml" Target="../ink/ink872.xml"/><Relationship Id="rId67" Type="http://schemas.openxmlformats.org/officeDocument/2006/relationships/image" Target="../media/image77.png"/><Relationship Id="rId272" Type="http://schemas.openxmlformats.org/officeDocument/2006/relationships/customXml" Target="../ink/ink212.xml"/><Relationship Id="rId577" Type="http://schemas.openxmlformats.org/officeDocument/2006/relationships/customXml" Target="../ink/ink511.xml"/><Relationship Id="rId700" Type="http://schemas.openxmlformats.org/officeDocument/2006/relationships/customXml" Target="../ink/ink634.xml"/><Relationship Id="rId1123" Type="http://schemas.openxmlformats.org/officeDocument/2006/relationships/customXml" Target="../ink/ink1057.xml"/><Relationship Id="rId784" Type="http://schemas.openxmlformats.org/officeDocument/2006/relationships/customXml" Target="../ink/ink718.xml"/><Relationship Id="rId991" Type="http://schemas.openxmlformats.org/officeDocument/2006/relationships/customXml" Target="../ink/ink925.xml"/><Relationship Id="rId1067" Type="http://schemas.openxmlformats.org/officeDocument/2006/relationships/customXml" Target="../ink/ink1001.xml"/><Relationship Id="rId437" Type="http://schemas.openxmlformats.org/officeDocument/2006/relationships/customXml" Target="../ink/ink371.xml"/><Relationship Id="rId644" Type="http://schemas.openxmlformats.org/officeDocument/2006/relationships/customXml" Target="../ink/ink578.xml"/><Relationship Id="rId851" Type="http://schemas.openxmlformats.org/officeDocument/2006/relationships/customXml" Target="../ink/ink785.xml"/><Relationship Id="rId283" Type="http://schemas.openxmlformats.org/officeDocument/2006/relationships/customXml" Target="../ink/ink223.xml"/><Relationship Id="rId490" Type="http://schemas.openxmlformats.org/officeDocument/2006/relationships/customXml" Target="../ink/ink424.xml"/><Relationship Id="rId504" Type="http://schemas.openxmlformats.org/officeDocument/2006/relationships/customXml" Target="../ink/ink438.xml"/><Relationship Id="rId711" Type="http://schemas.openxmlformats.org/officeDocument/2006/relationships/customXml" Target="../ink/ink645.xml"/><Relationship Id="rId949" Type="http://schemas.openxmlformats.org/officeDocument/2006/relationships/customXml" Target="../ink/ink883.xml"/><Relationship Id="rId1134" Type="http://schemas.openxmlformats.org/officeDocument/2006/relationships/customXml" Target="../ink/ink1068.xml"/><Relationship Id="rId143" Type="http://schemas.openxmlformats.org/officeDocument/2006/relationships/image" Target="../media/image115.png"/><Relationship Id="rId350" Type="http://schemas.openxmlformats.org/officeDocument/2006/relationships/customXml" Target="../ink/ink290.xml"/><Relationship Id="rId588" Type="http://schemas.openxmlformats.org/officeDocument/2006/relationships/customXml" Target="../ink/ink522.xml"/><Relationship Id="rId795" Type="http://schemas.openxmlformats.org/officeDocument/2006/relationships/customXml" Target="../ink/ink729.xml"/><Relationship Id="rId809" Type="http://schemas.openxmlformats.org/officeDocument/2006/relationships/customXml" Target="../ink/ink743.xml"/><Relationship Id="rId1201" Type="http://schemas.openxmlformats.org/officeDocument/2006/relationships/customXml" Target="../ink/ink1135.xml"/><Relationship Id="rId210" Type="http://schemas.openxmlformats.org/officeDocument/2006/relationships/customXml" Target="../ink/ink151.xml"/><Relationship Id="rId448" Type="http://schemas.openxmlformats.org/officeDocument/2006/relationships/customXml" Target="../ink/ink382.xml"/><Relationship Id="rId655" Type="http://schemas.openxmlformats.org/officeDocument/2006/relationships/customXml" Target="../ink/ink589.xml"/><Relationship Id="rId862" Type="http://schemas.openxmlformats.org/officeDocument/2006/relationships/customXml" Target="../ink/ink796.xml"/><Relationship Id="rId1078" Type="http://schemas.openxmlformats.org/officeDocument/2006/relationships/customXml" Target="../ink/ink1012.xml"/><Relationship Id="rId294" Type="http://schemas.openxmlformats.org/officeDocument/2006/relationships/customXml" Target="../ink/ink234.xml"/><Relationship Id="rId308" Type="http://schemas.openxmlformats.org/officeDocument/2006/relationships/customXml" Target="../ink/ink248.xml"/><Relationship Id="rId515" Type="http://schemas.openxmlformats.org/officeDocument/2006/relationships/customXml" Target="../ink/ink449.xml"/><Relationship Id="rId722" Type="http://schemas.openxmlformats.org/officeDocument/2006/relationships/customXml" Target="../ink/ink656.xml"/><Relationship Id="rId1145" Type="http://schemas.openxmlformats.org/officeDocument/2006/relationships/customXml" Target="../ink/ink1079.xml"/><Relationship Id="rId154" Type="http://schemas.openxmlformats.org/officeDocument/2006/relationships/customXml" Target="../ink/ink107.xml"/><Relationship Id="rId89" Type="http://schemas.openxmlformats.org/officeDocument/2006/relationships/image" Target="../media/image88.png"/><Relationship Id="rId361" Type="http://schemas.openxmlformats.org/officeDocument/2006/relationships/customXml" Target="../ink/ink301.xml"/><Relationship Id="rId599" Type="http://schemas.openxmlformats.org/officeDocument/2006/relationships/customXml" Target="../ink/ink533.xml"/><Relationship Id="rId1005" Type="http://schemas.openxmlformats.org/officeDocument/2006/relationships/customXml" Target="../ink/ink939.xml"/><Relationship Id="rId1212" Type="http://schemas.openxmlformats.org/officeDocument/2006/relationships/customXml" Target="../ink/ink1146.xml"/><Relationship Id="rId459" Type="http://schemas.openxmlformats.org/officeDocument/2006/relationships/customXml" Target="../ink/ink393.xml"/><Relationship Id="rId666" Type="http://schemas.openxmlformats.org/officeDocument/2006/relationships/customXml" Target="../ink/ink600.xml"/><Relationship Id="rId873" Type="http://schemas.openxmlformats.org/officeDocument/2006/relationships/customXml" Target="../ink/ink807.xml"/><Relationship Id="rId1089" Type="http://schemas.openxmlformats.org/officeDocument/2006/relationships/customXml" Target="../ink/ink1023.xml"/><Relationship Id="rId221" Type="http://schemas.openxmlformats.org/officeDocument/2006/relationships/customXml" Target="../ink/ink161.xml"/><Relationship Id="rId319" Type="http://schemas.openxmlformats.org/officeDocument/2006/relationships/customXml" Target="../ink/ink259.xml"/><Relationship Id="rId526" Type="http://schemas.openxmlformats.org/officeDocument/2006/relationships/customXml" Target="../ink/ink460.xml"/><Relationship Id="rId1156" Type="http://schemas.openxmlformats.org/officeDocument/2006/relationships/customXml" Target="../ink/ink1090.xml"/><Relationship Id="rId733" Type="http://schemas.openxmlformats.org/officeDocument/2006/relationships/customXml" Target="../ink/ink667.xml"/><Relationship Id="rId940" Type="http://schemas.openxmlformats.org/officeDocument/2006/relationships/customXml" Target="../ink/ink874.xml"/><Relationship Id="rId1016" Type="http://schemas.openxmlformats.org/officeDocument/2006/relationships/customXml" Target="../ink/ink950.xml"/><Relationship Id="rId165" Type="http://schemas.openxmlformats.org/officeDocument/2006/relationships/customXml" Target="../ink/ink115.xml"/><Relationship Id="rId372" Type="http://schemas.openxmlformats.org/officeDocument/2006/relationships/customXml" Target="../ink/ink312.xml"/><Relationship Id="rId677" Type="http://schemas.openxmlformats.org/officeDocument/2006/relationships/customXml" Target="../ink/ink611.xml"/><Relationship Id="rId800" Type="http://schemas.openxmlformats.org/officeDocument/2006/relationships/customXml" Target="../ink/ink734.xml"/><Relationship Id="rId1223" Type="http://schemas.openxmlformats.org/officeDocument/2006/relationships/customXml" Target="../ink/ink1157.xml"/><Relationship Id="rId232" Type="http://schemas.openxmlformats.org/officeDocument/2006/relationships/customXml" Target="../ink/ink172.xml"/><Relationship Id="rId884" Type="http://schemas.openxmlformats.org/officeDocument/2006/relationships/customXml" Target="../ink/ink818.xml"/><Relationship Id="rId537" Type="http://schemas.openxmlformats.org/officeDocument/2006/relationships/customXml" Target="../ink/ink471.xml"/><Relationship Id="rId744" Type="http://schemas.openxmlformats.org/officeDocument/2006/relationships/customXml" Target="../ink/ink678.xml"/><Relationship Id="rId951" Type="http://schemas.openxmlformats.org/officeDocument/2006/relationships/customXml" Target="../ink/ink885.xml"/><Relationship Id="rId1167" Type="http://schemas.openxmlformats.org/officeDocument/2006/relationships/customXml" Target="../ink/ink1101.xml"/><Relationship Id="rId176" Type="http://schemas.openxmlformats.org/officeDocument/2006/relationships/customXml" Target="../ink/ink122.xml"/><Relationship Id="rId383" Type="http://schemas.openxmlformats.org/officeDocument/2006/relationships/customXml" Target="../ink/ink323.xml"/><Relationship Id="rId590" Type="http://schemas.openxmlformats.org/officeDocument/2006/relationships/customXml" Target="../ink/ink524.xml"/><Relationship Id="rId604" Type="http://schemas.openxmlformats.org/officeDocument/2006/relationships/customXml" Target="../ink/ink538.xml"/><Relationship Id="rId811" Type="http://schemas.openxmlformats.org/officeDocument/2006/relationships/customXml" Target="../ink/ink745.xml"/><Relationship Id="rId1027" Type="http://schemas.openxmlformats.org/officeDocument/2006/relationships/customXml" Target="../ink/ink961.xml"/><Relationship Id="rId243" Type="http://schemas.openxmlformats.org/officeDocument/2006/relationships/customXml" Target="../ink/ink183.xml"/><Relationship Id="rId450" Type="http://schemas.openxmlformats.org/officeDocument/2006/relationships/customXml" Target="../ink/ink384.xml"/><Relationship Id="rId688" Type="http://schemas.openxmlformats.org/officeDocument/2006/relationships/customXml" Target="../ink/ink622.xml"/><Relationship Id="rId895" Type="http://schemas.openxmlformats.org/officeDocument/2006/relationships/customXml" Target="../ink/ink829.xml"/><Relationship Id="rId909" Type="http://schemas.openxmlformats.org/officeDocument/2006/relationships/customXml" Target="../ink/ink843.xml"/><Relationship Id="rId1080" Type="http://schemas.openxmlformats.org/officeDocument/2006/relationships/customXml" Target="../ink/ink1014.xml"/><Relationship Id="rId103" Type="http://schemas.openxmlformats.org/officeDocument/2006/relationships/image" Target="../media/image95.png"/><Relationship Id="rId310" Type="http://schemas.openxmlformats.org/officeDocument/2006/relationships/customXml" Target="../ink/ink250.xml"/><Relationship Id="rId548" Type="http://schemas.openxmlformats.org/officeDocument/2006/relationships/customXml" Target="../ink/ink482.xml"/><Relationship Id="rId755" Type="http://schemas.openxmlformats.org/officeDocument/2006/relationships/customXml" Target="../ink/ink689.xml"/><Relationship Id="rId962" Type="http://schemas.openxmlformats.org/officeDocument/2006/relationships/customXml" Target="../ink/ink896.xml"/><Relationship Id="rId1178" Type="http://schemas.openxmlformats.org/officeDocument/2006/relationships/customXml" Target="../ink/ink1112.xml"/><Relationship Id="rId91" Type="http://schemas.openxmlformats.org/officeDocument/2006/relationships/image" Target="../media/image89.png"/><Relationship Id="rId187" Type="http://schemas.openxmlformats.org/officeDocument/2006/relationships/customXml" Target="../ink/ink133.xml"/><Relationship Id="rId394" Type="http://schemas.openxmlformats.org/officeDocument/2006/relationships/image" Target="../media/image131.png"/><Relationship Id="rId408" Type="http://schemas.openxmlformats.org/officeDocument/2006/relationships/customXml" Target="../ink/ink347.xml"/><Relationship Id="rId615" Type="http://schemas.openxmlformats.org/officeDocument/2006/relationships/customXml" Target="../ink/ink549.xml"/><Relationship Id="rId822" Type="http://schemas.openxmlformats.org/officeDocument/2006/relationships/customXml" Target="../ink/ink756.xml"/><Relationship Id="rId1038" Type="http://schemas.openxmlformats.org/officeDocument/2006/relationships/customXml" Target="../ink/ink972.xml"/><Relationship Id="rId254" Type="http://schemas.openxmlformats.org/officeDocument/2006/relationships/customXml" Target="../ink/ink194.xml"/><Relationship Id="rId699" Type="http://schemas.openxmlformats.org/officeDocument/2006/relationships/customXml" Target="../ink/ink633.xml"/><Relationship Id="rId1091" Type="http://schemas.openxmlformats.org/officeDocument/2006/relationships/customXml" Target="../ink/ink1025.xml"/><Relationship Id="rId1105" Type="http://schemas.openxmlformats.org/officeDocument/2006/relationships/customXml" Target="../ink/ink1039.xml"/><Relationship Id="rId114" Type="http://schemas.openxmlformats.org/officeDocument/2006/relationships/image" Target="../media/image98.png"/><Relationship Id="rId49" Type="http://schemas.openxmlformats.org/officeDocument/2006/relationships/image" Target="../media/image68.png"/><Relationship Id="rId461" Type="http://schemas.openxmlformats.org/officeDocument/2006/relationships/customXml" Target="../ink/ink395.xml"/><Relationship Id="rId559" Type="http://schemas.openxmlformats.org/officeDocument/2006/relationships/customXml" Target="../ink/ink493.xml"/><Relationship Id="rId766" Type="http://schemas.openxmlformats.org/officeDocument/2006/relationships/customXml" Target="../ink/ink700.xml"/><Relationship Id="rId1189" Type="http://schemas.openxmlformats.org/officeDocument/2006/relationships/customXml" Target="../ink/ink1123.xml"/><Relationship Id="rId198" Type="http://schemas.openxmlformats.org/officeDocument/2006/relationships/customXml" Target="../ink/ink144.xml"/><Relationship Id="rId321" Type="http://schemas.openxmlformats.org/officeDocument/2006/relationships/customXml" Target="../ink/ink261.xml"/><Relationship Id="rId419" Type="http://schemas.openxmlformats.org/officeDocument/2006/relationships/customXml" Target="../ink/ink358.xml"/><Relationship Id="rId626" Type="http://schemas.openxmlformats.org/officeDocument/2006/relationships/customXml" Target="../ink/ink560.xml"/><Relationship Id="rId973" Type="http://schemas.openxmlformats.org/officeDocument/2006/relationships/customXml" Target="../ink/ink907.xml"/><Relationship Id="rId1049" Type="http://schemas.openxmlformats.org/officeDocument/2006/relationships/customXml" Target="../ink/ink983.xml"/><Relationship Id="rId833" Type="http://schemas.openxmlformats.org/officeDocument/2006/relationships/customXml" Target="../ink/ink767.xml"/><Relationship Id="rId1116" Type="http://schemas.openxmlformats.org/officeDocument/2006/relationships/customXml" Target="../ink/ink1050.xml"/><Relationship Id="rId265" Type="http://schemas.openxmlformats.org/officeDocument/2006/relationships/customXml" Target="../ink/ink205.xml"/><Relationship Id="rId472" Type="http://schemas.openxmlformats.org/officeDocument/2006/relationships/customXml" Target="../ink/ink406.xml"/><Relationship Id="rId900" Type="http://schemas.openxmlformats.org/officeDocument/2006/relationships/customXml" Target="../ink/ink834.xml"/><Relationship Id="rId125" Type="http://schemas.openxmlformats.org/officeDocument/2006/relationships/image" Target="../media/image106.png"/><Relationship Id="rId332" Type="http://schemas.openxmlformats.org/officeDocument/2006/relationships/customXml" Target="../ink/ink272.xml"/><Relationship Id="rId777" Type="http://schemas.openxmlformats.org/officeDocument/2006/relationships/customXml" Target="../ink/ink711.xml"/><Relationship Id="rId984" Type="http://schemas.openxmlformats.org/officeDocument/2006/relationships/customXml" Target="../ink/ink918.xml"/><Relationship Id="rId637" Type="http://schemas.openxmlformats.org/officeDocument/2006/relationships/customXml" Target="../ink/ink571.xml"/><Relationship Id="rId844" Type="http://schemas.openxmlformats.org/officeDocument/2006/relationships/customXml" Target="../ink/ink778.xml"/><Relationship Id="rId276" Type="http://schemas.openxmlformats.org/officeDocument/2006/relationships/customXml" Target="../ink/ink216.xml"/><Relationship Id="rId483" Type="http://schemas.openxmlformats.org/officeDocument/2006/relationships/customXml" Target="../ink/ink417.xml"/><Relationship Id="rId690" Type="http://schemas.openxmlformats.org/officeDocument/2006/relationships/customXml" Target="../ink/ink624.xml"/><Relationship Id="rId704" Type="http://schemas.openxmlformats.org/officeDocument/2006/relationships/customXml" Target="../ink/ink638.xml"/><Relationship Id="rId911" Type="http://schemas.openxmlformats.org/officeDocument/2006/relationships/customXml" Target="../ink/ink845.xml"/><Relationship Id="rId1127" Type="http://schemas.openxmlformats.org/officeDocument/2006/relationships/customXml" Target="../ink/ink1061.xml"/><Relationship Id="rId136" Type="http://schemas.openxmlformats.org/officeDocument/2006/relationships/customXml" Target="../ink/ink98.xml"/><Relationship Id="rId343" Type="http://schemas.openxmlformats.org/officeDocument/2006/relationships/customXml" Target="../ink/ink283.xml"/><Relationship Id="rId550" Type="http://schemas.openxmlformats.org/officeDocument/2006/relationships/customXml" Target="../ink/ink484.xml"/><Relationship Id="rId788" Type="http://schemas.openxmlformats.org/officeDocument/2006/relationships/customXml" Target="../ink/ink722.xml"/><Relationship Id="rId995" Type="http://schemas.openxmlformats.org/officeDocument/2006/relationships/customXml" Target="../ink/ink929.xml"/><Relationship Id="rId1180" Type="http://schemas.openxmlformats.org/officeDocument/2006/relationships/customXml" Target="../ink/ink1114.xml"/><Relationship Id="rId203" Type="http://schemas.openxmlformats.org/officeDocument/2006/relationships/image" Target="../media/image126.png"/><Relationship Id="rId648" Type="http://schemas.openxmlformats.org/officeDocument/2006/relationships/customXml" Target="../ink/ink582.xml"/><Relationship Id="rId855" Type="http://schemas.openxmlformats.org/officeDocument/2006/relationships/customXml" Target="../ink/ink789.xml"/><Relationship Id="rId1040" Type="http://schemas.openxmlformats.org/officeDocument/2006/relationships/customXml" Target="../ink/ink974.xml"/><Relationship Id="rId287" Type="http://schemas.openxmlformats.org/officeDocument/2006/relationships/customXml" Target="../ink/ink227.xml"/><Relationship Id="rId410" Type="http://schemas.openxmlformats.org/officeDocument/2006/relationships/customXml" Target="../ink/ink349.xml"/><Relationship Id="rId494" Type="http://schemas.openxmlformats.org/officeDocument/2006/relationships/customXml" Target="../ink/ink428.xml"/><Relationship Id="rId508" Type="http://schemas.openxmlformats.org/officeDocument/2006/relationships/customXml" Target="../ink/ink442.xml"/><Relationship Id="rId715" Type="http://schemas.openxmlformats.org/officeDocument/2006/relationships/customXml" Target="../ink/ink649.xml"/><Relationship Id="rId922" Type="http://schemas.openxmlformats.org/officeDocument/2006/relationships/customXml" Target="../ink/ink856.xml"/><Relationship Id="rId1138" Type="http://schemas.openxmlformats.org/officeDocument/2006/relationships/customXml" Target="../ink/ink1072.xml"/><Relationship Id="rId147" Type="http://schemas.openxmlformats.org/officeDocument/2006/relationships/image" Target="../media/image117.png"/><Relationship Id="rId354" Type="http://schemas.openxmlformats.org/officeDocument/2006/relationships/customXml" Target="../ink/ink294.xml"/><Relationship Id="rId799" Type="http://schemas.openxmlformats.org/officeDocument/2006/relationships/customXml" Target="../ink/ink733.xml"/><Relationship Id="rId1191" Type="http://schemas.openxmlformats.org/officeDocument/2006/relationships/customXml" Target="../ink/ink1125.xml"/><Relationship Id="rId1205" Type="http://schemas.openxmlformats.org/officeDocument/2006/relationships/customXml" Target="../ink/ink1139.xml"/><Relationship Id="rId51" Type="http://schemas.openxmlformats.org/officeDocument/2006/relationships/image" Target="../media/image69.png"/><Relationship Id="rId561" Type="http://schemas.openxmlformats.org/officeDocument/2006/relationships/customXml" Target="../ink/ink495.xml"/><Relationship Id="rId659" Type="http://schemas.openxmlformats.org/officeDocument/2006/relationships/customXml" Target="../ink/ink593.xml"/><Relationship Id="rId866" Type="http://schemas.openxmlformats.org/officeDocument/2006/relationships/customXml" Target="../ink/ink800.xml"/><Relationship Id="rId214" Type="http://schemas.openxmlformats.org/officeDocument/2006/relationships/customXml" Target="../ink/ink154.xml"/><Relationship Id="rId298" Type="http://schemas.openxmlformats.org/officeDocument/2006/relationships/customXml" Target="../ink/ink238.xml"/><Relationship Id="rId421" Type="http://schemas.openxmlformats.org/officeDocument/2006/relationships/customXml" Target="../ink/ink360.xml"/><Relationship Id="rId519" Type="http://schemas.openxmlformats.org/officeDocument/2006/relationships/customXml" Target="../ink/ink453.xml"/><Relationship Id="rId1051" Type="http://schemas.openxmlformats.org/officeDocument/2006/relationships/customXml" Target="../ink/ink985.xml"/><Relationship Id="rId1149" Type="http://schemas.openxmlformats.org/officeDocument/2006/relationships/customXml" Target="../ink/ink1083.xml"/><Relationship Id="rId158" Type="http://schemas.openxmlformats.org/officeDocument/2006/relationships/customXml" Target="../ink/ink109.xml"/><Relationship Id="rId726" Type="http://schemas.openxmlformats.org/officeDocument/2006/relationships/customXml" Target="../ink/ink660.xml"/><Relationship Id="rId933" Type="http://schemas.openxmlformats.org/officeDocument/2006/relationships/customXml" Target="../ink/ink867.xml"/><Relationship Id="rId1009" Type="http://schemas.openxmlformats.org/officeDocument/2006/relationships/customXml" Target="../ink/ink943.xml"/><Relationship Id="rId365" Type="http://schemas.openxmlformats.org/officeDocument/2006/relationships/customXml" Target="../ink/ink305.xml"/><Relationship Id="rId572" Type="http://schemas.openxmlformats.org/officeDocument/2006/relationships/customXml" Target="../ink/ink506.xml"/><Relationship Id="rId1216" Type="http://schemas.openxmlformats.org/officeDocument/2006/relationships/customXml" Target="../ink/ink1150.xml"/><Relationship Id="rId225" Type="http://schemas.openxmlformats.org/officeDocument/2006/relationships/customXml" Target="../ink/ink165.xml"/><Relationship Id="rId432" Type="http://schemas.openxmlformats.org/officeDocument/2006/relationships/customXml" Target="../ink/ink367.xml"/><Relationship Id="rId877" Type="http://schemas.openxmlformats.org/officeDocument/2006/relationships/customXml" Target="../ink/ink811.xml"/><Relationship Id="rId1062" Type="http://schemas.openxmlformats.org/officeDocument/2006/relationships/customXml" Target="../ink/ink996.xml"/><Relationship Id="rId737" Type="http://schemas.openxmlformats.org/officeDocument/2006/relationships/customXml" Target="../ink/ink671.xml"/><Relationship Id="rId944" Type="http://schemas.openxmlformats.org/officeDocument/2006/relationships/customXml" Target="../ink/ink878.xml"/><Relationship Id="rId73" Type="http://schemas.openxmlformats.org/officeDocument/2006/relationships/image" Target="../media/image80.png"/><Relationship Id="rId169" Type="http://schemas.openxmlformats.org/officeDocument/2006/relationships/customXml" Target="../ink/ink118.xml"/><Relationship Id="rId376" Type="http://schemas.openxmlformats.org/officeDocument/2006/relationships/customXml" Target="../ink/ink316.xml"/><Relationship Id="rId583" Type="http://schemas.openxmlformats.org/officeDocument/2006/relationships/customXml" Target="../ink/ink517.xml"/><Relationship Id="rId790" Type="http://schemas.openxmlformats.org/officeDocument/2006/relationships/customXml" Target="../ink/ink724.xml"/><Relationship Id="rId804" Type="http://schemas.openxmlformats.org/officeDocument/2006/relationships/customXml" Target="../ink/ink738.xml"/><Relationship Id="rId1227" Type="http://schemas.openxmlformats.org/officeDocument/2006/relationships/image" Target="../media/image5.svg"/><Relationship Id="rId236" Type="http://schemas.openxmlformats.org/officeDocument/2006/relationships/customXml" Target="../ink/ink176.xml"/><Relationship Id="rId443" Type="http://schemas.openxmlformats.org/officeDocument/2006/relationships/customXml" Target="../ink/ink377.xml"/><Relationship Id="rId650" Type="http://schemas.openxmlformats.org/officeDocument/2006/relationships/customXml" Target="../ink/ink584.xml"/><Relationship Id="rId888" Type="http://schemas.openxmlformats.org/officeDocument/2006/relationships/customXml" Target="../ink/ink822.xml"/><Relationship Id="rId1073" Type="http://schemas.openxmlformats.org/officeDocument/2006/relationships/customXml" Target="../ink/ink1007.xml"/><Relationship Id="rId303" Type="http://schemas.openxmlformats.org/officeDocument/2006/relationships/customXml" Target="../ink/ink243.xml"/><Relationship Id="rId748" Type="http://schemas.openxmlformats.org/officeDocument/2006/relationships/customXml" Target="../ink/ink682.xml"/><Relationship Id="rId955" Type="http://schemas.openxmlformats.org/officeDocument/2006/relationships/customXml" Target="../ink/ink889.xml"/><Relationship Id="rId1140" Type="http://schemas.openxmlformats.org/officeDocument/2006/relationships/customXml" Target="../ink/ink1074.xml"/><Relationship Id="rId387" Type="http://schemas.openxmlformats.org/officeDocument/2006/relationships/customXml" Target="../ink/ink327.xml"/><Relationship Id="rId510" Type="http://schemas.openxmlformats.org/officeDocument/2006/relationships/customXml" Target="../ink/ink444.xml"/><Relationship Id="rId594" Type="http://schemas.openxmlformats.org/officeDocument/2006/relationships/customXml" Target="../ink/ink528.xml"/><Relationship Id="rId608" Type="http://schemas.openxmlformats.org/officeDocument/2006/relationships/customXml" Target="../ink/ink542.xml"/><Relationship Id="rId815" Type="http://schemas.openxmlformats.org/officeDocument/2006/relationships/customXml" Target="../ink/ink749.xml"/><Relationship Id="rId247" Type="http://schemas.openxmlformats.org/officeDocument/2006/relationships/customXml" Target="../ink/ink187.xml"/><Relationship Id="rId899" Type="http://schemas.openxmlformats.org/officeDocument/2006/relationships/customXml" Target="../ink/ink833.xml"/><Relationship Id="rId1000" Type="http://schemas.openxmlformats.org/officeDocument/2006/relationships/customXml" Target="../ink/ink934.xml"/><Relationship Id="rId1084" Type="http://schemas.openxmlformats.org/officeDocument/2006/relationships/customXml" Target="../ink/ink1018.xml"/><Relationship Id="rId107" Type="http://schemas.openxmlformats.org/officeDocument/2006/relationships/customXml" Target="../ink/ink90.xml"/><Relationship Id="rId454" Type="http://schemas.openxmlformats.org/officeDocument/2006/relationships/customXml" Target="../ink/ink388.xml"/><Relationship Id="rId661" Type="http://schemas.openxmlformats.org/officeDocument/2006/relationships/customXml" Target="../ink/ink595.xml"/><Relationship Id="rId759" Type="http://schemas.openxmlformats.org/officeDocument/2006/relationships/customXml" Target="../ink/ink693.xml"/><Relationship Id="rId966" Type="http://schemas.openxmlformats.org/officeDocument/2006/relationships/customXml" Target="../ink/ink900.xml"/><Relationship Id="rId314" Type="http://schemas.openxmlformats.org/officeDocument/2006/relationships/customXml" Target="../ink/ink254.xml"/><Relationship Id="rId398" Type="http://schemas.openxmlformats.org/officeDocument/2006/relationships/customXml" Target="../ink/ink337.xml"/><Relationship Id="rId521" Type="http://schemas.openxmlformats.org/officeDocument/2006/relationships/customXml" Target="../ink/ink455.xml"/><Relationship Id="rId619" Type="http://schemas.openxmlformats.org/officeDocument/2006/relationships/customXml" Target="../ink/ink553.xml"/><Relationship Id="rId1151" Type="http://schemas.openxmlformats.org/officeDocument/2006/relationships/customXml" Target="../ink/ink1085.xml"/><Relationship Id="rId95" Type="http://schemas.openxmlformats.org/officeDocument/2006/relationships/image" Target="../media/image91.png"/><Relationship Id="rId160" Type="http://schemas.openxmlformats.org/officeDocument/2006/relationships/customXml" Target="../ink/ink110.xml"/><Relationship Id="rId826" Type="http://schemas.openxmlformats.org/officeDocument/2006/relationships/customXml" Target="../ink/ink760.xml"/><Relationship Id="rId1011" Type="http://schemas.openxmlformats.org/officeDocument/2006/relationships/customXml" Target="../ink/ink945.xml"/><Relationship Id="rId1109" Type="http://schemas.openxmlformats.org/officeDocument/2006/relationships/customXml" Target="../ink/ink1043.xml"/><Relationship Id="rId258" Type="http://schemas.openxmlformats.org/officeDocument/2006/relationships/customXml" Target="../ink/ink198.xml"/><Relationship Id="rId465" Type="http://schemas.openxmlformats.org/officeDocument/2006/relationships/customXml" Target="../ink/ink399.xml"/><Relationship Id="rId672" Type="http://schemas.openxmlformats.org/officeDocument/2006/relationships/customXml" Target="../ink/ink606.xml"/><Relationship Id="rId1095" Type="http://schemas.openxmlformats.org/officeDocument/2006/relationships/customXml" Target="../ink/ink1029.xml"/><Relationship Id="rId118" Type="http://schemas.openxmlformats.org/officeDocument/2006/relationships/image" Target="../media/image100.png"/><Relationship Id="rId325" Type="http://schemas.openxmlformats.org/officeDocument/2006/relationships/customXml" Target="../ink/ink265.xml"/><Relationship Id="rId532" Type="http://schemas.openxmlformats.org/officeDocument/2006/relationships/customXml" Target="../ink/ink466.xml"/><Relationship Id="rId977" Type="http://schemas.openxmlformats.org/officeDocument/2006/relationships/customXml" Target="../ink/ink911.xml"/><Relationship Id="rId1162" Type="http://schemas.openxmlformats.org/officeDocument/2006/relationships/customXml" Target="../ink/ink1096.xml"/><Relationship Id="rId171" Type="http://schemas.openxmlformats.org/officeDocument/2006/relationships/customXml" Target="../ink/ink119.xml"/><Relationship Id="rId837" Type="http://schemas.openxmlformats.org/officeDocument/2006/relationships/customXml" Target="../ink/ink771.xml"/><Relationship Id="rId1022" Type="http://schemas.openxmlformats.org/officeDocument/2006/relationships/customXml" Target="../ink/ink956.xml"/><Relationship Id="rId269" Type="http://schemas.openxmlformats.org/officeDocument/2006/relationships/customXml" Target="../ink/ink209.xml"/><Relationship Id="rId476" Type="http://schemas.openxmlformats.org/officeDocument/2006/relationships/customXml" Target="../ink/ink410.xml"/><Relationship Id="rId683" Type="http://schemas.openxmlformats.org/officeDocument/2006/relationships/customXml" Target="../ink/ink617.xml"/><Relationship Id="rId890" Type="http://schemas.openxmlformats.org/officeDocument/2006/relationships/customXml" Target="../ink/ink824.xml"/><Relationship Id="rId904" Type="http://schemas.openxmlformats.org/officeDocument/2006/relationships/customXml" Target="../ink/ink838.xml"/><Relationship Id="rId129" Type="http://schemas.openxmlformats.org/officeDocument/2006/relationships/image" Target="../media/image108.png"/><Relationship Id="rId33" Type="http://schemas.openxmlformats.org/officeDocument/2006/relationships/image" Target="../media/image60.png"/><Relationship Id="rId336" Type="http://schemas.openxmlformats.org/officeDocument/2006/relationships/customXml" Target="../ink/ink276.xml"/><Relationship Id="rId543" Type="http://schemas.openxmlformats.org/officeDocument/2006/relationships/customXml" Target="../ink/ink477.xml"/><Relationship Id="rId988" Type="http://schemas.openxmlformats.org/officeDocument/2006/relationships/customXml" Target="../ink/ink922.xml"/><Relationship Id="rId1173" Type="http://schemas.openxmlformats.org/officeDocument/2006/relationships/customXml" Target="../ink/ink1107.xml"/><Relationship Id="rId182" Type="http://schemas.openxmlformats.org/officeDocument/2006/relationships/customXml" Target="../ink/ink128.xml"/><Relationship Id="rId403" Type="http://schemas.openxmlformats.org/officeDocument/2006/relationships/customXml" Target="../ink/ink342.xml"/><Relationship Id="rId750" Type="http://schemas.openxmlformats.org/officeDocument/2006/relationships/customXml" Target="../ink/ink684.xml"/><Relationship Id="rId848" Type="http://schemas.openxmlformats.org/officeDocument/2006/relationships/customXml" Target="../ink/ink782.xml"/><Relationship Id="rId1033" Type="http://schemas.openxmlformats.org/officeDocument/2006/relationships/customXml" Target="../ink/ink967.xml"/><Relationship Id="rId487" Type="http://schemas.openxmlformats.org/officeDocument/2006/relationships/customXml" Target="../ink/ink421.xml"/><Relationship Id="rId610" Type="http://schemas.openxmlformats.org/officeDocument/2006/relationships/customXml" Target="../ink/ink544.xml"/><Relationship Id="rId694" Type="http://schemas.openxmlformats.org/officeDocument/2006/relationships/customXml" Target="../ink/ink628.xml"/><Relationship Id="rId708" Type="http://schemas.openxmlformats.org/officeDocument/2006/relationships/customXml" Target="../ink/ink642.xml"/><Relationship Id="rId915" Type="http://schemas.openxmlformats.org/officeDocument/2006/relationships/customXml" Target="../ink/ink849.xml"/><Relationship Id="rId347" Type="http://schemas.openxmlformats.org/officeDocument/2006/relationships/customXml" Target="../ink/ink287.xml"/><Relationship Id="rId999" Type="http://schemas.openxmlformats.org/officeDocument/2006/relationships/customXml" Target="../ink/ink933.xml"/><Relationship Id="rId1100" Type="http://schemas.openxmlformats.org/officeDocument/2006/relationships/customXml" Target="../ink/ink1034.xml"/><Relationship Id="rId1184" Type="http://schemas.openxmlformats.org/officeDocument/2006/relationships/customXml" Target="../ink/ink1118.xml"/><Relationship Id="rId554" Type="http://schemas.openxmlformats.org/officeDocument/2006/relationships/customXml" Target="../ink/ink488.xml"/><Relationship Id="rId761" Type="http://schemas.openxmlformats.org/officeDocument/2006/relationships/customXml" Target="../ink/ink695.xml"/><Relationship Id="rId859" Type="http://schemas.openxmlformats.org/officeDocument/2006/relationships/customXml" Target="../ink/ink793.xml"/><Relationship Id="rId193" Type="http://schemas.openxmlformats.org/officeDocument/2006/relationships/customXml" Target="../ink/ink139.xml"/><Relationship Id="rId207" Type="http://schemas.openxmlformats.org/officeDocument/2006/relationships/image" Target="../media/image128.png"/><Relationship Id="rId414" Type="http://schemas.openxmlformats.org/officeDocument/2006/relationships/customXml" Target="../ink/ink353.xml"/><Relationship Id="rId498" Type="http://schemas.openxmlformats.org/officeDocument/2006/relationships/customXml" Target="../ink/ink432.xml"/><Relationship Id="rId621" Type="http://schemas.openxmlformats.org/officeDocument/2006/relationships/customXml" Target="../ink/ink555.xml"/><Relationship Id="rId1044" Type="http://schemas.openxmlformats.org/officeDocument/2006/relationships/customXml" Target="../ink/ink978.xml"/><Relationship Id="rId260" Type="http://schemas.openxmlformats.org/officeDocument/2006/relationships/customXml" Target="../ink/ink200.xml"/><Relationship Id="rId719" Type="http://schemas.openxmlformats.org/officeDocument/2006/relationships/customXml" Target="../ink/ink653.xml"/><Relationship Id="rId926" Type="http://schemas.openxmlformats.org/officeDocument/2006/relationships/customXml" Target="../ink/ink860.xml"/><Relationship Id="rId1111" Type="http://schemas.openxmlformats.org/officeDocument/2006/relationships/customXml" Target="../ink/ink1045.xml"/><Relationship Id="rId55" Type="http://schemas.openxmlformats.org/officeDocument/2006/relationships/image" Target="../media/image71.png"/><Relationship Id="rId358" Type="http://schemas.openxmlformats.org/officeDocument/2006/relationships/customXml" Target="../ink/ink298.xml"/><Relationship Id="rId565" Type="http://schemas.openxmlformats.org/officeDocument/2006/relationships/customXml" Target="../ink/ink499.xml"/><Relationship Id="rId772" Type="http://schemas.openxmlformats.org/officeDocument/2006/relationships/customXml" Target="../ink/ink706.xml"/><Relationship Id="rId1195" Type="http://schemas.openxmlformats.org/officeDocument/2006/relationships/customXml" Target="../ink/ink1129.xml"/><Relationship Id="rId1209" Type="http://schemas.openxmlformats.org/officeDocument/2006/relationships/customXml" Target="../ink/ink1143.xml"/><Relationship Id="rId218" Type="http://schemas.openxmlformats.org/officeDocument/2006/relationships/customXml" Target="../ink/ink158.xml"/><Relationship Id="rId425" Type="http://schemas.openxmlformats.org/officeDocument/2006/relationships/customXml" Target="../ink/ink363.xml"/><Relationship Id="rId632" Type="http://schemas.openxmlformats.org/officeDocument/2006/relationships/customXml" Target="../ink/ink566.xml"/><Relationship Id="rId1055" Type="http://schemas.openxmlformats.org/officeDocument/2006/relationships/customXml" Target="../ink/ink989.xml"/><Relationship Id="rId271" Type="http://schemas.openxmlformats.org/officeDocument/2006/relationships/customXml" Target="../ink/ink211.xml"/><Relationship Id="rId937" Type="http://schemas.openxmlformats.org/officeDocument/2006/relationships/customXml" Target="../ink/ink871.xml"/><Relationship Id="rId1122" Type="http://schemas.openxmlformats.org/officeDocument/2006/relationships/customXml" Target="../ink/ink1056.xml"/><Relationship Id="rId131" Type="http://schemas.openxmlformats.org/officeDocument/2006/relationships/image" Target="../media/image109.png"/><Relationship Id="rId369" Type="http://schemas.openxmlformats.org/officeDocument/2006/relationships/customXml" Target="../ink/ink309.xml"/><Relationship Id="rId576" Type="http://schemas.openxmlformats.org/officeDocument/2006/relationships/customXml" Target="../ink/ink510.xml"/><Relationship Id="rId783" Type="http://schemas.openxmlformats.org/officeDocument/2006/relationships/customXml" Target="../ink/ink717.xml"/><Relationship Id="rId990" Type="http://schemas.openxmlformats.org/officeDocument/2006/relationships/customXml" Target="../ink/ink924.xml"/><Relationship Id="rId229" Type="http://schemas.openxmlformats.org/officeDocument/2006/relationships/customXml" Target="../ink/ink169.xml"/><Relationship Id="rId436" Type="http://schemas.openxmlformats.org/officeDocument/2006/relationships/customXml" Target="../ink/ink370.xml"/><Relationship Id="rId643" Type="http://schemas.openxmlformats.org/officeDocument/2006/relationships/customXml" Target="../ink/ink577.xml"/><Relationship Id="rId1066" Type="http://schemas.openxmlformats.org/officeDocument/2006/relationships/customXml" Target="../ink/ink1000.xml"/><Relationship Id="rId850" Type="http://schemas.openxmlformats.org/officeDocument/2006/relationships/customXml" Target="../ink/ink784.xml"/><Relationship Id="rId948" Type="http://schemas.openxmlformats.org/officeDocument/2006/relationships/customXml" Target="../ink/ink882.xml"/><Relationship Id="rId1133" Type="http://schemas.openxmlformats.org/officeDocument/2006/relationships/customXml" Target="../ink/ink1067.xml"/><Relationship Id="rId77" Type="http://schemas.openxmlformats.org/officeDocument/2006/relationships/image" Target="../media/image82.png"/><Relationship Id="rId282" Type="http://schemas.openxmlformats.org/officeDocument/2006/relationships/customXml" Target="../ink/ink222.xml"/><Relationship Id="rId503" Type="http://schemas.openxmlformats.org/officeDocument/2006/relationships/customXml" Target="../ink/ink437.xml"/><Relationship Id="rId587" Type="http://schemas.openxmlformats.org/officeDocument/2006/relationships/customXml" Target="../ink/ink521.xml"/><Relationship Id="rId710" Type="http://schemas.openxmlformats.org/officeDocument/2006/relationships/customXml" Target="../ink/ink644.xml"/><Relationship Id="rId808" Type="http://schemas.openxmlformats.org/officeDocument/2006/relationships/customXml" Target="../ink/ink742.xml"/><Relationship Id="rId142" Type="http://schemas.openxmlformats.org/officeDocument/2006/relationships/customXml" Target="../ink/ink101.xml"/><Relationship Id="rId447" Type="http://schemas.openxmlformats.org/officeDocument/2006/relationships/customXml" Target="../ink/ink381.xml"/><Relationship Id="rId794" Type="http://schemas.openxmlformats.org/officeDocument/2006/relationships/customXml" Target="../ink/ink728.xml"/><Relationship Id="rId1077" Type="http://schemas.openxmlformats.org/officeDocument/2006/relationships/customXml" Target="../ink/ink1011.xml"/><Relationship Id="rId1200" Type="http://schemas.openxmlformats.org/officeDocument/2006/relationships/customXml" Target="../ink/ink1134.xml"/><Relationship Id="rId654" Type="http://schemas.openxmlformats.org/officeDocument/2006/relationships/customXml" Target="../ink/ink588.xml"/><Relationship Id="rId861" Type="http://schemas.openxmlformats.org/officeDocument/2006/relationships/customXml" Target="../ink/ink795.xml"/><Relationship Id="rId959" Type="http://schemas.openxmlformats.org/officeDocument/2006/relationships/customXml" Target="../ink/ink893.xml"/><Relationship Id="rId293" Type="http://schemas.openxmlformats.org/officeDocument/2006/relationships/customXml" Target="../ink/ink233.xml"/><Relationship Id="rId307" Type="http://schemas.openxmlformats.org/officeDocument/2006/relationships/customXml" Target="../ink/ink247.xml"/><Relationship Id="rId514" Type="http://schemas.openxmlformats.org/officeDocument/2006/relationships/customXml" Target="../ink/ink448.xml"/><Relationship Id="rId721" Type="http://schemas.openxmlformats.org/officeDocument/2006/relationships/customXml" Target="../ink/ink655.xml"/><Relationship Id="rId1144" Type="http://schemas.openxmlformats.org/officeDocument/2006/relationships/customXml" Target="../ink/ink1078.xml"/><Relationship Id="rId153" Type="http://schemas.openxmlformats.org/officeDocument/2006/relationships/image" Target="../media/image120.png"/><Relationship Id="rId360" Type="http://schemas.openxmlformats.org/officeDocument/2006/relationships/customXml" Target="../ink/ink300.xml"/><Relationship Id="rId598" Type="http://schemas.openxmlformats.org/officeDocument/2006/relationships/customXml" Target="../ink/ink532.xml"/><Relationship Id="rId819" Type="http://schemas.openxmlformats.org/officeDocument/2006/relationships/customXml" Target="../ink/ink753.xml"/><Relationship Id="rId1004" Type="http://schemas.openxmlformats.org/officeDocument/2006/relationships/customXml" Target="../ink/ink938.xml"/><Relationship Id="rId1211" Type="http://schemas.openxmlformats.org/officeDocument/2006/relationships/customXml" Target="../ink/ink1145.xml"/><Relationship Id="rId220" Type="http://schemas.openxmlformats.org/officeDocument/2006/relationships/customXml" Target="../ink/ink160.xml"/><Relationship Id="rId458" Type="http://schemas.openxmlformats.org/officeDocument/2006/relationships/customXml" Target="../ink/ink392.xml"/><Relationship Id="rId665" Type="http://schemas.openxmlformats.org/officeDocument/2006/relationships/customXml" Target="../ink/ink599.xml"/><Relationship Id="rId872" Type="http://schemas.openxmlformats.org/officeDocument/2006/relationships/customXml" Target="../ink/ink806.xml"/><Relationship Id="rId1088" Type="http://schemas.openxmlformats.org/officeDocument/2006/relationships/customXml" Target="../ink/ink1022.xml"/><Relationship Id="rId318" Type="http://schemas.openxmlformats.org/officeDocument/2006/relationships/customXml" Target="../ink/ink258.xml"/><Relationship Id="rId525" Type="http://schemas.openxmlformats.org/officeDocument/2006/relationships/customXml" Target="../ink/ink459.xml"/><Relationship Id="rId732" Type="http://schemas.openxmlformats.org/officeDocument/2006/relationships/customXml" Target="../ink/ink666.xml"/><Relationship Id="rId1155" Type="http://schemas.openxmlformats.org/officeDocument/2006/relationships/customXml" Target="../ink/ink1089.xml"/><Relationship Id="rId99" Type="http://schemas.openxmlformats.org/officeDocument/2006/relationships/image" Target="../media/image93.png"/><Relationship Id="rId164" Type="http://schemas.openxmlformats.org/officeDocument/2006/relationships/customXml" Target="../ink/ink114.xml"/><Relationship Id="rId371" Type="http://schemas.openxmlformats.org/officeDocument/2006/relationships/customXml" Target="../ink/ink311.xml"/><Relationship Id="rId1015" Type="http://schemas.openxmlformats.org/officeDocument/2006/relationships/customXml" Target="../ink/ink949.xml"/><Relationship Id="rId1222" Type="http://schemas.openxmlformats.org/officeDocument/2006/relationships/customXml" Target="../ink/ink1156.xml"/><Relationship Id="rId469" Type="http://schemas.openxmlformats.org/officeDocument/2006/relationships/customXml" Target="../ink/ink403.xml"/><Relationship Id="rId676" Type="http://schemas.openxmlformats.org/officeDocument/2006/relationships/customXml" Target="../ink/ink610.xml"/><Relationship Id="rId883" Type="http://schemas.openxmlformats.org/officeDocument/2006/relationships/customXml" Target="../ink/ink817.xml"/><Relationship Id="rId1099" Type="http://schemas.openxmlformats.org/officeDocument/2006/relationships/customXml" Target="../ink/ink1033.xml"/><Relationship Id="rId231" Type="http://schemas.openxmlformats.org/officeDocument/2006/relationships/customXml" Target="../ink/ink171.xml"/><Relationship Id="rId329" Type="http://schemas.openxmlformats.org/officeDocument/2006/relationships/customXml" Target="../ink/ink269.xml"/><Relationship Id="rId536" Type="http://schemas.openxmlformats.org/officeDocument/2006/relationships/customXml" Target="../ink/ink470.xml"/><Relationship Id="rId1166" Type="http://schemas.openxmlformats.org/officeDocument/2006/relationships/customXml" Target="../ink/ink1100.xml"/><Relationship Id="rId175" Type="http://schemas.openxmlformats.org/officeDocument/2006/relationships/image" Target="../media/image123.png"/><Relationship Id="rId743" Type="http://schemas.openxmlformats.org/officeDocument/2006/relationships/customXml" Target="../ink/ink677.xml"/><Relationship Id="rId950" Type="http://schemas.openxmlformats.org/officeDocument/2006/relationships/customXml" Target="../ink/ink884.xml"/><Relationship Id="rId1026" Type="http://schemas.openxmlformats.org/officeDocument/2006/relationships/customXml" Target="../ink/ink960.xml"/><Relationship Id="rId382" Type="http://schemas.openxmlformats.org/officeDocument/2006/relationships/customXml" Target="../ink/ink322.xml"/><Relationship Id="rId603" Type="http://schemas.openxmlformats.org/officeDocument/2006/relationships/customXml" Target="../ink/ink537.xml"/><Relationship Id="rId687" Type="http://schemas.openxmlformats.org/officeDocument/2006/relationships/customXml" Target="../ink/ink621.xml"/><Relationship Id="rId810" Type="http://schemas.openxmlformats.org/officeDocument/2006/relationships/customXml" Target="../ink/ink744.xml"/><Relationship Id="rId908" Type="http://schemas.openxmlformats.org/officeDocument/2006/relationships/customXml" Target="../ink/ink842.xml"/><Relationship Id="rId242" Type="http://schemas.openxmlformats.org/officeDocument/2006/relationships/customXml" Target="../ink/ink182.xml"/><Relationship Id="rId894" Type="http://schemas.openxmlformats.org/officeDocument/2006/relationships/customXml" Target="../ink/ink828.xml"/><Relationship Id="rId1177" Type="http://schemas.openxmlformats.org/officeDocument/2006/relationships/customXml" Target="../ink/ink1111.xml"/><Relationship Id="rId102" Type="http://schemas.openxmlformats.org/officeDocument/2006/relationships/customXml" Target="../ink/ink86.xml"/><Relationship Id="rId37" Type="http://schemas.openxmlformats.org/officeDocument/2006/relationships/image" Target="../media/image62.png"/><Relationship Id="rId547" Type="http://schemas.openxmlformats.org/officeDocument/2006/relationships/customXml" Target="../ink/ink481.xml"/><Relationship Id="rId754" Type="http://schemas.openxmlformats.org/officeDocument/2006/relationships/customXml" Target="../ink/ink688.xml"/><Relationship Id="rId961" Type="http://schemas.openxmlformats.org/officeDocument/2006/relationships/customXml" Target="../ink/ink895.xml"/><Relationship Id="rId186" Type="http://schemas.openxmlformats.org/officeDocument/2006/relationships/customXml" Target="../ink/ink132.xml"/><Relationship Id="rId393" Type="http://schemas.openxmlformats.org/officeDocument/2006/relationships/customXml" Target="../ink/ink333.xml"/><Relationship Id="rId407" Type="http://schemas.openxmlformats.org/officeDocument/2006/relationships/customXml" Target="../ink/ink346.xml"/><Relationship Id="rId614" Type="http://schemas.openxmlformats.org/officeDocument/2006/relationships/customXml" Target="../ink/ink548.xml"/><Relationship Id="rId821" Type="http://schemas.openxmlformats.org/officeDocument/2006/relationships/customXml" Target="../ink/ink755.xml"/><Relationship Id="rId1037" Type="http://schemas.openxmlformats.org/officeDocument/2006/relationships/customXml" Target="../ink/ink971.xml"/><Relationship Id="rId253" Type="http://schemas.openxmlformats.org/officeDocument/2006/relationships/customXml" Target="../ink/ink193.xml"/><Relationship Id="rId460" Type="http://schemas.openxmlformats.org/officeDocument/2006/relationships/customXml" Target="../ink/ink394.xml"/><Relationship Id="rId698" Type="http://schemas.openxmlformats.org/officeDocument/2006/relationships/customXml" Target="../ink/ink632.xml"/><Relationship Id="rId919" Type="http://schemas.openxmlformats.org/officeDocument/2006/relationships/customXml" Target="../ink/ink853.xml"/><Relationship Id="rId1090" Type="http://schemas.openxmlformats.org/officeDocument/2006/relationships/customXml" Target="../ink/ink1024.xml"/><Relationship Id="rId1104" Type="http://schemas.openxmlformats.org/officeDocument/2006/relationships/customXml" Target="../ink/ink1038.xml"/><Relationship Id="rId113" Type="http://schemas.openxmlformats.org/officeDocument/2006/relationships/customXml" Target="../ink/ink94.xml"/><Relationship Id="rId320" Type="http://schemas.openxmlformats.org/officeDocument/2006/relationships/customXml" Target="../ink/ink260.xml"/><Relationship Id="rId558" Type="http://schemas.openxmlformats.org/officeDocument/2006/relationships/customXml" Target="../ink/ink492.xml"/><Relationship Id="rId765" Type="http://schemas.openxmlformats.org/officeDocument/2006/relationships/customXml" Target="../ink/ink699.xml"/><Relationship Id="rId972" Type="http://schemas.openxmlformats.org/officeDocument/2006/relationships/customXml" Target="../ink/ink906.xml"/><Relationship Id="rId1188" Type="http://schemas.openxmlformats.org/officeDocument/2006/relationships/customXml" Target="../ink/ink1122.xml"/><Relationship Id="rId197" Type="http://schemas.openxmlformats.org/officeDocument/2006/relationships/customXml" Target="../ink/ink143.xml"/><Relationship Id="rId418" Type="http://schemas.openxmlformats.org/officeDocument/2006/relationships/customXml" Target="../ink/ink357.xml"/><Relationship Id="rId625" Type="http://schemas.openxmlformats.org/officeDocument/2006/relationships/customXml" Target="../ink/ink559.xml"/><Relationship Id="rId832" Type="http://schemas.openxmlformats.org/officeDocument/2006/relationships/customXml" Target="../ink/ink766.xml"/><Relationship Id="rId1048" Type="http://schemas.openxmlformats.org/officeDocument/2006/relationships/customXml" Target="../ink/ink982.xml"/><Relationship Id="rId264" Type="http://schemas.openxmlformats.org/officeDocument/2006/relationships/customXml" Target="../ink/ink204.xml"/><Relationship Id="rId471" Type="http://schemas.openxmlformats.org/officeDocument/2006/relationships/customXml" Target="../ink/ink405.xml"/><Relationship Id="rId1115" Type="http://schemas.openxmlformats.org/officeDocument/2006/relationships/customXml" Target="../ink/ink1049.xml"/><Relationship Id="rId59" Type="http://schemas.openxmlformats.org/officeDocument/2006/relationships/image" Target="../media/image73.png"/><Relationship Id="rId569" Type="http://schemas.openxmlformats.org/officeDocument/2006/relationships/customXml" Target="../ink/ink503.xml"/><Relationship Id="rId776" Type="http://schemas.openxmlformats.org/officeDocument/2006/relationships/customXml" Target="../ink/ink710.xml"/><Relationship Id="rId983" Type="http://schemas.openxmlformats.org/officeDocument/2006/relationships/customXml" Target="../ink/ink917.xml"/><Relationship Id="rId1199" Type="http://schemas.openxmlformats.org/officeDocument/2006/relationships/customXml" Target="../ink/ink1133.xml"/><Relationship Id="rId331" Type="http://schemas.openxmlformats.org/officeDocument/2006/relationships/customXml" Target="../ink/ink271.xml"/><Relationship Id="rId429" Type="http://schemas.openxmlformats.org/officeDocument/2006/relationships/customXml" Target="../ink/ink365.xml"/><Relationship Id="rId636" Type="http://schemas.openxmlformats.org/officeDocument/2006/relationships/customXml" Target="../ink/ink570.xml"/><Relationship Id="rId1059" Type="http://schemas.openxmlformats.org/officeDocument/2006/relationships/customXml" Target="../ink/ink993.xml"/><Relationship Id="rId843" Type="http://schemas.openxmlformats.org/officeDocument/2006/relationships/customXml" Target="../ink/ink777.xml"/><Relationship Id="rId1126" Type="http://schemas.openxmlformats.org/officeDocument/2006/relationships/customXml" Target="../ink/ink1060.xml"/><Relationship Id="rId275" Type="http://schemas.openxmlformats.org/officeDocument/2006/relationships/customXml" Target="../ink/ink215.xml"/><Relationship Id="rId482" Type="http://schemas.openxmlformats.org/officeDocument/2006/relationships/customXml" Target="../ink/ink416.xml"/><Relationship Id="rId703" Type="http://schemas.openxmlformats.org/officeDocument/2006/relationships/customXml" Target="../ink/ink637.xml"/><Relationship Id="rId910" Type="http://schemas.openxmlformats.org/officeDocument/2006/relationships/customXml" Target="../ink/ink844.xml"/><Relationship Id="rId135" Type="http://schemas.openxmlformats.org/officeDocument/2006/relationships/image" Target="../media/image111.png"/><Relationship Id="rId342" Type="http://schemas.openxmlformats.org/officeDocument/2006/relationships/customXml" Target="../ink/ink282.xml"/><Relationship Id="rId787" Type="http://schemas.openxmlformats.org/officeDocument/2006/relationships/customXml" Target="../ink/ink721.xml"/><Relationship Id="rId994" Type="http://schemas.openxmlformats.org/officeDocument/2006/relationships/customXml" Target="../ink/ink928.xml"/><Relationship Id="rId202" Type="http://schemas.openxmlformats.org/officeDocument/2006/relationships/customXml" Target="../ink/ink147.xml"/><Relationship Id="rId647" Type="http://schemas.openxmlformats.org/officeDocument/2006/relationships/customXml" Target="../ink/ink581.xml"/><Relationship Id="rId854" Type="http://schemas.openxmlformats.org/officeDocument/2006/relationships/customXml" Target="../ink/ink788.xml"/><Relationship Id="rId286" Type="http://schemas.openxmlformats.org/officeDocument/2006/relationships/customXml" Target="../ink/ink226.xml"/><Relationship Id="rId493" Type="http://schemas.openxmlformats.org/officeDocument/2006/relationships/customXml" Target="../ink/ink427.xml"/><Relationship Id="rId507" Type="http://schemas.openxmlformats.org/officeDocument/2006/relationships/customXml" Target="../ink/ink441.xml"/><Relationship Id="rId714" Type="http://schemas.openxmlformats.org/officeDocument/2006/relationships/customXml" Target="../ink/ink648.xml"/><Relationship Id="rId921" Type="http://schemas.openxmlformats.org/officeDocument/2006/relationships/customXml" Target="../ink/ink855.xml"/><Relationship Id="rId1137" Type="http://schemas.openxmlformats.org/officeDocument/2006/relationships/customXml" Target="../ink/ink1071.xml"/><Relationship Id="rId146" Type="http://schemas.openxmlformats.org/officeDocument/2006/relationships/customXml" Target="../ink/ink103.xml"/><Relationship Id="rId353" Type="http://schemas.openxmlformats.org/officeDocument/2006/relationships/customXml" Target="../ink/ink293.xml"/><Relationship Id="rId560" Type="http://schemas.openxmlformats.org/officeDocument/2006/relationships/customXml" Target="../ink/ink494.xml"/><Relationship Id="rId798" Type="http://schemas.openxmlformats.org/officeDocument/2006/relationships/customXml" Target="../ink/ink732.xml"/><Relationship Id="rId1190" Type="http://schemas.openxmlformats.org/officeDocument/2006/relationships/customXml" Target="../ink/ink1124.xml"/><Relationship Id="rId1204" Type="http://schemas.openxmlformats.org/officeDocument/2006/relationships/customXml" Target="../ink/ink1138.xml"/><Relationship Id="rId213" Type="http://schemas.openxmlformats.org/officeDocument/2006/relationships/customXml" Target="../ink/ink153.xml"/><Relationship Id="rId420" Type="http://schemas.openxmlformats.org/officeDocument/2006/relationships/customXml" Target="../ink/ink359.xml"/><Relationship Id="rId658" Type="http://schemas.openxmlformats.org/officeDocument/2006/relationships/customXml" Target="../ink/ink592.xml"/><Relationship Id="rId865" Type="http://schemas.openxmlformats.org/officeDocument/2006/relationships/customXml" Target="../ink/ink799.xml"/><Relationship Id="rId1050" Type="http://schemas.openxmlformats.org/officeDocument/2006/relationships/customXml" Target="../ink/ink984.xml"/><Relationship Id="rId297" Type="http://schemas.openxmlformats.org/officeDocument/2006/relationships/customXml" Target="../ink/ink237.xml"/><Relationship Id="rId518" Type="http://schemas.openxmlformats.org/officeDocument/2006/relationships/customXml" Target="../ink/ink452.xml"/><Relationship Id="rId725" Type="http://schemas.openxmlformats.org/officeDocument/2006/relationships/customXml" Target="../ink/ink659.xml"/><Relationship Id="rId932" Type="http://schemas.openxmlformats.org/officeDocument/2006/relationships/customXml" Target="../ink/ink866.xml"/><Relationship Id="rId1148" Type="http://schemas.openxmlformats.org/officeDocument/2006/relationships/customXml" Target="../ink/ink1082.xml"/><Relationship Id="rId157" Type="http://schemas.openxmlformats.org/officeDocument/2006/relationships/image" Target="../media/image102.png"/><Relationship Id="rId364" Type="http://schemas.openxmlformats.org/officeDocument/2006/relationships/customXml" Target="../ink/ink304.xml"/><Relationship Id="rId1008" Type="http://schemas.openxmlformats.org/officeDocument/2006/relationships/customXml" Target="../ink/ink942.xml"/><Relationship Id="rId1215" Type="http://schemas.openxmlformats.org/officeDocument/2006/relationships/customXml" Target="../ink/ink1149.xml"/><Relationship Id="rId61" Type="http://schemas.openxmlformats.org/officeDocument/2006/relationships/image" Target="../media/image74.png"/><Relationship Id="rId571" Type="http://schemas.openxmlformats.org/officeDocument/2006/relationships/customXml" Target="../ink/ink505.xml"/><Relationship Id="rId669" Type="http://schemas.openxmlformats.org/officeDocument/2006/relationships/customXml" Target="../ink/ink603.xml"/><Relationship Id="rId876" Type="http://schemas.openxmlformats.org/officeDocument/2006/relationships/customXml" Target="../ink/ink810.xml"/><Relationship Id="rId224" Type="http://schemas.openxmlformats.org/officeDocument/2006/relationships/customXml" Target="../ink/ink164.xml"/><Relationship Id="rId431" Type="http://schemas.openxmlformats.org/officeDocument/2006/relationships/image" Target="../media/image135.png"/><Relationship Id="rId529" Type="http://schemas.openxmlformats.org/officeDocument/2006/relationships/customXml" Target="../ink/ink463.xml"/><Relationship Id="rId736" Type="http://schemas.openxmlformats.org/officeDocument/2006/relationships/customXml" Target="../ink/ink670.xml"/><Relationship Id="rId1061" Type="http://schemas.openxmlformats.org/officeDocument/2006/relationships/customXml" Target="../ink/ink995.xml"/><Relationship Id="rId1159" Type="http://schemas.openxmlformats.org/officeDocument/2006/relationships/customXml" Target="../ink/ink1093.xml"/><Relationship Id="rId168" Type="http://schemas.openxmlformats.org/officeDocument/2006/relationships/image" Target="../media/image124.png"/><Relationship Id="rId943" Type="http://schemas.openxmlformats.org/officeDocument/2006/relationships/customXml" Target="../ink/ink877.xml"/><Relationship Id="rId1019" Type="http://schemas.openxmlformats.org/officeDocument/2006/relationships/customXml" Target="../ink/ink953.xml"/><Relationship Id="rId375" Type="http://schemas.openxmlformats.org/officeDocument/2006/relationships/customXml" Target="../ink/ink315.xml"/><Relationship Id="rId582" Type="http://schemas.openxmlformats.org/officeDocument/2006/relationships/customXml" Target="../ink/ink516.xml"/><Relationship Id="rId803" Type="http://schemas.openxmlformats.org/officeDocument/2006/relationships/customXml" Target="../ink/ink737.xml"/><Relationship Id="rId1226" Type="http://schemas.openxmlformats.org/officeDocument/2006/relationships/image" Target="../media/image4.png"/><Relationship Id="rId235" Type="http://schemas.openxmlformats.org/officeDocument/2006/relationships/customXml" Target="../ink/ink175.xml"/><Relationship Id="rId442" Type="http://schemas.openxmlformats.org/officeDocument/2006/relationships/customXml" Target="../ink/ink376.xml"/><Relationship Id="rId887" Type="http://schemas.openxmlformats.org/officeDocument/2006/relationships/customXml" Target="../ink/ink821.xml"/><Relationship Id="rId1072" Type="http://schemas.openxmlformats.org/officeDocument/2006/relationships/customXml" Target="../ink/ink1006.xml"/><Relationship Id="rId302" Type="http://schemas.openxmlformats.org/officeDocument/2006/relationships/customXml" Target="../ink/ink242.xml"/><Relationship Id="rId747" Type="http://schemas.openxmlformats.org/officeDocument/2006/relationships/customXml" Target="../ink/ink681.xml"/><Relationship Id="rId954" Type="http://schemas.openxmlformats.org/officeDocument/2006/relationships/customXml" Target="../ink/ink888.xml"/><Relationship Id="rId179" Type="http://schemas.openxmlformats.org/officeDocument/2006/relationships/customXml" Target="../ink/ink125.xml"/><Relationship Id="rId83" Type="http://schemas.openxmlformats.org/officeDocument/2006/relationships/image" Target="../media/image85.png"/><Relationship Id="rId386" Type="http://schemas.openxmlformats.org/officeDocument/2006/relationships/customXml" Target="../ink/ink326.xml"/><Relationship Id="rId593" Type="http://schemas.openxmlformats.org/officeDocument/2006/relationships/customXml" Target="../ink/ink527.xml"/><Relationship Id="rId607" Type="http://schemas.openxmlformats.org/officeDocument/2006/relationships/customXml" Target="../ink/ink541.xml"/><Relationship Id="rId814" Type="http://schemas.openxmlformats.org/officeDocument/2006/relationships/customXml" Target="../ink/ink748.xml"/><Relationship Id="rId246" Type="http://schemas.openxmlformats.org/officeDocument/2006/relationships/customXml" Target="../ink/ink186.xml"/><Relationship Id="rId453" Type="http://schemas.openxmlformats.org/officeDocument/2006/relationships/customXml" Target="../ink/ink387.xml"/><Relationship Id="rId660" Type="http://schemas.openxmlformats.org/officeDocument/2006/relationships/customXml" Target="../ink/ink594.xml"/><Relationship Id="rId898" Type="http://schemas.openxmlformats.org/officeDocument/2006/relationships/customXml" Target="../ink/ink832.xml"/><Relationship Id="rId1083" Type="http://schemas.openxmlformats.org/officeDocument/2006/relationships/customXml" Target="../ink/ink1017.xml"/><Relationship Id="rId106" Type="http://schemas.openxmlformats.org/officeDocument/2006/relationships/customXml" Target="../ink/ink89.xml"/><Relationship Id="rId313" Type="http://schemas.openxmlformats.org/officeDocument/2006/relationships/customXml" Target="../ink/ink253.xml"/><Relationship Id="rId758" Type="http://schemas.openxmlformats.org/officeDocument/2006/relationships/customXml" Target="../ink/ink692.xml"/><Relationship Id="rId965" Type="http://schemas.openxmlformats.org/officeDocument/2006/relationships/customXml" Target="../ink/ink899.xml"/><Relationship Id="rId1150" Type="http://schemas.openxmlformats.org/officeDocument/2006/relationships/customXml" Target="../ink/ink1084.xml"/><Relationship Id="rId94" Type="http://schemas.openxmlformats.org/officeDocument/2006/relationships/customXml" Target="../ink/ink82.xml"/><Relationship Id="rId397" Type="http://schemas.openxmlformats.org/officeDocument/2006/relationships/customXml" Target="../ink/ink336.xml"/><Relationship Id="rId520" Type="http://schemas.openxmlformats.org/officeDocument/2006/relationships/customXml" Target="../ink/ink454.xml"/><Relationship Id="rId618" Type="http://schemas.openxmlformats.org/officeDocument/2006/relationships/customXml" Target="../ink/ink552.xml"/><Relationship Id="rId825" Type="http://schemas.openxmlformats.org/officeDocument/2006/relationships/customXml" Target="../ink/ink759.xml"/><Relationship Id="rId257" Type="http://schemas.openxmlformats.org/officeDocument/2006/relationships/customXml" Target="../ink/ink197.xml"/><Relationship Id="rId464" Type="http://schemas.openxmlformats.org/officeDocument/2006/relationships/customXml" Target="../ink/ink398.xml"/><Relationship Id="rId1010" Type="http://schemas.openxmlformats.org/officeDocument/2006/relationships/customXml" Target="../ink/ink944.xml"/><Relationship Id="rId1094" Type="http://schemas.openxmlformats.org/officeDocument/2006/relationships/customXml" Target="../ink/ink1028.xml"/><Relationship Id="rId1108" Type="http://schemas.openxmlformats.org/officeDocument/2006/relationships/customXml" Target="../ink/ink1042.xml"/><Relationship Id="rId117" Type="http://schemas.openxmlformats.org/officeDocument/2006/relationships/customXml" Target="../ink/ink96.xml"/><Relationship Id="rId671" Type="http://schemas.openxmlformats.org/officeDocument/2006/relationships/customXml" Target="../ink/ink605.xml"/><Relationship Id="rId769" Type="http://schemas.openxmlformats.org/officeDocument/2006/relationships/customXml" Target="../ink/ink703.xml"/><Relationship Id="rId976" Type="http://schemas.openxmlformats.org/officeDocument/2006/relationships/customXml" Target="../ink/ink910.xml"/><Relationship Id="rId324" Type="http://schemas.openxmlformats.org/officeDocument/2006/relationships/customXml" Target="../ink/ink264.xml"/><Relationship Id="rId531" Type="http://schemas.openxmlformats.org/officeDocument/2006/relationships/customXml" Target="../ink/ink465.xml"/><Relationship Id="rId629" Type="http://schemas.openxmlformats.org/officeDocument/2006/relationships/customXml" Target="../ink/ink563.xml"/><Relationship Id="rId1161" Type="http://schemas.openxmlformats.org/officeDocument/2006/relationships/customXml" Target="../ink/ink1095.xml"/><Relationship Id="rId836" Type="http://schemas.openxmlformats.org/officeDocument/2006/relationships/customXml" Target="../ink/ink770.xml"/><Relationship Id="rId1021" Type="http://schemas.openxmlformats.org/officeDocument/2006/relationships/customXml" Target="../ink/ink955.xml"/><Relationship Id="rId1119" Type="http://schemas.openxmlformats.org/officeDocument/2006/relationships/customXml" Target="../ink/ink1053.xml"/><Relationship Id="rId903" Type="http://schemas.openxmlformats.org/officeDocument/2006/relationships/customXml" Target="../ink/ink837.xml"/><Relationship Id="rId181" Type="http://schemas.openxmlformats.org/officeDocument/2006/relationships/customXml" Target="../ink/ink127.xml"/><Relationship Id="rId279" Type="http://schemas.openxmlformats.org/officeDocument/2006/relationships/customXml" Target="../ink/ink219.xml"/><Relationship Id="rId486" Type="http://schemas.openxmlformats.org/officeDocument/2006/relationships/customXml" Target="../ink/ink420.xml"/><Relationship Id="rId693" Type="http://schemas.openxmlformats.org/officeDocument/2006/relationships/customXml" Target="../ink/ink627.xml"/><Relationship Id="rId139" Type="http://schemas.openxmlformats.org/officeDocument/2006/relationships/image" Target="../media/image113.png"/><Relationship Id="rId346" Type="http://schemas.openxmlformats.org/officeDocument/2006/relationships/customXml" Target="../ink/ink286.xml"/><Relationship Id="rId553" Type="http://schemas.openxmlformats.org/officeDocument/2006/relationships/customXml" Target="../ink/ink487.xml"/><Relationship Id="rId760" Type="http://schemas.openxmlformats.org/officeDocument/2006/relationships/customXml" Target="../ink/ink694.xml"/><Relationship Id="rId998" Type="http://schemas.openxmlformats.org/officeDocument/2006/relationships/customXml" Target="../ink/ink932.xml"/><Relationship Id="rId1183" Type="http://schemas.openxmlformats.org/officeDocument/2006/relationships/customXml" Target="../ink/ink1117.xml"/><Relationship Id="rId206" Type="http://schemas.openxmlformats.org/officeDocument/2006/relationships/customXml" Target="../ink/ink149.xml"/><Relationship Id="rId413" Type="http://schemas.openxmlformats.org/officeDocument/2006/relationships/customXml" Target="../ink/ink352.xml"/><Relationship Id="rId858" Type="http://schemas.openxmlformats.org/officeDocument/2006/relationships/customXml" Target="../ink/ink792.xml"/><Relationship Id="rId1043" Type="http://schemas.openxmlformats.org/officeDocument/2006/relationships/customXml" Target="../ink/ink977.xml"/><Relationship Id="rId620" Type="http://schemas.openxmlformats.org/officeDocument/2006/relationships/customXml" Target="../ink/ink554.xml"/><Relationship Id="rId718" Type="http://schemas.openxmlformats.org/officeDocument/2006/relationships/customXml" Target="../ink/ink652.xml"/><Relationship Id="rId925" Type="http://schemas.openxmlformats.org/officeDocument/2006/relationships/customXml" Target="../ink/ink859.xml"/><Relationship Id="rId1110" Type="http://schemas.openxmlformats.org/officeDocument/2006/relationships/customXml" Target="../ink/ink1044.xml"/><Relationship Id="rId1208" Type="http://schemas.openxmlformats.org/officeDocument/2006/relationships/customXml" Target="../ink/ink1142.xml"/><Relationship Id="rId270" Type="http://schemas.openxmlformats.org/officeDocument/2006/relationships/customXml" Target="../ink/ink210.xml"/><Relationship Id="rId368" Type="http://schemas.openxmlformats.org/officeDocument/2006/relationships/customXml" Target="../ink/ink308.xml"/><Relationship Id="rId575" Type="http://schemas.openxmlformats.org/officeDocument/2006/relationships/customXml" Target="../ink/ink509.xml"/><Relationship Id="rId782" Type="http://schemas.openxmlformats.org/officeDocument/2006/relationships/customXml" Target="../ink/ink716.xml"/><Relationship Id="rId228" Type="http://schemas.openxmlformats.org/officeDocument/2006/relationships/customXml" Target="../ink/ink168.xml"/><Relationship Id="rId435" Type="http://schemas.openxmlformats.org/officeDocument/2006/relationships/customXml" Target="../ink/ink369.xml"/><Relationship Id="rId642" Type="http://schemas.openxmlformats.org/officeDocument/2006/relationships/customXml" Target="../ink/ink576.xml"/><Relationship Id="rId1065" Type="http://schemas.openxmlformats.org/officeDocument/2006/relationships/customXml" Target="../ink/ink999.xml"/><Relationship Id="rId502" Type="http://schemas.openxmlformats.org/officeDocument/2006/relationships/customXml" Target="../ink/ink436.xml"/><Relationship Id="rId947" Type="http://schemas.openxmlformats.org/officeDocument/2006/relationships/customXml" Target="../ink/ink881.xml"/><Relationship Id="rId1132" Type="http://schemas.openxmlformats.org/officeDocument/2006/relationships/customXml" Target="../ink/ink1066.xml"/><Relationship Id="rId807" Type="http://schemas.openxmlformats.org/officeDocument/2006/relationships/customXml" Target="../ink/ink741.xml"/><Relationship Id="rId292" Type="http://schemas.openxmlformats.org/officeDocument/2006/relationships/customXml" Target="../ink/ink232.xml"/><Relationship Id="rId597" Type="http://schemas.openxmlformats.org/officeDocument/2006/relationships/customXml" Target="../ink/ink531.xml"/><Relationship Id="rId152" Type="http://schemas.openxmlformats.org/officeDocument/2006/relationships/customXml" Target="../ink/ink106.xml"/><Relationship Id="rId457" Type="http://schemas.openxmlformats.org/officeDocument/2006/relationships/customXml" Target="../ink/ink391.xml"/><Relationship Id="rId1087" Type="http://schemas.openxmlformats.org/officeDocument/2006/relationships/customXml" Target="../ink/ink1021.xml"/><Relationship Id="rId664" Type="http://schemas.openxmlformats.org/officeDocument/2006/relationships/customXml" Target="../ink/ink598.xml"/><Relationship Id="rId871" Type="http://schemas.openxmlformats.org/officeDocument/2006/relationships/customXml" Target="../ink/ink805.xml"/><Relationship Id="rId969" Type="http://schemas.openxmlformats.org/officeDocument/2006/relationships/customXml" Target="../ink/ink903.xml"/><Relationship Id="rId317" Type="http://schemas.openxmlformats.org/officeDocument/2006/relationships/customXml" Target="../ink/ink257.xml"/><Relationship Id="rId524" Type="http://schemas.openxmlformats.org/officeDocument/2006/relationships/customXml" Target="../ink/ink458.xml"/><Relationship Id="rId731" Type="http://schemas.openxmlformats.org/officeDocument/2006/relationships/customXml" Target="../ink/ink665.xml"/><Relationship Id="rId1154" Type="http://schemas.openxmlformats.org/officeDocument/2006/relationships/customXml" Target="../ink/ink1088.xml"/><Relationship Id="rId98" Type="http://schemas.openxmlformats.org/officeDocument/2006/relationships/customXml" Target="../ink/ink84.xml"/><Relationship Id="rId829" Type="http://schemas.openxmlformats.org/officeDocument/2006/relationships/customXml" Target="../ink/ink763.xml"/><Relationship Id="rId1014" Type="http://schemas.openxmlformats.org/officeDocument/2006/relationships/customXml" Target="../ink/ink948.xml"/><Relationship Id="rId1221" Type="http://schemas.openxmlformats.org/officeDocument/2006/relationships/customXml" Target="../ink/ink1155.xml"/><Relationship Id="rId174" Type="http://schemas.openxmlformats.org/officeDocument/2006/relationships/customXml" Target="../ink/ink121.xml"/><Relationship Id="rId381" Type="http://schemas.openxmlformats.org/officeDocument/2006/relationships/customXml" Target="../ink/ink321.xml"/><Relationship Id="rId241" Type="http://schemas.openxmlformats.org/officeDocument/2006/relationships/customXml" Target="../ink/ink181.xml"/><Relationship Id="rId479" Type="http://schemas.openxmlformats.org/officeDocument/2006/relationships/customXml" Target="../ink/ink413.xml"/><Relationship Id="rId686" Type="http://schemas.openxmlformats.org/officeDocument/2006/relationships/customXml" Target="../ink/ink620.xml"/><Relationship Id="rId893" Type="http://schemas.openxmlformats.org/officeDocument/2006/relationships/customXml" Target="../ink/ink827.xml"/><Relationship Id="rId339" Type="http://schemas.openxmlformats.org/officeDocument/2006/relationships/customXml" Target="../ink/ink279.xml"/><Relationship Id="rId546" Type="http://schemas.openxmlformats.org/officeDocument/2006/relationships/customXml" Target="../ink/ink480.xml"/><Relationship Id="rId753" Type="http://schemas.openxmlformats.org/officeDocument/2006/relationships/customXml" Target="../ink/ink687.xml"/><Relationship Id="rId1176" Type="http://schemas.openxmlformats.org/officeDocument/2006/relationships/customXml" Target="../ink/ink1110.xml"/><Relationship Id="rId101" Type="http://schemas.openxmlformats.org/officeDocument/2006/relationships/image" Target="../media/image94.png"/><Relationship Id="rId406" Type="http://schemas.openxmlformats.org/officeDocument/2006/relationships/customXml" Target="../ink/ink345.xml"/><Relationship Id="rId960" Type="http://schemas.openxmlformats.org/officeDocument/2006/relationships/customXml" Target="../ink/ink894.xml"/><Relationship Id="rId1036" Type="http://schemas.openxmlformats.org/officeDocument/2006/relationships/customXml" Target="../ink/ink970.xml"/><Relationship Id="rId613" Type="http://schemas.openxmlformats.org/officeDocument/2006/relationships/customXml" Target="../ink/ink547.xml"/><Relationship Id="rId820" Type="http://schemas.openxmlformats.org/officeDocument/2006/relationships/customXml" Target="../ink/ink754.xml"/><Relationship Id="rId918" Type="http://schemas.openxmlformats.org/officeDocument/2006/relationships/customXml" Target="../ink/ink852.xml"/><Relationship Id="rId1103" Type="http://schemas.openxmlformats.org/officeDocument/2006/relationships/customXml" Target="../ink/ink1037.xml"/><Relationship Id="rId47" Type="http://schemas.openxmlformats.org/officeDocument/2006/relationships/image" Target="../media/image67.png"/></Relationships>
</file>

<file path=ppt/slides/_rels/slide28.xml.rels><?xml version="1.0" encoding="UTF-8" standalone="yes"?>
<Relationships xmlns="http://schemas.openxmlformats.org/package/2006/relationships"><Relationship Id="rId170" Type="http://schemas.openxmlformats.org/officeDocument/2006/relationships/image" Target="../media/image121.png"/><Relationship Id="rId475" Type="http://schemas.openxmlformats.org/officeDocument/2006/relationships/customXml" Target="../ink/ink1274.xml"/><Relationship Id="rId682" Type="http://schemas.openxmlformats.org/officeDocument/2006/relationships/customXml" Target="../ink/ink1481.xml"/><Relationship Id="rId542" Type="http://schemas.openxmlformats.org/officeDocument/2006/relationships/customXml" Target="../ink/ink1341.xml"/><Relationship Id="rId987" Type="http://schemas.openxmlformats.org/officeDocument/2006/relationships/customXml" Target="../ink/ink1786.xml"/><Relationship Id="rId1172" Type="http://schemas.openxmlformats.org/officeDocument/2006/relationships/customXml" Target="../ink/ink1971.xml"/><Relationship Id="rId402" Type="http://schemas.openxmlformats.org/officeDocument/2006/relationships/customXml" Target="../ink/ink1205.xml"/><Relationship Id="rId847" Type="http://schemas.openxmlformats.org/officeDocument/2006/relationships/customXml" Target="../ink/ink1646.xml"/><Relationship Id="rId1032" Type="http://schemas.openxmlformats.org/officeDocument/2006/relationships/customXml" Target="../ink/ink1831.xml"/><Relationship Id="rId1477" Type="http://schemas.openxmlformats.org/officeDocument/2006/relationships/customXml" Target="../ink/ink2276.xml"/><Relationship Id="rId707" Type="http://schemas.openxmlformats.org/officeDocument/2006/relationships/customXml" Target="../ink/ink1506.xml"/><Relationship Id="rId914" Type="http://schemas.openxmlformats.org/officeDocument/2006/relationships/customXml" Target="../ink/ink1713.xml"/><Relationship Id="rId1337" Type="http://schemas.openxmlformats.org/officeDocument/2006/relationships/customXml" Target="../ink/ink2136.xml"/><Relationship Id="rId43" Type="http://schemas.openxmlformats.org/officeDocument/2006/relationships/image" Target="../media/image65.png"/><Relationship Id="rId1404" Type="http://schemas.openxmlformats.org/officeDocument/2006/relationships/customXml" Target="../ink/ink2203.xml"/><Relationship Id="rId497" Type="http://schemas.openxmlformats.org/officeDocument/2006/relationships/customXml" Target="../ink/ink1296.xml"/><Relationship Id="rId1194" Type="http://schemas.openxmlformats.org/officeDocument/2006/relationships/customXml" Target="../ink/ink1993.xml"/><Relationship Id="rId564" Type="http://schemas.openxmlformats.org/officeDocument/2006/relationships/customXml" Target="../ink/ink1363.xml"/><Relationship Id="rId771" Type="http://schemas.openxmlformats.org/officeDocument/2006/relationships/customXml" Target="../ink/ink1570.xml"/><Relationship Id="rId869" Type="http://schemas.openxmlformats.org/officeDocument/2006/relationships/customXml" Target="../ink/ink1668.xml"/><Relationship Id="rId1499" Type="http://schemas.openxmlformats.org/officeDocument/2006/relationships/customXml" Target="../ink/ink2298.xml"/><Relationship Id="rId424" Type="http://schemas.openxmlformats.org/officeDocument/2006/relationships/image" Target="../media/image132.png"/><Relationship Id="rId631" Type="http://schemas.openxmlformats.org/officeDocument/2006/relationships/customXml" Target="../ink/ink1430.xml"/><Relationship Id="rId729" Type="http://schemas.openxmlformats.org/officeDocument/2006/relationships/customXml" Target="../ink/ink1528.xml"/><Relationship Id="rId1054" Type="http://schemas.openxmlformats.org/officeDocument/2006/relationships/customXml" Target="../ink/ink1853.xml"/><Relationship Id="rId1261" Type="http://schemas.openxmlformats.org/officeDocument/2006/relationships/customXml" Target="../ink/ink2060.xml"/><Relationship Id="rId1359" Type="http://schemas.openxmlformats.org/officeDocument/2006/relationships/customXml" Target="../ink/ink2158.xml"/><Relationship Id="rId936" Type="http://schemas.openxmlformats.org/officeDocument/2006/relationships/customXml" Target="../ink/ink1735.xml"/><Relationship Id="rId1121" Type="http://schemas.openxmlformats.org/officeDocument/2006/relationships/customXml" Target="../ink/ink1920.xml"/><Relationship Id="rId1219" Type="http://schemas.openxmlformats.org/officeDocument/2006/relationships/customXml" Target="../ink/ink2018.xml"/><Relationship Id="rId65" Type="http://schemas.openxmlformats.org/officeDocument/2006/relationships/image" Target="../media/image76.png"/><Relationship Id="rId1426" Type="http://schemas.openxmlformats.org/officeDocument/2006/relationships/customXml" Target="../ink/ink2225.xml"/><Relationship Id="rId141" Type="http://schemas.openxmlformats.org/officeDocument/2006/relationships/image" Target="../media/image114.png"/><Relationship Id="rId586" Type="http://schemas.openxmlformats.org/officeDocument/2006/relationships/customXml" Target="../ink/ink1385.xml"/><Relationship Id="rId793" Type="http://schemas.openxmlformats.org/officeDocument/2006/relationships/customXml" Target="../ink/ink1592.xml"/><Relationship Id="rId446" Type="http://schemas.openxmlformats.org/officeDocument/2006/relationships/customXml" Target="../ink/ink1245.xml"/><Relationship Id="rId653" Type="http://schemas.openxmlformats.org/officeDocument/2006/relationships/customXml" Target="../ink/ink1452.xml"/><Relationship Id="rId1076" Type="http://schemas.openxmlformats.org/officeDocument/2006/relationships/customXml" Target="../ink/ink1875.xml"/><Relationship Id="rId1283" Type="http://schemas.openxmlformats.org/officeDocument/2006/relationships/customXml" Target="../ink/ink2082.xml"/><Relationship Id="rId1490" Type="http://schemas.openxmlformats.org/officeDocument/2006/relationships/customXml" Target="../ink/ink2289.xml"/><Relationship Id="rId860" Type="http://schemas.openxmlformats.org/officeDocument/2006/relationships/customXml" Target="../ink/ink1659.xml"/><Relationship Id="rId958" Type="http://schemas.openxmlformats.org/officeDocument/2006/relationships/customXml" Target="../ink/ink1757.xml"/><Relationship Id="rId1143" Type="http://schemas.openxmlformats.org/officeDocument/2006/relationships/customXml" Target="../ink/ink1942.xml"/><Relationship Id="rId87" Type="http://schemas.openxmlformats.org/officeDocument/2006/relationships/image" Target="../media/image87.png"/><Relationship Id="rId513" Type="http://schemas.openxmlformats.org/officeDocument/2006/relationships/customXml" Target="../ink/ink1312.xml"/><Relationship Id="rId720" Type="http://schemas.openxmlformats.org/officeDocument/2006/relationships/customXml" Target="../ink/ink1519.xml"/><Relationship Id="rId818" Type="http://schemas.openxmlformats.org/officeDocument/2006/relationships/customXml" Target="../ink/ink1617.xml"/><Relationship Id="rId1350" Type="http://schemas.openxmlformats.org/officeDocument/2006/relationships/customXml" Target="../ink/ink2149.xml"/><Relationship Id="rId1448" Type="http://schemas.openxmlformats.org/officeDocument/2006/relationships/customXml" Target="../ink/ink2247.xml"/><Relationship Id="rId1003" Type="http://schemas.openxmlformats.org/officeDocument/2006/relationships/customXml" Target="../ink/ink1802.xml"/><Relationship Id="rId1210" Type="http://schemas.openxmlformats.org/officeDocument/2006/relationships/customXml" Target="../ink/ink2009.xml"/><Relationship Id="rId1308" Type="http://schemas.openxmlformats.org/officeDocument/2006/relationships/customXml" Target="../ink/ink2107.xml"/><Relationship Id="rId1515" Type="http://schemas.openxmlformats.org/officeDocument/2006/relationships/image" Target="../media/image4.png"/><Relationship Id="rId163" Type="http://schemas.openxmlformats.org/officeDocument/2006/relationships/customXml" Target="../ink/ink1193.xml"/><Relationship Id="rId468" Type="http://schemas.openxmlformats.org/officeDocument/2006/relationships/customXml" Target="../ink/ink1267.xml"/><Relationship Id="rId675" Type="http://schemas.openxmlformats.org/officeDocument/2006/relationships/customXml" Target="../ink/ink1474.xml"/><Relationship Id="rId882" Type="http://schemas.openxmlformats.org/officeDocument/2006/relationships/customXml" Target="../ink/ink1681.xml"/><Relationship Id="rId1098" Type="http://schemas.openxmlformats.org/officeDocument/2006/relationships/customXml" Target="../ink/ink1897.xml"/><Relationship Id="rId535" Type="http://schemas.openxmlformats.org/officeDocument/2006/relationships/customXml" Target="../ink/ink1334.xml"/><Relationship Id="rId742" Type="http://schemas.openxmlformats.org/officeDocument/2006/relationships/customXml" Target="../ink/ink1541.xml"/><Relationship Id="rId1165" Type="http://schemas.openxmlformats.org/officeDocument/2006/relationships/customXml" Target="../ink/ink1964.xml"/><Relationship Id="rId1372" Type="http://schemas.openxmlformats.org/officeDocument/2006/relationships/customXml" Target="../ink/ink2171.xml"/><Relationship Id="rId602" Type="http://schemas.openxmlformats.org/officeDocument/2006/relationships/customXml" Target="../ink/ink1401.xml"/><Relationship Id="rId1025" Type="http://schemas.openxmlformats.org/officeDocument/2006/relationships/customXml" Target="../ink/ink1824.xml"/><Relationship Id="rId1232" Type="http://schemas.openxmlformats.org/officeDocument/2006/relationships/customXml" Target="../ink/ink2031.xml"/><Relationship Id="rId907" Type="http://schemas.openxmlformats.org/officeDocument/2006/relationships/customXml" Target="../ink/ink1706.xml"/><Relationship Id="rId697" Type="http://schemas.openxmlformats.org/officeDocument/2006/relationships/customXml" Target="../ink/ink1496.xml"/><Relationship Id="rId1187" Type="http://schemas.openxmlformats.org/officeDocument/2006/relationships/customXml" Target="../ink/ink1986.xml"/><Relationship Id="rId112" Type="http://schemas.openxmlformats.org/officeDocument/2006/relationships/image" Target="../media/image97.png"/><Relationship Id="rId557" Type="http://schemas.openxmlformats.org/officeDocument/2006/relationships/customXml" Target="../ink/ink1356.xml"/><Relationship Id="rId764" Type="http://schemas.openxmlformats.org/officeDocument/2006/relationships/customXml" Target="../ink/ink1563.xml"/><Relationship Id="rId971" Type="http://schemas.openxmlformats.org/officeDocument/2006/relationships/customXml" Target="../ink/ink1770.xml"/><Relationship Id="rId1394" Type="http://schemas.openxmlformats.org/officeDocument/2006/relationships/customXml" Target="../ink/ink2193.xml"/><Relationship Id="rId417" Type="http://schemas.openxmlformats.org/officeDocument/2006/relationships/customXml" Target="../ink/ink1220.xml"/><Relationship Id="rId624" Type="http://schemas.openxmlformats.org/officeDocument/2006/relationships/customXml" Target="../ink/ink1423.xml"/><Relationship Id="rId831" Type="http://schemas.openxmlformats.org/officeDocument/2006/relationships/customXml" Target="../ink/ink1630.xml"/><Relationship Id="rId1047" Type="http://schemas.openxmlformats.org/officeDocument/2006/relationships/customXml" Target="../ink/ink1846.xml"/><Relationship Id="rId1254" Type="http://schemas.openxmlformats.org/officeDocument/2006/relationships/customXml" Target="../ink/ink2053.xml"/><Relationship Id="rId1461" Type="http://schemas.openxmlformats.org/officeDocument/2006/relationships/customXml" Target="../ink/ink2260.xml"/><Relationship Id="rId929" Type="http://schemas.openxmlformats.org/officeDocument/2006/relationships/customXml" Target="../ink/ink1728.xml"/><Relationship Id="rId1114" Type="http://schemas.openxmlformats.org/officeDocument/2006/relationships/customXml" Target="../ink/ink1913.xml"/><Relationship Id="rId1321" Type="http://schemas.openxmlformats.org/officeDocument/2006/relationships/customXml" Target="../ink/ink2120.xml"/><Relationship Id="rId1419" Type="http://schemas.openxmlformats.org/officeDocument/2006/relationships/customXml" Target="../ink/ink2218.xml"/><Relationship Id="rId481" Type="http://schemas.openxmlformats.org/officeDocument/2006/relationships/customXml" Target="../ink/ink1280.xml"/><Relationship Id="rId579" Type="http://schemas.openxmlformats.org/officeDocument/2006/relationships/customXml" Target="../ink/ink1378.xml"/><Relationship Id="rId786" Type="http://schemas.openxmlformats.org/officeDocument/2006/relationships/customXml" Target="../ink/ink1585.xml"/><Relationship Id="rId993" Type="http://schemas.openxmlformats.org/officeDocument/2006/relationships/customXml" Target="../ink/ink1792.xml"/><Relationship Id="rId439" Type="http://schemas.openxmlformats.org/officeDocument/2006/relationships/customXml" Target="../ink/ink1238.xml"/><Relationship Id="rId646" Type="http://schemas.openxmlformats.org/officeDocument/2006/relationships/customXml" Target="../ink/ink1445.xml"/><Relationship Id="rId1069" Type="http://schemas.openxmlformats.org/officeDocument/2006/relationships/customXml" Target="../ink/ink1868.xml"/><Relationship Id="rId1276" Type="http://schemas.openxmlformats.org/officeDocument/2006/relationships/customXml" Target="../ink/ink2075.xml"/><Relationship Id="rId1483" Type="http://schemas.openxmlformats.org/officeDocument/2006/relationships/customXml" Target="../ink/ink2282.xml"/><Relationship Id="rId506" Type="http://schemas.openxmlformats.org/officeDocument/2006/relationships/customXml" Target="../ink/ink1305.xml"/><Relationship Id="rId853" Type="http://schemas.openxmlformats.org/officeDocument/2006/relationships/customXml" Target="../ink/ink1652.xml"/><Relationship Id="rId1136" Type="http://schemas.openxmlformats.org/officeDocument/2006/relationships/customXml" Target="../ink/ink1935.xml"/><Relationship Id="rId713" Type="http://schemas.openxmlformats.org/officeDocument/2006/relationships/customXml" Target="../ink/ink1512.xml"/><Relationship Id="rId920" Type="http://schemas.openxmlformats.org/officeDocument/2006/relationships/customXml" Target="../ink/ink1719.xml"/><Relationship Id="rId1343" Type="http://schemas.openxmlformats.org/officeDocument/2006/relationships/customXml" Target="../ink/ink2142.xml"/><Relationship Id="rId1203" Type="http://schemas.openxmlformats.org/officeDocument/2006/relationships/customXml" Target="../ink/ink2002.xml"/><Relationship Id="rId1410" Type="http://schemas.openxmlformats.org/officeDocument/2006/relationships/customXml" Target="../ink/ink2209.xml"/><Relationship Id="rId1508" Type="http://schemas.openxmlformats.org/officeDocument/2006/relationships/customXml" Target="../ink/ink2307.xml"/><Relationship Id="rId156" Type="http://schemas.openxmlformats.org/officeDocument/2006/relationships/customXml" Target="../ink/ink1188.xml"/><Relationship Id="rId570" Type="http://schemas.openxmlformats.org/officeDocument/2006/relationships/customXml" Target="../ink/ink1369.xml"/><Relationship Id="rId430" Type="http://schemas.openxmlformats.org/officeDocument/2006/relationships/customXml" Target="../ink/ink1230.xml"/><Relationship Id="rId668" Type="http://schemas.openxmlformats.org/officeDocument/2006/relationships/customXml" Target="../ink/ink1467.xml"/><Relationship Id="rId875" Type="http://schemas.openxmlformats.org/officeDocument/2006/relationships/customXml" Target="../ink/ink1674.xml"/><Relationship Id="rId1060" Type="http://schemas.openxmlformats.org/officeDocument/2006/relationships/customXml" Target="../ink/ink1859.xml"/><Relationship Id="rId1298" Type="http://schemas.openxmlformats.org/officeDocument/2006/relationships/customXml" Target="../ink/ink2097.xml"/><Relationship Id="rId528" Type="http://schemas.openxmlformats.org/officeDocument/2006/relationships/customXml" Target="../ink/ink1327.xml"/><Relationship Id="rId735" Type="http://schemas.openxmlformats.org/officeDocument/2006/relationships/customXml" Target="../ink/ink1534.xml"/><Relationship Id="rId942" Type="http://schemas.openxmlformats.org/officeDocument/2006/relationships/customXml" Target="../ink/ink1741.xml"/><Relationship Id="rId1158" Type="http://schemas.openxmlformats.org/officeDocument/2006/relationships/customXml" Target="../ink/ink1957.xml"/><Relationship Id="rId1365" Type="http://schemas.openxmlformats.org/officeDocument/2006/relationships/customXml" Target="../ink/ink2164.xml"/><Relationship Id="rId1018" Type="http://schemas.openxmlformats.org/officeDocument/2006/relationships/customXml" Target="../ink/ink1817.xml"/><Relationship Id="rId1225" Type="http://schemas.openxmlformats.org/officeDocument/2006/relationships/customXml" Target="../ink/ink2024.xml"/><Relationship Id="rId1432" Type="http://schemas.openxmlformats.org/officeDocument/2006/relationships/customXml" Target="../ink/ink2231.xml"/><Relationship Id="rId71" Type="http://schemas.openxmlformats.org/officeDocument/2006/relationships/image" Target="../media/image79.png"/><Relationship Id="rId802" Type="http://schemas.openxmlformats.org/officeDocument/2006/relationships/customXml" Target="../ink/ink1601.xml"/><Relationship Id="rId2" Type="http://schemas.openxmlformats.org/officeDocument/2006/relationships/customXml" Target="../ink/ink1160.xml"/><Relationship Id="rId441" Type="http://schemas.openxmlformats.org/officeDocument/2006/relationships/customXml" Target="../ink/ink1240.xml"/><Relationship Id="rId539" Type="http://schemas.openxmlformats.org/officeDocument/2006/relationships/customXml" Target="../ink/ink1338.xml"/><Relationship Id="rId746" Type="http://schemas.openxmlformats.org/officeDocument/2006/relationships/customXml" Target="../ink/ink1545.xml"/><Relationship Id="rId1071" Type="http://schemas.openxmlformats.org/officeDocument/2006/relationships/customXml" Target="../ink/ink1870.xml"/><Relationship Id="rId1169" Type="http://schemas.openxmlformats.org/officeDocument/2006/relationships/customXml" Target="../ink/ink1968.xml"/><Relationship Id="rId1376" Type="http://schemas.openxmlformats.org/officeDocument/2006/relationships/customXml" Target="../ink/ink2175.xml"/><Relationship Id="rId953" Type="http://schemas.openxmlformats.org/officeDocument/2006/relationships/customXml" Target="../ink/ink1752.xml"/><Relationship Id="rId1029" Type="http://schemas.openxmlformats.org/officeDocument/2006/relationships/customXml" Target="../ink/ink1828.xml"/><Relationship Id="rId1236" Type="http://schemas.openxmlformats.org/officeDocument/2006/relationships/customXml" Target="../ink/ink2035.xml"/><Relationship Id="rId592" Type="http://schemas.openxmlformats.org/officeDocument/2006/relationships/customXml" Target="../ink/ink1391.xml"/><Relationship Id="rId606" Type="http://schemas.openxmlformats.org/officeDocument/2006/relationships/customXml" Target="../ink/ink1405.xml"/><Relationship Id="rId813" Type="http://schemas.openxmlformats.org/officeDocument/2006/relationships/customXml" Target="../ink/ink1612.xml"/><Relationship Id="rId1443" Type="http://schemas.openxmlformats.org/officeDocument/2006/relationships/customXml" Target="../ink/ink2242.xml"/><Relationship Id="rId452" Type="http://schemas.openxmlformats.org/officeDocument/2006/relationships/customXml" Target="../ink/ink1251.xml"/><Relationship Id="rId897" Type="http://schemas.openxmlformats.org/officeDocument/2006/relationships/customXml" Target="../ink/ink1696.xml"/><Relationship Id="rId1082" Type="http://schemas.openxmlformats.org/officeDocument/2006/relationships/customXml" Target="../ink/ink1881.xml"/><Relationship Id="rId1303" Type="http://schemas.openxmlformats.org/officeDocument/2006/relationships/customXml" Target="../ink/ink2102.xml"/><Relationship Id="rId1510" Type="http://schemas.openxmlformats.org/officeDocument/2006/relationships/customXml" Target="../ink/ink2309.xml"/><Relationship Id="rId105" Type="http://schemas.openxmlformats.org/officeDocument/2006/relationships/customXml" Target="../ink/ink1168.xml"/><Relationship Id="rId757" Type="http://schemas.openxmlformats.org/officeDocument/2006/relationships/customXml" Target="../ink/ink1556.xml"/><Relationship Id="rId964" Type="http://schemas.openxmlformats.org/officeDocument/2006/relationships/customXml" Target="../ink/ink1763.xml"/><Relationship Id="rId1387" Type="http://schemas.openxmlformats.org/officeDocument/2006/relationships/customXml" Target="../ink/ink2186.xml"/><Relationship Id="rId93" Type="http://schemas.openxmlformats.org/officeDocument/2006/relationships/image" Target="../media/image90.png"/><Relationship Id="rId396" Type="http://schemas.openxmlformats.org/officeDocument/2006/relationships/customXml" Target="../ink/ink1199.xml"/><Relationship Id="rId617" Type="http://schemas.openxmlformats.org/officeDocument/2006/relationships/customXml" Target="../ink/ink1416.xml"/><Relationship Id="rId824" Type="http://schemas.openxmlformats.org/officeDocument/2006/relationships/customXml" Target="../ink/ink1623.xml"/><Relationship Id="rId1247" Type="http://schemas.openxmlformats.org/officeDocument/2006/relationships/customXml" Target="../ink/ink2046.xml"/><Relationship Id="rId1454" Type="http://schemas.openxmlformats.org/officeDocument/2006/relationships/customXml" Target="../ink/ink2253.xml"/><Relationship Id="rId463" Type="http://schemas.openxmlformats.org/officeDocument/2006/relationships/customXml" Target="../ink/ink1262.xml"/><Relationship Id="rId670" Type="http://schemas.openxmlformats.org/officeDocument/2006/relationships/customXml" Target="../ink/ink1469.xml"/><Relationship Id="rId1093" Type="http://schemas.openxmlformats.org/officeDocument/2006/relationships/customXml" Target="../ink/ink1892.xml"/><Relationship Id="rId1107" Type="http://schemas.openxmlformats.org/officeDocument/2006/relationships/customXml" Target="../ink/ink1906.xml"/><Relationship Id="rId1314" Type="http://schemas.openxmlformats.org/officeDocument/2006/relationships/customXml" Target="../ink/ink2113.xml"/><Relationship Id="rId116" Type="http://schemas.openxmlformats.org/officeDocument/2006/relationships/image" Target="../media/image99.png"/><Relationship Id="rId530" Type="http://schemas.openxmlformats.org/officeDocument/2006/relationships/customXml" Target="../ink/ink1329.xml"/><Relationship Id="rId768" Type="http://schemas.openxmlformats.org/officeDocument/2006/relationships/customXml" Target="../ink/ink1567.xml"/><Relationship Id="rId975" Type="http://schemas.openxmlformats.org/officeDocument/2006/relationships/customXml" Target="../ink/ink1774.xml"/><Relationship Id="rId1160" Type="http://schemas.openxmlformats.org/officeDocument/2006/relationships/customXml" Target="../ink/ink1959.xml"/><Relationship Id="rId1398" Type="http://schemas.openxmlformats.org/officeDocument/2006/relationships/customXml" Target="../ink/ink2197.xml"/><Relationship Id="rId628" Type="http://schemas.openxmlformats.org/officeDocument/2006/relationships/customXml" Target="../ink/ink1427.xml"/><Relationship Id="rId835" Type="http://schemas.openxmlformats.org/officeDocument/2006/relationships/customXml" Target="../ink/ink1634.xml"/><Relationship Id="rId1258" Type="http://schemas.openxmlformats.org/officeDocument/2006/relationships/customXml" Target="../ink/ink2057.xml"/><Relationship Id="rId1465" Type="http://schemas.openxmlformats.org/officeDocument/2006/relationships/customXml" Target="../ink/ink2264.xml"/><Relationship Id="rId474" Type="http://schemas.openxmlformats.org/officeDocument/2006/relationships/customXml" Target="../ink/ink1273.xml"/><Relationship Id="rId1020" Type="http://schemas.openxmlformats.org/officeDocument/2006/relationships/customXml" Target="../ink/ink1819.xml"/><Relationship Id="rId1118" Type="http://schemas.openxmlformats.org/officeDocument/2006/relationships/customXml" Target="../ink/ink1917.xml"/><Relationship Id="rId1325" Type="http://schemas.openxmlformats.org/officeDocument/2006/relationships/customXml" Target="../ink/ink2124.xml"/><Relationship Id="rId127" Type="http://schemas.openxmlformats.org/officeDocument/2006/relationships/image" Target="../media/image107.png"/><Relationship Id="rId681" Type="http://schemas.openxmlformats.org/officeDocument/2006/relationships/customXml" Target="../ink/ink1480.xml"/><Relationship Id="rId779" Type="http://schemas.openxmlformats.org/officeDocument/2006/relationships/customXml" Target="../ink/ink1578.xml"/><Relationship Id="rId902" Type="http://schemas.openxmlformats.org/officeDocument/2006/relationships/customXml" Target="../ink/ink1701.xml"/><Relationship Id="rId986" Type="http://schemas.openxmlformats.org/officeDocument/2006/relationships/customXml" Target="../ink/ink1785.xml"/><Relationship Id="rId31" Type="http://schemas.openxmlformats.org/officeDocument/2006/relationships/image" Target="../media/image59.png"/><Relationship Id="rId541" Type="http://schemas.openxmlformats.org/officeDocument/2006/relationships/customXml" Target="../ink/ink1340.xml"/><Relationship Id="rId639" Type="http://schemas.openxmlformats.org/officeDocument/2006/relationships/customXml" Target="../ink/ink1438.xml"/><Relationship Id="rId1171" Type="http://schemas.openxmlformats.org/officeDocument/2006/relationships/customXml" Target="../ink/ink1970.xml"/><Relationship Id="rId1269" Type="http://schemas.openxmlformats.org/officeDocument/2006/relationships/customXml" Target="../ink/ink2068.xml"/><Relationship Id="rId1476" Type="http://schemas.openxmlformats.org/officeDocument/2006/relationships/customXml" Target="../ink/ink2275.xml"/><Relationship Id="rId401" Type="http://schemas.openxmlformats.org/officeDocument/2006/relationships/customXml" Target="../ink/ink1204.xml"/><Relationship Id="rId846" Type="http://schemas.openxmlformats.org/officeDocument/2006/relationships/customXml" Target="../ink/ink1645.xml"/><Relationship Id="rId1031" Type="http://schemas.openxmlformats.org/officeDocument/2006/relationships/customXml" Target="../ink/ink1830.xml"/><Relationship Id="rId1129" Type="http://schemas.openxmlformats.org/officeDocument/2006/relationships/customXml" Target="../ink/ink1928.xml"/><Relationship Id="rId485" Type="http://schemas.openxmlformats.org/officeDocument/2006/relationships/customXml" Target="../ink/ink1284.xml"/><Relationship Id="rId692" Type="http://schemas.openxmlformats.org/officeDocument/2006/relationships/customXml" Target="../ink/ink1491.xml"/><Relationship Id="rId706" Type="http://schemas.openxmlformats.org/officeDocument/2006/relationships/customXml" Target="../ink/ink1505.xml"/><Relationship Id="rId913" Type="http://schemas.openxmlformats.org/officeDocument/2006/relationships/customXml" Target="../ink/ink1712.xml"/><Relationship Id="rId1336" Type="http://schemas.openxmlformats.org/officeDocument/2006/relationships/customXml" Target="../ink/ink2135.xml"/><Relationship Id="rId138" Type="http://schemas.openxmlformats.org/officeDocument/2006/relationships/customXml" Target="../ink/ink1179.xml"/><Relationship Id="rId552" Type="http://schemas.openxmlformats.org/officeDocument/2006/relationships/customXml" Target="../ink/ink1351.xml"/><Relationship Id="rId997" Type="http://schemas.openxmlformats.org/officeDocument/2006/relationships/customXml" Target="../ink/ink1796.xml"/><Relationship Id="rId1182" Type="http://schemas.openxmlformats.org/officeDocument/2006/relationships/customXml" Target="../ink/ink1981.xml"/><Relationship Id="rId1403" Type="http://schemas.openxmlformats.org/officeDocument/2006/relationships/customXml" Target="../ink/ink2202.xml"/><Relationship Id="rId412" Type="http://schemas.openxmlformats.org/officeDocument/2006/relationships/customXml" Target="../ink/ink1215.xml"/><Relationship Id="rId857" Type="http://schemas.openxmlformats.org/officeDocument/2006/relationships/customXml" Target="../ink/ink1656.xml"/><Relationship Id="rId1042" Type="http://schemas.openxmlformats.org/officeDocument/2006/relationships/customXml" Target="../ink/ink1841.xml"/><Relationship Id="rId1487" Type="http://schemas.openxmlformats.org/officeDocument/2006/relationships/customXml" Target="../ink/ink2286.xml"/><Relationship Id="rId496" Type="http://schemas.openxmlformats.org/officeDocument/2006/relationships/customXml" Target="../ink/ink1295.xml"/><Relationship Id="rId717" Type="http://schemas.openxmlformats.org/officeDocument/2006/relationships/customXml" Target="../ink/ink1516.xml"/><Relationship Id="rId924" Type="http://schemas.openxmlformats.org/officeDocument/2006/relationships/customXml" Target="../ink/ink1723.xml"/><Relationship Id="rId1347" Type="http://schemas.openxmlformats.org/officeDocument/2006/relationships/customXml" Target="../ink/ink2146.xml"/><Relationship Id="rId149" Type="http://schemas.openxmlformats.org/officeDocument/2006/relationships/image" Target="../media/image118.png"/><Relationship Id="rId53" Type="http://schemas.openxmlformats.org/officeDocument/2006/relationships/image" Target="../media/image70.png"/><Relationship Id="rId563" Type="http://schemas.openxmlformats.org/officeDocument/2006/relationships/customXml" Target="../ink/ink1362.xml"/><Relationship Id="rId770" Type="http://schemas.openxmlformats.org/officeDocument/2006/relationships/customXml" Target="../ink/ink1569.xml"/><Relationship Id="rId1193" Type="http://schemas.openxmlformats.org/officeDocument/2006/relationships/customXml" Target="../ink/ink1992.xml"/><Relationship Id="rId1207" Type="http://schemas.openxmlformats.org/officeDocument/2006/relationships/customXml" Target="../ink/ink2006.xml"/><Relationship Id="rId1414" Type="http://schemas.openxmlformats.org/officeDocument/2006/relationships/customXml" Target="../ink/ink2213.xml"/><Relationship Id="rId423" Type="http://schemas.openxmlformats.org/officeDocument/2006/relationships/customXml" Target="../ink/ink1226.xml"/><Relationship Id="rId868" Type="http://schemas.openxmlformats.org/officeDocument/2006/relationships/customXml" Target="../ink/ink1667.xml"/><Relationship Id="rId1053" Type="http://schemas.openxmlformats.org/officeDocument/2006/relationships/customXml" Target="../ink/ink1852.xml"/><Relationship Id="rId1260" Type="http://schemas.openxmlformats.org/officeDocument/2006/relationships/customXml" Target="../ink/ink2059.xml"/><Relationship Id="rId1498" Type="http://schemas.openxmlformats.org/officeDocument/2006/relationships/customXml" Target="../ink/ink2297.xml"/><Relationship Id="rId630" Type="http://schemas.openxmlformats.org/officeDocument/2006/relationships/customXml" Target="../ink/ink1429.xml"/><Relationship Id="rId728" Type="http://schemas.openxmlformats.org/officeDocument/2006/relationships/customXml" Target="../ink/ink1527.xml"/><Relationship Id="rId935" Type="http://schemas.openxmlformats.org/officeDocument/2006/relationships/customXml" Target="../ink/ink1734.xml"/><Relationship Id="rId1358" Type="http://schemas.openxmlformats.org/officeDocument/2006/relationships/customXml" Target="../ink/ink2157.xml"/><Relationship Id="rId574" Type="http://schemas.openxmlformats.org/officeDocument/2006/relationships/customXml" Target="../ink/ink1373.xml"/><Relationship Id="rId1120" Type="http://schemas.openxmlformats.org/officeDocument/2006/relationships/customXml" Target="../ink/ink1919.xml"/><Relationship Id="rId1218" Type="http://schemas.openxmlformats.org/officeDocument/2006/relationships/customXml" Target="../ink/ink2017.xml"/><Relationship Id="rId1425" Type="http://schemas.openxmlformats.org/officeDocument/2006/relationships/customXml" Target="../ink/ink2224.xml"/><Relationship Id="rId781" Type="http://schemas.openxmlformats.org/officeDocument/2006/relationships/customXml" Target="../ink/ink1580.xml"/><Relationship Id="rId879" Type="http://schemas.openxmlformats.org/officeDocument/2006/relationships/customXml" Target="../ink/ink1678.xml"/><Relationship Id="rId434" Type="http://schemas.openxmlformats.org/officeDocument/2006/relationships/customXml" Target="../ink/ink1233.xml"/><Relationship Id="rId641" Type="http://schemas.openxmlformats.org/officeDocument/2006/relationships/customXml" Target="../ink/ink1440.xml"/><Relationship Id="rId739" Type="http://schemas.openxmlformats.org/officeDocument/2006/relationships/customXml" Target="../ink/ink1538.xml"/><Relationship Id="rId1064" Type="http://schemas.openxmlformats.org/officeDocument/2006/relationships/customXml" Target="../ink/ink1863.xml"/><Relationship Id="rId1271" Type="http://schemas.openxmlformats.org/officeDocument/2006/relationships/customXml" Target="../ink/ink2070.xml"/><Relationship Id="rId1369" Type="http://schemas.openxmlformats.org/officeDocument/2006/relationships/customXml" Target="../ink/ink2168.xml"/><Relationship Id="rId501" Type="http://schemas.openxmlformats.org/officeDocument/2006/relationships/customXml" Target="../ink/ink1300.xml"/><Relationship Id="rId946" Type="http://schemas.openxmlformats.org/officeDocument/2006/relationships/customXml" Target="../ink/ink1745.xml"/><Relationship Id="rId1131" Type="http://schemas.openxmlformats.org/officeDocument/2006/relationships/customXml" Target="../ink/ink1930.xml"/><Relationship Id="rId1229" Type="http://schemas.openxmlformats.org/officeDocument/2006/relationships/customXml" Target="../ink/ink2028.xml"/><Relationship Id="rId140" Type="http://schemas.openxmlformats.org/officeDocument/2006/relationships/customXml" Target="../ink/ink1180.xml"/><Relationship Id="rId75" Type="http://schemas.openxmlformats.org/officeDocument/2006/relationships/image" Target="../media/image81.png"/><Relationship Id="rId585" Type="http://schemas.openxmlformats.org/officeDocument/2006/relationships/customXml" Target="../ink/ink1384.xml"/><Relationship Id="rId792" Type="http://schemas.openxmlformats.org/officeDocument/2006/relationships/customXml" Target="../ink/ink1591.xml"/><Relationship Id="rId806" Type="http://schemas.openxmlformats.org/officeDocument/2006/relationships/customXml" Target="../ink/ink1605.xml"/><Relationship Id="rId1436" Type="http://schemas.openxmlformats.org/officeDocument/2006/relationships/customXml" Target="../ink/ink2235.xml"/><Relationship Id="rId445" Type="http://schemas.openxmlformats.org/officeDocument/2006/relationships/customXml" Target="../ink/ink1244.xml"/><Relationship Id="rId652" Type="http://schemas.openxmlformats.org/officeDocument/2006/relationships/customXml" Target="../ink/ink1451.xml"/><Relationship Id="rId1075" Type="http://schemas.openxmlformats.org/officeDocument/2006/relationships/customXml" Target="../ink/ink1874.xml"/><Relationship Id="rId1282" Type="http://schemas.openxmlformats.org/officeDocument/2006/relationships/customXml" Target="../ink/ink2081.xml"/><Relationship Id="rId1503" Type="http://schemas.openxmlformats.org/officeDocument/2006/relationships/customXml" Target="../ink/ink2302.xml"/><Relationship Id="rId512" Type="http://schemas.openxmlformats.org/officeDocument/2006/relationships/customXml" Target="../ink/ink1311.xml"/><Relationship Id="rId957" Type="http://schemas.openxmlformats.org/officeDocument/2006/relationships/customXml" Target="../ink/ink1756.xml"/><Relationship Id="rId1142" Type="http://schemas.openxmlformats.org/officeDocument/2006/relationships/customXml" Target="../ink/ink1941.xml"/><Relationship Id="rId151" Type="http://schemas.openxmlformats.org/officeDocument/2006/relationships/image" Target="../media/image119.png"/><Relationship Id="rId596" Type="http://schemas.openxmlformats.org/officeDocument/2006/relationships/customXml" Target="../ink/ink1395.xml"/><Relationship Id="rId817" Type="http://schemas.openxmlformats.org/officeDocument/2006/relationships/customXml" Target="../ink/ink1616.xml"/><Relationship Id="rId1002" Type="http://schemas.openxmlformats.org/officeDocument/2006/relationships/customXml" Target="../ink/ink1801.xml"/><Relationship Id="rId1447" Type="http://schemas.openxmlformats.org/officeDocument/2006/relationships/customXml" Target="../ink/ink2246.xml"/><Relationship Id="rId456" Type="http://schemas.openxmlformats.org/officeDocument/2006/relationships/customXml" Target="../ink/ink1255.xml"/><Relationship Id="rId663" Type="http://schemas.openxmlformats.org/officeDocument/2006/relationships/customXml" Target="../ink/ink1462.xml"/><Relationship Id="rId870" Type="http://schemas.openxmlformats.org/officeDocument/2006/relationships/customXml" Target="../ink/ink1669.xml"/><Relationship Id="rId1086" Type="http://schemas.openxmlformats.org/officeDocument/2006/relationships/customXml" Target="../ink/ink1885.xml"/><Relationship Id="rId1293" Type="http://schemas.openxmlformats.org/officeDocument/2006/relationships/customXml" Target="../ink/ink2092.xml"/><Relationship Id="rId1307" Type="http://schemas.openxmlformats.org/officeDocument/2006/relationships/customXml" Target="../ink/ink2106.xml"/><Relationship Id="rId1514" Type="http://schemas.openxmlformats.org/officeDocument/2006/relationships/image" Target="../media/image136.png"/><Relationship Id="rId109" Type="http://schemas.openxmlformats.org/officeDocument/2006/relationships/customXml" Target="../ink/ink1172.xml"/><Relationship Id="rId523" Type="http://schemas.openxmlformats.org/officeDocument/2006/relationships/customXml" Target="../ink/ink1322.xml"/><Relationship Id="rId968" Type="http://schemas.openxmlformats.org/officeDocument/2006/relationships/customXml" Target="../ink/ink1767.xml"/><Relationship Id="rId1153" Type="http://schemas.openxmlformats.org/officeDocument/2006/relationships/customXml" Target="../ink/ink1952.xml"/><Relationship Id="rId97" Type="http://schemas.openxmlformats.org/officeDocument/2006/relationships/image" Target="../media/image92.png"/><Relationship Id="rId730" Type="http://schemas.openxmlformats.org/officeDocument/2006/relationships/customXml" Target="../ink/ink1529.xml"/><Relationship Id="rId828" Type="http://schemas.openxmlformats.org/officeDocument/2006/relationships/customXml" Target="../ink/ink1627.xml"/><Relationship Id="rId1013" Type="http://schemas.openxmlformats.org/officeDocument/2006/relationships/customXml" Target="../ink/ink1812.xml"/><Relationship Id="rId1360" Type="http://schemas.openxmlformats.org/officeDocument/2006/relationships/customXml" Target="../ink/ink2159.xml"/><Relationship Id="rId1458" Type="http://schemas.openxmlformats.org/officeDocument/2006/relationships/customXml" Target="../ink/ink2257.xml"/><Relationship Id="rId162" Type="http://schemas.openxmlformats.org/officeDocument/2006/relationships/customXml" Target="../ink/ink1192.xml"/><Relationship Id="rId467" Type="http://schemas.openxmlformats.org/officeDocument/2006/relationships/customXml" Target="../ink/ink1266.xml"/><Relationship Id="rId1097" Type="http://schemas.openxmlformats.org/officeDocument/2006/relationships/customXml" Target="../ink/ink1896.xml"/><Relationship Id="rId1220" Type="http://schemas.openxmlformats.org/officeDocument/2006/relationships/customXml" Target="../ink/ink2019.xml"/><Relationship Id="rId1318" Type="http://schemas.openxmlformats.org/officeDocument/2006/relationships/customXml" Target="../ink/ink2117.xml"/><Relationship Id="rId674" Type="http://schemas.openxmlformats.org/officeDocument/2006/relationships/customXml" Target="../ink/ink1473.xml"/><Relationship Id="rId881" Type="http://schemas.openxmlformats.org/officeDocument/2006/relationships/customXml" Target="../ink/ink1680.xml"/><Relationship Id="rId979" Type="http://schemas.openxmlformats.org/officeDocument/2006/relationships/customXml" Target="../ink/ink1778.xml"/><Relationship Id="rId534" Type="http://schemas.openxmlformats.org/officeDocument/2006/relationships/customXml" Target="../ink/ink1333.xml"/><Relationship Id="rId741" Type="http://schemas.openxmlformats.org/officeDocument/2006/relationships/customXml" Target="../ink/ink1540.xml"/><Relationship Id="rId839" Type="http://schemas.openxmlformats.org/officeDocument/2006/relationships/customXml" Target="../ink/ink1638.xml"/><Relationship Id="rId1164" Type="http://schemas.openxmlformats.org/officeDocument/2006/relationships/customXml" Target="../ink/ink1963.xml"/><Relationship Id="rId1371" Type="http://schemas.openxmlformats.org/officeDocument/2006/relationships/customXml" Target="../ink/ink2170.xml"/><Relationship Id="rId1469" Type="http://schemas.openxmlformats.org/officeDocument/2006/relationships/customXml" Target="../ink/ink2268.xml"/><Relationship Id="rId601" Type="http://schemas.openxmlformats.org/officeDocument/2006/relationships/customXml" Target="../ink/ink1400.xml"/><Relationship Id="rId1024" Type="http://schemas.openxmlformats.org/officeDocument/2006/relationships/customXml" Target="../ink/ink1823.xml"/><Relationship Id="rId1231" Type="http://schemas.openxmlformats.org/officeDocument/2006/relationships/customXml" Target="../ink/ink2030.xml"/><Relationship Id="rId478" Type="http://schemas.openxmlformats.org/officeDocument/2006/relationships/customXml" Target="../ink/ink1277.xml"/><Relationship Id="rId685" Type="http://schemas.openxmlformats.org/officeDocument/2006/relationships/customXml" Target="../ink/ink1484.xml"/><Relationship Id="rId892" Type="http://schemas.openxmlformats.org/officeDocument/2006/relationships/customXml" Target="../ink/ink1691.xml"/><Relationship Id="rId906" Type="http://schemas.openxmlformats.org/officeDocument/2006/relationships/customXml" Target="../ink/ink1705.xml"/><Relationship Id="rId1329" Type="http://schemas.openxmlformats.org/officeDocument/2006/relationships/customXml" Target="../ink/ink2128.xml"/><Relationship Id="rId100" Type="http://schemas.openxmlformats.org/officeDocument/2006/relationships/customXml" Target="../ink/ink1165.xml"/><Relationship Id="rId35" Type="http://schemas.openxmlformats.org/officeDocument/2006/relationships/image" Target="../media/image61.png"/><Relationship Id="rId545" Type="http://schemas.openxmlformats.org/officeDocument/2006/relationships/customXml" Target="../ink/ink1344.xml"/><Relationship Id="rId752" Type="http://schemas.openxmlformats.org/officeDocument/2006/relationships/customXml" Target="../ink/ink1551.xml"/><Relationship Id="rId1175" Type="http://schemas.openxmlformats.org/officeDocument/2006/relationships/customXml" Target="../ink/ink1974.xml"/><Relationship Id="rId1382" Type="http://schemas.openxmlformats.org/officeDocument/2006/relationships/customXml" Target="../ink/ink2181.xml"/><Relationship Id="rId405" Type="http://schemas.openxmlformats.org/officeDocument/2006/relationships/customXml" Target="../ink/ink1208.xml"/><Relationship Id="rId612" Type="http://schemas.openxmlformats.org/officeDocument/2006/relationships/customXml" Target="../ink/ink1411.xml"/><Relationship Id="rId1035" Type="http://schemas.openxmlformats.org/officeDocument/2006/relationships/customXml" Target="../ink/ink1834.xml"/><Relationship Id="rId1242" Type="http://schemas.openxmlformats.org/officeDocument/2006/relationships/customXml" Target="../ink/ink2041.xml"/><Relationship Id="rId489" Type="http://schemas.openxmlformats.org/officeDocument/2006/relationships/customXml" Target="../ink/ink1288.xml"/><Relationship Id="rId696" Type="http://schemas.openxmlformats.org/officeDocument/2006/relationships/customXml" Target="../ink/ink1495.xml"/><Relationship Id="rId917" Type="http://schemas.openxmlformats.org/officeDocument/2006/relationships/customXml" Target="../ink/ink1716.xml"/><Relationship Id="rId1102" Type="http://schemas.openxmlformats.org/officeDocument/2006/relationships/customXml" Target="../ink/ink1901.xml"/><Relationship Id="rId556" Type="http://schemas.openxmlformats.org/officeDocument/2006/relationships/customXml" Target="../ink/ink1355.xml"/><Relationship Id="rId763" Type="http://schemas.openxmlformats.org/officeDocument/2006/relationships/customXml" Target="../ink/ink1562.xml"/><Relationship Id="rId1186" Type="http://schemas.openxmlformats.org/officeDocument/2006/relationships/customXml" Target="../ink/ink1985.xml"/><Relationship Id="rId1393" Type="http://schemas.openxmlformats.org/officeDocument/2006/relationships/customXml" Target="../ink/ink2192.xml"/><Relationship Id="rId1407" Type="http://schemas.openxmlformats.org/officeDocument/2006/relationships/customXml" Target="../ink/ink2206.xml"/><Relationship Id="rId111" Type="http://schemas.openxmlformats.org/officeDocument/2006/relationships/customXml" Target="../ink/ink1173.xml"/><Relationship Id="rId416" Type="http://schemas.openxmlformats.org/officeDocument/2006/relationships/customXml" Target="../ink/ink1219.xml"/><Relationship Id="rId970" Type="http://schemas.openxmlformats.org/officeDocument/2006/relationships/customXml" Target="../ink/ink1769.xml"/><Relationship Id="rId1046" Type="http://schemas.openxmlformats.org/officeDocument/2006/relationships/customXml" Target="../ink/ink1845.xml"/><Relationship Id="rId1253" Type="http://schemas.openxmlformats.org/officeDocument/2006/relationships/customXml" Target="../ink/ink2052.xml"/><Relationship Id="rId623" Type="http://schemas.openxmlformats.org/officeDocument/2006/relationships/customXml" Target="../ink/ink1422.xml"/><Relationship Id="rId830" Type="http://schemas.openxmlformats.org/officeDocument/2006/relationships/customXml" Target="../ink/ink1629.xml"/><Relationship Id="rId928" Type="http://schemas.openxmlformats.org/officeDocument/2006/relationships/customXml" Target="../ink/ink1727.xml"/><Relationship Id="rId1460" Type="http://schemas.openxmlformats.org/officeDocument/2006/relationships/customXml" Target="../ink/ink2259.xml"/><Relationship Id="rId57" Type="http://schemas.openxmlformats.org/officeDocument/2006/relationships/image" Target="../media/image72.png"/><Relationship Id="rId567" Type="http://schemas.openxmlformats.org/officeDocument/2006/relationships/customXml" Target="../ink/ink1366.xml"/><Relationship Id="rId1113" Type="http://schemas.openxmlformats.org/officeDocument/2006/relationships/customXml" Target="../ink/ink1912.xml"/><Relationship Id="rId1197" Type="http://schemas.openxmlformats.org/officeDocument/2006/relationships/customXml" Target="../ink/ink1996.xml"/><Relationship Id="rId1320" Type="http://schemas.openxmlformats.org/officeDocument/2006/relationships/customXml" Target="../ink/ink2119.xml"/><Relationship Id="rId1418" Type="http://schemas.openxmlformats.org/officeDocument/2006/relationships/customXml" Target="../ink/ink2217.xml"/><Relationship Id="rId774" Type="http://schemas.openxmlformats.org/officeDocument/2006/relationships/customXml" Target="../ink/ink1573.xml"/><Relationship Id="rId981" Type="http://schemas.openxmlformats.org/officeDocument/2006/relationships/customXml" Target="../ink/ink1780.xml"/><Relationship Id="rId1057" Type="http://schemas.openxmlformats.org/officeDocument/2006/relationships/customXml" Target="../ink/ink1856.xml"/><Relationship Id="rId427" Type="http://schemas.openxmlformats.org/officeDocument/2006/relationships/customXml" Target="../ink/ink1228.xml"/><Relationship Id="rId634" Type="http://schemas.openxmlformats.org/officeDocument/2006/relationships/customXml" Target="../ink/ink1433.xml"/><Relationship Id="rId841" Type="http://schemas.openxmlformats.org/officeDocument/2006/relationships/customXml" Target="../ink/ink1640.xml"/><Relationship Id="rId1264" Type="http://schemas.openxmlformats.org/officeDocument/2006/relationships/customXml" Target="../ink/ink2063.xml"/><Relationship Id="rId1471" Type="http://schemas.openxmlformats.org/officeDocument/2006/relationships/customXml" Target="../ink/ink2270.xml"/><Relationship Id="rId480" Type="http://schemas.openxmlformats.org/officeDocument/2006/relationships/customXml" Target="../ink/ink1279.xml"/><Relationship Id="rId701" Type="http://schemas.openxmlformats.org/officeDocument/2006/relationships/customXml" Target="../ink/ink1500.xml"/><Relationship Id="rId939" Type="http://schemas.openxmlformats.org/officeDocument/2006/relationships/customXml" Target="../ink/ink1738.xml"/><Relationship Id="rId1124" Type="http://schemas.openxmlformats.org/officeDocument/2006/relationships/customXml" Target="../ink/ink1923.xml"/><Relationship Id="rId1331" Type="http://schemas.openxmlformats.org/officeDocument/2006/relationships/customXml" Target="../ink/ink2130.xml"/><Relationship Id="rId133" Type="http://schemas.openxmlformats.org/officeDocument/2006/relationships/image" Target="../media/image110.png"/><Relationship Id="rId578" Type="http://schemas.openxmlformats.org/officeDocument/2006/relationships/customXml" Target="../ink/ink1377.xml"/><Relationship Id="rId785" Type="http://schemas.openxmlformats.org/officeDocument/2006/relationships/customXml" Target="../ink/ink1584.xml"/><Relationship Id="rId992" Type="http://schemas.openxmlformats.org/officeDocument/2006/relationships/customXml" Target="../ink/ink1791.xml"/><Relationship Id="rId1429" Type="http://schemas.openxmlformats.org/officeDocument/2006/relationships/customXml" Target="../ink/ink2228.xml"/><Relationship Id="rId438" Type="http://schemas.openxmlformats.org/officeDocument/2006/relationships/customXml" Target="../ink/ink1237.xml"/><Relationship Id="rId645" Type="http://schemas.openxmlformats.org/officeDocument/2006/relationships/customXml" Target="../ink/ink1444.xml"/><Relationship Id="rId852" Type="http://schemas.openxmlformats.org/officeDocument/2006/relationships/customXml" Target="../ink/ink1651.xml"/><Relationship Id="rId1068" Type="http://schemas.openxmlformats.org/officeDocument/2006/relationships/customXml" Target="../ink/ink1867.xml"/><Relationship Id="rId1275" Type="http://schemas.openxmlformats.org/officeDocument/2006/relationships/customXml" Target="../ink/ink2074.xml"/><Relationship Id="rId1482" Type="http://schemas.openxmlformats.org/officeDocument/2006/relationships/customXml" Target="../ink/ink2281.xml"/><Relationship Id="rId491" Type="http://schemas.openxmlformats.org/officeDocument/2006/relationships/customXml" Target="../ink/ink1290.xml"/><Relationship Id="rId505" Type="http://schemas.openxmlformats.org/officeDocument/2006/relationships/customXml" Target="../ink/ink1304.xml"/><Relationship Id="rId712" Type="http://schemas.openxmlformats.org/officeDocument/2006/relationships/customXml" Target="../ink/ink1511.xml"/><Relationship Id="rId1135" Type="http://schemas.openxmlformats.org/officeDocument/2006/relationships/customXml" Target="../ink/ink1934.xml"/><Relationship Id="rId1342" Type="http://schemas.openxmlformats.org/officeDocument/2006/relationships/customXml" Target="../ink/ink2141.xml"/><Relationship Id="rId144" Type="http://schemas.openxmlformats.org/officeDocument/2006/relationships/customXml" Target="../ink/ink1182.xml"/><Relationship Id="rId79" Type="http://schemas.openxmlformats.org/officeDocument/2006/relationships/image" Target="../media/image83.png"/><Relationship Id="rId589" Type="http://schemas.openxmlformats.org/officeDocument/2006/relationships/customXml" Target="../ink/ink1388.xml"/><Relationship Id="rId796" Type="http://schemas.openxmlformats.org/officeDocument/2006/relationships/customXml" Target="../ink/ink1595.xml"/><Relationship Id="rId1202" Type="http://schemas.openxmlformats.org/officeDocument/2006/relationships/customXml" Target="../ink/ink2001.xml"/><Relationship Id="rId449" Type="http://schemas.openxmlformats.org/officeDocument/2006/relationships/customXml" Target="../ink/ink1248.xml"/><Relationship Id="rId656" Type="http://schemas.openxmlformats.org/officeDocument/2006/relationships/customXml" Target="../ink/ink1455.xml"/><Relationship Id="rId863" Type="http://schemas.openxmlformats.org/officeDocument/2006/relationships/customXml" Target="../ink/ink1662.xml"/><Relationship Id="rId1079" Type="http://schemas.openxmlformats.org/officeDocument/2006/relationships/customXml" Target="../ink/ink1878.xml"/><Relationship Id="rId1286" Type="http://schemas.openxmlformats.org/officeDocument/2006/relationships/customXml" Target="../ink/ink2085.xml"/><Relationship Id="rId1493" Type="http://schemas.openxmlformats.org/officeDocument/2006/relationships/customXml" Target="../ink/ink2292.xml"/><Relationship Id="rId1507" Type="http://schemas.openxmlformats.org/officeDocument/2006/relationships/customXml" Target="../ink/ink2306.xml"/><Relationship Id="rId211" Type="http://schemas.openxmlformats.org/officeDocument/2006/relationships/image" Target="../media/image130.png"/><Relationship Id="rId516" Type="http://schemas.openxmlformats.org/officeDocument/2006/relationships/customXml" Target="../ink/ink1315.xml"/><Relationship Id="rId1146" Type="http://schemas.openxmlformats.org/officeDocument/2006/relationships/customXml" Target="../ink/ink1945.xml"/><Relationship Id="rId723" Type="http://schemas.openxmlformats.org/officeDocument/2006/relationships/customXml" Target="../ink/ink1522.xml"/><Relationship Id="rId930" Type="http://schemas.openxmlformats.org/officeDocument/2006/relationships/customXml" Target="../ink/ink1729.xml"/><Relationship Id="rId1006" Type="http://schemas.openxmlformats.org/officeDocument/2006/relationships/customXml" Target="../ink/ink1805.xml"/><Relationship Id="rId1353" Type="http://schemas.openxmlformats.org/officeDocument/2006/relationships/customXml" Target="../ink/ink2152.xml"/><Relationship Id="rId155" Type="http://schemas.openxmlformats.org/officeDocument/2006/relationships/image" Target="../media/image101.png"/><Relationship Id="rId1213" Type="http://schemas.openxmlformats.org/officeDocument/2006/relationships/customXml" Target="../ink/ink2012.xml"/><Relationship Id="rId1297" Type="http://schemas.openxmlformats.org/officeDocument/2006/relationships/customXml" Target="../ink/ink2096.xml"/><Relationship Id="rId1420" Type="http://schemas.openxmlformats.org/officeDocument/2006/relationships/customXml" Target="../ink/ink2219.xml"/><Relationship Id="rId667" Type="http://schemas.openxmlformats.org/officeDocument/2006/relationships/customXml" Target="../ink/ink1466.xml"/><Relationship Id="rId874" Type="http://schemas.openxmlformats.org/officeDocument/2006/relationships/customXml" Target="../ink/ink1673.xml"/><Relationship Id="rId527" Type="http://schemas.openxmlformats.org/officeDocument/2006/relationships/customXml" Target="../ink/ink1326.xml"/><Relationship Id="rId734" Type="http://schemas.openxmlformats.org/officeDocument/2006/relationships/customXml" Target="../ink/ink1533.xml"/><Relationship Id="rId941" Type="http://schemas.openxmlformats.org/officeDocument/2006/relationships/customXml" Target="../ink/ink1740.xml"/><Relationship Id="rId1157" Type="http://schemas.openxmlformats.org/officeDocument/2006/relationships/customXml" Target="../ink/ink1956.xml"/><Relationship Id="rId1364" Type="http://schemas.openxmlformats.org/officeDocument/2006/relationships/customXml" Target="../ink/ink2163.xml"/><Relationship Id="rId166" Type="http://schemas.openxmlformats.org/officeDocument/2006/relationships/customXml" Target="../ink/ink1196.xml"/><Relationship Id="rId580" Type="http://schemas.openxmlformats.org/officeDocument/2006/relationships/customXml" Target="../ink/ink1379.xml"/><Relationship Id="rId801" Type="http://schemas.openxmlformats.org/officeDocument/2006/relationships/customXml" Target="../ink/ink1600.xml"/><Relationship Id="rId1017" Type="http://schemas.openxmlformats.org/officeDocument/2006/relationships/customXml" Target="../ink/ink1816.xml"/><Relationship Id="rId1224" Type="http://schemas.openxmlformats.org/officeDocument/2006/relationships/customXml" Target="../ink/ink2023.xml"/><Relationship Id="rId1431" Type="http://schemas.openxmlformats.org/officeDocument/2006/relationships/customXml" Target="../ink/ink2230.xml"/><Relationship Id="rId1" Type="http://schemas.openxmlformats.org/officeDocument/2006/relationships/slideLayout" Target="../slideLayouts/slideLayout6.xml"/><Relationship Id="rId440" Type="http://schemas.openxmlformats.org/officeDocument/2006/relationships/customXml" Target="../ink/ink1239.xml"/><Relationship Id="rId678" Type="http://schemas.openxmlformats.org/officeDocument/2006/relationships/customXml" Target="../ink/ink1477.xml"/><Relationship Id="rId885" Type="http://schemas.openxmlformats.org/officeDocument/2006/relationships/customXml" Target="../ink/ink1684.xml"/><Relationship Id="rId1070" Type="http://schemas.openxmlformats.org/officeDocument/2006/relationships/customXml" Target="../ink/ink1869.xml"/><Relationship Id="rId538" Type="http://schemas.openxmlformats.org/officeDocument/2006/relationships/customXml" Target="../ink/ink1337.xml"/><Relationship Id="rId745" Type="http://schemas.openxmlformats.org/officeDocument/2006/relationships/customXml" Target="../ink/ink1544.xml"/><Relationship Id="rId952" Type="http://schemas.openxmlformats.org/officeDocument/2006/relationships/customXml" Target="../ink/ink1751.xml"/><Relationship Id="rId1168" Type="http://schemas.openxmlformats.org/officeDocument/2006/relationships/customXml" Target="../ink/ink1967.xml"/><Relationship Id="rId1375" Type="http://schemas.openxmlformats.org/officeDocument/2006/relationships/customXml" Target="../ink/ink2174.xml"/><Relationship Id="rId81" Type="http://schemas.openxmlformats.org/officeDocument/2006/relationships/image" Target="../media/image84.png"/><Relationship Id="rId591" Type="http://schemas.openxmlformats.org/officeDocument/2006/relationships/customXml" Target="../ink/ink1390.xml"/><Relationship Id="rId605" Type="http://schemas.openxmlformats.org/officeDocument/2006/relationships/customXml" Target="../ink/ink1404.xml"/><Relationship Id="rId812" Type="http://schemas.openxmlformats.org/officeDocument/2006/relationships/customXml" Target="../ink/ink1611.xml"/><Relationship Id="rId1028" Type="http://schemas.openxmlformats.org/officeDocument/2006/relationships/customXml" Target="../ink/ink1827.xml"/><Relationship Id="rId1235" Type="http://schemas.openxmlformats.org/officeDocument/2006/relationships/customXml" Target="../ink/ink2034.xml"/><Relationship Id="rId1442" Type="http://schemas.openxmlformats.org/officeDocument/2006/relationships/customXml" Target="../ink/ink2241.xml"/><Relationship Id="rId689" Type="http://schemas.openxmlformats.org/officeDocument/2006/relationships/customXml" Target="../ink/ink1488.xml"/><Relationship Id="rId896" Type="http://schemas.openxmlformats.org/officeDocument/2006/relationships/customXml" Target="../ink/ink1695.xml"/><Relationship Id="rId1081" Type="http://schemas.openxmlformats.org/officeDocument/2006/relationships/customXml" Target="../ink/ink1880.xml"/><Relationship Id="rId1302" Type="http://schemas.openxmlformats.org/officeDocument/2006/relationships/customXml" Target="../ink/ink2101.xml"/><Relationship Id="rId39" Type="http://schemas.openxmlformats.org/officeDocument/2006/relationships/image" Target="../media/image63.png"/><Relationship Id="rId451" Type="http://schemas.openxmlformats.org/officeDocument/2006/relationships/customXml" Target="../ink/ink1250.xml"/><Relationship Id="rId549" Type="http://schemas.openxmlformats.org/officeDocument/2006/relationships/customXml" Target="../ink/ink1348.xml"/><Relationship Id="rId756" Type="http://schemas.openxmlformats.org/officeDocument/2006/relationships/customXml" Target="../ink/ink1555.xml"/><Relationship Id="rId1179" Type="http://schemas.openxmlformats.org/officeDocument/2006/relationships/customXml" Target="../ink/ink1978.xml"/><Relationship Id="rId1386" Type="http://schemas.openxmlformats.org/officeDocument/2006/relationships/customXml" Target="../ink/ink2185.xml"/><Relationship Id="rId104" Type="http://schemas.openxmlformats.org/officeDocument/2006/relationships/customXml" Target="../ink/ink1167.xml"/><Relationship Id="rId395" Type="http://schemas.openxmlformats.org/officeDocument/2006/relationships/customXml" Target="../ink/ink1198.xml"/><Relationship Id="rId409" Type="http://schemas.openxmlformats.org/officeDocument/2006/relationships/customXml" Target="../ink/ink1212.xml"/><Relationship Id="rId963" Type="http://schemas.openxmlformats.org/officeDocument/2006/relationships/customXml" Target="../ink/ink1762.xml"/><Relationship Id="rId1039" Type="http://schemas.openxmlformats.org/officeDocument/2006/relationships/customXml" Target="../ink/ink1838.xml"/><Relationship Id="rId1246" Type="http://schemas.openxmlformats.org/officeDocument/2006/relationships/customXml" Target="../ink/ink2045.xml"/><Relationship Id="rId92" Type="http://schemas.openxmlformats.org/officeDocument/2006/relationships/customXml" Target="../ink/ink1161.xml"/><Relationship Id="rId616" Type="http://schemas.openxmlformats.org/officeDocument/2006/relationships/customXml" Target="../ink/ink1415.xml"/><Relationship Id="rId823" Type="http://schemas.openxmlformats.org/officeDocument/2006/relationships/customXml" Target="../ink/ink1622.xml"/><Relationship Id="rId1453" Type="http://schemas.openxmlformats.org/officeDocument/2006/relationships/customXml" Target="../ink/ink2252.xml"/><Relationship Id="rId462" Type="http://schemas.openxmlformats.org/officeDocument/2006/relationships/customXml" Target="../ink/ink1261.xml"/><Relationship Id="rId1092" Type="http://schemas.openxmlformats.org/officeDocument/2006/relationships/customXml" Target="../ink/ink1891.xml"/><Relationship Id="rId1106" Type="http://schemas.openxmlformats.org/officeDocument/2006/relationships/customXml" Target="../ink/ink1905.xml"/><Relationship Id="rId1313" Type="http://schemas.openxmlformats.org/officeDocument/2006/relationships/customXml" Target="../ink/ink2112.xml"/><Relationship Id="rId1397" Type="http://schemas.openxmlformats.org/officeDocument/2006/relationships/customXml" Target="../ink/ink2196.xml"/><Relationship Id="rId115" Type="http://schemas.openxmlformats.org/officeDocument/2006/relationships/customXml" Target="../ink/ink1175.xml"/><Relationship Id="rId767" Type="http://schemas.openxmlformats.org/officeDocument/2006/relationships/customXml" Target="../ink/ink1566.xml"/><Relationship Id="rId974" Type="http://schemas.openxmlformats.org/officeDocument/2006/relationships/customXml" Target="../ink/ink1773.xml"/><Relationship Id="rId627" Type="http://schemas.openxmlformats.org/officeDocument/2006/relationships/customXml" Target="../ink/ink1426.xml"/><Relationship Id="rId834" Type="http://schemas.openxmlformats.org/officeDocument/2006/relationships/customXml" Target="../ink/ink1633.xml"/><Relationship Id="rId1257" Type="http://schemas.openxmlformats.org/officeDocument/2006/relationships/customXml" Target="../ink/ink2056.xml"/><Relationship Id="rId1464" Type="http://schemas.openxmlformats.org/officeDocument/2006/relationships/customXml" Target="../ink/ink2263.xml"/><Relationship Id="rId473" Type="http://schemas.openxmlformats.org/officeDocument/2006/relationships/customXml" Target="../ink/ink1272.xml"/><Relationship Id="rId680" Type="http://schemas.openxmlformats.org/officeDocument/2006/relationships/customXml" Target="../ink/ink1479.xml"/><Relationship Id="rId901" Type="http://schemas.openxmlformats.org/officeDocument/2006/relationships/customXml" Target="../ink/ink1700.xml"/><Relationship Id="rId1117" Type="http://schemas.openxmlformats.org/officeDocument/2006/relationships/customXml" Target="../ink/ink1916.xml"/><Relationship Id="rId1324" Type="http://schemas.openxmlformats.org/officeDocument/2006/relationships/customXml" Target="../ink/ink2123.xml"/><Relationship Id="rId540" Type="http://schemas.openxmlformats.org/officeDocument/2006/relationships/customXml" Target="../ink/ink1339.xml"/><Relationship Id="rId778" Type="http://schemas.openxmlformats.org/officeDocument/2006/relationships/customXml" Target="../ink/ink1577.xml"/><Relationship Id="rId985" Type="http://schemas.openxmlformats.org/officeDocument/2006/relationships/customXml" Target="../ink/ink1784.xml"/><Relationship Id="rId1170" Type="http://schemas.openxmlformats.org/officeDocument/2006/relationships/customXml" Target="../ink/ink1969.xml"/><Relationship Id="rId638" Type="http://schemas.openxmlformats.org/officeDocument/2006/relationships/customXml" Target="../ink/ink1437.xml"/><Relationship Id="rId845" Type="http://schemas.openxmlformats.org/officeDocument/2006/relationships/customXml" Target="../ink/ink1644.xml"/><Relationship Id="rId1030" Type="http://schemas.openxmlformats.org/officeDocument/2006/relationships/customXml" Target="../ink/ink1829.xml"/><Relationship Id="rId1268" Type="http://schemas.openxmlformats.org/officeDocument/2006/relationships/customXml" Target="../ink/ink2067.xml"/><Relationship Id="rId1475" Type="http://schemas.openxmlformats.org/officeDocument/2006/relationships/customXml" Target="../ink/ink2274.xml"/><Relationship Id="rId400" Type="http://schemas.openxmlformats.org/officeDocument/2006/relationships/customXml" Target="../ink/ink1203.xml"/><Relationship Id="rId484" Type="http://schemas.openxmlformats.org/officeDocument/2006/relationships/customXml" Target="../ink/ink1283.xml"/><Relationship Id="rId705" Type="http://schemas.openxmlformats.org/officeDocument/2006/relationships/customXml" Target="../ink/ink1504.xml"/><Relationship Id="rId1128" Type="http://schemas.openxmlformats.org/officeDocument/2006/relationships/customXml" Target="../ink/ink1927.xml"/><Relationship Id="rId1335" Type="http://schemas.openxmlformats.org/officeDocument/2006/relationships/customXml" Target="../ink/ink2134.xml"/><Relationship Id="rId137" Type="http://schemas.openxmlformats.org/officeDocument/2006/relationships/image" Target="../media/image112.png"/><Relationship Id="rId691" Type="http://schemas.openxmlformats.org/officeDocument/2006/relationships/customXml" Target="../ink/ink1490.xml"/><Relationship Id="rId789" Type="http://schemas.openxmlformats.org/officeDocument/2006/relationships/customXml" Target="../ink/ink1588.xml"/><Relationship Id="rId912" Type="http://schemas.openxmlformats.org/officeDocument/2006/relationships/customXml" Target="../ink/ink1711.xml"/><Relationship Id="rId996" Type="http://schemas.openxmlformats.org/officeDocument/2006/relationships/customXml" Target="../ink/ink1795.xml"/><Relationship Id="rId41" Type="http://schemas.openxmlformats.org/officeDocument/2006/relationships/image" Target="../media/image64.png"/><Relationship Id="rId551" Type="http://schemas.openxmlformats.org/officeDocument/2006/relationships/customXml" Target="../ink/ink1350.xml"/><Relationship Id="rId649" Type="http://schemas.openxmlformats.org/officeDocument/2006/relationships/customXml" Target="../ink/ink1448.xml"/><Relationship Id="rId856" Type="http://schemas.openxmlformats.org/officeDocument/2006/relationships/customXml" Target="../ink/ink1655.xml"/><Relationship Id="rId1181" Type="http://schemas.openxmlformats.org/officeDocument/2006/relationships/customXml" Target="../ink/ink1980.xml"/><Relationship Id="rId1279" Type="http://schemas.openxmlformats.org/officeDocument/2006/relationships/customXml" Target="../ink/ink2078.xml"/><Relationship Id="rId1402" Type="http://schemas.openxmlformats.org/officeDocument/2006/relationships/customXml" Target="../ink/ink2201.xml"/><Relationship Id="rId1486" Type="http://schemas.openxmlformats.org/officeDocument/2006/relationships/customXml" Target="../ink/ink2285.xml"/><Relationship Id="rId411" Type="http://schemas.openxmlformats.org/officeDocument/2006/relationships/customXml" Target="../ink/ink1214.xml"/><Relationship Id="rId509" Type="http://schemas.openxmlformats.org/officeDocument/2006/relationships/customXml" Target="../ink/ink1308.xml"/><Relationship Id="rId1041" Type="http://schemas.openxmlformats.org/officeDocument/2006/relationships/customXml" Target="../ink/ink1840.xml"/><Relationship Id="rId1139" Type="http://schemas.openxmlformats.org/officeDocument/2006/relationships/customXml" Target="../ink/ink1938.xml"/><Relationship Id="rId1346" Type="http://schemas.openxmlformats.org/officeDocument/2006/relationships/customXml" Target="../ink/ink2145.xml"/><Relationship Id="rId495" Type="http://schemas.openxmlformats.org/officeDocument/2006/relationships/customXml" Target="../ink/ink1294.xml"/><Relationship Id="rId716" Type="http://schemas.openxmlformats.org/officeDocument/2006/relationships/customXml" Target="../ink/ink1515.xml"/><Relationship Id="rId923" Type="http://schemas.openxmlformats.org/officeDocument/2006/relationships/customXml" Target="../ink/ink1722.xml"/><Relationship Id="rId148" Type="http://schemas.openxmlformats.org/officeDocument/2006/relationships/customXml" Target="../ink/ink1184.xml"/><Relationship Id="rId562" Type="http://schemas.openxmlformats.org/officeDocument/2006/relationships/customXml" Target="../ink/ink1361.xml"/><Relationship Id="rId1192" Type="http://schemas.openxmlformats.org/officeDocument/2006/relationships/customXml" Target="../ink/ink1991.xml"/><Relationship Id="rId1206" Type="http://schemas.openxmlformats.org/officeDocument/2006/relationships/customXml" Target="../ink/ink2005.xml"/><Relationship Id="rId1413" Type="http://schemas.openxmlformats.org/officeDocument/2006/relationships/customXml" Target="../ink/ink2212.xml"/><Relationship Id="rId422" Type="http://schemas.openxmlformats.org/officeDocument/2006/relationships/customXml" Target="../ink/ink1225.xml"/><Relationship Id="rId867" Type="http://schemas.openxmlformats.org/officeDocument/2006/relationships/customXml" Target="../ink/ink1666.xml"/><Relationship Id="rId1052" Type="http://schemas.openxmlformats.org/officeDocument/2006/relationships/customXml" Target="../ink/ink1851.xml"/><Relationship Id="rId1497" Type="http://schemas.openxmlformats.org/officeDocument/2006/relationships/customXml" Target="../ink/ink2296.xml"/><Relationship Id="rId727" Type="http://schemas.openxmlformats.org/officeDocument/2006/relationships/customXml" Target="../ink/ink1526.xml"/><Relationship Id="rId934" Type="http://schemas.openxmlformats.org/officeDocument/2006/relationships/customXml" Target="../ink/ink1733.xml"/><Relationship Id="rId1357" Type="http://schemas.openxmlformats.org/officeDocument/2006/relationships/customXml" Target="../ink/ink2156.xml"/><Relationship Id="rId159" Type="http://schemas.openxmlformats.org/officeDocument/2006/relationships/image" Target="../media/image103.png"/><Relationship Id="rId573" Type="http://schemas.openxmlformats.org/officeDocument/2006/relationships/customXml" Target="../ink/ink1372.xml"/><Relationship Id="rId780" Type="http://schemas.openxmlformats.org/officeDocument/2006/relationships/customXml" Target="../ink/ink1579.xml"/><Relationship Id="rId1217" Type="http://schemas.openxmlformats.org/officeDocument/2006/relationships/customXml" Target="../ink/ink2016.xml"/><Relationship Id="rId1424" Type="http://schemas.openxmlformats.org/officeDocument/2006/relationships/customXml" Target="../ink/ink2223.xml"/><Relationship Id="rId433" Type="http://schemas.openxmlformats.org/officeDocument/2006/relationships/customXml" Target="../ink/ink1232.xml"/><Relationship Id="rId878" Type="http://schemas.openxmlformats.org/officeDocument/2006/relationships/customXml" Target="../ink/ink1677.xml"/><Relationship Id="rId1063" Type="http://schemas.openxmlformats.org/officeDocument/2006/relationships/customXml" Target="../ink/ink1862.xml"/><Relationship Id="rId1270" Type="http://schemas.openxmlformats.org/officeDocument/2006/relationships/customXml" Target="../ink/ink2069.xml"/><Relationship Id="rId640" Type="http://schemas.openxmlformats.org/officeDocument/2006/relationships/customXml" Target="../ink/ink1439.xml"/><Relationship Id="rId738" Type="http://schemas.openxmlformats.org/officeDocument/2006/relationships/customXml" Target="../ink/ink1537.xml"/><Relationship Id="rId945" Type="http://schemas.openxmlformats.org/officeDocument/2006/relationships/customXml" Target="../ink/ink1744.xml"/><Relationship Id="rId1368" Type="http://schemas.openxmlformats.org/officeDocument/2006/relationships/customXml" Target="../ink/ink2167.xml"/><Relationship Id="rId500" Type="http://schemas.openxmlformats.org/officeDocument/2006/relationships/customXml" Target="../ink/ink1299.xml"/><Relationship Id="rId584" Type="http://schemas.openxmlformats.org/officeDocument/2006/relationships/customXml" Target="../ink/ink1383.xml"/><Relationship Id="rId805" Type="http://schemas.openxmlformats.org/officeDocument/2006/relationships/customXml" Target="../ink/ink1604.xml"/><Relationship Id="rId1130" Type="http://schemas.openxmlformats.org/officeDocument/2006/relationships/customXml" Target="../ink/ink1929.xml"/><Relationship Id="rId1228" Type="http://schemas.openxmlformats.org/officeDocument/2006/relationships/customXml" Target="../ink/ink2027.xml"/><Relationship Id="rId1435" Type="http://schemas.openxmlformats.org/officeDocument/2006/relationships/customXml" Target="../ink/ink2234.xml"/><Relationship Id="rId791" Type="http://schemas.openxmlformats.org/officeDocument/2006/relationships/customXml" Target="../ink/ink1590.xml"/><Relationship Id="rId889" Type="http://schemas.openxmlformats.org/officeDocument/2006/relationships/customXml" Target="../ink/ink1688.xml"/><Relationship Id="rId1074" Type="http://schemas.openxmlformats.org/officeDocument/2006/relationships/customXml" Target="../ink/ink1873.xml"/><Relationship Id="rId444" Type="http://schemas.openxmlformats.org/officeDocument/2006/relationships/customXml" Target="../ink/ink1243.xml"/><Relationship Id="rId651" Type="http://schemas.openxmlformats.org/officeDocument/2006/relationships/customXml" Target="../ink/ink1450.xml"/><Relationship Id="rId749" Type="http://schemas.openxmlformats.org/officeDocument/2006/relationships/customXml" Target="../ink/ink1548.xml"/><Relationship Id="rId1281" Type="http://schemas.openxmlformats.org/officeDocument/2006/relationships/customXml" Target="../ink/ink2080.xml"/><Relationship Id="rId1379" Type="http://schemas.openxmlformats.org/officeDocument/2006/relationships/customXml" Target="../ink/ink2178.xml"/><Relationship Id="rId1502" Type="http://schemas.openxmlformats.org/officeDocument/2006/relationships/customXml" Target="../ink/ink2301.xml"/><Relationship Id="rId511" Type="http://schemas.openxmlformats.org/officeDocument/2006/relationships/customXml" Target="../ink/ink1310.xml"/><Relationship Id="rId609" Type="http://schemas.openxmlformats.org/officeDocument/2006/relationships/customXml" Target="../ink/ink1408.xml"/><Relationship Id="rId956" Type="http://schemas.openxmlformats.org/officeDocument/2006/relationships/customXml" Target="../ink/ink1755.xml"/><Relationship Id="rId1141" Type="http://schemas.openxmlformats.org/officeDocument/2006/relationships/customXml" Target="../ink/ink1940.xml"/><Relationship Id="rId1239" Type="http://schemas.openxmlformats.org/officeDocument/2006/relationships/customXml" Target="../ink/ink2038.xml"/><Relationship Id="rId150" Type="http://schemas.openxmlformats.org/officeDocument/2006/relationships/customXml" Target="../ink/ink1185.xml"/><Relationship Id="rId85" Type="http://schemas.openxmlformats.org/officeDocument/2006/relationships/image" Target="../media/image86.png"/><Relationship Id="rId595" Type="http://schemas.openxmlformats.org/officeDocument/2006/relationships/customXml" Target="../ink/ink1394.xml"/><Relationship Id="rId816" Type="http://schemas.openxmlformats.org/officeDocument/2006/relationships/customXml" Target="../ink/ink1615.xml"/><Relationship Id="rId1001" Type="http://schemas.openxmlformats.org/officeDocument/2006/relationships/customXml" Target="../ink/ink1800.xml"/><Relationship Id="rId1446" Type="http://schemas.openxmlformats.org/officeDocument/2006/relationships/customXml" Target="../ink/ink2245.xml"/><Relationship Id="rId455" Type="http://schemas.openxmlformats.org/officeDocument/2006/relationships/customXml" Target="../ink/ink1254.xml"/><Relationship Id="rId662" Type="http://schemas.openxmlformats.org/officeDocument/2006/relationships/customXml" Target="../ink/ink1461.xml"/><Relationship Id="rId1085" Type="http://schemas.openxmlformats.org/officeDocument/2006/relationships/customXml" Target="../ink/ink1884.xml"/><Relationship Id="rId1292" Type="http://schemas.openxmlformats.org/officeDocument/2006/relationships/customXml" Target="../ink/ink2091.xml"/><Relationship Id="rId1306" Type="http://schemas.openxmlformats.org/officeDocument/2006/relationships/customXml" Target="../ink/ink2105.xml"/><Relationship Id="rId1513" Type="http://schemas.openxmlformats.org/officeDocument/2006/relationships/image" Target="../media/image2.png"/><Relationship Id="rId108" Type="http://schemas.openxmlformats.org/officeDocument/2006/relationships/customXml" Target="../ink/ink1171.xml"/><Relationship Id="rId522" Type="http://schemas.openxmlformats.org/officeDocument/2006/relationships/customXml" Target="../ink/ink1321.xml"/><Relationship Id="rId967" Type="http://schemas.openxmlformats.org/officeDocument/2006/relationships/customXml" Target="../ink/ink1766.xml"/><Relationship Id="rId1152" Type="http://schemas.openxmlformats.org/officeDocument/2006/relationships/customXml" Target="../ink/ink1951.xml"/><Relationship Id="rId96" Type="http://schemas.openxmlformats.org/officeDocument/2006/relationships/customXml" Target="../ink/ink1163.xml"/><Relationship Id="rId161" Type="http://schemas.openxmlformats.org/officeDocument/2006/relationships/customXml" Target="../ink/ink1191.xml"/><Relationship Id="rId399" Type="http://schemas.openxmlformats.org/officeDocument/2006/relationships/customXml" Target="../ink/ink1202.xml"/><Relationship Id="rId827" Type="http://schemas.openxmlformats.org/officeDocument/2006/relationships/customXml" Target="../ink/ink1626.xml"/><Relationship Id="rId1012" Type="http://schemas.openxmlformats.org/officeDocument/2006/relationships/customXml" Target="../ink/ink1811.xml"/><Relationship Id="rId1457" Type="http://schemas.openxmlformats.org/officeDocument/2006/relationships/customXml" Target="../ink/ink2256.xml"/><Relationship Id="rId466" Type="http://schemas.openxmlformats.org/officeDocument/2006/relationships/customXml" Target="../ink/ink1265.xml"/><Relationship Id="rId673" Type="http://schemas.openxmlformats.org/officeDocument/2006/relationships/customXml" Target="../ink/ink1472.xml"/><Relationship Id="rId880" Type="http://schemas.openxmlformats.org/officeDocument/2006/relationships/customXml" Target="../ink/ink1679.xml"/><Relationship Id="rId1096" Type="http://schemas.openxmlformats.org/officeDocument/2006/relationships/customXml" Target="../ink/ink1895.xml"/><Relationship Id="rId1317" Type="http://schemas.openxmlformats.org/officeDocument/2006/relationships/customXml" Target="../ink/ink2116.xml"/><Relationship Id="rId119" Type="http://schemas.openxmlformats.org/officeDocument/2006/relationships/customXml" Target="../ink/ink1177.xml"/><Relationship Id="rId533" Type="http://schemas.openxmlformats.org/officeDocument/2006/relationships/customXml" Target="../ink/ink1332.xml"/><Relationship Id="rId978" Type="http://schemas.openxmlformats.org/officeDocument/2006/relationships/customXml" Target="../ink/ink1777.xml"/><Relationship Id="rId1163" Type="http://schemas.openxmlformats.org/officeDocument/2006/relationships/customXml" Target="../ink/ink1962.xml"/><Relationship Id="rId1370" Type="http://schemas.openxmlformats.org/officeDocument/2006/relationships/customXml" Target="../ink/ink2169.xml"/><Relationship Id="rId740" Type="http://schemas.openxmlformats.org/officeDocument/2006/relationships/customXml" Target="../ink/ink1539.xml"/><Relationship Id="rId838" Type="http://schemas.openxmlformats.org/officeDocument/2006/relationships/customXml" Target="../ink/ink1637.xml"/><Relationship Id="rId1023" Type="http://schemas.openxmlformats.org/officeDocument/2006/relationships/customXml" Target="../ink/ink1822.xml"/><Relationship Id="rId1468" Type="http://schemas.openxmlformats.org/officeDocument/2006/relationships/customXml" Target="../ink/ink2267.xml"/><Relationship Id="rId172" Type="http://schemas.openxmlformats.org/officeDocument/2006/relationships/image" Target="../media/image122.png"/><Relationship Id="rId477" Type="http://schemas.openxmlformats.org/officeDocument/2006/relationships/customXml" Target="../ink/ink1276.xml"/><Relationship Id="rId600" Type="http://schemas.openxmlformats.org/officeDocument/2006/relationships/customXml" Target="../ink/ink1399.xml"/><Relationship Id="rId684" Type="http://schemas.openxmlformats.org/officeDocument/2006/relationships/customXml" Target="../ink/ink1483.xml"/><Relationship Id="rId1230" Type="http://schemas.openxmlformats.org/officeDocument/2006/relationships/customXml" Target="../ink/ink2029.xml"/><Relationship Id="rId1328" Type="http://schemas.openxmlformats.org/officeDocument/2006/relationships/customXml" Target="../ink/ink2127.xml"/><Relationship Id="rId891" Type="http://schemas.openxmlformats.org/officeDocument/2006/relationships/customXml" Target="../ink/ink1690.xml"/><Relationship Id="rId905" Type="http://schemas.openxmlformats.org/officeDocument/2006/relationships/customXml" Target="../ink/ink1704.xml"/><Relationship Id="rId989" Type="http://schemas.openxmlformats.org/officeDocument/2006/relationships/customXml" Target="../ink/ink1788.xml"/><Relationship Id="rId544" Type="http://schemas.openxmlformats.org/officeDocument/2006/relationships/customXml" Target="../ink/ink1343.xml"/><Relationship Id="rId751" Type="http://schemas.openxmlformats.org/officeDocument/2006/relationships/customXml" Target="../ink/ink1550.xml"/><Relationship Id="rId849" Type="http://schemas.openxmlformats.org/officeDocument/2006/relationships/customXml" Target="../ink/ink1648.xml"/><Relationship Id="rId1174" Type="http://schemas.openxmlformats.org/officeDocument/2006/relationships/customXml" Target="../ink/ink1973.xml"/><Relationship Id="rId1381" Type="http://schemas.openxmlformats.org/officeDocument/2006/relationships/customXml" Target="../ink/ink2180.xml"/><Relationship Id="rId1479" Type="http://schemas.openxmlformats.org/officeDocument/2006/relationships/customXml" Target="../ink/ink2278.xml"/><Relationship Id="rId404" Type="http://schemas.openxmlformats.org/officeDocument/2006/relationships/customXml" Target="../ink/ink1207.xml"/><Relationship Id="rId611" Type="http://schemas.openxmlformats.org/officeDocument/2006/relationships/customXml" Target="../ink/ink1410.xml"/><Relationship Id="rId1034" Type="http://schemas.openxmlformats.org/officeDocument/2006/relationships/customXml" Target="../ink/ink1833.xml"/><Relationship Id="rId1241" Type="http://schemas.openxmlformats.org/officeDocument/2006/relationships/customXml" Target="../ink/ink2040.xml"/><Relationship Id="rId1339" Type="http://schemas.openxmlformats.org/officeDocument/2006/relationships/customXml" Target="../ink/ink2138.xml"/><Relationship Id="rId488" Type="http://schemas.openxmlformats.org/officeDocument/2006/relationships/customXml" Target="../ink/ink1287.xml"/><Relationship Id="rId695" Type="http://schemas.openxmlformats.org/officeDocument/2006/relationships/customXml" Target="../ink/ink1494.xml"/><Relationship Id="rId709" Type="http://schemas.openxmlformats.org/officeDocument/2006/relationships/customXml" Target="../ink/ink1508.xml"/><Relationship Id="rId916" Type="http://schemas.openxmlformats.org/officeDocument/2006/relationships/customXml" Target="../ink/ink1715.xml"/><Relationship Id="rId1101" Type="http://schemas.openxmlformats.org/officeDocument/2006/relationships/customXml" Target="../ink/ink1900.xml"/><Relationship Id="rId110" Type="http://schemas.openxmlformats.org/officeDocument/2006/relationships/image" Target="../media/image96.png"/><Relationship Id="rId45" Type="http://schemas.openxmlformats.org/officeDocument/2006/relationships/image" Target="../media/image66.png"/><Relationship Id="rId555" Type="http://schemas.openxmlformats.org/officeDocument/2006/relationships/customXml" Target="../ink/ink1354.xml"/><Relationship Id="rId762" Type="http://schemas.openxmlformats.org/officeDocument/2006/relationships/customXml" Target="../ink/ink1561.xml"/><Relationship Id="rId1185" Type="http://schemas.openxmlformats.org/officeDocument/2006/relationships/customXml" Target="../ink/ink1984.xml"/><Relationship Id="rId1392" Type="http://schemas.openxmlformats.org/officeDocument/2006/relationships/customXml" Target="../ink/ink2191.xml"/><Relationship Id="rId1406" Type="http://schemas.openxmlformats.org/officeDocument/2006/relationships/customXml" Target="../ink/ink2205.xml"/><Relationship Id="rId415" Type="http://schemas.openxmlformats.org/officeDocument/2006/relationships/customXml" Target="../ink/ink1218.xml"/><Relationship Id="rId622" Type="http://schemas.openxmlformats.org/officeDocument/2006/relationships/customXml" Target="../ink/ink1421.xml"/><Relationship Id="rId1045" Type="http://schemas.openxmlformats.org/officeDocument/2006/relationships/customXml" Target="../ink/ink1844.xml"/><Relationship Id="rId1252" Type="http://schemas.openxmlformats.org/officeDocument/2006/relationships/customXml" Target="../ink/ink2051.xml"/><Relationship Id="rId499" Type="http://schemas.openxmlformats.org/officeDocument/2006/relationships/customXml" Target="../ink/ink1298.xml"/><Relationship Id="rId927" Type="http://schemas.openxmlformats.org/officeDocument/2006/relationships/customXml" Target="../ink/ink1726.xml"/><Relationship Id="rId1112" Type="http://schemas.openxmlformats.org/officeDocument/2006/relationships/customXml" Target="../ink/ink1911.xml"/><Relationship Id="rId566" Type="http://schemas.openxmlformats.org/officeDocument/2006/relationships/customXml" Target="../ink/ink1365.xml"/><Relationship Id="rId773" Type="http://schemas.openxmlformats.org/officeDocument/2006/relationships/customXml" Target="../ink/ink1572.xml"/><Relationship Id="rId1196" Type="http://schemas.openxmlformats.org/officeDocument/2006/relationships/customXml" Target="../ink/ink1995.xml"/><Relationship Id="rId1417" Type="http://schemas.openxmlformats.org/officeDocument/2006/relationships/customXml" Target="../ink/ink2216.xml"/><Relationship Id="rId121" Type="http://schemas.openxmlformats.org/officeDocument/2006/relationships/image" Target="../media/image104.png"/><Relationship Id="rId426" Type="http://schemas.openxmlformats.org/officeDocument/2006/relationships/image" Target="../media/image133.png"/><Relationship Id="rId633" Type="http://schemas.openxmlformats.org/officeDocument/2006/relationships/customXml" Target="../ink/ink1432.xml"/><Relationship Id="rId980" Type="http://schemas.openxmlformats.org/officeDocument/2006/relationships/customXml" Target="../ink/ink1779.xml"/><Relationship Id="rId1056" Type="http://schemas.openxmlformats.org/officeDocument/2006/relationships/customXml" Target="../ink/ink1855.xml"/><Relationship Id="rId1263" Type="http://schemas.openxmlformats.org/officeDocument/2006/relationships/customXml" Target="../ink/ink2062.xml"/><Relationship Id="rId840" Type="http://schemas.openxmlformats.org/officeDocument/2006/relationships/customXml" Target="../ink/ink1639.xml"/><Relationship Id="rId938" Type="http://schemas.openxmlformats.org/officeDocument/2006/relationships/customXml" Target="../ink/ink1737.xml"/><Relationship Id="rId1470" Type="http://schemas.openxmlformats.org/officeDocument/2006/relationships/customXml" Target="../ink/ink2269.xml"/><Relationship Id="rId67" Type="http://schemas.openxmlformats.org/officeDocument/2006/relationships/image" Target="../media/image77.png"/><Relationship Id="rId577" Type="http://schemas.openxmlformats.org/officeDocument/2006/relationships/customXml" Target="../ink/ink1376.xml"/><Relationship Id="rId700" Type="http://schemas.openxmlformats.org/officeDocument/2006/relationships/customXml" Target="../ink/ink1499.xml"/><Relationship Id="rId1123" Type="http://schemas.openxmlformats.org/officeDocument/2006/relationships/customXml" Target="../ink/ink1922.xml"/><Relationship Id="rId1330" Type="http://schemas.openxmlformats.org/officeDocument/2006/relationships/customXml" Target="../ink/ink2129.xml"/><Relationship Id="rId1428" Type="http://schemas.openxmlformats.org/officeDocument/2006/relationships/customXml" Target="../ink/ink2227.xml"/><Relationship Id="rId784" Type="http://schemas.openxmlformats.org/officeDocument/2006/relationships/customXml" Target="../ink/ink1583.xml"/><Relationship Id="rId991" Type="http://schemas.openxmlformats.org/officeDocument/2006/relationships/customXml" Target="../ink/ink1790.xml"/><Relationship Id="rId1067" Type="http://schemas.openxmlformats.org/officeDocument/2006/relationships/customXml" Target="../ink/ink1866.xml"/><Relationship Id="rId437" Type="http://schemas.openxmlformats.org/officeDocument/2006/relationships/customXml" Target="../ink/ink1236.xml"/><Relationship Id="rId644" Type="http://schemas.openxmlformats.org/officeDocument/2006/relationships/customXml" Target="../ink/ink1443.xml"/><Relationship Id="rId851" Type="http://schemas.openxmlformats.org/officeDocument/2006/relationships/customXml" Target="../ink/ink1650.xml"/><Relationship Id="rId1274" Type="http://schemas.openxmlformats.org/officeDocument/2006/relationships/customXml" Target="../ink/ink2073.xml"/><Relationship Id="rId1481" Type="http://schemas.openxmlformats.org/officeDocument/2006/relationships/customXml" Target="../ink/ink2280.xml"/><Relationship Id="rId490" Type="http://schemas.openxmlformats.org/officeDocument/2006/relationships/customXml" Target="../ink/ink1289.xml"/><Relationship Id="rId504" Type="http://schemas.openxmlformats.org/officeDocument/2006/relationships/customXml" Target="../ink/ink1303.xml"/><Relationship Id="rId711" Type="http://schemas.openxmlformats.org/officeDocument/2006/relationships/customXml" Target="../ink/ink1510.xml"/><Relationship Id="rId949" Type="http://schemas.openxmlformats.org/officeDocument/2006/relationships/customXml" Target="../ink/ink1748.xml"/><Relationship Id="rId1134" Type="http://schemas.openxmlformats.org/officeDocument/2006/relationships/customXml" Target="../ink/ink1933.xml"/><Relationship Id="rId1341" Type="http://schemas.openxmlformats.org/officeDocument/2006/relationships/customXml" Target="../ink/ink2140.xml"/><Relationship Id="rId143" Type="http://schemas.openxmlformats.org/officeDocument/2006/relationships/image" Target="../media/image115.png"/><Relationship Id="rId588" Type="http://schemas.openxmlformats.org/officeDocument/2006/relationships/customXml" Target="../ink/ink1387.xml"/><Relationship Id="rId795" Type="http://schemas.openxmlformats.org/officeDocument/2006/relationships/customXml" Target="../ink/ink1594.xml"/><Relationship Id="rId809" Type="http://schemas.openxmlformats.org/officeDocument/2006/relationships/customXml" Target="../ink/ink1608.xml"/><Relationship Id="rId1201" Type="http://schemas.openxmlformats.org/officeDocument/2006/relationships/customXml" Target="../ink/ink2000.xml"/><Relationship Id="rId1439" Type="http://schemas.openxmlformats.org/officeDocument/2006/relationships/customXml" Target="../ink/ink2238.xml"/><Relationship Id="rId448" Type="http://schemas.openxmlformats.org/officeDocument/2006/relationships/customXml" Target="../ink/ink1247.xml"/><Relationship Id="rId655" Type="http://schemas.openxmlformats.org/officeDocument/2006/relationships/customXml" Target="../ink/ink1454.xml"/><Relationship Id="rId862" Type="http://schemas.openxmlformats.org/officeDocument/2006/relationships/customXml" Target="../ink/ink1661.xml"/><Relationship Id="rId1078" Type="http://schemas.openxmlformats.org/officeDocument/2006/relationships/customXml" Target="../ink/ink1877.xml"/><Relationship Id="rId1285" Type="http://schemas.openxmlformats.org/officeDocument/2006/relationships/customXml" Target="../ink/ink2084.xml"/><Relationship Id="rId1492" Type="http://schemas.openxmlformats.org/officeDocument/2006/relationships/customXml" Target="../ink/ink2291.xml"/><Relationship Id="rId1506" Type="http://schemas.openxmlformats.org/officeDocument/2006/relationships/customXml" Target="../ink/ink2305.xml"/><Relationship Id="rId515" Type="http://schemas.openxmlformats.org/officeDocument/2006/relationships/customXml" Target="../ink/ink1314.xml"/><Relationship Id="rId722" Type="http://schemas.openxmlformats.org/officeDocument/2006/relationships/customXml" Target="../ink/ink1521.xml"/><Relationship Id="rId1145" Type="http://schemas.openxmlformats.org/officeDocument/2006/relationships/customXml" Target="../ink/ink1944.xml"/><Relationship Id="rId1352" Type="http://schemas.openxmlformats.org/officeDocument/2006/relationships/customXml" Target="../ink/ink2151.xml"/><Relationship Id="rId154" Type="http://schemas.openxmlformats.org/officeDocument/2006/relationships/customXml" Target="../ink/ink1187.xml"/><Relationship Id="rId89" Type="http://schemas.openxmlformats.org/officeDocument/2006/relationships/image" Target="../media/image88.png"/><Relationship Id="rId599" Type="http://schemas.openxmlformats.org/officeDocument/2006/relationships/customXml" Target="../ink/ink1398.xml"/><Relationship Id="rId1005" Type="http://schemas.openxmlformats.org/officeDocument/2006/relationships/customXml" Target="../ink/ink1804.xml"/><Relationship Id="rId1212" Type="http://schemas.openxmlformats.org/officeDocument/2006/relationships/customXml" Target="../ink/ink2011.xml"/><Relationship Id="rId459" Type="http://schemas.openxmlformats.org/officeDocument/2006/relationships/customXml" Target="../ink/ink1258.xml"/><Relationship Id="rId666" Type="http://schemas.openxmlformats.org/officeDocument/2006/relationships/customXml" Target="../ink/ink1465.xml"/><Relationship Id="rId873" Type="http://schemas.openxmlformats.org/officeDocument/2006/relationships/customXml" Target="../ink/ink1672.xml"/><Relationship Id="rId1089" Type="http://schemas.openxmlformats.org/officeDocument/2006/relationships/customXml" Target="../ink/ink1888.xml"/><Relationship Id="rId1296" Type="http://schemas.openxmlformats.org/officeDocument/2006/relationships/customXml" Target="../ink/ink2095.xml"/><Relationship Id="rId526" Type="http://schemas.openxmlformats.org/officeDocument/2006/relationships/customXml" Target="../ink/ink1325.xml"/><Relationship Id="rId1156" Type="http://schemas.openxmlformats.org/officeDocument/2006/relationships/customXml" Target="../ink/ink1955.xml"/><Relationship Id="rId1363" Type="http://schemas.openxmlformats.org/officeDocument/2006/relationships/customXml" Target="../ink/ink2162.xml"/><Relationship Id="rId733" Type="http://schemas.openxmlformats.org/officeDocument/2006/relationships/customXml" Target="../ink/ink1532.xml"/><Relationship Id="rId940" Type="http://schemas.openxmlformats.org/officeDocument/2006/relationships/customXml" Target="../ink/ink1739.xml"/><Relationship Id="rId1016" Type="http://schemas.openxmlformats.org/officeDocument/2006/relationships/customXml" Target="../ink/ink1815.xml"/><Relationship Id="rId165" Type="http://schemas.openxmlformats.org/officeDocument/2006/relationships/customXml" Target="../ink/ink1195.xml"/><Relationship Id="rId677" Type="http://schemas.openxmlformats.org/officeDocument/2006/relationships/customXml" Target="../ink/ink1476.xml"/><Relationship Id="rId800" Type="http://schemas.openxmlformats.org/officeDocument/2006/relationships/customXml" Target="../ink/ink1599.xml"/><Relationship Id="rId1223" Type="http://schemas.openxmlformats.org/officeDocument/2006/relationships/customXml" Target="../ink/ink2022.xml"/><Relationship Id="rId1430" Type="http://schemas.openxmlformats.org/officeDocument/2006/relationships/customXml" Target="../ink/ink2229.xml"/><Relationship Id="rId884" Type="http://schemas.openxmlformats.org/officeDocument/2006/relationships/customXml" Target="../ink/ink1683.xml"/><Relationship Id="rId537" Type="http://schemas.openxmlformats.org/officeDocument/2006/relationships/customXml" Target="../ink/ink1336.xml"/><Relationship Id="rId744" Type="http://schemas.openxmlformats.org/officeDocument/2006/relationships/customXml" Target="../ink/ink1543.xml"/><Relationship Id="rId951" Type="http://schemas.openxmlformats.org/officeDocument/2006/relationships/customXml" Target="../ink/ink1750.xml"/><Relationship Id="rId1167" Type="http://schemas.openxmlformats.org/officeDocument/2006/relationships/customXml" Target="../ink/ink1966.xml"/><Relationship Id="rId1374" Type="http://schemas.openxmlformats.org/officeDocument/2006/relationships/customXml" Target="../ink/ink2173.xml"/><Relationship Id="rId590" Type="http://schemas.openxmlformats.org/officeDocument/2006/relationships/customXml" Target="../ink/ink1389.xml"/><Relationship Id="rId604" Type="http://schemas.openxmlformats.org/officeDocument/2006/relationships/customXml" Target="../ink/ink1403.xml"/><Relationship Id="rId811" Type="http://schemas.openxmlformats.org/officeDocument/2006/relationships/customXml" Target="../ink/ink1610.xml"/><Relationship Id="rId1027" Type="http://schemas.openxmlformats.org/officeDocument/2006/relationships/customXml" Target="../ink/ink1826.xml"/><Relationship Id="rId1234" Type="http://schemas.openxmlformats.org/officeDocument/2006/relationships/customXml" Target="../ink/ink2033.xml"/><Relationship Id="rId1441" Type="http://schemas.openxmlformats.org/officeDocument/2006/relationships/customXml" Target="../ink/ink2240.xml"/><Relationship Id="rId450" Type="http://schemas.openxmlformats.org/officeDocument/2006/relationships/customXml" Target="../ink/ink1249.xml"/><Relationship Id="rId688" Type="http://schemas.openxmlformats.org/officeDocument/2006/relationships/customXml" Target="../ink/ink1487.xml"/><Relationship Id="rId895" Type="http://schemas.openxmlformats.org/officeDocument/2006/relationships/customXml" Target="../ink/ink1694.xml"/><Relationship Id="rId909" Type="http://schemas.openxmlformats.org/officeDocument/2006/relationships/customXml" Target="../ink/ink1708.xml"/><Relationship Id="rId1080" Type="http://schemas.openxmlformats.org/officeDocument/2006/relationships/customXml" Target="../ink/ink1879.xml"/><Relationship Id="rId1301" Type="http://schemas.openxmlformats.org/officeDocument/2006/relationships/customXml" Target="../ink/ink2100.xml"/><Relationship Id="rId103" Type="http://schemas.openxmlformats.org/officeDocument/2006/relationships/image" Target="../media/image95.png"/><Relationship Id="rId548" Type="http://schemas.openxmlformats.org/officeDocument/2006/relationships/customXml" Target="../ink/ink1347.xml"/><Relationship Id="rId755" Type="http://schemas.openxmlformats.org/officeDocument/2006/relationships/customXml" Target="../ink/ink1554.xml"/><Relationship Id="rId962" Type="http://schemas.openxmlformats.org/officeDocument/2006/relationships/customXml" Target="../ink/ink1761.xml"/><Relationship Id="rId1178" Type="http://schemas.openxmlformats.org/officeDocument/2006/relationships/customXml" Target="../ink/ink1977.xml"/><Relationship Id="rId1385" Type="http://schemas.openxmlformats.org/officeDocument/2006/relationships/customXml" Target="../ink/ink2184.xml"/><Relationship Id="rId91" Type="http://schemas.openxmlformats.org/officeDocument/2006/relationships/image" Target="../media/image89.png"/><Relationship Id="rId394" Type="http://schemas.openxmlformats.org/officeDocument/2006/relationships/image" Target="../media/image131.png"/><Relationship Id="rId408" Type="http://schemas.openxmlformats.org/officeDocument/2006/relationships/customXml" Target="../ink/ink1211.xml"/><Relationship Id="rId615" Type="http://schemas.openxmlformats.org/officeDocument/2006/relationships/customXml" Target="../ink/ink1414.xml"/><Relationship Id="rId822" Type="http://schemas.openxmlformats.org/officeDocument/2006/relationships/customXml" Target="../ink/ink1621.xml"/><Relationship Id="rId1038" Type="http://schemas.openxmlformats.org/officeDocument/2006/relationships/customXml" Target="../ink/ink1837.xml"/><Relationship Id="rId1245" Type="http://schemas.openxmlformats.org/officeDocument/2006/relationships/customXml" Target="../ink/ink2044.xml"/><Relationship Id="rId1452" Type="http://schemas.openxmlformats.org/officeDocument/2006/relationships/customXml" Target="../ink/ink2251.xml"/><Relationship Id="rId699" Type="http://schemas.openxmlformats.org/officeDocument/2006/relationships/customXml" Target="../ink/ink1498.xml"/><Relationship Id="rId1091" Type="http://schemas.openxmlformats.org/officeDocument/2006/relationships/customXml" Target="../ink/ink1890.xml"/><Relationship Id="rId1105" Type="http://schemas.openxmlformats.org/officeDocument/2006/relationships/customXml" Target="../ink/ink1904.xml"/><Relationship Id="rId1312" Type="http://schemas.openxmlformats.org/officeDocument/2006/relationships/customXml" Target="../ink/ink2111.xml"/><Relationship Id="rId114" Type="http://schemas.openxmlformats.org/officeDocument/2006/relationships/image" Target="../media/image98.png"/><Relationship Id="rId49" Type="http://schemas.openxmlformats.org/officeDocument/2006/relationships/image" Target="../media/image68.png"/><Relationship Id="rId461" Type="http://schemas.openxmlformats.org/officeDocument/2006/relationships/customXml" Target="../ink/ink1260.xml"/><Relationship Id="rId559" Type="http://schemas.openxmlformats.org/officeDocument/2006/relationships/customXml" Target="../ink/ink1358.xml"/><Relationship Id="rId766" Type="http://schemas.openxmlformats.org/officeDocument/2006/relationships/customXml" Target="../ink/ink1565.xml"/><Relationship Id="rId1189" Type="http://schemas.openxmlformats.org/officeDocument/2006/relationships/customXml" Target="../ink/ink1988.xml"/><Relationship Id="rId1396" Type="http://schemas.openxmlformats.org/officeDocument/2006/relationships/customXml" Target="../ink/ink2195.xml"/><Relationship Id="rId419" Type="http://schemas.openxmlformats.org/officeDocument/2006/relationships/customXml" Target="../ink/ink1222.xml"/><Relationship Id="rId626" Type="http://schemas.openxmlformats.org/officeDocument/2006/relationships/customXml" Target="../ink/ink1425.xml"/><Relationship Id="rId973" Type="http://schemas.openxmlformats.org/officeDocument/2006/relationships/customXml" Target="../ink/ink1772.xml"/><Relationship Id="rId1049" Type="http://schemas.openxmlformats.org/officeDocument/2006/relationships/customXml" Target="../ink/ink1848.xml"/><Relationship Id="rId1256" Type="http://schemas.openxmlformats.org/officeDocument/2006/relationships/customXml" Target="../ink/ink2055.xml"/><Relationship Id="rId833" Type="http://schemas.openxmlformats.org/officeDocument/2006/relationships/customXml" Target="../ink/ink1632.xml"/><Relationship Id="rId1116" Type="http://schemas.openxmlformats.org/officeDocument/2006/relationships/customXml" Target="../ink/ink1915.xml"/><Relationship Id="rId1463" Type="http://schemas.openxmlformats.org/officeDocument/2006/relationships/customXml" Target="../ink/ink2262.xml"/><Relationship Id="rId472" Type="http://schemas.openxmlformats.org/officeDocument/2006/relationships/customXml" Target="../ink/ink1271.xml"/><Relationship Id="rId900" Type="http://schemas.openxmlformats.org/officeDocument/2006/relationships/customXml" Target="../ink/ink1699.xml"/><Relationship Id="rId1323" Type="http://schemas.openxmlformats.org/officeDocument/2006/relationships/customXml" Target="../ink/ink2122.xml"/><Relationship Id="rId125" Type="http://schemas.openxmlformats.org/officeDocument/2006/relationships/image" Target="../media/image106.png"/><Relationship Id="rId777" Type="http://schemas.openxmlformats.org/officeDocument/2006/relationships/customXml" Target="../ink/ink1576.xml"/><Relationship Id="rId984" Type="http://schemas.openxmlformats.org/officeDocument/2006/relationships/customXml" Target="../ink/ink1783.xml"/><Relationship Id="rId637" Type="http://schemas.openxmlformats.org/officeDocument/2006/relationships/customXml" Target="../ink/ink1436.xml"/><Relationship Id="rId844" Type="http://schemas.openxmlformats.org/officeDocument/2006/relationships/customXml" Target="../ink/ink1643.xml"/><Relationship Id="rId1267" Type="http://schemas.openxmlformats.org/officeDocument/2006/relationships/customXml" Target="../ink/ink2066.xml"/><Relationship Id="rId1474" Type="http://schemas.openxmlformats.org/officeDocument/2006/relationships/customXml" Target="../ink/ink2273.xml"/><Relationship Id="rId483" Type="http://schemas.openxmlformats.org/officeDocument/2006/relationships/customXml" Target="../ink/ink1282.xml"/><Relationship Id="rId690" Type="http://schemas.openxmlformats.org/officeDocument/2006/relationships/customXml" Target="../ink/ink1489.xml"/><Relationship Id="rId704" Type="http://schemas.openxmlformats.org/officeDocument/2006/relationships/customXml" Target="../ink/ink1503.xml"/><Relationship Id="rId911" Type="http://schemas.openxmlformats.org/officeDocument/2006/relationships/customXml" Target="../ink/ink1710.xml"/><Relationship Id="rId1127" Type="http://schemas.openxmlformats.org/officeDocument/2006/relationships/customXml" Target="../ink/ink1926.xml"/><Relationship Id="rId1334" Type="http://schemas.openxmlformats.org/officeDocument/2006/relationships/customXml" Target="../ink/ink2133.xml"/><Relationship Id="rId136" Type="http://schemas.openxmlformats.org/officeDocument/2006/relationships/customXml" Target="../ink/ink1178.xml"/><Relationship Id="rId550" Type="http://schemas.openxmlformats.org/officeDocument/2006/relationships/customXml" Target="../ink/ink1349.xml"/><Relationship Id="rId788" Type="http://schemas.openxmlformats.org/officeDocument/2006/relationships/customXml" Target="../ink/ink1587.xml"/><Relationship Id="rId995" Type="http://schemas.openxmlformats.org/officeDocument/2006/relationships/customXml" Target="../ink/ink1794.xml"/><Relationship Id="rId1180" Type="http://schemas.openxmlformats.org/officeDocument/2006/relationships/customXml" Target="../ink/ink1979.xml"/><Relationship Id="rId1401" Type="http://schemas.openxmlformats.org/officeDocument/2006/relationships/customXml" Target="../ink/ink2200.xml"/><Relationship Id="rId648" Type="http://schemas.openxmlformats.org/officeDocument/2006/relationships/customXml" Target="../ink/ink1447.xml"/><Relationship Id="rId855" Type="http://schemas.openxmlformats.org/officeDocument/2006/relationships/customXml" Target="../ink/ink1654.xml"/><Relationship Id="rId1040" Type="http://schemas.openxmlformats.org/officeDocument/2006/relationships/customXml" Target="../ink/ink1839.xml"/><Relationship Id="rId1278" Type="http://schemas.openxmlformats.org/officeDocument/2006/relationships/customXml" Target="../ink/ink2077.xml"/><Relationship Id="rId1485" Type="http://schemas.openxmlformats.org/officeDocument/2006/relationships/customXml" Target="../ink/ink2284.xml"/><Relationship Id="rId410" Type="http://schemas.openxmlformats.org/officeDocument/2006/relationships/customXml" Target="../ink/ink1213.xml"/><Relationship Id="rId494" Type="http://schemas.openxmlformats.org/officeDocument/2006/relationships/customXml" Target="../ink/ink1293.xml"/><Relationship Id="rId508" Type="http://schemas.openxmlformats.org/officeDocument/2006/relationships/customXml" Target="../ink/ink1307.xml"/><Relationship Id="rId715" Type="http://schemas.openxmlformats.org/officeDocument/2006/relationships/customXml" Target="../ink/ink1514.xml"/><Relationship Id="rId922" Type="http://schemas.openxmlformats.org/officeDocument/2006/relationships/customXml" Target="../ink/ink1721.xml"/><Relationship Id="rId1138" Type="http://schemas.openxmlformats.org/officeDocument/2006/relationships/customXml" Target="../ink/ink1937.xml"/><Relationship Id="rId1345" Type="http://schemas.openxmlformats.org/officeDocument/2006/relationships/customXml" Target="../ink/ink2144.xml"/><Relationship Id="rId147" Type="http://schemas.openxmlformats.org/officeDocument/2006/relationships/image" Target="../media/image117.png"/><Relationship Id="rId799" Type="http://schemas.openxmlformats.org/officeDocument/2006/relationships/customXml" Target="../ink/ink1598.xml"/><Relationship Id="rId1191" Type="http://schemas.openxmlformats.org/officeDocument/2006/relationships/customXml" Target="../ink/ink1990.xml"/><Relationship Id="rId1205" Type="http://schemas.openxmlformats.org/officeDocument/2006/relationships/customXml" Target="../ink/ink2004.xml"/><Relationship Id="rId51" Type="http://schemas.openxmlformats.org/officeDocument/2006/relationships/image" Target="../media/image69.png"/><Relationship Id="rId561" Type="http://schemas.openxmlformats.org/officeDocument/2006/relationships/customXml" Target="../ink/ink1360.xml"/><Relationship Id="rId659" Type="http://schemas.openxmlformats.org/officeDocument/2006/relationships/customXml" Target="../ink/ink1458.xml"/><Relationship Id="rId866" Type="http://schemas.openxmlformats.org/officeDocument/2006/relationships/customXml" Target="../ink/ink1665.xml"/><Relationship Id="rId1289" Type="http://schemas.openxmlformats.org/officeDocument/2006/relationships/customXml" Target="../ink/ink2088.xml"/><Relationship Id="rId1412" Type="http://schemas.openxmlformats.org/officeDocument/2006/relationships/customXml" Target="../ink/ink2211.xml"/><Relationship Id="rId1496" Type="http://schemas.openxmlformats.org/officeDocument/2006/relationships/customXml" Target="../ink/ink2295.xml"/><Relationship Id="rId421" Type="http://schemas.openxmlformats.org/officeDocument/2006/relationships/customXml" Target="../ink/ink1224.xml"/><Relationship Id="rId519" Type="http://schemas.openxmlformats.org/officeDocument/2006/relationships/customXml" Target="../ink/ink1318.xml"/><Relationship Id="rId1051" Type="http://schemas.openxmlformats.org/officeDocument/2006/relationships/customXml" Target="../ink/ink1850.xml"/><Relationship Id="rId1149" Type="http://schemas.openxmlformats.org/officeDocument/2006/relationships/customXml" Target="../ink/ink1948.xml"/><Relationship Id="rId1356" Type="http://schemas.openxmlformats.org/officeDocument/2006/relationships/customXml" Target="../ink/ink2155.xml"/><Relationship Id="rId158" Type="http://schemas.openxmlformats.org/officeDocument/2006/relationships/customXml" Target="../ink/ink1189.xml"/><Relationship Id="rId726" Type="http://schemas.openxmlformats.org/officeDocument/2006/relationships/customXml" Target="../ink/ink1525.xml"/><Relationship Id="rId933" Type="http://schemas.openxmlformats.org/officeDocument/2006/relationships/customXml" Target="../ink/ink1732.xml"/><Relationship Id="rId1009" Type="http://schemas.openxmlformats.org/officeDocument/2006/relationships/customXml" Target="../ink/ink1808.xml"/><Relationship Id="rId572" Type="http://schemas.openxmlformats.org/officeDocument/2006/relationships/customXml" Target="../ink/ink1371.xml"/><Relationship Id="rId1216" Type="http://schemas.openxmlformats.org/officeDocument/2006/relationships/customXml" Target="../ink/ink2015.xml"/><Relationship Id="rId1423" Type="http://schemas.openxmlformats.org/officeDocument/2006/relationships/customXml" Target="../ink/ink2222.xml"/><Relationship Id="rId432" Type="http://schemas.openxmlformats.org/officeDocument/2006/relationships/customXml" Target="../ink/ink1231.xml"/><Relationship Id="rId877" Type="http://schemas.openxmlformats.org/officeDocument/2006/relationships/customXml" Target="../ink/ink1676.xml"/><Relationship Id="rId1062" Type="http://schemas.openxmlformats.org/officeDocument/2006/relationships/customXml" Target="../ink/ink1861.xml"/><Relationship Id="rId737" Type="http://schemas.openxmlformats.org/officeDocument/2006/relationships/customXml" Target="../ink/ink1536.xml"/><Relationship Id="rId944" Type="http://schemas.openxmlformats.org/officeDocument/2006/relationships/customXml" Target="../ink/ink1743.xml"/><Relationship Id="rId1367" Type="http://schemas.openxmlformats.org/officeDocument/2006/relationships/customXml" Target="../ink/ink2166.xml"/><Relationship Id="rId73" Type="http://schemas.openxmlformats.org/officeDocument/2006/relationships/image" Target="../media/image80.png"/><Relationship Id="rId583" Type="http://schemas.openxmlformats.org/officeDocument/2006/relationships/customXml" Target="../ink/ink1382.xml"/><Relationship Id="rId790" Type="http://schemas.openxmlformats.org/officeDocument/2006/relationships/customXml" Target="../ink/ink1589.xml"/><Relationship Id="rId804" Type="http://schemas.openxmlformats.org/officeDocument/2006/relationships/customXml" Target="../ink/ink1603.xml"/><Relationship Id="rId1227" Type="http://schemas.openxmlformats.org/officeDocument/2006/relationships/customXml" Target="../ink/ink2026.xml"/><Relationship Id="rId1434" Type="http://schemas.openxmlformats.org/officeDocument/2006/relationships/customXml" Target="../ink/ink2233.xml"/><Relationship Id="rId443" Type="http://schemas.openxmlformats.org/officeDocument/2006/relationships/customXml" Target="../ink/ink1242.xml"/><Relationship Id="rId650" Type="http://schemas.openxmlformats.org/officeDocument/2006/relationships/customXml" Target="../ink/ink1449.xml"/><Relationship Id="rId888" Type="http://schemas.openxmlformats.org/officeDocument/2006/relationships/customXml" Target="../ink/ink1687.xml"/><Relationship Id="rId1073" Type="http://schemas.openxmlformats.org/officeDocument/2006/relationships/customXml" Target="../ink/ink1872.xml"/><Relationship Id="rId1280" Type="http://schemas.openxmlformats.org/officeDocument/2006/relationships/customXml" Target="../ink/ink2079.xml"/><Relationship Id="rId1501" Type="http://schemas.openxmlformats.org/officeDocument/2006/relationships/customXml" Target="../ink/ink2300.xml"/><Relationship Id="rId748" Type="http://schemas.openxmlformats.org/officeDocument/2006/relationships/customXml" Target="../ink/ink1547.xml"/><Relationship Id="rId955" Type="http://schemas.openxmlformats.org/officeDocument/2006/relationships/customXml" Target="../ink/ink1754.xml"/><Relationship Id="rId1140" Type="http://schemas.openxmlformats.org/officeDocument/2006/relationships/customXml" Target="../ink/ink1939.xml"/><Relationship Id="rId1378" Type="http://schemas.openxmlformats.org/officeDocument/2006/relationships/customXml" Target="../ink/ink2177.xml"/><Relationship Id="rId510" Type="http://schemas.openxmlformats.org/officeDocument/2006/relationships/customXml" Target="../ink/ink1309.xml"/><Relationship Id="rId594" Type="http://schemas.openxmlformats.org/officeDocument/2006/relationships/customXml" Target="../ink/ink1393.xml"/><Relationship Id="rId608" Type="http://schemas.openxmlformats.org/officeDocument/2006/relationships/customXml" Target="../ink/ink1407.xml"/><Relationship Id="rId815" Type="http://schemas.openxmlformats.org/officeDocument/2006/relationships/customXml" Target="../ink/ink1614.xml"/><Relationship Id="rId1238" Type="http://schemas.openxmlformats.org/officeDocument/2006/relationships/customXml" Target="../ink/ink2037.xml"/><Relationship Id="rId1445" Type="http://schemas.openxmlformats.org/officeDocument/2006/relationships/customXml" Target="../ink/ink2244.xml"/><Relationship Id="rId899" Type="http://schemas.openxmlformats.org/officeDocument/2006/relationships/customXml" Target="../ink/ink1698.xml"/><Relationship Id="rId1000" Type="http://schemas.openxmlformats.org/officeDocument/2006/relationships/customXml" Target="../ink/ink1799.xml"/><Relationship Id="rId1084" Type="http://schemas.openxmlformats.org/officeDocument/2006/relationships/customXml" Target="../ink/ink1883.xml"/><Relationship Id="rId1305" Type="http://schemas.openxmlformats.org/officeDocument/2006/relationships/customXml" Target="../ink/ink2104.xml"/><Relationship Id="rId107" Type="http://schemas.openxmlformats.org/officeDocument/2006/relationships/customXml" Target="../ink/ink1170.xml"/><Relationship Id="rId454" Type="http://schemas.openxmlformats.org/officeDocument/2006/relationships/customXml" Target="../ink/ink1253.xml"/><Relationship Id="rId661" Type="http://schemas.openxmlformats.org/officeDocument/2006/relationships/customXml" Target="../ink/ink1460.xml"/><Relationship Id="rId759" Type="http://schemas.openxmlformats.org/officeDocument/2006/relationships/customXml" Target="../ink/ink1558.xml"/><Relationship Id="rId966" Type="http://schemas.openxmlformats.org/officeDocument/2006/relationships/customXml" Target="../ink/ink1765.xml"/><Relationship Id="rId1291" Type="http://schemas.openxmlformats.org/officeDocument/2006/relationships/customXml" Target="../ink/ink2090.xml"/><Relationship Id="rId1389" Type="http://schemas.openxmlformats.org/officeDocument/2006/relationships/customXml" Target="../ink/ink2188.xml"/><Relationship Id="rId1512" Type="http://schemas.openxmlformats.org/officeDocument/2006/relationships/customXml" Target="../ink/ink2311.xml"/><Relationship Id="rId398" Type="http://schemas.openxmlformats.org/officeDocument/2006/relationships/customXml" Target="../ink/ink1201.xml"/><Relationship Id="rId521" Type="http://schemas.openxmlformats.org/officeDocument/2006/relationships/customXml" Target="../ink/ink1320.xml"/><Relationship Id="rId619" Type="http://schemas.openxmlformats.org/officeDocument/2006/relationships/customXml" Target="../ink/ink1418.xml"/><Relationship Id="rId1151" Type="http://schemas.openxmlformats.org/officeDocument/2006/relationships/customXml" Target="../ink/ink1950.xml"/><Relationship Id="rId1249" Type="http://schemas.openxmlformats.org/officeDocument/2006/relationships/customXml" Target="../ink/ink2048.xml"/><Relationship Id="rId95" Type="http://schemas.openxmlformats.org/officeDocument/2006/relationships/image" Target="../media/image91.png"/><Relationship Id="rId160" Type="http://schemas.openxmlformats.org/officeDocument/2006/relationships/customXml" Target="../ink/ink1190.xml"/><Relationship Id="rId826" Type="http://schemas.openxmlformats.org/officeDocument/2006/relationships/customXml" Target="../ink/ink1625.xml"/><Relationship Id="rId1011" Type="http://schemas.openxmlformats.org/officeDocument/2006/relationships/customXml" Target="../ink/ink1810.xml"/><Relationship Id="rId1109" Type="http://schemas.openxmlformats.org/officeDocument/2006/relationships/customXml" Target="../ink/ink1908.xml"/><Relationship Id="rId1456" Type="http://schemas.openxmlformats.org/officeDocument/2006/relationships/customXml" Target="../ink/ink2255.xml"/><Relationship Id="rId465" Type="http://schemas.openxmlformats.org/officeDocument/2006/relationships/customXml" Target="../ink/ink1264.xml"/><Relationship Id="rId672" Type="http://schemas.openxmlformats.org/officeDocument/2006/relationships/customXml" Target="../ink/ink1471.xml"/><Relationship Id="rId1095" Type="http://schemas.openxmlformats.org/officeDocument/2006/relationships/customXml" Target="../ink/ink1894.xml"/><Relationship Id="rId1316" Type="http://schemas.openxmlformats.org/officeDocument/2006/relationships/customXml" Target="../ink/ink2115.xml"/><Relationship Id="rId118" Type="http://schemas.openxmlformats.org/officeDocument/2006/relationships/image" Target="../media/image100.png"/><Relationship Id="rId532" Type="http://schemas.openxmlformats.org/officeDocument/2006/relationships/customXml" Target="../ink/ink1331.xml"/><Relationship Id="rId977" Type="http://schemas.openxmlformats.org/officeDocument/2006/relationships/customXml" Target="../ink/ink1776.xml"/><Relationship Id="rId1162" Type="http://schemas.openxmlformats.org/officeDocument/2006/relationships/customXml" Target="../ink/ink1961.xml"/><Relationship Id="rId837" Type="http://schemas.openxmlformats.org/officeDocument/2006/relationships/customXml" Target="../ink/ink1636.xml"/><Relationship Id="rId1022" Type="http://schemas.openxmlformats.org/officeDocument/2006/relationships/customXml" Target="../ink/ink1821.xml"/><Relationship Id="rId1467" Type="http://schemas.openxmlformats.org/officeDocument/2006/relationships/customXml" Target="../ink/ink2266.xml"/><Relationship Id="rId476" Type="http://schemas.openxmlformats.org/officeDocument/2006/relationships/customXml" Target="../ink/ink1275.xml"/><Relationship Id="rId683" Type="http://schemas.openxmlformats.org/officeDocument/2006/relationships/customXml" Target="../ink/ink1482.xml"/><Relationship Id="rId890" Type="http://schemas.openxmlformats.org/officeDocument/2006/relationships/customXml" Target="../ink/ink1689.xml"/><Relationship Id="rId904" Type="http://schemas.openxmlformats.org/officeDocument/2006/relationships/customXml" Target="../ink/ink1703.xml"/><Relationship Id="rId1327" Type="http://schemas.openxmlformats.org/officeDocument/2006/relationships/customXml" Target="../ink/ink2126.xml"/><Relationship Id="rId129" Type="http://schemas.openxmlformats.org/officeDocument/2006/relationships/image" Target="../media/image108.png"/><Relationship Id="rId33" Type="http://schemas.openxmlformats.org/officeDocument/2006/relationships/image" Target="../media/image60.png"/><Relationship Id="rId543" Type="http://schemas.openxmlformats.org/officeDocument/2006/relationships/customXml" Target="../ink/ink1342.xml"/><Relationship Id="rId988" Type="http://schemas.openxmlformats.org/officeDocument/2006/relationships/customXml" Target="../ink/ink1787.xml"/><Relationship Id="rId1173" Type="http://schemas.openxmlformats.org/officeDocument/2006/relationships/customXml" Target="../ink/ink1972.xml"/><Relationship Id="rId1380" Type="http://schemas.openxmlformats.org/officeDocument/2006/relationships/customXml" Target="../ink/ink2179.xml"/><Relationship Id="rId403" Type="http://schemas.openxmlformats.org/officeDocument/2006/relationships/customXml" Target="../ink/ink1206.xml"/><Relationship Id="rId750" Type="http://schemas.openxmlformats.org/officeDocument/2006/relationships/customXml" Target="../ink/ink1549.xml"/><Relationship Id="rId848" Type="http://schemas.openxmlformats.org/officeDocument/2006/relationships/customXml" Target="../ink/ink1647.xml"/><Relationship Id="rId1033" Type="http://schemas.openxmlformats.org/officeDocument/2006/relationships/customXml" Target="../ink/ink1832.xml"/><Relationship Id="rId1478" Type="http://schemas.openxmlformats.org/officeDocument/2006/relationships/customXml" Target="../ink/ink2277.xml"/><Relationship Id="rId487" Type="http://schemas.openxmlformats.org/officeDocument/2006/relationships/customXml" Target="../ink/ink1286.xml"/><Relationship Id="rId610" Type="http://schemas.openxmlformats.org/officeDocument/2006/relationships/customXml" Target="../ink/ink1409.xml"/><Relationship Id="rId694" Type="http://schemas.openxmlformats.org/officeDocument/2006/relationships/customXml" Target="../ink/ink1493.xml"/><Relationship Id="rId708" Type="http://schemas.openxmlformats.org/officeDocument/2006/relationships/customXml" Target="../ink/ink1507.xml"/><Relationship Id="rId915" Type="http://schemas.openxmlformats.org/officeDocument/2006/relationships/customXml" Target="../ink/ink1714.xml"/><Relationship Id="rId1240" Type="http://schemas.openxmlformats.org/officeDocument/2006/relationships/customXml" Target="../ink/ink2039.xml"/><Relationship Id="rId1338" Type="http://schemas.openxmlformats.org/officeDocument/2006/relationships/customXml" Target="../ink/ink2137.xml"/><Relationship Id="rId999" Type="http://schemas.openxmlformats.org/officeDocument/2006/relationships/customXml" Target="../ink/ink1798.xml"/><Relationship Id="rId1100" Type="http://schemas.openxmlformats.org/officeDocument/2006/relationships/customXml" Target="../ink/ink1899.xml"/><Relationship Id="rId1184" Type="http://schemas.openxmlformats.org/officeDocument/2006/relationships/customXml" Target="../ink/ink1983.xml"/><Relationship Id="rId1405" Type="http://schemas.openxmlformats.org/officeDocument/2006/relationships/customXml" Target="../ink/ink2204.xml"/><Relationship Id="rId554" Type="http://schemas.openxmlformats.org/officeDocument/2006/relationships/customXml" Target="../ink/ink1353.xml"/><Relationship Id="rId761" Type="http://schemas.openxmlformats.org/officeDocument/2006/relationships/customXml" Target="../ink/ink1560.xml"/><Relationship Id="rId859" Type="http://schemas.openxmlformats.org/officeDocument/2006/relationships/customXml" Target="../ink/ink1658.xml"/><Relationship Id="rId1391" Type="http://schemas.openxmlformats.org/officeDocument/2006/relationships/customXml" Target="../ink/ink2190.xml"/><Relationship Id="rId1489" Type="http://schemas.openxmlformats.org/officeDocument/2006/relationships/customXml" Target="../ink/ink2288.xml"/><Relationship Id="rId414" Type="http://schemas.openxmlformats.org/officeDocument/2006/relationships/customXml" Target="../ink/ink1217.xml"/><Relationship Id="rId207" Type="http://schemas.openxmlformats.org/officeDocument/2006/relationships/image" Target="../media/image128.png"/><Relationship Id="rId498" Type="http://schemas.openxmlformats.org/officeDocument/2006/relationships/customXml" Target="../ink/ink1297.xml"/><Relationship Id="rId621" Type="http://schemas.openxmlformats.org/officeDocument/2006/relationships/customXml" Target="../ink/ink1420.xml"/><Relationship Id="rId1044" Type="http://schemas.openxmlformats.org/officeDocument/2006/relationships/customXml" Target="../ink/ink1843.xml"/><Relationship Id="rId1251" Type="http://schemas.openxmlformats.org/officeDocument/2006/relationships/customXml" Target="../ink/ink2050.xml"/><Relationship Id="rId1349" Type="http://schemas.openxmlformats.org/officeDocument/2006/relationships/customXml" Target="../ink/ink2148.xml"/><Relationship Id="rId719" Type="http://schemas.openxmlformats.org/officeDocument/2006/relationships/customXml" Target="../ink/ink1518.xml"/><Relationship Id="rId926" Type="http://schemas.openxmlformats.org/officeDocument/2006/relationships/customXml" Target="../ink/ink1725.xml"/><Relationship Id="rId1111" Type="http://schemas.openxmlformats.org/officeDocument/2006/relationships/customXml" Target="../ink/ink1910.xml"/><Relationship Id="rId55" Type="http://schemas.openxmlformats.org/officeDocument/2006/relationships/image" Target="../media/image71.png"/><Relationship Id="rId565" Type="http://schemas.openxmlformats.org/officeDocument/2006/relationships/customXml" Target="../ink/ink1364.xml"/><Relationship Id="rId772" Type="http://schemas.openxmlformats.org/officeDocument/2006/relationships/customXml" Target="../ink/ink1571.xml"/><Relationship Id="rId1195" Type="http://schemas.openxmlformats.org/officeDocument/2006/relationships/customXml" Target="../ink/ink1994.xml"/><Relationship Id="rId1209" Type="http://schemas.openxmlformats.org/officeDocument/2006/relationships/customXml" Target="../ink/ink2008.xml"/><Relationship Id="rId1416" Type="http://schemas.openxmlformats.org/officeDocument/2006/relationships/customXml" Target="../ink/ink2215.xml"/><Relationship Id="rId425" Type="http://schemas.openxmlformats.org/officeDocument/2006/relationships/customXml" Target="../ink/ink1227.xml"/><Relationship Id="rId632" Type="http://schemas.openxmlformats.org/officeDocument/2006/relationships/customXml" Target="../ink/ink1431.xml"/><Relationship Id="rId1055" Type="http://schemas.openxmlformats.org/officeDocument/2006/relationships/customXml" Target="../ink/ink1854.xml"/><Relationship Id="rId1262" Type="http://schemas.openxmlformats.org/officeDocument/2006/relationships/customXml" Target="../ink/ink2061.xml"/><Relationship Id="rId937" Type="http://schemas.openxmlformats.org/officeDocument/2006/relationships/customXml" Target="../ink/ink1736.xml"/><Relationship Id="rId1122" Type="http://schemas.openxmlformats.org/officeDocument/2006/relationships/customXml" Target="../ink/ink1921.xml"/><Relationship Id="rId131" Type="http://schemas.openxmlformats.org/officeDocument/2006/relationships/image" Target="../media/image109.png"/><Relationship Id="rId576" Type="http://schemas.openxmlformats.org/officeDocument/2006/relationships/customXml" Target="../ink/ink1375.xml"/><Relationship Id="rId783" Type="http://schemas.openxmlformats.org/officeDocument/2006/relationships/customXml" Target="../ink/ink1582.xml"/><Relationship Id="rId990" Type="http://schemas.openxmlformats.org/officeDocument/2006/relationships/customXml" Target="../ink/ink1789.xml"/><Relationship Id="rId1427" Type="http://schemas.openxmlformats.org/officeDocument/2006/relationships/customXml" Target="../ink/ink2226.xml"/><Relationship Id="rId436" Type="http://schemas.openxmlformats.org/officeDocument/2006/relationships/customXml" Target="../ink/ink1235.xml"/><Relationship Id="rId643" Type="http://schemas.openxmlformats.org/officeDocument/2006/relationships/customXml" Target="../ink/ink1442.xml"/><Relationship Id="rId1066" Type="http://schemas.openxmlformats.org/officeDocument/2006/relationships/customXml" Target="../ink/ink1865.xml"/><Relationship Id="rId1273" Type="http://schemas.openxmlformats.org/officeDocument/2006/relationships/customXml" Target="../ink/ink2072.xml"/><Relationship Id="rId1480" Type="http://schemas.openxmlformats.org/officeDocument/2006/relationships/customXml" Target="../ink/ink2279.xml"/><Relationship Id="rId850" Type="http://schemas.openxmlformats.org/officeDocument/2006/relationships/customXml" Target="../ink/ink1649.xml"/><Relationship Id="rId948" Type="http://schemas.openxmlformats.org/officeDocument/2006/relationships/customXml" Target="../ink/ink1747.xml"/><Relationship Id="rId1133" Type="http://schemas.openxmlformats.org/officeDocument/2006/relationships/customXml" Target="../ink/ink1932.xml"/><Relationship Id="rId77" Type="http://schemas.openxmlformats.org/officeDocument/2006/relationships/image" Target="../media/image82.png"/><Relationship Id="rId503" Type="http://schemas.openxmlformats.org/officeDocument/2006/relationships/customXml" Target="../ink/ink1302.xml"/><Relationship Id="rId587" Type="http://schemas.openxmlformats.org/officeDocument/2006/relationships/customXml" Target="../ink/ink1386.xml"/><Relationship Id="rId710" Type="http://schemas.openxmlformats.org/officeDocument/2006/relationships/customXml" Target="../ink/ink1509.xml"/><Relationship Id="rId808" Type="http://schemas.openxmlformats.org/officeDocument/2006/relationships/customXml" Target="../ink/ink1607.xml"/><Relationship Id="rId1340" Type="http://schemas.openxmlformats.org/officeDocument/2006/relationships/customXml" Target="../ink/ink2139.xml"/><Relationship Id="rId1438" Type="http://schemas.openxmlformats.org/officeDocument/2006/relationships/customXml" Target="../ink/ink2237.xml"/><Relationship Id="rId142" Type="http://schemas.openxmlformats.org/officeDocument/2006/relationships/customXml" Target="../ink/ink1181.xml"/><Relationship Id="rId447" Type="http://schemas.openxmlformats.org/officeDocument/2006/relationships/customXml" Target="../ink/ink1246.xml"/><Relationship Id="rId794" Type="http://schemas.openxmlformats.org/officeDocument/2006/relationships/customXml" Target="../ink/ink1593.xml"/><Relationship Id="rId1077" Type="http://schemas.openxmlformats.org/officeDocument/2006/relationships/customXml" Target="../ink/ink1876.xml"/><Relationship Id="rId1200" Type="http://schemas.openxmlformats.org/officeDocument/2006/relationships/customXml" Target="../ink/ink1999.xml"/><Relationship Id="rId654" Type="http://schemas.openxmlformats.org/officeDocument/2006/relationships/customXml" Target="../ink/ink1453.xml"/><Relationship Id="rId861" Type="http://schemas.openxmlformats.org/officeDocument/2006/relationships/customXml" Target="../ink/ink1660.xml"/><Relationship Id="rId959" Type="http://schemas.openxmlformats.org/officeDocument/2006/relationships/customXml" Target="../ink/ink1758.xml"/><Relationship Id="rId1284" Type="http://schemas.openxmlformats.org/officeDocument/2006/relationships/customXml" Target="../ink/ink2083.xml"/><Relationship Id="rId1491" Type="http://schemas.openxmlformats.org/officeDocument/2006/relationships/customXml" Target="../ink/ink2290.xml"/><Relationship Id="rId1505" Type="http://schemas.openxmlformats.org/officeDocument/2006/relationships/customXml" Target="../ink/ink2304.xml"/><Relationship Id="rId514" Type="http://schemas.openxmlformats.org/officeDocument/2006/relationships/customXml" Target="../ink/ink1313.xml"/><Relationship Id="rId721" Type="http://schemas.openxmlformats.org/officeDocument/2006/relationships/customXml" Target="../ink/ink1520.xml"/><Relationship Id="rId1144" Type="http://schemas.openxmlformats.org/officeDocument/2006/relationships/customXml" Target="../ink/ink1943.xml"/><Relationship Id="rId1351" Type="http://schemas.openxmlformats.org/officeDocument/2006/relationships/customXml" Target="../ink/ink2150.xml"/><Relationship Id="rId1449" Type="http://schemas.openxmlformats.org/officeDocument/2006/relationships/customXml" Target="../ink/ink2248.xml"/><Relationship Id="rId153" Type="http://schemas.openxmlformats.org/officeDocument/2006/relationships/image" Target="../media/image120.png"/><Relationship Id="rId598" Type="http://schemas.openxmlformats.org/officeDocument/2006/relationships/customXml" Target="../ink/ink1397.xml"/><Relationship Id="rId819" Type="http://schemas.openxmlformats.org/officeDocument/2006/relationships/customXml" Target="../ink/ink1618.xml"/><Relationship Id="rId1004" Type="http://schemas.openxmlformats.org/officeDocument/2006/relationships/customXml" Target="../ink/ink1803.xml"/><Relationship Id="rId1211" Type="http://schemas.openxmlformats.org/officeDocument/2006/relationships/customXml" Target="../ink/ink2010.xml"/><Relationship Id="rId458" Type="http://schemas.openxmlformats.org/officeDocument/2006/relationships/customXml" Target="../ink/ink1257.xml"/><Relationship Id="rId665" Type="http://schemas.openxmlformats.org/officeDocument/2006/relationships/customXml" Target="../ink/ink1464.xml"/><Relationship Id="rId872" Type="http://schemas.openxmlformats.org/officeDocument/2006/relationships/customXml" Target="../ink/ink1671.xml"/><Relationship Id="rId1088" Type="http://schemas.openxmlformats.org/officeDocument/2006/relationships/customXml" Target="../ink/ink1887.xml"/><Relationship Id="rId1295" Type="http://schemas.openxmlformats.org/officeDocument/2006/relationships/customXml" Target="../ink/ink2094.xml"/><Relationship Id="rId1309" Type="http://schemas.openxmlformats.org/officeDocument/2006/relationships/customXml" Target="../ink/ink2108.xml"/><Relationship Id="rId1516" Type="http://schemas.openxmlformats.org/officeDocument/2006/relationships/image" Target="../media/image5.svg"/><Relationship Id="rId525" Type="http://schemas.openxmlformats.org/officeDocument/2006/relationships/customXml" Target="../ink/ink1324.xml"/><Relationship Id="rId732" Type="http://schemas.openxmlformats.org/officeDocument/2006/relationships/customXml" Target="../ink/ink1531.xml"/><Relationship Id="rId1155" Type="http://schemas.openxmlformats.org/officeDocument/2006/relationships/customXml" Target="../ink/ink1954.xml"/><Relationship Id="rId1362" Type="http://schemas.openxmlformats.org/officeDocument/2006/relationships/customXml" Target="../ink/ink2161.xml"/><Relationship Id="rId99" Type="http://schemas.openxmlformats.org/officeDocument/2006/relationships/image" Target="../media/image93.png"/><Relationship Id="rId164" Type="http://schemas.openxmlformats.org/officeDocument/2006/relationships/customXml" Target="../ink/ink1194.xml"/><Relationship Id="rId1015" Type="http://schemas.openxmlformats.org/officeDocument/2006/relationships/customXml" Target="../ink/ink1814.xml"/><Relationship Id="rId1222" Type="http://schemas.openxmlformats.org/officeDocument/2006/relationships/customXml" Target="../ink/ink2021.xml"/><Relationship Id="rId469" Type="http://schemas.openxmlformats.org/officeDocument/2006/relationships/customXml" Target="../ink/ink1268.xml"/><Relationship Id="rId676" Type="http://schemas.openxmlformats.org/officeDocument/2006/relationships/customXml" Target="../ink/ink1475.xml"/><Relationship Id="rId883" Type="http://schemas.openxmlformats.org/officeDocument/2006/relationships/customXml" Target="../ink/ink1682.xml"/><Relationship Id="rId1099" Type="http://schemas.openxmlformats.org/officeDocument/2006/relationships/customXml" Target="../ink/ink1898.xml"/><Relationship Id="rId536" Type="http://schemas.openxmlformats.org/officeDocument/2006/relationships/customXml" Target="../ink/ink1335.xml"/><Relationship Id="rId1166" Type="http://schemas.openxmlformats.org/officeDocument/2006/relationships/customXml" Target="../ink/ink1965.xml"/><Relationship Id="rId1373" Type="http://schemas.openxmlformats.org/officeDocument/2006/relationships/customXml" Target="../ink/ink2172.xml"/><Relationship Id="rId175" Type="http://schemas.openxmlformats.org/officeDocument/2006/relationships/image" Target="../media/image123.png"/><Relationship Id="rId743" Type="http://schemas.openxmlformats.org/officeDocument/2006/relationships/customXml" Target="../ink/ink1542.xml"/><Relationship Id="rId950" Type="http://schemas.openxmlformats.org/officeDocument/2006/relationships/customXml" Target="../ink/ink1749.xml"/><Relationship Id="rId1026" Type="http://schemas.openxmlformats.org/officeDocument/2006/relationships/customXml" Target="../ink/ink1825.xml"/><Relationship Id="rId603" Type="http://schemas.openxmlformats.org/officeDocument/2006/relationships/customXml" Target="../ink/ink1402.xml"/><Relationship Id="rId687" Type="http://schemas.openxmlformats.org/officeDocument/2006/relationships/customXml" Target="../ink/ink1486.xml"/><Relationship Id="rId810" Type="http://schemas.openxmlformats.org/officeDocument/2006/relationships/customXml" Target="../ink/ink1609.xml"/><Relationship Id="rId908" Type="http://schemas.openxmlformats.org/officeDocument/2006/relationships/customXml" Target="../ink/ink1707.xml"/><Relationship Id="rId1233" Type="http://schemas.openxmlformats.org/officeDocument/2006/relationships/customXml" Target="../ink/ink2032.xml"/><Relationship Id="rId1440" Type="http://schemas.openxmlformats.org/officeDocument/2006/relationships/customXml" Target="../ink/ink2239.xml"/><Relationship Id="rId894" Type="http://schemas.openxmlformats.org/officeDocument/2006/relationships/customXml" Target="../ink/ink1693.xml"/><Relationship Id="rId1177" Type="http://schemas.openxmlformats.org/officeDocument/2006/relationships/customXml" Target="../ink/ink1976.xml"/><Relationship Id="rId1300" Type="http://schemas.openxmlformats.org/officeDocument/2006/relationships/customXml" Target="../ink/ink2099.xml"/><Relationship Id="rId102" Type="http://schemas.openxmlformats.org/officeDocument/2006/relationships/customXml" Target="../ink/ink1166.xml"/><Relationship Id="rId37" Type="http://schemas.openxmlformats.org/officeDocument/2006/relationships/image" Target="../media/image62.png"/><Relationship Id="rId547" Type="http://schemas.openxmlformats.org/officeDocument/2006/relationships/customXml" Target="../ink/ink1346.xml"/><Relationship Id="rId754" Type="http://schemas.openxmlformats.org/officeDocument/2006/relationships/customXml" Target="../ink/ink1553.xml"/><Relationship Id="rId961" Type="http://schemas.openxmlformats.org/officeDocument/2006/relationships/customXml" Target="../ink/ink1760.xml"/><Relationship Id="rId1384" Type="http://schemas.openxmlformats.org/officeDocument/2006/relationships/customXml" Target="../ink/ink2183.xml"/><Relationship Id="rId407" Type="http://schemas.openxmlformats.org/officeDocument/2006/relationships/customXml" Target="../ink/ink1210.xml"/><Relationship Id="rId614" Type="http://schemas.openxmlformats.org/officeDocument/2006/relationships/customXml" Target="../ink/ink1413.xml"/><Relationship Id="rId821" Type="http://schemas.openxmlformats.org/officeDocument/2006/relationships/customXml" Target="../ink/ink1620.xml"/><Relationship Id="rId1037" Type="http://schemas.openxmlformats.org/officeDocument/2006/relationships/customXml" Target="../ink/ink1836.xml"/><Relationship Id="rId1244" Type="http://schemas.openxmlformats.org/officeDocument/2006/relationships/customXml" Target="../ink/ink2043.xml"/><Relationship Id="rId1451" Type="http://schemas.openxmlformats.org/officeDocument/2006/relationships/customXml" Target="../ink/ink2250.xml"/><Relationship Id="rId460" Type="http://schemas.openxmlformats.org/officeDocument/2006/relationships/customXml" Target="../ink/ink1259.xml"/><Relationship Id="rId698" Type="http://schemas.openxmlformats.org/officeDocument/2006/relationships/customXml" Target="../ink/ink1497.xml"/><Relationship Id="rId919" Type="http://schemas.openxmlformats.org/officeDocument/2006/relationships/customXml" Target="../ink/ink1718.xml"/><Relationship Id="rId1090" Type="http://schemas.openxmlformats.org/officeDocument/2006/relationships/customXml" Target="../ink/ink1889.xml"/><Relationship Id="rId1104" Type="http://schemas.openxmlformats.org/officeDocument/2006/relationships/customXml" Target="../ink/ink1903.xml"/><Relationship Id="rId1311" Type="http://schemas.openxmlformats.org/officeDocument/2006/relationships/customXml" Target="../ink/ink2110.xml"/><Relationship Id="rId113" Type="http://schemas.openxmlformats.org/officeDocument/2006/relationships/customXml" Target="../ink/ink1174.xml"/><Relationship Id="rId558" Type="http://schemas.openxmlformats.org/officeDocument/2006/relationships/customXml" Target="../ink/ink1357.xml"/><Relationship Id="rId765" Type="http://schemas.openxmlformats.org/officeDocument/2006/relationships/customXml" Target="../ink/ink1564.xml"/><Relationship Id="rId972" Type="http://schemas.openxmlformats.org/officeDocument/2006/relationships/customXml" Target="../ink/ink1771.xml"/><Relationship Id="rId1188" Type="http://schemas.openxmlformats.org/officeDocument/2006/relationships/customXml" Target="../ink/ink1987.xml"/><Relationship Id="rId1395" Type="http://schemas.openxmlformats.org/officeDocument/2006/relationships/customXml" Target="../ink/ink2194.xml"/><Relationship Id="rId1409" Type="http://schemas.openxmlformats.org/officeDocument/2006/relationships/customXml" Target="../ink/ink2208.xml"/><Relationship Id="rId418" Type="http://schemas.openxmlformats.org/officeDocument/2006/relationships/customXml" Target="../ink/ink1221.xml"/><Relationship Id="rId625" Type="http://schemas.openxmlformats.org/officeDocument/2006/relationships/customXml" Target="../ink/ink1424.xml"/><Relationship Id="rId832" Type="http://schemas.openxmlformats.org/officeDocument/2006/relationships/customXml" Target="../ink/ink1631.xml"/><Relationship Id="rId1048" Type="http://schemas.openxmlformats.org/officeDocument/2006/relationships/customXml" Target="../ink/ink1847.xml"/><Relationship Id="rId1255" Type="http://schemas.openxmlformats.org/officeDocument/2006/relationships/customXml" Target="../ink/ink2054.xml"/><Relationship Id="rId1462" Type="http://schemas.openxmlformats.org/officeDocument/2006/relationships/customXml" Target="../ink/ink2261.xml"/><Relationship Id="rId471" Type="http://schemas.openxmlformats.org/officeDocument/2006/relationships/customXml" Target="../ink/ink1270.xml"/><Relationship Id="rId1115" Type="http://schemas.openxmlformats.org/officeDocument/2006/relationships/customXml" Target="../ink/ink1914.xml"/><Relationship Id="rId1322" Type="http://schemas.openxmlformats.org/officeDocument/2006/relationships/customXml" Target="../ink/ink2121.xml"/><Relationship Id="rId59" Type="http://schemas.openxmlformats.org/officeDocument/2006/relationships/image" Target="../media/image73.png"/><Relationship Id="rId569" Type="http://schemas.openxmlformats.org/officeDocument/2006/relationships/customXml" Target="../ink/ink1368.xml"/><Relationship Id="rId776" Type="http://schemas.openxmlformats.org/officeDocument/2006/relationships/customXml" Target="../ink/ink1575.xml"/><Relationship Id="rId983" Type="http://schemas.openxmlformats.org/officeDocument/2006/relationships/customXml" Target="../ink/ink1782.xml"/><Relationship Id="rId1199" Type="http://schemas.openxmlformats.org/officeDocument/2006/relationships/customXml" Target="../ink/ink1998.xml"/><Relationship Id="rId429" Type="http://schemas.openxmlformats.org/officeDocument/2006/relationships/customXml" Target="../ink/ink1229.xml"/><Relationship Id="rId636" Type="http://schemas.openxmlformats.org/officeDocument/2006/relationships/customXml" Target="../ink/ink1435.xml"/><Relationship Id="rId1059" Type="http://schemas.openxmlformats.org/officeDocument/2006/relationships/customXml" Target="../ink/ink1858.xml"/><Relationship Id="rId1266" Type="http://schemas.openxmlformats.org/officeDocument/2006/relationships/customXml" Target="../ink/ink2065.xml"/><Relationship Id="rId1473" Type="http://schemas.openxmlformats.org/officeDocument/2006/relationships/customXml" Target="../ink/ink2272.xml"/><Relationship Id="rId843" Type="http://schemas.openxmlformats.org/officeDocument/2006/relationships/customXml" Target="../ink/ink1642.xml"/><Relationship Id="rId1126" Type="http://schemas.openxmlformats.org/officeDocument/2006/relationships/customXml" Target="../ink/ink1925.xml"/><Relationship Id="rId482" Type="http://schemas.openxmlformats.org/officeDocument/2006/relationships/customXml" Target="../ink/ink1281.xml"/><Relationship Id="rId703" Type="http://schemas.openxmlformats.org/officeDocument/2006/relationships/customXml" Target="../ink/ink1502.xml"/><Relationship Id="rId910" Type="http://schemas.openxmlformats.org/officeDocument/2006/relationships/customXml" Target="../ink/ink1709.xml"/><Relationship Id="rId1333" Type="http://schemas.openxmlformats.org/officeDocument/2006/relationships/customXml" Target="../ink/ink2132.xml"/><Relationship Id="rId135" Type="http://schemas.openxmlformats.org/officeDocument/2006/relationships/image" Target="../media/image111.png"/><Relationship Id="rId787" Type="http://schemas.openxmlformats.org/officeDocument/2006/relationships/customXml" Target="../ink/ink1586.xml"/><Relationship Id="rId994" Type="http://schemas.openxmlformats.org/officeDocument/2006/relationships/customXml" Target="../ink/ink1793.xml"/><Relationship Id="rId1400" Type="http://schemas.openxmlformats.org/officeDocument/2006/relationships/customXml" Target="../ink/ink2199.xml"/><Relationship Id="rId647" Type="http://schemas.openxmlformats.org/officeDocument/2006/relationships/customXml" Target="../ink/ink1446.xml"/><Relationship Id="rId854" Type="http://schemas.openxmlformats.org/officeDocument/2006/relationships/customXml" Target="../ink/ink1653.xml"/><Relationship Id="rId1277" Type="http://schemas.openxmlformats.org/officeDocument/2006/relationships/customXml" Target="../ink/ink2076.xml"/><Relationship Id="rId1484" Type="http://schemas.openxmlformats.org/officeDocument/2006/relationships/customXml" Target="../ink/ink2283.xml"/><Relationship Id="rId493" Type="http://schemas.openxmlformats.org/officeDocument/2006/relationships/customXml" Target="../ink/ink1292.xml"/><Relationship Id="rId507" Type="http://schemas.openxmlformats.org/officeDocument/2006/relationships/customXml" Target="../ink/ink1306.xml"/><Relationship Id="rId714" Type="http://schemas.openxmlformats.org/officeDocument/2006/relationships/customXml" Target="../ink/ink1513.xml"/><Relationship Id="rId921" Type="http://schemas.openxmlformats.org/officeDocument/2006/relationships/customXml" Target="../ink/ink1720.xml"/><Relationship Id="rId1137" Type="http://schemas.openxmlformats.org/officeDocument/2006/relationships/customXml" Target="../ink/ink1936.xml"/><Relationship Id="rId1344" Type="http://schemas.openxmlformats.org/officeDocument/2006/relationships/customXml" Target="../ink/ink2143.xml"/><Relationship Id="rId146" Type="http://schemas.openxmlformats.org/officeDocument/2006/relationships/customXml" Target="../ink/ink1183.xml"/><Relationship Id="rId560" Type="http://schemas.openxmlformats.org/officeDocument/2006/relationships/customXml" Target="../ink/ink1359.xml"/><Relationship Id="rId798" Type="http://schemas.openxmlformats.org/officeDocument/2006/relationships/customXml" Target="../ink/ink1597.xml"/><Relationship Id="rId1190" Type="http://schemas.openxmlformats.org/officeDocument/2006/relationships/customXml" Target="../ink/ink1989.xml"/><Relationship Id="rId1204" Type="http://schemas.openxmlformats.org/officeDocument/2006/relationships/customXml" Target="../ink/ink2003.xml"/><Relationship Id="rId1411" Type="http://schemas.openxmlformats.org/officeDocument/2006/relationships/customXml" Target="../ink/ink2210.xml"/><Relationship Id="rId420" Type="http://schemas.openxmlformats.org/officeDocument/2006/relationships/customXml" Target="../ink/ink1223.xml"/><Relationship Id="rId658" Type="http://schemas.openxmlformats.org/officeDocument/2006/relationships/customXml" Target="../ink/ink1457.xml"/><Relationship Id="rId865" Type="http://schemas.openxmlformats.org/officeDocument/2006/relationships/customXml" Target="../ink/ink1664.xml"/><Relationship Id="rId1050" Type="http://schemas.openxmlformats.org/officeDocument/2006/relationships/customXml" Target="../ink/ink1849.xml"/><Relationship Id="rId1288" Type="http://schemas.openxmlformats.org/officeDocument/2006/relationships/customXml" Target="../ink/ink2087.xml"/><Relationship Id="rId1495" Type="http://schemas.openxmlformats.org/officeDocument/2006/relationships/customXml" Target="../ink/ink2294.xml"/><Relationship Id="rId1509" Type="http://schemas.openxmlformats.org/officeDocument/2006/relationships/customXml" Target="../ink/ink2308.xml"/><Relationship Id="rId518" Type="http://schemas.openxmlformats.org/officeDocument/2006/relationships/customXml" Target="../ink/ink1317.xml"/><Relationship Id="rId725" Type="http://schemas.openxmlformats.org/officeDocument/2006/relationships/customXml" Target="../ink/ink1524.xml"/><Relationship Id="rId932" Type="http://schemas.openxmlformats.org/officeDocument/2006/relationships/customXml" Target="../ink/ink1731.xml"/><Relationship Id="rId1148" Type="http://schemas.openxmlformats.org/officeDocument/2006/relationships/customXml" Target="../ink/ink1947.xml"/><Relationship Id="rId1355" Type="http://schemas.openxmlformats.org/officeDocument/2006/relationships/customXml" Target="../ink/ink2154.xml"/><Relationship Id="rId157" Type="http://schemas.openxmlformats.org/officeDocument/2006/relationships/image" Target="../media/image102.png"/><Relationship Id="rId1008" Type="http://schemas.openxmlformats.org/officeDocument/2006/relationships/customXml" Target="../ink/ink1807.xml"/><Relationship Id="rId1215" Type="http://schemas.openxmlformats.org/officeDocument/2006/relationships/customXml" Target="../ink/ink2014.xml"/><Relationship Id="rId1422" Type="http://schemas.openxmlformats.org/officeDocument/2006/relationships/customXml" Target="../ink/ink2221.xml"/><Relationship Id="rId61" Type="http://schemas.openxmlformats.org/officeDocument/2006/relationships/image" Target="../media/image74.png"/><Relationship Id="rId571" Type="http://schemas.openxmlformats.org/officeDocument/2006/relationships/customXml" Target="../ink/ink1370.xml"/><Relationship Id="rId669" Type="http://schemas.openxmlformats.org/officeDocument/2006/relationships/customXml" Target="../ink/ink1468.xml"/><Relationship Id="rId876" Type="http://schemas.openxmlformats.org/officeDocument/2006/relationships/customXml" Target="../ink/ink1675.xml"/><Relationship Id="rId1299" Type="http://schemas.openxmlformats.org/officeDocument/2006/relationships/customXml" Target="../ink/ink2098.xml"/><Relationship Id="rId431" Type="http://schemas.openxmlformats.org/officeDocument/2006/relationships/image" Target="../media/image135.png"/><Relationship Id="rId529" Type="http://schemas.openxmlformats.org/officeDocument/2006/relationships/customXml" Target="../ink/ink1328.xml"/><Relationship Id="rId736" Type="http://schemas.openxmlformats.org/officeDocument/2006/relationships/customXml" Target="../ink/ink1535.xml"/><Relationship Id="rId1061" Type="http://schemas.openxmlformats.org/officeDocument/2006/relationships/customXml" Target="../ink/ink1860.xml"/><Relationship Id="rId1159" Type="http://schemas.openxmlformats.org/officeDocument/2006/relationships/customXml" Target="../ink/ink1958.xml"/><Relationship Id="rId1366" Type="http://schemas.openxmlformats.org/officeDocument/2006/relationships/customXml" Target="../ink/ink2165.xml"/><Relationship Id="rId943" Type="http://schemas.openxmlformats.org/officeDocument/2006/relationships/customXml" Target="../ink/ink1742.xml"/><Relationship Id="rId1019" Type="http://schemas.openxmlformats.org/officeDocument/2006/relationships/customXml" Target="../ink/ink1818.xml"/><Relationship Id="rId582" Type="http://schemas.openxmlformats.org/officeDocument/2006/relationships/customXml" Target="../ink/ink1381.xml"/><Relationship Id="rId803" Type="http://schemas.openxmlformats.org/officeDocument/2006/relationships/customXml" Target="../ink/ink1602.xml"/><Relationship Id="rId1226" Type="http://schemas.openxmlformats.org/officeDocument/2006/relationships/customXml" Target="../ink/ink2025.xml"/><Relationship Id="rId1433" Type="http://schemas.openxmlformats.org/officeDocument/2006/relationships/customXml" Target="../ink/ink2232.xml"/><Relationship Id="rId442" Type="http://schemas.openxmlformats.org/officeDocument/2006/relationships/customXml" Target="../ink/ink1241.xml"/><Relationship Id="rId887" Type="http://schemas.openxmlformats.org/officeDocument/2006/relationships/customXml" Target="../ink/ink1686.xml"/><Relationship Id="rId1072" Type="http://schemas.openxmlformats.org/officeDocument/2006/relationships/customXml" Target="../ink/ink1871.xml"/><Relationship Id="rId1500" Type="http://schemas.openxmlformats.org/officeDocument/2006/relationships/customXml" Target="../ink/ink2299.xml"/><Relationship Id="rId747" Type="http://schemas.openxmlformats.org/officeDocument/2006/relationships/customXml" Target="../ink/ink1546.xml"/><Relationship Id="rId954" Type="http://schemas.openxmlformats.org/officeDocument/2006/relationships/customXml" Target="../ink/ink1753.xml"/><Relationship Id="rId1377" Type="http://schemas.openxmlformats.org/officeDocument/2006/relationships/customXml" Target="../ink/ink2176.xml"/><Relationship Id="rId83" Type="http://schemas.openxmlformats.org/officeDocument/2006/relationships/image" Target="../media/image85.png"/><Relationship Id="rId593" Type="http://schemas.openxmlformats.org/officeDocument/2006/relationships/customXml" Target="../ink/ink1392.xml"/><Relationship Id="rId607" Type="http://schemas.openxmlformats.org/officeDocument/2006/relationships/customXml" Target="../ink/ink1406.xml"/><Relationship Id="rId814" Type="http://schemas.openxmlformats.org/officeDocument/2006/relationships/customXml" Target="../ink/ink1613.xml"/><Relationship Id="rId1237" Type="http://schemas.openxmlformats.org/officeDocument/2006/relationships/customXml" Target="../ink/ink2036.xml"/><Relationship Id="rId1444" Type="http://schemas.openxmlformats.org/officeDocument/2006/relationships/customXml" Target="../ink/ink2243.xml"/><Relationship Id="rId453" Type="http://schemas.openxmlformats.org/officeDocument/2006/relationships/customXml" Target="../ink/ink1252.xml"/><Relationship Id="rId660" Type="http://schemas.openxmlformats.org/officeDocument/2006/relationships/customXml" Target="../ink/ink1459.xml"/><Relationship Id="rId898" Type="http://schemas.openxmlformats.org/officeDocument/2006/relationships/customXml" Target="../ink/ink1697.xml"/><Relationship Id="rId1083" Type="http://schemas.openxmlformats.org/officeDocument/2006/relationships/customXml" Target="../ink/ink1882.xml"/><Relationship Id="rId1290" Type="http://schemas.openxmlformats.org/officeDocument/2006/relationships/customXml" Target="../ink/ink2089.xml"/><Relationship Id="rId1304" Type="http://schemas.openxmlformats.org/officeDocument/2006/relationships/customXml" Target="../ink/ink2103.xml"/><Relationship Id="rId1511" Type="http://schemas.openxmlformats.org/officeDocument/2006/relationships/customXml" Target="../ink/ink2310.xml"/><Relationship Id="rId106" Type="http://schemas.openxmlformats.org/officeDocument/2006/relationships/customXml" Target="../ink/ink1169.xml"/><Relationship Id="rId758" Type="http://schemas.openxmlformats.org/officeDocument/2006/relationships/customXml" Target="../ink/ink1557.xml"/><Relationship Id="rId965" Type="http://schemas.openxmlformats.org/officeDocument/2006/relationships/customXml" Target="../ink/ink1764.xml"/><Relationship Id="rId1150" Type="http://schemas.openxmlformats.org/officeDocument/2006/relationships/customXml" Target="../ink/ink1949.xml"/><Relationship Id="rId1388" Type="http://schemas.openxmlformats.org/officeDocument/2006/relationships/customXml" Target="../ink/ink2187.xml"/><Relationship Id="rId94" Type="http://schemas.openxmlformats.org/officeDocument/2006/relationships/customXml" Target="../ink/ink1162.xml"/><Relationship Id="rId397" Type="http://schemas.openxmlformats.org/officeDocument/2006/relationships/customXml" Target="../ink/ink1200.xml"/><Relationship Id="rId520" Type="http://schemas.openxmlformats.org/officeDocument/2006/relationships/customXml" Target="../ink/ink1319.xml"/><Relationship Id="rId618" Type="http://schemas.openxmlformats.org/officeDocument/2006/relationships/customXml" Target="../ink/ink1417.xml"/><Relationship Id="rId825" Type="http://schemas.openxmlformats.org/officeDocument/2006/relationships/customXml" Target="../ink/ink1624.xml"/><Relationship Id="rId1248" Type="http://schemas.openxmlformats.org/officeDocument/2006/relationships/customXml" Target="../ink/ink2047.xml"/><Relationship Id="rId1455" Type="http://schemas.openxmlformats.org/officeDocument/2006/relationships/customXml" Target="../ink/ink2254.xml"/><Relationship Id="rId464" Type="http://schemas.openxmlformats.org/officeDocument/2006/relationships/customXml" Target="../ink/ink1263.xml"/><Relationship Id="rId1010" Type="http://schemas.openxmlformats.org/officeDocument/2006/relationships/customXml" Target="../ink/ink1809.xml"/><Relationship Id="rId1094" Type="http://schemas.openxmlformats.org/officeDocument/2006/relationships/customXml" Target="../ink/ink1893.xml"/><Relationship Id="rId1108" Type="http://schemas.openxmlformats.org/officeDocument/2006/relationships/customXml" Target="../ink/ink1907.xml"/><Relationship Id="rId1315" Type="http://schemas.openxmlformats.org/officeDocument/2006/relationships/customXml" Target="../ink/ink2114.xml"/><Relationship Id="rId117" Type="http://schemas.openxmlformats.org/officeDocument/2006/relationships/customXml" Target="../ink/ink1176.xml"/><Relationship Id="rId671" Type="http://schemas.openxmlformats.org/officeDocument/2006/relationships/customXml" Target="../ink/ink1470.xml"/><Relationship Id="rId769" Type="http://schemas.openxmlformats.org/officeDocument/2006/relationships/customXml" Target="../ink/ink1568.xml"/><Relationship Id="rId976" Type="http://schemas.openxmlformats.org/officeDocument/2006/relationships/customXml" Target="../ink/ink1775.xml"/><Relationship Id="rId1399" Type="http://schemas.openxmlformats.org/officeDocument/2006/relationships/customXml" Target="../ink/ink2198.xml"/><Relationship Id="rId531" Type="http://schemas.openxmlformats.org/officeDocument/2006/relationships/customXml" Target="../ink/ink1330.xml"/><Relationship Id="rId629" Type="http://schemas.openxmlformats.org/officeDocument/2006/relationships/customXml" Target="../ink/ink1428.xml"/><Relationship Id="rId1161" Type="http://schemas.openxmlformats.org/officeDocument/2006/relationships/customXml" Target="../ink/ink1960.xml"/><Relationship Id="rId1259" Type="http://schemas.openxmlformats.org/officeDocument/2006/relationships/customXml" Target="../ink/ink2058.xml"/><Relationship Id="rId1466" Type="http://schemas.openxmlformats.org/officeDocument/2006/relationships/customXml" Target="../ink/ink2265.xml"/><Relationship Id="rId836" Type="http://schemas.openxmlformats.org/officeDocument/2006/relationships/customXml" Target="../ink/ink1635.xml"/><Relationship Id="rId1021" Type="http://schemas.openxmlformats.org/officeDocument/2006/relationships/customXml" Target="../ink/ink1820.xml"/><Relationship Id="rId1119" Type="http://schemas.openxmlformats.org/officeDocument/2006/relationships/customXml" Target="../ink/ink1918.xml"/><Relationship Id="rId903" Type="http://schemas.openxmlformats.org/officeDocument/2006/relationships/customXml" Target="../ink/ink1702.xml"/><Relationship Id="rId1326" Type="http://schemas.openxmlformats.org/officeDocument/2006/relationships/customXml" Target="../ink/ink2125.xml"/><Relationship Id="rId486" Type="http://schemas.openxmlformats.org/officeDocument/2006/relationships/customXml" Target="../ink/ink1285.xml"/><Relationship Id="rId693" Type="http://schemas.openxmlformats.org/officeDocument/2006/relationships/customXml" Target="../ink/ink1492.xml"/><Relationship Id="rId139" Type="http://schemas.openxmlformats.org/officeDocument/2006/relationships/image" Target="../media/image113.png"/><Relationship Id="rId553" Type="http://schemas.openxmlformats.org/officeDocument/2006/relationships/customXml" Target="../ink/ink1352.xml"/><Relationship Id="rId760" Type="http://schemas.openxmlformats.org/officeDocument/2006/relationships/customXml" Target="../ink/ink1559.xml"/><Relationship Id="rId998" Type="http://schemas.openxmlformats.org/officeDocument/2006/relationships/customXml" Target="../ink/ink1797.xml"/><Relationship Id="rId1183" Type="http://schemas.openxmlformats.org/officeDocument/2006/relationships/customXml" Target="../ink/ink1982.xml"/><Relationship Id="rId1390" Type="http://schemas.openxmlformats.org/officeDocument/2006/relationships/customXml" Target="../ink/ink2189.xml"/><Relationship Id="rId413" Type="http://schemas.openxmlformats.org/officeDocument/2006/relationships/customXml" Target="../ink/ink1216.xml"/><Relationship Id="rId858" Type="http://schemas.openxmlformats.org/officeDocument/2006/relationships/customXml" Target="../ink/ink1657.xml"/><Relationship Id="rId1043" Type="http://schemas.openxmlformats.org/officeDocument/2006/relationships/customXml" Target="../ink/ink1842.xml"/><Relationship Id="rId1488" Type="http://schemas.openxmlformats.org/officeDocument/2006/relationships/customXml" Target="../ink/ink2287.xml"/><Relationship Id="rId620" Type="http://schemas.openxmlformats.org/officeDocument/2006/relationships/customXml" Target="../ink/ink1419.xml"/><Relationship Id="rId718" Type="http://schemas.openxmlformats.org/officeDocument/2006/relationships/customXml" Target="../ink/ink1517.xml"/><Relationship Id="rId925" Type="http://schemas.openxmlformats.org/officeDocument/2006/relationships/customXml" Target="../ink/ink1724.xml"/><Relationship Id="rId1250" Type="http://schemas.openxmlformats.org/officeDocument/2006/relationships/customXml" Target="../ink/ink2049.xml"/><Relationship Id="rId1348" Type="http://schemas.openxmlformats.org/officeDocument/2006/relationships/customXml" Target="../ink/ink2147.xml"/><Relationship Id="rId1110" Type="http://schemas.openxmlformats.org/officeDocument/2006/relationships/customXml" Target="../ink/ink1909.xml"/><Relationship Id="rId1208" Type="http://schemas.openxmlformats.org/officeDocument/2006/relationships/customXml" Target="../ink/ink2007.xml"/><Relationship Id="rId1415" Type="http://schemas.openxmlformats.org/officeDocument/2006/relationships/customXml" Target="../ink/ink2214.xml"/><Relationship Id="rId575" Type="http://schemas.openxmlformats.org/officeDocument/2006/relationships/customXml" Target="../ink/ink1374.xml"/><Relationship Id="rId782" Type="http://schemas.openxmlformats.org/officeDocument/2006/relationships/customXml" Target="../ink/ink1581.xml"/><Relationship Id="rId435" Type="http://schemas.openxmlformats.org/officeDocument/2006/relationships/customXml" Target="../ink/ink1234.xml"/><Relationship Id="rId642" Type="http://schemas.openxmlformats.org/officeDocument/2006/relationships/customXml" Target="../ink/ink1441.xml"/><Relationship Id="rId1065" Type="http://schemas.openxmlformats.org/officeDocument/2006/relationships/customXml" Target="../ink/ink1864.xml"/><Relationship Id="rId1272" Type="http://schemas.openxmlformats.org/officeDocument/2006/relationships/customXml" Target="../ink/ink2071.xml"/><Relationship Id="rId502" Type="http://schemas.openxmlformats.org/officeDocument/2006/relationships/customXml" Target="../ink/ink1301.xml"/><Relationship Id="rId947" Type="http://schemas.openxmlformats.org/officeDocument/2006/relationships/customXml" Target="../ink/ink1746.xml"/><Relationship Id="rId1132" Type="http://schemas.openxmlformats.org/officeDocument/2006/relationships/customXml" Target="../ink/ink1931.xml"/><Relationship Id="rId807" Type="http://schemas.openxmlformats.org/officeDocument/2006/relationships/customXml" Target="../ink/ink1606.xml"/><Relationship Id="rId1437" Type="http://schemas.openxmlformats.org/officeDocument/2006/relationships/customXml" Target="../ink/ink2236.xml"/><Relationship Id="rId1504" Type="http://schemas.openxmlformats.org/officeDocument/2006/relationships/customXml" Target="../ink/ink2303.xml"/><Relationship Id="rId597" Type="http://schemas.openxmlformats.org/officeDocument/2006/relationships/customXml" Target="../ink/ink1396.xml"/><Relationship Id="rId152" Type="http://schemas.openxmlformats.org/officeDocument/2006/relationships/customXml" Target="../ink/ink1186.xml"/><Relationship Id="rId457" Type="http://schemas.openxmlformats.org/officeDocument/2006/relationships/customXml" Target="../ink/ink1256.xml"/><Relationship Id="rId1087" Type="http://schemas.openxmlformats.org/officeDocument/2006/relationships/customXml" Target="../ink/ink1886.xml"/><Relationship Id="rId1294" Type="http://schemas.openxmlformats.org/officeDocument/2006/relationships/customXml" Target="../ink/ink2093.xml"/><Relationship Id="rId664" Type="http://schemas.openxmlformats.org/officeDocument/2006/relationships/customXml" Target="../ink/ink1463.xml"/><Relationship Id="rId871" Type="http://schemas.openxmlformats.org/officeDocument/2006/relationships/customXml" Target="../ink/ink1670.xml"/><Relationship Id="rId969" Type="http://schemas.openxmlformats.org/officeDocument/2006/relationships/customXml" Target="../ink/ink1768.xml"/><Relationship Id="rId524" Type="http://schemas.openxmlformats.org/officeDocument/2006/relationships/customXml" Target="../ink/ink1323.xml"/><Relationship Id="rId731" Type="http://schemas.openxmlformats.org/officeDocument/2006/relationships/customXml" Target="../ink/ink1530.xml"/><Relationship Id="rId1154" Type="http://schemas.openxmlformats.org/officeDocument/2006/relationships/customXml" Target="../ink/ink1953.xml"/><Relationship Id="rId1361" Type="http://schemas.openxmlformats.org/officeDocument/2006/relationships/customXml" Target="../ink/ink2160.xml"/><Relationship Id="rId1459" Type="http://schemas.openxmlformats.org/officeDocument/2006/relationships/customXml" Target="../ink/ink2258.xml"/><Relationship Id="rId98" Type="http://schemas.openxmlformats.org/officeDocument/2006/relationships/customXml" Target="../ink/ink1164.xml"/><Relationship Id="rId829" Type="http://schemas.openxmlformats.org/officeDocument/2006/relationships/customXml" Target="../ink/ink1628.xml"/><Relationship Id="rId1014" Type="http://schemas.openxmlformats.org/officeDocument/2006/relationships/customXml" Target="../ink/ink1813.xml"/><Relationship Id="rId1221" Type="http://schemas.openxmlformats.org/officeDocument/2006/relationships/customXml" Target="../ink/ink2020.xml"/><Relationship Id="rId1319" Type="http://schemas.openxmlformats.org/officeDocument/2006/relationships/customXml" Target="../ink/ink2118.xml"/><Relationship Id="rId479" Type="http://schemas.openxmlformats.org/officeDocument/2006/relationships/customXml" Target="../ink/ink1278.xml"/><Relationship Id="rId686" Type="http://schemas.openxmlformats.org/officeDocument/2006/relationships/customXml" Target="../ink/ink1485.xml"/><Relationship Id="rId893" Type="http://schemas.openxmlformats.org/officeDocument/2006/relationships/customXml" Target="../ink/ink1692.xml"/><Relationship Id="rId546" Type="http://schemas.openxmlformats.org/officeDocument/2006/relationships/customXml" Target="../ink/ink1345.xml"/><Relationship Id="rId753" Type="http://schemas.openxmlformats.org/officeDocument/2006/relationships/customXml" Target="../ink/ink1552.xml"/><Relationship Id="rId1176" Type="http://schemas.openxmlformats.org/officeDocument/2006/relationships/customXml" Target="../ink/ink1975.xml"/><Relationship Id="rId1383" Type="http://schemas.openxmlformats.org/officeDocument/2006/relationships/customXml" Target="../ink/ink2182.xml"/><Relationship Id="rId101" Type="http://schemas.openxmlformats.org/officeDocument/2006/relationships/image" Target="../media/image94.png"/><Relationship Id="rId406" Type="http://schemas.openxmlformats.org/officeDocument/2006/relationships/customXml" Target="../ink/ink1209.xml"/><Relationship Id="rId960" Type="http://schemas.openxmlformats.org/officeDocument/2006/relationships/customXml" Target="../ink/ink1759.xml"/><Relationship Id="rId1036" Type="http://schemas.openxmlformats.org/officeDocument/2006/relationships/customXml" Target="../ink/ink1835.xml"/><Relationship Id="rId1243" Type="http://schemas.openxmlformats.org/officeDocument/2006/relationships/customXml" Target="../ink/ink2042.xml"/><Relationship Id="rId613" Type="http://schemas.openxmlformats.org/officeDocument/2006/relationships/customXml" Target="../ink/ink1412.xml"/><Relationship Id="rId820" Type="http://schemas.openxmlformats.org/officeDocument/2006/relationships/customXml" Target="../ink/ink1619.xml"/><Relationship Id="rId918" Type="http://schemas.openxmlformats.org/officeDocument/2006/relationships/customXml" Target="../ink/ink1717.xml"/><Relationship Id="rId1450" Type="http://schemas.openxmlformats.org/officeDocument/2006/relationships/customXml" Target="../ink/ink2249.xml"/><Relationship Id="rId1103" Type="http://schemas.openxmlformats.org/officeDocument/2006/relationships/customXml" Target="../ink/ink1902.xml"/><Relationship Id="rId1310" Type="http://schemas.openxmlformats.org/officeDocument/2006/relationships/customXml" Target="../ink/ink2109.xml"/><Relationship Id="rId1408" Type="http://schemas.openxmlformats.org/officeDocument/2006/relationships/customXml" Target="../ink/ink2207.xml"/><Relationship Id="rId47" Type="http://schemas.openxmlformats.org/officeDocument/2006/relationships/image" Target="../media/image67.png"/><Relationship Id="rId470" Type="http://schemas.openxmlformats.org/officeDocument/2006/relationships/customXml" Target="../ink/ink1269.xml"/><Relationship Id="rId123" Type="http://schemas.openxmlformats.org/officeDocument/2006/relationships/image" Target="../media/image105.png"/><Relationship Id="rId568" Type="http://schemas.openxmlformats.org/officeDocument/2006/relationships/customXml" Target="../ink/ink1367.xml"/><Relationship Id="rId775" Type="http://schemas.openxmlformats.org/officeDocument/2006/relationships/customXml" Target="../ink/ink1574.xml"/><Relationship Id="rId982" Type="http://schemas.openxmlformats.org/officeDocument/2006/relationships/customXml" Target="../ink/ink1781.xml"/><Relationship Id="rId1198" Type="http://schemas.openxmlformats.org/officeDocument/2006/relationships/customXml" Target="../ink/ink1997.xml"/><Relationship Id="rId428" Type="http://schemas.openxmlformats.org/officeDocument/2006/relationships/image" Target="../media/image134.png"/><Relationship Id="rId635" Type="http://schemas.openxmlformats.org/officeDocument/2006/relationships/customXml" Target="../ink/ink1434.xml"/><Relationship Id="rId842" Type="http://schemas.openxmlformats.org/officeDocument/2006/relationships/customXml" Target="../ink/ink1641.xml"/><Relationship Id="rId1058" Type="http://schemas.openxmlformats.org/officeDocument/2006/relationships/customXml" Target="../ink/ink1857.xml"/><Relationship Id="rId1265" Type="http://schemas.openxmlformats.org/officeDocument/2006/relationships/customXml" Target="../ink/ink2064.xml"/><Relationship Id="rId1472" Type="http://schemas.openxmlformats.org/officeDocument/2006/relationships/customXml" Target="../ink/ink2271.xml"/><Relationship Id="rId702" Type="http://schemas.openxmlformats.org/officeDocument/2006/relationships/customXml" Target="../ink/ink1501.xml"/><Relationship Id="rId1125" Type="http://schemas.openxmlformats.org/officeDocument/2006/relationships/customXml" Target="../ink/ink1924.xml"/><Relationship Id="rId1332" Type="http://schemas.openxmlformats.org/officeDocument/2006/relationships/customXml" Target="../ink/ink2131.xml"/><Relationship Id="rId69" Type="http://schemas.openxmlformats.org/officeDocument/2006/relationships/image" Target="../media/image78.png"/><Relationship Id="rId492" Type="http://schemas.openxmlformats.org/officeDocument/2006/relationships/customXml" Target="../ink/ink1291.xml"/><Relationship Id="rId797" Type="http://schemas.openxmlformats.org/officeDocument/2006/relationships/customXml" Target="../ink/ink1596.xml"/><Relationship Id="rId145" Type="http://schemas.openxmlformats.org/officeDocument/2006/relationships/image" Target="../media/image116.png"/><Relationship Id="rId1287" Type="http://schemas.openxmlformats.org/officeDocument/2006/relationships/customXml" Target="../ink/ink2086.xml"/><Relationship Id="rId657" Type="http://schemas.openxmlformats.org/officeDocument/2006/relationships/customXml" Target="../ink/ink1456.xml"/><Relationship Id="rId864" Type="http://schemas.openxmlformats.org/officeDocument/2006/relationships/customXml" Target="../ink/ink1663.xml"/><Relationship Id="rId1494" Type="http://schemas.openxmlformats.org/officeDocument/2006/relationships/customXml" Target="../ink/ink2293.xml"/><Relationship Id="rId517" Type="http://schemas.openxmlformats.org/officeDocument/2006/relationships/customXml" Target="../ink/ink1316.xml"/><Relationship Id="rId724" Type="http://schemas.openxmlformats.org/officeDocument/2006/relationships/customXml" Target="../ink/ink1523.xml"/><Relationship Id="rId931" Type="http://schemas.openxmlformats.org/officeDocument/2006/relationships/customXml" Target="../ink/ink1730.xml"/><Relationship Id="rId1147" Type="http://schemas.openxmlformats.org/officeDocument/2006/relationships/customXml" Target="../ink/ink1946.xml"/><Relationship Id="rId1354" Type="http://schemas.openxmlformats.org/officeDocument/2006/relationships/customXml" Target="../ink/ink2153.xml"/><Relationship Id="rId1007" Type="http://schemas.openxmlformats.org/officeDocument/2006/relationships/customXml" Target="../ink/ink1806.xml"/><Relationship Id="rId1214" Type="http://schemas.openxmlformats.org/officeDocument/2006/relationships/customXml" Target="../ink/ink2013.xml"/><Relationship Id="rId1421" Type="http://schemas.openxmlformats.org/officeDocument/2006/relationships/customXml" Target="../ink/ink2220.xml"/><Relationship Id="rId167" Type="http://schemas.openxmlformats.org/officeDocument/2006/relationships/customXml" Target="../ink/ink1197.xml"/><Relationship Id="rId581" Type="http://schemas.openxmlformats.org/officeDocument/2006/relationships/customXml" Target="../ink/ink1380.xml"/><Relationship Id="rId679" Type="http://schemas.openxmlformats.org/officeDocument/2006/relationships/customXml" Target="../ink/ink1478.xml"/><Relationship Id="rId886" Type="http://schemas.openxmlformats.org/officeDocument/2006/relationships/customXml" Target="../ink/ink1685.xml"/></Relationships>
</file>

<file path=ppt/slides/_rels/slide29.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51.png"/><Relationship Id="rId7" Type="http://schemas.openxmlformats.org/officeDocument/2006/relationships/customXml" Target="../ink/ink2313.xml"/><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138.png"/><Relationship Id="rId5" Type="http://schemas.openxmlformats.org/officeDocument/2006/relationships/customXml" Target="../ink/ink2312.xml"/><Relationship Id="rId10" Type="http://schemas.openxmlformats.org/officeDocument/2006/relationships/image" Target="../media/image5.svg"/><Relationship Id="rId4" Type="http://schemas.openxmlformats.org/officeDocument/2006/relationships/image" Target="../media/image137.png"/><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0.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1.png"/><Relationship Id="rId1" Type="http://schemas.openxmlformats.org/officeDocument/2006/relationships/slideLayout" Target="../slideLayouts/slideLayout6.xml"/><Relationship Id="rId5" Type="http://schemas.openxmlformats.org/officeDocument/2006/relationships/image" Target="../media/image5.sv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142.png"/><Relationship Id="rId7"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144.png"/><Relationship Id="rId4" Type="http://schemas.openxmlformats.org/officeDocument/2006/relationships/image" Target="../media/image143.png"/></Relationships>
</file>

<file path=ppt/slides/_rels/slide33.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147.png"/><Relationship Id="rId4" Type="http://schemas.openxmlformats.org/officeDocument/2006/relationships/image" Target="../media/image146.png"/></Relationships>
</file>

<file path=ppt/slides/_rels/slide34.xml.rels><?xml version="1.0" encoding="UTF-8" standalone="yes"?>
<Relationships xmlns="http://schemas.openxmlformats.org/package/2006/relationships"><Relationship Id="rId3" Type="http://schemas.openxmlformats.org/officeDocument/2006/relationships/image" Target="../media/image148.png"/><Relationship Id="rId7"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150.png"/><Relationship Id="rId4" Type="http://schemas.openxmlformats.org/officeDocument/2006/relationships/image" Target="../media/image149.png"/></Relationships>
</file>

<file path=ppt/slides/_rels/slide35.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151.png"/><Relationship Id="rId7" Type="http://schemas.openxmlformats.org/officeDocument/2006/relationships/image" Target="../media/image155.png"/><Relationship Id="rId12"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154.png"/><Relationship Id="rId11" Type="http://schemas.openxmlformats.org/officeDocument/2006/relationships/image" Target="../media/image4.png"/><Relationship Id="rId5" Type="http://schemas.openxmlformats.org/officeDocument/2006/relationships/image" Target="../media/image153.png"/><Relationship Id="rId10" Type="http://schemas.openxmlformats.org/officeDocument/2006/relationships/image" Target="../media/image158.png"/><Relationship Id="rId4" Type="http://schemas.openxmlformats.org/officeDocument/2006/relationships/image" Target="../media/image152.png"/><Relationship Id="rId9" Type="http://schemas.openxmlformats.org/officeDocument/2006/relationships/image" Target="../media/image157.png"/></Relationships>
</file>

<file path=ppt/slides/_rels/slide36.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sv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8" Type="http://schemas.openxmlformats.org/officeDocument/2006/relationships/image" Target="../media/image164.png"/><Relationship Id="rId3" Type="http://schemas.openxmlformats.org/officeDocument/2006/relationships/image" Target="../media/image159.png"/><Relationship Id="rId7" Type="http://schemas.openxmlformats.org/officeDocument/2006/relationships/image" Target="../media/image163.pn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162.png"/><Relationship Id="rId5" Type="http://schemas.openxmlformats.org/officeDocument/2006/relationships/image" Target="../media/image161.png"/><Relationship Id="rId4" Type="http://schemas.openxmlformats.org/officeDocument/2006/relationships/image" Target="../media/image160.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165.png"/><Relationship Id="rId5" Type="http://schemas.openxmlformats.org/officeDocument/2006/relationships/image" Target="../media/image164.png"/><Relationship Id="rId4" Type="http://schemas.openxmlformats.org/officeDocument/2006/relationships/image" Target="../media/image5.sv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8.png"/><Relationship Id="rId7"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5.svg"/></Relationships>
</file>

<file path=ppt/slides/_rels/slide40.xml.rels><?xml version="1.0" encoding="UTF-8" standalone="yes"?>
<Relationships xmlns="http://schemas.openxmlformats.org/package/2006/relationships"><Relationship Id="rId8" Type="http://schemas.openxmlformats.org/officeDocument/2006/relationships/hyperlink" Target="https://www.masimo.com/evidence/brain-monitoring/sedline/" TargetMode="External"/><Relationship Id="rId3" Type="http://schemas.openxmlformats.org/officeDocument/2006/relationships/image" Target="../media/image4.png"/><Relationship Id="rId7" Type="http://schemas.openxmlformats.org/officeDocument/2006/relationships/hyperlink" Target="https://purdonlab.mgh.harvard.edu/clinical-education/" TargetMode="External"/><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167.png"/><Relationship Id="rId5" Type="http://schemas.openxmlformats.org/officeDocument/2006/relationships/image" Target="../media/image166.pn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image" Target="../media/image12.png"/><Relationship Id="rId9"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image" Target="../media/image23.png"/><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4.png"/><Relationship Id="rId4" Type="http://schemas.openxmlformats.org/officeDocument/2006/relationships/image" Target="../media/image2.png"/><Relationship Id="rId9"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C421916-8E19-CE9D-4AC4-353BEA311F92}"/>
              </a:ext>
            </a:extLst>
          </p:cNvPr>
          <p:cNvSpPr txBox="1"/>
          <p:nvPr/>
        </p:nvSpPr>
        <p:spPr>
          <a:xfrm>
            <a:off x="1961492" y="821107"/>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SedLine Training Package</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C52CCBA-EA50-BA21-EBD7-ACC51A6913C5}"/>
              </a:ext>
            </a:extLst>
          </p:cNvPr>
          <p:cNvPicPr>
            <a:picLocks noChangeAspect="1"/>
          </p:cNvPicPr>
          <p:nvPr/>
        </p:nvPicPr>
        <p:blipFill>
          <a:blip r:embed="rId2"/>
          <a:stretch>
            <a:fillRect/>
          </a:stretch>
        </p:blipFill>
        <p:spPr>
          <a:xfrm>
            <a:off x="1761467" y="739102"/>
            <a:ext cx="200025" cy="933450"/>
          </a:xfrm>
          <a:prstGeom prst="rect">
            <a:avLst/>
          </a:prstGeom>
        </p:spPr>
      </p:pic>
      <p:sp>
        <p:nvSpPr>
          <p:cNvPr id="2" name="Half Frame 1">
            <a:extLst>
              <a:ext uri="{FF2B5EF4-FFF2-40B4-BE49-F238E27FC236}">
                <a16:creationId xmlns:a16="http://schemas.microsoft.com/office/drawing/2014/main" id="{F9339C05-D6E1-C2A2-7710-637251EF8E96}"/>
              </a:ext>
            </a:extLst>
          </p:cNvPr>
          <p:cNvSpPr/>
          <p:nvPr/>
        </p:nvSpPr>
        <p:spPr>
          <a:xfrm rot="8192172">
            <a:off x="4552950" y="2971800"/>
            <a:ext cx="1562100" cy="1647825"/>
          </a:xfrm>
          <a:prstGeom prst="halfFram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solidFill>
                <a:schemeClr val="tx1"/>
              </a:solidFill>
            </a:endParaRPr>
          </a:p>
        </p:txBody>
      </p:sp>
    </p:spTree>
    <p:extLst>
      <p:ext uri="{BB962C8B-B14F-4D97-AF65-F5344CB8AC3E}">
        <p14:creationId xmlns:p14="http://schemas.microsoft.com/office/powerpoint/2010/main" val="1282916565"/>
      </p:ext>
    </p:extLst>
  </p:cSld>
  <p:clrMapOvr>
    <a:masterClrMapping/>
  </p:clrMapOvr>
  <mc:AlternateContent xmlns:mc="http://schemas.openxmlformats.org/markup-compatibility/2006" xmlns:p14="http://schemas.microsoft.com/office/powerpoint/2010/main">
    <mc:Choice Requires="p14">
      <p:transition spd="slow" p14:dur="1750" advClick="0" advTm="180000">
        <p:wipe/>
      </p:transition>
    </mc:Choice>
    <mc:Fallback xmlns="">
      <p:transition spd="slow" advClick="0" advTm="180000">
        <p:wip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465616-7921-855B-AC99-B33F14619D69}"/>
              </a:ext>
            </a:extLst>
          </p:cNvPr>
          <p:cNvSpPr txBox="1"/>
          <p:nvPr/>
        </p:nvSpPr>
        <p:spPr>
          <a:xfrm>
            <a:off x="1919745" y="499190"/>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Electrode Performance</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8FAC4AC-8F80-CE4D-A442-1DA94A2CD3E1}"/>
              </a:ext>
            </a:extLst>
          </p:cNvPr>
          <p:cNvPicPr>
            <a:picLocks noChangeAspect="1"/>
          </p:cNvPicPr>
          <p:nvPr/>
        </p:nvPicPr>
        <p:blipFill>
          <a:blip r:embed="rId2"/>
          <a:stretch>
            <a:fillRect/>
          </a:stretch>
        </p:blipFill>
        <p:spPr>
          <a:xfrm>
            <a:off x="1702510" y="417185"/>
            <a:ext cx="200025" cy="933450"/>
          </a:xfrm>
          <a:prstGeom prst="rect">
            <a:avLst/>
          </a:prstGeom>
        </p:spPr>
      </p:pic>
      <p:pic>
        <p:nvPicPr>
          <p:cNvPr id="8" name="Picture 7">
            <a:extLst>
              <a:ext uri="{FF2B5EF4-FFF2-40B4-BE49-F238E27FC236}">
                <a16:creationId xmlns:a16="http://schemas.microsoft.com/office/drawing/2014/main" id="{D04AF25B-2D99-E4A0-3027-7919ED3792D9}"/>
              </a:ext>
            </a:extLst>
          </p:cNvPr>
          <p:cNvPicPr>
            <a:picLocks noChangeAspect="1"/>
          </p:cNvPicPr>
          <p:nvPr/>
        </p:nvPicPr>
        <p:blipFill rotWithShape="1">
          <a:blip r:embed="rId3">
            <a:extLst>
              <a:ext uri="{28A0092B-C50C-407E-A947-70E740481C1C}">
                <a14:useLocalDpi xmlns:a14="http://schemas.microsoft.com/office/drawing/2010/main" val="0"/>
              </a:ext>
            </a:extLst>
          </a:blip>
          <a:srcRect t="13693" b="12994"/>
          <a:stretch/>
        </p:blipFill>
        <p:spPr bwMode="auto">
          <a:xfrm>
            <a:off x="4095948" y="3199435"/>
            <a:ext cx="3828852" cy="3658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up 14">
            <a:extLst>
              <a:ext uri="{FF2B5EF4-FFF2-40B4-BE49-F238E27FC236}">
                <a16:creationId xmlns:a16="http://schemas.microsoft.com/office/drawing/2014/main" id="{DB1DC00F-CB43-DE9D-0694-00819D25C77C}"/>
              </a:ext>
            </a:extLst>
          </p:cNvPr>
          <p:cNvGrpSpPr/>
          <p:nvPr/>
        </p:nvGrpSpPr>
        <p:grpSpPr>
          <a:xfrm>
            <a:off x="2554636" y="1345677"/>
            <a:ext cx="6813549" cy="4714964"/>
            <a:chOff x="2554636" y="1345677"/>
            <a:chExt cx="6813549" cy="4714964"/>
          </a:xfrm>
        </p:grpSpPr>
        <p:pic>
          <p:nvPicPr>
            <p:cNvPr id="6" name="Picture 5">
              <a:extLst>
                <a:ext uri="{FF2B5EF4-FFF2-40B4-BE49-F238E27FC236}">
                  <a16:creationId xmlns:a16="http://schemas.microsoft.com/office/drawing/2014/main" id="{9B7FAF32-A6D8-BA90-3ABB-E81338E123F6}"/>
                </a:ext>
              </a:extLst>
            </p:cNvPr>
            <p:cNvPicPr>
              <a:picLocks noChangeAspect="1"/>
            </p:cNvPicPr>
            <p:nvPr/>
          </p:nvPicPr>
          <p:blipFill>
            <a:blip r:embed="rId4"/>
            <a:stretch>
              <a:fillRect/>
            </a:stretch>
          </p:blipFill>
          <p:spPr>
            <a:xfrm>
              <a:off x="2554636" y="1345677"/>
              <a:ext cx="6813549" cy="146503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cxnSp>
          <p:nvCxnSpPr>
            <p:cNvPr id="7" name="Elbow Connector 9">
              <a:extLst>
                <a:ext uri="{FF2B5EF4-FFF2-40B4-BE49-F238E27FC236}">
                  <a16:creationId xmlns:a16="http://schemas.microsoft.com/office/drawing/2014/main" id="{03B3F44C-EBC8-CB06-F5CA-F5D485BC4569}"/>
                </a:ext>
              </a:extLst>
            </p:cNvPr>
            <p:cNvCxnSpPr>
              <a:cxnSpLocks noChangeShapeType="1"/>
            </p:cNvCxnSpPr>
            <p:nvPr/>
          </p:nvCxnSpPr>
          <p:spPr bwMode="auto">
            <a:xfrm rot="16200000" flipH="1">
              <a:off x="2630864" y="3602772"/>
              <a:ext cx="3159125" cy="773112"/>
            </a:xfrm>
            <a:prstGeom prst="bentConnector3">
              <a:avLst>
                <a:gd name="adj1" fmla="val 50000"/>
              </a:avLst>
            </a:prstGeom>
            <a:noFill/>
            <a:ln w="19050" algn="ctr">
              <a:solidFill>
                <a:srgbClr val="FF0026"/>
              </a:solidFill>
              <a:round/>
              <a:headEnd/>
              <a:tailEnd/>
            </a:ln>
            <a:extLst>
              <a:ext uri="{909E8E84-426E-40DD-AFC4-6F175D3DCCD1}">
                <a14:hiddenFill xmlns:a14="http://schemas.microsoft.com/office/drawing/2010/main">
                  <a:noFill/>
                </a14:hiddenFill>
              </a:ext>
            </a:extLst>
          </p:spPr>
        </p:cxnSp>
        <p:sp>
          <p:nvSpPr>
            <p:cNvPr id="9" name="Rectangle 8">
              <a:extLst>
                <a:ext uri="{FF2B5EF4-FFF2-40B4-BE49-F238E27FC236}">
                  <a16:creationId xmlns:a16="http://schemas.microsoft.com/office/drawing/2014/main" id="{41A13713-3CA6-3DB2-8293-F967784C9B91}"/>
                </a:ext>
              </a:extLst>
            </p:cNvPr>
            <p:cNvSpPr>
              <a:spLocks noChangeArrowheads="1"/>
            </p:cNvSpPr>
            <p:nvPr/>
          </p:nvSpPr>
          <p:spPr bwMode="auto">
            <a:xfrm>
              <a:off x="4264966" y="5570102"/>
              <a:ext cx="664033" cy="490539"/>
            </a:xfrm>
            <a:prstGeom prst="rect">
              <a:avLst/>
            </a:prstGeom>
            <a:noFill/>
            <a:ln w="28575" algn="ctr">
              <a:solidFill>
                <a:srgbClr val="FF0026"/>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b="0"/>
            </a:p>
          </p:txBody>
        </p:sp>
      </p:grpSp>
      <p:sp>
        <p:nvSpPr>
          <p:cNvPr id="10" name="TextBox 9">
            <a:extLst>
              <a:ext uri="{FF2B5EF4-FFF2-40B4-BE49-F238E27FC236}">
                <a16:creationId xmlns:a16="http://schemas.microsoft.com/office/drawing/2014/main" id="{55CAAE65-DCCF-7D4B-4951-563D5FEBED21}"/>
              </a:ext>
            </a:extLst>
          </p:cNvPr>
          <p:cNvSpPr txBox="1"/>
          <p:nvPr/>
        </p:nvSpPr>
        <p:spPr>
          <a:xfrm>
            <a:off x="433977" y="3308846"/>
            <a:ext cx="5415280" cy="369332"/>
          </a:xfrm>
          <a:prstGeom prst="rect">
            <a:avLst/>
          </a:prstGeom>
          <a:noFill/>
        </p:spPr>
        <p:txBody>
          <a:bodyPr wrap="square" rtlCol="0">
            <a:spAutoFit/>
          </a:bodyPr>
          <a:lstStyle/>
          <a:p>
            <a:r>
              <a:rPr lang="en-US" dirty="0"/>
              <a:t>Electrode performance is:</a:t>
            </a:r>
          </a:p>
        </p:txBody>
      </p:sp>
      <p:pic>
        <p:nvPicPr>
          <p:cNvPr id="2" name="Graphic 1" descr="Caret Right with solid fill">
            <a:extLst>
              <a:ext uri="{FF2B5EF4-FFF2-40B4-BE49-F238E27FC236}">
                <a16:creationId xmlns:a16="http://schemas.microsoft.com/office/drawing/2014/main" id="{762C1952-F7E0-D6EE-8004-B20BA7DB8D3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165840" y="5353235"/>
            <a:ext cx="914400" cy="594022"/>
          </a:xfrm>
          <a:prstGeom prst="rect">
            <a:avLst/>
          </a:prstGeom>
        </p:spPr>
      </p:pic>
      <p:sp>
        <p:nvSpPr>
          <p:cNvPr id="12" name="TextBox 11">
            <a:extLst>
              <a:ext uri="{FF2B5EF4-FFF2-40B4-BE49-F238E27FC236}">
                <a16:creationId xmlns:a16="http://schemas.microsoft.com/office/drawing/2014/main" id="{C8524556-BD1B-4576-D793-6DC81D29E511}"/>
              </a:ext>
            </a:extLst>
          </p:cNvPr>
          <p:cNvSpPr txBox="1"/>
          <p:nvPr/>
        </p:nvSpPr>
        <p:spPr>
          <a:xfrm>
            <a:off x="3345632" y="6166455"/>
            <a:ext cx="6094378" cy="369332"/>
          </a:xfrm>
          <a:prstGeom prst="rect">
            <a:avLst/>
          </a:prstGeom>
          <a:noFill/>
        </p:spPr>
        <p:txBody>
          <a:bodyPr wrap="square">
            <a:spAutoFit/>
          </a:bodyPr>
          <a:lstStyle/>
          <a:p>
            <a:r>
              <a:rPr lang="en-US" dirty="0"/>
              <a:t>The lower the resistance the better electrode performance </a:t>
            </a:r>
            <a:endParaRPr lang="en-NZ" dirty="0"/>
          </a:p>
        </p:txBody>
      </p:sp>
      <p:sp>
        <p:nvSpPr>
          <p:cNvPr id="13" name="TextBox 12">
            <a:extLst>
              <a:ext uri="{FF2B5EF4-FFF2-40B4-BE49-F238E27FC236}">
                <a16:creationId xmlns:a16="http://schemas.microsoft.com/office/drawing/2014/main" id="{3B3BF3F0-122E-D65E-65D5-A89B1813CEA2}"/>
              </a:ext>
            </a:extLst>
          </p:cNvPr>
          <p:cNvSpPr txBox="1"/>
          <p:nvPr/>
        </p:nvSpPr>
        <p:spPr>
          <a:xfrm>
            <a:off x="433527" y="4709637"/>
            <a:ext cx="3939702" cy="369332"/>
          </a:xfrm>
          <a:prstGeom prst="rect">
            <a:avLst/>
          </a:prstGeom>
          <a:noFill/>
        </p:spPr>
        <p:txBody>
          <a:bodyPr wrap="square" rtlCol="0">
            <a:spAutoFit/>
          </a:bodyPr>
          <a:lstStyle/>
          <a:p>
            <a:r>
              <a:rPr lang="en-US" dirty="0"/>
              <a:t>Measured in Ohms (Resistance)</a:t>
            </a:r>
            <a:endParaRPr lang="en-NZ" dirty="0"/>
          </a:p>
        </p:txBody>
      </p:sp>
      <p:sp>
        <p:nvSpPr>
          <p:cNvPr id="14" name="TextBox 13">
            <a:extLst>
              <a:ext uri="{FF2B5EF4-FFF2-40B4-BE49-F238E27FC236}">
                <a16:creationId xmlns:a16="http://schemas.microsoft.com/office/drawing/2014/main" id="{DCF94224-44B1-1A17-9931-505778924FBF}"/>
              </a:ext>
            </a:extLst>
          </p:cNvPr>
          <p:cNvSpPr txBox="1"/>
          <p:nvPr/>
        </p:nvSpPr>
        <p:spPr>
          <a:xfrm>
            <a:off x="433527" y="3886177"/>
            <a:ext cx="4242217" cy="369332"/>
          </a:xfrm>
          <a:prstGeom prst="rect">
            <a:avLst/>
          </a:prstGeom>
          <a:noFill/>
        </p:spPr>
        <p:txBody>
          <a:bodyPr wrap="square" rtlCol="0">
            <a:spAutoFit/>
          </a:bodyPr>
          <a:lstStyle/>
          <a:p>
            <a:r>
              <a:rPr lang="en-US" dirty="0"/>
              <a:t>Displayed as a color </a:t>
            </a:r>
          </a:p>
        </p:txBody>
      </p:sp>
      <p:sp>
        <p:nvSpPr>
          <p:cNvPr id="16" name="TextBox 15">
            <a:extLst>
              <a:ext uri="{FF2B5EF4-FFF2-40B4-BE49-F238E27FC236}">
                <a16:creationId xmlns:a16="http://schemas.microsoft.com/office/drawing/2014/main" id="{96259BCA-7D08-9F92-70AB-8C067676A0B5}"/>
              </a:ext>
            </a:extLst>
          </p:cNvPr>
          <p:cNvSpPr txBox="1"/>
          <p:nvPr/>
        </p:nvSpPr>
        <p:spPr>
          <a:xfrm>
            <a:off x="433527" y="4150203"/>
            <a:ext cx="3121066" cy="369332"/>
          </a:xfrm>
          <a:prstGeom prst="rect">
            <a:avLst/>
          </a:prstGeom>
          <a:noFill/>
        </p:spPr>
        <p:txBody>
          <a:bodyPr wrap="square" rtlCol="0">
            <a:spAutoFit/>
          </a:bodyPr>
          <a:lstStyle/>
          <a:p>
            <a:r>
              <a:rPr lang="en-US" dirty="0"/>
              <a:t>(Green or Yellow is acceptable) </a:t>
            </a:r>
          </a:p>
        </p:txBody>
      </p:sp>
    </p:spTree>
    <p:extLst>
      <p:ext uri="{BB962C8B-B14F-4D97-AF65-F5344CB8AC3E}">
        <p14:creationId xmlns:p14="http://schemas.microsoft.com/office/powerpoint/2010/main" val="1322153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par>
                          <p:cTn id="8" fill="hold">
                            <p:stCondLst>
                              <p:cond delay="1500"/>
                            </p:stCondLst>
                            <p:childTnLst>
                              <p:par>
                                <p:cTn id="9" presetID="22" presetClass="entr" presetSubtype="1" fill="hold" nodeType="afterEffect">
                                  <p:stCondLst>
                                    <p:cond delay="1000"/>
                                  </p:stCondLst>
                                  <p:childTnLst>
                                    <p:set>
                                      <p:cBhvr>
                                        <p:cTn id="10" dur="1" fill="hold">
                                          <p:stCondLst>
                                            <p:cond delay="0"/>
                                          </p:stCondLst>
                                        </p:cTn>
                                        <p:tgtEl>
                                          <p:spTgt spid="15"/>
                                        </p:tgtEl>
                                        <p:attrNameLst>
                                          <p:attrName>style.visibility</p:attrName>
                                        </p:attrNameLst>
                                      </p:cBhvr>
                                      <p:to>
                                        <p:strVal val="visible"/>
                                      </p:to>
                                    </p:set>
                                    <p:animEffect transition="in" filter="wipe(up)">
                                      <p:cBhvr>
                                        <p:cTn id="11" dur="2000"/>
                                        <p:tgtEl>
                                          <p:spTgt spid="15"/>
                                        </p:tgtEl>
                                      </p:cBhvr>
                                    </p:animEffect>
                                  </p:childTnLst>
                                </p:cTn>
                              </p:par>
                            </p:childTnLst>
                          </p:cTn>
                        </p:par>
                        <p:par>
                          <p:cTn id="12" fill="hold">
                            <p:stCondLst>
                              <p:cond delay="4500"/>
                            </p:stCondLst>
                            <p:childTnLst>
                              <p:par>
                                <p:cTn id="13" presetID="1" presetClass="entr" presetSubtype="0" fill="hold" grpId="0" nodeType="afterEffect">
                                  <p:stCondLst>
                                    <p:cond delay="125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5750"/>
                            </p:stCondLst>
                            <p:childTnLst>
                              <p:par>
                                <p:cTn id="16" presetID="1" presetClass="entr" presetSubtype="0" fill="hold" grpId="0" nodeType="afterEffect">
                                  <p:stCondLst>
                                    <p:cond delay="1250"/>
                                  </p:stCondLst>
                                  <p:childTnLst>
                                    <p:set>
                                      <p:cBhvr>
                                        <p:cTn id="17" dur="1" fill="hold">
                                          <p:stCondLst>
                                            <p:cond delay="0"/>
                                          </p:stCondLst>
                                        </p:cTn>
                                        <p:tgtEl>
                                          <p:spTgt spid="14"/>
                                        </p:tgtEl>
                                        <p:attrNameLst>
                                          <p:attrName>style.visibility</p:attrName>
                                        </p:attrNameLst>
                                      </p:cBhvr>
                                      <p:to>
                                        <p:strVal val="visible"/>
                                      </p:to>
                                    </p:set>
                                  </p:childTnLst>
                                </p:cTn>
                              </p:par>
                            </p:childTnLst>
                          </p:cTn>
                        </p:par>
                        <p:par>
                          <p:cTn id="18" fill="hold">
                            <p:stCondLst>
                              <p:cond delay="7000"/>
                            </p:stCondLst>
                            <p:childTnLst>
                              <p:par>
                                <p:cTn id="19" presetID="1" presetClass="entr" presetSubtype="0" fill="hold" grpId="0" nodeType="afterEffect">
                                  <p:stCondLst>
                                    <p:cond delay="1250"/>
                                  </p:stCondLst>
                                  <p:childTnLst>
                                    <p:set>
                                      <p:cBhvr>
                                        <p:cTn id="20" dur="1" fill="hold">
                                          <p:stCondLst>
                                            <p:cond delay="0"/>
                                          </p:stCondLst>
                                        </p:cTn>
                                        <p:tgtEl>
                                          <p:spTgt spid="16"/>
                                        </p:tgtEl>
                                        <p:attrNameLst>
                                          <p:attrName>style.visibility</p:attrName>
                                        </p:attrNameLst>
                                      </p:cBhvr>
                                      <p:to>
                                        <p:strVal val="visible"/>
                                      </p:to>
                                    </p:set>
                                  </p:childTnLst>
                                </p:cTn>
                              </p:par>
                            </p:childTnLst>
                          </p:cTn>
                        </p:par>
                        <p:par>
                          <p:cTn id="21" fill="hold">
                            <p:stCondLst>
                              <p:cond delay="8250"/>
                            </p:stCondLst>
                            <p:childTnLst>
                              <p:par>
                                <p:cTn id="22" presetID="1" presetClass="entr" presetSubtype="0" fill="hold" grpId="0" nodeType="afterEffect">
                                  <p:stCondLst>
                                    <p:cond delay="1250"/>
                                  </p:stCondLst>
                                  <p:childTnLst>
                                    <p:set>
                                      <p:cBhvr>
                                        <p:cTn id="23" dur="1" fill="hold">
                                          <p:stCondLst>
                                            <p:cond delay="0"/>
                                          </p:stCondLst>
                                        </p:cTn>
                                        <p:tgtEl>
                                          <p:spTgt spid="13"/>
                                        </p:tgtEl>
                                        <p:attrNameLst>
                                          <p:attrName>style.visibility</p:attrName>
                                        </p:attrNameLst>
                                      </p:cBhvr>
                                      <p:to>
                                        <p:strVal val="visible"/>
                                      </p:to>
                                    </p:set>
                                  </p:childTnLst>
                                </p:cTn>
                              </p:par>
                            </p:childTnLst>
                          </p:cTn>
                        </p:par>
                        <p:par>
                          <p:cTn id="24" fill="hold">
                            <p:stCondLst>
                              <p:cond delay="9500"/>
                            </p:stCondLst>
                            <p:childTnLst>
                              <p:par>
                                <p:cTn id="25" presetID="1" presetClass="entr" presetSubtype="0" fill="hold" grpId="0" nodeType="afterEffect">
                                  <p:stCondLst>
                                    <p:cond delay="2000"/>
                                  </p:stCondLst>
                                  <p:childTnLst>
                                    <p:set>
                                      <p:cBhvr>
                                        <p:cTn id="26" dur="1" fill="hold">
                                          <p:stCondLst>
                                            <p:cond delay="0"/>
                                          </p:stCondLst>
                                        </p:cTn>
                                        <p:tgtEl>
                                          <p:spTgt spid="12"/>
                                        </p:tgtEl>
                                        <p:attrNameLst>
                                          <p:attrName>style.visibility</p:attrName>
                                        </p:attrNameLst>
                                      </p:cBhvr>
                                      <p:to>
                                        <p:strVal val="visible"/>
                                      </p:to>
                                    </p:set>
                                  </p:childTnLst>
                                </p:cTn>
                              </p:par>
                            </p:childTnLst>
                          </p:cTn>
                        </p:par>
                        <p:par>
                          <p:cTn id="27" fill="hold">
                            <p:stCondLst>
                              <p:cond delay="11500"/>
                            </p:stCondLst>
                            <p:childTnLst>
                              <p:par>
                                <p:cTn id="28" presetID="1" presetClass="entr" presetSubtype="0" fill="hold" nodeType="afterEffect">
                                  <p:stCondLst>
                                    <p:cond delay="0"/>
                                  </p:stCondLst>
                                  <p:childTnLst>
                                    <p:set>
                                      <p:cBhvr>
                                        <p:cTn id="29" dur="1" fill="hold">
                                          <p:stCondLst>
                                            <p:cond delay="499"/>
                                          </p:stCondLst>
                                        </p:cTn>
                                        <p:tgtEl>
                                          <p:spTgt spid="2"/>
                                        </p:tgtEl>
                                        <p:attrNameLst>
                                          <p:attrName>style.visibility</p:attrName>
                                        </p:attrNameLst>
                                      </p:cBhvr>
                                      <p:to>
                                        <p:strVal val="visible"/>
                                      </p:to>
                                    </p:set>
                                  </p:childTnLst>
                                </p:cTn>
                              </p:par>
                            </p:childTnLst>
                          </p:cTn>
                        </p:par>
                        <p:par>
                          <p:cTn id="30" fill="hold">
                            <p:stCondLst>
                              <p:cond delay="12000"/>
                            </p:stCondLst>
                            <p:childTnLst>
                              <p:par>
                                <p:cTn id="31" presetID="26" presetClass="emph" presetSubtype="0" fill="hold" nodeType="afterEffect">
                                  <p:stCondLst>
                                    <p:cond delay="0"/>
                                  </p:stCondLst>
                                  <p:childTnLst>
                                    <p:animEffect transition="out" filter="fade">
                                      <p:cBhvr>
                                        <p:cTn id="32" dur="500" tmFilter="0, 0; .2, .5; .8, .5; 1, 0"/>
                                        <p:tgtEl>
                                          <p:spTgt spid="2"/>
                                        </p:tgtEl>
                                      </p:cBhvr>
                                    </p:animEffect>
                                    <p:animScale>
                                      <p:cBhvr>
                                        <p:cTn id="33"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2902AD2-DA12-0686-5A28-B765E7131E43}"/>
              </a:ext>
            </a:extLst>
          </p:cNvPr>
          <p:cNvSpPr txBox="1"/>
          <p:nvPr/>
        </p:nvSpPr>
        <p:spPr>
          <a:xfrm>
            <a:off x="1919745" y="499190"/>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Electrode Performance</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E576792-9549-7558-EEDD-E827F4491D2A}"/>
              </a:ext>
            </a:extLst>
          </p:cNvPr>
          <p:cNvPicPr>
            <a:picLocks noChangeAspect="1"/>
          </p:cNvPicPr>
          <p:nvPr/>
        </p:nvPicPr>
        <p:blipFill>
          <a:blip r:embed="rId2"/>
          <a:stretch>
            <a:fillRect/>
          </a:stretch>
        </p:blipFill>
        <p:spPr>
          <a:xfrm>
            <a:off x="1702510" y="417185"/>
            <a:ext cx="200025" cy="933450"/>
          </a:xfrm>
          <a:prstGeom prst="rect">
            <a:avLst/>
          </a:prstGeom>
        </p:spPr>
      </p:pic>
      <p:pic>
        <p:nvPicPr>
          <p:cNvPr id="7" name="Picture 6">
            <a:extLst>
              <a:ext uri="{FF2B5EF4-FFF2-40B4-BE49-F238E27FC236}">
                <a16:creationId xmlns:a16="http://schemas.microsoft.com/office/drawing/2014/main" id="{78AA1F5B-4E76-8D1D-B0CA-14B8DF05FE06}"/>
              </a:ext>
            </a:extLst>
          </p:cNvPr>
          <p:cNvPicPr>
            <a:picLocks noChangeAspect="1"/>
          </p:cNvPicPr>
          <p:nvPr/>
        </p:nvPicPr>
        <p:blipFill>
          <a:blip r:embed="rId3"/>
          <a:stretch>
            <a:fillRect/>
          </a:stretch>
        </p:blipFill>
        <p:spPr>
          <a:xfrm>
            <a:off x="2100262" y="1083965"/>
            <a:ext cx="8162925" cy="2705100"/>
          </a:xfrm>
          <a:prstGeom prst="rect">
            <a:avLst/>
          </a:prstGeom>
        </p:spPr>
      </p:pic>
      <p:pic>
        <p:nvPicPr>
          <p:cNvPr id="9" name="Picture 8">
            <a:extLst>
              <a:ext uri="{FF2B5EF4-FFF2-40B4-BE49-F238E27FC236}">
                <a16:creationId xmlns:a16="http://schemas.microsoft.com/office/drawing/2014/main" id="{A83B387E-9EA6-2E01-1F6A-9B0F9B2ED99F}"/>
              </a:ext>
            </a:extLst>
          </p:cNvPr>
          <p:cNvPicPr>
            <a:picLocks noChangeAspect="1"/>
          </p:cNvPicPr>
          <p:nvPr/>
        </p:nvPicPr>
        <p:blipFill>
          <a:blip r:embed="rId4"/>
          <a:stretch>
            <a:fillRect/>
          </a:stretch>
        </p:blipFill>
        <p:spPr>
          <a:xfrm>
            <a:off x="2100262" y="4257933"/>
            <a:ext cx="7991475" cy="1866900"/>
          </a:xfrm>
          <a:prstGeom prst="rect">
            <a:avLst/>
          </a:prstGeom>
        </p:spPr>
      </p:pic>
      <p:sp>
        <p:nvSpPr>
          <p:cNvPr id="10" name="TextBox 9">
            <a:extLst>
              <a:ext uri="{FF2B5EF4-FFF2-40B4-BE49-F238E27FC236}">
                <a16:creationId xmlns:a16="http://schemas.microsoft.com/office/drawing/2014/main" id="{CDE15E82-CF77-5F20-E78E-3AC3EAD0BF31}"/>
              </a:ext>
            </a:extLst>
          </p:cNvPr>
          <p:cNvSpPr txBox="1"/>
          <p:nvPr/>
        </p:nvSpPr>
        <p:spPr>
          <a:xfrm>
            <a:off x="2100262" y="1350635"/>
            <a:ext cx="7827509" cy="369332"/>
          </a:xfrm>
          <a:prstGeom prst="rect">
            <a:avLst/>
          </a:prstGeom>
          <a:noFill/>
        </p:spPr>
        <p:txBody>
          <a:bodyPr wrap="square" rtlCol="0">
            <a:spAutoFit/>
          </a:bodyPr>
          <a:lstStyle/>
          <a:p>
            <a:r>
              <a:rPr lang="en-US" dirty="0"/>
              <a:t>Examples of electrode status </a:t>
            </a:r>
            <a:endParaRPr lang="en-NZ" dirty="0"/>
          </a:p>
        </p:txBody>
      </p:sp>
      <p:sp>
        <p:nvSpPr>
          <p:cNvPr id="11" name="TextBox 10">
            <a:extLst>
              <a:ext uri="{FF2B5EF4-FFF2-40B4-BE49-F238E27FC236}">
                <a16:creationId xmlns:a16="http://schemas.microsoft.com/office/drawing/2014/main" id="{DBB6267E-C3E3-9D5D-EDF1-7DC7073FED1F}"/>
              </a:ext>
            </a:extLst>
          </p:cNvPr>
          <p:cNvSpPr txBox="1"/>
          <p:nvPr/>
        </p:nvSpPr>
        <p:spPr>
          <a:xfrm>
            <a:off x="906944" y="3643380"/>
            <a:ext cx="10716096" cy="646331"/>
          </a:xfrm>
          <a:prstGeom prst="rect">
            <a:avLst/>
          </a:prstGeom>
          <a:noFill/>
        </p:spPr>
        <p:txBody>
          <a:bodyPr wrap="square" rtlCol="0">
            <a:spAutoFit/>
          </a:bodyPr>
          <a:lstStyle/>
          <a:p>
            <a:r>
              <a:rPr lang="en-US" dirty="0"/>
              <a:t>Electrodes with an unreliable connection or high impedance should have gentle pressure applied to the edges of the electrode to improve connection (poor site preparation or hair are common causes of high resistance)  </a:t>
            </a:r>
            <a:endParaRPr lang="en-NZ" dirty="0"/>
          </a:p>
        </p:txBody>
      </p:sp>
      <p:sp>
        <p:nvSpPr>
          <p:cNvPr id="12" name="TextBox 11">
            <a:extLst>
              <a:ext uri="{FF2B5EF4-FFF2-40B4-BE49-F238E27FC236}">
                <a16:creationId xmlns:a16="http://schemas.microsoft.com/office/drawing/2014/main" id="{CCE39D4A-F15D-387F-0E05-8B28D7E270E7}"/>
              </a:ext>
            </a:extLst>
          </p:cNvPr>
          <p:cNvSpPr txBox="1"/>
          <p:nvPr/>
        </p:nvSpPr>
        <p:spPr>
          <a:xfrm>
            <a:off x="683424" y="6035644"/>
            <a:ext cx="10357789" cy="646331"/>
          </a:xfrm>
          <a:prstGeom prst="rect">
            <a:avLst/>
          </a:prstGeom>
          <a:noFill/>
        </p:spPr>
        <p:txBody>
          <a:bodyPr wrap="square" rtlCol="0">
            <a:spAutoFit/>
          </a:bodyPr>
          <a:lstStyle/>
          <a:p>
            <a:pPr algn="ctr"/>
            <a:r>
              <a:rPr lang="en-US" dirty="0"/>
              <a:t>Gel bridging is usually caused by excessive pressure, forcing the conductive gel out of the electrode</a:t>
            </a:r>
          </a:p>
          <a:p>
            <a:pPr algn="ctr"/>
            <a:r>
              <a:rPr lang="en-US" dirty="0"/>
              <a:t>and connecting to an adjacent electrode </a:t>
            </a:r>
            <a:endParaRPr lang="en-NZ" dirty="0"/>
          </a:p>
        </p:txBody>
      </p:sp>
      <p:pic>
        <p:nvPicPr>
          <p:cNvPr id="2" name="Graphic 1" descr="Caret Right with solid fill">
            <a:extLst>
              <a:ext uri="{FF2B5EF4-FFF2-40B4-BE49-F238E27FC236}">
                <a16:creationId xmlns:a16="http://schemas.microsoft.com/office/drawing/2014/main" id="{C821AB0A-FDB5-25C8-E509-2F41AFDF3FD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640561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25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1250"/>
                            </p:stCondLst>
                            <p:childTnLst>
                              <p:par>
                                <p:cTn id="8" presetID="1" presetClass="entr" presetSubtype="0" fill="hold" nodeType="afterEffect">
                                  <p:stCondLst>
                                    <p:cond delay="7000"/>
                                  </p:stCondLst>
                                  <p:childTnLst>
                                    <p:set>
                                      <p:cBhvr>
                                        <p:cTn id="9" dur="1" fill="hold">
                                          <p:stCondLst>
                                            <p:cond delay="0"/>
                                          </p:stCondLst>
                                        </p:cTn>
                                        <p:tgtEl>
                                          <p:spTgt spid="9"/>
                                        </p:tgtEl>
                                        <p:attrNameLst>
                                          <p:attrName>style.visibility</p:attrName>
                                        </p:attrNameLst>
                                      </p:cBhvr>
                                      <p:to>
                                        <p:strVal val="visible"/>
                                      </p:to>
                                    </p:set>
                                  </p:childTnLst>
                                </p:cTn>
                              </p:par>
                            </p:childTnLst>
                          </p:cTn>
                        </p:par>
                        <p:par>
                          <p:cTn id="10" fill="hold">
                            <p:stCondLst>
                              <p:cond delay="8250"/>
                            </p:stCondLst>
                            <p:childTnLst>
                              <p:par>
                                <p:cTn id="11" presetID="1" presetClass="entr" presetSubtype="0" fill="hold" grpId="0" nodeType="afterEffect">
                                  <p:stCondLst>
                                    <p:cond delay="3000"/>
                                  </p:stCondLst>
                                  <p:childTnLst>
                                    <p:set>
                                      <p:cBhvr>
                                        <p:cTn id="12" dur="1" fill="hold">
                                          <p:stCondLst>
                                            <p:cond delay="0"/>
                                          </p:stCondLst>
                                        </p:cTn>
                                        <p:tgtEl>
                                          <p:spTgt spid="12"/>
                                        </p:tgtEl>
                                        <p:attrNameLst>
                                          <p:attrName>style.visibility</p:attrName>
                                        </p:attrNameLst>
                                      </p:cBhvr>
                                      <p:to>
                                        <p:strVal val="visible"/>
                                      </p:to>
                                    </p:set>
                                  </p:childTnLst>
                                </p:cTn>
                              </p:par>
                            </p:childTnLst>
                          </p:cTn>
                        </p:par>
                        <p:par>
                          <p:cTn id="13" fill="hold">
                            <p:stCondLst>
                              <p:cond delay="11250"/>
                            </p:stCondLst>
                            <p:childTnLst>
                              <p:par>
                                <p:cTn id="14" presetID="1" presetClass="entr" presetSubtype="0" fill="hold" nodeType="afterEffect">
                                  <p:stCondLst>
                                    <p:cond delay="2000"/>
                                  </p:stCondLst>
                                  <p:childTnLst>
                                    <p:set>
                                      <p:cBhvr>
                                        <p:cTn id="15" dur="1" fill="hold">
                                          <p:stCondLst>
                                            <p:cond delay="499"/>
                                          </p:stCondLst>
                                        </p:cTn>
                                        <p:tgtEl>
                                          <p:spTgt spid="2"/>
                                        </p:tgtEl>
                                        <p:attrNameLst>
                                          <p:attrName>style.visibility</p:attrName>
                                        </p:attrNameLst>
                                      </p:cBhvr>
                                      <p:to>
                                        <p:strVal val="visible"/>
                                      </p:to>
                                    </p:set>
                                  </p:childTnLst>
                                </p:cTn>
                              </p:par>
                            </p:childTnLst>
                          </p:cTn>
                        </p:par>
                        <p:par>
                          <p:cTn id="16" fill="hold">
                            <p:stCondLst>
                              <p:cond delay="13750"/>
                            </p:stCondLst>
                            <p:childTnLst>
                              <p:par>
                                <p:cTn id="17" presetID="26" presetClass="emph" presetSubtype="0" fill="hold" nodeType="afterEffect">
                                  <p:stCondLst>
                                    <p:cond delay="250"/>
                                  </p:stCondLst>
                                  <p:childTnLst>
                                    <p:animEffect transition="out" filter="fade">
                                      <p:cBhvr>
                                        <p:cTn id="18" dur="500" tmFilter="0, 0; .2, .5; .8, .5; 1, 0"/>
                                        <p:tgtEl>
                                          <p:spTgt spid="2"/>
                                        </p:tgtEl>
                                      </p:cBhvr>
                                    </p:animEffect>
                                    <p:animScale>
                                      <p:cBhvr>
                                        <p:cTn id="19"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E8E67D-A4F0-C038-5945-F46B8BE8E5E2}"/>
              </a:ext>
            </a:extLst>
          </p:cNvPr>
          <p:cNvSpPr txBox="1"/>
          <p:nvPr/>
        </p:nvSpPr>
        <p:spPr>
          <a:xfrm>
            <a:off x="1919745" y="499190"/>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EEG Measurement</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C80C58B5-BF96-8CC4-723D-389B4C7E3472}"/>
              </a:ext>
            </a:extLst>
          </p:cNvPr>
          <p:cNvPicPr>
            <a:picLocks noChangeAspect="1"/>
          </p:cNvPicPr>
          <p:nvPr/>
        </p:nvPicPr>
        <p:blipFill>
          <a:blip r:embed="rId2"/>
          <a:stretch>
            <a:fillRect/>
          </a:stretch>
        </p:blipFill>
        <p:spPr>
          <a:xfrm>
            <a:off x="1702510" y="417185"/>
            <a:ext cx="200025" cy="933450"/>
          </a:xfrm>
          <a:prstGeom prst="rect">
            <a:avLst/>
          </a:prstGeom>
        </p:spPr>
      </p:pic>
      <p:sp>
        <p:nvSpPr>
          <p:cNvPr id="7" name="TextBox 6">
            <a:extLst>
              <a:ext uri="{FF2B5EF4-FFF2-40B4-BE49-F238E27FC236}">
                <a16:creationId xmlns:a16="http://schemas.microsoft.com/office/drawing/2014/main" id="{4E872057-135F-4FA3-57A4-79DD2CC5A928}"/>
              </a:ext>
            </a:extLst>
          </p:cNvPr>
          <p:cNvSpPr txBox="1"/>
          <p:nvPr/>
        </p:nvSpPr>
        <p:spPr>
          <a:xfrm>
            <a:off x="1919745" y="1337165"/>
            <a:ext cx="8630816" cy="382555"/>
          </a:xfrm>
          <a:prstGeom prst="rect">
            <a:avLst/>
          </a:prstGeom>
          <a:noFill/>
        </p:spPr>
        <p:txBody>
          <a:bodyPr wrap="square" rtlCol="0">
            <a:spAutoFit/>
          </a:bodyPr>
          <a:lstStyle/>
          <a:p>
            <a:r>
              <a:rPr lang="en-US" dirty="0"/>
              <a:t>EEG is measured by analyzing two factors </a:t>
            </a:r>
            <a:endParaRPr lang="en-NZ" dirty="0"/>
          </a:p>
        </p:txBody>
      </p:sp>
      <p:pic>
        <p:nvPicPr>
          <p:cNvPr id="13" name="Picture 12">
            <a:extLst>
              <a:ext uri="{FF2B5EF4-FFF2-40B4-BE49-F238E27FC236}">
                <a16:creationId xmlns:a16="http://schemas.microsoft.com/office/drawing/2014/main" id="{E99959E0-01E8-CFBE-DA4A-49FBF9E1196C}"/>
              </a:ext>
            </a:extLst>
          </p:cNvPr>
          <p:cNvPicPr>
            <a:picLocks noChangeAspect="1"/>
          </p:cNvPicPr>
          <p:nvPr/>
        </p:nvPicPr>
        <p:blipFill>
          <a:blip r:embed="rId3"/>
          <a:stretch>
            <a:fillRect/>
          </a:stretch>
        </p:blipFill>
        <p:spPr>
          <a:xfrm>
            <a:off x="1902535" y="2011395"/>
            <a:ext cx="1743075" cy="561975"/>
          </a:xfrm>
          <a:prstGeom prst="rect">
            <a:avLst/>
          </a:prstGeom>
        </p:spPr>
      </p:pic>
      <p:pic>
        <p:nvPicPr>
          <p:cNvPr id="15" name="Picture 14">
            <a:extLst>
              <a:ext uri="{FF2B5EF4-FFF2-40B4-BE49-F238E27FC236}">
                <a16:creationId xmlns:a16="http://schemas.microsoft.com/office/drawing/2014/main" id="{D52F586F-01D6-9CF8-30E0-7748E59AA1B9}"/>
              </a:ext>
            </a:extLst>
          </p:cNvPr>
          <p:cNvPicPr>
            <a:picLocks noChangeAspect="1"/>
          </p:cNvPicPr>
          <p:nvPr/>
        </p:nvPicPr>
        <p:blipFill>
          <a:blip r:embed="rId4"/>
          <a:stretch>
            <a:fillRect/>
          </a:stretch>
        </p:blipFill>
        <p:spPr>
          <a:xfrm>
            <a:off x="6326593" y="1963770"/>
            <a:ext cx="1781175" cy="609600"/>
          </a:xfrm>
          <a:prstGeom prst="rect">
            <a:avLst/>
          </a:prstGeom>
        </p:spPr>
      </p:pic>
      <p:sp>
        <p:nvSpPr>
          <p:cNvPr id="18" name="TextBox 17">
            <a:extLst>
              <a:ext uri="{FF2B5EF4-FFF2-40B4-BE49-F238E27FC236}">
                <a16:creationId xmlns:a16="http://schemas.microsoft.com/office/drawing/2014/main" id="{1DC71AD2-C870-BB34-A85F-32A503C7BDBE}"/>
              </a:ext>
            </a:extLst>
          </p:cNvPr>
          <p:cNvSpPr txBox="1"/>
          <p:nvPr/>
        </p:nvSpPr>
        <p:spPr>
          <a:xfrm>
            <a:off x="1820572" y="5355770"/>
            <a:ext cx="3725275" cy="646331"/>
          </a:xfrm>
          <a:prstGeom prst="rect">
            <a:avLst/>
          </a:prstGeom>
          <a:noFill/>
        </p:spPr>
        <p:txBody>
          <a:bodyPr wrap="square" rtlCol="0">
            <a:spAutoFit/>
          </a:bodyPr>
          <a:lstStyle/>
          <a:p>
            <a:r>
              <a:rPr lang="en-US" dirty="0"/>
              <a:t>Frequency is measured in Hertz (Hz)</a:t>
            </a:r>
          </a:p>
          <a:p>
            <a:r>
              <a:rPr lang="en-US" dirty="0"/>
              <a:t>cycles per second</a:t>
            </a:r>
            <a:endParaRPr lang="en-NZ" dirty="0"/>
          </a:p>
        </p:txBody>
      </p:sp>
      <p:sp>
        <p:nvSpPr>
          <p:cNvPr id="19" name="TextBox 18">
            <a:extLst>
              <a:ext uri="{FF2B5EF4-FFF2-40B4-BE49-F238E27FC236}">
                <a16:creationId xmlns:a16="http://schemas.microsoft.com/office/drawing/2014/main" id="{E8E3B79E-4A7E-2815-902A-00313DEB563A}"/>
              </a:ext>
            </a:extLst>
          </p:cNvPr>
          <p:cNvSpPr txBox="1"/>
          <p:nvPr/>
        </p:nvSpPr>
        <p:spPr>
          <a:xfrm>
            <a:off x="6268990" y="2573370"/>
            <a:ext cx="3725275" cy="923330"/>
          </a:xfrm>
          <a:prstGeom prst="rect">
            <a:avLst/>
          </a:prstGeom>
          <a:noFill/>
        </p:spPr>
        <p:txBody>
          <a:bodyPr wrap="square" rtlCol="0">
            <a:spAutoFit/>
          </a:bodyPr>
          <a:lstStyle/>
          <a:p>
            <a:r>
              <a:rPr lang="en-US" dirty="0"/>
              <a:t>Amplitude is the measurement of the height of a wave and is displayed in micro-volts (</a:t>
            </a:r>
            <a:r>
              <a:rPr lang="en-NZ" dirty="0"/>
              <a:t>mV)</a:t>
            </a:r>
            <a:endParaRPr lang="en-US" dirty="0"/>
          </a:p>
        </p:txBody>
      </p:sp>
      <p:pic>
        <p:nvPicPr>
          <p:cNvPr id="21" name="Picture 20">
            <a:extLst>
              <a:ext uri="{FF2B5EF4-FFF2-40B4-BE49-F238E27FC236}">
                <a16:creationId xmlns:a16="http://schemas.microsoft.com/office/drawing/2014/main" id="{D8ED82B0-C440-C492-87CA-CACA3EA65DF1}"/>
              </a:ext>
            </a:extLst>
          </p:cNvPr>
          <p:cNvPicPr>
            <a:picLocks noChangeAspect="1"/>
          </p:cNvPicPr>
          <p:nvPr/>
        </p:nvPicPr>
        <p:blipFill>
          <a:blip r:embed="rId5"/>
          <a:stretch>
            <a:fillRect/>
          </a:stretch>
        </p:blipFill>
        <p:spPr>
          <a:xfrm>
            <a:off x="6235153" y="3657047"/>
            <a:ext cx="3657600" cy="2257425"/>
          </a:xfrm>
          <a:prstGeom prst="rect">
            <a:avLst/>
          </a:prstGeom>
        </p:spPr>
      </p:pic>
      <p:sp>
        <p:nvSpPr>
          <p:cNvPr id="22" name="TextBox 21">
            <a:extLst>
              <a:ext uri="{FF2B5EF4-FFF2-40B4-BE49-F238E27FC236}">
                <a16:creationId xmlns:a16="http://schemas.microsoft.com/office/drawing/2014/main" id="{28215B39-6B15-59DC-4728-FEECDDE7B4BE}"/>
              </a:ext>
            </a:extLst>
          </p:cNvPr>
          <p:cNvSpPr txBox="1"/>
          <p:nvPr/>
        </p:nvSpPr>
        <p:spPr>
          <a:xfrm>
            <a:off x="1902535" y="2545466"/>
            <a:ext cx="4043868" cy="1200329"/>
          </a:xfrm>
          <a:prstGeom prst="rect">
            <a:avLst/>
          </a:prstGeom>
          <a:noFill/>
        </p:spPr>
        <p:txBody>
          <a:bodyPr wrap="square" rtlCol="0">
            <a:spAutoFit/>
          </a:bodyPr>
          <a:lstStyle/>
          <a:p>
            <a:r>
              <a:rPr lang="en-US" dirty="0"/>
              <a:t>Frequency is the number of times per second one complete cycle of a waveform occurs, measured either peak-to-peak or trough-to-trough </a:t>
            </a:r>
            <a:endParaRPr lang="en-NZ" dirty="0"/>
          </a:p>
        </p:txBody>
      </p:sp>
      <p:pic>
        <p:nvPicPr>
          <p:cNvPr id="24" name="Picture 23">
            <a:extLst>
              <a:ext uri="{FF2B5EF4-FFF2-40B4-BE49-F238E27FC236}">
                <a16:creationId xmlns:a16="http://schemas.microsoft.com/office/drawing/2014/main" id="{8475EBDA-D889-DAE2-2E78-E4587B61BF3B}"/>
              </a:ext>
            </a:extLst>
          </p:cNvPr>
          <p:cNvPicPr>
            <a:picLocks noChangeAspect="1"/>
          </p:cNvPicPr>
          <p:nvPr/>
        </p:nvPicPr>
        <p:blipFill>
          <a:blip r:embed="rId6"/>
          <a:stretch>
            <a:fillRect/>
          </a:stretch>
        </p:blipFill>
        <p:spPr>
          <a:xfrm>
            <a:off x="1802522" y="3956346"/>
            <a:ext cx="3743325" cy="1466850"/>
          </a:xfrm>
          <a:prstGeom prst="rect">
            <a:avLst/>
          </a:prstGeom>
        </p:spPr>
      </p:pic>
      <p:sp>
        <p:nvSpPr>
          <p:cNvPr id="2" name="Plus Sign 1">
            <a:extLst>
              <a:ext uri="{FF2B5EF4-FFF2-40B4-BE49-F238E27FC236}">
                <a16:creationId xmlns:a16="http://schemas.microsoft.com/office/drawing/2014/main" id="{8E919A8C-CE77-6809-689E-9FB91B80B80D}"/>
              </a:ext>
            </a:extLst>
          </p:cNvPr>
          <p:cNvSpPr/>
          <p:nvPr/>
        </p:nvSpPr>
        <p:spPr>
          <a:xfrm>
            <a:off x="4924202" y="2025045"/>
            <a:ext cx="403577" cy="369239"/>
          </a:xfrm>
          <a:prstGeom prst="mathPlus">
            <a:avLst/>
          </a:prstGeom>
          <a:solidFill>
            <a:srgbClr val="FF33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5" name="Graphic 4" descr="Caret Right with solid fill">
            <a:extLst>
              <a:ext uri="{FF2B5EF4-FFF2-40B4-BE49-F238E27FC236}">
                <a16:creationId xmlns:a16="http://schemas.microsoft.com/office/drawing/2014/main" id="{4A39DD3D-3E41-603A-F99F-0B08C199362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2186866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25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1250"/>
                            </p:stCondLst>
                            <p:childTnLst>
                              <p:par>
                                <p:cTn id="8" presetID="1" presetClass="entr" presetSubtype="0" fill="hold" nodeType="afterEffect">
                                  <p:stCondLst>
                                    <p:cond delay="200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3250"/>
                            </p:stCondLst>
                            <p:childTnLst>
                              <p:par>
                                <p:cTn id="11" presetID="1" presetClass="entr" presetSubtype="0" fill="hold" grpId="0" nodeType="afterEffect">
                                  <p:stCondLst>
                                    <p:cond delay="750"/>
                                  </p:stCondLst>
                                  <p:childTnLst>
                                    <p:set>
                                      <p:cBhvr>
                                        <p:cTn id="12" dur="1" fill="hold">
                                          <p:stCondLst>
                                            <p:cond delay="0"/>
                                          </p:stCondLst>
                                        </p:cTn>
                                        <p:tgtEl>
                                          <p:spTgt spid="2"/>
                                        </p:tgtEl>
                                        <p:attrNameLst>
                                          <p:attrName>style.visibility</p:attrName>
                                        </p:attrNameLst>
                                      </p:cBhvr>
                                      <p:to>
                                        <p:strVal val="visible"/>
                                      </p:to>
                                    </p:set>
                                  </p:childTnLst>
                                </p:cTn>
                              </p:par>
                            </p:childTnLst>
                          </p:cTn>
                        </p:par>
                        <p:par>
                          <p:cTn id="13" fill="hold">
                            <p:stCondLst>
                              <p:cond delay="4000"/>
                            </p:stCondLst>
                            <p:childTnLst>
                              <p:par>
                                <p:cTn id="14" presetID="1" presetClass="entr" presetSubtype="0" fill="hold" nodeType="afterEffect">
                                  <p:stCondLst>
                                    <p:cond delay="750"/>
                                  </p:stCondLst>
                                  <p:childTnLst>
                                    <p:set>
                                      <p:cBhvr>
                                        <p:cTn id="15" dur="1" fill="hold">
                                          <p:stCondLst>
                                            <p:cond delay="0"/>
                                          </p:stCondLst>
                                        </p:cTn>
                                        <p:tgtEl>
                                          <p:spTgt spid="15"/>
                                        </p:tgtEl>
                                        <p:attrNameLst>
                                          <p:attrName>style.visibility</p:attrName>
                                        </p:attrNameLst>
                                      </p:cBhvr>
                                      <p:to>
                                        <p:strVal val="visible"/>
                                      </p:to>
                                    </p:set>
                                  </p:childTnLst>
                                </p:cTn>
                              </p:par>
                            </p:childTnLst>
                          </p:cTn>
                        </p:par>
                        <p:par>
                          <p:cTn id="16" fill="hold">
                            <p:stCondLst>
                              <p:cond delay="4750"/>
                            </p:stCondLst>
                            <p:childTnLst>
                              <p:par>
                                <p:cTn id="17" presetID="1" presetClass="entr" presetSubtype="0" fill="hold" grpId="0" nodeType="afterEffect">
                                  <p:stCondLst>
                                    <p:cond delay="1250"/>
                                  </p:stCondLst>
                                  <p:childTnLst>
                                    <p:set>
                                      <p:cBhvr>
                                        <p:cTn id="18" dur="1" fill="hold">
                                          <p:stCondLst>
                                            <p:cond delay="9"/>
                                          </p:stCondLst>
                                        </p:cTn>
                                        <p:tgtEl>
                                          <p:spTgt spid="22"/>
                                        </p:tgtEl>
                                        <p:attrNameLst>
                                          <p:attrName>style.visibility</p:attrName>
                                        </p:attrNameLst>
                                      </p:cBhvr>
                                      <p:to>
                                        <p:strVal val="visible"/>
                                      </p:to>
                                    </p:set>
                                  </p:childTnLst>
                                </p:cTn>
                              </p:par>
                            </p:childTnLst>
                          </p:cTn>
                        </p:par>
                        <p:par>
                          <p:cTn id="19" fill="hold">
                            <p:stCondLst>
                              <p:cond delay="6010"/>
                            </p:stCondLst>
                            <p:childTnLst>
                              <p:par>
                                <p:cTn id="20" presetID="1" presetClass="entr" presetSubtype="0" fill="hold" nodeType="afterEffect">
                                  <p:stCondLst>
                                    <p:cond delay="3000"/>
                                  </p:stCondLst>
                                  <p:childTnLst>
                                    <p:set>
                                      <p:cBhvr>
                                        <p:cTn id="21" dur="1" fill="hold">
                                          <p:stCondLst>
                                            <p:cond delay="0"/>
                                          </p:stCondLst>
                                        </p:cTn>
                                        <p:tgtEl>
                                          <p:spTgt spid="24"/>
                                        </p:tgtEl>
                                        <p:attrNameLst>
                                          <p:attrName>style.visibility</p:attrName>
                                        </p:attrNameLst>
                                      </p:cBhvr>
                                      <p:to>
                                        <p:strVal val="visible"/>
                                      </p:to>
                                    </p:set>
                                  </p:childTnLst>
                                </p:cTn>
                              </p:par>
                            </p:childTnLst>
                          </p:cTn>
                        </p:par>
                        <p:par>
                          <p:cTn id="22" fill="hold">
                            <p:stCondLst>
                              <p:cond delay="9010"/>
                            </p:stCondLst>
                            <p:childTnLst>
                              <p:par>
                                <p:cTn id="23" presetID="1" presetClass="entr" presetSubtype="0" fill="hold" grpId="0" nodeType="afterEffect">
                                  <p:stCondLst>
                                    <p:cond delay="3000"/>
                                  </p:stCondLst>
                                  <p:childTnLst>
                                    <p:set>
                                      <p:cBhvr>
                                        <p:cTn id="24" dur="1" fill="hold">
                                          <p:stCondLst>
                                            <p:cond delay="0"/>
                                          </p:stCondLst>
                                        </p:cTn>
                                        <p:tgtEl>
                                          <p:spTgt spid="18"/>
                                        </p:tgtEl>
                                        <p:attrNameLst>
                                          <p:attrName>style.visibility</p:attrName>
                                        </p:attrNameLst>
                                      </p:cBhvr>
                                      <p:to>
                                        <p:strVal val="visible"/>
                                      </p:to>
                                    </p:set>
                                  </p:childTnLst>
                                </p:cTn>
                              </p:par>
                            </p:childTnLst>
                          </p:cTn>
                        </p:par>
                        <p:par>
                          <p:cTn id="25" fill="hold">
                            <p:stCondLst>
                              <p:cond delay="12010"/>
                            </p:stCondLst>
                            <p:childTnLst>
                              <p:par>
                                <p:cTn id="26" presetID="1" presetClass="entr" presetSubtype="0" fill="hold" grpId="0" nodeType="afterEffect">
                                  <p:stCondLst>
                                    <p:cond delay="2250"/>
                                  </p:stCondLst>
                                  <p:childTnLst>
                                    <p:set>
                                      <p:cBhvr>
                                        <p:cTn id="27" dur="1" fill="hold">
                                          <p:stCondLst>
                                            <p:cond delay="0"/>
                                          </p:stCondLst>
                                        </p:cTn>
                                        <p:tgtEl>
                                          <p:spTgt spid="19"/>
                                        </p:tgtEl>
                                        <p:attrNameLst>
                                          <p:attrName>style.visibility</p:attrName>
                                        </p:attrNameLst>
                                      </p:cBhvr>
                                      <p:to>
                                        <p:strVal val="visible"/>
                                      </p:to>
                                    </p:set>
                                  </p:childTnLst>
                                </p:cTn>
                              </p:par>
                            </p:childTnLst>
                          </p:cTn>
                        </p:par>
                        <p:par>
                          <p:cTn id="28" fill="hold">
                            <p:stCondLst>
                              <p:cond delay="14260"/>
                            </p:stCondLst>
                            <p:childTnLst>
                              <p:par>
                                <p:cTn id="29" presetID="1" presetClass="entr" presetSubtype="0" fill="hold" nodeType="afterEffect">
                                  <p:stCondLst>
                                    <p:cond delay="2500"/>
                                  </p:stCondLst>
                                  <p:childTnLst>
                                    <p:set>
                                      <p:cBhvr>
                                        <p:cTn id="30" dur="1" fill="hold">
                                          <p:stCondLst>
                                            <p:cond delay="0"/>
                                          </p:stCondLst>
                                        </p:cTn>
                                        <p:tgtEl>
                                          <p:spTgt spid="21"/>
                                        </p:tgtEl>
                                        <p:attrNameLst>
                                          <p:attrName>style.visibility</p:attrName>
                                        </p:attrNameLst>
                                      </p:cBhvr>
                                      <p:to>
                                        <p:strVal val="visible"/>
                                      </p:to>
                                    </p:set>
                                  </p:childTnLst>
                                </p:cTn>
                              </p:par>
                            </p:childTnLst>
                          </p:cTn>
                        </p:par>
                        <p:par>
                          <p:cTn id="31" fill="hold">
                            <p:stCondLst>
                              <p:cond delay="16760"/>
                            </p:stCondLst>
                            <p:childTnLst>
                              <p:par>
                                <p:cTn id="32" presetID="1" presetClass="entr" presetSubtype="0" fill="hold" nodeType="afterEffect">
                                  <p:stCondLst>
                                    <p:cond delay="2000"/>
                                  </p:stCondLst>
                                  <p:childTnLst>
                                    <p:set>
                                      <p:cBhvr>
                                        <p:cTn id="33" dur="1" fill="hold">
                                          <p:stCondLst>
                                            <p:cond delay="499"/>
                                          </p:stCondLst>
                                        </p:cTn>
                                        <p:tgtEl>
                                          <p:spTgt spid="5"/>
                                        </p:tgtEl>
                                        <p:attrNameLst>
                                          <p:attrName>style.visibility</p:attrName>
                                        </p:attrNameLst>
                                      </p:cBhvr>
                                      <p:to>
                                        <p:strVal val="visible"/>
                                      </p:to>
                                    </p:set>
                                  </p:childTnLst>
                                </p:cTn>
                              </p:par>
                            </p:childTnLst>
                          </p:cTn>
                        </p:par>
                        <p:par>
                          <p:cTn id="34" fill="hold">
                            <p:stCondLst>
                              <p:cond delay="19260"/>
                            </p:stCondLst>
                            <p:childTnLst>
                              <p:par>
                                <p:cTn id="35" presetID="26" presetClass="emph" presetSubtype="0" fill="hold" nodeType="afterEffect">
                                  <p:stCondLst>
                                    <p:cond delay="250"/>
                                  </p:stCondLst>
                                  <p:childTnLst>
                                    <p:animEffect transition="out" filter="fade">
                                      <p:cBhvr>
                                        <p:cTn id="36" dur="500" tmFilter="0, 0; .2, .5; .8, .5; 1, 0"/>
                                        <p:tgtEl>
                                          <p:spTgt spid="5"/>
                                        </p:tgtEl>
                                      </p:cBhvr>
                                    </p:animEffect>
                                    <p:animScale>
                                      <p:cBhvr>
                                        <p:cTn id="37"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p:bldP spid="19" grpId="0"/>
      <p:bldP spid="22" grpId="0"/>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9A8B2C-2506-8324-30C2-CB853549CA52}"/>
              </a:ext>
            </a:extLst>
          </p:cNvPr>
          <p:cNvPicPr>
            <a:picLocks noChangeAspect="1"/>
          </p:cNvPicPr>
          <p:nvPr/>
        </p:nvPicPr>
        <p:blipFill>
          <a:blip r:embed="rId2"/>
          <a:stretch>
            <a:fillRect/>
          </a:stretch>
        </p:blipFill>
        <p:spPr>
          <a:xfrm>
            <a:off x="1702510" y="417185"/>
            <a:ext cx="200025" cy="933450"/>
          </a:xfrm>
          <a:prstGeom prst="rect">
            <a:avLst/>
          </a:prstGeom>
        </p:spPr>
      </p:pic>
      <p:sp>
        <p:nvSpPr>
          <p:cNvPr id="5" name="TextBox 4">
            <a:extLst>
              <a:ext uri="{FF2B5EF4-FFF2-40B4-BE49-F238E27FC236}">
                <a16:creationId xmlns:a16="http://schemas.microsoft.com/office/drawing/2014/main" id="{6B209407-27A9-6BBC-1F43-96208CAFE1D0}"/>
              </a:ext>
            </a:extLst>
          </p:cNvPr>
          <p:cNvSpPr txBox="1"/>
          <p:nvPr/>
        </p:nvSpPr>
        <p:spPr>
          <a:xfrm>
            <a:off x="1919745" y="499190"/>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EEG </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ECDCCCF7-C8DA-FCD0-BDF2-1A3903C89D55}"/>
              </a:ext>
            </a:extLst>
          </p:cNvPr>
          <p:cNvSpPr txBox="1"/>
          <p:nvPr/>
        </p:nvSpPr>
        <p:spPr>
          <a:xfrm>
            <a:off x="4833256" y="499190"/>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Electroencephalography</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E367F198-3AF9-C0CF-AD49-B1A3F9A9375C}"/>
              </a:ext>
            </a:extLst>
          </p:cNvPr>
          <p:cNvSpPr txBox="1"/>
          <p:nvPr/>
        </p:nvSpPr>
        <p:spPr>
          <a:xfrm>
            <a:off x="1702510" y="1623527"/>
            <a:ext cx="9046355" cy="646331"/>
          </a:xfrm>
          <a:prstGeom prst="rect">
            <a:avLst/>
          </a:prstGeom>
          <a:noFill/>
        </p:spPr>
        <p:txBody>
          <a:bodyPr wrap="square" rtlCol="0">
            <a:spAutoFit/>
          </a:bodyPr>
          <a:lstStyle/>
          <a:p>
            <a:r>
              <a:rPr lang="en-US" dirty="0"/>
              <a:t>There are five EEG patterns present in the human brain. They are named after the letters of the Greek alphabet and arranged by frequency bands (number of cycles per second) or Hertz (Hz).</a:t>
            </a:r>
            <a:endParaRPr lang="en-NZ" dirty="0"/>
          </a:p>
        </p:txBody>
      </p:sp>
      <p:sp>
        <p:nvSpPr>
          <p:cNvPr id="9" name="TextBox 8">
            <a:extLst>
              <a:ext uri="{FF2B5EF4-FFF2-40B4-BE49-F238E27FC236}">
                <a16:creationId xmlns:a16="http://schemas.microsoft.com/office/drawing/2014/main" id="{CBA20324-7403-72E1-C04F-D5253C14CD2C}"/>
              </a:ext>
            </a:extLst>
          </p:cNvPr>
          <p:cNvSpPr txBox="1"/>
          <p:nvPr/>
        </p:nvSpPr>
        <p:spPr>
          <a:xfrm>
            <a:off x="1702510" y="3181684"/>
            <a:ext cx="1161988" cy="369332"/>
          </a:xfrm>
          <a:prstGeom prst="rect">
            <a:avLst/>
          </a:prstGeom>
          <a:noFill/>
        </p:spPr>
        <p:txBody>
          <a:bodyPr wrap="square" rtlCol="0">
            <a:spAutoFit/>
          </a:bodyPr>
          <a:lstStyle/>
          <a:p>
            <a:r>
              <a:rPr lang="en-US" dirty="0"/>
              <a:t>Beta</a:t>
            </a:r>
            <a:endParaRPr lang="en-NZ" dirty="0"/>
          </a:p>
        </p:txBody>
      </p:sp>
      <p:sp>
        <p:nvSpPr>
          <p:cNvPr id="10" name="TextBox 9">
            <a:extLst>
              <a:ext uri="{FF2B5EF4-FFF2-40B4-BE49-F238E27FC236}">
                <a16:creationId xmlns:a16="http://schemas.microsoft.com/office/drawing/2014/main" id="{CA42BFAF-BF79-BDD1-0E18-AE1EC50927F0}"/>
              </a:ext>
            </a:extLst>
          </p:cNvPr>
          <p:cNvSpPr txBox="1"/>
          <p:nvPr/>
        </p:nvSpPr>
        <p:spPr>
          <a:xfrm>
            <a:off x="1702510" y="3790000"/>
            <a:ext cx="1161988" cy="369332"/>
          </a:xfrm>
          <a:prstGeom prst="rect">
            <a:avLst/>
          </a:prstGeom>
          <a:noFill/>
        </p:spPr>
        <p:txBody>
          <a:bodyPr wrap="square" rtlCol="0">
            <a:spAutoFit/>
          </a:bodyPr>
          <a:lstStyle/>
          <a:p>
            <a:r>
              <a:rPr lang="en-US" dirty="0"/>
              <a:t>Alpha</a:t>
            </a:r>
            <a:endParaRPr lang="en-NZ" dirty="0"/>
          </a:p>
        </p:txBody>
      </p:sp>
      <p:sp>
        <p:nvSpPr>
          <p:cNvPr id="11" name="TextBox 10">
            <a:extLst>
              <a:ext uri="{FF2B5EF4-FFF2-40B4-BE49-F238E27FC236}">
                <a16:creationId xmlns:a16="http://schemas.microsoft.com/office/drawing/2014/main" id="{BA5BD4CB-0ECB-B173-245B-457B6DA7C199}"/>
              </a:ext>
            </a:extLst>
          </p:cNvPr>
          <p:cNvSpPr txBox="1"/>
          <p:nvPr/>
        </p:nvSpPr>
        <p:spPr>
          <a:xfrm>
            <a:off x="1702510" y="4462842"/>
            <a:ext cx="1161988" cy="369332"/>
          </a:xfrm>
          <a:prstGeom prst="rect">
            <a:avLst/>
          </a:prstGeom>
          <a:noFill/>
        </p:spPr>
        <p:txBody>
          <a:bodyPr wrap="square" rtlCol="0">
            <a:spAutoFit/>
          </a:bodyPr>
          <a:lstStyle/>
          <a:p>
            <a:r>
              <a:rPr lang="en-US" dirty="0"/>
              <a:t>Theta</a:t>
            </a:r>
            <a:endParaRPr lang="en-NZ" dirty="0"/>
          </a:p>
        </p:txBody>
      </p:sp>
      <p:sp>
        <p:nvSpPr>
          <p:cNvPr id="12" name="TextBox 11">
            <a:extLst>
              <a:ext uri="{FF2B5EF4-FFF2-40B4-BE49-F238E27FC236}">
                <a16:creationId xmlns:a16="http://schemas.microsoft.com/office/drawing/2014/main" id="{5CBDB3C7-225B-C10D-083B-5A926A65C2BB}"/>
              </a:ext>
            </a:extLst>
          </p:cNvPr>
          <p:cNvSpPr txBox="1"/>
          <p:nvPr/>
        </p:nvSpPr>
        <p:spPr>
          <a:xfrm>
            <a:off x="1702510" y="5135684"/>
            <a:ext cx="1161988" cy="369332"/>
          </a:xfrm>
          <a:prstGeom prst="rect">
            <a:avLst/>
          </a:prstGeom>
          <a:noFill/>
        </p:spPr>
        <p:txBody>
          <a:bodyPr wrap="square" rtlCol="0">
            <a:spAutoFit/>
          </a:bodyPr>
          <a:lstStyle/>
          <a:p>
            <a:r>
              <a:rPr lang="en-US" dirty="0"/>
              <a:t>Delta</a:t>
            </a:r>
            <a:endParaRPr lang="en-NZ" dirty="0"/>
          </a:p>
        </p:txBody>
      </p:sp>
      <p:sp>
        <p:nvSpPr>
          <p:cNvPr id="13" name="TextBox 12">
            <a:extLst>
              <a:ext uri="{FF2B5EF4-FFF2-40B4-BE49-F238E27FC236}">
                <a16:creationId xmlns:a16="http://schemas.microsoft.com/office/drawing/2014/main" id="{5FBFDBF2-3178-CC23-C4E1-CA8FC23C2B93}"/>
              </a:ext>
            </a:extLst>
          </p:cNvPr>
          <p:cNvSpPr txBox="1"/>
          <p:nvPr/>
        </p:nvSpPr>
        <p:spPr>
          <a:xfrm>
            <a:off x="1661136" y="2624754"/>
            <a:ext cx="1161988" cy="369332"/>
          </a:xfrm>
          <a:prstGeom prst="rect">
            <a:avLst/>
          </a:prstGeom>
          <a:noFill/>
        </p:spPr>
        <p:txBody>
          <a:bodyPr wrap="square" rtlCol="0">
            <a:spAutoFit/>
          </a:bodyPr>
          <a:lstStyle/>
          <a:p>
            <a:r>
              <a:rPr lang="en-US" dirty="0"/>
              <a:t>Gamma</a:t>
            </a:r>
            <a:endParaRPr lang="en-NZ" dirty="0"/>
          </a:p>
        </p:txBody>
      </p:sp>
      <p:sp>
        <p:nvSpPr>
          <p:cNvPr id="14" name="TextBox 13">
            <a:extLst>
              <a:ext uri="{FF2B5EF4-FFF2-40B4-BE49-F238E27FC236}">
                <a16:creationId xmlns:a16="http://schemas.microsoft.com/office/drawing/2014/main" id="{045D602F-6AB1-0B7C-5BB9-5C2134225027}"/>
              </a:ext>
            </a:extLst>
          </p:cNvPr>
          <p:cNvSpPr txBox="1"/>
          <p:nvPr/>
        </p:nvSpPr>
        <p:spPr>
          <a:xfrm>
            <a:off x="3226509" y="2624754"/>
            <a:ext cx="1606747" cy="369332"/>
          </a:xfrm>
          <a:prstGeom prst="rect">
            <a:avLst/>
          </a:prstGeom>
          <a:noFill/>
        </p:spPr>
        <p:txBody>
          <a:bodyPr wrap="square" rtlCol="0">
            <a:spAutoFit/>
          </a:bodyPr>
          <a:lstStyle/>
          <a:p>
            <a:r>
              <a:rPr lang="en-US" dirty="0"/>
              <a:t>30 – 100+ Hz</a:t>
            </a:r>
            <a:endParaRPr lang="en-NZ" dirty="0"/>
          </a:p>
        </p:txBody>
      </p:sp>
      <p:sp>
        <p:nvSpPr>
          <p:cNvPr id="15" name="TextBox 14">
            <a:extLst>
              <a:ext uri="{FF2B5EF4-FFF2-40B4-BE49-F238E27FC236}">
                <a16:creationId xmlns:a16="http://schemas.microsoft.com/office/drawing/2014/main" id="{D0E5F0C8-EED2-34B8-3148-3CD6D28C80CE}"/>
              </a:ext>
            </a:extLst>
          </p:cNvPr>
          <p:cNvSpPr txBox="1"/>
          <p:nvPr/>
        </p:nvSpPr>
        <p:spPr>
          <a:xfrm>
            <a:off x="3226509" y="3181684"/>
            <a:ext cx="1161988" cy="369332"/>
          </a:xfrm>
          <a:prstGeom prst="rect">
            <a:avLst/>
          </a:prstGeom>
          <a:noFill/>
        </p:spPr>
        <p:txBody>
          <a:bodyPr wrap="square" rtlCol="0">
            <a:spAutoFit/>
          </a:bodyPr>
          <a:lstStyle/>
          <a:p>
            <a:r>
              <a:rPr lang="en-US" dirty="0"/>
              <a:t>13 – 30 Hz</a:t>
            </a:r>
            <a:endParaRPr lang="en-NZ" dirty="0"/>
          </a:p>
        </p:txBody>
      </p:sp>
      <p:sp>
        <p:nvSpPr>
          <p:cNvPr id="16" name="TextBox 15">
            <a:extLst>
              <a:ext uri="{FF2B5EF4-FFF2-40B4-BE49-F238E27FC236}">
                <a16:creationId xmlns:a16="http://schemas.microsoft.com/office/drawing/2014/main" id="{9027EBC5-E897-B58B-38CE-A9014FCACD68}"/>
              </a:ext>
            </a:extLst>
          </p:cNvPr>
          <p:cNvSpPr txBox="1"/>
          <p:nvPr/>
        </p:nvSpPr>
        <p:spPr>
          <a:xfrm>
            <a:off x="3226509" y="3831374"/>
            <a:ext cx="1161988" cy="369332"/>
          </a:xfrm>
          <a:prstGeom prst="rect">
            <a:avLst/>
          </a:prstGeom>
          <a:noFill/>
        </p:spPr>
        <p:txBody>
          <a:bodyPr wrap="square" rtlCol="0">
            <a:spAutoFit/>
          </a:bodyPr>
          <a:lstStyle/>
          <a:p>
            <a:r>
              <a:rPr lang="en-US" dirty="0"/>
              <a:t>8 – 12 Hz</a:t>
            </a:r>
            <a:endParaRPr lang="en-NZ" dirty="0"/>
          </a:p>
        </p:txBody>
      </p:sp>
      <p:sp>
        <p:nvSpPr>
          <p:cNvPr id="17" name="TextBox 16">
            <a:extLst>
              <a:ext uri="{FF2B5EF4-FFF2-40B4-BE49-F238E27FC236}">
                <a16:creationId xmlns:a16="http://schemas.microsoft.com/office/drawing/2014/main" id="{495701F9-7A8B-640B-D9EA-908733246BD4}"/>
              </a:ext>
            </a:extLst>
          </p:cNvPr>
          <p:cNvSpPr txBox="1"/>
          <p:nvPr/>
        </p:nvSpPr>
        <p:spPr>
          <a:xfrm>
            <a:off x="3226509" y="4462842"/>
            <a:ext cx="1161988" cy="369332"/>
          </a:xfrm>
          <a:prstGeom prst="rect">
            <a:avLst/>
          </a:prstGeom>
          <a:noFill/>
        </p:spPr>
        <p:txBody>
          <a:bodyPr wrap="square" rtlCol="0">
            <a:spAutoFit/>
          </a:bodyPr>
          <a:lstStyle/>
          <a:p>
            <a:r>
              <a:rPr lang="en-US" dirty="0"/>
              <a:t>4 – 8 Hz</a:t>
            </a:r>
            <a:endParaRPr lang="en-NZ" dirty="0"/>
          </a:p>
        </p:txBody>
      </p:sp>
      <p:sp>
        <p:nvSpPr>
          <p:cNvPr id="18" name="TextBox 17">
            <a:extLst>
              <a:ext uri="{FF2B5EF4-FFF2-40B4-BE49-F238E27FC236}">
                <a16:creationId xmlns:a16="http://schemas.microsoft.com/office/drawing/2014/main" id="{9BD5458A-1099-5B63-9922-B0A4BD092506}"/>
              </a:ext>
            </a:extLst>
          </p:cNvPr>
          <p:cNvSpPr txBox="1"/>
          <p:nvPr/>
        </p:nvSpPr>
        <p:spPr>
          <a:xfrm>
            <a:off x="3226509" y="5139531"/>
            <a:ext cx="1161988" cy="369332"/>
          </a:xfrm>
          <a:prstGeom prst="rect">
            <a:avLst/>
          </a:prstGeom>
          <a:noFill/>
        </p:spPr>
        <p:txBody>
          <a:bodyPr wrap="square" rtlCol="0">
            <a:spAutoFit/>
          </a:bodyPr>
          <a:lstStyle/>
          <a:p>
            <a:r>
              <a:rPr lang="en-US" dirty="0"/>
              <a:t>1.0 – 4 Hz</a:t>
            </a:r>
            <a:endParaRPr lang="en-NZ" dirty="0"/>
          </a:p>
        </p:txBody>
      </p:sp>
      <p:pic>
        <p:nvPicPr>
          <p:cNvPr id="19" name="Picture 18">
            <a:extLst>
              <a:ext uri="{FF2B5EF4-FFF2-40B4-BE49-F238E27FC236}">
                <a16:creationId xmlns:a16="http://schemas.microsoft.com/office/drawing/2014/main" id="{1AD134CE-DEE7-A71D-87FC-0D75D72A171B}"/>
              </a:ext>
            </a:extLst>
          </p:cNvPr>
          <p:cNvPicPr>
            <a:picLocks noChangeAspect="1"/>
          </p:cNvPicPr>
          <p:nvPr/>
        </p:nvPicPr>
        <p:blipFill rotWithShape="1">
          <a:blip r:embed="rId3">
            <a:extLst>
              <a:ext uri="{28A0092B-C50C-407E-A947-70E740481C1C}">
                <a14:useLocalDpi xmlns:a14="http://schemas.microsoft.com/office/drawing/2010/main" val="0"/>
              </a:ext>
            </a:extLst>
          </a:blip>
          <a:srcRect l="44752" t="10885"/>
          <a:stretch/>
        </p:blipFill>
        <p:spPr>
          <a:xfrm>
            <a:off x="4833256" y="2489570"/>
            <a:ext cx="3853544" cy="3661998"/>
          </a:xfrm>
          <a:prstGeom prst="rect">
            <a:avLst/>
          </a:prstGeom>
        </p:spPr>
      </p:pic>
      <p:sp>
        <p:nvSpPr>
          <p:cNvPr id="20" name="TextBox 19">
            <a:extLst>
              <a:ext uri="{FF2B5EF4-FFF2-40B4-BE49-F238E27FC236}">
                <a16:creationId xmlns:a16="http://schemas.microsoft.com/office/drawing/2014/main" id="{B8671105-DE5A-5B95-82F5-B95DE02D8F2F}"/>
              </a:ext>
            </a:extLst>
          </p:cNvPr>
          <p:cNvSpPr txBox="1"/>
          <p:nvPr/>
        </p:nvSpPr>
        <p:spPr>
          <a:xfrm>
            <a:off x="8686800" y="3085658"/>
            <a:ext cx="3119120" cy="1754326"/>
          </a:xfrm>
          <a:prstGeom prst="rect">
            <a:avLst/>
          </a:prstGeom>
          <a:noFill/>
        </p:spPr>
        <p:txBody>
          <a:bodyPr wrap="square" rtlCol="0">
            <a:spAutoFit/>
          </a:bodyPr>
          <a:lstStyle/>
          <a:p>
            <a:pPr marL="285750" indent="-285750">
              <a:buFont typeface="Arial" panose="020B0604020202020204" pitchFamily="34" charset="0"/>
              <a:buChar char="•"/>
            </a:pPr>
            <a:r>
              <a:rPr lang="en-US" dirty="0"/>
              <a:t>Gamma waves are associated with higher levels of consciousness, cognitive function, learning and memory</a:t>
            </a:r>
          </a:p>
          <a:p>
            <a:pPr marL="285750" indent="-285750">
              <a:buFont typeface="Arial" panose="020B0604020202020204" pitchFamily="34" charset="0"/>
              <a:buChar char="•"/>
            </a:pPr>
            <a:endParaRPr lang="en-US" dirty="0"/>
          </a:p>
        </p:txBody>
      </p:sp>
      <p:pic>
        <p:nvPicPr>
          <p:cNvPr id="2" name="Graphic 1" descr="Caret Right with solid fill">
            <a:extLst>
              <a:ext uri="{FF2B5EF4-FFF2-40B4-BE49-F238E27FC236}">
                <a16:creationId xmlns:a16="http://schemas.microsoft.com/office/drawing/2014/main" id="{02D47813-4452-1CC5-8EF2-3DACB2F128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65840" y="5353235"/>
            <a:ext cx="914400" cy="594022"/>
          </a:xfrm>
          <a:prstGeom prst="rect">
            <a:avLst/>
          </a:prstGeom>
        </p:spPr>
      </p:pic>
      <p:sp>
        <p:nvSpPr>
          <p:cNvPr id="8" name="TextBox 7">
            <a:extLst>
              <a:ext uri="{FF2B5EF4-FFF2-40B4-BE49-F238E27FC236}">
                <a16:creationId xmlns:a16="http://schemas.microsoft.com/office/drawing/2014/main" id="{411E10AE-F280-8770-C4C1-D04E97E9B1F4}"/>
              </a:ext>
            </a:extLst>
          </p:cNvPr>
          <p:cNvSpPr txBox="1"/>
          <p:nvPr/>
        </p:nvSpPr>
        <p:spPr>
          <a:xfrm>
            <a:off x="8688522" y="4634945"/>
            <a:ext cx="3391717" cy="923330"/>
          </a:xfrm>
          <a:prstGeom prst="rect">
            <a:avLst/>
          </a:prstGeom>
          <a:noFill/>
        </p:spPr>
        <p:txBody>
          <a:bodyPr wrap="square" rtlCol="0">
            <a:spAutoFit/>
          </a:bodyPr>
          <a:lstStyle/>
          <a:p>
            <a:pPr marL="285750" indent="-285750">
              <a:buFont typeface="Arial" panose="020B0604020202020204" pitchFamily="34" charset="0"/>
              <a:buChar char="•"/>
            </a:pPr>
            <a:r>
              <a:rPr lang="en-US" dirty="0"/>
              <a:t>SedLine is not a consciousness monitor, so it does not detect Gamma waves</a:t>
            </a:r>
            <a:endParaRPr lang="en-NZ" dirty="0"/>
          </a:p>
        </p:txBody>
      </p:sp>
    </p:spTree>
    <p:extLst>
      <p:ext uri="{BB962C8B-B14F-4D97-AF65-F5344CB8AC3E}">
        <p14:creationId xmlns:p14="http://schemas.microsoft.com/office/powerpoint/2010/main" val="295726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499"/>
                                          </p:stCondLst>
                                        </p:cTn>
                                        <p:tgtEl>
                                          <p:spTgt spid="6"/>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grpId="0" nodeType="afterEffect">
                                  <p:stCondLst>
                                    <p:cond delay="125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2250"/>
                            </p:stCondLst>
                            <p:childTnLst>
                              <p:par>
                                <p:cTn id="11" presetID="1" presetClass="entr" presetSubtype="0" fill="hold" grpId="0" nodeType="afterEffect">
                                  <p:stCondLst>
                                    <p:cond delay="5000"/>
                                  </p:stCondLst>
                                  <p:childTnLst>
                                    <p:set>
                                      <p:cBhvr>
                                        <p:cTn id="12" dur="1" fill="hold">
                                          <p:stCondLst>
                                            <p:cond delay="0"/>
                                          </p:stCondLst>
                                        </p:cTn>
                                        <p:tgtEl>
                                          <p:spTgt spid="13"/>
                                        </p:tgtEl>
                                        <p:attrNameLst>
                                          <p:attrName>style.visibility</p:attrName>
                                        </p:attrNameLst>
                                      </p:cBhvr>
                                      <p:to>
                                        <p:strVal val="visible"/>
                                      </p:to>
                                    </p:set>
                                  </p:childTnLst>
                                </p:cTn>
                              </p:par>
                            </p:childTnLst>
                          </p:cTn>
                        </p:par>
                        <p:par>
                          <p:cTn id="13" fill="hold">
                            <p:stCondLst>
                              <p:cond delay="7250"/>
                            </p:stCondLst>
                            <p:childTnLst>
                              <p:par>
                                <p:cTn id="14" presetID="1" presetClass="entr" presetSubtype="0" fill="hold" grpId="0" nodeType="afterEffect">
                                  <p:stCondLst>
                                    <p:cond delay="1000"/>
                                  </p:stCondLst>
                                  <p:childTnLst>
                                    <p:set>
                                      <p:cBhvr>
                                        <p:cTn id="15" dur="1" fill="hold">
                                          <p:stCondLst>
                                            <p:cond delay="0"/>
                                          </p:stCondLst>
                                        </p:cTn>
                                        <p:tgtEl>
                                          <p:spTgt spid="14"/>
                                        </p:tgtEl>
                                        <p:attrNameLst>
                                          <p:attrName>style.visibility</p:attrName>
                                        </p:attrNameLst>
                                      </p:cBhvr>
                                      <p:to>
                                        <p:strVal val="visible"/>
                                      </p:to>
                                    </p:set>
                                  </p:childTnLst>
                                </p:cTn>
                              </p:par>
                            </p:childTnLst>
                          </p:cTn>
                        </p:par>
                        <p:par>
                          <p:cTn id="16" fill="hold">
                            <p:stCondLst>
                              <p:cond delay="8250"/>
                            </p:stCondLst>
                            <p:childTnLst>
                              <p:par>
                                <p:cTn id="17" presetID="1" presetClass="entr" presetSubtype="0" fill="hold" grpId="0" nodeType="afterEffect">
                                  <p:stCondLst>
                                    <p:cond delay="100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9250"/>
                            </p:stCondLst>
                            <p:childTnLst>
                              <p:par>
                                <p:cTn id="20" presetID="1" presetClass="entr" presetSubtype="0" fill="hold" grpId="0" nodeType="afterEffect">
                                  <p:stCondLst>
                                    <p:cond delay="1000"/>
                                  </p:stCondLst>
                                  <p:childTnLst>
                                    <p:set>
                                      <p:cBhvr>
                                        <p:cTn id="21" dur="1" fill="hold">
                                          <p:stCondLst>
                                            <p:cond delay="9"/>
                                          </p:stCondLst>
                                        </p:cTn>
                                        <p:tgtEl>
                                          <p:spTgt spid="15"/>
                                        </p:tgtEl>
                                        <p:attrNameLst>
                                          <p:attrName>style.visibility</p:attrName>
                                        </p:attrNameLst>
                                      </p:cBhvr>
                                      <p:to>
                                        <p:strVal val="visible"/>
                                      </p:to>
                                    </p:set>
                                  </p:childTnLst>
                                </p:cTn>
                              </p:par>
                            </p:childTnLst>
                          </p:cTn>
                        </p:par>
                        <p:par>
                          <p:cTn id="22" fill="hold">
                            <p:stCondLst>
                              <p:cond delay="10260"/>
                            </p:stCondLst>
                            <p:childTnLst>
                              <p:par>
                                <p:cTn id="23" presetID="1" presetClass="entr" presetSubtype="0" fill="hold" grpId="0" nodeType="afterEffect">
                                  <p:stCondLst>
                                    <p:cond delay="1000"/>
                                  </p:stCondLst>
                                  <p:childTnLst>
                                    <p:set>
                                      <p:cBhvr>
                                        <p:cTn id="24" dur="1" fill="hold">
                                          <p:stCondLst>
                                            <p:cond delay="0"/>
                                          </p:stCondLst>
                                        </p:cTn>
                                        <p:tgtEl>
                                          <p:spTgt spid="10"/>
                                        </p:tgtEl>
                                        <p:attrNameLst>
                                          <p:attrName>style.visibility</p:attrName>
                                        </p:attrNameLst>
                                      </p:cBhvr>
                                      <p:to>
                                        <p:strVal val="visible"/>
                                      </p:to>
                                    </p:set>
                                  </p:childTnLst>
                                </p:cTn>
                              </p:par>
                            </p:childTnLst>
                          </p:cTn>
                        </p:par>
                        <p:par>
                          <p:cTn id="25" fill="hold">
                            <p:stCondLst>
                              <p:cond delay="11260"/>
                            </p:stCondLst>
                            <p:childTnLst>
                              <p:par>
                                <p:cTn id="26" presetID="1" presetClass="entr" presetSubtype="0" fill="hold" grpId="0" nodeType="afterEffect">
                                  <p:stCondLst>
                                    <p:cond delay="1000"/>
                                  </p:stCondLst>
                                  <p:childTnLst>
                                    <p:set>
                                      <p:cBhvr>
                                        <p:cTn id="27" dur="1" fill="hold">
                                          <p:stCondLst>
                                            <p:cond delay="0"/>
                                          </p:stCondLst>
                                        </p:cTn>
                                        <p:tgtEl>
                                          <p:spTgt spid="16"/>
                                        </p:tgtEl>
                                        <p:attrNameLst>
                                          <p:attrName>style.visibility</p:attrName>
                                        </p:attrNameLst>
                                      </p:cBhvr>
                                      <p:to>
                                        <p:strVal val="visible"/>
                                      </p:to>
                                    </p:set>
                                  </p:childTnLst>
                                </p:cTn>
                              </p:par>
                            </p:childTnLst>
                          </p:cTn>
                        </p:par>
                        <p:par>
                          <p:cTn id="28" fill="hold">
                            <p:stCondLst>
                              <p:cond delay="12260"/>
                            </p:stCondLst>
                            <p:childTnLst>
                              <p:par>
                                <p:cTn id="29" presetID="1" presetClass="entr" presetSubtype="0" fill="hold" grpId="0" nodeType="afterEffect">
                                  <p:stCondLst>
                                    <p:cond delay="1000"/>
                                  </p:stCondLst>
                                  <p:childTnLst>
                                    <p:set>
                                      <p:cBhvr>
                                        <p:cTn id="30" dur="1" fill="hold">
                                          <p:stCondLst>
                                            <p:cond delay="0"/>
                                          </p:stCondLst>
                                        </p:cTn>
                                        <p:tgtEl>
                                          <p:spTgt spid="11"/>
                                        </p:tgtEl>
                                        <p:attrNameLst>
                                          <p:attrName>style.visibility</p:attrName>
                                        </p:attrNameLst>
                                      </p:cBhvr>
                                      <p:to>
                                        <p:strVal val="visible"/>
                                      </p:to>
                                    </p:set>
                                  </p:childTnLst>
                                </p:cTn>
                              </p:par>
                            </p:childTnLst>
                          </p:cTn>
                        </p:par>
                        <p:par>
                          <p:cTn id="31" fill="hold">
                            <p:stCondLst>
                              <p:cond delay="13260"/>
                            </p:stCondLst>
                            <p:childTnLst>
                              <p:par>
                                <p:cTn id="32" presetID="1" presetClass="entr" presetSubtype="0" fill="hold" grpId="0" nodeType="afterEffect">
                                  <p:stCondLst>
                                    <p:cond delay="1000"/>
                                  </p:stCondLst>
                                  <p:childTnLst>
                                    <p:set>
                                      <p:cBhvr>
                                        <p:cTn id="33" dur="1" fill="hold">
                                          <p:stCondLst>
                                            <p:cond delay="0"/>
                                          </p:stCondLst>
                                        </p:cTn>
                                        <p:tgtEl>
                                          <p:spTgt spid="17"/>
                                        </p:tgtEl>
                                        <p:attrNameLst>
                                          <p:attrName>style.visibility</p:attrName>
                                        </p:attrNameLst>
                                      </p:cBhvr>
                                      <p:to>
                                        <p:strVal val="visible"/>
                                      </p:to>
                                    </p:set>
                                  </p:childTnLst>
                                </p:cTn>
                              </p:par>
                            </p:childTnLst>
                          </p:cTn>
                        </p:par>
                        <p:par>
                          <p:cTn id="34" fill="hold">
                            <p:stCondLst>
                              <p:cond delay="14260"/>
                            </p:stCondLst>
                            <p:childTnLst>
                              <p:par>
                                <p:cTn id="35" presetID="1" presetClass="entr" presetSubtype="0" fill="hold" grpId="0" nodeType="afterEffect">
                                  <p:stCondLst>
                                    <p:cond delay="1000"/>
                                  </p:stCondLst>
                                  <p:childTnLst>
                                    <p:set>
                                      <p:cBhvr>
                                        <p:cTn id="36" dur="1" fill="hold">
                                          <p:stCondLst>
                                            <p:cond delay="0"/>
                                          </p:stCondLst>
                                        </p:cTn>
                                        <p:tgtEl>
                                          <p:spTgt spid="12"/>
                                        </p:tgtEl>
                                        <p:attrNameLst>
                                          <p:attrName>style.visibility</p:attrName>
                                        </p:attrNameLst>
                                      </p:cBhvr>
                                      <p:to>
                                        <p:strVal val="visible"/>
                                      </p:to>
                                    </p:set>
                                  </p:childTnLst>
                                </p:cTn>
                              </p:par>
                            </p:childTnLst>
                          </p:cTn>
                        </p:par>
                        <p:par>
                          <p:cTn id="37" fill="hold">
                            <p:stCondLst>
                              <p:cond delay="15260"/>
                            </p:stCondLst>
                            <p:childTnLst>
                              <p:par>
                                <p:cTn id="38" presetID="1" presetClass="entr" presetSubtype="0" fill="hold" grpId="0" nodeType="afterEffect">
                                  <p:stCondLst>
                                    <p:cond delay="1000"/>
                                  </p:stCondLst>
                                  <p:childTnLst>
                                    <p:set>
                                      <p:cBhvr>
                                        <p:cTn id="39" dur="1" fill="hold">
                                          <p:stCondLst>
                                            <p:cond delay="0"/>
                                          </p:stCondLst>
                                        </p:cTn>
                                        <p:tgtEl>
                                          <p:spTgt spid="18"/>
                                        </p:tgtEl>
                                        <p:attrNameLst>
                                          <p:attrName>style.visibility</p:attrName>
                                        </p:attrNameLst>
                                      </p:cBhvr>
                                      <p:to>
                                        <p:strVal val="visible"/>
                                      </p:to>
                                    </p:set>
                                  </p:childTnLst>
                                </p:cTn>
                              </p:par>
                            </p:childTnLst>
                          </p:cTn>
                        </p:par>
                        <p:par>
                          <p:cTn id="40" fill="hold">
                            <p:stCondLst>
                              <p:cond delay="16260"/>
                            </p:stCondLst>
                            <p:childTnLst>
                              <p:par>
                                <p:cTn id="41" presetID="22" presetClass="entr" presetSubtype="8" fill="hold"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2500"/>
                                        <p:tgtEl>
                                          <p:spTgt spid="19"/>
                                        </p:tgtEl>
                                      </p:cBhvr>
                                    </p:animEffect>
                                  </p:childTnLst>
                                </p:cTn>
                              </p:par>
                            </p:childTnLst>
                          </p:cTn>
                        </p:par>
                        <p:par>
                          <p:cTn id="44" fill="hold">
                            <p:stCondLst>
                              <p:cond delay="18760"/>
                            </p:stCondLst>
                            <p:childTnLst>
                              <p:par>
                                <p:cTn id="45" presetID="1" presetClass="entr" presetSubtype="0" fill="hold" grpId="0" nodeType="afterEffect">
                                  <p:stCondLst>
                                    <p:cond delay="2000"/>
                                  </p:stCondLst>
                                  <p:childTnLst>
                                    <p:set>
                                      <p:cBhvr>
                                        <p:cTn id="46" dur="1" fill="hold">
                                          <p:stCondLst>
                                            <p:cond delay="0"/>
                                          </p:stCondLst>
                                        </p:cTn>
                                        <p:tgtEl>
                                          <p:spTgt spid="20"/>
                                        </p:tgtEl>
                                        <p:attrNameLst>
                                          <p:attrName>style.visibility</p:attrName>
                                        </p:attrNameLst>
                                      </p:cBhvr>
                                      <p:to>
                                        <p:strVal val="visible"/>
                                      </p:to>
                                    </p:set>
                                  </p:childTnLst>
                                </p:cTn>
                              </p:par>
                            </p:childTnLst>
                          </p:cTn>
                        </p:par>
                        <p:par>
                          <p:cTn id="47" fill="hold">
                            <p:stCondLst>
                              <p:cond delay="20760"/>
                            </p:stCondLst>
                            <p:childTnLst>
                              <p:par>
                                <p:cTn id="48" presetID="1" presetClass="entr" presetSubtype="0" fill="hold" grpId="0" nodeType="afterEffect">
                                  <p:stCondLst>
                                    <p:cond delay="2000"/>
                                  </p:stCondLst>
                                  <p:childTnLst>
                                    <p:set>
                                      <p:cBhvr>
                                        <p:cTn id="49" dur="1" fill="hold">
                                          <p:stCondLst>
                                            <p:cond delay="0"/>
                                          </p:stCondLst>
                                        </p:cTn>
                                        <p:tgtEl>
                                          <p:spTgt spid="8"/>
                                        </p:tgtEl>
                                        <p:attrNameLst>
                                          <p:attrName>style.visibility</p:attrName>
                                        </p:attrNameLst>
                                      </p:cBhvr>
                                      <p:to>
                                        <p:strVal val="visible"/>
                                      </p:to>
                                    </p:set>
                                  </p:childTnLst>
                                </p:cTn>
                              </p:par>
                            </p:childTnLst>
                          </p:cTn>
                        </p:par>
                        <p:par>
                          <p:cTn id="50" fill="hold">
                            <p:stCondLst>
                              <p:cond delay="22760"/>
                            </p:stCondLst>
                            <p:childTnLst>
                              <p:par>
                                <p:cTn id="51" presetID="1" presetClass="entr" presetSubtype="0" fill="hold" nodeType="afterEffect">
                                  <p:stCondLst>
                                    <p:cond delay="2000"/>
                                  </p:stCondLst>
                                  <p:childTnLst>
                                    <p:set>
                                      <p:cBhvr>
                                        <p:cTn id="52" dur="1" fill="hold">
                                          <p:stCondLst>
                                            <p:cond delay="499"/>
                                          </p:stCondLst>
                                        </p:cTn>
                                        <p:tgtEl>
                                          <p:spTgt spid="2"/>
                                        </p:tgtEl>
                                        <p:attrNameLst>
                                          <p:attrName>style.visibility</p:attrName>
                                        </p:attrNameLst>
                                      </p:cBhvr>
                                      <p:to>
                                        <p:strVal val="visible"/>
                                      </p:to>
                                    </p:set>
                                  </p:childTnLst>
                                </p:cTn>
                              </p:par>
                            </p:childTnLst>
                          </p:cTn>
                        </p:par>
                        <p:par>
                          <p:cTn id="53" fill="hold">
                            <p:stCondLst>
                              <p:cond delay="25260"/>
                            </p:stCondLst>
                            <p:childTnLst>
                              <p:par>
                                <p:cTn id="54" presetID="26" presetClass="emph" presetSubtype="0" fill="hold" nodeType="afterEffect">
                                  <p:stCondLst>
                                    <p:cond delay="250"/>
                                  </p:stCondLst>
                                  <p:childTnLst>
                                    <p:animEffect transition="out" filter="fade">
                                      <p:cBhvr>
                                        <p:cTn id="55" dur="500" tmFilter="0, 0; .2, .5; .8, .5; 1, 0"/>
                                        <p:tgtEl>
                                          <p:spTgt spid="2"/>
                                        </p:tgtEl>
                                      </p:cBhvr>
                                    </p:animEffect>
                                    <p:animScale>
                                      <p:cBhvr>
                                        <p:cTn id="56"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1" grpId="0"/>
      <p:bldP spid="12" grpId="0"/>
      <p:bldP spid="13" grpId="0"/>
      <p:bldP spid="14" grpId="0"/>
      <p:bldP spid="15" grpId="0"/>
      <p:bldP spid="16" grpId="0"/>
      <p:bldP spid="17" grpId="0"/>
      <p:bldP spid="18" grpId="0"/>
      <p:bldP spid="20"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DF6460C-095E-BBD2-8EF5-34517D1855F5}"/>
              </a:ext>
            </a:extLst>
          </p:cNvPr>
          <p:cNvPicPr>
            <a:picLocks noChangeAspect="1"/>
          </p:cNvPicPr>
          <p:nvPr/>
        </p:nvPicPr>
        <p:blipFill rotWithShape="1">
          <a:blip r:embed="rId2">
            <a:extLst>
              <a:ext uri="{28A0092B-C50C-407E-A947-70E740481C1C}">
                <a14:useLocalDpi xmlns:a14="http://schemas.microsoft.com/office/drawing/2010/main" val="0"/>
              </a:ext>
            </a:extLst>
          </a:blip>
          <a:srcRect l="44752" t="10885"/>
          <a:stretch/>
        </p:blipFill>
        <p:spPr>
          <a:xfrm>
            <a:off x="410545" y="1828800"/>
            <a:ext cx="5000535" cy="4751976"/>
          </a:xfrm>
          <a:prstGeom prst="rect">
            <a:avLst/>
          </a:prstGeom>
        </p:spPr>
      </p:pic>
      <p:sp>
        <p:nvSpPr>
          <p:cNvPr id="3" name="TextBox 2">
            <a:extLst>
              <a:ext uri="{FF2B5EF4-FFF2-40B4-BE49-F238E27FC236}">
                <a16:creationId xmlns:a16="http://schemas.microsoft.com/office/drawing/2014/main" id="{CB814127-035A-BB98-5439-38078D6BAB24}"/>
              </a:ext>
            </a:extLst>
          </p:cNvPr>
          <p:cNvSpPr txBox="1"/>
          <p:nvPr/>
        </p:nvSpPr>
        <p:spPr>
          <a:xfrm>
            <a:off x="1902535" y="581194"/>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EEG Recognition </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B3915DF-72ED-F38D-F8BC-6B998735A033}"/>
              </a:ext>
            </a:extLst>
          </p:cNvPr>
          <p:cNvPicPr>
            <a:picLocks noChangeAspect="1"/>
          </p:cNvPicPr>
          <p:nvPr/>
        </p:nvPicPr>
        <p:blipFill>
          <a:blip r:embed="rId3"/>
          <a:stretch>
            <a:fillRect/>
          </a:stretch>
        </p:blipFill>
        <p:spPr>
          <a:xfrm>
            <a:off x="1702510" y="417185"/>
            <a:ext cx="200025" cy="933450"/>
          </a:xfrm>
          <a:prstGeom prst="rect">
            <a:avLst/>
          </a:prstGeom>
        </p:spPr>
      </p:pic>
      <p:sp>
        <p:nvSpPr>
          <p:cNvPr id="5" name="TextBox 4">
            <a:extLst>
              <a:ext uri="{FF2B5EF4-FFF2-40B4-BE49-F238E27FC236}">
                <a16:creationId xmlns:a16="http://schemas.microsoft.com/office/drawing/2014/main" id="{32DE4394-4999-C047-EF2C-568FDCC3CE5B}"/>
              </a:ext>
            </a:extLst>
          </p:cNvPr>
          <p:cNvSpPr txBox="1"/>
          <p:nvPr/>
        </p:nvSpPr>
        <p:spPr>
          <a:xfrm>
            <a:off x="5598367" y="1931437"/>
            <a:ext cx="5868955" cy="646331"/>
          </a:xfrm>
          <a:prstGeom prst="rect">
            <a:avLst/>
          </a:prstGeom>
          <a:noFill/>
        </p:spPr>
        <p:txBody>
          <a:bodyPr wrap="square" rtlCol="0">
            <a:spAutoFit/>
          </a:bodyPr>
          <a:lstStyle/>
          <a:p>
            <a:r>
              <a:rPr lang="en-US" dirty="0"/>
              <a:t>As the EEG frequency (cycles per second) slows, anesthetic depth increases </a:t>
            </a:r>
            <a:endParaRPr lang="en-NZ" dirty="0"/>
          </a:p>
        </p:txBody>
      </p:sp>
      <p:sp>
        <p:nvSpPr>
          <p:cNvPr id="6" name="Arrow: Down 5">
            <a:extLst>
              <a:ext uri="{FF2B5EF4-FFF2-40B4-BE49-F238E27FC236}">
                <a16:creationId xmlns:a16="http://schemas.microsoft.com/office/drawing/2014/main" id="{CCBB9048-F975-879E-8BED-54C9D5A2918C}"/>
              </a:ext>
            </a:extLst>
          </p:cNvPr>
          <p:cNvSpPr/>
          <p:nvPr/>
        </p:nvSpPr>
        <p:spPr>
          <a:xfrm>
            <a:off x="5641910" y="3142470"/>
            <a:ext cx="454090" cy="2313992"/>
          </a:xfrm>
          <a:prstGeom prst="downArrow">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7" name="TextBox 6">
            <a:extLst>
              <a:ext uri="{FF2B5EF4-FFF2-40B4-BE49-F238E27FC236}">
                <a16:creationId xmlns:a16="http://schemas.microsoft.com/office/drawing/2014/main" id="{92DADE1A-E069-EFE6-FF42-5303E7DD2C56}"/>
              </a:ext>
            </a:extLst>
          </p:cNvPr>
          <p:cNvSpPr txBox="1"/>
          <p:nvPr/>
        </p:nvSpPr>
        <p:spPr>
          <a:xfrm>
            <a:off x="5505061" y="2659224"/>
            <a:ext cx="2295331" cy="369332"/>
          </a:xfrm>
          <a:prstGeom prst="rect">
            <a:avLst/>
          </a:prstGeom>
          <a:noFill/>
        </p:spPr>
        <p:txBody>
          <a:bodyPr wrap="square" rtlCol="0">
            <a:spAutoFit/>
          </a:bodyPr>
          <a:lstStyle/>
          <a:p>
            <a:r>
              <a:rPr lang="en-US" dirty="0"/>
              <a:t>Light</a:t>
            </a:r>
            <a:endParaRPr lang="en-NZ" dirty="0"/>
          </a:p>
        </p:txBody>
      </p:sp>
      <p:sp>
        <p:nvSpPr>
          <p:cNvPr id="8" name="TextBox 7">
            <a:extLst>
              <a:ext uri="{FF2B5EF4-FFF2-40B4-BE49-F238E27FC236}">
                <a16:creationId xmlns:a16="http://schemas.microsoft.com/office/drawing/2014/main" id="{C9AC41BE-B3B1-793C-11FC-9608B77B4A4A}"/>
              </a:ext>
            </a:extLst>
          </p:cNvPr>
          <p:cNvSpPr txBox="1"/>
          <p:nvPr/>
        </p:nvSpPr>
        <p:spPr>
          <a:xfrm>
            <a:off x="5551714" y="5570376"/>
            <a:ext cx="774440" cy="369332"/>
          </a:xfrm>
          <a:prstGeom prst="rect">
            <a:avLst/>
          </a:prstGeom>
          <a:noFill/>
        </p:spPr>
        <p:txBody>
          <a:bodyPr wrap="square" rtlCol="0">
            <a:spAutoFit/>
          </a:bodyPr>
          <a:lstStyle/>
          <a:p>
            <a:r>
              <a:rPr lang="en-US" dirty="0"/>
              <a:t>Deep</a:t>
            </a:r>
            <a:endParaRPr lang="en-NZ" dirty="0"/>
          </a:p>
        </p:txBody>
      </p:sp>
      <p:pic>
        <p:nvPicPr>
          <p:cNvPr id="9" name="Graphic 8" descr="Caret Right with solid fill">
            <a:extLst>
              <a:ext uri="{FF2B5EF4-FFF2-40B4-BE49-F238E27FC236}">
                <a16:creationId xmlns:a16="http://schemas.microsoft.com/office/drawing/2014/main" id="{E1CD810E-8DD4-F108-D6A3-0FEF90405E6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389876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cTn>
                              </p:par>
                            </p:childTnLst>
                          </p:cTn>
                        </p:par>
                        <p:par>
                          <p:cTn id="8" fill="hold">
                            <p:stCondLst>
                              <p:cond delay="2000"/>
                            </p:stCondLst>
                            <p:childTnLst>
                              <p:par>
                                <p:cTn id="9" presetID="1" presetClass="entr" presetSubtype="0" fill="hold" grpId="0" nodeType="afterEffect">
                                  <p:stCondLst>
                                    <p:cond delay="2000"/>
                                  </p:stCondLst>
                                  <p:childTnLst>
                                    <p:set>
                                      <p:cBhvr>
                                        <p:cTn id="10" dur="1" fill="hold">
                                          <p:stCondLst>
                                            <p:cond delay="0"/>
                                          </p:stCondLst>
                                        </p:cTn>
                                        <p:tgtEl>
                                          <p:spTgt spid="5"/>
                                        </p:tgtEl>
                                        <p:attrNameLst>
                                          <p:attrName>style.visibility</p:attrName>
                                        </p:attrNameLst>
                                      </p:cBhvr>
                                      <p:to>
                                        <p:strVal val="visible"/>
                                      </p:to>
                                    </p:set>
                                  </p:childTnLst>
                                </p:cTn>
                              </p:par>
                            </p:childTnLst>
                          </p:cTn>
                        </p:par>
                        <p:par>
                          <p:cTn id="11" fill="hold">
                            <p:stCondLst>
                              <p:cond delay="4000"/>
                            </p:stCondLst>
                            <p:childTnLst>
                              <p:par>
                                <p:cTn id="12" presetID="1" presetClass="entr" presetSubtype="0" fill="hold" grpId="0" nodeType="afterEffect">
                                  <p:stCondLst>
                                    <p:cond delay="1250"/>
                                  </p:stCondLst>
                                  <p:childTnLst>
                                    <p:set>
                                      <p:cBhvr>
                                        <p:cTn id="13" dur="1" fill="hold">
                                          <p:stCondLst>
                                            <p:cond delay="0"/>
                                          </p:stCondLst>
                                        </p:cTn>
                                        <p:tgtEl>
                                          <p:spTgt spid="7"/>
                                        </p:tgtEl>
                                        <p:attrNameLst>
                                          <p:attrName>style.visibility</p:attrName>
                                        </p:attrNameLst>
                                      </p:cBhvr>
                                      <p:to>
                                        <p:strVal val="visible"/>
                                      </p:to>
                                    </p:set>
                                  </p:childTnLst>
                                </p:cTn>
                              </p:par>
                            </p:childTnLst>
                          </p:cTn>
                        </p:par>
                        <p:par>
                          <p:cTn id="14" fill="hold">
                            <p:stCondLst>
                              <p:cond delay="5250"/>
                            </p:stCondLst>
                            <p:childTnLst>
                              <p:par>
                                <p:cTn id="15" presetID="10" presetClass="entr" presetSubtype="0" fill="hold" grpId="0" nodeType="afterEffect">
                                  <p:stCondLst>
                                    <p:cond delay="125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par>
                          <p:cTn id="18" fill="hold">
                            <p:stCondLst>
                              <p:cond delay="8500"/>
                            </p:stCondLst>
                            <p:childTnLst>
                              <p:par>
                                <p:cTn id="19" presetID="1"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par>
                          <p:cTn id="21" fill="hold">
                            <p:stCondLst>
                              <p:cond delay="8500"/>
                            </p:stCondLst>
                            <p:childTnLst>
                              <p:par>
                                <p:cTn id="22" presetID="1" presetClass="entr" presetSubtype="0" fill="hold" nodeType="afterEffect">
                                  <p:stCondLst>
                                    <p:cond delay="2000"/>
                                  </p:stCondLst>
                                  <p:childTnLst>
                                    <p:set>
                                      <p:cBhvr>
                                        <p:cTn id="23" dur="1" fill="hold">
                                          <p:stCondLst>
                                            <p:cond delay="499"/>
                                          </p:stCondLst>
                                        </p:cTn>
                                        <p:tgtEl>
                                          <p:spTgt spid="9"/>
                                        </p:tgtEl>
                                        <p:attrNameLst>
                                          <p:attrName>style.visibility</p:attrName>
                                        </p:attrNameLst>
                                      </p:cBhvr>
                                      <p:to>
                                        <p:strVal val="visible"/>
                                      </p:to>
                                    </p:set>
                                  </p:childTnLst>
                                </p:cTn>
                              </p:par>
                            </p:childTnLst>
                          </p:cTn>
                        </p:par>
                        <p:par>
                          <p:cTn id="24" fill="hold">
                            <p:stCondLst>
                              <p:cond delay="11000"/>
                            </p:stCondLst>
                            <p:childTnLst>
                              <p:par>
                                <p:cTn id="25" presetID="26" presetClass="emph" presetSubtype="0" fill="hold" nodeType="afterEffect">
                                  <p:stCondLst>
                                    <p:cond delay="250"/>
                                  </p:stCondLst>
                                  <p:childTnLst>
                                    <p:animEffect transition="out" filter="fade">
                                      <p:cBhvr>
                                        <p:cTn id="26" dur="500" tmFilter="0, 0; .2, .5; .8, .5; 1, 0"/>
                                        <p:tgtEl>
                                          <p:spTgt spid="9"/>
                                        </p:tgtEl>
                                      </p:cBhvr>
                                    </p:animEffect>
                                    <p:animScale>
                                      <p:cBhvr>
                                        <p:cTn id="27"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838200" y="1325564"/>
            <a:ext cx="10515600" cy="4851400"/>
          </a:xfrm>
          <a:prstGeom prst="rect">
            <a:avLst/>
          </a:prstGeom>
        </p:spPr>
        <p:txBody>
          <a:bodyPr/>
          <a:lstStyle>
            <a:lvl1pPr marL="0" indent="0" algn="l" defTabSz="914400" rtl="0" eaLnBrk="1" latinLnBrk="0" hangingPunct="1">
              <a:lnSpc>
                <a:spcPct val="100000"/>
              </a:lnSpc>
              <a:spcBef>
                <a:spcPts val="1600"/>
              </a:spcBef>
              <a:spcAft>
                <a:spcPts val="600"/>
              </a:spcAft>
              <a:buClr>
                <a:srgbClr val="C00000"/>
              </a:buClr>
              <a:buFontTx/>
              <a:buNone/>
              <a:defRPr sz="2400" b="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rgbClr val="C0000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rgbClr val="C00000"/>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C00000"/>
              </a:buClr>
              <a:buFont typeface="Courier New" panose="02070309020205020404" pitchFamily="49" charset="0"/>
              <a:buChar char="o"/>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C00000"/>
              </a:buClr>
              <a:buFont typeface="Courier New" panose="02070309020205020404" pitchFamily="49" charset="0"/>
              <a:buChar char="o"/>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1" name="AutoShape 4" descr="Bandpower of an EEG sign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12" name="AutoShape 6" descr="Bandpower of an EEG signa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4" name="Picture 13"/>
          <p:cNvPicPr>
            <a:picLocks noChangeAspect="1"/>
          </p:cNvPicPr>
          <p:nvPr/>
        </p:nvPicPr>
        <p:blipFill>
          <a:blip r:embed="rId2"/>
          <a:stretch>
            <a:fillRect/>
          </a:stretch>
        </p:blipFill>
        <p:spPr>
          <a:xfrm>
            <a:off x="3819525" y="1350635"/>
            <a:ext cx="8372475" cy="4725045"/>
          </a:xfrm>
          <a:prstGeom prst="rect">
            <a:avLst/>
          </a:prstGeom>
        </p:spPr>
      </p:pic>
      <p:sp>
        <p:nvSpPr>
          <p:cNvPr id="16" name="Rectangle 15"/>
          <p:cNvSpPr/>
          <p:nvPr/>
        </p:nvSpPr>
        <p:spPr>
          <a:xfrm>
            <a:off x="4259554" y="5060455"/>
            <a:ext cx="847725" cy="31432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angle 17"/>
          <p:cNvSpPr/>
          <p:nvPr/>
        </p:nvSpPr>
        <p:spPr>
          <a:xfrm>
            <a:off x="5346193" y="1287464"/>
            <a:ext cx="8105775" cy="9413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angle 18"/>
          <p:cNvSpPr/>
          <p:nvPr/>
        </p:nvSpPr>
        <p:spPr>
          <a:xfrm>
            <a:off x="5297426" y="2204490"/>
            <a:ext cx="8105775" cy="9413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angle 19"/>
          <p:cNvSpPr/>
          <p:nvPr/>
        </p:nvSpPr>
        <p:spPr>
          <a:xfrm>
            <a:off x="5214114" y="3337850"/>
            <a:ext cx="8105775" cy="9413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Rectangle 20"/>
          <p:cNvSpPr/>
          <p:nvPr/>
        </p:nvSpPr>
        <p:spPr>
          <a:xfrm>
            <a:off x="5382582" y="4289394"/>
            <a:ext cx="8032996" cy="1796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TextBox 14">
            <a:extLst>
              <a:ext uri="{FF2B5EF4-FFF2-40B4-BE49-F238E27FC236}">
                <a16:creationId xmlns:a16="http://schemas.microsoft.com/office/drawing/2014/main" id="{B181BF59-1660-B6F2-B5FE-E57B97137134}"/>
              </a:ext>
            </a:extLst>
          </p:cNvPr>
          <p:cNvSpPr txBox="1"/>
          <p:nvPr/>
        </p:nvSpPr>
        <p:spPr>
          <a:xfrm>
            <a:off x="1902535" y="581194"/>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EEG Recognition </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307FBBF-F49A-7D37-A4CD-F099F61C3FA9}"/>
              </a:ext>
            </a:extLst>
          </p:cNvPr>
          <p:cNvPicPr>
            <a:picLocks noChangeAspect="1"/>
          </p:cNvPicPr>
          <p:nvPr/>
        </p:nvPicPr>
        <p:blipFill>
          <a:blip r:embed="rId3"/>
          <a:stretch>
            <a:fillRect/>
          </a:stretch>
        </p:blipFill>
        <p:spPr>
          <a:xfrm>
            <a:off x="1702510" y="417185"/>
            <a:ext cx="200025" cy="933450"/>
          </a:xfrm>
          <a:prstGeom prst="rect">
            <a:avLst/>
          </a:prstGeom>
        </p:spPr>
      </p:pic>
      <p:pic>
        <p:nvPicPr>
          <p:cNvPr id="2" name="Graphic 1" descr="Caret Right with solid fill">
            <a:extLst>
              <a:ext uri="{FF2B5EF4-FFF2-40B4-BE49-F238E27FC236}">
                <a16:creationId xmlns:a16="http://schemas.microsoft.com/office/drawing/2014/main" id="{C3182592-442C-2E21-81C6-9D7BCAFA15C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2896225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8" fill="hold" grpId="0" nodeType="afterEffect">
                                  <p:stCondLst>
                                    <p:cond delay="750"/>
                                  </p:stCondLst>
                                  <p:childTnLst>
                                    <p:animEffect transition="out" filter="wipe(left)">
                                      <p:cBhvr>
                                        <p:cTn id="6" dur="3750"/>
                                        <p:tgtEl>
                                          <p:spTgt spid="18"/>
                                        </p:tgtEl>
                                      </p:cBhvr>
                                    </p:animEffect>
                                    <p:set>
                                      <p:cBhvr>
                                        <p:cTn id="7" dur="1" fill="hold">
                                          <p:stCondLst>
                                            <p:cond delay="3749"/>
                                          </p:stCondLst>
                                        </p:cTn>
                                        <p:tgtEl>
                                          <p:spTgt spid="18"/>
                                        </p:tgtEl>
                                        <p:attrNameLst>
                                          <p:attrName>style.visibility</p:attrName>
                                        </p:attrNameLst>
                                      </p:cBhvr>
                                      <p:to>
                                        <p:strVal val="hidden"/>
                                      </p:to>
                                    </p:set>
                                  </p:childTnLst>
                                </p:cTn>
                              </p:par>
                            </p:childTnLst>
                          </p:cTn>
                        </p:par>
                        <p:par>
                          <p:cTn id="8" fill="hold">
                            <p:stCondLst>
                              <p:cond delay="4500"/>
                            </p:stCondLst>
                            <p:childTnLst>
                              <p:par>
                                <p:cTn id="9" presetID="22" presetClass="exit" presetSubtype="8" fill="hold" grpId="0" nodeType="afterEffect">
                                  <p:stCondLst>
                                    <p:cond delay="750"/>
                                  </p:stCondLst>
                                  <p:childTnLst>
                                    <p:animEffect transition="out" filter="wipe(left)">
                                      <p:cBhvr>
                                        <p:cTn id="10" dur="3750"/>
                                        <p:tgtEl>
                                          <p:spTgt spid="19"/>
                                        </p:tgtEl>
                                      </p:cBhvr>
                                    </p:animEffect>
                                    <p:set>
                                      <p:cBhvr>
                                        <p:cTn id="11" dur="1" fill="hold">
                                          <p:stCondLst>
                                            <p:cond delay="3749"/>
                                          </p:stCondLst>
                                        </p:cTn>
                                        <p:tgtEl>
                                          <p:spTgt spid="19"/>
                                        </p:tgtEl>
                                        <p:attrNameLst>
                                          <p:attrName>style.visibility</p:attrName>
                                        </p:attrNameLst>
                                      </p:cBhvr>
                                      <p:to>
                                        <p:strVal val="hidden"/>
                                      </p:to>
                                    </p:set>
                                  </p:childTnLst>
                                </p:cTn>
                              </p:par>
                            </p:childTnLst>
                          </p:cTn>
                        </p:par>
                        <p:par>
                          <p:cTn id="12" fill="hold">
                            <p:stCondLst>
                              <p:cond delay="9000"/>
                            </p:stCondLst>
                            <p:childTnLst>
                              <p:par>
                                <p:cTn id="13" presetID="22" presetClass="exit" presetSubtype="8" fill="hold" grpId="0" nodeType="afterEffect">
                                  <p:stCondLst>
                                    <p:cond delay="750"/>
                                  </p:stCondLst>
                                  <p:childTnLst>
                                    <p:animEffect transition="out" filter="wipe(left)">
                                      <p:cBhvr>
                                        <p:cTn id="14" dur="3750"/>
                                        <p:tgtEl>
                                          <p:spTgt spid="20"/>
                                        </p:tgtEl>
                                      </p:cBhvr>
                                    </p:animEffect>
                                    <p:set>
                                      <p:cBhvr>
                                        <p:cTn id="15" dur="1" fill="hold">
                                          <p:stCondLst>
                                            <p:cond delay="3749"/>
                                          </p:stCondLst>
                                        </p:cTn>
                                        <p:tgtEl>
                                          <p:spTgt spid="20"/>
                                        </p:tgtEl>
                                        <p:attrNameLst>
                                          <p:attrName>style.visibility</p:attrName>
                                        </p:attrNameLst>
                                      </p:cBhvr>
                                      <p:to>
                                        <p:strVal val="hidden"/>
                                      </p:to>
                                    </p:set>
                                  </p:childTnLst>
                                </p:cTn>
                              </p:par>
                            </p:childTnLst>
                          </p:cTn>
                        </p:par>
                        <p:par>
                          <p:cTn id="16" fill="hold">
                            <p:stCondLst>
                              <p:cond delay="13500"/>
                            </p:stCondLst>
                            <p:childTnLst>
                              <p:par>
                                <p:cTn id="17" presetID="22" presetClass="exit" presetSubtype="8" fill="hold" grpId="0" nodeType="afterEffect">
                                  <p:stCondLst>
                                    <p:cond delay="750"/>
                                  </p:stCondLst>
                                  <p:childTnLst>
                                    <p:animEffect transition="out" filter="wipe(left)">
                                      <p:cBhvr>
                                        <p:cTn id="18" dur="3750"/>
                                        <p:tgtEl>
                                          <p:spTgt spid="21"/>
                                        </p:tgtEl>
                                      </p:cBhvr>
                                    </p:animEffect>
                                    <p:set>
                                      <p:cBhvr>
                                        <p:cTn id="19" dur="1" fill="hold">
                                          <p:stCondLst>
                                            <p:cond delay="3749"/>
                                          </p:stCondLst>
                                        </p:cTn>
                                        <p:tgtEl>
                                          <p:spTgt spid="21"/>
                                        </p:tgtEl>
                                        <p:attrNameLst>
                                          <p:attrName>style.visibility</p:attrName>
                                        </p:attrNameLst>
                                      </p:cBhvr>
                                      <p:to>
                                        <p:strVal val="hidden"/>
                                      </p:to>
                                    </p:set>
                                  </p:childTnLst>
                                </p:cTn>
                              </p:par>
                            </p:childTnLst>
                          </p:cTn>
                        </p:par>
                        <p:par>
                          <p:cTn id="20" fill="hold">
                            <p:stCondLst>
                              <p:cond delay="18000"/>
                            </p:stCondLst>
                            <p:childTnLst>
                              <p:par>
                                <p:cTn id="21" presetID="1" presetClass="entr" presetSubtype="0" fill="hold" nodeType="afterEffect">
                                  <p:stCondLst>
                                    <p:cond delay="2000"/>
                                  </p:stCondLst>
                                  <p:childTnLst>
                                    <p:set>
                                      <p:cBhvr>
                                        <p:cTn id="22" dur="1" fill="hold">
                                          <p:stCondLst>
                                            <p:cond delay="499"/>
                                          </p:stCondLst>
                                        </p:cTn>
                                        <p:tgtEl>
                                          <p:spTgt spid="2"/>
                                        </p:tgtEl>
                                        <p:attrNameLst>
                                          <p:attrName>style.visibility</p:attrName>
                                        </p:attrNameLst>
                                      </p:cBhvr>
                                      <p:to>
                                        <p:strVal val="visible"/>
                                      </p:to>
                                    </p:set>
                                  </p:childTnLst>
                                </p:cTn>
                              </p:par>
                            </p:childTnLst>
                          </p:cTn>
                        </p:par>
                        <p:par>
                          <p:cTn id="23" fill="hold">
                            <p:stCondLst>
                              <p:cond delay="20500"/>
                            </p:stCondLst>
                            <p:childTnLst>
                              <p:par>
                                <p:cTn id="24" presetID="26" presetClass="emph" presetSubtype="0" fill="hold" nodeType="afterEffect">
                                  <p:stCondLst>
                                    <p:cond delay="250"/>
                                  </p:stCondLst>
                                  <p:childTnLst>
                                    <p:animEffect transition="out" filter="fade">
                                      <p:cBhvr>
                                        <p:cTn id="25" dur="500" tmFilter="0, 0; .2, .5; .8, .5; 1, 0"/>
                                        <p:tgtEl>
                                          <p:spTgt spid="2"/>
                                        </p:tgtEl>
                                      </p:cBhvr>
                                    </p:animEffect>
                                    <p:animScale>
                                      <p:cBhvr>
                                        <p:cTn id="26"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D2ED53-7163-E640-2E67-8101219D74CE}"/>
              </a:ext>
            </a:extLst>
          </p:cNvPr>
          <p:cNvPicPr>
            <a:picLocks noChangeAspect="1"/>
          </p:cNvPicPr>
          <p:nvPr/>
        </p:nvPicPr>
        <p:blipFill>
          <a:blip r:embed="rId2"/>
          <a:stretch>
            <a:fillRect/>
          </a:stretch>
        </p:blipFill>
        <p:spPr>
          <a:xfrm>
            <a:off x="1702510" y="417185"/>
            <a:ext cx="200025" cy="933450"/>
          </a:xfrm>
          <a:prstGeom prst="rect">
            <a:avLst/>
          </a:prstGeom>
        </p:spPr>
      </p:pic>
      <p:sp>
        <p:nvSpPr>
          <p:cNvPr id="4" name="TextBox 3">
            <a:extLst>
              <a:ext uri="{FF2B5EF4-FFF2-40B4-BE49-F238E27FC236}">
                <a16:creationId xmlns:a16="http://schemas.microsoft.com/office/drawing/2014/main" id="{4A7B2EED-6DD4-3CC2-AA99-67A012A2307E}"/>
              </a:ext>
            </a:extLst>
          </p:cNvPr>
          <p:cNvSpPr txBox="1"/>
          <p:nvPr/>
        </p:nvSpPr>
        <p:spPr>
          <a:xfrm>
            <a:off x="1902535" y="581194"/>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EEG Recognition  </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A828C7E8-6AFE-C2D8-CAAC-430FA9ADA7DC}"/>
              </a:ext>
            </a:extLst>
          </p:cNvPr>
          <p:cNvSpPr txBox="1"/>
          <p:nvPr/>
        </p:nvSpPr>
        <p:spPr>
          <a:xfrm>
            <a:off x="1203649" y="1679510"/>
            <a:ext cx="9853127" cy="369332"/>
          </a:xfrm>
          <a:prstGeom prst="rect">
            <a:avLst/>
          </a:prstGeom>
          <a:noFill/>
        </p:spPr>
        <p:txBody>
          <a:bodyPr wrap="square" rtlCol="0">
            <a:spAutoFit/>
          </a:bodyPr>
          <a:lstStyle/>
          <a:p>
            <a:r>
              <a:rPr lang="en-US" dirty="0"/>
              <a:t>Unlike an ECG tracing which is ordered P, Q , R, S, T</a:t>
            </a:r>
            <a:endParaRPr lang="en-NZ" dirty="0"/>
          </a:p>
        </p:txBody>
      </p:sp>
      <p:pic>
        <p:nvPicPr>
          <p:cNvPr id="1026" name="Picture 2" descr="The Basics of ECG - ACLS Medical Training">
            <a:extLst>
              <a:ext uri="{FF2B5EF4-FFF2-40B4-BE49-F238E27FC236}">
                <a16:creationId xmlns:a16="http://schemas.microsoft.com/office/drawing/2014/main" id="{46274A94-1434-AFE7-3E6E-41AF474EE3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50349"/>
            <a:ext cx="4581525" cy="38290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75E991E-FB0D-94C4-596E-C8662946E18C}"/>
              </a:ext>
            </a:extLst>
          </p:cNvPr>
          <p:cNvSpPr txBox="1"/>
          <p:nvPr/>
        </p:nvSpPr>
        <p:spPr>
          <a:xfrm>
            <a:off x="1278294" y="3317036"/>
            <a:ext cx="8425543" cy="923330"/>
          </a:xfrm>
          <a:prstGeom prst="rect">
            <a:avLst/>
          </a:prstGeom>
          <a:noFill/>
        </p:spPr>
        <p:txBody>
          <a:bodyPr wrap="square" rtlCol="0">
            <a:spAutoFit/>
          </a:bodyPr>
          <a:lstStyle/>
          <a:p>
            <a:r>
              <a:rPr lang="en-US" dirty="0"/>
              <a:t>EEG patterns occur at the same time. This EEG pattern is predominantly Alpha waves (8-12 cycles per second or Hz), </a:t>
            </a:r>
            <a:r>
              <a:rPr lang="en-US" i="1" dirty="0"/>
              <a:t>these can be counted. </a:t>
            </a:r>
            <a:r>
              <a:rPr lang="en-US" dirty="0"/>
              <a:t>The green lines are one second apart. Delta waves are always present. Can you see the Delta waves?</a:t>
            </a:r>
            <a:endParaRPr lang="en-NZ" dirty="0"/>
          </a:p>
        </p:txBody>
      </p:sp>
      <p:pic>
        <p:nvPicPr>
          <p:cNvPr id="11" name="Picture 7">
            <a:extLst>
              <a:ext uri="{FF2B5EF4-FFF2-40B4-BE49-F238E27FC236}">
                <a16:creationId xmlns:a16="http://schemas.microsoft.com/office/drawing/2014/main" id="{A4E3A529-372C-6E9D-5949-8CB60BCEBE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5987" y="4340895"/>
            <a:ext cx="8197850" cy="914400"/>
          </a:xfrm>
          <a:prstGeom prst="rect">
            <a:avLst/>
          </a:prstGeom>
          <a:noFill/>
          <a:ln w="158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2" name="Freeform 31">
            <a:extLst>
              <a:ext uri="{FF2B5EF4-FFF2-40B4-BE49-F238E27FC236}">
                <a16:creationId xmlns:a16="http://schemas.microsoft.com/office/drawing/2014/main" id="{554E8DCA-A9D4-F02C-C6A8-6511729BBF89}"/>
              </a:ext>
            </a:extLst>
          </p:cNvPr>
          <p:cNvSpPr/>
          <p:nvPr/>
        </p:nvSpPr>
        <p:spPr>
          <a:xfrm>
            <a:off x="1483845" y="4613071"/>
            <a:ext cx="8014439" cy="370048"/>
          </a:xfrm>
          <a:custGeom>
            <a:avLst/>
            <a:gdLst>
              <a:gd name="connsiteX0" fmla="*/ 0 w 11398313"/>
              <a:gd name="connsiteY0" fmla="*/ 470787 h 526291"/>
              <a:gd name="connsiteX1" fmla="*/ 389299 w 11398313"/>
              <a:gd name="connsiteY1" fmla="*/ 7 h 526291"/>
              <a:gd name="connsiteX2" fmla="*/ 778598 w 11398313"/>
              <a:gd name="connsiteY2" fmla="*/ 479841 h 526291"/>
              <a:gd name="connsiteX3" fmla="*/ 1385180 w 11398313"/>
              <a:gd name="connsiteY3" fmla="*/ 244451 h 526291"/>
              <a:gd name="connsiteX4" fmla="*/ 1747319 w 11398313"/>
              <a:gd name="connsiteY4" fmla="*/ 470787 h 526291"/>
              <a:gd name="connsiteX5" fmla="*/ 2480650 w 11398313"/>
              <a:gd name="connsiteY5" fmla="*/ 45274 h 526291"/>
              <a:gd name="connsiteX6" fmla="*/ 3141553 w 11398313"/>
              <a:gd name="connsiteY6" fmla="*/ 443627 h 526291"/>
              <a:gd name="connsiteX7" fmla="*/ 4372824 w 11398313"/>
              <a:gd name="connsiteY7" fmla="*/ 90542 h 526291"/>
              <a:gd name="connsiteX8" fmla="*/ 5205743 w 11398313"/>
              <a:gd name="connsiteY8" fmla="*/ 525108 h 526291"/>
              <a:gd name="connsiteX9" fmla="*/ 6274052 w 11398313"/>
              <a:gd name="connsiteY9" fmla="*/ 226344 h 526291"/>
              <a:gd name="connsiteX10" fmla="*/ 7387628 w 11398313"/>
              <a:gd name="connsiteY10" fmla="*/ 452680 h 526291"/>
              <a:gd name="connsiteX11" fmla="*/ 7840301 w 11398313"/>
              <a:gd name="connsiteY11" fmla="*/ 162969 h 526291"/>
              <a:gd name="connsiteX12" fmla="*/ 8492151 w 11398313"/>
              <a:gd name="connsiteY12" fmla="*/ 443627 h 526291"/>
              <a:gd name="connsiteX13" fmla="*/ 8944824 w 11398313"/>
              <a:gd name="connsiteY13" fmla="*/ 253504 h 526291"/>
              <a:gd name="connsiteX14" fmla="*/ 9388444 w 11398313"/>
              <a:gd name="connsiteY14" fmla="*/ 371199 h 526291"/>
              <a:gd name="connsiteX15" fmla="*/ 10031240 w 11398313"/>
              <a:gd name="connsiteY15" fmla="*/ 199183 h 526291"/>
              <a:gd name="connsiteX16" fmla="*/ 10610662 w 11398313"/>
              <a:gd name="connsiteY16" fmla="*/ 452680 h 526291"/>
              <a:gd name="connsiteX17" fmla="*/ 11398313 w 11398313"/>
              <a:gd name="connsiteY17" fmla="*/ 144862 h 52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398313" h="526291">
                <a:moveTo>
                  <a:pt x="0" y="470787"/>
                </a:moveTo>
                <a:cubicBezTo>
                  <a:pt x="129766" y="234642"/>
                  <a:pt x="259533" y="-1502"/>
                  <a:pt x="389299" y="7"/>
                </a:cubicBezTo>
                <a:cubicBezTo>
                  <a:pt x="519065" y="1516"/>
                  <a:pt x="612618" y="439100"/>
                  <a:pt x="778598" y="479841"/>
                </a:cubicBezTo>
                <a:cubicBezTo>
                  <a:pt x="944578" y="520582"/>
                  <a:pt x="1223727" y="245960"/>
                  <a:pt x="1385180" y="244451"/>
                </a:cubicBezTo>
                <a:cubicBezTo>
                  <a:pt x="1546633" y="242942"/>
                  <a:pt x="1564741" y="503983"/>
                  <a:pt x="1747319" y="470787"/>
                </a:cubicBezTo>
                <a:cubicBezTo>
                  <a:pt x="1929897" y="437591"/>
                  <a:pt x="2248278" y="49801"/>
                  <a:pt x="2480650" y="45274"/>
                </a:cubicBezTo>
                <a:cubicBezTo>
                  <a:pt x="2713022" y="40747"/>
                  <a:pt x="2826191" y="436082"/>
                  <a:pt x="3141553" y="443627"/>
                </a:cubicBezTo>
                <a:cubicBezTo>
                  <a:pt x="3456915" y="451172"/>
                  <a:pt x="4028792" y="76962"/>
                  <a:pt x="4372824" y="90542"/>
                </a:cubicBezTo>
                <a:cubicBezTo>
                  <a:pt x="4716856" y="104122"/>
                  <a:pt x="4888872" y="502474"/>
                  <a:pt x="5205743" y="525108"/>
                </a:cubicBezTo>
                <a:cubicBezTo>
                  <a:pt x="5522614" y="547742"/>
                  <a:pt x="5910405" y="238415"/>
                  <a:pt x="6274052" y="226344"/>
                </a:cubicBezTo>
                <a:cubicBezTo>
                  <a:pt x="6637699" y="214273"/>
                  <a:pt x="7126587" y="463242"/>
                  <a:pt x="7387628" y="452680"/>
                </a:cubicBezTo>
                <a:cubicBezTo>
                  <a:pt x="7648669" y="442118"/>
                  <a:pt x="7656214" y="164478"/>
                  <a:pt x="7840301" y="162969"/>
                </a:cubicBezTo>
                <a:cubicBezTo>
                  <a:pt x="8024388" y="161460"/>
                  <a:pt x="8308064" y="428538"/>
                  <a:pt x="8492151" y="443627"/>
                </a:cubicBezTo>
                <a:cubicBezTo>
                  <a:pt x="8676238" y="458716"/>
                  <a:pt x="8795442" y="265575"/>
                  <a:pt x="8944824" y="253504"/>
                </a:cubicBezTo>
                <a:cubicBezTo>
                  <a:pt x="9094206" y="241433"/>
                  <a:pt x="9207375" y="380253"/>
                  <a:pt x="9388444" y="371199"/>
                </a:cubicBezTo>
                <a:cubicBezTo>
                  <a:pt x="9569513" y="362145"/>
                  <a:pt x="9827537" y="185603"/>
                  <a:pt x="10031240" y="199183"/>
                </a:cubicBezTo>
                <a:cubicBezTo>
                  <a:pt x="10234943" y="212763"/>
                  <a:pt x="10382817" y="461733"/>
                  <a:pt x="10610662" y="452680"/>
                </a:cubicBezTo>
                <a:cubicBezTo>
                  <a:pt x="10838507" y="443627"/>
                  <a:pt x="11398313" y="144862"/>
                  <a:pt x="11398313" y="144862"/>
                </a:cubicBezTo>
              </a:path>
            </a:pathLst>
          </a:custGeom>
          <a:noFill/>
          <a:ln w="57150" cap="flat">
            <a:solidFill>
              <a:srgbClr val="FF0000"/>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64283" tIns="32141" rIns="64283" bIns="32141" numCol="1" spcCol="38094" rtlCol="0" anchor="t">
            <a:noAutofit/>
          </a:bodyPr>
          <a:lstStyle/>
          <a:p>
            <a:pPr defTabSz="642816" latinLnBrk="1" hangingPunct="0"/>
            <a:endParaRPr lang="es-ES" sz="1266">
              <a:solidFill>
                <a:srgbClr val="FF0000"/>
              </a:solidFill>
            </a:endParaRPr>
          </a:p>
        </p:txBody>
      </p:sp>
      <p:pic>
        <p:nvPicPr>
          <p:cNvPr id="2" name="Graphic 1" descr="Caret Right with solid fill">
            <a:extLst>
              <a:ext uri="{FF2B5EF4-FFF2-40B4-BE49-F238E27FC236}">
                <a16:creationId xmlns:a16="http://schemas.microsoft.com/office/drawing/2014/main" id="{2F042897-E816-617F-3E71-D3222B82300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1261644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25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1250"/>
                            </p:stCondLst>
                            <p:childTnLst>
                              <p:par>
                                <p:cTn id="8" presetID="22" presetClass="entr" presetSubtype="8" fill="hold" nodeType="afterEffect">
                                  <p:stCondLst>
                                    <p:cond delay="1250"/>
                                  </p:stCondLst>
                                  <p:childTnLst>
                                    <p:set>
                                      <p:cBhvr>
                                        <p:cTn id="9" dur="1" fill="hold">
                                          <p:stCondLst>
                                            <p:cond delay="0"/>
                                          </p:stCondLst>
                                        </p:cTn>
                                        <p:tgtEl>
                                          <p:spTgt spid="1026"/>
                                        </p:tgtEl>
                                        <p:attrNameLst>
                                          <p:attrName>style.visibility</p:attrName>
                                        </p:attrNameLst>
                                      </p:cBhvr>
                                      <p:to>
                                        <p:strVal val="visible"/>
                                      </p:to>
                                    </p:set>
                                    <p:animEffect transition="in" filter="wipe(left)">
                                      <p:cBhvr>
                                        <p:cTn id="10" dur="3500"/>
                                        <p:tgtEl>
                                          <p:spTgt spid="1026"/>
                                        </p:tgtEl>
                                      </p:cBhvr>
                                    </p:animEffect>
                                  </p:childTnLst>
                                </p:cTn>
                              </p:par>
                            </p:childTnLst>
                          </p:cTn>
                        </p:par>
                        <p:par>
                          <p:cTn id="11" fill="hold">
                            <p:stCondLst>
                              <p:cond delay="6000"/>
                            </p:stCondLst>
                            <p:childTnLst>
                              <p:par>
                                <p:cTn id="12" presetID="1" presetClass="entr" presetSubtype="0" fill="hold" grpId="0" nodeType="afterEffect">
                                  <p:stCondLst>
                                    <p:cond delay="1250"/>
                                  </p:stCondLst>
                                  <p:childTnLst>
                                    <p:set>
                                      <p:cBhvr>
                                        <p:cTn id="13" dur="1" fill="hold">
                                          <p:stCondLst>
                                            <p:cond delay="0"/>
                                          </p:stCondLst>
                                        </p:cTn>
                                        <p:tgtEl>
                                          <p:spTgt spid="6"/>
                                        </p:tgtEl>
                                        <p:attrNameLst>
                                          <p:attrName>style.visibility</p:attrName>
                                        </p:attrNameLst>
                                      </p:cBhvr>
                                      <p:to>
                                        <p:strVal val="visible"/>
                                      </p:to>
                                    </p:set>
                                  </p:childTnLst>
                                </p:cTn>
                              </p:par>
                            </p:childTnLst>
                          </p:cTn>
                        </p:par>
                        <p:par>
                          <p:cTn id="14" fill="hold">
                            <p:stCondLst>
                              <p:cond delay="7250"/>
                            </p:stCondLst>
                            <p:childTnLst>
                              <p:par>
                                <p:cTn id="15" presetID="22" presetClass="entr" presetSubtype="8" fill="hold" nodeType="afterEffect">
                                  <p:stCondLst>
                                    <p:cond delay="350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4000"/>
                                        <p:tgtEl>
                                          <p:spTgt spid="11"/>
                                        </p:tgtEl>
                                      </p:cBhvr>
                                    </p:animEffect>
                                  </p:childTnLst>
                                </p:cTn>
                              </p:par>
                            </p:childTnLst>
                          </p:cTn>
                        </p:par>
                        <p:par>
                          <p:cTn id="18" fill="hold">
                            <p:stCondLst>
                              <p:cond delay="14750"/>
                            </p:stCondLst>
                            <p:childTnLst>
                              <p:par>
                                <p:cTn id="19" presetID="22" presetClass="entr" presetSubtype="8" fill="hold" grpId="0" nodeType="afterEffect">
                                  <p:stCondLst>
                                    <p:cond delay="350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4000"/>
                                        <p:tgtEl>
                                          <p:spTgt spid="12"/>
                                        </p:tgtEl>
                                      </p:cBhvr>
                                    </p:animEffect>
                                  </p:childTnLst>
                                </p:cTn>
                              </p:par>
                            </p:childTnLst>
                          </p:cTn>
                        </p:par>
                        <p:par>
                          <p:cTn id="22" fill="hold">
                            <p:stCondLst>
                              <p:cond delay="22250"/>
                            </p:stCondLst>
                            <p:childTnLst>
                              <p:par>
                                <p:cTn id="23" presetID="1" presetClass="entr" presetSubtype="0" fill="hold" nodeType="afterEffect">
                                  <p:stCondLst>
                                    <p:cond delay="2000"/>
                                  </p:stCondLst>
                                  <p:childTnLst>
                                    <p:set>
                                      <p:cBhvr>
                                        <p:cTn id="24" dur="1" fill="hold">
                                          <p:stCondLst>
                                            <p:cond delay="499"/>
                                          </p:stCondLst>
                                        </p:cTn>
                                        <p:tgtEl>
                                          <p:spTgt spid="2"/>
                                        </p:tgtEl>
                                        <p:attrNameLst>
                                          <p:attrName>style.visibility</p:attrName>
                                        </p:attrNameLst>
                                      </p:cBhvr>
                                      <p:to>
                                        <p:strVal val="visible"/>
                                      </p:to>
                                    </p:set>
                                  </p:childTnLst>
                                </p:cTn>
                              </p:par>
                            </p:childTnLst>
                          </p:cTn>
                        </p:par>
                        <p:par>
                          <p:cTn id="25" fill="hold">
                            <p:stCondLst>
                              <p:cond delay="24750"/>
                            </p:stCondLst>
                            <p:childTnLst>
                              <p:par>
                                <p:cTn id="26" presetID="26" presetClass="emph" presetSubtype="0" fill="hold" nodeType="afterEffect">
                                  <p:stCondLst>
                                    <p:cond delay="250"/>
                                  </p:stCondLst>
                                  <p:childTnLst>
                                    <p:animEffect transition="out" filter="fade">
                                      <p:cBhvr>
                                        <p:cTn id="27" dur="500" tmFilter="0, 0; .2, .5; .8, .5; 1, 0"/>
                                        <p:tgtEl>
                                          <p:spTgt spid="2"/>
                                        </p:tgtEl>
                                      </p:cBhvr>
                                    </p:animEffect>
                                    <p:animScale>
                                      <p:cBhvr>
                                        <p:cTn id="28"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000FB9-E1FD-2436-6C20-CD16C6DEC648}"/>
              </a:ext>
            </a:extLst>
          </p:cNvPr>
          <p:cNvPicPr>
            <a:picLocks noChangeAspect="1"/>
          </p:cNvPicPr>
          <p:nvPr/>
        </p:nvPicPr>
        <p:blipFill>
          <a:blip r:embed="rId2"/>
          <a:stretch>
            <a:fillRect/>
          </a:stretch>
        </p:blipFill>
        <p:spPr>
          <a:xfrm>
            <a:off x="198286" y="2714518"/>
            <a:ext cx="11795428" cy="2427178"/>
          </a:xfrm>
          <a:prstGeom prst="rect">
            <a:avLst/>
          </a:prstGeom>
        </p:spPr>
      </p:pic>
      <p:sp>
        <p:nvSpPr>
          <p:cNvPr id="5" name="TextBox 4">
            <a:extLst>
              <a:ext uri="{FF2B5EF4-FFF2-40B4-BE49-F238E27FC236}">
                <a16:creationId xmlns:a16="http://schemas.microsoft.com/office/drawing/2014/main" id="{732AB7AB-79A0-880A-56C4-94AE394DC575}"/>
              </a:ext>
            </a:extLst>
          </p:cNvPr>
          <p:cNvSpPr txBox="1"/>
          <p:nvPr/>
        </p:nvSpPr>
        <p:spPr>
          <a:xfrm>
            <a:off x="1902535" y="581194"/>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Adjusting EEG Amplitude </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68F3B0AC-F3A3-3B7C-C842-49B7ACEDAD5C}"/>
              </a:ext>
            </a:extLst>
          </p:cNvPr>
          <p:cNvPicPr>
            <a:picLocks noChangeAspect="1"/>
          </p:cNvPicPr>
          <p:nvPr/>
        </p:nvPicPr>
        <p:blipFill>
          <a:blip r:embed="rId3"/>
          <a:stretch>
            <a:fillRect/>
          </a:stretch>
        </p:blipFill>
        <p:spPr>
          <a:xfrm>
            <a:off x="1702510" y="417185"/>
            <a:ext cx="200025" cy="933450"/>
          </a:xfrm>
          <a:prstGeom prst="rect">
            <a:avLst/>
          </a:prstGeom>
        </p:spPr>
      </p:pic>
      <p:sp>
        <p:nvSpPr>
          <p:cNvPr id="7" name="Oval 6">
            <a:extLst>
              <a:ext uri="{FF2B5EF4-FFF2-40B4-BE49-F238E27FC236}">
                <a16:creationId xmlns:a16="http://schemas.microsoft.com/office/drawing/2014/main" id="{4047941F-31FB-53C4-B178-685C511D7EA3}"/>
              </a:ext>
            </a:extLst>
          </p:cNvPr>
          <p:cNvSpPr/>
          <p:nvPr/>
        </p:nvSpPr>
        <p:spPr>
          <a:xfrm>
            <a:off x="3451806" y="4105072"/>
            <a:ext cx="569645" cy="441960"/>
          </a:xfrm>
          <a:prstGeom prst="ellipse">
            <a:avLst/>
          </a:prstGeom>
          <a:solidFill>
            <a:srgbClr val="FF0000">
              <a:alpha val="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0" name="TextBox 9">
            <a:extLst>
              <a:ext uri="{FF2B5EF4-FFF2-40B4-BE49-F238E27FC236}">
                <a16:creationId xmlns:a16="http://schemas.microsoft.com/office/drawing/2014/main" id="{58973D43-17A6-162D-AC39-D6A73C42D8F6}"/>
              </a:ext>
            </a:extLst>
          </p:cNvPr>
          <p:cNvSpPr txBox="1"/>
          <p:nvPr/>
        </p:nvSpPr>
        <p:spPr>
          <a:xfrm>
            <a:off x="392839" y="1514189"/>
            <a:ext cx="11496005" cy="1200329"/>
          </a:xfrm>
          <a:prstGeom prst="rect">
            <a:avLst/>
          </a:prstGeom>
          <a:noFill/>
        </p:spPr>
        <p:txBody>
          <a:bodyPr wrap="square" rtlCol="0">
            <a:spAutoFit/>
          </a:bodyPr>
          <a:lstStyle/>
          <a:p>
            <a:r>
              <a:rPr lang="en-US" dirty="0"/>
              <a:t>EEG can be scaled to help you identify the frequency of the waveform present. Increasing the mV scale will decrease the  size of the waveform making it easier to see. Touch the mV scale to configure amplitude. </a:t>
            </a:r>
          </a:p>
          <a:p>
            <a:r>
              <a:rPr lang="en-US" dirty="0"/>
              <a:t>(this can be useful in children who have higher powered EEG).</a:t>
            </a:r>
          </a:p>
          <a:p>
            <a:endParaRPr lang="en-NZ" dirty="0"/>
          </a:p>
        </p:txBody>
      </p:sp>
      <p:sp>
        <p:nvSpPr>
          <p:cNvPr id="14" name="TextBox 13">
            <a:extLst>
              <a:ext uri="{FF2B5EF4-FFF2-40B4-BE49-F238E27FC236}">
                <a16:creationId xmlns:a16="http://schemas.microsoft.com/office/drawing/2014/main" id="{AFA6EFAB-3BB0-1FFE-EBAA-35B7AD4EFE60}"/>
              </a:ext>
            </a:extLst>
          </p:cNvPr>
          <p:cNvSpPr txBox="1"/>
          <p:nvPr/>
        </p:nvSpPr>
        <p:spPr>
          <a:xfrm>
            <a:off x="2962427" y="5360589"/>
            <a:ext cx="1196502" cy="369651"/>
          </a:xfrm>
          <a:prstGeom prst="rect">
            <a:avLst/>
          </a:prstGeom>
          <a:noFill/>
        </p:spPr>
        <p:txBody>
          <a:bodyPr wrap="square" rtlCol="0">
            <a:spAutoFit/>
          </a:bodyPr>
          <a:lstStyle/>
          <a:p>
            <a:r>
              <a:rPr lang="en-US" dirty="0"/>
              <a:t>5 mV/mm</a:t>
            </a:r>
            <a:endParaRPr lang="en-NZ" dirty="0"/>
          </a:p>
        </p:txBody>
      </p:sp>
      <p:sp>
        <p:nvSpPr>
          <p:cNvPr id="15" name="TextBox 14">
            <a:extLst>
              <a:ext uri="{FF2B5EF4-FFF2-40B4-BE49-F238E27FC236}">
                <a16:creationId xmlns:a16="http://schemas.microsoft.com/office/drawing/2014/main" id="{6082AA58-3424-2CA4-25BE-4D81CA70C745}"/>
              </a:ext>
            </a:extLst>
          </p:cNvPr>
          <p:cNvSpPr txBox="1"/>
          <p:nvPr/>
        </p:nvSpPr>
        <p:spPr>
          <a:xfrm>
            <a:off x="6780036" y="5333762"/>
            <a:ext cx="1477555" cy="369332"/>
          </a:xfrm>
          <a:prstGeom prst="rect">
            <a:avLst/>
          </a:prstGeom>
          <a:noFill/>
        </p:spPr>
        <p:txBody>
          <a:bodyPr wrap="square" rtlCol="0">
            <a:spAutoFit/>
          </a:bodyPr>
          <a:lstStyle/>
          <a:p>
            <a:r>
              <a:rPr lang="en-US" dirty="0"/>
              <a:t>10 mV/mm</a:t>
            </a:r>
            <a:endParaRPr lang="en-NZ" dirty="0"/>
          </a:p>
        </p:txBody>
      </p:sp>
      <p:sp>
        <p:nvSpPr>
          <p:cNvPr id="16" name="TextBox 15">
            <a:extLst>
              <a:ext uri="{FF2B5EF4-FFF2-40B4-BE49-F238E27FC236}">
                <a16:creationId xmlns:a16="http://schemas.microsoft.com/office/drawing/2014/main" id="{C7222940-ABC1-73E8-C3BF-2345CED097B3}"/>
              </a:ext>
            </a:extLst>
          </p:cNvPr>
          <p:cNvSpPr txBox="1"/>
          <p:nvPr/>
        </p:nvSpPr>
        <p:spPr>
          <a:xfrm>
            <a:off x="10668471" y="5333762"/>
            <a:ext cx="1325243" cy="369332"/>
          </a:xfrm>
          <a:prstGeom prst="rect">
            <a:avLst/>
          </a:prstGeom>
          <a:noFill/>
        </p:spPr>
        <p:txBody>
          <a:bodyPr wrap="square" rtlCol="0">
            <a:spAutoFit/>
          </a:bodyPr>
          <a:lstStyle/>
          <a:p>
            <a:r>
              <a:rPr lang="en-US" dirty="0"/>
              <a:t>25 mV/mm</a:t>
            </a:r>
            <a:endParaRPr lang="en-NZ" dirty="0"/>
          </a:p>
        </p:txBody>
      </p:sp>
      <p:sp>
        <p:nvSpPr>
          <p:cNvPr id="17" name="Oval 16">
            <a:extLst>
              <a:ext uri="{FF2B5EF4-FFF2-40B4-BE49-F238E27FC236}">
                <a16:creationId xmlns:a16="http://schemas.microsoft.com/office/drawing/2014/main" id="{E62A5D6A-408C-3D66-D4AC-09910ED8DB71}"/>
              </a:ext>
            </a:extLst>
          </p:cNvPr>
          <p:cNvSpPr/>
          <p:nvPr/>
        </p:nvSpPr>
        <p:spPr>
          <a:xfrm>
            <a:off x="7354111" y="4105072"/>
            <a:ext cx="569645" cy="44196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8" name="Oval 17">
            <a:extLst>
              <a:ext uri="{FF2B5EF4-FFF2-40B4-BE49-F238E27FC236}">
                <a16:creationId xmlns:a16="http://schemas.microsoft.com/office/drawing/2014/main" id="{44A1DAD4-8260-226D-ED8D-217E0558071E}"/>
              </a:ext>
            </a:extLst>
          </p:cNvPr>
          <p:cNvSpPr/>
          <p:nvPr/>
        </p:nvSpPr>
        <p:spPr>
          <a:xfrm>
            <a:off x="11319199" y="4105072"/>
            <a:ext cx="569645" cy="441960"/>
          </a:xfrm>
          <a:prstGeom prst="ellipse">
            <a:avLst/>
          </a:prstGeom>
          <a:noFill/>
          <a:ln>
            <a:solidFill>
              <a:srgbClr val="FF0000">
                <a:alpha val="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9" name="Oval 18">
            <a:extLst>
              <a:ext uri="{FF2B5EF4-FFF2-40B4-BE49-F238E27FC236}">
                <a16:creationId xmlns:a16="http://schemas.microsoft.com/office/drawing/2014/main" id="{74FACB18-61E8-A296-68BD-8586BC359EA5}"/>
              </a:ext>
            </a:extLst>
          </p:cNvPr>
          <p:cNvSpPr/>
          <p:nvPr/>
        </p:nvSpPr>
        <p:spPr>
          <a:xfrm>
            <a:off x="11319199" y="4051579"/>
            <a:ext cx="569645" cy="441960"/>
          </a:xfrm>
          <a:prstGeom prst="ellipse">
            <a:avLst/>
          </a:prstGeom>
          <a:noFill/>
          <a:ln>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 name="TextBox 1">
            <a:extLst>
              <a:ext uri="{FF2B5EF4-FFF2-40B4-BE49-F238E27FC236}">
                <a16:creationId xmlns:a16="http://schemas.microsoft.com/office/drawing/2014/main" id="{5F0577F2-FD80-0A3C-0A0D-964A90B89585}"/>
              </a:ext>
            </a:extLst>
          </p:cNvPr>
          <p:cNvSpPr txBox="1"/>
          <p:nvPr/>
        </p:nvSpPr>
        <p:spPr>
          <a:xfrm>
            <a:off x="198286" y="5730240"/>
            <a:ext cx="10246194" cy="646331"/>
          </a:xfrm>
          <a:prstGeom prst="rect">
            <a:avLst/>
          </a:prstGeom>
          <a:noFill/>
        </p:spPr>
        <p:txBody>
          <a:bodyPr wrap="square" rtlCol="0">
            <a:spAutoFit/>
          </a:bodyPr>
          <a:lstStyle/>
          <a:p>
            <a:r>
              <a:rPr lang="en-US" dirty="0"/>
              <a:t>In the elderly brain (low power) you may need to scale the size of the EEG up so you can see the pattern. This can be done by decreasing the mV scale to 3, 2 or 1 mV/mm</a:t>
            </a:r>
            <a:endParaRPr lang="en-NZ" dirty="0"/>
          </a:p>
        </p:txBody>
      </p:sp>
      <p:pic>
        <p:nvPicPr>
          <p:cNvPr id="9" name="Graphic 8" descr="Caret Right with solid fill">
            <a:extLst>
              <a:ext uri="{FF2B5EF4-FFF2-40B4-BE49-F238E27FC236}">
                <a16:creationId xmlns:a16="http://schemas.microsoft.com/office/drawing/2014/main" id="{2EE6DEEB-F57E-0379-D8BF-A932AEFC2CC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65840" y="5353235"/>
            <a:ext cx="914400" cy="594022"/>
          </a:xfrm>
          <a:prstGeom prst="rect">
            <a:avLst/>
          </a:prstGeom>
        </p:spPr>
      </p:pic>
      <p:sp>
        <p:nvSpPr>
          <p:cNvPr id="11" name="TextBox 10">
            <a:extLst>
              <a:ext uri="{FF2B5EF4-FFF2-40B4-BE49-F238E27FC236}">
                <a16:creationId xmlns:a16="http://schemas.microsoft.com/office/drawing/2014/main" id="{1940A937-C6DF-7E7C-D7A0-C21801D1FC23}"/>
              </a:ext>
            </a:extLst>
          </p:cNvPr>
          <p:cNvSpPr txBox="1"/>
          <p:nvPr/>
        </p:nvSpPr>
        <p:spPr>
          <a:xfrm>
            <a:off x="6201960" y="2064487"/>
            <a:ext cx="1721796" cy="369332"/>
          </a:xfrm>
          <a:prstGeom prst="rect">
            <a:avLst/>
          </a:prstGeom>
          <a:noFill/>
        </p:spPr>
        <p:txBody>
          <a:bodyPr wrap="square" rtlCol="0">
            <a:spAutoFit/>
          </a:bodyPr>
          <a:lstStyle/>
          <a:p>
            <a:r>
              <a:rPr lang="en-US" b="1" dirty="0"/>
              <a:t>High Amplitude</a:t>
            </a:r>
            <a:endParaRPr lang="en-NZ" b="1" dirty="0"/>
          </a:p>
        </p:txBody>
      </p:sp>
    </p:spTree>
    <p:extLst>
      <p:ext uri="{BB962C8B-B14F-4D97-AF65-F5344CB8AC3E}">
        <p14:creationId xmlns:p14="http://schemas.microsoft.com/office/powerpoint/2010/main" val="2056611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75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750"/>
                            </p:stCondLst>
                            <p:childTnLst>
                              <p:par>
                                <p:cTn id="8" presetID="1" presetClass="entr" presetSubtype="0" fill="hold" grpId="0" nodeType="afterEffect">
                                  <p:stCondLst>
                                    <p:cond delay="7000"/>
                                  </p:stCondLst>
                                  <p:childTnLst>
                                    <p:set>
                                      <p:cBhvr>
                                        <p:cTn id="9" dur="1" fill="hold">
                                          <p:stCondLst>
                                            <p:cond delay="0"/>
                                          </p:stCondLst>
                                        </p:cTn>
                                        <p:tgtEl>
                                          <p:spTgt spid="11"/>
                                        </p:tgtEl>
                                        <p:attrNameLst>
                                          <p:attrName>style.visibility</p:attrName>
                                        </p:attrNameLst>
                                      </p:cBhvr>
                                      <p:to>
                                        <p:strVal val="visible"/>
                                      </p:to>
                                    </p:set>
                                  </p:childTnLst>
                                </p:cTn>
                              </p:par>
                            </p:childTnLst>
                          </p:cTn>
                        </p:par>
                        <p:par>
                          <p:cTn id="10" fill="hold">
                            <p:stCondLst>
                              <p:cond delay="7750"/>
                            </p:stCondLst>
                            <p:childTnLst>
                              <p:par>
                                <p:cTn id="11" presetID="22" presetClass="entr" presetSubtype="8"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6000"/>
                                        <p:tgtEl>
                                          <p:spTgt spid="4"/>
                                        </p:tgtEl>
                                      </p:cBhvr>
                                    </p:animEffect>
                                  </p:childTnLst>
                                </p:cTn>
                              </p:par>
                              <p:par>
                                <p:cTn id="14" presetID="1" presetClass="entr" presetSubtype="0" fill="hold" grpId="0" nodeType="withEffect">
                                  <p:stCondLst>
                                    <p:cond delay="1000"/>
                                  </p:stCondLst>
                                  <p:childTnLst>
                                    <p:set>
                                      <p:cBhvr>
                                        <p:cTn id="15" dur="1" fill="hold">
                                          <p:stCondLst>
                                            <p:cond delay="0"/>
                                          </p:stCondLst>
                                        </p:cTn>
                                        <p:tgtEl>
                                          <p:spTgt spid="14"/>
                                        </p:tgtEl>
                                        <p:attrNameLst>
                                          <p:attrName>style.visibility</p:attrName>
                                        </p:attrNameLst>
                                      </p:cBhvr>
                                      <p:to>
                                        <p:strVal val="visible"/>
                                      </p:to>
                                    </p:set>
                                  </p:childTnLst>
                                </p:cTn>
                              </p:par>
                              <p:par>
                                <p:cTn id="16" presetID="1" presetClass="entr" presetSubtype="0" fill="hold" grpId="0" nodeType="withEffect">
                                  <p:stCondLst>
                                    <p:cond delay="2000"/>
                                  </p:stCondLst>
                                  <p:childTnLst>
                                    <p:set>
                                      <p:cBhvr>
                                        <p:cTn id="17" dur="1" fill="hold">
                                          <p:stCondLst>
                                            <p:cond delay="9"/>
                                          </p:stCondLst>
                                        </p:cTn>
                                        <p:tgtEl>
                                          <p:spTgt spid="7"/>
                                        </p:tgtEl>
                                        <p:attrNameLst>
                                          <p:attrName>style.visibility</p:attrName>
                                        </p:attrNameLst>
                                      </p:cBhvr>
                                      <p:to>
                                        <p:strVal val="visible"/>
                                      </p:to>
                                    </p:set>
                                  </p:childTnLst>
                                </p:cTn>
                              </p:par>
                              <p:par>
                                <p:cTn id="18" presetID="1" presetClass="entr" presetSubtype="0" fill="hold" grpId="0" nodeType="withEffect">
                                  <p:stCondLst>
                                    <p:cond delay="3000"/>
                                  </p:stCondLst>
                                  <p:childTnLst>
                                    <p:set>
                                      <p:cBhvr>
                                        <p:cTn id="19" dur="1" fill="hold">
                                          <p:stCondLst>
                                            <p:cond delay="9"/>
                                          </p:stCondLst>
                                        </p:cTn>
                                        <p:tgtEl>
                                          <p:spTgt spid="15"/>
                                        </p:tgtEl>
                                        <p:attrNameLst>
                                          <p:attrName>style.visibility</p:attrName>
                                        </p:attrNameLst>
                                      </p:cBhvr>
                                      <p:to>
                                        <p:strVal val="visible"/>
                                      </p:to>
                                    </p:set>
                                  </p:childTnLst>
                                </p:cTn>
                              </p:par>
                              <p:par>
                                <p:cTn id="20" presetID="1" presetClass="entr" presetSubtype="0" fill="hold" grpId="0" nodeType="withEffect">
                                  <p:stCondLst>
                                    <p:cond delay="4000"/>
                                  </p:stCondLst>
                                  <p:childTnLst>
                                    <p:set>
                                      <p:cBhvr>
                                        <p:cTn id="21" dur="1" fill="hold">
                                          <p:stCondLst>
                                            <p:cond delay="0"/>
                                          </p:stCondLst>
                                        </p:cTn>
                                        <p:tgtEl>
                                          <p:spTgt spid="17"/>
                                        </p:tgtEl>
                                        <p:attrNameLst>
                                          <p:attrName>style.visibility</p:attrName>
                                        </p:attrNameLst>
                                      </p:cBhvr>
                                      <p:to>
                                        <p:strVal val="visible"/>
                                      </p:to>
                                    </p:set>
                                  </p:childTnLst>
                                </p:cTn>
                              </p:par>
                              <p:par>
                                <p:cTn id="22" presetID="1" presetClass="entr" presetSubtype="0" fill="hold" grpId="0" nodeType="withEffect">
                                  <p:stCondLst>
                                    <p:cond delay="5000"/>
                                  </p:stCondLst>
                                  <p:childTnLst>
                                    <p:set>
                                      <p:cBhvr>
                                        <p:cTn id="23" dur="1" fill="hold">
                                          <p:stCondLst>
                                            <p:cond delay="0"/>
                                          </p:stCondLst>
                                        </p:cTn>
                                        <p:tgtEl>
                                          <p:spTgt spid="16"/>
                                        </p:tgtEl>
                                        <p:attrNameLst>
                                          <p:attrName>style.visibility</p:attrName>
                                        </p:attrNameLst>
                                      </p:cBhvr>
                                      <p:to>
                                        <p:strVal val="visible"/>
                                      </p:to>
                                    </p:set>
                                  </p:childTnLst>
                                </p:cTn>
                              </p:par>
                              <p:par>
                                <p:cTn id="24" presetID="1" presetClass="entr" presetSubtype="0" fill="hold" grpId="0" nodeType="withEffect">
                                  <p:stCondLst>
                                    <p:cond delay="6000"/>
                                  </p:stCondLst>
                                  <p:childTnLst>
                                    <p:set>
                                      <p:cBhvr>
                                        <p:cTn id="25" dur="1" fill="hold">
                                          <p:stCondLst>
                                            <p:cond delay="0"/>
                                          </p:stCondLst>
                                        </p:cTn>
                                        <p:tgtEl>
                                          <p:spTgt spid="19"/>
                                        </p:tgtEl>
                                        <p:attrNameLst>
                                          <p:attrName>style.visibility</p:attrName>
                                        </p:attrNameLst>
                                      </p:cBhvr>
                                      <p:to>
                                        <p:strVal val="visible"/>
                                      </p:to>
                                    </p:set>
                                  </p:childTnLst>
                                </p:cTn>
                              </p:par>
                            </p:childTnLst>
                          </p:cTn>
                        </p:par>
                        <p:par>
                          <p:cTn id="26" fill="hold">
                            <p:stCondLst>
                              <p:cond delay="13750"/>
                            </p:stCondLst>
                            <p:childTnLst>
                              <p:par>
                                <p:cTn id="27" presetID="1" presetClass="entr" presetSubtype="0" fill="hold" grpId="0" nodeType="afterEffect">
                                  <p:stCondLst>
                                    <p:cond delay="1500"/>
                                  </p:stCondLst>
                                  <p:childTnLst>
                                    <p:set>
                                      <p:cBhvr>
                                        <p:cTn id="28" dur="1" fill="hold">
                                          <p:stCondLst>
                                            <p:cond delay="0"/>
                                          </p:stCondLst>
                                        </p:cTn>
                                        <p:tgtEl>
                                          <p:spTgt spid="2"/>
                                        </p:tgtEl>
                                        <p:attrNameLst>
                                          <p:attrName>style.visibility</p:attrName>
                                        </p:attrNameLst>
                                      </p:cBhvr>
                                      <p:to>
                                        <p:strVal val="visible"/>
                                      </p:to>
                                    </p:set>
                                  </p:childTnLst>
                                </p:cTn>
                              </p:par>
                            </p:childTnLst>
                          </p:cTn>
                        </p:par>
                        <p:par>
                          <p:cTn id="29" fill="hold">
                            <p:stCondLst>
                              <p:cond delay="15250"/>
                            </p:stCondLst>
                            <p:childTnLst>
                              <p:par>
                                <p:cTn id="30" presetID="1" presetClass="entr" presetSubtype="0" fill="hold" nodeType="afterEffect">
                                  <p:stCondLst>
                                    <p:cond delay="2000"/>
                                  </p:stCondLst>
                                  <p:childTnLst>
                                    <p:set>
                                      <p:cBhvr>
                                        <p:cTn id="31" dur="1" fill="hold">
                                          <p:stCondLst>
                                            <p:cond delay="499"/>
                                          </p:stCondLst>
                                        </p:cTn>
                                        <p:tgtEl>
                                          <p:spTgt spid="9"/>
                                        </p:tgtEl>
                                        <p:attrNameLst>
                                          <p:attrName>style.visibility</p:attrName>
                                        </p:attrNameLst>
                                      </p:cBhvr>
                                      <p:to>
                                        <p:strVal val="visible"/>
                                      </p:to>
                                    </p:set>
                                  </p:childTnLst>
                                </p:cTn>
                              </p:par>
                            </p:childTnLst>
                          </p:cTn>
                        </p:par>
                        <p:par>
                          <p:cTn id="32" fill="hold">
                            <p:stCondLst>
                              <p:cond delay="17750"/>
                            </p:stCondLst>
                            <p:childTnLst>
                              <p:par>
                                <p:cTn id="33" presetID="26" presetClass="emph" presetSubtype="0" fill="hold" nodeType="afterEffect">
                                  <p:stCondLst>
                                    <p:cond delay="250"/>
                                  </p:stCondLst>
                                  <p:childTnLst>
                                    <p:animEffect transition="out" filter="fade">
                                      <p:cBhvr>
                                        <p:cTn id="34" dur="500" tmFilter="0, 0; .2, .5; .8, .5; 1, 0"/>
                                        <p:tgtEl>
                                          <p:spTgt spid="9"/>
                                        </p:tgtEl>
                                      </p:cBhvr>
                                    </p:animEffect>
                                    <p:animScale>
                                      <p:cBhvr>
                                        <p:cTn id="35"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4" grpId="0"/>
      <p:bldP spid="15" grpId="0"/>
      <p:bldP spid="16" grpId="0"/>
      <p:bldP spid="17" grpId="0" animBg="1"/>
      <p:bldP spid="19" grpId="0" animBg="1"/>
      <p:bldP spid="2"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1A809F-F0CE-8AFB-D683-5971EBC18274}"/>
              </a:ext>
            </a:extLst>
          </p:cNvPr>
          <p:cNvSpPr txBox="1"/>
          <p:nvPr/>
        </p:nvSpPr>
        <p:spPr>
          <a:xfrm>
            <a:off x="1902535" y="581194"/>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Spectral Edge Frequency </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A3516DB-DA70-BA4D-793F-2CBE050E06D3}"/>
              </a:ext>
            </a:extLst>
          </p:cNvPr>
          <p:cNvPicPr>
            <a:picLocks noChangeAspect="1"/>
          </p:cNvPicPr>
          <p:nvPr/>
        </p:nvPicPr>
        <p:blipFill>
          <a:blip r:embed="rId2"/>
          <a:stretch>
            <a:fillRect/>
          </a:stretch>
        </p:blipFill>
        <p:spPr>
          <a:xfrm>
            <a:off x="1702510" y="417185"/>
            <a:ext cx="200025" cy="933450"/>
          </a:xfrm>
          <a:prstGeom prst="rect">
            <a:avLst/>
          </a:prstGeom>
        </p:spPr>
      </p:pic>
      <p:pic>
        <p:nvPicPr>
          <p:cNvPr id="7" name="Picture 6">
            <a:extLst>
              <a:ext uri="{FF2B5EF4-FFF2-40B4-BE49-F238E27FC236}">
                <a16:creationId xmlns:a16="http://schemas.microsoft.com/office/drawing/2014/main" id="{AD97D594-35B8-D383-74D9-9F3B139E8E30}"/>
              </a:ext>
            </a:extLst>
          </p:cNvPr>
          <p:cNvPicPr>
            <a:picLocks noChangeAspect="1"/>
          </p:cNvPicPr>
          <p:nvPr/>
        </p:nvPicPr>
        <p:blipFill>
          <a:blip r:embed="rId3"/>
          <a:stretch>
            <a:fillRect/>
          </a:stretch>
        </p:blipFill>
        <p:spPr>
          <a:xfrm>
            <a:off x="183272" y="1503828"/>
            <a:ext cx="4656208" cy="4772978"/>
          </a:xfrm>
          <a:prstGeom prst="rect">
            <a:avLst/>
          </a:prstGeom>
        </p:spPr>
      </p:pic>
      <p:sp>
        <p:nvSpPr>
          <p:cNvPr id="8" name="TextBox 7">
            <a:extLst>
              <a:ext uri="{FF2B5EF4-FFF2-40B4-BE49-F238E27FC236}">
                <a16:creationId xmlns:a16="http://schemas.microsoft.com/office/drawing/2014/main" id="{D5800110-5A24-3379-F929-9E757D73E558}"/>
              </a:ext>
            </a:extLst>
          </p:cNvPr>
          <p:cNvSpPr txBox="1"/>
          <p:nvPr/>
        </p:nvSpPr>
        <p:spPr>
          <a:xfrm>
            <a:off x="5151120" y="1503828"/>
            <a:ext cx="6573520" cy="646331"/>
          </a:xfrm>
          <a:prstGeom prst="rect">
            <a:avLst/>
          </a:prstGeom>
          <a:noFill/>
        </p:spPr>
        <p:txBody>
          <a:bodyPr wrap="square" rtlCol="0">
            <a:spAutoFit/>
          </a:bodyPr>
          <a:lstStyle/>
          <a:p>
            <a:r>
              <a:rPr lang="en-US" dirty="0"/>
              <a:t>Spectral Edge Frequency displays the EEG (cycles per second) in Hz calculated from the Raw EEG every 1.2 seconds</a:t>
            </a:r>
            <a:endParaRPr lang="en-NZ" dirty="0"/>
          </a:p>
        </p:txBody>
      </p:sp>
      <p:sp>
        <p:nvSpPr>
          <p:cNvPr id="9" name="TextBox 8">
            <a:extLst>
              <a:ext uri="{FF2B5EF4-FFF2-40B4-BE49-F238E27FC236}">
                <a16:creationId xmlns:a16="http://schemas.microsoft.com/office/drawing/2014/main" id="{664F0285-5481-D2B1-0507-32310EF34152}"/>
              </a:ext>
            </a:extLst>
          </p:cNvPr>
          <p:cNvSpPr txBox="1"/>
          <p:nvPr/>
        </p:nvSpPr>
        <p:spPr>
          <a:xfrm>
            <a:off x="6638834" y="2329246"/>
            <a:ext cx="6289040" cy="369332"/>
          </a:xfrm>
          <a:prstGeom prst="rect">
            <a:avLst/>
          </a:prstGeom>
          <a:noFill/>
        </p:spPr>
        <p:txBody>
          <a:bodyPr wrap="square" rtlCol="0">
            <a:spAutoFit/>
          </a:bodyPr>
          <a:lstStyle/>
          <a:p>
            <a:r>
              <a:rPr lang="en-US" i="1" dirty="0"/>
              <a:t>You don’t have to count them!</a:t>
            </a:r>
            <a:endParaRPr lang="en-NZ" i="1" dirty="0"/>
          </a:p>
        </p:txBody>
      </p:sp>
      <p:sp>
        <p:nvSpPr>
          <p:cNvPr id="10" name="TextBox 9">
            <a:extLst>
              <a:ext uri="{FF2B5EF4-FFF2-40B4-BE49-F238E27FC236}">
                <a16:creationId xmlns:a16="http://schemas.microsoft.com/office/drawing/2014/main" id="{E6F5732A-95E9-B601-5F90-A09515BB124A}"/>
              </a:ext>
            </a:extLst>
          </p:cNvPr>
          <p:cNvSpPr txBox="1"/>
          <p:nvPr/>
        </p:nvSpPr>
        <p:spPr>
          <a:xfrm>
            <a:off x="5151120" y="2967335"/>
            <a:ext cx="6106160" cy="923330"/>
          </a:xfrm>
          <a:prstGeom prst="rect">
            <a:avLst/>
          </a:prstGeom>
          <a:noFill/>
        </p:spPr>
        <p:txBody>
          <a:bodyPr wrap="square" rtlCol="0">
            <a:spAutoFit/>
          </a:bodyPr>
          <a:lstStyle/>
          <a:p>
            <a:r>
              <a:rPr lang="en-US" dirty="0"/>
              <a:t>SedLine is a Bi-Hemispherical sensor. Spectral Edge frequency is displayed for both sides of the brain</a:t>
            </a:r>
          </a:p>
          <a:p>
            <a:r>
              <a:rPr lang="en-US" dirty="0"/>
              <a:t> </a:t>
            </a:r>
            <a:endParaRPr lang="en-NZ" dirty="0"/>
          </a:p>
        </p:txBody>
      </p:sp>
      <p:sp>
        <p:nvSpPr>
          <p:cNvPr id="11" name="TextBox 10">
            <a:extLst>
              <a:ext uri="{FF2B5EF4-FFF2-40B4-BE49-F238E27FC236}">
                <a16:creationId xmlns:a16="http://schemas.microsoft.com/office/drawing/2014/main" id="{36930AC7-F3BE-EB53-AEE3-5DEB7F8EC779}"/>
              </a:ext>
            </a:extLst>
          </p:cNvPr>
          <p:cNvSpPr txBox="1"/>
          <p:nvPr/>
        </p:nvSpPr>
        <p:spPr>
          <a:xfrm>
            <a:off x="5527040" y="4500880"/>
            <a:ext cx="1574800" cy="369332"/>
          </a:xfrm>
          <a:prstGeom prst="rect">
            <a:avLst/>
          </a:prstGeom>
          <a:noFill/>
        </p:spPr>
        <p:txBody>
          <a:bodyPr wrap="square" rtlCol="0">
            <a:spAutoFit/>
          </a:bodyPr>
          <a:lstStyle/>
          <a:p>
            <a:r>
              <a:rPr lang="en-US" dirty="0"/>
              <a:t>SEFL</a:t>
            </a:r>
            <a:endParaRPr lang="en-NZ" dirty="0"/>
          </a:p>
        </p:txBody>
      </p:sp>
      <p:sp>
        <p:nvSpPr>
          <p:cNvPr id="12" name="TextBox 11">
            <a:extLst>
              <a:ext uri="{FF2B5EF4-FFF2-40B4-BE49-F238E27FC236}">
                <a16:creationId xmlns:a16="http://schemas.microsoft.com/office/drawing/2014/main" id="{2D770BAA-74AB-6365-EB8A-CEF25ECDE97D}"/>
              </a:ext>
            </a:extLst>
          </p:cNvPr>
          <p:cNvSpPr txBox="1"/>
          <p:nvPr/>
        </p:nvSpPr>
        <p:spPr>
          <a:xfrm>
            <a:off x="5491481" y="5653466"/>
            <a:ext cx="1574800" cy="369332"/>
          </a:xfrm>
          <a:prstGeom prst="rect">
            <a:avLst/>
          </a:prstGeom>
          <a:noFill/>
        </p:spPr>
        <p:txBody>
          <a:bodyPr wrap="square" rtlCol="0">
            <a:spAutoFit/>
          </a:bodyPr>
          <a:lstStyle/>
          <a:p>
            <a:r>
              <a:rPr lang="en-US" dirty="0"/>
              <a:t>SEFR</a:t>
            </a:r>
            <a:endParaRPr lang="en-NZ" dirty="0"/>
          </a:p>
        </p:txBody>
      </p:sp>
      <p:sp>
        <p:nvSpPr>
          <p:cNvPr id="13" name="TextBox 12">
            <a:extLst>
              <a:ext uri="{FF2B5EF4-FFF2-40B4-BE49-F238E27FC236}">
                <a16:creationId xmlns:a16="http://schemas.microsoft.com/office/drawing/2014/main" id="{FA95FAFD-683C-DD9B-2DEF-F2A2E1403D1F}"/>
              </a:ext>
            </a:extLst>
          </p:cNvPr>
          <p:cNvSpPr txBox="1"/>
          <p:nvPr/>
        </p:nvSpPr>
        <p:spPr>
          <a:xfrm>
            <a:off x="6314440" y="4500880"/>
            <a:ext cx="3053080" cy="369332"/>
          </a:xfrm>
          <a:prstGeom prst="rect">
            <a:avLst/>
          </a:prstGeom>
          <a:noFill/>
        </p:spPr>
        <p:txBody>
          <a:bodyPr wrap="square" rtlCol="0">
            <a:spAutoFit/>
          </a:bodyPr>
          <a:lstStyle/>
          <a:p>
            <a:r>
              <a:rPr lang="en-US" dirty="0"/>
              <a:t>Spectral Edge Frequency Left</a:t>
            </a:r>
            <a:endParaRPr lang="en-NZ" dirty="0"/>
          </a:p>
        </p:txBody>
      </p:sp>
      <p:sp>
        <p:nvSpPr>
          <p:cNvPr id="14" name="TextBox 13">
            <a:extLst>
              <a:ext uri="{FF2B5EF4-FFF2-40B4-BE49-F238E27FC236}">
                <a16:creationId xmlns:a16="http://schemas.microsoft.com/office/drawing/2014/main" id="{B4F9A24B-BC04-C810-9CD1-A99833F64F53}"/>
              </a:ext>
            </a:extLst>
          </p:cNvPr>
          <p:cNvSpPr txBox="1"/>
          <p:nvPr/>
        </p:nvSpPr>
        <p:spPr>
          <a:xfrm>
            <a:off x="6314440" y="5653466"/>
            <a:ext cx="3053080" cy="369332"/>
          </a:xfrm>
          <a:prstGeom prst="rect">
            <a:avLst/>
          </a:prstGeom>
          <a:noFill/>
        </p:spPr>
        <p:txBody>
          <a:bodyPr wrap="square" rtlCol="0">
            <a:spAutoFit/>
          </a:bodyPr>
          <a:lstStyle/>
          <a:p>
            <a:r>
              <a:rPr lang="en-US" dirty="0"/>
              <a:t>Spectral Edge Frequency Right</a:t>
            </a:r>
            <a:endParaRPr lang="en-NZ" dirty="0"/>
          </a:p>
        </p:txBody>
      </p:sp>
      <p:sp>
        <p:nvSpPr>
          <p:cNvPr id="15" name="Oval 14">
            <a:extLst>
              <a:ext uri="{FF2B5EF4-FFF2-40B4-BE49-F238E27FC236}">
                <a16:creationId xmlns:a16="http://schemas.microsoft.com/office/drawing/2014/main" id="{DDF431CB-9C12-E911-7282-AA3E590793B4}"/>
              </a:ext>
            </a:extLst>
          </p:cNvPr>
          <p:cNvSpPr/>
          <p:nvPr/>
        </p:nvSpPr>
        <p:spPr>
          <a:xfrm>
            <a:off x="3810000" y="5760720"/>
            <a:ext cx="833120" cy="751840"/>
          </a:xfrm>
          <a:prstGeom prst="ellipse">
            <a:avLst/>
          </a:prstGeom>
          <a:noFill/>
          <a:ln w="28575">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7" name="Oval 16">
            <a:extLst>
              <a:ext uri="{FF2B5EF4-FFF2-40B4-BE49-F238E27FC236}">
                <a16:creationId xmlns:a16="http://schemas.microsoft.com/office/drawing/2014/main" id="{12FC0E67-AFA7-5760-49F0-1C05ACEBDF63}"/>
              </a:ext>
            </a:extLst>
          </p:cNvPr>
          <p:cNvSpPr/>
          <p:nvPr/>
        </p:nvSpPr>
        <p:spPr>
          <a:xfrm>
            <a:off x="2858280" y="5760720"/>
            <a:ext cx="833120" cy="751840"/>
          </a:xfrm>
          <a:prstGeom prst="ellipse">
            <a:avLst/>
          </a:prstGeom>
          <a:noFill/>
          <a:ln w="28575">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cxnSp>
        <p:nvCxnSpPr>
          <p:cNvPr id="19" name="Straight Arrow Connector 18">
            <a:extLst>
              <a:ext uri="{FF2B5EF4-FFF2-40B4-BE49-F238E27FC236}">
                <a16:creationId xmlns:a16="http://schemas.microsoft.com/office/drawing/2014/main" id="{D980E3E7-D341-6805-BA0A-03CB9287B1B5}"/>
              </a:ext>
            </a:extLst>
          </p:cNvPr>
          <p:cNvCxnSpPr/>
          <p:nvPr/>
        </p:nvCxnSpPr>
        <p:spPr>
          <a:xfrm flipH="1">
            <a:off x="3691400" y="4685546"/>
            <a:ext cx="1693400" cy="1075174"/>
          </a:xfrm>
          <a:prstGeom prst="straightConnector1">
            <a:avLst/>
          </a:prstGeom>
          <a:ln w="22225">
            <a:solidFill>
              <a:srgbClr val="FF33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EDE791B0-BA78-B227-EA7B-F7E1C5287B3C}"/>
              </a:ext>
            </a:extLst>
          </p:cNvPr>
          <p:cNvCxnSpPr>
            <a:cxnSpLocks/>
            <a:stCxn id="12" idx="1"/>
          </p:cNvCxnSpPr>
          <p:nvPr/>
        </p:nvCxnSpPr>
        <p:spPr>
          <a:xfrm flipH="1">
            <a:off x="4680340" y="5838132"/>
            <a:ext cx="811141" cy="260447"/>
          </a:xfrm>
          <a:prstGeom prst="straightConnector1">
            <a:avLst/>
          </a:prstGeom>
          <a:ln w="22225">
            <a:solidFill>
              <a:srgbClr val="FF33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B7B1643-3710-E37A-834F-ABC849C239C2}"/>
              </a:ext>
            </a:extLst>
          </p:cNvPr>
          <p:cNvSpPr txBox="1"/>
          <p:nvPr/>
        </p:nvSpPr>
        <p:spPr>
          <a:xfrm>
            <a:off x="270588" y="6410131"/>
            <a:ext cx="10170367" cy="369332"/>
          </a:xfrm>
          <a:prstGeom prst="rect">
            <a:avLst/>
          </a:prstGeom>
          <a:noFill/>
        </p:spPr>
        <p:txBody>
          <a:bodyPr wrap="square" rtlCol="0">
            <a:spAutoFit/>
          </a:bodyPr>
          <a:lstStyle/>
          <a:p>
            <a:r>
              <a:rPr lang="en-US" dirty="0"/>
              <a:t>Spectral Edge Frequency is also displayed in the Density Spectral Array (DSA), this will be explained later.</a:t>
            </a:r>
            <a:endParaRPr lang="en-NZ" dirty="0"/>
          </a:p>
        </p:txBody>
      </p:sp>
      <p:pic>
        <p:nvPicPr>
          <p:cNvPr id="4" name="Graphic 3" descr="Caret Right with solid fill">
            <a:extLst>
              <a:ext uri="{FF2B5EF4-FFF2-40B4-BE49-F238E27FC236}">
                <a16:creationId xmlns:a16="http://schemas.microsoft.com/office/drawing/2014/main" id="{FF522FEB-D93C-94BB-6C6C-19B62CDDB2D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2393183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3000"/>
                                        <p:tgtEl>
                                          <p:spTgt spid="7"/>
                                        </p:tgtEl>
                                      </p:cBhvr>
                                    </p:animEffect>
                                  </p:childTnLst>
                                </p:cTn>
                              </p:par>
                            </p:childTnLst>
                          </p:cTn>
                        </p:par>
                        <p:par>
                          <p:cTn id="8" fill="hold">
                            <p:stCondLst>
                              <p:cond delay="3500"/>
                            </p:stCondLst>
                            <p:childTnLst>
                              <p:par>
                                <p:cTn id="9" presetID="1" presetClass="entr" presetSubtype="0" fill="hold" grpId="0" nodeType="afterEffect">
                                  <p:stCondLst>
                                    <p:cond delay="1250"/>
                                  </p:stCondLst>
                                  <p:childTnLst>
                                    <p:set>
                                      <p:cBhvr>
                                        <p:cTn id="10" dur="1" fill="hold">
                                          <p:stCondLst>
                                            <p:cond delay="0"/>
                                          </p:stCondLst>
                                        </p:cTn>
                                        <p:tgtEl>
                                          <p:spTgt spid="8"/>
                                        </p:tgtEl>
                                        <p:attrNameLst>
                                          <p:attrName>style.visibility</p:attrName>
                                        </p:attrNameLst>
                                      </p:cBhvr>
                                      <p:to>
                                        <p:strVal val="visible"/>
                                      </p:to>
                                    </p:set>
                                  </p:childTnLst>
                                </p:cTn>
                              </p:par>
                            </p:childTnLst>
                          </p:cTn>
                        </p:par>
                        <p:par>
                          <p:cTn id="11" fill="hold">
                            <p:stCondLst>
                              <p:cond delay="4750"/>
                            </p:stCondLst>
                            <p:childTnLst>
                              <p:par>
                                <p:cTn id="12" presetID="1" presetClass="entr" presetSubtype="0" fill="hold" grpId="0" nodeType="afterEffect">
                                  <p:stCondLst>
                                    <p:cond delay="4000"/>
                                  </p:stCondLst>
                                  <p:childTnLst>
                                    <p:set>
                                      <p:cBhvr>
                                        <p:cTn id="13" dur="1" fill="hold">
                                          <p:stCondLst>
                                            <p:cond delay="0"/>
                                          </p:stCondLst>
                                        </p:cTn>
                                        <p:tgtEl>
                                          <p:spTgt spid="9"/>
                                        </p:tgtEl>
                                        <p:attrNameLst>
                                          <p:attrName>style.visibility</p:attrName>
                                        </p:attrNameLst>
                                      </p:cBhvr>
                                      <p:to>
                                        <p:strVal val="visible"/>
                                      </p:to>
                                    </p:set>
                                  </p:childTnLst>
                                </p:cTn>
                              </p:par>
                            </p:childTnLst>
                          </p:cTn>
                        </p:par>
                        <p:par>
                          <p:cTn id="14" fill="hold">
                            <p:stCondLst>
                              <p:cond delay="8750"/>
                            </p:stCondLst>
                            <p:childTnLst>
                              <p:par>
                                <p:cTn id="15" presetID="1" presetClass="entr" presetSubtype="0" fill="hold" grpId="0" nodeType="afterEffect">
                                  <p:stCondLst>
                                    <p:cond delay="1750"/>
                                  </p:stCondLst>
                                  <p:childTnLst>
                                    <p:set>
                                      <p:cBhvr>
                                        <p:cTn id="16" dur="1" fill="hold">
                                          <p:stCondLst>
                                            <p:cond delay="0"/>
                                          </p:stCondLst>
                                        </p:cTn>
                                        <p:tgtEl>
                                          <p:spTgt spid="10"/>
                                        </p:tgtEl>
                                        <p:attrNameLst>
                                          <p:attrName>style.visibility</p:attrName>
                                        </p:attrNameLst>
                                      </p:cBhvr>
                                      <p:to>
                                        <p:strVal val="visible"/>
                                      </p:to>
                                    </p:set>
                                  </p:childTnLst>
                                </p:cTn>
                              </p:par>
                            </p:childTnLst>
                          </p:cTn>
                        </p:par>
                        <p:par>
                          <p:cTn id="17" fill="hold">
                            <p:stCondLst>
                              <p:cond delay="10500"/>
                            </p:stCondLst>
                            <p:childTnLst>
                              <p:par>
                                <p:cTn id="18" presetID="1" presetClass="exit" presetSubtype="0" fill="hold" grpId="1" nodeType="afterEffect">
                                  <p:stCondLst>
                                    <p:cond delay="1250"/>
                                  </p:stCondLst>
                                  <p:childTnLst>
                                    <p:set>
                                      <p:cBhvr>
                                        <p:cTn id="19" dur="1" fill="hold">
                                          <p:stCondLst>
                                            <p:cond delay="1999"/>
                                          </p:stCondLst>
                                        </p:cTn>
                                        <p:tgtEl>
                                          <p:spTgt spid="9"/>
                                        </p:tgtEl>
                                        <p:attrNameLst>
                                          <p:attrName>style.visibility</p:attrName>
                                        </p:attrNameLst>
                                      </p:cBhvr>
                                      <p:to>
                                        <p:strVal val="hidden"/>
                                      </p:to>
                                    </p:set>
                                  </p:childTnLst>
                                </p:cTn>
                              </p:par>
                            </p:childTnLst>
                          </p:cTn>
                        </p:par>
                        <p:par>
                          <p:cTn id="20" fill="hold">
                            <p:stCondLst>
                              <p:cond delay="13750"/>
                            </p:stCondLst>
                            <p:childTnLst>
                              <p:par>
                                <p:cTn id="21" presetID="1" presetClass="entr" presetSubtype="0" fill="hold" grpId="0" nodeType="afterEffect">
                                  <p:stCondLst>
                                    <p:cond delay="2000"/>
                                  </p:stCondLst>
                                  <p:childTnLst>
                                    <p:set>
                                      <p:cBhvr>
                                        <p:cTn id="22" dur="1" fill="hold">
                                          <p:stCondLst>
                                            <p:cond delay="0"/>
                                          </p:stCondLst>
                                        </p:cTn>
                                        <p:tgtEl>
                                          <p:spTgt spid="11"/>
                                        </p:tgtEl>
                                        <p:attrNameLst>
                                          <p:attrName>style.visibility</p:attrName>
                                        </p:attrNameLst>
                                      </p:cBhvr>
                                      <p:to>
                                        <p:strVal val="visible"/>
                                      </p:to>
                                    </p:set>
                                  </p:childTnLst>
                                </p:cTn>
                              </p:par>
                            </p:childTnLst>
                          </p:cTn>
                        </p:par>
                        <p:par>
                          <p:cTn id="23" fill="hold">
                            <p:stCondLst>
                              <p:cond delay="15750"/>
                            </p:stCondLst>
                            <p:childTnLst>
                              <p:par>
                                <p:cTn id="24" presetID="1" presetClass="entr" presetSubtype="0" fill="hold" grpId="0" nodeType="afterEffect">
                                  <p:stCondLst>
                                    <p:cond delay="500"/>
                                  </p:stCondLst>
                                  <p:childTnLst>
                                    <p:set>
                                      <p:cBhvr>
                                        <p:cTn id="25" dur="1" fill="hold">
                                          <p:stCondLst>
                                            <p:cond delay="0"/>
                                          </p:stCondLst>
                                        </p:cTn>
                                        <p:tgtEl>
                                          <p:spTgt spid="13"/>
                                        </p:tgtEl>
                                        <p:attrNameLst>
                                          <p:attrName>style.visibility</p:attrName>
                                        </p:attrNameLst>
                                      </p:cBhvr>
                                      <p:to>
                                        <p:strVal val="visible"/>
                                      </p:to>
                                    </p:set>
                                  </p:childTnLst>
                                </p:cTn>
                              </p:par>
                            </p:childTnLst>
                          </p:cTn>
                        </p:par>
                        <p:par>
                          <p:cTn id="26" fill="hold">
                            <p:stCondLst>
                              <p:cond delay="16250"/>
                            </p:stCondLst>
                            <p:childTnLst>
                              <p:par>
                                <p:cTn id="27" presetID="22" presetClass="entr" presetSubtype="1" fill="hold" nodeType="afterEffect">
                                  <p:stCondLst>
                                    <p:cond delay="750"/>
                                  </p:stCondLst>
                                  <p:childTnLst>
                                    <p:set>
                                      <p:cBhvr>
                                        <p:cTn id="28" dur="1" fill="hold">
                                          <p:stCondLst>
                                            <p:cond delay="0"/>
                                          </p:stCondLst>
                                        </p:cTn>
                                        <p:tgtEl>
                                          <p:spTgt spid="19"/>
                                        </p:tgtEl>
                                        <p:attrNameLst>
                                          <p:attrName>style.visibility</p:attrName>
                                        </p:attrNameLst>
                                      </p:cBhvr>
                                      <p:to>
                                        <p:strVal val="visible"/>
                                      </p:to>
                                    </p:set>
                                    <p:animEffect transition="in" filter="wipe(up)">
                                      <p:cBhvr>
                                        <p:cTn id="29" dur="500"/>
                                        <p:tgtEl>
                                          <p:spTgt spid="19"/>
                                        </p:tgtEl>
                                      </p:cBhvr>
                                    </p:animEffect>
                                  </p:childTnLst>
                                </p:cTn>
                              </p:par>
                              <p:par>
                                <p:cTn id="30" presetID="22" presetClass="entr" presetSubtype="2" fill="hold" grpId="0" nodeType="withEffect">
                                  <p:stCondLst>
                                    <p:cond delay="250"/>
                                  </p:stCondLst>
                                  <p:childTnLst>
                                    <p:set>
                                      <p:cBhvr>
                                        <p:cTn id="31" dur="1" fill="hold">
                                          <p:stCondLst>
                                            <p:cond delay="0"/>
                                          </p:stCondLst>
                                        </p:cTn>
                                        <p:tgtEl>
                                          <p:spTgt spid="17"/>
                                        </p:tgtEl>
                                        <p:attrNameLst>
                                          <p:attrName>style.visibility</p:attrName>
                                        </p:attrNameLst>
                                      </p:cBhvr>
                                      <p:to>
                                        <p:strVal val="visible"/>
                                      </p:to>
                                    </p:set>
                                    <p:animEffect transition="in" filter="wipe(right)">
                                      <p:cBhvr>
                                        <p:cTn id="32" dur="500"/>
                                        <p:tgtEl>
                                          <p:spTgt spid="17"/>
                                        </p:tgtEl>
                                      </p:cBhvr>
                                    </p:animEffect>
                                  </p:childTnLst>
                                </p:cTn>
                              </p:par>
                            </p:childTnLst>
                          </p:cTn>
                        </p:par>
                        <p:par>
                          <p:cTn id="33" fill="hold">
                            <p:stCondLst>
                              <p:cond delay="17500"/>
                            </p:stCondLst>
                            <p:childTnLst>
                              <p:par>
                                <p:cTn id="34" presetID="1" presetClass="entr" presetSubtype="0" fill="hold" grpId="0" nodeType="afterEffect">
                                  <p:stCondLst>
                                    <p:cond delay="1000"/>
                                  </p:stCondLst>
                                  <p:childTnLst>
                                    <p:set>
                                      <p:cBhvr>
                                        <p:cTn id="35" dur="1" fill="hold">
                                          <p:stCondLst>
                                            <p:cond delay="0"/>
                                          </p:stCondLst>
                                        </p:cTn>
                                        <p:tgtEl>
                                          <p:spTgt spid="12"/>
                                        </p:tgtEl>
                                        <p:attrNameLst>
                                          <p:attrName>style.visibility</p:attrName>
                                        </p:attrNameLst>
                                      </p:cBhvr>
                                      <p:to>
                                        <p:strVal val="visible"/>
                                      </p:to>
                                    </p:set>
                                  </p:childTnLst>
                                </p:cTn>
                              </p:par>
                            </p:childTnLst>
                          </p:cTn>
                        </p:par>
                        <p:par>
                          <p:cTn id="36" fill="hold">
                            <p:stCondLst>
                              <p:cond delay="18500"/>
                            </p:stCondLst>
                            <p:childTnLst>
                              <p:par>
                                <p:cTn id="37" presetID="1" presetClass="entr" presetSubtype="0" fill="hold" grpId="0" nodeType="afterEffect">
                                  <p:stCondLst>
                                    <p:cond delay="500"/>
                                  </p:stCondLst>
                                  <p:childTnLst>
                                    <p:set>
                                      <p:cBhvr>
                                        <p:cTn id="38" dur="1" fill="hold">
                                          <p:stCondLst>
                                            <p:cond delay="0"/>
                                          </p:stCondLst>
                                        </p:cTn>
                                        <p:tgtEl>
                                          <p:spTgt spid="14"/>
                                        </p:tgtEl>
                                        <p:attrNameLst>
                                          <p:attrName>style.visibility</p:attrName>
                                        </p:attrNameLst>
                                      </p:cBhvr>
                                      <p:to>
                                        <p:strVal val="visible"/>
                                      </p:to>
                                    </p:set>
                                  </p:childTnLst>
                                </p:cTn>
                              </p:par>
                            </p:childTnLst>
                          </p:cTn>
                        </p:par>
                        <p:par>
                          <p:cTn id="39" fill="hold">
                            <p:stCondLst>
                              <p:cond delay="19000"/>
                            </p:stCondLst>
                            <p:childTnLst>
                              <p:par>
                                <p:cTn id="40" presetID="22" presetClass="entr" presetSubtype="1" fill="hold" nodeType="afterEffect">
                                  <p:stCondLst>
                                    <p:cond delay="750"/>
                                  </p:stCondLst>
                                  <p:childTnLst>
                                    <p:set>
                                      <p:cBhvr>
                                        <p:cTn id="41" dur="1" fill="hold">
                                          <p:stCondLst>
                                            <p:cond delay="0"/>
                                          </p:stCondLst>
                                        </p:cTn>
                                        <p:tgtEl>
                                          <p:spTgt spid="20"/>
                                        </p:tgtEl>
                                        <p:attrNameLst>
                                          <p:attrName>style.visibility</p:attrName>
                                        </p:attrNameLst>
                                      </p:cBhvr>
                                      <p:to>
                                        <p:strVal val="visible"/>
                                      </p:to>
                                    </p:set>
                                    <p:animEffect transition="in" filter="wipe(up)">
                                      <p:cBhvr>
                                        <p:cTn id="42" dur="500"/>
                                        <p:tgtEl>
                                          <p:spTgt spid="20"/>
                                        </p:tgtEl>
                                      </p:cBhvr>
                                    </p:animEffect>
                                  </p:childTnLst>
                                </p:cTn>
                              </p:par>
                            </p:childTnLst>
                          </p:cTn>
                        </p:par>
                        <p:par>
                          <p:cTn id="43" fill="hold">
                            <p:stCondLst>
                              <p:cond delay="20250"/>
                            </p:stCondLst>
                            <p:childTnLst>
                              <p:par>
                                <p:cTn id="44" presetID="22" presetClass="entr" presetSubtype="2" fill="hold" grpId="0" nodeType="afterEffect">
                                  <p:stCondLst>
                                    <p:cond delay="250"/>
                                  </p:stCondLst>
                                  <p:childTnLst>
                                    <p:set>
                                      <p:cBhvr>
                                        <p:cTn id="45" dur="1" fill="hold">
                                          <p:stCondLst>
                                            <p:cond delay="0"/>
                                          </p:stCondLst>
                                        </p:cTn>
                                        <p:tgtEl>
                                          <p:spTgt spid="15"/>
                                        </p:tgtEl>
                                        <p:attrNameLst>
                                          <p:attrName>style.visibility</p:attrName>
                                        </p:attrNameLst>
                                      </p:cBhvr>
                                      <p:to>
                                        <p:strVal val="visible"/>
                                      </p:to>
                                    </p:set>
                                    <p:animEffect transition="in" filter="wipe(right)">
                                      <p:cBhvr>
                                        <p:cTn id="46" dur="500"/>
                                        <p:tgtEl>
                                          <p:spTgt spid="15"/>
                                        </p:tgtEl>
                                      </p:cBhvr>
                                    </p:animEffect>
                                  </p:childTnLst>
                                </p:cTn>
                              </p:par>
                            </p:childTnLst>
                          </p:cTn>
                        </p:par>
                        <p:par>
                          <p:cTn id="47" fill="hold">
                            <p:stCondLst>
                              <p:cond delay="21000"/>
                            </p:stCondLst>
                            <p:childTnLst>
                              <p:par>
                                <p:cTn id="48" presetID="1" presetClass="entr" presetSubtype="0" fill="hold" grpId="0" nodeType="afterEffect">
                                  <p:stCondLst>
                                    <p:cond delay="1250"/>
                                  </p:stCondLst>
                                  <p:childTnLst>
                                    <p:set>
                                      <p:cBhvr>
                                        <p:cTn id="49" dur="1" fill="hold">
                                          <p:stCondLst>
                                            <p:cond delay="0"/>
                                          </p:stCondLst>
                                        </p:cTn>
                                        <p:tgtEl>
                                          <p:spTgt spid="22"/>
                                        </p:tgtEl>
                                        <p:attrNameLst>
                                          <p:attrName>style.visibility</p:attrName>
                                        </p:attrNameLst>
                                      </p:cBhvr>
                                      <p:to>
                                        <p:strVal val="visible"/>
                                      </p:to>
                                    </p:set>
                                  </p:childTnLst>
                                </p:cTn>
                              </p:par>
                            </p:childTnLst>
                          </p:cTn>
                        </p:par>
                        <p:par>
                          <p:cTn id="50" fill="hold">
                            <p:stCondLst>
                              <p:cond delay="22250"/>
                            </p:stCondLst>
                            <p:childTnLst>
                              <p:par>
                                <p:cTn id="51" presetID="1" presetClass="entr" presetSubtype="0" fill="hold" nodeType="afterEffect">
                                  <p:stCondLst>
                                    <p:cond delay="2000"/>
                                  </p:stCondLst>
                                  <p:childTnLst>
                                    <p:set>
                                      <p:cBhvr>
                                        <p:cTn id="52" dur="1" fill="hold">
                                          <p:stCondLst>
                                            <p:cond delay="499"/>
                                          </p:stCondLst>
                                        </p:cTn>
                                        <p:tgtEl>
                                          <p:spTgt spid="4"/>
                                        </p:tgtEl>
                                        <p:attrNameLst>
                                          <p:attrName>style.visibility</p:attrName>
                                        </p:attrNameLst>
                                      </p:cBhvr>
                                      <p:to>
                                        <p:strVal val="visible"/>
                                      </p:to>
                                    </p:set>
                                  </p:childTnLst>
                                </p:cTn>
                              </p:par>
                            </p:childTnLst>
                          </p:cTn>
                        </p:par>
                        <p:par>
                          <p:cTn id="53" fill="hold">
                            <p:stCondLst>
                              <p:cond delay="24750"/>
                            </p:stCondLst>
                            <p:childTnLst>
                              <p:par>
                                <p:cTn id="54" presetID="26" presetClass="emph" presetSubtype="0" fill="hold" nodeType="afterEffect">
                                  <p:stCondLst>
                                    <p:cond delay="250"/>
                                  </p:stCondLst>
                                  <p:childTnLst>
                                    <p:animEffect transition="out" filter="fade">
                                      <p:cBhvr>
                                        <p:cTn id="55" dur="500" tmFilter="0, 0; .2, .5; .8, .5; 1, 0"/>
                                        <p:tgtEl>
                                          <p:spTgt spid="4"/>
                                        </p:tgtEl>
                                      </p:cBhvr>
                                    </p:animEffect>
                                    <p:animScale>
                                      <p:cBhvr>
                                        <p:cTn id="56"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9" grpId="1"/>
      <p:bldP spid="10" grpId="0"/>
      <p:bldP spid="11" grpId="0"/>
      <p:bldP spid="12" grpId="0"/>
      <p:bldP spid="13" grpId="0"/>
      <p:bldP spid="14" grpId="0"/>
      <p:bldP spid="15" grpId="0" animBg="1"/>
      <p:bldP spid="17" grpId="0" animBg="1"/>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0"/>
          <p:cNvSpPr>
            <a:spLocks noChangeArrowheads="1"/>
          </p:cNvSpPr>
          <p:nvPr/>
        </p:nvSpPr>
        <p:spPr bwMode="auto">
          <a:xfrm>
            <a:off x="6337426" y="4792664"/>
            <a:ext cx="639763" cy="1006475"/>
          </a:xfrm>
          <a:prstGeom prst="rect">
            <a:avLst/>
          </a:prstGeom>
          <a:solidFill>
            <a:srgbClr val="0070C0"/>
          </a:solidFill>
          <a:ln w="9525">
            <a:solidFill>
              <a:schemeClr val="bg1"/>
            </a:solidFill>
            <a:miter lim="800000"/>
            <a:headEnd/>
            <a:tailEnd/>
          </a:ln>
        </p:spPr>
        <p:txBody>
          <a:bodyPr wrap="none" anchor="ct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endParaRPr lang="en-US" altLang="en-US" sz="2000" b="0">
              <a:latin typeface="Times" panose="02020603050405020304" pitchFamily="18" charset="0"/>
            </a:endParaRPr>
          </a:p>
        </p:txBody>
      </p:sp>
      <p:sp>
        <p:nvSpPr>
          <p:cNvPr id="24579" name="Rectangle 4"/>
          <p:cNvSpPr>
            <a:spLocks noChangeArrowheads="1"/>
          </p:cNvSpPr>
          <p:nvPr/>
        </p:nvSpPr>
        <p:spPr bwMode="auto">
          <a:xfrm>
            <a:off x="6327776" y="1250952"/>
            <a:ext cx="639763" cy="1839913"/>
          </a:xfrm>
          <a:prstGeom prst="rect">
            <a:avLst/>
          </a:prstGeom>
          <a:solidFill>
            <a:srgbClr val="FFFF00"/>
          </a:solidFill>
          <a:ln w="9525">
            <a:solidFill>
              <a:schemeClr val="bg1"/>
            </a:solidFill>
            <a:miter lim="800000"/>
            <a:headEnd/>
            <a:tailEnd/>
          </a:ln>
        </p:spPr>
        <p:txBody>
          <a:bodyPr wrap="none" anchor="ct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eaLnBrk="1" hangingPunct="1">
              <a:spcBef>
                <a:spcPct val="0"/>
              </a:spcBef>
              <a:buClrTx/>
              <a:buFontTx/>
              <a:buNone/>
            </a:pPr>
            <a:endParaRPr lang="en-US" altLang="en-US" sz="1800" b="0">
              <a:latin typeface="Calibri" panose="020F0502020204030204" pitchFamily="34" charset="0"/>
            </a:endParaRPr>
          </a:p>
        </p:txBody>
      </p:sp>
      <p:sp>
        <p:nvSpPr>
          <p:cNvPr id="24580" name="Rectangle 5"/>
          <p:cNvSpPr>
            <a:spLocks noChangeArrowheads="1"/>
          </p:cNvSpPr>
          <p:nvPr/>
        </p:nvSpPr>
        <p:spPr bwMode="auto">
          <a:xfrm>
            <a:off x="6334125" y="3082926"/>
            <a:ext cx="639763" cy="1736725"/>
          </a:xfrm>
          <a:prstGeom prst="rect">
            <a:avLst/>
          </a:prstGeom>
          <a:solidFill>
            <a:srgbClr val="00CC00"/>
          </a:solidFill>
          <a:ln w="9525">
            <a:solidFill>
              <a:schemeClr val="bg1"/>
            </a:solidFill>
            <a:miter lim="800000"/>
            <a:headEnd/>
            <a:tailEnd/>
          </a:ln>
        </p:spPr>
        <p:txBody>
          <a:bodyPr wrap="none" anchor="ct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eaLnBrk="1" hangingPunct="1">
              <a:spcBef>
                <a:spcPct val="0"/>
              </a:spcBef>
              <a:buClrTx/>
              <a:buFontTx/>
              <a:buNone/>
            </a:pPr>
            <a:endParaRPr lang="en-US" altLang="en-US" sz="1800" b="0">
              <a:latin typeface="Calibri" panose="020F0502020204030204" pitchFamily="34" charset="0"/>
            </a:endParaRPr>
          </a:p>
        </p:txBody>
      </p:sp>
      <p:sp>
        <p:nvSpPr>
          <p:cNvPr id="24581" name="Text Box 6"/>
          <p:cNvSpPr txBox="1">
            <a:spLocks noChangeArrowheads="1"/>
          </p:cNvSpPr>
          <p:nvPr/>
        </p:nvSpPr>
        <p:spPr bwMode="auto">
          <a:xfrm>
            <a:off x="6256339" y="1328739"/>
            <a:ext cx="7826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algn="ctr" eaLnBrk="1" hangingPunct="1">
              <a:spcBef>
                <a:spcPct val="0"/>
              </a:spcBef>
              <a:buClrTx/>
              <a:buFontTx/>
              <a:buNone/>
            </a:pPr>
            <a:r>
              <a:rPr lang="en-US" altLang="en-US" sz="2000" b="0" dirty="0"/>
              <a:t>100</a:t>
            </a:r>
          </a:p>
        </p:txBody>
      </p:sp>
      <p:sp>
        <p:nvSpPr>
          <p:cNvPr id="24582" name="Text Box 7"/>
          <p:cNvSpPr txBox="1">
            <a:spLocks noChangeArrowheads="1"/>
          </p:cNvSpPr>
          <p:nvPr/>
        </p:nvSpPr>
        <p:spPr bwMode="auto">
          <a:xfrm>
            <a:off x="6230939" y="3165476"/>
            <a:ext cx="7826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algn="ctr" eaLnBrk="1" hangingPunct="1">
              <a:spcBef>
                <a:spcPct val="0"/>
              </a:spcBef>
              <a:buClrTx/>
              <a:buFontTx/>
              <a:buNone/>
            </a:pPr>
            <a:r>
              <a:rPr lang="en-US" altLang="en-US" sz="2000" b="0" dirty="0"/>
              <a:t>50</a:t>
            </a:r>
          </a:p>
        </p:txBody>
      </p:sp>
      <p:sp>
        <p:nvSpPr>
          <p:cNvPr id="24583" name="Text Box 8"/>
          <p:cNvSpPr txBox="1">
            <a:spLocks noChangeArrowheads="1"/>
          </p:cNvSpPr>
          <p:nvPr/>
        </p:nvSpPr>
        <p:spPr bwMode="auto">
          <a:xfrm>
            <a:off x="6215064" y="4203700"/>
            <a:ext cx="7826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algn="ctr" eaLnBrk="1" hangingPunct="1">
              <a:spcBef>
                <a:spcPct val="0"/>
              </a:spcBef>
              <a:buClrTx/>
              <a:buFontTx/>
              <a:buNone/>
            </a:pPr>
            <a:r>
              <a:rPr lang="en-US" altLang="en-US" sz="2000" b="0" dirty="0"/>
              <a:t>25</a:t>
            </a:r>
          </a:p>
        </p:txBody>
      </p:sp>
      <p:sp>
        <p:nvSpPr>
          <p:cNvPr id="24584" name="Text Box 9"/>
          <p:cNvSpPr txBox="1">
            <a:spLocks noChangeArrowheads="1"/>
          </p:cNvSpPr>
          <p:nvPr/>
        </p:nvSpPr>
        <p:spPr bwMode="auto">
          <a:xfrm>
            <a:off x="6243638" y="2541251"/>
            <a:ext cx="7826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algn="ctr" eaLnBrk="1" hangingPunct="1">
              <a:spcBef>
                <a:spcPct val="0"/>
              </a:spcBef>
              <a:buClrTx/>
              <a:buFontTx/>
              <a:buNone/>
            </a:pPr>
            <a:r>
              <a:rPr lang="en-US" altLang="en-US" sz="2000" b="0" dirty="0"/>
              <a:t>51</a:t>
            </a:r>
          </a:p>
        </p:txBody>
      </p:sp>
      <p:sp>
        <p:nvSpPr>
          <p:cNvPr id="537611" name="Text Box 11"/>
          <p:cNvSpPr txBox="1">
            <a:spLocks noChangeArrowheads="1"/>
          </p:cNvSpPr>
          <p:nvPr/>
        </p:nvSpPr>
        <p:spPr bwMode="auto">
          <a:xfrm>
            <a:off x="7504114" y="3566788"/>
            <a:ext cx="2266813" cy="707886"/>
          </a:xfrm>
          <a:prstGeom prst="rect">
            <a:avLst/>
          </a:prstGeom>
          <a:noFill/>
          <a:ln w="9525">
            <a:noFill/>
            <a:miter lim="800000"/>
            <a:headEnd/>
            <a:tailEnd/>
          </a:ln>
          <a:effectLst/>
        </p:spPr>
        <p:txBody>
          <a:bodyPr wrap="square">
            <a:spAutoFit/>
          </a:bodyPr>
          <a:lstStyle/>
          <a:p>
            <a:pPr eaLnBrk="1" hangingPunct="1">
              <a:defRPr/>
            </a:pPr>
            <a:r>
              <a:rPr lang="en-US" altLang="en-US" sz="2000" b="1" dirty="0">
                <a:effectLst>
                  <a:outerShdw blurRad="38100" dist="38100" dir="2700000" algn="tl">
                    <a:srgbClr val="C0C0C0"/>
                  </a:outerShdw>
                </a:effectLst>
                <a:ea typeface="ＭＳ Ｐゴシック" pitchFamily="112" charset="-128"/>
              </a:rPr>
              <a:t>General </a:t>
            </a:r>
            <a:r>
              <a:rPr lang="en-US" altLang="en-US" sz="2000" b="1" dirty="0" err="1">
                <a:effectLst>
                  <a:outerShdw blurRad="38100" dist="38100" dir="2700000" algn="tl">
                    <a:srgbClr val="C0C0C0"/>
                  </a:outerShdw>
                </a:effectLst>
                <a:ea typeface="ＭＳ Ｐゴシック" pitchFamily="112" charset="-128"/>
              </a:rPr>
              <a:t>Anaesthesia</a:t>
            </a:r>
            <a:endParaRPr lang="en-US" altLang="en-US" sz="2000" b="1" dirty="0">
              <a:effectLst>
                <a:outerShdw blurRad="38100" dist="38100" dir="2700000" algn="tl">
                  <a:srgbClr val="C0C0C0"/>
                </a:outerShdw>
              </a:effectLst>
              <a:ea typeface="ＭＳ Ｐゴシック" pitchFamily="112" charset="-128"/>
            </a:endParaRPr>
          </a:p>
        </p:txBody>
      </p:sp>
      <p:sp>
        <p:nvSpPr>
          <p:cNvPr id="24586" name="AutoShape 12"/>
          <p:cNvSpPr>
            <a:spLocks/>
          </p:cNvSpPr>
          <p:nvPr/>
        </p:nvSpPr>
        <p:spPr bwMode="auto">
          <a:xfrm>
            <a:off x="7027865" y="3140077"/>
            <a:ext cx="446087" cy="1687513"/>
          </a:xfrm>
          <a:prstGeom prst="rightBrace">
            <a:avLst>
              <a:gd name="adj1" fmla="val 50369"/>
              <a:gd name="adj2" fmla="val 50000"/>
            </a:avLst>
          </a:prstGeom>
          <a:noFill/>
          <a:ln w="28575">
            <a:solidFill>
              <a:srgbClr val="00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eaLnBrk="1" hangingPunct="1">
              <a:spcBef>
                <a:spcPct val="0"/>
              </a:spcBef>
              <a:buClrTx/>
              <a:buFontTx/>
              <a:buNone/>
            </a:pPr>
            <a:endParaRPr lang="en-US" altLang="en-US" sz="1800" b="0">
              <a:latin typeface="Calibri" panose="020F0502020204030204" pitchFamily="34" charset="0"/>
            </a:endParaRPr>
          </a:p>
        </p:txBody>
      </p:sp>
      <p:sp>
        <p:nvSpPr>
          <p:cNvPr id="537613" name="Text Box 13"/>
          <p:cNvSpPr txBox="1">
            <a:spLocks noChangeArrowheads="1"/>
          </p:cNvSpPr>
          <p:nvPr/>
        </p:nvSpPr>
        <p:spPr bwMode="auto">
          <a:xfrm>
            <a:off x="7567904" y="1918138"/>
            <a:ext cx="2708275" cy="400110"/>
          </a:xfrm>
          <a:prstGeom prst="rect">
            <a:avLst/>
          </a:prstGeom>
          <a:noFill/>
          <a:ln w="9525">
            <a:noFill/>
            <a:miter lim="800000"/>
            <a:headEnd/>
            <a:tailEnd/>
          </a:ln>
          <a:effectLst/>
        </p:spPr>
        <p:txBody>
          <a:bodyPr>
            <a:spAutoFit/>
          </a:bodyPr>
          <a:lstStyle/>
          <a:p>
            <a:pPr eaLnBrk="1" hangingPunct="1">
              <a:defRPr/>
            </a:pPr>
            <a:r>
              <a:rPr lang="en-US" altLang="en-US" sz="2000" b="1" dirty="0">
                <a:effectLst>
                  <a:outerShdw blurRad="38100" dist="38100" dir="2700000" algn="tl">
                    <a:srgbClr val="C0C0C0"/>
                  </a:outerShdw>
                </a:effectLst>
                <a:ea typeface="ＭＳ Ｐゴシック" pitchFamily="112" charset="-128"/>
              </a:rPr>
              <a:t>Light Hypnotic State</a:t>
            </a:r>
          </a:p>
        </p:txBody>
      </p:sp>
      <p:sp>
        <p:nvSpPr>
          <p:cNvPr id="537614" name="Text Box 14"/>
          <p:cNvSpPr txBox="1">
            <a:spLocks noChangeArrowheads="1"/>
          </p:cNvSpPr>
          <p:nvPr/>
        </p:nvSpPr>
        <p:spPr bwMode="auto">
          <a:xfrm>
            <a:off x="7504113" y="5061557"/>
            <a:ext cx="2852739" cy="400110"/>
          </a:xfrm>
          <a:prstGeom prst="rect">
            <a:avLst/>
          </a:prstGeom>
          <a:noFill/>
          <a:ln w="9525">
            <a:noFill/>
            <a:miter lim="800000"/>
            <a:headEnd/>
            <a:tailEnd/>
          </a:ln>
          <a:effectLst/>
        </p:spPr>
        <p:txBody>
          <a:bodyPr>
            <a:spAutoFit/>
          </a:bodyPr>
          <a:lstStyle/>
          <a:p>
            <a:pPr eaLnBrk="1" hangingPunct="1">
              <a:defRPr/>
            </a:pPr>
            <a:r>
              <a:rPr lang="en-US" altLang="en-US" sz="2000" b="1" dirty="0">
                <a:effectLst>
                  <a:outerShdw blurRad="38100" dist="38100" dir="2700000" algn="tl">
                    <a:srgbClr val="C0C0C0"/>
                  </a:outerShdw>
                </a:effectLst>
                <a:ea typeface="ＭＳ Ｐゴシック" pitchFamily="112" charset="-128"/>
              </a:rPr>
              <a:t>Deep Hypnotic State</a:t>
            </a:r>
          </a:p>
        </p:txBody>
      </p:sp>
      <p:sp>
        <p:nvSpPr>
          <p:cNvPr id="24589" name="AutoShape 15"/>
          <p:cNvSpPr>
            <a:spLocks/>
          </p:cNvSpPr>
          <p:nvPr/>
        </p:nvSpPr>
        <p:spPr bwMode="auto">
          <a:xfrm>
            <a:off x="6985001" y="1322389"/>
            <a:ext cx="484188" cy="1687512"/>
          </a:xfrm>
          <a:prstGeom prst="rightBrace">
            <a:avLst>
              <a:gd name="adj1" fmla="val 50367"/>
              <a:gd name="adj2" fmla="val 50000"/>
            </a:avLst>
          </a:prstGeom>
          <a:noFill/>
          <a:ln w="28575">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eaLnBrk="1" hangingPunct="1">
              <a:spcBef>
                <a:spcPct val="0"/>
              </a:spcBef>
              <a:buClrTx/>
              <a:buFontTx/>
              <a:buNone/>
            </a:pPr>
            <a:endParaRPr lang="en-US" altLang="en-US" sz="1800" b="0">
              <a:latin typeface="Calibri" panose="020F0502020204030204" pitchFamily="34" charset="0"/>
            </a:endParaRPr>
          </a:p>
        </p:txBody>
      </p:sp>
      <p:sp>
        <p:nvSpPr>
          <p:cNvPr id="24590" name="AutoShape 16"/>
          <p:cNvSpPr>
            <a:spLocks/>
          </p:cNvSpPr>
          <p:nvPr/>
        </p:nvSpPr>
        <p:spPr bwMode="auto">
          <a:xfrm>
            <a:off x="7038976" y="5846533"/>
            <a:ext cx="277968" cy="352716"/>
          </a:xfrm>
          <a:prstGeom prst="rightBrace">
            <a:avLst>
              <a:gd name="adj1" fmla="val 23189"/>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eaLnBrk="1" hangingPunct="1">
              <a:spcBef>
                <a:spcPct val="0"/>
              </a:spcBef>
              <a:buClrTx/>
              <a:buFontTx/>
              <a:buNone/>
            </a:pPr>
            <a:endParaRPr lang="en-US" altLang="en-US" sz="1800" b="0">
              <a:latin typeface="Calibri" panose="020F0502020204030204" pitchFamily="34" charset="0"/>
            </a:endParaRPr>
          </a:p>
        </p:txBody>
      </p:sp>
      <p:sp>
        <p:nvSpPr>
          <p:cNvPr id="24591" name="Text Box 17"/>
          <p:cNvSpPr txBox="1">
            <a:spLocks noChangeArrowheads="1"/>
          </p:cNvSpPr>
          <p:nvPr/>
        </p:nvSpPr>
        <p:spPr bwMode="auto">
          <a:xfrm>
            <a:off x="6336110" y="5813484"/>
            <a:ext cx="639763" cy="400110"/>
          </a:xfrm>
          <a:prstGeom prst="rect">
            <a:avLst/>
          </a:prstGeom>
          <a:solidFill>
            <a:schemeClr val="tx1"/>
          </a:solidFill>
          <a:ln>
            <a:noFill/>
          </a:ln>
        </p:spPr>
        <p:txBody>
          <a:bodyPr>
            <a:spAutoFit/>
          </a:bodyP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algn="ctr" eaLnBrk="1" hangingPunct="1">
              <a:spcBef>
                <a:spcPct val="0"/>
              </a:spcBef>
              <a:buClrTx/>
              <a:buFontTx/>
              <a:buNone/>
            </a:pPr>
            <a:r>
              <a:rPr lang="en-US" altLang="en-US" sz="2000" b="0" dirty="0">
                <a:solidFill>
                  <a:schemeClr val="bg1"/>
                </a:solidFill>
              </a:rPr>
              <a:t>0</a:t>
            </a:r>
          </a:p>
        </p:txBody>
      </p:sp>
      <p:sp>
        <p:nvSpPr>
          <p:cNvPr id="24592" name="Text Box 21"/>
          <p:cNvSpPr txBox="1">
            <a:spLocks noChangeArrowheads="1"/>
          </p:cNvSpPr>
          <p:nvPr/>
        </p:nvSpPr>
        <p:spPr bwMode="auto">
          <a:xfrm>
            <a:off x="3886202" y="5562600"/>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eaLnBrk="1" hangingPunct="1">
              <a:spcBef>
                <a:spcPct val="0"/>
              </a:spcBef>
              <a:buClrTx/>
              <a:buFontTx/>
              <a:buNone/>
            </a:pPr>
            <a:endParaRPr lang="en-US" altLang="en-US" sz="1800" b="0">
              <a:latin typeface="Calibri" panose="020F0502020204030204" pitchFamily="34" charset="0"/>
            </a:endParaRPr>
          </a:p>
        </p:txBody>
      </p:sp>
      <p:sp>
        <p:nvSpPr>
          <p:cNvPr id="24593" name="AutoShape 22"/>
          <p:cNvSpPr>
            <a:spLocks/>
          </p:cNvSpPr>
          <p:nvPr/>
        </p:nvSpPr>
        <p:spPr bwMode="auto">
          <a:xfrm>
            <a:off x="7013576" y="4867435"/>
            <a:ext cx="417511" cy="901123"/>
          </a:xfrm>
          <a:prstGeom prst="rightBrace">
            <a:avLst>
              <a:gd name="adj1" fmla="val 20833"/>
              <a:gd name="adj2" fmla="val 50000"/>
            </a:avLst>
          </a:prstGeom>
          <a:noFill/>
          <a:ln w="2857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algn="ctr" eaLnBrk="1" hangingPunct="1">
              <a:spcBef>
                <a:spcPct val="0"/>
              </a:spcBef>
              <a:buClrTx/>
              <a:buFontTx/>
              <a:buNone/>
            </a:pPr>
            <a:endParaRPr lang="en-US" altLang="en-US" sz="1800" b="0">
              <a:solidFill>
                <a:srgbClr val="0070C0"/>
              </a:solidFill>
              <a:latin typeface="Calibri" panose="020F0502020204030204" pitchFamily="34" charset="0"/>
            </a:endParaRPr>
          </a:p>
        </p:txBody>
      </p:sp>
      <p:sp>
        <p:nvSpPr>
          <p:cNvPr id="24594" name="Text Box 23"/>
          <p:cNvSpPr txBox="1">
            <a:spLocks noChangeArrowheads="1"/>
          </p:cNvSpPr>
          <p:nvPr/>
        </p:nvSpPr>
        <p:spPr bwMode="auto">
          <a:xfrm>
            <a:off x="7321550" y="5799139"/>
            <a:ext cx="36615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None/>
            </a:pPr>
            <a:r>
              <a:rPr lang="en-US" alt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Complete EEG Suppression </a:t>
            </a:r>
          </a:p>
        </p:txBody>
      </p:sp>
      <p:sp>
        <p:nvSpPr>
          <p:cNvPr id="24595" name="Text Box 24"/>
          <p:cNvSpPr txBox="1">
            <a:spLocks noChangeArrowheads="1"/>
          </p:cNvSpPr>
          <p:nvPr/>
        </p:nvSpPr>
        <p:spPr bwMode="auto">
          <a:xfrm>
            <a:off x="6402388" y="4851400"/>
            <a:ext cx="41870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2000" b="0" dirty="0">
                <a:cs typeface="Arial" panose="020B0604020202020204" pitchFamily="34" charset="0"/>
              </a:rPr>
              <a:t>24</a:t>
            </a:r>
          </a:p>
        </p:txBody>
      </p:sp>
      <p:sp>
        <p:nvSpPr>
          <p:cNvPr id="24596" name="Text Box 25"/>
          <p:cNvSpPr txBox="1">
            <a:spLocks noChangeArrowheads="1"/>
          </p:cNvSpPr>
          <p:nvPr/>
        </p:nvSpPr>
        <p:spPr bwMode="auto">
          <a:xfrm>
            <a:off x="6418263" y="5381625"/>
            <a:ext cx="41870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2000" b="0" dirty="0">
                <a:cs typeface="Arial" panose="020B0604020202020204" pitchFamily="34" charset="0"/>
              </a:rPr>
              <a:t>01</a:t>
            </a:r>
          </a:p>
        </p:txBody>
      </p:sp>
      <p:pic>
        <p:nvPicPr>
          <p:cNvPr id="24597" name="Picture 6" descr="I:\MKT\•MarcomTraffic\5612A_PPT_Masimo_SEDLine_Speaker_Slides_Korean\01-sedline100-7r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582" y="2945901"/>
            <a:ext cx="5916544" cy="2580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03" name="Rectangle 31"/>
          <p:cNvSpPr>
            <a:spLocks noChangeArrowheads="1"/>
          </p:cNvSpPr>
          <p:nvPr/>
        </p:nvSpPr>
        <p:spPr bwMode="auto">
          <a:xfrm>
            <a:off x="2887664" y="6569075"/>
            <a:ext cx="655637" cy="152400"/>
          </a:xfrm>
          <a:prstGeom prst="rect">
            <a:avLst/>
          </a:prstGeom>
          <a:solidFill>
            <a:schemeClr val="bg1"/>
          </a:solidFill>
          <a:ln w="9525" algn="ctr">
            <a:solidFill>
              <a:schemeClr val="bg1"/>
            </a:solidFill>
            <a:round/>
            <a:headEnd/>
            <a:tailEnd/>
          </a:ln>
        </p:spPr>
        <p:txBody>
          <a:bodyPr/>
          <a:lstStyle>
            <a:lvl1pPr>
              <a:defRPr sz="2400">
                <a:solidFill>
                  <a:schemeClr val="tx1"/>
                </a:solidFill>
                <a:latin typeface="Arial Narrow" panose="020B0606020202030204" pitchFamily="34" charset="0"/>
                <a:ea typeface="ＭＳ Ｐゴシック" panose="020B0600070205080204" pitchFamily="34" charset="-128"/>
              </a:defRPr>
            </a:lvl1pPr>
            <a:lvl2pPr marL="742950" indent="-285750">
              <a:defRPr sz="2400">
                <a:solidFill>
                  <a:schemeClr val="tx1"/>
                </a:solidFill>
                <a:latin typeface="Arial Narrow" panose="020B0606020202030204" pitchFamily="34" charset="0"/>
                <a:ea typeface="ＭＳ Ｐゴシック" panose="020B0600070205080204" pitchFamily="34" charset="-128"/>
              </a:defRPr>
            </a:lvl2pPr>
            <a:lvl3pPr marL="1143000" indent="-228600">
              <a:defRPr sz="2400">
                <a:solidFill>
                  <a:schemeClr val="tx1"/>
                </a:solidFill>
                <a:latin typeface="Arial Narrow" panose="020B0606020202030204" pitchFamily="34" charset="0"/>
                <a:ea typeface="ＭＳ Ｐゴシック" panose="020B0600070205080204" pitchFamily="34" charset="-128"/>
              </a:defRPr>
            </a:lvl3pPr>
            <a:lvl4pPr marL="1600200" indent="-228600">
              <a:defRPr sz="2400">
                <a:solidFill>
                  <a:schemeClr val="tx1"/>
                </a:solidFill>
                <a:latin typeface="Arial Narrow" panose="020B0606020202030204" pitchFamily="34" charset="0"/>
                <a:ea typeface="ＭＳ Ｐゴシック" panose="020B0600070205080204" pitchFamily="34" charset="-128"/>
              </a:defRPr>
            </a:lvl4pPr>
            <a:lvl5pPr marL="2057400" indent="-228600">
              <a:defRPr sz="24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ea typeface="ＭＳ Ｐゴシック" panose="020B0600070205080204" pitchFamily="34" charset="-128"/>
              </a:defRPr>
            </a:lvl9pPr>
          </a:lstStyle>
          <a:p>
            <a:endParaRPr lang="en-US" altLang="en-US"/>
          </a:p>
        </p:txBody>
      </p:sp>
      <p:pic>
        <p:nvPicPr>
          <p:cNvPr id="2" name="Picture 1">
            <a:extLst>
              <a:ext uri="{FF2B5EF4-FFF2-40B4-BE49-F238E27FC236}">
                <a16:creationId xmlns:a16="http://schemas.microsoft.com/office/drawing/2014/main" id="{4829B3D6-686F-56B6-DA4F-2B93DF670269}"/>
              </a:ext>
            </a:extLst>
          </p:cNvPr>
          <p:cNvPicPr>
            <a:picLocks noChangeAspect="1"/>
          </p:cNvPicPr>
          <p:nvPr/>
        </p:nvPicPr>
        <p:blipFill>
          <a:blip r:embed="rId4"/>
          <a:stretch>
            <a:fillRect/>
          </a:stretch>
        </p:blipFill>
        <p:spPr>
          <a:xfrm>
            <a:off x="1702510" y="417185"/>
            <a:ext cx="200025" cy="933450"/>
          </a:xfrm>
          <a:prstGeom prst="rect">
            <a:avLst/>
          </a:prstGeom>
        </p:spPr>
      </p:pic>
      <p:sp>
        <p:nvSpPr>
          <p:cNvPr id="3" name="TextBox 2">
            <a:extLst>
              <a:ext uri="{FF2B5EF4-FFF2-40B4-BE49-F238E27FC236}">
                <a16:creationId xmlns:a16="http://schemas.microsoft.com/office/drawing/2014/main" id="{418C5854-AA66-F9DF-34C0-B5AC91857D51}"/>
              </a:ext>
            </a:extLst>
          </p:cNvPr>
          <p:cNvSpPr txBox="1"/>
          <p:nvPr/>
        </p:nvSpPr>
        <p:spPr>
          <a:xfrm>
            <a:off x="1902535" y="581194"/>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Patient State Index </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C3DCDC12-76C0-BF8E-4EB3-786ED5584B4E}"/>
              </a:ext>
            </a:extLst>
          </p:cNvPr>
          <p:cNvSpPr txBox="1"/>
          <p:nvPr/>
        </p:nvSpPr>
        <p:spPr>
          <a:xfrm>
            <a:off x="6841153" y="566641"/>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(PSI) </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0A2BCAF-085D-179B-DF51-9CF91FB25133}"/>
              </a:ext>
            </a:extLst>
          </p:cNvPr>
          <p:cNvSpPr txBox="1"/>
          <p:nvPr/>
        </p:nvSpPr>
        <p:spPr>
          <a:xfrm>
            <a:off x="327093" y="1437293"/>
            <a:ext cx="4890044" cy="646331"/>
          </a:xfrm>
          <a:prstGeom prst="rect">
            <a:avLst/>
          </a:prstGeom>
          <a:noFill/>
        </p:spPr>
        <p:txBody>
          <a:bodyPr wrap="square" rtlCol="0">
            <a:spAutoFit/>
          </a:bodyPr>
          <a:lstStyle/>
          <a:p>
            <a:r>
              <a:rPr lang="en-US" dirty="0"/>
              <a:t>PSI is a processed EEG parameter that is related to the effect of anesthetic agents</a:t>
            </a:r>
            <a:endParaRPr lang="en-NZ" dirty="0"/>
          </a:p>
        </p:txBody>
      </p:sp>
      <p:sp>
        <p:nvSpPr>
          <p:cNvPr id="6" name="TextBox 5">
            <a:extLst>
              <a:ext uri="{FF2B5EF4-FFF2-40B4-BE49-F238E27FC236}">
                <a16:creationId xmlns:a16="http://schemas.microsoft.com/office/drawing/2014/main" id="{E4FB90C6-28FC-5CDA-6F2F-6DA794ED8A6B}"/>
              </a:ext>
            </a:extLst>
          </p:cNvPr>
          <p:cNvSpPr txBox="1"/>
          <p:nvPr/>
        </p:nvSpPr>
        <p:spPr>
          <a:xfrm>
            <a:off x="290582" y="5645745"/>
            <a:ext cx="5563993" cy="923330"/>
          </a:xfrm>
          <a:prstGeom prst="rect">
            <a:avLst/>
          </a:prstGeom>
          <a:noFill/>
        </p:spPr>
        <p:txBody>
          <a:bodyPr wrap="square" rtlCol="0">
            <a:spAutoFit/>
          </a:bodyPr>
          <a:lstStyle/>
          <a:p>
            <a:r>
              <a:rPr lang="en-US" dirty="0"/>
              <a:t>The PSI is displayed as a trend. Blue conveys a reading below the user configurable limit, yellow above and green within. The defaults are set at 25-50. </a:t>
            </a:r>
            <a:endParaRPr lang="en-NZ" dirty="0"/>
          </a:p>
        </p:txBody>
      </p:sp>
      <p:pic>
        <p:nvPicPr>
          <p:cNvPr id="7" name="Graphic 6" descr="Caret Right with solid fill">
            <a:extLst>
              <a:ext uri="{FF2B5EF4-FFF2-40B4-BE49-F238E27FC236}">
                <a16:creationId xmlns:a16="http://schemas.microsoft.com/office/drawing/2014/main" id="{E8BDB029-94BF-41C3-D3A4-B87CE49280C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165840" y="5353235"/>
            <a:ext cx="914400" cy="594022"/>
          </a:xfrm>
          <a:prstGeom prst="rect">
            <a:avLst/>
          </a:prstGeom>
        </p:spPr>
      </p:pic>
      <p:sp>
        <p:nvSpPr>
          <p:cNvPr id="9" name="Oval 8">
            <a:extLst>
              <a:ext uri="{FF2B5EF4-FFF2-40B4-BE49-F238E27FC236}">
                <a16:creationId xmlns:a16="http://schemas.microsoft.com/office/drawing/2014/main" id="{15D96023-AD9F-914D-2C70-D23C6391C2FA}"/>
              </a:ext>
            </a:extLst>
          </p:cNvPr>
          <p:cNvSpPr/>
          <p:nvPr/>
        </p:nvSpPr>
        <p:spPr>
          <a:xfrm>
            <a:off x="4523362" y="3090865"/>
            <a:ext cx="1652014" cy="1736725"/>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cxnSp>
        <p:nvCxnSpPr>
          <p:cNvPr id="11" name="Straight Arrow Connector 10">
            <a:extLst>
              <a:ext uri="{FF2B5EF4-FFF2-40B4-BE49-F238E27FC236}">
                <a16:creationId xmlns:a16="http://schemas.microsoft.com/office/drawing/2014/main" id="{B130D759-BBB7-100F-831A-E50B7803ADDF}"/>
              </a:ext>
            </a:extLst>
          </p:cNvPr>
          <p:cNvCxnSpPr/>
          <p:nvPr/>
        </p:nvCxnSpPr>
        <p:spPr>
          <a:xfrm>
            <a:off x="3472774" y="2083624"/>
            <a:ext cx="1215958" cy="1243236"/>
          </a:xfrm>
          <a:prstGeom prst="straightConnector1">
            <a:avLst/>
          </a:prstGeom>
          <a:ln w="25400">
            <a:solidFill>
              <a:srgbClr val="FF33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advTm="142293"/>
    </mc:Choice>
    <mc:Fallback xmlns="">
      <p:transition spd="slow" advTm="1422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50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125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2750"/>
                            </p:stCondLst>
                            <p:childTnLst>
                              <p:par>
                                <p:cTn id="11" presetID="22" presetClass="entr" presetSubtype="1" fill="hold" nodeType="afterEffect">
                                  <p:stCondLst>
                                    <p:cond delay="4000"/>
                                  </p:stCondLst>
                                  <p:childTnLst>
                                    <p:set>
                                      <p:cBhvr>
                                        <p:cTn id="12" dur="1" fill="hold">
                                          <p:stCondLst>
                                            <p:cond delay="0"/>
                                          </p:stCondLst>
                                        </p:cTn>
                                        <p:tgtEl>
                                          <p:spTgt spid="11"/>
                                        </p:tgtEl>
                                        <p:attrNameLst>
                                          <p:attrName>style.visibility</p:attrName>
                                        </p:attrNameLst>
                                      </p:cBhvr>
                                      <p:to>
                                        <p:strVal val="visible"/>
                                      </p:to>
                                    </p:set>
                                    <p:animEffect transition="in" filter="wipe(up)">
                                      <p:cBhvr>
                                        <p:cTn id="13" dur="500"/>
                                        <p:tgtEl>
                                          <p:spTgt spid="11"/>
                                        </p:tgtEl>
                                      </p:cBhvr>
                                    </p:animEffect>
                                  </p:childTnLst>
                                </p:cTn>
                              </p:par>
                            </p:childTnLst>
                          </p:cTn>
                        </p:par>
                        <p:par>
                          <p:cTn id="14" fill="hold">
                            <p:stCondLst>
                              <p:cond delay="7250"/>
                            </p:stCondLst>
                            <p:childTnLst>
                              <p:par>
                                <p:cTn id="15" presetID="22" presetClass="entr" presetSubtype="1" fill="hold" grpId="0" nodeType="afterEffect">
                                  <p:stCondLst>
                                    <p:cond delay="250"/>
                                  </p:stCondLst>
                                  <p:childTnLst>
                                    <p:set>
                                      <p:cBhvr>
                                        <p:cTn id="16" dur="1" fill="hold">
                                          <p:stCondLst>
                                            <p:cond delay="0"/>
                                          </p:stCondLst>
                                        </p:cTn>
                                        <p:tgtEl>
                                          <p:spTgt spid="9"/>
                                        </p:tgtEl>
                                        <p:attrNameLst>
                                          <p:attrName>style.visibility</p:attrName>
                                        </p:attrNameLst>
                                      </p:cBhvr>
                                      <p:to>
                                        <p:strVal val="visible"/>
                                      </p:to>
                                    </p:set>
                                    <p:animEffect transition="in" filter="wipe(up)">
                                      <p:cBhvr>
                                        <p:cTn id="17" dur="500"/>
                                        <p:tgtEl>
                                          <p:spTgt spid="9"/>
                                        </p:tgtEl>
                                      </p:cBhvr>
                                    </p:animEffect>
                                  </p:childTnLst>
                                </p:cTn>
                              </p:par>
                            </p:childTnLst>
                          </p:cTn>
                        </p:par>
                        <p:par>
                          <p:cTn id="18" fill="hold">
                            <p:stCondLst>
                              <p:cond delay="8000"/>
                            </p:stCondLst>
                            <p:childTnLst>
                              <p:par>
                                <p:cTn id="19" presetID="1" presetClass="entr" presetSubtype="0" fill="hold" grpId="0" nodeType="afterEffect">
                                  <p:stCondLst>
                                    <p:cond delay="2500"/>
                                  </p:stCondLst>
                                  <p:childTnLst>
                                    <p:set>
                                      <p:cBhvr>
                                        <p:cTn id="20" dur="1" fill="hold">
                                          <p:stCondLst>
                                            <p:cond delay="0"/>
                                          </p:stCondLst>
                                        </p:cTn>
                                        <p:tgtEl>
                                          <p:spTgt spid="24579"/>
                                        </p:tgtEl>
                                        <p:attrNameLst>
                                          <p:attrName>style.visibility</p:attrName>
                                        </p:attrNameLst>
                                      </p:cBhvr>
                                      <p:to>
                                        <p:strVal val="visible"/>
                                      </p:to>
                                    </p:set>
                                  </p:childTnLst>
                                </p:cTn>
                              </p:par>
                              <p:par>
                                <p:cTn id="21" presetID="1" presetClass="entr" presetSubtype="0" fill="hold" grpId="0" nodeType="withEffect">
                                  <p:stCondLst>
                                    <p:cond delay="2500"/>
                                  </p:stCondLst>
                                  <p:childTnLst>
                                    <p:set>
                                      <p:cBhvr>
                                        <p:cTn id="22" dur="1" fill="hold">
                                          <p:stCondLst>
                                            <p:cond delay="0"/>
                                          </p:stCondLst>
                                        </p:cTn>
                                        <p:tgtEl>
                                          <p:spTgt spid="24581"/>
                                        </p:tgtEl>
                                        <p:attrNameLst>
                                          <p:attrName>style.visibility</p:attrName>
                                        </p:attrNameLst>
                                      </p:cBhvr>
                                      <p:to>
                                        <p:strVal val="visible"/>
                                      </p:to>
                                    </p:set>
                                  </p:childTnLst>
                                </p:cTn>
                              </p:par>
                              <p:par>
                                <p:cTn id="23" presetID="1" presetClass="entr" presetSubtype="0" fill="hold" grpId="0" nodeType="withEffect">
                                  <p:stCondLst>
                                    <p:cond delay="2500"/>
                                  </p:stCondLst>
                                  <p:childTnLst>
                                    <p:set>
                                      <p:cBhvr>
                                        <p:cTn id="24" dur="1" fill="hold">
                                          <p:stCondLst>
                                            <p:cond delay="0"/>
                                          </p:stCondLst>
                                        </p:cTn>
                                        <p:tgtEl>
                                          <p:spTgt spid="24584"/>
                                        </p:tgtEl>
                                        <p:attrNameLst>
                                          <p:attrName>style.visibility</p:attrName>
                                        </p:attrNameLst>
                                      </p:cBhvr>
                                      <p:to>
                                        <p:strVal val="visible"/>
                                      </p:to>
                                    </p:set>
                                  </p:childTnLst>
                                </p:cTn>
                              </p:par>
                            </p:childTnLst>
                          </p:cTn>
                        </p:par>
                        <p:par>
                          <p:cTn id="25" fill="hold">
                            <p:stCondLst>
                              <p:cond delay="10500"/>
                            </p:stCondLst>
                            <p:childTnLst>
                              <p:par>
                                <p:cTn id="26" presetID="22" presetClass="entr" presetSubtype="8" fill="hold" grpId="0" nodeType="afterEffect">
                                  <p:stCondLst>
                                    <p:cond delay="0"/>
                                  </p:stCondLst>
                                  <p:childTnLst>
                                    <p:set>
                                      <p:cBhvr>
                                        <p:cTn id="27" dur="1" fill="hold">
                                          <p:stCondLst>
                                            <p:cond delay="0"/>
                                          </p:stCondLst>
                                        </p:cTn>
                                        <p:tgtEl>
                                          <p:spTgt spid="24589"/>
                                        </p:tgtEl>
                                        <p:attrNameLst>
                                          <p:attrName>style.visibility</p:attrName>
                                        </p:attrNameLst>
                                      </p:cBhvr>
                                      <p:to>
                                        <p:strVal val="visible"/>
                                      </p:to>
                                    </p:set>
                                    <p:animEffect transition="in" filter="wipe(left)">
                                      <p:cBhvr>
                                        <p:cTn id="28" dur="750"/>
                                        <p:tgtEl>
                                          <p:spTgt spid="24589"/>
                                        </p:tgtEl>
                                      </p:cBhvr>
                                    </p:animEffect>
                                  </p:childTnLst>
                                </p:cTn>
                              </p:par>
                            </p:childTnLst>
                          </p:cTn>
                        </p:par>
                        <p:par>
                          <p:cTn id="29" fill="hold">
                            <p:stCondLst>
                              <p:cond delay="11250"/>
                            </p:stCondLst>
                            <p:childTnLst>
                              <p:par>
                                <p:cTn id="30" presetID="1" presetClass="entr" presetSubtype="0" fill="hold" grpId="0" nodeType="afterEffect">
                                  <p:stCondLst>
                                    <p:cond delay="500"/>
                                  </p:stCondLst>
                                  <p:childTnLst>
                                    <p:set>
                                      <p:cBhvr>
                                        <p:cTn id="31" dur="1" fill="hold">
                                          <p:stCondLst>
                                            <p:cond delay="0"/>
                                          </p:stCondLst>
                                        </p:cTn>
                                        <p:tgtEl>
                                          <p:spTgt spid="537613"/>
                                        </p:tgtEl>
                                        <p:attrNameLst>
                                          <p:attrName>style.visibility</p:attrName>
                                        </p:attrNameLst>
                                      </p:cBhvr>
                                      <p:to>
                                        <p:strVal val="visible"/>
                                      </p:to>
                                    </p:set>
                                  </p:childTnLst>
                                </p:cTn>
                              </p:par>
                            </p:childTnLst>
                          </p:cTn>
                        </p:par>
                        <p:par>
                          <p:cTn id="32" fill="hold">
                            <p:stCondLst>
                              <p:cond delay="11750"/>
                            </p:stCondLst>
                            <p:childTnLst>
                              <p:par>
                                <p:cTn id="33" presetID="1" presetClass="entr" presetSubtype="0" fill="hold" grpId="0" nodeType="afterEffect">
                                  <p:stCondLst>
                                    <p:cond delay="1250"/>
                                  </p:stCondLst>
                                  <p:childTnLst>
                                    <p:set>
                                      <p:cBhvr>
                                        <p:cTn id="34" dur="1" fill="hold">
                                          <p:stCondLst>
                                            <p:cond delay="0"/>
                                          </p:stCondLst>
                                        </p:cTn>
                                        <p:tgtEl>
                                          <p:spTgt spid="24580"/>
                                        </p:tgtEl>
                                        <p:attrNameLst>
                                          <p:attrName>style.visibility</p:attrName>
                                        </p:attrNameLst>
                                      </p:cBhvr>
                                      <p:to>
                                        <p:strVal val="visible"/>
                                      </p:to>
                                    </p:set>
                                  </p:childTnLst>
                                </p:cTn>
                              </p:par>
                              <p:par>
                                <p:cTn id="35" presetID="1" presetClass="entr" presetSubtype="0" fill="hold" grpId="0" nodeType="withEffect">
                                  <p:stCondLst>
                                    <p:cond delay="1250"/>
                                  </p:stCondLst>
                                  <p:childTnLst>
                                    <p:set>
                                      <p:cBhvr>
                                        <p:cTn id="36" dur="1" fill="hold">
                                          <p:stCondLst>
                                            <p:cond delay="0"/>
                                          </p:stCondLst>
                                        </p:cTn>
                                        <p:tgtEl>
                                          <p:spTgt spid="24582"/>
                                        </p:tgtEl>
                                        <p:attrNameLst>
                                          <p:attrName>style.visibility</p:attrName>
                                        </p:attrNameLst>
                                      </p:cBhvr>
                                      <p:to>
                                        <p:strVal val="visible"/>
                                      </p:to>
                                    </p:set>
                                  </p:childTnLst>
                                </p:cTn>
                              </p:par>
                              <p:par>
                                <p:cTn id="37" presetID="1" presetClass="entr" presetSubtype="0" fill="hold" grpId="0" nodeType="withEffect">
                                  <p:stCondLst>
                                    <p:cond delay="1250"/>
                                  </p:stCondLst>
                                  <p:childTnLst>
                                    <p:set>
                                      <p:cBhvr>
                                        <p:cTn id="38" dur="1" fill="hold">
                                          <p:stCondLst>
                                            <p:cond delay="0"/>
                                          </p:stCondLst>
                                        </p:cTn>
                                        <p:tgtEl>
                                          <p:spTgt spid="24583"/>
                                        </p:tgtEl>
                                        <p:attrNameLst>
                                          <p:attrName>style.visibility</p:attrName>
                                        </p:attrNameLst>
                                      </p:cBhvr>
                                      <p:to>
                                        <p:strVal val="visible"/>
                                      </p:to>
                                    </p:set>
                                  </p:childTnLst>
                                </p:cTn>
                              </p:par>
                            </p:childTnLst>
                          </p:cTn>
                        </p:par>
                        <p:par>
                          <p:cTn id="39" fill="hold">
                            <p:stCondLst>
                              <p:cond delay="13000"/>
                            </p:stCondLst>
                            <p:childTnLst>
                              <p:par>
                                <p:cTn id="40" presetID="22" presetClass="entr" presetSubtype="8" fill="hold" grpId="0" nodeType="afterEffect">
                                  <p:stCondLst>
                                    <p:cond delay="1000"/>
                                  </p:stCondLst>
                                  <p:childTnLst>
                                    <p:set>
                                      <p:cBhvr>
                                        <p:cTn id="41" dur="1" fill="hold">
                                          <p:stCondLst>
                                            <p:cond delay="0"/>
                                          </p:stCondLst>
                                        </p:cTn>
                                        <p:tgtEl>
                                          <p:spTgt spid="24586"/>
                                        </p:tgtEl>
                                        <p:attrNameLst>
                                          <p:attrName>style.visibility</p:attrName>
                                        </p:attrNameLst>
                                      </p:cBhvr>
                                      <p:to>
                                        <p:strVal val="visible"/>
                                      </p:to>
                                    </p:set>
                                    <p:animEffect transition="in" filter="wipe(left)">
                                      <p:cBhvr>
                                        <p:cTn id="42" dur="750"/>
                                        <p:tgtEl>
                                          <p:spTgt spid="24586"/>
                                        </p:tgtEl>
                                      </p:cBhvr>
                                    </p:animEffect>
                                  </p:childTnLst>
                                </p:cTn>
                              </p:par>
                            </p:childTnLst>
                          </p:cTn>
                        </p:par>
                        <p:par>
                          <p:cTn id="43" fill="hold">
                            <p:stCondLst>
                              <p:cond delay="14750"/>
                            </p:stCondLst>
                            <p:childTnLst>
                              <p:par>
                                <p:cTn id="44" presetID="1" presetClass="entr" presetSubtype="0" fill="hold" grpId="0" nodeType="afterEffect">
                                  <p:stCondLst>
                                    <p:cond delay="500"/>
                                  </p:stCondLst>
                                  <p:childTnLst>
                                    <p:set>
                                      <p:cBhvr>
                                        <p:cTn id="45" dur="1" fill="hold">
                                          <p:stCondLst>
                                            <p:cond delay="0"/>
                                          </p:stCondLst>
                                        </p:cTn>
                                        <p:tgtEl>
                                          <p:spTgt spid="537611"/>
                                        </p:tgtEl>
                                        <p:attrNameLst>
                                          <p:attrName>style.visibility</p:attrName>
                                        </p:attrNameLst>
                                      </p:cBhvr>
                                      <p:to>
                                        <p:strVal val="visible"/>
                                      </p:to>
                                    </p:set>
                                  </p:childTnLst>
                                </p:cTn>
                              </p:par>
                            </p:childTnLst>
                          </p:cTn>
                        </p:par>
                        <p:par>
                          <p:cTn id="46" fill="hold">
                            <p:stCondLst>
                              <p:cond delay="15250"/>
                            </p:stCondLst>
                            <p:childTnLst>
                              <p:par>
                                <p:cTn id="47" presetID="1" presetClass="entr" presetSubtype="0" fill="hold" grpId="0" nodeType="afterEffect">
                                  <p:stCondLst>
                                    <p:cond delay="1250"/>
                                  </p:stCondLst>
                                  <p:childTnLst>
                                    <p:set>
                                      <p:cBhvr>
                                        <p:cTn id="48" dur="1" fill="hold">
                                          <p:stCondLst>
                                            <p:cond delay="0"/>
                                          </p:stCondLst>
                                        </p:cTn>
                                        <p:tgtEl>
                                          <p:spTgt spid="24578"/>
                                        </p:tgtEl>
                                        <p:attrNameLst>
                                          <p:attrName>style.visibility</p:attrName>
                                        </p:attrNameLst>
                                      </p:cBhvr>
                                      <p:to>
                                        <p:strVal val="visible"/>
                                      </p:to>
                                    </p:set>
                                  </p:childTnLst>
                                </p:cTn>
                              </p:par>
                              <p:par>
                                <p:cTn id="49" presetID="1" presetClass="entr" presetSubtype="0" fill="hold" grpId="0" nodeType="withEffect">
                                  <p:stCondLst>
                                    <p:cond delay="1250"/>
                                  </p:stCondLst>
                                  <p:childTnLst>
                                    <p:set>
                                      <p:cBhvr>
                                        <p:cTn id="50" dur="1" fill="hold">
                                          <p:stCondLst>
                                            <p:cond delay="0"/>
                                          </p:stCondLst>
                                        </p:cTn>
                                        <p:tgtEl>
                                          <p:spTgt spid="24595"/>
                                        </p:tgtEl>
                                        <p:attrNameLst>
                                          <p:attrName>style.visibility</p:attrName>
                                        </p:attrNameLst>
                                      </p:cBhvr>
                                      <p:to>
                                        <p:strVal val="visible"/>
                                      </p:to>
                                    </p:set>
                                  </p:childTnLst>
                                </p:cTn>
                              </p:par>
                              <p:par>
                                <p:cTn id="51" presetID="1" presetClass="entr" presetSubtype="0" fill="hold" grpId="0" nodeType="withEffect">
                                  <p:stCondLst>
                                    <p:cond delay="1250"/>
                                  </p:stCondLst>
                                  <p:childTnLst>
                                    <p:set>
                                      <p:cBhvr>
                                        <p:cTn id="52" dur="1" fill="hold">
                                          <p:stCondLst>
                                            <p:cond delay="0"/>
                                          </p:stCondLst>
                                        </p:cTn>
                                        <p:tgtEl>
                                          <p:spTgt spid="24596"/>
                                        </p:tgtEl>
                                        <p:attrNameLst>
                                          <p:attrName>style.visibility</p:attrName>
                                        </p:attrNameLst>
                                      </p:cBhvr>
                                      <p:to>
                                        <p:strVal val="visible"/>
                                      </p:to>
                                    </p:set>
                                  </p:childTnLst>
                                </p:cTn>
                              </p:par>
                            </p:childTnLst>
                          </p:cTn>
                        </p:par>
                        <p:par>
                          <p:cTn id="53" fill="hold">
                            <p:stCondLst>
                              <p:cond delay="16500"/>
                            </p:stCondLst>
                            <p:childTnLst>
                              <p:par>
                                <p:cTn id="54" presetID="22" presetClass="entr" presetSubtype="8" fill="hold" grpId="0" nodeType="afterEffect">
                                  <p:stCondLst>
                                    <p:cond delay="1000"/>
                                  </p:stCondLst>
                                  <p:childTnLst>
                                    <p:set>
                                      <p:cBhvr>
                                        <p:cTn id="55" dur="1" fill="hold">
                                          <p:stCondLst>
                                            <p:cond delay="0"/>
                                          </p:stCondLst>
                                        </p:cTn>
                                        <p:tgtEl>
                                          <p:spTgt spid="24593"/>
                                        </p:tgtEl>
                                        <p:attrNameLst>
                                          <p:attrName>style.visibility</p:attrName>
                                        </p:attrNameLst>
                                      </p:cBhvr>
                                      <p:to>
                                        <p:strVal val="visible"/>
                                      </p:to>
                                    </p:set>
                                    <p:animEffect transition="in" filter="wipe(left)">
                                      <p:cBhvr>
                                        <p:cTn id="56" dur="750"/>
                                        <p:tgtEl>
                                          <p:spTgt spid="24593"/>
                                        </p:tgtEl>
                                      </p:cBhvr>
                                    </p:animEffect>
                                  </p:childTnLst>
                                </p:cTn>
                              </p:par>
                            </p:childTnLst>
                          </p:cTn>
                        </p:par>
                        <p:par>
                          <p:cTn id="57" fill="hold">
                            <p:stCondLst>
                              <p:cond delay="18250"/>
                            </p:stCondLst>
                            <p:childTnLst>
                              <p:par>
                                <p:cTn id="58" presetID="1" presetClass="entr" presetSubtype="0" fill="hold" grpId="0" nodeType="afterEffect">
                                  <p:stCondLst>
                                    <p:cond delay="500"/>
                                  </p:stCondLst>
                                  <p:childTnLst>
                                    <p:set>
                                      <p:cBhvr>
                                        <p:cTn id="59" dur="1" fill="hold">
                                          <p:stCondLst>
                                            <p:cond delay="0"/>
                                          </p:stCondLst>
                                        </p:cTn>
                                        <p:tgtEl>
                                          <p:spTgt spid="537614"/>
                                        </p:tgtEl>
                                        <p:attrNameLst>
                                          <p:attrName>style.visibility</p:attrName>
                                        </p:attrNameLst>
                                      </p:cBhvr>
                                      <p:to>
                                        <p:strVal val="visible"/>
                                      </p:to>
                                    </p:set>
                                  </p:childTnLst>
                                </p:cTn>
                              </p:par>
                            </p:childTnLst>
                          </p:cTn>
                        </p:par>
                        <p:par>
                          <p:cTn id="60" fill="hold">
                            <p:stCondLst>
                              <p:cond delay="18750"/>
                            </p:stCondLst>
                            <p:childTnLst>
                              <p:par>
                                <p:cTn id="61" presetID="1" presetClass="entr" presetSubtype="0" fill="hold" grpId="0" nodeType="afterEffect">
                                  <p:stCondLst>
                                    <p:cond delay="1250"/>
                                  </p:stCondLst>
                                  <p:childTnLst>
                                    <p:set>
                                      <p:cBhvr>
                                        <p:cTn id="62" dur="1" fill="hold">
                                          <p:stCondLst>
                                            <p:cond delay="0"/>
                                          </p:stCondLst>
                                        </p:cTn>
                                        <p:tgtEl>
                                          <p:spTgt spid="24591"/>
                                        </p:tgtEl>
                                        <p:attrNameLst>
                                          <p:attrName>style.visibility</p:attrName>
                                        </p:attrNameLst>
                                      </p:cBhvr>
                                      <p:to>
                                        <p:strVal val="visible"/>
                                      </p:to>
                                    </p:set>
                                  </p:childTnLst>
                                </p:cTn>
                              </p:par>
                            </p:childTnLst>
                          </p:cTn>
                        </p:par>
                        <p:par>
                          <p:cTn id="63" fill="hold">
                            <p:stCondLst>
                              <p:cond delay="20000"/>
                            </p:stCondLst>
                            <p:childTnLst>
                              <p:par>
                                <p:cTn id="64" presetID="22" presetClass="entr" presetSubtype="8" fill="hold" grpId="0" nodeType="afterEffect">
                                  <p:stCondLst>
                                    <p:cond delay="1000"/>
                                  </p:stCondLst>
                                  <p:childTnLst>
                                    <p:set>
                                      <p:cBhvr>
                                        <p:cTn id="65" dur="1" fill="hold">
                                          <p:stCondLst>
                                            <p:cond delay="0"/>
                                          </p:stCondLst>
                                        </p:cTn>
                                        <p:tgtEl>
                                          <p:spTgt spid="24590"/>
                                        </p:tgtEl>
                                        <p:attrNameLst>
                                          <p:attrName>style.visibility</p:attrName>
                                        </p:attrNameLst>
                                      </p:cBhvr>
                                      <p:to>
                                        <p:strVal val="visible"/>
                                      </p:to>
                                    </p:set>
                                    <p:animEffect transition="in" filter="wipe(left)">
                                      <p:cBhvr>
                                        <p:cTn id="66" dur="750"/>
                                        <p:tgtEl>
                                          <p:spTgt spid="24590"/>
                                        </p:tgtEl>
                                      </p:cBhvr>
                                    </p:animEffect>
                                  </p:childTnLst>
                                </p:cTn>
                              </p:par>
                            </p:childTnLst>
                          </p:cTn>
                        </p:par>
                        <p:par>
                          <p:cTn id="67" fill="hold">
                            <p:stCondLst>
                              <p:cond delay="21750"/>
                            </p:stCondLst>
                            <p:childTnLst>
                              <p:par>
                                <p:cTn id="68" presetID="1" presetClass="entr" presetSubtype="0" fill="hold" grpId="0" nodeType="afterEffect">
                                  <p:stCondLst>
                                    <p:cond delay="500"/>
                                  </p:stCondLst>
                                  <p:childTnLst>
                                    <p:set>
                                      <p:cBhvr>
                                        <p:cTn id="69" dur="1" fill="hold">
                                          <p:stCondLst>
                                            <p:cond delay="9"/>
                                          </p:stCondLst>
                                        </p:cTn>
                                        <p:tgtEl>
                                          <p:spTgt spid="24594"/>
                                        </p:tgtEl>
                                        <p:attrNameLst>
                                          <p:attrName>style.visibility</p:attrName>
                                        </p:attrNameLst>
                                      </p:cBhvr>
                                      <p:to>
                                        <p:strVal val="visible"/>
                                      </p:to>
                                    </p:set>
                                  </p:childTnLst>
                                </p:cTn>
                              </p:par>
                            </p:childTnLst>
                          </p:cTn>
                        </p:par>
                        <p:par>
                          <p:cTn id="70" fill="hold">
                            <p:stCondLst>
                              <p:cond delay="22260"/>
                            </p:stCondLst>
                            <p:childTnLst>
                              <p:par>
                                <p:cTn id="71" presetID="1" presetClass="entr" presetSubtype="0" fill="hold" grpId="0" nodeType="afterEffect">
                                  <p:stCondLst>
                                    <p:cond delay="1250"/>
                                  </p:stCondLst>
                                  <p:childTnLst>
                                    <p:set>
                                      <p:cBhvr>
                                        <p:cTn id="72" dur="1" fill="hold">
                                          <p:stCondLst>
                                            <p:cond delay="0"/>
                                          </p:stCondLst>
                                        </p:cTn>
                                        <p:tgtEl>
                                          <p:spTgt spid="6"/>
                                        </p:tgtEl>
                                        <p:attrNameLst>
                                          <p:attrName>style.visibility</p:attrName>
                                        </p:attrNameLst>
                                      </p:cBhvr>
                                      <p:to>
                                        <p:strVal val="visible"/>
                                      </p:to>
                                    </p:set>
                                  </p:childTnLst>
                                </p:cTn>
                              </p:par>
                            </p:childTnLst>
                          </p:cTn>
                        </p:par>
                        <p:par>
                          <p:cTn id="73" fill="hold">
                            <p:stCondLst>
                              <p:cond delay="23510"/>
                            </p:stCondLst>
                            <p:childTnLst>
                              <p:par>
                                <p:cTn id="74" presetID="1" presetClass="entr" presetSubtype="0" fill="hold" nodeType="afterEffect">
                                  <p:stCondLst>
                                    <p:cond delay="2000"/>
                                  </p:stCondLst>
                                  <p:childTnLst>
                                    <p:set>
                                      <p:cBhvr>
                                        <p:cTn id="75" dur="1" fill="hold">
                                          <p:stCondLst>
                                            <p:cond delay="499"/>
                                          </p:stCondLst>
                                        </p:cTn>
                                        <p:tgtEl>
                                          <p:spTgt spid="7"/>
                                        </p:tgtEl>
                                        <p:attrNameLst>
                                          <p:attrName>style.visibility</p:attrName>
                                        </p:attrNameLst>
                                      </p:cBhvr>
                                      <p:to>
                                        <p:strVal val="visible"/>
                                      </p:to>
                                    </p:set>
                                  </p:childTnLst>
                                </p:cTn>
                              </p:par>
                            </p:childTnLst>
                          </p:cTn>
                        </p:par>
                        <p:par>
                          <p:cTn id="76" fill="hold">
                            <p:stCondLst>
                              <p:cond delay="26010"/>
                            </p:stCondLst>
                            <p:childTnLst>
                              <p:par>
                                <p:cTn id="77" presetID="26" presetClass="emph" presetSubtype="0" fill="hold" nodeType="afterEffect">
                                  <p:stCondLst>
                                    <p:cond delay="250"/>
                                  </p:stCondLst>
                                  <p:childTnLst>
                                    <p:animEffect transition="out" filter="fade">
                                      <p:cBhvr>
                                        <p:cTn id="78" dur="500" tmFilter="0, 0; .2, .5; .8, .5; 1, 0"/>
                                        <p:tgtEl>
                                          <p:spTgt spid="7"/>
                                        </p:tgtEl>
                                      </p:cBhvr>
                                    </p:animEffect>
                                    <p:animScale>
                                      <p:cBhvr>
                                        <p:cTn id="79"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nimBg="1"/>
      <p:bldP spid="24579" grpId="0" animBg="1"/>
      <p:bldP spid="24580" grpId="0" animBg="1"/>
      <p:bldP spid="24581" grpId="0"/>
      <p:bldP spid="24582" grpId="0"/>
      <p:bldP spid="24583" grpId="0"/>
      <p:bldP spid="24584" grpId="0"/>
      <p:bldP spid="537611" grpId="0"/>
      <p:bldP spid="24586" grpId="0" animBg="1"/>
      <p:bldP spid="537613" grpId="0"/>
      <p:bldP spid="537614" grpId="0"/>
      <p:bldP spid="24589" grpId="0" animBg="1"/>
      <p:bldP spid="24590" grpId="0" animBg="1"/>
      <p:bldP spid="24591" grpId="0" animBg="1"/>
      <p:bldP spid="24593" grpId="0" animBg="1"/>
      <p:bldP spid="24594" grpId="0"/>
      <p:bldP spid="24595" grpId="0"/>
      <p:bldP spid="24596" grpId="0"/>
      <p:bldP spid="4" grpId="0"/>
      <p:bldP spid="5" grpId="0"/>
      <p:bldP spid="6" grpId="0"/>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BA2024-1C14-ED4C-A032-026F80E2D893}"/>
              </a:ext>
            </a:extLst>
          </p:cNvPr>
          <p:cNvPicPr>
            <a:picLocks noChangeAspect="1"/>
          </p:cNvPicPr>
          <p:nvPr/>
        </p:nvPicPr>
        <p:blipFill>
          <a:blip r:embed="rId2"/>
          <a:stretch>
            <a:fillRect/>
          </a:stretch>
        </p:blipFill>
        <p:spPr>
          <a:xfrm>
            <a:off x="1761467" y="739102"/>
            <a:ext cx="200025" cy="933450"/>
          </a:xfrm>
          <a:prstGeom prst="rect">
            <a:avLst/>
          </a:prstGeom>
        </p:spPr>
      </p:pic>
      <p:pic>
        <p:nvPicPr>
          <p:cNvPr id="6" name="Picture 5">
            <a:extLst>
              <a:ext uri="{FF2B5EF4-FFF2-40B4-BE49-F238E27FC236}">
                <a16:creationId xmlns:a16="http://schemas.microsoft.com/office/drawing/2014/main" id="{B76065EF-1FC9-6F4A-98C5-255A02F9BD63}"/>
              </a:ext>
            </a:extLst>
          </p:cNvPr>
          <p:cNvPicPr>
            <a:picLocks noChangeAspect="1"/>
          </p:cNvPicPr>
          <p:nvPr/>
        </p:nvPicPr>
        <p:blipFill>
          <a:blip r:embed="rId3"/>
          <a:stretch>
            <a:fillRect/>
          </a:stretch>
        </p:blipFill>
        <p:spPr>
          <a:xfrm>
            <a:off x="434249" y="1754557"/>
            <a:ext cx="4533900" cy="3914775"/>
          </a:xfrm>
          <a:prstGeom prst="rect">
            <a:avLst/>
          </a:prstGeom>
        </p:spPr>
      </p:pic>
      <p:sp>
        <p:nvSpPr>
          <p:cNvPr id="8" name="TextBox 7">
            <a:extLst>
              <a:ext uri="{FF2B5EF4-FFF2-40B4-BE49-F238E27FC236}">
                <a16:creationId xmlns:a16="http://schemas.microsoft.com/office/drawing/2014/main" id="{8395D46D-35D3-D2E2-6DBC-5CD912B1B795}"/>
              </a:ext>
            </a:extLst>
          </p:cNvPr>
          <p:cNvSpPr txBox="1"/>
          <p:nvPr/>
        </p:nvSpPr>
        <p:spPr>
          <a:xfrm>
            <a:off x="1961492" y="821107"/>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Next Generation </a:t>
            </a:r>
            <a:r>
              <a:rPr lang="en-US" sz="4400" dirty="0" err="1">
                <a:solidFill>
                  <a:schemeClr val="tx1">
                    <a:lumMod val="65000"/>
                    <a:lumOff val="35000"/>
                  </a:schemeClr>
                </a:solidFill>
                <a:latin typeface="Calibri" panose="020F0502020204030204" pitchFamily="34" charset="0"/>
                <a:cs typeface="Calibri" panose="020F0502020204030204" pitchFamily="34" charset="0"/>
              </a:rPr>
              <a:t>SedLine</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AC2C075A-2961-1AEE-1195-C8EBD53ABDE2}"/>
              </a:ext>
            </a:extLst>
          </p:cNvPr>
          <p:cNvSpPr txBox="1"/>
          <p:nvPr/>
        </p:nvSpPr>
        <p:spPr>
          <a:xfrm>
            <a:off x="4553340" y="2793576"/>
            <a:ext cx="6998848" cy="2031325"/>
          </a:xfrm>
          <a:prstGeom prst="rect">
            <a:avLst/>
          </a:prstGeom>
          <a:noFill/>
        </p:spPr>
        <p:txBody>
          <a:bodyPr wrap="square" rtlCol="0">
            <a:spAutoFit/>
          </a:bodyPr>
          <a:lstStyle/>
          <a:p>
            <a:pPr marL="285750" indent="-285750">
              <a:buFont typeface="Arial" panose="020B0604020202020204" pitchFamily="34" charset="0"/>
              <a:buChar char="•"/>
            </a:pPr>
            <a:r>
              <a:rPr lang="en-US" dirty="0"/>
              <a:t>This presentation is an introduction to </a:t>
            </a:r>
            <a:r>
              <a:rPr lang="en-US" dirty="0" err="1"/>
              <a:t>SedLine</a:t>
            </a:r>
            <a:endParaRPr lang="en-US" dirty="0"/>
          </a:p>
          <a:p>
            <a:pPr marL="285750" indent="-285750">
              <a:buFont typeface="Arial" panose="020B0604020202020204" pitchFamily="34" charset="0"/>
              <a:buChar char="•"/>
            </a:pPr>
            <a:r>
              <a:rPr lang="en-US" dirty="0"/>
              <a:t>The objective is to reinforce knowledge following in-service training</a:t>
            </a:r>
          </a:p>
          <a:p>
            <a:pPr marL="285750" indent="-285750">
              <a:buFont typeface="Arial" panose="020B0604020202020204" pitchFamily="34" charset="0"/>
              <a:buChar char="•"/>
            </a:pPr>
            <a:r>
              <a:rPr lang="en-US" dirty="0"/>
              <a:t>It has been automated &amp; annotated to allow self directed learning</a:t>
            </a:r>
          </a:p>
          <a:p>
            <a:pPr marL="285750" indent="-285750">
              <a:buFont typeface="Arial" panose="020B0604020202020204" pitchFamily="34" charset="0"/>
              <a:buChar char="•"/>
            </a:pPr>
            <a:r>
              <a:rPr lang="en-US" dirty="0"/>
              <a:t>Use the &gt; key to move to the next slide</a:t>
            </a:r>
          </a:p>
          <a:p>
            <a:pPr marL="285750" indent="-285750">
              <a:buFont typeface="Arial" panose="020B0604020202020204" pitchFamily="34" charset="0"/>
              <a:buChar char="•"/>
            </a:pPr>
            <a:r>
              <a:rPr lang="en-US" dirty="0"/>
              <a:t>Use the &lt; key to review the previous slide</a:t>
            </a:r>
          </a:p>
          <a:p>
            <a:pPr marL="285750" indent="-285750">
              <a:buFont typeface="Arial" panose="020B0604020202020204" pitchFamily="34" charset="0"/>
              <a:buChar char="•"/>
            </a:pPr>
            <a:r>
              <a:rPr lang="en-US" dirty="0"/>
              <a:t>Additional training links are available on completion    </a:t>
            </a:r>
          </a:p>
          <a:p>
            <a:pPr marL="285750" indent="-285750">
              <a:buFont typeface="Arial" panose="020B0604020202020204" pitchFamily="34" charset="0"/>
              <a:buChar char="•"/>
            </a:pPr>
            <a:endParaRPr lang="en-NZ" dirty="0"/>
          </a:p>
        </p:txBody>
      </p:sp>
      <p:sp>
        <p:nvSpPr>
          <p:cNvPr id="10" name="TextBox 9">
            <a:extLst>
              <a:ext uri="{FF2B5EF4-FFF2-40B4-BE49-F238E27FC236}">
                <a16:creationId xmlns:a16="http://schemas.microsoft.com/office/drawing/2014/main" id="{B5A0DB79-9098-58B0-937D-35C84ACBEC96}"/>
              </a:ext>
            </a:extLst>
          </p:cNvPr>
          <p:cNvSpPr txBox="1"/>
          <p:nvPr/>
        </p:nvSpPr>
        <p:spPr>
          <a:xfrm>
            <a:off x="4968149" y="1992007"/>
            <a:ext cx="6905988" cy="400110"/>
          </a:xfrm>
          <a:prstGeom prst="rect">
            <a:avLst/>
          </a:prstGeom>
          <a:noFill/>
        </p:spPr>
        <p:txBody>
          <a:bodyPr wrap="square" rtlCol="0">
            <a:spAutoFit/>
          </a:bodyPr>
          <a:lstStyle/>
          <a:p>
            <a:r>
              <a:rPr lang="en-US" sz="2000" dirty="0"/>
              <a:t>A training package developed by Technicians, for Technicians</a:t>
            </a:r>
            <a:endParaRPr lang="en-NZ" sz="2000" dirty="0"/>
          </a:p>
        </p:txBody>
      </p:sp>
      <p:pic>
        <p:nvPicPr>
          <p:cNvPr id="7" name="Graphic 6" descr="Caret Right with solid fill">
            <a:extLst>
              <a:ext uri="{FF2B5EF4-FFF2-40B4-BE49-F238E27FC236}">
                <a16:creationId xmlns:a16="http://schemas.microsoft.com/office/drawing/2014/main" id="{D8C3F204-2129-57A4-3618-96845F80916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354787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1999"/>
                                          </p:stCondLst>
                                        </p:cTn>
                                        <p:tgtEl>
                                          <p:spTgt spid="10"/>
                                        </p:tgtEl>
                                        <p:attrNameLst>
                                          <p:attrName>style.visibility</p:attrName>
                                        </p:attrNameLst>
                                      </p:cBhvr>
                                      <p:to>
                                        <p:strVal val="visible"/>
                                      </p:to>
                                    </p:set>
                                  </p:childTnLst>
                                </p:cTn>
                              </p:par>
                            </p:childTnLst>
                          </p:cTn>
                        </p:par>
                        <p:par>
                          <p:cTn id="7" fill="hold">
                            <p:stCondLst>
                              <p:cond delay="2500"/>
                            </p:stCondLst>
                            <p:childTnLst>
                              <p:par>
                                <p:cTn id="8" presetID="10" presetClass="exit" presetSubtype="0" fill="hold" grpId="1" nodeType="afterEffect">
                                  <p:stCondLst>
                                    <p:cond delay="500"/>
                                  </p:stCondLst>
                                  <p:childTnLst>
                                    <p:animEffect transition="out" filter="fade">
                                      <p:cBhvr>
                                        <p:cTn id="9" dur="2000"/>
                                        <p:tgtEl>
                                          <p:spTgt spid="10"/>
                                        </p:tgtEl>
                                      </p:cBhvr>
                                    </p:animEffect>
                                    <p:set>
                                      <p:cBhvr>
                                        <p:cTn id="10" dur="1" fill="hold">
                                          <p:stCondLst>
                                            <p:cond delay="1999"/>
                                          </p:stCondLst>
                                        </p:cTn>
                                        <p:tgtEl>
                                          <p:spTgt spid="10"/>
                                        </p:tgtEl>
                                        <p:attrNameLst>
                                          <p:attrName>style.visibility</p:attrName>
                                        </p:attrNameLst>
                                      </p:cBhvr>
                                      <p:to>
                                        <p:strVal val="hidden"/>
                                      </p:to>
                                    </p:set>
                                  </p:childTnLst>
                                </p:cTn>
                              </p:par>
                            </p:childTnLst>
                          </p:cTn>
                        </p:par>
                        <p:par>
                          <p:cTn id="11" fill="hold">
                            <p:stCondLst>
                              <p:cond delay="5000"/>
                            </p:stCondLst>
                            <p:childTnLst>
                              <p:par>
                                <p:cTn id="12" presetID="1" presetClass="entr" presetSubtype="0" fill="hold" grpId="0" nodeType="afterEffect">
                                  <p:stCondLst>
                                    <p:cond delay="1000"/>
                                  </p:stCondLst>
                                  <p:childTnLst>
                                    <p:set>
                                      <p:cBhvr>
                                        <p:cTn id="13" dur="1" fill="hold">
                                          <p:stCondLst>
                                            <p:cond delay="0"/>
                                          </p:stCondLst>
                                        </p:cTn>
                                        <p:tgtEl>
                                          <p:spTgt spid="9"/>
                                        </p:tgtEl>
                                        <p:attrNameLst>
                                          <p:attrName>style.visibility</p:attrName>
                                        </p:attrNameLst>
                                      </p:cBhvr>
                                      <p:to>
                                        <p:strVal val="visible"/>
                                      </p:to>
                                    </p:set>
                                  </p:childTnLst>
                                </p:cTn>
                              </p:par>
                            </p:childTnLst>
                          </p:cTn>
                        </p:par>
                        <p:par>
                          <p:cTn id="14" fill="hold">
                            <p:stCondLst>
                              <p:cond delay="6000"/>
                            </p:stCondLst>
                            <p:childTnLst>
                              <p:par>
                                <p:cTn id="15" presetID="1" presetClass="entr" presetSubtype="0" fill="hold" nodeType="afterEffect">
                                  <p:stCondLst>
                                    <p:cond delay="2000"/>
                                  </p:stCondLst>
                                  <p:childTnLst>
                                    <p:set>
                                      <p:cBhvr>
                                        <p:cTn id="16" dur="1" fill="hold">
                                          <p:stCondLst>
                                            <p:cond delay="499"/>
                                          </p:stCondLst>
                                        </p:cTn>
                                        <p:tgtEl>
                                          <p:spTgt spid="7"/>
                                        </p:tgtEl>
                                        <p:attrNameLst>
                                          <p:attrName>style.visibility</p:attrName>
                                        </p:attrNameLst>
                                      </p:cBhvr>
                                      <p:to>
                                        <p:strVal val="visible"/>
                                      </p:to>
                                    </p:set>
                                  </p:childTnLst>
                                </p:cTn>
                              </p:par>
                            </p:childTnLst>
                          </p:cTn>
                        </p:par>
                        <p:par>
                          <p:cTn id="17" fill="hold">
                            <p:stCondLst>
                              <p:cond delay="8500"/>
                            </p:stCondLst>
                            <p:childTnLst>
                              <p:par>
                                <p:cTn id="18" presetID="26" presetClass="emph" presetSubtype="0" fill="hold" nodeType="afterEffect">
                                  <p:stCondLst>
                                    <p:cond delay="250"/>
                                  </p:stCondLst>
                                  <p:childTnLst>
                                    <p:animEffect transition="out" filter="fade">
                                      <p:cBhvr>
                                        <p:cTn id="19" dur="500" tmFilter="0, 0; .2, .5; .8, .5; 1, 0"/>
                                        <p:tgtEl>
                                          <p:spTgt spid="7"/>
                                        </p:tgtEl>
                                      </p:cBhvr>
                                    </p:animEffect>
                                    <p:animScale>
                                      <p:cBhvr>
                                        <p:cTn id="20"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0"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FFFB53-C2C3-F599-C72F-5739287AB5EF}"/>
              </a:ext>
            </a:extLst>
          </p:cNvPr>
          <p:cNvSpPr txBox="1"/>
          <p:nvPr/>
        </p:nvSpPr>
        <p:spPr>
          <a:xfrm>
            <a:off x="1902535" y="581194"/>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Suppression Ratio </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88F91768-4B3A-F826-F12C-D3540C66A5E0}"/>
              </a:ext>
            </a:extLst>
          </p:cNvPr>
          <p:cNvPicPr>
            <a:picLocks noChangeAspect="1"/>
          </p:cNvPicPr>
          <p:nvPr/>
        </p:nvPicPr>
        <p:blipFill>
          <a:blip r:embed="rId2"/>
          <a:stretch>
            <a:fillRect/>
          </a:stretch>
        </p:blipFill>
        <p:spPr>
          <a:xfrm>
            <a:off x="1702510" y="417185"/>
            <a:ext cx="200025" cy="933450"/>
          </a:xfrm>
          <a:prstGeom prst="rect">
            <a:avLst/>
          </a:prstGeom>
        </p:spPr>
      </p:pic>
      <p:pic>
        <p:nvPicPr>
          <p:cNvPr id="6" name="Picture 5">
            <a:extLst>
              <a:ext uri="{FF2B5EF4-FFF2-40B4-BE49-F238E27FC236}">
                <a16:creationId xmlns:a16="http://schemas.microsoft.com/office/drawing/2014/main" id="{0505EC4D-37C2-CF0D-E1B6-0DF4F74A1C2D}"/>
              </a:ext>
            </a:extLst>
          </p:cNvPr>
          <p:cNvPicPr>
            <a:picLocks noChangeAspect="1"/>
          </p:cNvPicPr>
          <p:nvPr/>
        </p:nvPicPr>
        <p:blipFill>
          <a:blip r:embed="rId3"/>
          <a:stretch>
            <a:fillRect/>
          </a:stretch>
        </p:blipFill>
        <p:spPr>
          <a:xfrm>
            <a:off x="232488" y="1616020"/>
            <a:ext cx="4516794" cy="4660786"/>
          </a:xfrm>
          <a:prstGeom prst="rect">
            <a:avLst/>
          </a:prstGeom>
        </p:spPr>
      </p:pic>
      <p:sp>
        <p:nvSpPr>
          <p:cNvPr id="7" name="TextBox 6">
            <a:extLst>
              <a:ext uri="{FF2B5EF4-FFF2-40B4-BE49-F238E27FC236}">
                <a16:creationId xmlns:a16="http://schemas.microsoft.com/office/drawing/2014/main" id="{C4AEA3AA-88C7-028F-23CD-E21E5C68E80C}"/>
              </a:ext>
            </a:extLst>
          </p:cNvPr>
          <p:cNvSpPr txBox="1"/>
          <p:nvPr/>
        </p:nvSpPr>
        <p:spPr>
          <a:xfrm>
            <a:off x="6356347" y="581194"/>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(SR)</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DCFFE301-5602-BDF4-76EA-5C347757AAC8}"/>
              </a:ext>
            </a:extLst>
          </p:cNvPr>
          <p:cNvSpPr txBox="1"/>
          <p:nvPr/>
        </p:nvSpPr>
        <p:spPr>
          <a:xfrm>
            <a:off x="5225143" y="5329604"/>
            <a:ext cx="5968876" cy="646331"/>
          </a:xfrm>
          <a:prstGeom prst="rect">
            <a:avLst/>
          </a:prstGeom>
          <a:noFill/>
        </p:spPr>
        <p:txBody>
          <a:bodyPr wrap="square" rtlCol="0">
            <a:spAutoFit/>
          </a:bodyPr>
          <a:lstStyle/>
          <a:p>
            <a:r>
              <a:rPr lang="en-US" dirty="0"/>
              <a:t>Suppression Ratio is displayed as the % of time the EEG has been suppressed during the last minute</a:t>
            </a:r>
            <a:endParaRPr lang="en-NZ" dirty="0"/>
          </a:p>
        </p:txBody>
      </p:sp>
      <p:pic>
        <p:nvPicPr>
          <p:cNvPr id="12" name="Picture 11">
            <a:extLst>
              <a:ext uri="{FF2B5EF4-FFF2-40B4-BE49-F238E27FC236}">
                <a16:creationId xmlns:a16="http://schemas.microsoft.com/office/drawing/2014/main" id="{596942F1-E6BF-4FFD-7058-16DB2956B2B3}"/>
              </a:ext>
            </a:extLst>
          </p:cNvPr>
          <p:cNvPicPr>
            <a:picLocks noChangeAspect="1"/>
          </p:cNvPicPr>
          <p:nvPr/>
        </p:nvPicPr>
        <p:blipFill>
          <a:blip r:embed="rId4"/>
          <a:stretch>
            <a:fillRect/>
          </a:stretch>
        </p:blipFill>
        <p:spPr>
          <a:xfrm>
            <a:off x="5533052" y="2082825"/>
            <a:ext cx="4777273" cy="1876786"/>
          </a:xfrm>
          <a:prstGeom prst="rect">
            <a:avLst/>
          </a:prstGeom>
        </p:spPr>
      </p:pic>
      <p:sp>
        <p:nvSpPr>
          <p:cNvPr id="13" name="TextBox 12">
            <a:extLst>
              <a:ext uri="{FF2B5EF4-FFF2-40B4-BE49-F238E27FC236}">
                <a16:creationId xmlns:a16="http://schemas.microsoft.com/office/drawing/2014/main" id="{B2B6BC4F-8449-88F1-14B2-F3EA20A6FCF3}"/>
              </a:ext>
            </a:extLst>
          </p:cNvPr>
          <p:cNvSpPr txBox="1"/>
          <p:nvPr/>
        </p:nvSpPr>
        <p:spPr>
          <a:xfrm>
            <a:off x="5225143" y="1607705"/>
            <a:ext cx="5570376" cy="369332"/>
          </a:xfrm>
          <a:prstGeom prst="rect">
            <a:avLst/>
          </a:prstGeom>
          <a:noFill/>
        </p:spPr>
        <p:txBody>
          <a:bodyPr wrap="square" rtlCol="0">
            <a:spAutoFit/>
          </a:bodyPr>
          <a:lstStyle/>
          <a:p>
            <a:r>
              <a:rPr lang="en-US" dirty="0"/>
              <a:t>Suppression refers to an almost isoelectric EEG signal</a:t>
            </a:r>
            <a:endParaRPr lang="en-NZ" dirty="0"/>
          </a:p>
        </p:txBody>
      </p:sp>
      <p:sp>
        <p:nvSpPr>
          <p:cNvPr id="14" name="TextBox 13">
            <a:extLst>
              <a:ext uri="{FF2B5EF4-FFF2-40B4-BE49-F238E27FC236}">
                <a16:creationId xmlns:a16="http://schemas.microsoft.com/office/drawing/2014/main" id="{CD686F17-5B41-9A08-5A00-D160FA3045C7}"/>
              </a:ext>
            </a:extLst>
          </p:cNvPr>
          <p:cNvSpPr txBox="1"/>
          <p:nvPr/>
        </p:nvSpPr>
        <p:spPr>
          <a:xfrm>
            <a:off x="5225143" y="4574858"/>
            <a:ext cx="6111551" cy="646331"/>
          </a:xfrm>
          <a:prstGeom prst="rect">
            <a:avLst/>
          </a:prstGeom>
          <a:noFill/>
        </p:spPr>
        <p:txBody>
          <a:bodyPr wrap="square" rtlCol="0">
            <a:spAutoFit/>
          </a:bodyPr>
          <a:lstStyle/>
          <a:p>
            <a:r>
              <a:rPr lang="en-US" dirty="0"/>
              <a:t>Burst Suppression is the term given to an EEG pattern that is</a:t>
            </a:r>
          </a:p>
          <a:p>
            <a:r>
              <a:rPr lang="en-US" dirty="0"/>
              <a:t>almost isoelectric with bursts of power</a:t>
            </a:r>
            <a:endParaRPr lang="en-NZ" dirty="0"/>
          </a:p>
        </p:txBody>
      </p:sp>
      <p:sp>
        <p:nvSpPr>
          <p:cNvPr id="15" name="Oval 14">
            <a:extLst>
              <a:ext uri="{FF2B5EF4-FFF2-40B4-BE49-F238E27FC236}">
                <a16:creationId xmlns:a16="http://schemas.microsoft.com/office/drawing/2014/main" id="{A169B16E-9F68-DAFC-4AA2-ED5598D4FC53}"/>
              </a:ext>
            </a:extLst>
          </p:cNvPr>
          <p:cNvSpPr/>
          <p:nvPr/>
        </p:nvSpPr>
        <p:spPr>
          <a:xfrm>
            <a:off x="5709961" y="2039876"/>
            <a:ext cx="1292772" cy="615247"/>
          </a:xfrm>
          <a:prstGeom prst="ellipse">
            <a:avLst/>
          </a:prstGeom>
          <a:noFill/>
          <a:ln w="15875">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6" name="TextBox 15">
            <a:extLst>
              <a:ext uri="{FF2B5EF4-FFF2-40B4-BE49-F238E27FC236}">
                <a16:creationId xmlns:a16="http://schemas.microsoft.com/office/drawing/2014/main" id="{43CC613D-FDA3-BCD1-049A-EA6578233FC0}"/>
              </a:ext>
            </a:extLst>
          </p:cNvPr>
          <p:cNvSpPr txBox="1"/>
          <p:nvPr/>
        </p:nvSpPr>
        <p:spPr>
          <a:xfrm>
            <a:off x="7594088" y="3911389"/>
            <a:ext cx="1896894" cy="369332"/>
          </a:xfrm>
          <a:prstGeom prst="rect">
            <a:avLst/>
          </a:prstGeom>
          <a:noFill/>
        </p:spPr>
        <p:txBody>
          <a:bodyPr wrap="square" rtlCol="0">
            <a:spAutoFit/>
          </a:bodyPr>
          <a:lstStyle/>
          <a:p>
            <a:r>
              <a:rPr lang="en-US" dirty="0"/>
              <a:t>Burst</a:t>
            </a:r>
            <a:endParaRPr lang="en-NZ" dirty="0"/>
          </a:p>
        </p:txBody>
      </p:sp>
      <p:sp>
        <p:nvSpPr>
          <p:cNvPr id="17" name="TextBox 16">
            <a:extLst>
              <a:ext uri="{FF2B5EF4-FFF2-40B4-BE49-F238E27FC236}">
                <a16:creationId xmlns:a16="http://schemas.microsoft.com/office/drawing/2014/main" id="{5FD25FAE-ECCF-7784-EFF5-9DBA3DD1ED6B}"/>
              </a:ext>
            </a:extLst>
          </p:cNvPr>
          <p:cNvSpPr txBox="1"/>
          <p:nvPr/>
        </p:nvSpPr>
        <p:spPr>
          <a:xfrm>
            <a:off x="8973253" y="3880733"/>
            <a:ext cx="1896894" cy="369332"/>
          </a:xfrm>
          <a:prstGeom prst="rect">
            <a:avLst/>
          </a:prstGeom>
          <a:noFill/>
        </p:spPr>
        <p:txBody>
          <a:bodyPr wrap="square" rtlCol="0">
            <a:spAutoFit/>
          </a:bodyPr>
          <a:lstStyle/>
          <a:p>
            <a:r>
              <a:rPr lang="en-US" dirty="0"/>
              <a:t>Suppression</a:t>
            </a:r>
            <a:endParaRPr lang="en-NZ" dirty="0"/>
          </a:p>
        </p:txBody>
      </p:sp>
      <p:sp>
        <p:nvSpPr>
          <p:cNvPr id="18" name="Oval 17">
            <a:extLst>
              <a:ext uri="{FF2B5EF4-FFF2-40B4-BE49-F238E27FC236}">
                <a16:creationId xmlns:a16="http://schemas.microsoft.com/office/drawing/2014/main" id="{961F400A-2A2B-DBA5-58FD-1D2E9B0BC87E}"/>
              </a:ext>
            </a:extLst>
          </p:cNvPr>
          <p:cNvSpPr/>
          <p:nvPr/>
        </p:nvSpPr>
        <p:spPr>
          <a:xfrm>
            <a:off x="7129332" y="1928815"/>
            <a:ext cx="1668160" cy="2666677"/>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9" name="Oval 18">
            <a:extLst>
              <a:ext uri="{FF2B5EF4-FFF2-40B4-BE49-F238E27FC236}">
                <a16:creationId xmlns:a16="http://schemas.microsoft.com/office/drawing/2014/main" id="{AF2DC978-8385-806D-0C34-5E49FB8F254A}"/>
              </a:ext>
            </a:extLst>
          </p:cNvPr>
          <p:cNvSpPr/>
          <p:nvPr/>
        </p:nvSpPr>
        <p:spPr>
          <a:xfrm>
            <a:off x="8807098" y="1911199"/>
            <a:ext cx="1668160" cy="2666677"/>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0" name="Oval 19">
            <a:extLst>
              <a:ext uri="{FF2B5EF4-FFF2-40B4-BE49-F238E27FC236}">
                <a16:creationId xmlns:a16="http://schemas.microsoft.com/office/drawing/2014/main" id="{78877304-91FA-CDA5-443A-E3A442A48673}"/>
              </a:ext>
            </a:extLst>
          </p:cNvPr>
          <p:cNvSpPr/>
          <p:nvPr/>
        </p:nvSpPr>
        <p:spPr>
          <a:xfrm>
            <a:off x="1145154" y="5712449"/>
            <a:ext cx="757381" cy="760227"/>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cxnSp>
        <p:nvCxnSpPr>
          <p:cNvPr id="22" name="Straight Arrow Connector 21">
            <a:extLst>
              <a:ext uri="{FF2B5EF4-FFF2-40B4-BE49-F238E27FC236}">
                <a16:creationId xmlns:a16="http://schemas.microsoft.com/office/drawing/2014/main" id="{5EDE069E-5DB5-79D7-848A-D0311D59B6AA}"/>
              </a:ext>
            </a:extLst>
          </p:cNvPr>
          <p:cNvCxnSpPr>
            <a:stCxn id="8" idx="1"/>
          </p:cNvCxnSpPr>
          <p:nvPr/>
        </p:nvCxnSpPr>
        <p:spPr>
          <a:xfrm flipH="1">
            <a:off x="1986116" y="5652770"/>
            <a:ext cx="3239027" cy="439792"/>
          </a:xfrm>
          <a:prstGeom prst="straightConnector1">
            <a:avLst/>
          </a:prstGeom>
          <a:ln w="25400">
            <a:solidFill>
              <a:srgbClr val="FF3300"/>
            </a:solidFill>
            <a:tailEnd type="triangle"/>
          </a:ln>
        </p:spPr>
        <p:style>
          <a:lnRef idx="1">
            <a:schemeClr val="accent1"/>
          </a:lnRef>
          <a:fillRef idx="0">
            <a:schemeClr val="accent1"/>
          </a:fillRef>
          <a:effectRef idx="0">
            <a:schemeClr val="accent1"/>
          </a:effectRef>
          <a:fontRef idx="minor">
            <a:schemeClr val="tx1"/>
          </a:fontRef>
        </p:style>
      </p:cxnSp>
      <p:pic>
        <p:nvPicPr>
          <p:cNvPr id="2" name="Graphic 1" descr="Caret Right with solid fill">
            <a:extLst>
              <a:ext uri="{FF2B5EF4-FFF2-40B4-BE49-F238E27FC236}">
                <a16:creationId xmlns:a16="http://schemas.microsoft.com/office/drawing/2014/main" id="{89CAD277-957F-5EC7-FBCF-18EB4D0285A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92272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7"/>
                                        </p:tgtEl>
                                        <p:attrNameLst>
                                          <p:attrName>style.visibility</p:attrName>
                                        </p:attrNameLst>
                                      </p:cBhvr>
                                      <p:to>
                                        <p:strVal val="visible"/>
                                      </p:to>
                                    </p:set>
                                  </p:childTnLst>
                                </p:cTn>
                              </p:par>
                              <p:par>
                                <p:cTn id="7" presetID="22" presetClass="entr" presetSubtype="8" fill="hold" nodeType="withEffect">
                                  <p:stCondLst>
                                    <p:cond delay="1250"/>
                                  </p:stCondLst>
                                  <p:childTnLst>
                                    <p:set>
                                      <p:cBhvr>
                                        <p:cTn id="8" dur="1" fill="hold">
                                          <p:stCondLst>
                                            <p:cond delay="0"/>
                                          </p:stCondLst>
                                        </p:cTn>
                                        <p:tgtEl>
                                          <p:spTgt spid="6"/>
                                        </p:tgtEl>
                                        <p:attrNameLst>
                                          <p:attrName>style.visibility</p:attrName>
                                        </p:attrNameLst>
                                      </p:cBhvr>
                                      <p:to>
                                        <p:strVal val="visible"/>
                                      </p:to>
                                    </p:set>
                                    <p:animEffect transition="in" filter="wipe(left)">
                                      <p:cBhvr>
                                        <p:cTn id="9" dur="3000"/>
                                        <p:tgtEl>
                                          <p:spTgt spid="6"/>
                                        </p:tgtEl>
                                      </p:cBhvr>
                                    </p:animEffect>
                                  </p:childTnLst>
                                </p:cTn>
                              </p:par>
                            </p:childTnLst>
                          </p:cTn>
                        </p:par>
                        <p:par>
                          <p:cTn id="10" fill="hold">
                            <p:stCondLst>
                              <p:cond delay="4250"/>
                            </p:stCondLst>
                            <p:childTnLst>
                              <p:par>
                                <p:cTn id="11" presetID="1" presetClass="entr" presetSubtype="0" fill="hold" grpId="0" nodeType="afterEffect">
                                  <p:stCondLst>
                                    <p:cond delay="1250"/>
                                  </p:stCondLst>
                                  <p:childTnLst>
                                    <p:set>
                                      <p:cBhvr>
                                        <p:cTn id="12" dur="1" fill="hold">
                                          <p:stCondLst>
                                            <p:cond delay="0"/>
                                          </p:stCondLst>
                                        </p:cTn>
                                        <p:tgtEl>
                                          <p:spTgt spid="13"/>
                                        </p:tgtEl>
                                        <p:attrNameLst>
                                          <p:attrName>style.visibility</p:attrName>
                                        </p:attrNameLst>
                                      </p:cBhvr>
                                      <p:to>
                                        <p:strVal val="visible"/>
                                      </p:to>
                                    </p:set>
                                  </p:childTnLst>
                                </p:cTn>
                              </p:par>
                            </p:childTnLst>
                          </p:cTn>
                        </p:par>
                        <p:par>
                          <p:cTn id="13" fill="hold">
                            <p:stCondLst>
                              <p:cond delay="5500"/>
                            </p:stCondLst>
                            <p:childTnLst>
                              <p:par>
                                <p:cTn id="14" presetID="22" presetClass="entr" presetSubtype="8"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3500"/>
                                        <p:tgtEl>
                                          <p:spTgt spid="12"/>
                                        </p:tgtEl>
                                      </p:cBhvr>
                                    </p:animEffect>
                                  </p:childTnLst>
                                </p:cTn>
                              </p:par>
                            </p:childTnLst>
                          </p:cTn>
                        </p:par>
                        <p:par>
                          <p:cTn id="17" fill="hold">
                            <p:stCondLst>
                              <p:cond delay="9000"/>
                            </p:stCondLst>
                            <p:childTnLst>
                              <p:par>
                                <p:cTn id="18" presetID="1" presetClass="entr" presetSubtype="0" fill="hold" grpId="0" nodeType="afterEffect">
                                  <p:stCondLst>
                                    <p:cond delay="750"/>
                                  </p:stCondLst>
                                  <p:childTnLst>
                                    <p:set>
                                      <p:cBhvr>
                                        <p:cTn id="19" dur="1" fill="hold">
                                          <p:stCondLst>
                                            <p:cond delay="0"/>
                                          </p:stCondLst>
                                        </p:cTn>
                                        <p:tgtEl>
                                          <p:spTgt spid="15"/>
                                        </p:tgtEl>
                                        <p:attrNameLst>
                                          <p:attrName>style.visibility</p:attrName>
                                        </p:attrNameLst>
                                      </p:cBhvr>
                                      <p:to>
                                        <p:strVal val="visible"/>
                                      </p:to>
                                    </p:set>
                                  </p:childTnLst>
                                </p:cTn>
                              </p:par>
                            </p:childTnLst>
                          </p:cTn>
                        </p:par>
                        <p:par>
                          <p:cTn id="20" fill="hold">
                            <p:stCondLst>
                              <p:cond delay="9750"/>
                            </p:stCondLst>
                            <p:childTnLst>
                              <p:par>
                                <p:cTn id="21" presetID="1" presetClass="entr" presetSubtype="0" fill="hold" grpId="0" nodeType="afterEffect">
                                  <p:stCondLst>
                                    <p:cond delay="1250"/>
                                  </p:stCondLst>
                                  <p:childTnLst>
                                    <p:set>
                                      <p:cBhvr>
                                        <p:cTn id="22" dur="1" fill="hold">
                                          <p:stCondLst>
                                            <p:cond delay="0"/>
                                          </p:stCondLst>
                                        </p:cTn>
                                        <p:tgtEl>
                                          <p:spTgt spid="14"/>
                                        </p:tgtEl>
                                        <p:attrNameLst>
                                          <p:attrName>style.visibility</p:attrName>
                                        </p:attrNameLst>
                                      </p:cBhvr>
                                      <p:to>
                                        <p:strVal val="visible"/>
                                      </p:to>
                                    </p:set>
                                  </p:childTnLst>
                                </p:cTn>
                              </p:par>
                            </p:childTnLst>
                          </p:cTn>
                        </p:par>
                        <p:par>
                          <p:cTn id="23" fill="hold">
                            <p:stCondLst>
                              <p:cond delay="11000"/>
                            </p:stCondLst>
                            <p:childTnLst>
                              <p:par>
                                <p:cTn id="24" presetID="1" presetClass="entr" presetSubtype="0" fill="hold" grpId="0" nodeType="afterEffect">
                                  <p:stCondLst>
                                    <p:cond delay="2500"/>
                                  </p:stCondLst>
                                  <p:childTnLst>
                                    <p:set>
                                      <p:cBhvr>
                                        <p:cTn id="25" dur="1" fill="hold">
                                          <p:stCondLst>
                                            <p:cond delay="0"/>
                                          </p:stCondLst>
                                        </p:cTn>
                                        <p:tgtEl>
                                          <p:spTgt spid="16"/>
                                        </p:tgtEl>
                                        <p:attrNameLst>
                                          <p:attrName>style.visibility</p:attrName>
                                        </p:attrNameLst>
                                      </p:cBhvr>
                                      <p:to>
                                        <p:strVal val="visible"/>
                                      </p:to>
                                    </p:set>
                                  </p:childTnLst>
                                </p:cTn>
                              </p:par>
                            </p:childTnLst>
                          </p:cTn>
                        </p:par>
                        <p:par>
                          <p:cTn id="26" fill="hold">
                            <p:stCondLst>
                              <p:cond delay="13500"/>
                            </p:stCondLst>
                            <p:childTnLst>
                              <p:par>
                                <p:cTn id="27" presetID="1" presetClass="entr" presetSubtype="0" fill="hold" grpId="0" nodeType="afterEffect">
                                  <p:stCondLst>
                                    <p:cond delay="750"/>
                                  </p:stCondLst>
                                  <p:childTnLst>
                                    <p:set>
                                      <p:cBhvr>
                                        <p:cTn id="28" dur="1" fill="hold">
                                          <p:stCondLst>
                                            <p:cond delay="499"/>
                                          </p:stCondLst>
                                        </p:cTn>
                                        <p:tgtEl>
                                          <p:spTgt spid="18"/>
                                        </p:tgtEl>
                                        <p:attrNameLst>
                                          <p:attrName>style.visibility</p:attrName>
                                        </p:attrNameLst>
                                      </p:cBhvr>
                                      <p:to>
                                        <p:strVal val="visible"/>
                                      </p:to>
                                    </p:set>
                                  </p:childTnLst>
                                </p:cTn>
                              </p:par>
                            </p:childTnLst>
                          </p:cTn>
                        </p:par>
                        <p:par>
                          <p:cTn id="29" fill="hold">
                            <p:stCondLst>
                              <p:cond delay="14750"/>
                            </p:stCondLst>
                            <p:childTnLst>
                              <p:par>
                                <p:cTn id="30" presetID="1" presetClass="entr" presetSubtype="0" fill="hold" grpId="0" nodeType="afterEffect">
                                  <p:stCondLst>
                                    <p:cond delay="750"/>
                                  </p:stCondLst>
                                  <p:childTnLst>
                                    <p:set>
                                      <p:cBhvr>
                                        <p:cTn id="31" dur="1" fill="hold">
                                          <p:stCondLst>
                                            <p:cond delay="0"/>
                                          </p:stCondLst>
                                        </p:cTn>
                                        <p:tgtEl>
                                          <p:spTgt spid="17"/>
                                        </p:tgtEl>
                                        <p:attrNameLst>
                                          <p:attrName>style.visibility</p:attrName>
                                        </p:attrNameLst>
                                      </p:cBhvr>
                                      <p:to>
                                        <p:strVal val="visible"/>
                                      </p:to>
                                    </p:set>
                                  </p:childTnLst>
                                </p:cTn>
                              </p:par>
                            </p:childTnLst>
                          </p:cTn>
                        </p:par>
                        <p:par>
                          <p:cTn id="32" fill="hold">
                            <p:stCondLst>
                              <p:cond delay="15500"/>
                            </p:stCondLst>
                            <p:childTnLst>
                              <p:par>
                                <p:cTn id="33" presetID="1" presetClass="entr" presetSubtype="0" fill="hold" grpId="0" nodeType="afterEffect">
                                  <p:stCondLst>
                                    <p:cond delay="750"/>
                                  </p:stCondLst>
                                  <p:childTnLst>
                                    <p:set>
                                      <p:cBhvr>
                                        <p:cTn id="34" dur="1" fill="hold">
                                          <p:stCondLst>
                                            <p:cond delay="499"/>
                                          </p:stCondLst>
                                        </p:cTn>
                                        <p:tgtEl>
                                          <p:spTgt spid="19"/>
                                        </p:tgtEl>
                                        <p:attrNameLst>
                                          <p:attrName>style.visibility</p:attrName>
                                        </p:attrNameLst>
                                      </p:cBhvr>
                                      <p:to>
                                        <p:strVal val="visible"/>
                                      </p:to>
                                    </p:set>
                                  </p:childTnLst>
                                </p:cTn>
                              </p:par>
                            </p:childTnLst>
                          </p:cTn>
                        </p:par>
                        <p:par>
                          <p:cTn id="35" fill="hold">
                            <p:stCondLst>
                              <p:cond delay="16750"/>
                            </p:stCondLst>
                            <p:childTnLst>
                              <p:par>
                                <p:cTn id="36" presetID="1" presetClass="entr" presetSubtype="0" fill="hold" grpId="0" nodeType="afterEffect">
                                  <p:stCondLst>
                                    <p:cond delay="2500"/>
                                  </p:stCondLst>
                                  <p:childTnLst>
                                    <p:set>
                                      <p:cBhvr>
                                        <p:cTn id="37" dur="1" fill="hold">
                                          <p:stCondLst>
                                            <p:cond delay="0"/>
                                          </p:stCondLst>
                                        </p:cTn>
                                        <p:tgtEl>
                                          <p:spTgt spid="8"/>
                                        </p:tgtEl>
                                        <p:attrNameLst>
                                          <p:attrName>style.visibility</p:attrName>
                                        </p:attrNameLst>
                                      </p:cBhvr>
                                      <p:to>
                                        <p:strVal val="visible"/>
                                      </p:to>
                                    </p:set>
                                  </p:childTnLst>
                                </p:cTn>
                              </p:par>
                            </p:childTnLst>
                          </p:cTn>
                        </p:par>
                        <p:par>
                          <p:cTn id="38" fill="hold">
                            <p:stCondLst>
                              <p:cond delay="19250"/>
                            </p:stCondLst>
                            <p:childTnLst>
                              <p:par>
                                <p:cTn id="39" presetID="22" presetClass="entr" presetSubtype="2" fill="hold" nodeType="afterEffect">
                                  <p:stCondLst>
                                    <p:cond delay="2000"/>
                                  </p:stCondLst>
                                  <p:childTnLst>
                                    <p:set>
                                      <p:cBhvr>
                                        <p:cTn id="40" dur="1" fill="hold">
                                          <p:stCondLst>
                                            <p:cond delay="0"/>
                                          </p:stCondLst>
                                        </p:cTn>
                                        <p:tgtEl>
                                          <p:spTgt spid="22"/>
                                        </p:tgtEl>
                                        <p:attrNameLst>
                                          <p:attrName>style.visibility</p:attrName>
                                        </p:attrNameLst>
                                      </p:cBhvr>
                                      <p:to>
                                        <p:strVal val="visible"/>
                                      </p:to>
                                    </p:set>
                                    <p:animEffect transition="in" filter="wipe(right)">
                                      <p:cBhvr>
                                        <p:cTn id="41" dur="500"/>
                                        <p:tgtEl>
                                          <p:spTgt spid="22"/>
                                        </p:tgtEl>
                                      </p:cBhvr>
                                    </p:animEffect>
                                  </p:childTnLst>
                                </p:cTn>
                              </p:par>
                            </p:childTnLst>
                          </p:cTn>
                        </p:par>
                        <p:par>
                          <p:cTn id="42" fill="hold">
                            <p:stCondLst>
                              <p:cond delay="21750"/>
                            </p:stCondLst>
                            <p:childTnLst>
                              <p:par>
                                <p:cTn id="43" presetID="1" presetClass="entr" presetSubtype="0" fill="hold" grpId="0" nodeType="afterEffect">
                                  <p:stCondLst>
                                    <p:cond delay="750"/>
                                  </p:stCondLst>
                                  <p:childTnLst>
                                    <p:set>
                                      <p:cBhvr>
                                        <p:cTn id="44" dur="1" fill="hold">
                                          <p:stCondLst>
                                            <p:cond delay="0"/>
                                          </p:stCondLst>
                                        </p:cTn>
                                        <p:tgtEl>
                                          <p:spTgt spid="20"/>
                                        </p:tgtEl>
                                        <p:attrNameLst>
                                          <p:attrName>style.visibility</p:attrName>
                                        </p:attrNameLst>
                                      </p:cBhvr>
                                      <p:to>
                                        <p:strVal val="visible"/>
                                      </p:to>
                                    </p:set>
                                  </p:childTnLst>
                                </p:cTn>
                              </p:par>
                            </p:childTnLst>
                          </p:cTn>
                        </p:par>
                        <p:par>
                          <p:cTn id="45" fill="hold">
                            <p:stCondLst>
                              <p:cond delay="22500"/>
                            </p:stCondLst>
                            <p:childTnLst>
                              <p:par>
                                <p:cTn id="46" presetID="1" presetClass="entr" presetSubtype="0" fill="hold" nodeType="afterEffect">
                                  <p:stCondLst>
                                    <p:cond delay="2000"/>
                                  </p:stCondLst>
                                  <p:childTnLst>
                                    <p:set>
                                      <p:cBhvr>
                                        <p:cTn id="47" dur="1" fill="hold">
                                          <p:stCondLst>
                                            <p:cond delay="499"/>
                                          </p:stCondLst>
                                        </p:cTn>
                                        <p:tgtEl>
                                          <p:spTgt spid="2"/>
                                        </p:tgtEl>
                                        <p:attrNameLst>
                                          <p:attrName>style.visibility</p:attrName>
                                        </p:attrNameLst>
                                      </p:cBhvr>
                                      <p:to>
                                        <p:strVal val="visible"/>
                                      </p:to>
                                    </p:set>
                                  </p:childTnLst>
                                </p:cTn>
                              </p:par>
                            </p:childTnLst>
                          </p:cTn>
                        </p:par>
                        <p:par>
                          <p:cTn id="48" fill="hold">
                            <p:stCondLst>
                              <p:cond delay="25000"/>
                            </p:stCondLst>
                            <p:childTnLst>
                              <p:par>
                                <p:cTn id="49" presetID="26" presetClass="emph" presetSubtype="0" fill="hold" nodeType="afterEffect">
                                  <p:stCondLst>
                                    <p:cond delay="250"/>
                                  </p:stCondLst>
                                  <p:childTnLst>
                                    <p:animEffect transition="out" filter="fade">
                                      <p:cBhvr>
                                        <p:cTn id="50" dur="500" tmFilter="0, 0; .2, .5; .8, .5; 1, 0"/>
                                        <p:tgtEl>
                                          <p:spTgt spid="2"/>
                                        </p:tgtEl>
                                      </p:cBhvr>
                                    </p:animEffect>
                                    <p:animScale>
                                      <p:cBhvr>
                                        <p:cTn id="51"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3" grpId="0"/>
      <p:bldP spid="14" grpId="0"/>
      <p:bldP spid="15" grpId="0" animBg="1"/>
      <p:bldP spid="16" grpId="0"/>
      <p:bldP spid="17" grpId="0"/>
      <p:bldP spid="18" grpId="0" animBg="1"/>
      <p:bldP spid="19" grpId="0" animBg="1"/>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795312D-ED39-3B7C-7112-429B0E3D1BEF}"/>
              </a:ext>
            </a:extLst>
          </p:cNvPr>
          <p:cNvSpPr txBox="1"/>
          <p:nvPr/>
        </p:nvSpPr>
        <p:spPr>
          <a:xfrm>
            <a:off x="1902535" y="581194"/>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Electromyograph  </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38ABB72B-236E-AE9C-603F-163172921615}"/>
              </a:ext>
            </a:extLst>
          </p:cNvPr>
          <p:cNvPicPr>
            <a:picLocks noChangeAspect="1"/>
          </p:cNvPicPr>
          <p:nvPr/>
        </p:nvPicPr>
        <p:blipFill>
          <a:blip r:embed="rId2"/>
          <a:stretch>
            <a:fillRect/>
          </a:stretch>
        </p:blipFill>
        <p:spPr>
          <a:xfrm>
            <a:off x="1702510" y="417185"/>
            <a:ext cx="200025" cy="933450"/>
          </a:xfrm>
          <a:prstGeom prst="rect">
            <a:avLst/>
          </a:prstGeom>
        </p:spPr>
      </p:pic>
      <p:sp>
        <p:nvSpPr>
          <p:cNvPr id="5" name="TextBox 4">
            <a:extLst>
              <a:ext uri="{FF2B5EF4-FFF2-40B4-BE49-F238E27FC236}">
                <a16:creationId xmlns:a16="http://schemas.microsoft.com/office/drawing/2014/main" id="{D249A732-1BFC-34BE-7F7F-FB8D50C4CD91}"/>
              </a:ext>
            </a:extLst>
          </p:cNvPr>
          <p:cNvSpPr txBox="1"/>
          <p:nvPr/>
        </p:nvSpPr>
        <p:spPr>
          <a:xfrm>
            <a:off x="6096000" y="581193"/>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(EMG) </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3A4DEA85-0F03-26B4-DB39-A4550622AFAD}"/>
              </a:ext>
            </a:extLst>
          </p:cNvPr>
          <p:cNvPicPr>
            <a:picLocks noChangeAspect="1"/>
          </p:cNvPicPr>
          <p:nvPr/>
        </p:nvPicPr>
        <p:blipFill>
          <a:blip r:embed="rId3"/>
          <a:stretch>
            <a:fillRect/>
          </a:stretch>
        </p:blipFill>
        <p:spPr>
          <a:xfrm>
            <a:off x="267185" y="1467162"/>
            <a:ext cx="5667375" cy="5314950"/>
          </a:xfrm>
          <a:prstGeom prst="rect">
            <a:avLst/>
          </a:prstGeom>
        </p:spPr>
      </p:pic>
      <p:sp>
        <p:nvSpPr>
          <p:cNvPr id="10" name="TextBox 9">
            <a:extLst>
              <a:ext uri="{FF2B5EF4-FFF2-40B4-BE49-F238E27FC236}">
                <a16:creationId xmlns:a16="http://schemas.microsoft.com/office/drawing/2014/main" id="{D9A58E6D-AD79-A1F8-EC29-B6BC6A6DBE33}"/>
              </a:ext>
            </a:extLst>
          </p:cNvPr>
          <p:cNvSpPr txBox="1"/>
          <p:nvPr/>
        </p:nvSpPr>
        <p:spPr>
          <a:xfrm>
            <a:off x="6257441" y="3429000"/>
            <a:ext cx="5511282" cy="923330"/>
          </a:xfrm>
          <a:prstGeom prst="rect">
            <a:avLst/>
          </a:prstGeom>
          <a:noFill/>
        </p:spPr>
        <p:txBody>
          <a:bodyPr wrap="square" rtlCol="0">
            <a:spAutoFit/>
          </a:bodyPr>
          <a:lstStyle/>
          <a:p>
            <a:r>
              <a:rPr lang="en-US" dirty="0"/>
              <a:t>EMG measures detected muscle activity, such as </a:t>
            </a:r>
          </a:p>
          <a:p>
            <a:r>
              <a:rPr lang="en-US" dirty="0"/>
              <a:t>eye opening, blinking, jaw clenching or grimacing. </a:t>
            </a:r>
          </a:p>
          <a:p>
            <a:r>
              <a:rPr lang="en-US" dirty="0"/>
              <a:t>EMG is displayed as a percentage </a:t>
            </a:r>
            <a:endParaRPr lang="en-NZ" dirty="0"/>
          </a:p>
        </p:txBody>
      </p:sp>
      <p:sp>
        <p:nvSpPr>
          <p:cNvPr id="11" name="Oval 10">
            <a:extLst>
              <a:ext uri="{FF2B5EF4-FFF2-40B4-BE49-F238E27FC236}">
                <a16:creationId xmlns:a16="http://schemas.microsoft.com/office/drawing/2014/main" id="{F32C5D78-24E0-1A64-1877-2268D4CFD37C}"/>
              </a:ext>
            </a:extLst>
          </p:cNvPr>
          <p:cNvSpPr/>
          <p:nvPr/>
        </p:nvSpPr>
        <p:spPr>
          <a:xfrm>
            <a:off x="495456" y="6124198"/>
            <a:ext cx="746449" cy="774441"/>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cxnSp>
        <p:nvCxnSpPr>
          <p:cNvPr id="13" name="Straight Arrow Connector 12">
            <a:extLst>
              <a:ext uri="{FF2B5EF4-FFF2-40B4-BE49-F238E27FC236}">
                <a16:creationId xmlns:a16="http://schemas.microsoft.com/office/drawing/2014/main" id="{279B580D-CD46-CB37-A500-399954FF67AA}"/>
              </a:ext>
            </a:extLst>
          </p:cNvPr>
          <p:cNvCxnSpPr>
            <a:cxnSpLocks/>
          </p:cNvCxnSpPr>
          <p:nvPr/>
        </p:nvCxnSpPr>
        <p:spPr>
          <a:xfrm flipH="1">
            <a:off x="1259281" y="3890665"/>
            <a:ext cx="4836719" cy="238614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Graphic 1" descr="Caret Right with solid fill">
            <a:extLst>
              <a:ext uri="{FF2B5EF4-FFF2-40B4-BE49-F238E27FC236}">
                <a16:creationId xmlns:a16="http://schemas.microsoft.com/office/drawing/2014/main" id="{E306A012-63CB-AF02-F967-F8F10F76275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2775017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250"/>
                                  </p:stCondLst>
                                  <p:childTnLst>
                                    <p:set>
                                      <p:cBhvr>
                                        <p:cTn id="6" dur="1" fill="hold">
                                          <p:stCondLst>
                                            <p:cond delay="0"/>
                                          </p:stCondLst>
                                        </p:cTn>
                                        <p:tgtEl>
                                          <p:spTgt spid="5"/>
                                        </p:tgtEl>
                                        <p:attrNameLst>
                                          <p:attrName>style.visibility</p:attrName>
                                        </p:attrNameLst>
                                      </p:cBhvr>
                                      <p:to>
                                        <p:strVal val="visible"/>
                                      </p:to>
                                    </p:set>
                                  </p:childTnLst>
                                </p:cTn>
                              </p:par>
                              <p:par>
                                <p:cTn id="7" presetID="22" presetClass="entr" presetSubtype="8" fill="hold" nodeType="withEffect">
                                  <p:stCondLst>
                                    <p:cond delay="1000"/>
                                  </p:stCondLst>
                                  <p:childTnLst>
                                    <p:set>
                                      <p:cBhvr>
                                        <p:cTn id="8" dur="1" fill="hold">
                                          <p:stCondLst>
                                            <p:cond delay="0"/>
                                          </p:stCondLst>
                                        </p:cTn>
                                        <p:tgtEl>
                                          <p:spTgt spid="9"/>
                                        </p:tgtEl>
                                        <p:attrNameLst>
                                          <p:attrName>style.visibility</p:attrName>
                                        </p:attrNameLst>
                                      </p:cBhvr>
                                      <p:to>
                                        <p:strVal val="visible"/>
                                      </p:to>
                                    </p:set>
                                    <p:animEffect transition="in" filter="wipe(left)">
                                      <p:cBhvr>
                                        <p:cTn id="9" dur="3000"/>
                                        <p:tgtEl>
                                          <p:spTgt spid="9"/>
                                        </p:tgtEl>
                                      </p:cBhvr>
                                    </p:animEffect>
                                  </p:childTnLst>
                                </p:cTn>
                              </p:par>
                            </p:childTnLst>
                          </p:cTn>
                        </p:par>
                        <p:par>
                          <p:cTn id="10" fill="hold">
                            <p:stCondLst>
                              <p:cond delay="4000"/>
                            </p:stCondLst>
                            <p:childTnLst>
                              <p:par>
                                <p:cTn id="11" presetID="1" presetClass="entr" presetSubtype="0" fill="hold" grpId="0" nodeType="afterEffect">
                                  <p:stCondLst>
                                    <p:cond delay="1250"/>
                                  </p:stCondLst>
                                  <p:childTnLst>
                                    <p:set>
                                      <p:cBhvr>
                                        <p:cTn id="12" dur="1" fill="hold">
                                          <p:stCondLst>
                                            <p:cond delay="0"/>
                                          </p:stCondLst>
                                        </p:cTn>
                                        <p:tgtEl>
                                          <p:spTgt spid="10"/>
                                        </p:tgtEl>
                                        <p:attrNameLst>
                                          <p:attrName>style.visibility</p:attrName>
                                        </p:attrNameLst>
                                      </p:cBhvr>
                                      <p:to>
                                        <p:strVal val="visible"/>
                                      </p:to>
                                    </p:set>
                                  </p:childTnLst>
                                </p:cTn>
                              </p:par>
                            </p:childTnLst>
                          </p:cTn>
                        </p:par>
                        <p:par>
                          <p:cTn id="13" fill="hold">
                            <p:stCondLst>
                              <p:cond delay="5250"/>
                            </p:stCondLst>
                            <p:childTnLst>
                              <p:par>
                                <p:cTn id="14" presetID="22" presetClass="entr" presetSubtype="2" fill="hold" nodeType="afterEffect">
                                  <p:stCondLst>
                                    <p:cond delay="5000"/>
                                  </p:stCondLst>
                                  <p:childTnLst>
                                    <p:set>
                                      <p:cBhvr>
                                        <p:cTn id="15" dur="1" fill="hold">
                                          <p:stCondLst>
                                            <p:cond delay="0"/>
                                          </p:stCondLst>
                                        </p:cTn>
                                        <p:tgtEl>
                                          <p:spTgt spid="13"/>
                                        </p:tgtEl>
                                        <p:attrNameLst>
                                          <p:attrName>style.visibility</p:attrName>
                                        </p:attrNameLst>
                                      </p:cBhvr>
                                      <p:to>
                                        <p:strVal val="visible"/>
                                      </p:to>
                                    </p:set>
                                    <p:animEffect transition="in" filter="wipe(right)">
                                      <p:cBhvr>
                                        <p:cTn id="16" dur="500"/>
                                        <p:tgtEl>
                                          <p:spTgt spid="13"/>
                                        </p:tgtEl>
                                      </p:cBhvr>
                                    </p:animEffect>
                                  </p:childTnLst>
                                </p:cTn>
                              </p:par>
                            </p:childTnLst>
                          </p:cTn>
                        </p:par>
                        <p:par>
                          <p:cTn id="17" fill="hold">
                            <p:stCondLst>
                              <p:cond delay="10750"/>
                            </p:stCondLst>
                            <p:childTnLst>
                              <p:par>
                                <p:cTn id="18" presetID="1" presetClass="entr" presetSubtype="0" fill="hold" grpId="0" nodeType="afterEffect">
                                  <p:stCondLst>
                                    <p:cond delay="500"/>
                                  </p:stCondLst>
                                  <p:childTnLst>
                                    <p:set>
                                      <p:cBhvr>
                                        <p:cTn id="19" dur="1" fill="hold">
                                          <p:stCondLst>
                                            <p:cond delay="0"/>
                                          </p:stCondLst>
                                        </p:cTn>
                                        <p:tgtEl>
                                          <p:spTgt spid="11"/>
                                        </p:tgtEl>
                                        <p:attrNameLst>
                                          <p:attrName>style.visibility</p:attrName>
                                        </p:attrNameLst>
                                      </p:cBhvr>
                                      <p:to>
                                        <p:strVal val="visible"/>
                                      </p:to>
                                    </p:set>
                                  </p:childTnLst>
                                </p:cTn>
                              </p:par>
                            </p:childTnLst>
                          </p:cTn>
                        </p:par>
                        <p:par>
                          <p:cTn id="20" fill="hold">
                            <p:stCondLst>
                              <p:cond delay="11250"/>
                            </p:stCondLst>
                            <p:childTnLst>
                              <p:par>
                                <p:cTn id="21" presetID="1" presetClass="entr" presetSubtype="0" fill="hold" nodeType="afterEffect">
                                  <p:stCondLst>
                                    <p:cond delay="2000"/>
                                  </p:stCondLst>
                                  <p:childTnLst>
                                    <p:set>
                                      <p:cBhvr>
                                        <p:cTn id="22" dur="1" fill="hold">
                                          <p:stCondLst>
                                            <p:cond delay="499"/>
                                          </p:stCondLst>
                                        </p:cTn>
                                        <p:tgtEl>
                                          <p:spTgt spid="2"/>
                                        </p:tgtEl>
                                        <p:attrNameLst>
                                          <p:attrName>style.visibility</p:attrName>
                                        </p:attrNameLst>
                                      </p:cBhvr>
                                      <p:to>
                                        <p:strVal val="visible"/>
                                      </p:to>
                                    </p:set>
                                  </p:childTnLst>
                                </p:cTn>
                              </p:par>
                            </p:childTnLst>
                          </p:cTn>
                        </p:par>
                        <p:par>
                          <p:cTn id="23" fill="hold">
                            <p:stCondLst>
                              <p:cond delay="13750"/>
                            </p:stCondLst>
                            <p:childTnLst>
                              <p:par>
                                <p:cTn id="24" presetID="26" presetClass="emph" presetSubtype="0" fill="hold" nodeType="afterEffect">
                                  <p:stCondLst>
                                    <p:cond delay="250"/>
                                  </p:stCondLst>
                                  <p:childTnLst>
                                    <p:animEffect transition="out" filter="fade">
                                      <p:cBhvr>
                                        <p:cTn id="25" dur="500" tmFilter="0, 0; .2, .5; .8, .5; 1, 0"/>
                                        <p:tgtEl>
                                          <p:spTgt spid="2"/>
                                        </p:tgtEl>
                                      </p:cBhvr>
                                    </p:animEffect>
                                    <p:animScale>
                                      <p:cBhvr>
                                        <p:cTn id="26"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977F88-A66A-C55F-CD77-4F1F1A4B7073}"/>
              </a:ext>
            </a:extLst>
          </p:cNvPr>
          <p:cNvSpPr txBox="1"/>
          <p:nvPr/>
        </p:nvSpPr>
        <p:spPr>
          <a:xfrm>
            <a:off x="1902535" y="581194"/>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Artifact </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BDE175E7-5FAA-E514-0FD0-061659A2DB08}"/>
              </a:ext>
            </a:extLst>
          </p:cNvPr>
          <p:cNvPicPr>
            <a:picLocks noChangeAspect="1"/>
          </p:cNvPicPr>
          <p:nvPr/>
        </p:nvPicPr>
        <p:blipFill>
          <a:blip r:embed="rId2"/>
          <a:stretch>
            <a:fillRect/>
          </a:stretch>
        </p:blipFill>
        <p:spPr>
          <a:xfrm>
            <a:off x="1702510" y="417185"/>
            <a:ext cx="200025" cy="933450"/>
          </a:xfrm>
          <a:prstGeom prst="rect">
            <a:avLst/>
          </a:prstGeom>
        </p:spPr>
      </p:pic>
      <p:sp>
        <p:nvSpPr>
          <p:cNvPr id="4" name="TextBox 3">
            <a:extLst>
              <a:ext uri="{FF2B5EF4-FFF2-40B4-BE49-F238E27FC236}">
                <a16:creationId xmlns:a16="http://schemas.microsoft.com/office/drawing/2014/main" id="{67C7211B-8E4A-D140-CB43-210A21BB9C43}"/>
              </a:ext>
            </a:extLst>
          </p:cNvPr>
          <p:cNvSpPr txBox="1"/>
          <p:nvPr/>
        </p:nvSpPr>
        <p:spPr>
          <a:xfrm>
            <a:off x="6167120" y="590223"/>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(ARTF) </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659CEA02-8D5C-B620-DC12-D4BD6AE6C414}"/>
              </a:ext>
            </a:extLst>
          </p:cNvPr>
          <p:cNvPicPr>
            <a:picLocks noChangeAspect="1"/>
          </p:cNvPicPr>
          <p:nvPr/>
        </p:nvPicPr>
        <p:blipFill>
          <a:blip r:embed="rId3"/>
          <a:stretch>
            <a:fillRect/>
          </a:stretch>
        </p:blipFill>
        <p:spPr>
          <a:xfrm>
            <a:off x="193357" y="1355714"/>
            <a:ext cx="5648325" cy="5295900"/>
          </a:xfrm>
          <a:prstGeom prst="rect">
            <a:avLst/>
          </a:prstGeom>
        </p:spPr>
      </p:pic>
      <p:sp>
        <p:nvSpPr>
          <p:cNvPr id="7" name="TextBox 6">
            <a:extLst>
              <a:ext uri="{FF2B5EF4-FFF2-40B4-BE49-F238E27FC236}">
                <a16:creationId xmlns:a16="http://schemas.microsoft.com/office/drawing/2014/main" id="{A83D897A-8D8B-EBCE-50E0-2B6C90A8BD68}"/>
              </a:ext>
            </a:extLst>
          </p:cNvPr>
          <p:cNvSpPr txBox="1"/>
          <p:nvPr/>
        </p:nvSpPr>
        <p:spPr>
          <a:xfrm>
            <a:off x="6167120" y="1357448"/>
            <a:ext cx="5298044" cy="923330"/>
          </a:xfrm>
          <a:prstGeom prst="rect">
            <a:avLst/>
          </a:prstGeom>
          <a:noFill/>
        </p:spPr>
        <p:txBody>
          <a:bodyPr wrap="square" rtlCol="0">
            <a:spAutoFit/>
          </a:bodyPr>
          <a:lstStyle/>
          <a:p>
            <a:r>
              <a:rPr lang="en-US" dirty="0"/>
              <a:t>Artifact measures how much physiological (non brain related) and environmental noise the system detects.</a:t>
            </a:r>
          </a:p>
          <a:p>
            <a:r>
              <a:rPr lang="en-US" dirty="0"/>
              <a:t>ARTF is displayed as a percentage.</a:t>
            </a:r>
            <a:endParaRPr lang="en-NZ" dirty="0"/>
          </a:p>
        </p:txBody>
      </p:sp>
      <p:sp>
        <p:nvSpPr>
          <p:cNvPr id="8" name="Oval 7">
            <a:extLst>
              <a:ext uri="{FF2B5EF4-FFF2-40B4-BE49-F238E27FC236}">
                <a16:creationId xmlns:a16="http://schemas.microsoft.com/office/drawing/2014/main" id="{29B60A42-0C9C-7D8F-2EE3-E36216933AF6}"/>
              </a:ext>
            </a:extLst>
          </p:cNvPr>
          <p:cNvSpPr/>
          <p:nvPr/>
        </p:nvSpPr>
        <p:spPr>
          <a:xfrm>
            <a:off x="4429760" y="6053767"/>
            <a:ext cx="853440" cy="804233"/>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cxnSp>
        <p:nvCxnSpPr>
          <p:cNvPr id="10" name="Straight Arrow Connector 9">
            <a:extLst>
              <a:ext uri="{FF2B5EF4-FFF2-40B4-BE49-F238E27FC236}">
                <a16:creationId xmlns:a16="http://schemas.microsoft.com/office/drawing/2014/main" id="{1EC84889-DC20-1BAF-AB5E-7B10333A7643}"/>
              </a:ext>
            </a:extLst>
          </p:cNvPr>
          <p:cNvCxnSpPr>
            <a:cxnSpLocks/>
            <a:stCxn id="7" idx="1"/>
          </p:cNvCxnSpPr>
          <p:nvPr/>
        </p:nvCxnSpPr>
        <p:spPr>
          <a:xfrm flipH="1">
            <a:off x="4795520" y="1819113"/>
            <a:ext cx="1371600" cy="4124487"/>
          </a:xfrm>
          <a:prstGeom prst="straightConnector1">
            <a:avLst/>
          </a:prstGeom>
          <a:ln w="25400">
            <a:solidFill>
              <a:srgbClr val="FF33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EC29DEBB-453D-2D0B-9FEE-3557DF366633}"/>
              </a:ext>
            </a:extLst>
          </p:cNvPr>
          <p:cNvSpPr txBox="1"/>
          <p:nvPr/>
        </p:nvSpPr>
        <p:spPr>
          <a:xfrm>
            <a:off x="6167120" y="2289062"/>
            <a:ext cx="4894819" cy="1200329"/>
          </a:xfrm>
          <a:prstGeom prst="rect">
            <a:avLst/>
          </a:prstGeom>
          <a:noFill/>
        </p:spPr>
        <p:txBody>
          <a:bodyPr wrap="square" rtlCol="0">
            <a:spAutoFit/>
          </a:bodyPr>
          <a:lstStyle/>
          <a:p>
            <a:r>
              <a:rPr lang="en-US" dirty="0"/>
              <a:t>Artifact may be caused by: </a:t>
            </a:r>
          </a:p>
          <a:p>
            <a:pPr marL="285750" indent="-285750">
              <a:buFont typeface="Arial" panose="020B0604020202020204" pitchFamily="34" charset="0"/>
              <a:buChar char="•"/>
            </a:pPr>
            <a:r>
              <a:rPr lang="en-US" dirty="0"/>
              <a:t>Electrocautery</a:t>
            </a:r>
          </a:p>
          <a:p>
            <a:pPr marL="285750" indent="-285750">
              <a:buFont typeface="Arial" panose="020B0604020202020204" pitchFamily="34" charset="0"/>
              <a:buChar char="•"/>
            </a:pPr>
            <a:r>
              <a:rPr lang="en-US" dirty="0"/>
              <a:t>Forced air warming devices</a:t>
            </a:r>
          </a:p>
          <a:p>
            <a:pPr marL="285750" indent="-285750">
              <a:buFont typeface="Arial" panose="020B0604020202020204" pitchFamily="34" charset="0"/>
              <a:buChar char="•"/>
            </a:pPr>
            <a:r>
              <a:rPr lang="en-US" dirty="0"/>
              <a:t>Leakage current from a Surgical Stacks, etc.    </a:t>
            </a:r>
            <a:endParaRPr lang="en-NZ" dirty="0"/>
          </a:p>
        </p:txBody>
      </p:sp>
      <p:sp>
        <p:nvSpPr>
          <p:cNvPr id="13" name="TextBox 12">
            <a:extLst>
              <a:ext uri="{FF2B5EF4-FFF2-40B4-BE49-F238E27FC236}">
                <a16:creationId xmlns:a16="http://schemas.microsoft.com/office/drawing/2014/main" id="{229C20A6-AA3A-CD37-E621-7D8E2E6A8FF4}"/>
              </a:ext>
            </a:extLst>
          </p:cNvPr>
          <p:cNvSpPr txBox="1"/>
          <p:nvPr/>
        </p:nvSpPr>
        <p:spPr>
          <a:xfrm>
            <a:off x="6167120" y="3556000"/>
            <a:ext cx="5298044" cy="369332"/>
          </a:xfrm>
          <a:prstGeom prst="rect">
            <a:avLst/>
          </a:prstGeom>
          <a:noFill/>
        </p:spPr>
        <p:txBody>
          <a:bodyPr wrap="square" rtlCol="0">
            <a:spAutoFit/>
          </a:bodyPr>
          <a:lstStyle/>
          <a:p>
            <a:r>
              <a:rPr lang="en-US" dirty="0"/>
              <a:t>Can you also see burst suppression in this EEG?</a:t>
            </a:r>
            <a:endParaRPr lang="en-NZ" dirty="0"/>
          </a:p>
        </p:txBody>
      </p:sp>
      <p:sp>
        <p:nvSpPr>
          <p:cNvPr id="16" name="TextBox 15">
            <a:extLst>
              <a:ext uri="{FF2B5EF4-FFF2-40B4-BE49-F238E27FC236}">
                <a16:creationId xmlns:a16="http://schemas.microsoft.com/office/drawing/2014/main" id="{0094083B-87E0-A159-9E87-4E5B08851D48}"/>
              </a:ext>
            </a:extLst>
          </p:cNvPr>
          <p:cNvSpPr txBox="1"/>
          <p:nvPr/>
        </p:nvSpPr>
        <p:spPr>
          <a:xfrm>
            <a:off x="6185852" y="4115558"/>
            <a:ext cx="5487339" cy="923330"/>
          </a:xfrm>
          <a:prstGeom prst="rect">
            <a:avLst/>
          </a:prstGeom>
          <a:noFill/>
        </p:spPr>
        <p:txBody>
          <a:bodyPr wrap="square" rtlCol="0">
            <a:spAutoFit/>
          </a:bodyPr>
          <a:lstStyle/>
          <a:p>
            <a:r>
              <a:rPr lang="en-US" dirty="0"/>
              <a:t>Low power EEG can make the Spectral Edge Frequency (SEFL &amp; SEFR) unavailable. This is indicated by the two dashes where numbers should be. </a:t>
            </a:r>
            <a:endParaRPr lang="en-NZ" dirty="0"/>
          </a:p>
        </p:txBody>
      </p:sp>
      <p:cxnSp>
        <p:nvCxnSpPr>
          <p:cNvPr id="17" name="Straight Arrow Connector 16">
            <a:extLst>
              <a:ext uri="{FF2B5EF4-FFF2-40B4-BE49-F238E27FC236}">
                <a16:creationId xmlns:a16="http://schemas.microsoft.com/office/drawing/2014/main" id="{2E8506C0-79EA-1AA7-5787-73D08E098CF5}"/>
              </a:ext>
            </a:extLst>
          </p:cNvPr>
          <p:cNvCxnSpPr>
            <a:cxnSpLocks/>
            <a:stCxn id="16" idx="1"/>
          </p:cNvCxnSpPr>
          <p:nvPr/>
        </p:nvCxnSpPr>
        <p:spPr>
          <a:xfrm flipH="1">
            <a:off x="5860733" y="4577223"/>
            <a:ext cx="325119" cy="985047"/>
          </a:xfrm>
          <a:prstGeom prst="straightConnector1">
            <a:avLst/>
          </a:prstGeom>
          <a:ln w="25400">
            <a:solidFill>
              <a:srgbClr val="FF3300"/>
            </a:solidFill>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C38CB8AE-BEDF-20C2-C6D3-C94EC8EBB994}"/>
              </a:ext>
            </a:extLst>
          </p:cNvPr>
          <p:cNvSpPr/>
          <p:nvPr/>
        </p:nvSpPr>
        <p:spPr>
          <a:xfrm>
            <a:off x="4888945" y="5230486"/>
            <a:ext cx="1026161" cy="948504"/>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5" name="Graphic 4" descr="Caret Right with solid fill">
            <a:extLst>
              <a:ext uri="{FF2B5EF4-FFF2-40B4-BE49-F238E27FC236}">
                <a16:creationId xmlns:a16="http://schemas.microsoft.com/office/drawing/2014/main" id="{C33DD2BD-6430-4A24-564F-D46AB19C1DA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3949418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childTnLst>
                                </p:cTn>
                              </p:par>
                              <p:par>
                                <p:cTn id="7" presetID="22" presetClass="entr" presetSubtype="8" fill="hold" nodeType="withEffect">
                                  <p:stCondLst>
                                    <p:cond delay="1000"/>
                                  </p:stCondLst>
                                  <p:childTnLst>
                                    <p:set>
                                      <p:cBhvr>
                                        <p:cTn id="8" dur="1" fill="hold">
                                          <p:stCondLst>
                                            <p:cond delay="0"/>
                                          </p:stCondLst>
                                        </p:cTn>
                                        <p:tgtEl>
                                          <p:spTgt spid="6"/>
                                        </p:tgtEl>
                                        <p:attrNameLst>
                                          <p:attrName>style.visibility</p:attrName>
                                        </p:attrNameLst>
                                      </p:cBhvr>
                                      <p:to>
                                        <p:strVal val="visible"/>
                                      </p:to>
                                    </p:set>
                                    <p:animEffect transition="in" filter="wipe(left)">
                                      <p:cBhvr>
                                        <p:cTn id="9" dur="3000"/>
                                        <p:tgtEl>
                                          <p:spTgt spid="6"/>
                                        </p:tgtEl>
                                      </p:cBhvr>
                                    </p:animEffect>
                                  </p:childTnLst>
                                </p:cTn>
                              </p:par>
                            </p:childTnLst>
                          </p:cTn>
                        </p:par>
                        <p:par>
                          <p:cTn id="10" fill="hold">
                            <p:stCondLst>
                              <p:cond delay="4000"/>
                            </p:stCondLst>
                            <p:childTnLst>
                              <p:par>
                                <p:cTn id="11" presetID="1"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4000"/>
                            </p:stCondLst>
                            <p:childTnLst>
                              <p:par>
                                <p:cTn id="14" presetID="22" presetClass="entr" presetSubtype="2" fill="hold" nodeType="afterEffect">
                                  <p:stCondLst>
                                    <p:cond delay="5000"/>
                                  </p:stCondLst>
                                  <p:childTnLst>
                                    <p:set>
                                      <p:cBhvr>
                                        <p:cTn id="15" dur="1" fill="hold">
                                          <p:stCondLst>
                                            <p:cond delay="0"/>
                                          </p:stCondLst>
                                        </p:cTn>
                                        <p:tgtEl>
                                          <p:spTgt spid="10"/>
                                        </p:tgtEl>
                                        <p:attrNameLst>
                                          <p:attrName>style.visibility</p:attrName>
                                        </p:attrNameLst>
                                      </p:cBhvr>
                                      <p:to>
                                        <p:strVal val="visible"/>
                                      </p:to>
                                    </p:set>
                                    <p:animEffect transition="in" filter="wipe(right)">
                                      <p:cBhvr>
                                        <p:cTn id="16" dur="500"/>
                                        <p:tgtEl>
                                          <p:spTgt spid="10"/>
                                        </p:tgtEl>
                                      </p:cBhvr>
                                    </p:animEffect>
                                  </p:childTnLst>
                                </p:cTn>
                              </p:par>
                            </p:childTnLst>
                          </p:cTn>
                        </p:par>
                        <p:par>
                          <p:cTn id="17" fill="hold">
                            <p:stCondLst>
                              <p:cond delay="9500"/>
                            </p:stCondLst>
                            <p:childTnLst>
                              <p:par>
                                <p:cTn id="18" presetID="1" presetClass="entr" presetSubtype="0" fill="hold" grpId="0" nodeType="afterEffect">
                                  <p:stCondLst>
                                    <p:cond delay="500"/>
                                  </p:stCondLst>
                                  <p:childTnLst>
                                    <p:set>
                                      <p:cBhvr>
                                        <p:cTn id="19" dur="1" fill="hold">
                                          <p:stCondLst>
                                            <p:cond delay="0"/>
                                          </p:stCondLst>
                                        </p:cTn>
                                        <p:tgtEl>
                                          <p:spTgt spid="8"/>
                                        </p:tgtEl>
                                        <p:attrNameLst>
                                          <p:attrName>style.visibility</p:attrName>
                                        </p:attrNameLst>
                                      </p:cBhvr>
                                      <p:to>
                                        <p:strVal val="visible"/>
                                      </p:to>
                                    </p:set>
                                  </p:childTnLst>
                                </p:cTn>
                              </p:par>
                            </p:childTnLst>
                          </p:cTn>
                        </p:par>
                        <p:par>
                          <p:cTn id="20" fill="hold">
                            <p:stCondLst>
                              <p:cond delay="10000"/>
                            </p:stCondLst>
                            <p:childTnLst>
                              <p:par>
                                <p:cTn id="21" presetID="1" presetClass="entr" presetSubtype="0" fill="hold" grpId="0" nodeType="afterEffect">
                                  <p:stCondLst>
                                    <p:cond delay="2000"/>
                                  </p:stCondLst>
                                  <p:childTnLst>
                                    <p:set>
                                      <p:cBhvr>
                                        <p:cTn id="22" dur="1" fill="hold">
                                          <p:stCondLst>
                                            <p:cond delay="0"/>
                                          </p:stCondLst>
                                        </p:cTn>
                                        <p:tgtEl>
                                          <p:spTgt spid="12"/>
                                        </p:tgtEl>
                                        <p:attrNameLst>
                                          <p:attrName>style.visibility</p:attrName>
                                        </p:attrNameLst>
                                      </p:cBhvr>
                                      <p:to>
                                        <p:strVal val="visible"/>
                                      </p:to>
                                    </p:set>
                                  </p:childTnLst>
                                </p:cTn>
                              </p:par>
                            </p:childTnLst>
                          </p:cTn>
                        </p:par>
                        <p:par>
                          <p:cTn id="23" fill="hold">
                            <p:stCondLst>
                              <p:cond delay="12000"/>
                            </p:stCondLst>
                            <p:childTnLst>
                              <p:par>
                                <p:cTn id="24" presetID="1" presetClass="entr" presetSubtype="0" fill="hold" grpId="0" nodeType="afterEffect">
                                  <p:stCondLst>
                                    <p:cond delay="5000"/>
                                  </p:stCondLst>
                                  <p:childTnLst>
                                    <p:set>
                                      <p:cBhvr>
                                        <p:cTn id="25" dur="1" fill="hold">
                                          <p:stCondLst>
                                            <p:cond delay="0"/>
                                          </p:stCondLst>
                                        </p:cTn>
                                        <p:tgtEl>
                                          <p:spTgt spid="13"/>
                                        </p:tgtEl>
                                        <p:attrNameLst>
                                          <p:attrName>style.visibility</p:attrName>
                                        </p:attrNameLst>
                                      </p:cBhvr>
                                      <p:to>
                                        <p:strVal val="visible"/>
                                      </p:to>
                                    </p:set>
                                  </p:childTnLst>
                                </p:cTn>
                              </p:par>
                            </p:childTnLst>
                          </p:cTn>
                        </p:par>
                        <p:par>
                          <p:cTn id="26" fill="hold">
                            <p:stCondLst>
                              <p:cond delay="17000"/>
                            </p:stCondLst>
                            <p:childTnLst>
                              <p:par>
                                <p:cTn id="27" presetID="1" presetClass="entr" presetSubtype="0" fill="hold" grpId="0" nodeType="afterEffect">
                                  <p:stCondLst>
                                    <p:cond delay="5000"/>
                                  </p:stCondLst>
                                  <p:childTnLst>
                                    <p:set>
                                      <p:cBhvr>
                                        <p:cTn id="28" dur="1" fill="hold">
                                          <p:stCondLst>
                                            <p:cond delay="0"/>
                                          </p:stCondLst>
                                        </p:cTn>
                                        <p:tgtEl>
                                          <p:spTgt spid="16"/>
                                        </p:tgtEl>
                                        <p:attrNameLst>
                                          <p:attrName>style.visibility</p:attrName>
                                        </p:attrNameLst>
                                      </p:cBhvr>
                                      <p:to>
                                        <p:strVal val="visible"/>
                                      </p:to>
                                    </p:set>
                                  </p:childTnLst>
                                </p:cTn>
                              </p:par>
                            </p:childTnLst>
                          </p:cTn>
                        </p:par>
                        <p:par>
                          <p:cTn id="29" fill="hold">
                            <p:stCondLst>
                              <p:cond delay="22000"/>
                            </p:stCondLst>
                            <p:childTnLst>
                              <p:par>
                                <p:cTn id="30" presetID="22" presetClass="entr" presetSubtype="1" fill="hold" nodeType="afterEffect">
                                  <p:stCondLst>
                                    <p:cond delay="3000"/>
                                  </p:stCondLst>
                                  <p:childTnLst>
                                    <p:set>
                                      <p:cBhvr>
                                        <p:cTn id="31" dur="1" fill="hold">
                                          <p:stCondLst>
                                            <p:cond delay="0"/>
                                          </p:stCondLst>
                                        </p:cTn>
                                        <p:tgtEl>
                                          <p:spTgt spid="17"/>
                                        </p:tgtEl>
                                        <p:attrNameLst>
                                          <p:attrName>style.visibility</p:attrName>
                                        </p:attrNameLst>
                                      </p:cBhvr>
                                      <p:to>
                                        <p:strVal val="visible"/>
                                      </p:to>
                                    </p:set>
                                    <p:animEffect transition="in" filter="wipe(up)">
                                      <p:cBhvr>
                                        <p:cTn id="32" dur="500"/>
                                        <p:tgtEl>
                                          <p:spTgt spid="17"/>
                                        </p:tgtEl>
                                      </p:cBhvr>
                                    </p:animEffect>
                                  </p:childTnLst>
                                </p:cTn>
                              </p:par>
                            </p:childTnLst>
                          </p:cTn>
                        </p:par>
                        <p:par>
                          <p:cTn id="33" fill="hold">
                            <p:stCondLst>
                              <p:cond delay="25500"/>
                            </p:stCondLst>
                            <p:childTnLst>
                              <p:par>
                                <p:cTn id="34" presetID="1" presetClass="entr" presetSubtype="0" fill="hold" grpId="0" nodeType="afterEffect">
                                  <p:stCondLst>
                                    <p:cond delay="500"/>
                                  </p:stCondLst>
                                  <p:childTnLst>
                                    <p:set>
                                      <p:cBhvr>
                                        <p:cTn id="35" dur="1" fill="hold">
                                          <p:stCondLst>
                                            <p:cond delay="0"/>
                                          </p:stCondLst>
                                        </p:cTn>
                                        <p:tgtEl>
                                          <p:spTgt spid="21"/>
                                        </p:tgtEl>
                                        <p:attrNameLst>
                                          <p:attrName>style.visibility</p:attrName>
                                        </p:attrNameLst>
                                      </p:cBhvr>
                                      <p:to>
                                        <p:strVal val="visible"/>
                                      </p:to>
                                    </p:set>
                                  </p:childTnLst>
                                </p:cTn>
                              </p:par>
                            </p:childTnLst>
                          </p:cTn>
                        </p:par>
                        <p:par>
                          <p:cTn id="36" fill="hold">
                            <p:stCondLst>
                              <p:cond delay="26000"/>
                            </p:stCondLst>
                            <p:childTnLst>
                              <p:par>
                                <p:cTn id="37" presetID="1" presetClass="entr" presetSubtype="0" fill="hold" nodeType="afterEffect">
                                  <p:stCondLst>
                                    <p:cond delay="2000"/>
                                  </p:stCondLst>
                                  <p:childTnLst>
                                    <p:set>
                                      <p:cBhvr>
                                        <p:cTn id="38" dur="1" fill="hold">
                                          <p:stCondLst>
                                            <p:cond delay="499"/>
                                          </p:stCondLst>
                                        </p:cTn>
                                        <p:tgtEl>
                                          <p:spTgt spid="5"/>
                                        </p:tgtEl>
                                        <p:attrNameLst>
                                          <p:attrName>style.visibility</p:attrName>
                                        </p:attrNameLst>
                                      </p:cBhvr>
                                      <p:to>
                                        <p:strVal val="visible"/>
                                      </p:to>
                                    </p:set>
                                  </p:childTnLst>
                                </p:cTn>
                              </p:par>
                            </p:childTnLst>
                          </p:cTn>
                        </p:par>
                        <p:par>
                          <p:cTn id="39" fill="hold">
                            <p:stCondLst>
                              <p:cond delay="28500"/>
                            </p:stCondLst>
                            <p:childTnLst>
                              <p:par>
                                <p:cTn id="40" presetID="26" presetClass="emph" presetSubtype="0" fill="hold" nodeType="afterEffect">
                                  <p:stCondLst>
                                    <p:cond delay="250"/>
                                  </p:stCondLst>
                                  <p:childTnLst>
                                    <p:animEffect transition="out" filter="fade">
                                      <p:cBhvr>
                                        <p:cTn id="41" dur="500" tmFilter="0, 0; .2, .5; .8, .5; 1, 0"/>
                                        <p:tgtEl>
                                          <p:spTgt spid="5"/>
                                        </p:tgtEl>
                                      </p:cBhvr>
                                    </p:animEffect>
                                    <p:animScale>
                                      <p:cBhvr>
                                        <p:cTn id="42"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animBg="1"/>
      <p:bldP spid="12" grpId="0"/>
      <p:bldP spid="13" grpId="0"/>
      <p:bldP spid="16" grpId="0"/>
      <p:bldP spid="2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01ACA7-5D9A-9BFF-5687-F36D1A4E8AD7}"/>
              </a:ext>
            </a:extLst>
          </p:cNvPr>
          <p:cNvPicPr>
            <a:picLocks noChangeAspect="1"/>
          </p:cNvPicPr>
          <p:nvPr/>
        </p:nvPicPr>
        <p:blipFill>
          <a:blip r:embed="rId2"/>
          <a:stretch>
            <a:fillRect/>
          </a:stretch>
        </p:blipFill>
        <p:spPr>
          <a:xfrm>
            <a:off x="193357" y="1355714"/>
            <a:ext cx="5648325" cy="5295900"/>
          </a:xfrm>
          <a:prstGeom prst="rect">
            <a:avLst/>
          </a:prstGeom>
        </p:spPr>
      </p:pic>
      <p:pic>
        <p:nvPicPr>
          <p:cNvPr id="3" name="Picture 2">
            <a:extLst>
              <a:ext uri="{FF2B5EF4-FFF2-40B4-BE49-F238E27FC236}">
                <a16:creationId xmlns:a16="http://schemas.microsoft.com/office/drawing/2014/main" id="{F9DD2080-EB56-FA40-86EE-8AAAF2BE7121}"/>
              </a:ext>
            </a:extLst>
          </p:cNvPr>
          <p:cNvPicPr>
            <a:picLocks noChangeAspect="1"/>
          </p:cNvPicPr>
          <p:nvPr/>
        </p:nvPicPr>
        <p:blipFill>
          <a:blip r:embed="rId3"/>
          <a:stretch>
            <a:fillRect/>
          </a:stretch>
        </p:blipFill>
        <p:spPr>
          <a:xfrm>
            <a:off x="1702510" y="417185"/>
            <a:ext cx="200025" cy="933450"/>
          </a:xfrm>
          <a:prstGeom prst="rect">
            <a:avLst/>
          </a:prstGeom>
        </p:spPr>
      </p:pic>
      <p:sp>
        <p:nvSpPr>
          <p:cNvPr id="4" name="TextBox 3">
            <a:extLst>
              <a:ext uri="{FF2B5EF4-FFF2-40B4-BE49-F238E27FC236}">
                <a16:creationId xmlns:a16="http://schemas.microsoft.com/office/drawing/2014/main" id="{FC5F814B-EADB-9A2D-1B97-35AE43F2D5EF}"/>
              </a:ext>
            </a:extLst>
          </p:cNvPr>
          <p:cNvSpPr txBox="1"/>
          <p:nvPr/>
        </p:nvSpPr>
        <p:spPr>
          <a:xfrm>
            <a:off x="1902534" y="581194"/>
            <a:ext cx="9948709"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What is the Patients </a:t>
            </a:r>
            <a:r>
              <a:rPr lang="en-US" sz="4400" dirty="0" err="1">
                <a:solidFill>
                  <a:schemeClr val="tx1">
                    <a:lumMod val="65000"/>
                    <a:lumOff val="35000"/>
                  </a:schemeClr>
                </a:solidFill>
                <a:latin typeface="Calibri" panose="020F0502020204030204" pitchFamily="34" charset="0"/>
                <a:cs typeface="Calibri" panose="020F0502020204030204" pitchFamily="34" charset="0"/>
              </a:rPr>
              <a:t>Anaesthetic</a:t>
            </a:r>
            <a:r>
              <a:rPr lang="en-US" sz="4400" dirty="0">
                <a:solidFill>
                  <a:schemeClr val="tx1">
                    <a:lumMod val="65000"/>
                    <a:lumOff val="35000"/>
                  </a:schemeClr>
                </a:solidFill>
                <a:latin typeface="Calibri" panose="020F0502020204030204" pitchFamily="34" charset="0"/>
                <a:cs typeface="Calibri" panose="020F0502020204030204" pitchFamily="34" charset="0"/>
              </a:rPr>
              <a:t> Depth? </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73F676D4-A7F5-F970-1608-7A38933CFD71}"/>
              </a:ext>
            </a:extLst>
          </p:cNvPr>
          <p:cNvSpPr txBox="1"/>
          <p:nvPr/>
        </p:nvSpPr>
        <p:spPr>
          <a:xfrm>
            <a:off x="6167118" y="6119973"/>
            <a:ext cx="5405120" cy="369332"/>
          </a:xfrm>
          <a:prstGeom prst="rect">
            <a:avLst/>
          </a:prstGeom>
          <a:noFill/>
        </p:spPr>
        <p:txBody>
          <a:bodyPr wrap="square" rtlCol="0">
            <a:spAutoFit/>
          </a:bodyPr>
          <a:lstStyle/>
          <a:p>
            <a:r>
              <a:rPr lang="en-US" dirty="0"/>
              <a:t>16% of the last minute in suppression </a:t>
            </a:r>
            <a:endParaRPr lang="en-NZ" dirty="0"/>
          </a:p>
        </p:txBody>
      </p:sp>
      <p:sp>
        <p:nvSpPr>
          <p:cNvPr id="7" name="TextBox 6">
            <a:extLst>
              <a:ext uri="{FF2B5EF4-FFF2-40B4-BE49-F238E27FC236}">
                <a16:creationId xmlns:a16="http://schemas.microsoft.com/office/drawing/2014/main" id="{45FCDBC5-A80C-E149-0E1B-A93BD6835A75}"/>
              </a:ext>
            </a:extLst>
          </p:cNvPr>
          <p:cNvSpPr txBox="1"/>
          <p:nvPr/>
        </p:nvSpPr>
        <p:spPr>
          <a:xfrm>
            <a:off x="6167119" y="4003664"/>
            <a:ext cx="3930253" cy="646331"/>
          </a:xfrm>
          <a:prstGeom prst="rect">
            <a:avLst/>
          </a:prstGeom>
          <a:noFill/>
        </p:spPr>
        <p:txBody>
          <a:bodyPr wrap="square" rtlCol="0">
            <a:spAutoFit/>
          </a:bodyPr>
          <a:lstStyle/>
          <a:p>
            <a:r>
              <a:rPr lang="en-US" dirty="0"/>
              <a:t>PSI below configured limit</a:t>
            </a:r>
          </a:p>
          <a:p>
            <a:endParaRPr lang="en-NZ" dirty="0"/>
          </a:p>
        </p:txBody>
      </p:sp>
      <p:sp>
        <p:nvSpPr>
          <p:cNvPr id="8" name="TextBox 7">
            <a:extLst>
              <a:ext uri="{FF2B5EF4-FFF2-40B4-BE49-F238E27FC236}">
                <a16:creationId xmlns:a16="http://schemas.microsoft.com/office/drawing/2014/main" id="{197F2B55-174A-1206-B1EE-506E344CBE84}"/>
              </a:ext>
            </a:extLst>
          </p:cNvPr>
          <p:cNvSpPr txBox="1"/>
          <p:nvPr/>
        </p:nvSpPr>
        <p:spPr>
          <a:xfrm>
            <a:off x="6167120" y="2441353"/>
            <a:ext cx="3930253" cy="369332"/>
          </a:xfrm>
          <a:prstGeom prst="rect">
            <a:avLst/>
          </a:prstGeom>
          <a:noFill/>
        </p:spPr>
        <p:txBody>
          <a:bodyPr wrap="square" rtlCol="0">
            <a:spAutoFit/>
          </a:bodyPr>
          <a:lstStyle/>
          <a:p>
            <a:r>
              <a:rPr lang="en-US" dirty="0"/>
              <a:t>Burst Suppression on EEG</a:t>
            </a:r>
            <a:endParaRPr lang="en-NZ" dirty="0"/>
          </a:p>
        </p:txBody>
      </p:sp>
      <p:sp>
        <p:nvSpPr>
          <p:cNvPr id="9" name="TextBox 8">
            <a:extLst>
              <a:ext uri="{FF2B5EF4-FFF2-40B4-BE49-F238E27FC236}">
                <a16:creationId xmlns:a16="http://schemas.microsoft.com/office/drawing/2014/main" id="{608E1B19-408C-0301-4E84-25379433D3FC}"/>
              </a:ext>
            </a:extLst>
          </p:cNvPr>
          <p:cNvSpPr txBox="1"/>
          <p:nvPr/>
        </p:nvSpPr>
        <p:spPr>
          <a:xfrm>
            <a:off x="6167118" y="5149594"/>
            <a:ext cx="3930253" cy="646331"/>
          </a:xfrm>
          <a:prstGeom prst="rect">
            <a:avLst/>
          </a:prstGeom>
          <a:noFill/>
        </p:spPr>
        <p:txBody>
          <a:bodyPr wrap="square" rtlCol="0">
            <a:spAutoFit/>
          </a:bodyPr>
          <a:lstStyle/>
          <a:p>
            <a:r>
              <a:rPr lang="en-US" dirty="0"/>
              <a:t>SEFL &amp; SEFR unavailable due to low power EEG</a:t>
            </a:r>
            <a:endParaRPr lang="en-NZ" dirty="0"/>
          </a:p>
        </p:txBody>
      </p:sp>
      <p:sp>
        <p:nvSpPr>
          <p:cNvPr id="10" name="Rectangle 9">
            <a:extLst>
              <a:ext uri="{FF2B5EF4-FFF2-40B4-BE49-F238E27FC236}">
                <a16:creationId xmlns:a16="http://schemas.microsoft.com/office/drawing/2014/main" id="{A56C29BA-E13A-6F08-28CA-FAA660BE1805}"/>
              </a:ext>
            </a:extLst>
          </p:cNvPr>
          <p:cNvSpPr/>
          <p:nvPr/>
        </p:nvSpPr>
        <p:spPr>
          <a:xfrm>
            <a:off x="6437635" y="1336545"/>
            <a:ext cx="4880898" cy="923330"/>
          </a:xfrm>
          <a:prstGeom prst="rect">
            <a:avLst/>
          </a:prstGeom>
          <a:noFill/>
        </p:spPr>
        <p:txBody>
          <a:bodyPr wrap="square" lIns="91440" tIns="45720" rIns="91440" bIns="45720">
            <a:spAutoFit/>
          </a:bodyPr>
          <a:lstStyle/>
          <a:p>
            <a:pPr algn="ctr"/>
            <a:r>
              <a:rPr lang="en-US" sz="5400" dirty="0">
                <a:ln w="0"/>
                <a:gradFill>
                  <a:gsLst>
                    <a:gs pos="21000">
                      <a:srgbClr val="53575C"/>
                    </a:gs>
                    <a:gs pos="88000">
                      <a:srgbClr val="C5C7CA"/>
                    </a:gs>
                  </a:gsLst>
                  <a:lin ang="5400000"/>
                </a:gradFill>
              </a:rPr>
              <a:t>Light or </a:t>
            </a:r>
            <a:r>
              <a:rPr lang="en-US" sz="5400" b="0" cap="none" spc="0" dirty="0">
                <a:ln w="0"/>
                <a:gradFill>
                  <a:gsLst>
                    <a:gs pos="21000">
                      <a:srgbClr val="53575C"/>
                    </a:gs>
                    <a:gs pos="88000">
                      <a:srgbClr val="C5C7CA"/>
                    </a:gs>
                  </a:gsLst>
                  <a:lin ang="5400000"/>
                </a:gradFill>
                <a:effectLst/>
              </a:rPr>
              <a:t>Deep?</a:t>
            </a:r>
          </a:p>
        </p:txBody>
      </p:sp>
      <p:pic>
        <p:nvPicPr>
          <p:cNvPr id="12" name="Graphic 11" descr="Checkmark with solid fill">
            <a:extLst>
              <a:ext uri="{FF2B5EF4-FFF2-40B4-BE49-F238E27FC236}">
                <a16:creationId xmlns:a16="http://schemas.microsoft.com/office/drawing/2014/main" id="{AEFF5E34-E7C8-6454-229F-B43A30889A0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36844" y="1334078"/>
            <a:ext cx="914400" cy="914400"/>
          </a:xfrm>
          <a:prstGeom prst="rect">
            <a:avLst/>
          </a:prstGeom>
        </p:spPr>
      </p:pic>
      <p:pic>
        <p:nvPicPr>
          <p:cNvPr id="14" name="Graphic 13" descr="Close with solid fill">
            <a:extLst>
              <a:ext uri="{FF2B5EF4-FFF2-40B4-BE49-F238E27FC236}">
                <a16:creationId xmlns:a16="http://schemas.microsoft.com/office/drawing/2014/main" id="{28430EF3-D0AF-235D-EAC3-147C2965CEA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04924" y="1325148"/>
            <a:ext cx="914400" cy="914400"/>
          </a:xfrm>
          <a:prstGeom prst="rect">
            <a:avLst/>
          </a:prstGeom>
        </p:spPr>
      </p:pic>
      <p:sp>
        <p:nvSpPr>
          <p:cNvPr id="17" name="Straight Connector 16">
            <a:extLst>
              <a:ext uri="{FF2B5EF4-FFF2-40B4-BE49-F238E27FC236}">
                <a16:creationId xmlns:a16="http://schemas.microsoft.com/office/drawing/2014/main" id="{E33D75EB-9DD2-4265-AF9D-5A65F6987FB2}"/>
              </a:ext>
            </a:extLst>
          </p:cNvPr>
          <p:cNvSpPr/>
          <p:nvPr/>
        </p:nvSpPr>
        <p:spPr>
          <a:xfrm>
            <a:off x="6827040" y="1840680"/>
            <a:ext cx="2194560" cy="0"/>
          </a:xfrm>
          <a:prstGeom prst="line">
            <a:avLst/>
          </a:prstGeom>
          <a:solidFill>
            <a:srgbClr val="E71224">
              <a:alpha val="5000"/>
            </a:srgbClr>
          </a:solidFill>
          <a:ln w="25402">
            <a:solidFill>
              <a:srgbClr val="FF33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E71224"/>
              </a:solidFill>
            </a:endParaRPr>
          </a:p>
        </p:txBody>
      </p:sp>
      <p:pic>
        <p:nvPicPr>
          <p:cNvPr id="5" name="Graphic 4" descr="Caret Right with solid fill">
            <a:extLst>
              <a:ext uri="{FF2B5EF4-FFF2-40B4-BE49-F238E27FC236}">
                <a16:creationId xmlns:a16="http://schemas.microsoft.com/office/drawing/2014/main" id="{9EC65813-6854-C895-DC93-53E5B02313E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31419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3000"/>
                                        <p:tgtEl>
                                          <p:spTgt spid="2"/>
                                        </p:tgtEl>
                                      </p:cBhvr>
                                    </p:animEffect>
                                  </p:childTnLst>
                                </p:cTn>
                              </p:par>
                            </p:childTnLst>
                          </p:cTn>
                        </p:par>
                        <p:par>
                          <p:cTn id="8" fill="hold">
                            <p:stCondLst>
                              <p:cond delay="3000"/>
                            </p:stCondLst>
                            <p:childTnLst>
                              <p:par>
                                <p:cTn id="9" presetID="1" presetClass="entr" presetSubtype="0" fill="hold" grpId="0" nodeType="afterEffect">
                                  <p:stCondLst>
                                    <p:cond delay="750"/>
                                  </p:stCondLst>
                                  <p:childTnLst>
                                    <p:set>
                                      <p:cBhvr>
                                        <p:cTn id="10" dur="1" fill="hold">
                                          <p:stCondLst>
                                            <p:cond delay="0"/>
                                          </p:stCondLst>
                                        </p:cTn>
                                        <p:tgtEl>
                                          <p:spTgt spid="10"/>
                                        </p:tgtEl>
                                        <p:attrNameLst>
                                          <p:attrName>style.visibility</p:attrName>
                                        </p:attrNameLst>
                                      </p:cBhvr>
                                      <p:to>
                                        <p:strVal val="visible"/>
                                      </p:to>
                                    </p:set>
                                  </p:childTnLst>
                                </p:cTn>
                              </p:par>
                            </p:childTnLst>
                          </p:cTn>
                        </p:par>
                        <p:par>
                          <p:cTn id="11" fill="hold">
                            <p:stCondLst>
                              <p:cond delay="3750"/>
                            </p:stCondLst>
                            <p:childTnLst>
                              <p:par>
                                <p:cTn id="12" presetID="1" presetClass="entr" presetSubtype="0" fill="hold" grpId="0" nodeType="afterEffect">
                                  <p:stCondLst>
                                    <p:cond delay="3000"/>
                                  </p:stCondLst>
                                  <p:childTnLst>
                                    <p:set>
                                      <p:cBhvr>
                                        <p:cTn id="13" dur="1" fill="hold">
                                          <p:stCondLst>
                                            <p:cond delay="0"/>
                                          </p:stCondLst>
                                        </p:cTn>
                                        <p:tgtEl>
                                          <p:spTgt spid="8"/>
                                        </p:tgtEl>
                                        <p:attrNameLst>
                                          <p:attrName>style.visibility</p:attrName>
                                        </p:attrNameLst>
                                      </p:cBhvr>
                                      <p:to>
                                        <p:strVal val="visible"/>
                                      </p:to>
                                    </p:set>
                                  </p:childTnLst>
                                </p:cTn>
                              </p:par>
                            </p:childTnLst>
                          </p:cTn>
                        </p:par>
                        <p:par>
                          <p:cTn id="14" fill="hold">
                            <p:stCondLst>
                              <p:cond delay="6750"/>
                            </p:stCondLst>
                            <p:childTnLst>
                              <p:par>
                                <p:cTn id="15" presetID="1" presetClass="entr" presetSubtype="0" fill="hold" grpId="0" nodeType="afterEffect">
                                  <p:stCondLst>
                                    <p:cond delay="3000"/>
                                  </p:stCondLst>
                                  <p:childTnLst>
                                    <p:set>
                                      <p:cBhvr>
                                        <p:cTn id="16" dur="1" fill="hold">
                                          <p:stCondLst>
                                            <p:cond delay="0"/>
                                          </p:stCondLst>
                                        </p:cTn>
                                        <p:tgtEl>
                                          <p:spTgt spid="7"/>
                                        </p:tgtEl>
                                        <p:attrNameLst>
                                          <p:attrName>style.visibility</p:attrName>
                                        </p:attrNameLst>
                                      </p:cBhvr>
                                      <p:to>
                                        <p:strVal val="visible"/>
                                      </p:to>
                                    </p:set>
                                  </p:childTnLst>
                                </p:cTn>
                              </p:par>
                            </p:childTnLst>
                          </p:cTn>
                        </p:par>
                        <p:par>
                          <p:cTn id="17" fill="hold">
                            <p:stCondLst>
                              <p:cond delay="9750"/>
                            </p:stCondLst>
                            <p:childTnLst>
                              <p:par>
                                <p:cTn id="18" presetID="1" presetClass="entr" presetSubtype="0" fill="hold" grpId="0" nodeType="afterEffect">
                                  <p:stCondLst>
                                    <p:cond delay="3000"/>
                                  </p:stCondLst>
                                  <p:childTnLst>
                                    <p:set>
                                      <p:cBhvr>
                                        <p:cTn id="19" dur="1" fill="hold">
                                          <p:stCondLst>
                                            <p:cond delay="0"/>
                                          </p:stCondLst>
                                        </p:cTn>
                                        <p:tgtEl>
                                          <p:spTgt spid="9"/>
                                        </p:tgtEl>
                                        <p:attrNameLst>
                                          <p:attrName>style.visibility</p:attrName>
                                        </p:attrNameLst>
                                      </p:cBhvr>
                                      <p:to>
                                        <p:strVal val="visible"/>
                                      </p:to>
                                    </p:set>
                                  </p:childTnLst>
                                </p:cTn>
                              </p:par>
                            </p:childTnLst>
                          </p:cTn>
                        </p:par>
                        <p:par>
                          <p:cTn id="20" fill="hold">
                            <p:stCondLst>
                              <p:cond delay="12750"/>
                            </p:stCondLst>
                            <p:childTnLst>
                              <p:par>
                                <p:cTn id="21" presetID="1" presetClass="entr" presetSubtype="0" fill="hold" grpId="0" nodeType="afterEffect">
                                  <p:stCondLst>
                                    <p:cond delay="3000"/>
                                  </p:stCondLst>
                                  <p:childTnLst>
                                    <p:set>
                                      <p:cBhvr>
                                        <p:cTn id="22" dur="1" fill="hold">
                                          <p:stCondLst>
                                            <p:cond delay="0"/>
                                          </p:stCondLst>
                                        </p:cTn>
                                        <p:tgtEl>
                                          <p:spTgt spid="6"/>
                                        </p:tgtEl>
                                        <p:attrNameLst>
                                          <p:attrName>style.visibility</p:attrName>
                                        </p:attrNameLst>
                                      </p:cBhvr>
                                      <p:to>
                                        <p:strVal val="visible"/>
                                      </p:to>
                                    </p:set>
                                  </p:childTnLst>
                                </p:cTn>
                              </p:par>
                            </p:childTnLst>
                          </p:cTn>
                        </p:par>
                        <p:par>
                          <p:cTn id="23" fill="hold">
                            <p:stCondLst>
                              <p:cond delay="15750"/>
                            </p:stCondLst>
                            <p:childTnLst>
                              <p:par>
                                <p:cTn id="24" presetID="22" presetClass="entr" presetSubtype="2" fill="hold" grpId="0" nodeType="afterEffect">
                                  <p:stCondLst>
                                    <p:cond delay="3000"/>
                                  </p:stCondLst>
                                  <p:childTnLst>
                                    <p:set>
                                      <p:cBhvr>
                                        <p:cTn id="25" dur="1" fill="hold">
                                          <p:stCondLst>
                                            <p:cond delay="0"/>
                                          </p:stCondLst>
                                        </p:cTn>
                                        <p:tgtEl>
                                          <p:spTgt spid="17"/>
                                        </p:tgtEl>
                                        <p:attrNameLst>
                                          <p:attrName>style.visibility</p:attrName>
                                        </p:attrNameLst>
                                      </p:cBhvr>
                                      <p:to>
                                        <p:strVal val="visible"/>
                                      </p:to>
                                    </p:set>
                                    <p:animEffect transition="in" filter="wipe(right)">
                                      <p:cBhvr>
                                        <p:cTn id="26" dur="500"/>
                                        <p:tgtEl>
                                          <p:spTgt spid="17"/>
                                        </p:tgtEl>
                                      </p:cBhvr>
                                    </p:animEffect>
                                  </p:childTnLst>
                                </p:cTn>
                              </p:par>
                            </p:childTnLst>
                          </p:cTn>
                        </p:par>
                        <p:par>
                          <p:cTn id="27" fill="hold">
                            <p:stCondLst>
                              <p:cond delay="19250"/>
                            </p:stCondLst>
                            <p:childTnLst>
                              <p:par>
                                <p:cTn id="28" presetID="1" presetClass="entr" presetSubtype="0" fill="hold" nodeType="afterEffect">
                                  <p:stCondLst>
                                    <p:cond delay="500"/>
                                  </p:stCondLst>
                                  <p:childTnLst>
                                    <p:set>
                                      <p:cBhvr>
                                        <p:cTn id="29" dur="1" fill="hold">
                                          <p:stCondLst>
                                            <p:cond delay="0"/>
                                          </p:stCondLst>
                                        </p:cTn>
                                        <p:tgtEl>
                                          <p:spTgt spid="14"/>
                                        </p:tgtEl>
                                        <p:attrNameLst>
                                          <p:attrName>style.visibility</p:attrName>
                                        </p:attrNameLst>
                                      </p:cBhvr>
                                      <p:to>
                                        <p:strVal val="visible"/>
                                      </p:to>
                                    </p:set>
                                  </p:childTnLst>
                                </p:cTn>
                              </p:par>
                            </p:childTnLst>
                          </p:cTn>
                        </p:par>
                        <p:par>
                          <p:cTn id="30" fill="hold">
                            <p:stCondLst>
                              <p:cond delay="19750"/>
                            </p:stCondLst>
                            <p:childTnLst>
                              <p:par>
                                <p:cTn id="31" presetID="1" presetClass="entr" presetSubtype="0" fill="hold" nodeType="afterEffect">
                                  <p:stCondLst>
                                    <p:cond delay="500"/>
                                  </p:stCondLst>
                                  <p:childTnLst>
                                    <p:set>
                                      <p:cBhvr>
                                        <p:cTn id="32" dur="1" fill="hold">
                                          <p:stCondLst>
                                            <p:cond delay="0"/>
                                          </p:stCondLst>
                                        </p:cTn>
                                        <p:tgtEl>
                                          <p:spTgt spid="12"/>
                                        </p:tgtEl>
                                        <p:attrNameLst>
                                          <p:attrName>style.visibility</p:attrName>
                                        </p:attrNameLst>
                                      </p:cBhvr>
                                      <p:to>
                                        <p:strVal val="visible"/>
                                      </p:to>
                                    </p:set>
                                  </p:childTnLst>
                                </p:cTn>
                              </p:par>
                            </p:childTnLst>
                          </p:cTn>
                        </p:par>
                        <p:par>
                          <p:cTn id="33" fill="hold">
                            <p:stCondLst>
                              <p:cond delay="20250"/>
                            </p:stCondLst>
                            <p:childTnLst>
                              <p:par>
                                <p:cTn id="34" presetID="1" presetClass="entr" presetSubtype="0" fill="hold" nodeType="afterEffect">
                                  <p:stCondLst>
                                    <p:cond delay="2000"/>
                                  </p:stCondLst>
                                  <p:childTnLst>
                                    <p:set>
                                      <p:cBhvr>
                                        <p:cTn id="35" dur="1" fill="hold">
                                          <p:stCondLst>
                                            <p:cond delay="499"/>
                                          </p:stCondLst>
                                        </p:cTn>
                                        <p:tgtEl>
                                          <p:spTgt spid="5"/>
                                        </p:tgtEl>
                                        <p:attrNameLst>
                                          <p:attrName>style.visibility</p:attrName>
                                        </p:attrNameLst>
                                      </p:cBhvr>
                                      <p:to>
                                        <p:strVal val="visible"/>
                                      </p:to>
                                    </p:set>
                                  </p:childTnLst>
                                </p:cTn>
                              </p:par>
                            </p:childTnLst>
                          </p:cTn>
                        </p:par>
                        <p:par>
                          <p:cTn id="36" fill="hold">
                            <p:stCondLst>
                              <p:cond delay="22750"/>
                            </p:stCondLst>
                            <p:childTnLst>
                              <p:par>
                                <p:cTn id="37" presetID="26" presetClass="emph" presetSubtype="0" fill="hold" nodeType="afterEffect">
                                  <p:stCondLst>
                                    <p:cond delay="250"/>
                                  </p:stCondLst>
                                  <p:childTnLst>
                                    <p:animEffect transition="out" filter="fade">
                                      <p:cBhvr>
                                        <p:cTn id="38" dur="500" tmFilter="0, 0; .2, .5; .8, .5; 1, 0"/>
                                        <p:tgtEl>
                                          <p:spTgt spid="5"/>
                                        </p:tgtEl>
                                      </p:cBhvr>
                                    </p:animEffect>
                                    <p:animScale>
                                      <p:cBhvr>
                                        <p:cTn id="39"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C0F5598-9F79-62DD-F04D-19DEDA56EE47}"/>
              </a:ext>
            </a:extLst>
          </p:cNvPr>
          <p:cNvSpPr txBox="1"/>
          <p:nvPr/>
        </p:nvSpPr>
        <p:spPr>
          <a:xfrm>
            <a:off x="1902534" y="581194"/>
            <a:ext cx="9948709"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Display Options</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E7B1221-7492-740A-D5F4-12C3FB8166EE}"/>
              </a:ext>
            </a:extLst>
          </p:cNvPr>
          <p:cNvPicPr>
            <a:picLocks noChangeAspect="1"/>
          </p:cNvPicPr>
          <p:nvPr/>
        </p:nvPicPr>
        <p:blipFill>
          <a:blip r:embed="rId2"/>
          <a:stretch>
            <a:fillRect/>
          </a:stretch>
        </p:blipFill>
        <p:spPr>
          <a:xfrm>
            <a:off x="1702510" y="417185"/>
            <a:ext cx="200025" cy="933450"/>
          </a:xfrm>
          <a:prstGeom prst="rect">
            <a:avLst/>
          </a:prstGeom>
        </p:spPr>
      </p:pic>
      <p:sp>
        <p:nvSpPr>
          <p:cNvPr id="5" name="TextBox 4">
            <a:extLst>
              <a:ext uri="{FF2B5EF4-FFF2-40B4-BE49-F238E27FC236}">
                <a16:creationId xmlns:a16="http://schemas.microsoft.com/office/drawing/2014/main" id="{9872E073-5520-22C8-6BF4-6438792F4AA2}"/>
              </a:ext>
            </a:extLst>
          </p:cNvPr>
          <p:cNvSpPr txBox="1"/>
          <p:nvPr/>
        </p:nvSpPr>
        <p:spPr>
          <a:xfrm>
            <a:off x="2696308" y="1292345"/>
            <a:ext cx="7793182" cy="369332"/>
          </a:xfrm>
          <a:prstGeom prst="rect">
            <a:avLst/>
          </a:prstGeom>
          <a:noFill/>
        </p:spPr>
        <p:txBody>
          <a:bodyPr wrap="square" rtlCol="0">
            <a:spAutoFit/>
          </a:bodyPr>
          <a:lstStyle/>
          <a:p>
            <a:r>
              <a:rPr lang="en-US" dirty="0"/>
              <a:t>The numerical display can be set to, Trend or Analog view</a:t>
            </a:r>
            <a:endParaRPr lang="en-NZ" dirty="0"/>
          </a:p>
        </p:txBody>
      </p:sp>
      <p:pic>
        <p:nvPicPr>
          <p:cNvPr id="10" name="Picture 9">
            <a:extLst>
              <a:ext uri="{FF2B5EF4-FFF2-40B4-BE49-F238E27FC236}">
                <a16:creationId xmlns:a16="http://schemas.microsoft.com/office/drawing/2014/main" id="{3640C6C9-4744-391B-953A-4994DD905698}"/>
              </a:ext>
            </a:extLst>
          </p:cNvPr>
          <p:cNvPicPr>
            <a:picLocks noChangeAspect="1"/>
          </p:cNvPicPr>
          <p:nvPr/>
        </p:nvPicPr>
        <p:blipFill>
          <a:blip r:embed="rId3"/>
          <a:stretch>
            <a:fillRect/>
          </a:stretch>
        </p:blipFill>
        <p:spPr>
          <a:xfrm>
            <a:off x="407424" y="1702897"/>
            <a:ext cx="4777255" cy="4472153"/>
          </a:xfrm>
          <a:prstGeom prst="rect">
            <a:avLst/>
          </a:prstGeom>
        </p:spPr>
      </p:pic>
      <p:pic>
        <p:nvPicPr>
          <p:cNvPr id="12" name="Picture 11">
            <a:extLst>
              <a:ext uri="{FF2B5EF4-FFF2-40B4-BE49-F238E27FC236}">
                <a16:creationId xmlns:a16="http://schemas.microsoft.com/office/drawing/2014/main" id="{B89DAD0E-303A-2D8B-A45B-BB0FC98BE75E}"/>
              </a:ext>
            </a:extLst>
          </p:cNvPr>
          <p:cNvPicPr>
            <a:picLocks noChangeAspect="1"/>
          </p:cNvPicPr>
          <p:nvPr/>
        </p:nvPicPr>
        <p:blipFill>
          <a:blip r:embed="rId4"/>
          <a:stretch>
            <a:fillRect/>
          </a:stretch>
        </p:blipFill>
        <p:spPr>
          <a:xfrm>
            <a:off x="3886638" y="2033203"/>
            <a:ext cx="1271086" cy="834394"/>
          </a:xfrm>
          <a:prstGeom prst="rect">
            <a:avLst/>
          </a:prstGeom>
        </p:spPr>
      </p:pic>
      <p:sp>
        <p:nvSpPr>
          <p:cNvPr id="13" name="Oval 12">
            <a:extLst>
              <a:ext uri="{FF2B5EF4-FFF2-40B4-BE49-F238E27FC236}">
                <a16:creationId xmlns:a16="http://schemas.microsoft.com/office/drawing/2014/main" id="{1F78A78C-960F-6091-A610-C7CC60CFFB5F}"/>
              </a:ext>
            </a:extLst>
          </p:cNvPr>
          <p:cNvSpPr/>
          <p:nvPr/>
        </p:nvSpPr>
        <p:spPr>
          <a:xfrm>
            <a:off x="4601088" y="1653065"/>
            <a:ext cx="615111" cy="380138"/>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4" name="TextBox 13">
            <a:extLst>
              <a:ext uri="{FF2B5EF4-FFF2-40B4-BE49-F238E27FC236}">
                <a16:creationId xmlns:a16="http://schemas.microsoft.com/office/drawing/2014/main" id="{F547A0AF-4339-BAC6-989B-D993505B1C95}"/>
              </a:ext>
            </a:extLst>
          </p:cNvPr>
          <p:cNvSpPr txBox="1"/>
          <p:nvPr/>
        </p:nvSpPr>
        <p:spPr>
          <a:xfrm>
            <a:off x="5216199" y="1663871"/>
            <a:ext cx="4622242" cy="369332"/>
          </a:xfrm>
          <a:prstGeom prst="rect">
            <a:avLst/>
          </a:prstGeom>
          <a:noFill/>
        </p:spPr>
        <p:txBody>
          <a:bodyPr wrap="square" rtlCol="0">
            <a:spAutoFit/>
          </a:bodyPr>
          <a:lstStyle/>
          <a:p>
            <a:r>
              <a:rPr lang="en-US" dirty="0"/>
              <a:t>Use the drop-down menu to select Analog</a:t>
            </a:r>
            <a:endParaRPr lang="en-NZ" dirty="0"/>
          </a:p>
        </p:txBody>
      </p:sp>
      <p:pic>
        <p:nvPicPr>
          <p:cNvPr id="18" name="Picture 17">
            <a:extLst>
              <a:ext uri="{FF2B5EF4-FFF2-40B4-BE49-F238E27FC236}">
                <a16:creationId xmlns:a16="http://schemas.microsoft.com/office/drawing/2014/main" id="{5F8631CC-DAFD-FE82-9F5B-B916CBE4E3B8}"/>
              </a:ext>
            </a:extLst>
          </p:cNvPr>
          <p:cNvPicPr>
            <a:picLocks noChangeAspect="1"/>
          </p:cNvPicPr>
          <p:nvPr/>
        </p:nvPicPr>
        <p:blipFill>
          <a:blip r:embed="rId5"/>
          <a:stretch>
            <a:fillRect/>
          </a:stretch>
        </p:blipFill>
        <p:spPr>
          <a:xfrm>
            <a:off x="5247719" y="1702897"/>
            <a:ext cx="4777256" cy="4488212"/>
          </a:xfrm>
          <a:prstGeom prst="rect">
            <a:avLst/>
          </a:prstGeom>
        </p:spPr>
      </p:pic>
      <p:pic>
        <p:nvPicPr>
          <p:cNvPr id="20" name="Graphic 19" descr="Caret Right with solid fill">
            <a:extLst>
              <a:ext uri="{FF2B5EF4-FFF2-40B4-BE49-F238E27FC236}">
                <a16:creationId xmlns:a16="http://schemas.microsoft.com/office/drawing/2014/main" id="{9D57CE19-2128-DAFD-0B7F-3E6DB554226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3676919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wipe(left)">
                                      <p:cBhvr>
                                        <p:cTn id="9" dur="2000"/>
                                        <p:tgtEl>
                                          <p:spTgt spid="10"/>
                                        </p:tgtEl>
                                      </p:cBhvr>
                                    </p:animEffect>
                                  </p:childTnLst>
                                </p:cTn>
                              </p:par>
                            </p:childTnLst>
                          </p:cTn>
                        </p:par>
                        <p:par>
                          <p:cTn id="10" fill="hold">
                            <p:stCondLst>
                              <p:cond delay="2000"/>
                            </p:stCondLst>
                            <p:childTnLst>
                              <p:par>
                                <p:cTn id="11" presetID="1" presetClass="entr" presetSubtype="0" fill="hold" grpId="0" nodeType="afterEffect">
                                  <p:stCondLst>
                                    <p:cond delay="1250"/>
                                  </p:stCondLst>
                                  <p:childTnLst>
                                    <p:set>
                                      <p:cBhvr>
                                        <p:cTn id="12" dur="1" fill="hold">
                                          <p:stCondLst>
                                            <p:cond delay="0"/>
                                          </p:stCondLst>
                                        </p:cTn>
                                        <p:tgtEl>
                                          <p:spTgt spid="14"/>
                                        </p:tgtEl>
                                        <p:attrNameLst>
                                          <p:attrName>style.visibility</p:attrName>
                                        </p:attrNameLst>
                                      </p:cBhvr>
                                      <p:to>
                                        <p:strVal val="visible"/>
                                      </p:to>
                                    </p:set>
                                  </p:childTnLst>
                                </p:cTn>
                              </p:par>
                            </p:childTnLst>
                          </p:cTn>
                        </p:par>
                        <p:par>
                          <p:cTn id="13" fill="hold">
                            <p:stCondLst>
                              <p:cond delay="3250"/>
                            </p:stCondLst>
                            <p:childTnLst>
                              <p:par>
                                <p:cTn id="14" presetID="22" presetClass="entr" presetSubtype="4" fill="hold" grpId="0" nodeType="afterEffect">
                                  <p:stCondLst>
                                    <p:cond delay="150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500"/>
                                        <p:tgtEl>
                                          <p:spTgt spid="13"/>
                                        </p:tgtEl>
                                      </p:cBhvr>
                                    </p:animEffect>
                                  </p:childTnLst>
                                </p:cTn>
                              </p:par>
                            </p:childTnLst>
                          </p:cTn>
                        </p:par>
                        <p:par>
                          <p:cTn id="17" fill="hold">
                            <p:stCondLst>
                              <p:cond delay="5250"/>
                            </p:stCondLst>
                            <p:childTnLst>
                              <p:par>
                                <p:cTn id="18" presetID="22" presetClass="entr" presetSubtype="1" fill="hold" nodeType="afterEffect">
                                  <p:stCondLst>
                                    <p:cond delay="1250"/>
                                  </p:stCondLst>
                                  <p:childTnLst>
                                    <p:set>
                                      <p:cBhvr>
                                        <p:cTn id="19" dur="1" fill="hold">
                                          <p:stCondLst>
                                            <p:cond delay="0"/>
                                          </p:stCondLst>
                                        </p:cTn>
                                        <p:tgtEl>
                                          <p:spTgt spid="12"/>
                                        </p:tgtEl>
                                        <p:attrNameLst>
                                          <p:attrName>style.visibility</p:attrName>
                                        </p:attrNameLst>
                                      </p:cBhvr>
                                      <p:to>
                                        <p:strVal val="visible"/>
                                      </p:to>
                                    </p:set>
                                    <p:animEffect transition="in" filter="wipe(up)">
                                      <p:cBhvr>
                                        <p:cTn id="20" dur="250"/>
                                        <p:tgtEl>
                                          <p:spTgt spid="12"/>
                                        </p:tgtEl>
                                      </p:cBhvr>
                                    </p:animEffect>
                                  </p:childTnLst>
                                </p:cTn>
                              </p:par>
                            </p:childTnLst>
                          </p:cTn>
                        </p:par>
                        <p:par>
                          <p:cTn id="21" fill="hold">
                            <p:stCondLst>
                              <p:cond delay="6750"/>
                            </p:stCondLst>
                            <p:childTnLst>
                              <p:par>
                                <p:cTn id="22" presetID="22" presetClass="entr" presetSubtype="8" fill="hold" nodeType="afterEffect">
                                  <p:stCondLst>
                                    <p:cond delay="2000"/>
                                  </p:stCondLst>
                                  <p:childTnLst>
                                    <p:set>
                                      <p:cBhvr>
                                        <p:cTn id="23" dur="1" fill="hold">
                                          <p:stCondLst>
                                            <p:cond delay="0"/>
                                          </p:stCondLst>
                                        </p:cTn>
                                        <p:tgtEl>
                                          <p:spTgt spid="18"/>
                                        </p:tgtEl>
                                        <p:attrNameLst>
                                          <p:attrName>style.visibility</p:attrName>
                                        </p:attrNameLst>
                                      </p:cBhvr>
                                      <p:to>
                                        <p:strVal val="visible"/>
                                      </p:to>
                                    </p:set>
                                    <p:animEffect transition="in" filter="wipe(left)">
                                      <p:cBhvr>
                                        <p:cTn id="24" dur="2000"/>
                                        <p:tgtEl>
                                          <p:spTgt spid="18"/>
                                        </p:tgtEl>
                                      </p:cBhvr>
                                    </p:animEffect>
                                  </p:childTnLst>
                                </p:cTn>
                              </p:par>
                            </p:childTnLst>
                          </p:cTn>
                        </p:par>
                        <p:par>
                          <p:cTn id="25" fill="hold">
                            <p:stCondLst>
                              <p:cond delay="10750"/>
                            </p:stCondLst>
                            <p:childTnLst>
                              <p:par>
                                <p:cTn id="26" presetID="1" presetClass="entr" presetSubtype="0" fill="hold" nodeType="afterEffect">
                                  <p:stCondLst>
                                    <p:cond delay="2000"/>
                                  </p:stCondLst>
                                  <p:childTnLst>
                                    <p:set>
                                      <p:cBhvr>
                                        <p:cTn id="27" dur="1" fill="hold">
                                          <p:stCondLst>
                                            <p:cond delay="499"/>
                                          </p:stCondLst>
                                        </p:cTn>
                                        <p:tgtEl>
                                          <p:spTgt spid="20"/>
                                        </p:tgtEl>
                                        <p:attrNameLst>
                                          <p:attrName>style.visibility</p:attrName>
                                        </p:attrNameLst>
                                      </p:cBhvr>
                                      <p:to>
                                        <p:strVal val="visible"/>
                                      </p:to>
                                    </p:set>
                                  </p:childTnLst>
                                </p:cTn>
                              </p:par>
                            </p:childTnLst>
                          </p:cTn>
                        </p:par>
                        <p:par>
                          <p:cTn id="28" fill="hold">
                            <p:stCondLst>
                              <p:cond delay="13250"/>
                            </p:stCondLst>
                            <p:childTnLst>
                              <p:par>
                                <p:cTn id="29" presetID="26" presetClass="emph" presetSubtype="0" fill="hold" nodeType="afterEffect">
                                  <p:stCondLst>
                                    <p:cond delay="250"/>
                                  </p:stCondLst>
                                  <p:childTnLst>
                                    <p:animEffect transition="out" filter="fade">
                                      <p:cBhvr>
                                        <p:cTn id="30" dur="500" tmFilter="0, 0; .2, .5; .8, .5; 1, 0"/>
                                        <p:tgtEl>
                                          <p:spTgt spid="20"/>
                                        </p:tgtEl>
                                      </p:cBhvr>
                                    </p:animEffect>
                                    <p:animScale>
                                      <p:cBhvr>
                                        <p:cTn id="31" dur="250" autoRev="1" fill="hold"/>
                                        <p:tgtEl>
                                          <p:spTgt spid="2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042577-602B-52A4-7649-EFEFEA6E83A5}"/>
              </a:ext>
            </a:extLst>
          </p:cNvPr>
          <p:cNvPicPr>
            <a:picLocks noChangeAspect="1"/>
          </p:cNvPicPr>
          <p:nvPr/>
        </p:nvPicPr>
        <p:blipFill>
          <a:blip r:embed="rId2"/>
          <a:stretch>
            <a:fillRect/>
          </a:stretch>
        </p:blipFill>
        <p:spPr>
          <a:xfrm>
            <a:off x="3219132" y="2003107"/>
            <a:ext cx="5591175" cy="2790825"/>
          </a:xfrm>
          <a:prstGeom prst="rect">
            <a:avLst/>
          </a:prstGeom>
        </p:spPr>
      </p:pic>
      <p:pic>
        <p:nvPicPr>
          <p:cNvPr id="5" name="Picture 4">
            <a:extLst>
              <a:ext uri="{FF2B5EF4-FFF2-40B4-BE49-F238E27FC236}">
                <a16:creationId xmlns:a16="http://schemas.microsoft.com/office/drawing/2014/main" id="{46B96190-F117-E486-92D6-AC25CB17255C}"/>
              </a:ext>
            </a:extLst>
          </p:cNvPr>
          <p:cNvPicPr>
            <a:picLocks noChangeAspect="1"/>
          </p:cNvPicPr>
          <p:nvPr/>
        </p:nvPicPr>
        <p:blipFill>
          <a:blip r:embed="rId3"/>
          <a:stretch>
            <a:fillRect/>
          </a:stretch>
        </p:blipFill>
        <p:spPr>
          <a:xfrm>
            <a:off x="1702510" y="417185"/>
            <a:ext cx="200025" cy="933450"/>
          </a:xfrm>
          <a:prstGeom prst="rect">
            <a:avLst/>
          </a:prstGeom>
        </p:spPr>
      </p:pic>
      <p:sp>
        <p:nvSpPr>
          <p:cNvPr id="6" name="TextBox 5">
            <a:extLst>
              <a:ext uri="{FF2B5EF4-FFF2-40B4-BE49-F238E27FC236}">
                <a16:creationId xmlns:a16="http://schemas.microsoft.com/office/drawing/2014/main" id="{6A1F14F8-F725-B8AD-39AD-246A964641BB}"/>
              </a:ext>
            </a:extLst>
          </p:cNvPr>
          <p:cNvSpPr txBox="1"/>
          <p:nvPr/>
        </p:nvSpPr>
        <p:spPr>
          <a:xfrm>
            <a:off x="1902535" y="581194"/>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Density Spectral Array</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589E021E-B6D9-331C-09C5-492601CEFDB4}"/>
              </a:ext>
            </a:extLst>
          </p:cNvPr>
          <p:cNvSpPr txBox="1"/>
          <p:nvPr/>
        </p:nvSpPr>
        <p:spPr>
          <a:xfrm>
            <a:off x="7744535" y="581194"/>
            <a:ext cx="1419785"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DSA</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42E13146-8A61-88C0-1973-1D4365E0EC78}"/>
              </a:ext>
            </a:extLst>
          </p:cNvPr>
          <p:cNvSpPr txBox="1"/>
          <p:nvPr/>
        </p:nvSpPr>
        <p:spPr>
          <a:xfrm>
            <a:off x="980276" y="5049520"/>
            <a:ext cx="10612284" cy="646331"/>
          </a:xfrm>
          <a:prstGeom prst="rect">
            <a:avLst/>
          </a:prstGeom>
          <a:noFill/>
        </p:spPr>
        <p:txBody>
          <a:bodyPr wrap="square" rtlCol="0">
            <a:spAutoFit/>
          </a:bodyPr>
          <a:lstStyle/>
          <a:p>
            <a:r>
              <a:rPr lang="en-US" dirty="0"/>
              <a:t>The Density Spectral Array is a power frequency analysis over time (20 minutes).</a:t>
            </a:r>
          </a:p>
          <a:p>
            <a:r>
              <a:rPr lang="en-US" dirty="0"/>
              <a:t>It contains left and right spectrograms representing the power of both sides of the brain </a:t>
            </a:r>
          </a:p>
        </p:txBody>
      </p:sp>
      <p:pic>
        <p:nvPicPr>
          <p:cNvPr id="2" name="Graphic 1" descr="Caret Right with solid fill">
            <a:extLst>
              <a:ext uri="{FF2B5EF4-FFF2-40B4-BE49-F238E27FC236}">
                <a16:creationId xmlns:a16="http://schemas.microsoft.com/office/drawing/2014/main" id="{8B04EF68-72BD-A380-18CD-5CD91700BEF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379352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250"/>
                                  </p:stCondLst>
                                  <p:childTnLst>
                                    <p:set>
                                      <p:cBhvr>
                                        <p:cTn id="6" dur="1" fill="hold">
                                          <p:stCondLst>
                                            <p:cond delay="0"/>
                                          </p:stCondLst>
                                        </p:cTn>
                                        <p:tgtEl>
                                          <p:spTgt spid="7"/>
                                        </p:tgtEl>
                                        <p:attrNameLst>
                                          <p:attrName>style.visibility</p:attrName>
                                        </p:attrNameLst>
                                      </p:cBhvr>
                                      <p:to>
                                        <p:strVal val="visible"/>
                                      </p:to>
                                    </p:set>
                                  </p:childTnLst>
                                </p:cTn>
                              </p:par>
                              <p:par>
                                <p:cTn id="7" presetID="22" presetClass="entr" presetSubtype="8" fill="hold" nodeType="withEffect">
                                  <p:stCondLst>
                                    <p:cond delay="1250"/>
                                  </p:stCondLst>
                                  <p:childTnLst>
                                    <p:set>
                                      <p:cBhvr>
                                        <p:cTn id="8" dur="1" fill="hold">
                                          <p:stCondLst>
                                            <p:cond delay="0"/>
                                          </p:stCondLst>
                                        </p:cTn>
                                        <p:tgtEl>
                                          <p:spTgt spid="4"/>
                                        </p:tgtEl>
                                        <p:attrNameLst>
                                          <p:attrName>style.visibility</p:attrName>
                                        </p:attrNameLst>
                                      </p:cBhvr>
                                      <p:to>
                                        <p:strVal val="visible"/>
                                      </p:to>
                                    </p:set>
                                    <p:animEffect transition="in" filter="wipe(left)">
                                      <p:cBhvr>
                                        <p:cTn id="9" dur="3000"/>
                                        <p:tgtEl>
                                          <p:spTgt spid="4"/>
                                        </p:tgtEl>
                                      </p:cBhvr>
                                    </p:animEffect>
                                  </p:childTnLst>
                                </p:cTn>
                              </p:par>
                            </p:childTnLst>
                          </p:cTn>
                        </p:par>
                        <p:par>
                          <p:cTn id="10" fill="hold">
                            <p:stCondLst>
                              <p:cond delay="4250"/>
                            </p:stCondLst>
                            <p:childTnLst>
                              <p:par>
                                <p:cTn id="11" presetID="1" presetClass="entr" presetSubtype="0" fill="hold" grpId="0" nodeType="afterEffect">
                                  <p:stCondLst>
                                    <p:cond delay="1250"/>
                                  </p:stCondLst>
                                  <p:childTnLst>
                                    <p:set>
                                      <p:cBhvr>
                                        <p:cTn id="12" dur="1" fill="hold">
                                          <p:stCondLst>
                                            <p:cond delay="0"/>
                                          </p:stCondLst>
                                        </p:cTn>
                                        <p:tgtEl>
                                          <p:spTgt spid="8"/>
                                        </p:tgtEl>
                                        <p:attrNameLst>
                                          <p:attrName>style.visibility</p:attrName>
                                        </p:attrNameLst>
                                      </p:cBhvr>
                                      <p:to>
                                        <p:strVal val="visible"/>
                                      </p:to>
                                    </p:set>
                                  </p:childTnLst>
                                </p:cTn>
                              </p:par>
                            </p:childTnLst>
                          </p:cTn>
                        </p:par>
                        <p:par>
                          <p:cTn id="13" fill="hold">
                            <p:stCondLst>
                              <p:cond delay="5500"/>
                            </p:stCondLst>
                            <p:childTnLst>
                              <p:par>
                                <p:cTn id="14" presetID="1" presetClass="entr" presetSubtype="0" fill="hold" nodeType="afterEffect">
                                  <p:stCondLst>
                                    <p:cond delay="2000"/>
                                  </p:stCondLst>
                                  <p:childTnLst>
                                    <p:set>
                                      <p:cBhvr>
                                        <p:cTn id="15" dur="1" fill="hold">
                                          <p:stCondLst>
                                            <p:cond delay="499"/>
                                          </p:stCondLst>
                                        </p:cTn>
                                        <p:tgtEl>
                                          <p:spTgt spid="2"/>
                                        </p:tgtEl>
                                        <p:attrNameLst>
                                          <p:attrName>style.visibility</p:attrName>
                                        </p:attrNameLst>
                                      </p:cBhvr>
                                      <p:to>
                                        <p:strVal val="visible"/>
                                      </p:to>
                                    </p:set>
                                  </p:childTnLst>
                                </p:cTn>
                              </p:par>
                            </p:childTnLst>
                          </p:cTn>
                        </p:par>
                        <p:par>
                          <p:cTn id="16" fill="hold">
                            <p:stCondLst>
                              <p:cond delay="8000"/>
                            </p:stCondLst>
                            <p:childTnLst>
                              <p:par>
                                <p:cTn id="17" presetID="26" presetClass="emph" presetSubtype="0" fill="hold" nodeType="afterEffect">
                                  <p:stCondLst>
                                    <p:cond delay="250"/>
                                  </p:stCondLst>
                                  <p:childTnLst>
                                    <p:animEffect transition="out" filter="fade">
                                      <p:cBhvr>
                                        <p:cTn id="18" dur="500" tmFilter="0, 0; .2, .5; .8, .5; 1, 0"/>
                                        <p:tgtEl>
                                          <p:spTgt spid="2"/>
                                        </p:tgtEl>
                                      </p:cBhvr>
                                    </p:animEffect>
                                    <p:animScale>
                                      <p:cBhvr>
                                        <p:cTn id="19"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124C0D-E519-B50D-188F-D19EACB54D63}"/>
              </a:ext>
            </a:extLst>
          </p:cNvPr>
          <p:cNvPicPr>
            <a:picLocks noChangeAspect="1"/>
          </p:cNvPicPr>
          <p:nvPr/>
        </p:nvPicPr>
        <p:blipFill>
          <a:blip r:embed="rId2"/>
          <a:stretch>
            <a:fillRect/>
          </a:stretch>
        </p:blipFill>
        <p:spPr>
          <a:xfrm>
            <a:off x="1702510" y="417185"/>
            <a:ext cx="200025" cy="933450"/>
          </a:xfrm>
          <a:prstGeom prst="rect">
            <a:avLst/>
          </a:prstGeom>
        </p:spPr>
      </p:pic>
      <p:sp>
        <p:nvSpPr>
          <p:cNvPr id="6" name="TextBox 5">
            <a:extLst>
              <a:ext uri="{FF2B5EF4-FFF2-40B4-BE49-F238E27FC236}">
                <a16:creationId xmlns:a16="http://schemas.microsoft.com/office/drawing/2014/main" id="{4BC0C4AA-4F7A-0DFF-1539-7D19E30F1C99}"/>
              </a:ext>
            </a:extLst>
          </p:cNvPr>
          <p:cNvSpPr txBox="1"/>
          <p:nvPr/>
        </p:nvSpPr>
        <p:spPr>
          <a:xfrm>
            <a:off x="1719082" y="1487956"/>
            <a:ext cx="8686968" cy="369332"/>
          </a:xfrm>
          <a:prstGeom prst="rect">
            <a:avLst/>
          </a:prstGeom>
          <a:noFill/>
        </p:spPr>
        <p:txBody>
          <a:bodyPr wrap="square" rtlCol="0">
            <a:spAutoFit/>
          </a:bodyPr>
          <a:lstStyle/>
          <a:p>
            <a:r>
              <a:rPr lang="en-US" dirty="0"/>
              <a:t>EEG is analyzed to access the power of each waveform (a power frequency analysis).   </a:t>
            </a:r>
            <a:endParaRPr lang="en-NZ" dirty="0"/>
          </a:p>
        </p:txBody>
      </p:sp>
      <p:grpSp>
        <p:nvGrpSpPr>
          <p:cNvPr id="8" name="Group 7">
            <a:extLst>
              <a:ext uri="{FF2B5EF4-FFF2-40B4-BE49-F238E27FC236}">
                <a16:creationId xmlns:a16="http://schemas.microsoft.com/office/drawing/2014/main" id="{7080A725-73CB-428F-9C8B-82D2DA181566}"/>
              </a:ext>
            </a:extLst>
          </p:cNvPr>
          <p:cNvGrpSpPr>
            <a:grpSpLocks/>
          </p:cNvGrpSpPr>
          <p:nvPr/>
        </p:nvGrpSpPr>
        <p:grpSpPr bwMode="auto">
          <a:xfrm>
            <a:off x="2265894" y="2397303"/>
            <a:ext cx="933230" cy="3309963"/>
            <a:chOff x="895246" y="1701959"/>
            <a:chExt cx="933554" cy="3309263"/>
          </a:xfrm>
        </p:grpSpPr>
        <p:cxnSp>
          <p:nvCxnSpPr>
            <p:cNvPr id="9" name="Straight Connector 8">
              <a:extLst>
                <a:ext uri="{FF2B5EF4-FFF2-40B4-BE49-F238E27FC236}">
                  <a16:creationId xmlns:a16="http://schemas.microsoft.com/office/drawing/2014/main" id="{4B7FC78C-29C8-11F1-41FE-3570841FE639}"/>
                </a:ext>
              </a:extLst>
            </p:cNvPr>
            <p:cNvCxnSpPr/>
            <p:nvPr/>
          </p:nvCxnSpPr>
          <p:spPr>
            <a:xfrm>
              <a:off x="1828800" y="1735315"/>
              <a:ext cx="0" cy="3275907"/>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10" name="TextBox 18">
              <a:extLst>
                <a:ext uri="{FF2B5EF4-FFF2-40B4-BE49-F238E27FC236}">
                  <a16:creationId xmlns:a16="http://schemas.microsoft.com/office/drawing/2014/main" id="{0E9B7AFF-7F40-EE5C-7C78-4C5F2D9C9CF9}"/>
                </a:ext>
              </a:extLst>
            </p:cNvPr>
            <p:cNvSpPr txBox="1">
              <a:spLocks noChangeArrowheads="1"/>
            </p:cNvSpPr>
            <p:nvPr/>
          </p:nvSpPr>
          <p:spPr bwMode="auto">
            <a:xfrm>
              <a:off x="895246" y="1701959"/>
              <a:ext cx="762000" cy="395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D70C05"/>
                </a:buClr>
                <a:buChar char="&gt;"/>
                <a:defRPr sz="2800" b="1">
                  <a:solidFill>
                    <a:schemeClr val="tx1"/>
                  </a:solidFill>
                  <a:latin typeface="Arial Narrow" pitchFamily="34" charset="0"/>
                  <a:ea typeface="ＭＳ Ｐゴシック" pitchFamily="34" charset="-128"/>
                </a:defRPr>
              </a:lvl1pPr>
              <a:lvl2pPr marL="742950" indent="-285750">
                <a:spcBef>
                  <a:spcPct val="20000"/>
                </a:spcBef>
                <a:buClr>
                  <a:srgbClr val="D70C05"/>
                </a:buClr>
                <a:buSzPct val="75000"/>
                <a:buFont typeface="Wingdings 2" pitchFamily="18" charset="2"/>
                <a:buChar char=""/>
                <a:defRPr sz="2400">
                  <a:solidFill>
                    <a:schemeClr val="tx1"/>
                  </a:solidFill>
                  <a:latin typeface="Arial Narrow" pitchFamily="34" charset="0"/>
                  <a:ea typeface="ＭＳ Ｐゴシック" pitchFamily="34" charset="-128"/>
                </a:defRPr>
              </a:lvl2pPr>
              <a:lvl3pPr marL="1143000" indent="-228600">
                <a:spcBef>
                  <a:spcPct val="20000"/>
                </a:spcBef>
                <a:buClr>
                  <a:srgbClr val="D70C05"/>
                </a:buClr>
                <a:buSzPct val="75000"/>
                <a:buFont typeface="Wingdings 2" pitchFamily="18" charset="2"/>
                <a:buChar char=""/>
                <a:defRPr sz="2000">
                  <a:solidFill>
                    <a:schemeClr val="tx1"/>
                  </a:solidFill>
                  <a:latin typeface="Arial Narrow" pitchFamily="34" charset="0"/>
                  <a:ea typeface="ＭＳ Ｐゴシック" pitchFamily="34" charset="-128"/>
                </a:defRPr>
              </a:lvl3pPr>
              <a:lvl4pPr marL="16002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4pPr>
              <a:lvl5pPr marL="20574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5pPr>
              <a:lvl6pPr marL="25146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6pPr>
              <a:lvl7pPr marL="29718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7pPr>
              <a:lvl8pPr marL="34290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8pPr>
              <a:lvl9pPr marL="38862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9pPr>
            </a:lstStyle>
            <a:p>
              <a:pPr>
                <a:spcBef>
                  <a:spcPct val="0"/>
                </a:spcBef>
                <a:buClrTx/>
                <a:buFontTx/>
                <a:buNone/>
              </a:pPr>
              <a:r>
                <a:rPr lang="en-US" altLang="en-US" sz="1969" dirty="0">
                  <a:solidFill>
                    <a:srgbClr val="FF0000"/>
                  </a:solidFill>
                </a:rPr>
                <a:t>Delta</a:t>
              </a:r>
            </a:p>
          </p:txBody>
        </p:sp>
      </p:grpSp>
      <p:grpSp>
        <p:nvGrpSpPr>
          <p:cNvPr id="12" name="Group 11">
            <a:extLst>
              <a:ext uri="{FF2B5EF4-FFF2-40B4-BE49-F238E27FC236}">
                <a16:creationId xmlns:a16="http://schemas.microsoft.com/office/drawing/2014/main" id="{27E0F179-6470-7257-7FFA-485F7B2DD54F}"/>
              </a:ext>
            </a:extLst>
          </p:cNvPr>
          <p:cNvGrpSpPr>
            <a:grpSpLocks/>
          </p:cNvGrpSpPr>
          <p:nvPr/>
        </p:nvGrpSpPr>
        <p:grpSpPr bwMode="auto">
          <a:xfrm>
            <a:off x="3468289" y="2392872"/>
            <a:ext cx="1162095" cy="3297929"/>
            <a:chOff x="2114505" y="1713718"/>
            <a:chExt cx="1162095" cy="3297504"/>
          </a:xfrm>
        </p:grpSpPr>
        <p:cxnSp>
          <p:nvCxnSpPr>
            <p:cNvPr id="13" name="Straight Connector 12">
              <a:extLst>
                <a:ext uri="{FF2B5EF4-FFF2-40B4-BE49-F238E27FC236}">
                  <a16:creationId xmlns:a16="http://schemas.microsoft.com/office/drawing/2014/main" id="{60A4E4F8-BFA3-CBD6-0AC6-D60AB74F09B3}"/>
                </a:ext>
              </a:extLst>
            </p:cNvPr>
            <p:cNvCxnSpPr/>
            <p:nvPr/>
          </p:nvCxnSpPr>
          <p:spPr>
            <a:xfrm>
              <a:off x="3276600" y="1735044"/>
              <a:ext cx="0" cy="3276178"/>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14" name="TextBox 19">
              <a:extLst>
                <a:ext uri="{FF2B5EF4-FFF2-40B4-BE49-F238E27FC236}">
                  <a16:creationId xmlns:a16="http://schemas.microsoft.com/office/drawing/2014/main" id="{E55247BC-B827-156C-5960-3CA312078151}"/>
                </a:ext>
              </a:extLst>
            </p:cNvPr>
            <p:cNvSpPr txBox="1">
              <a:spLocks noChangeArrowheads="1"/>
            </p:cNvSpPr>
            <p:nvPr/>
          </p:nvSpPr>
          <p:spPr bwMode="auto">
            <a:xfrm>
              <a:off x="2114505" y="1713718"/>
              <a:ext cx="990600" cy="395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D70C05"/>
                </a:buClr>
                <a:buChar char="&gt;"/>
                <a:defRPr sz="2800" b="1">
                  <a:solidFill>
                    <a:schemeClr val="tx1"/>
                  </a:solidFill>
                  <a:latin typeface="Arial Narrow" pitchFamily="34" charset="0"/>
                  <a:ea typeface="ＭＳ Ｐゴシック" pitchFamily="34" charset="-128"/>
                </a:defRPr>
              </a:lvl1pPr>
              <a:lvl2pPr marL="742950" indent="-285750">
                <a:spcBef>
                  <a:spcPct val="20000"/>
                </a:spcBef>
                <a:buClr>
                  <a:srgbClr val="D70C05"/>
                </a:buClr>
                <a:buSzPct val="75000"/>
                <a:buFont typeface="Wingdings 2" pitchFamily="18" charset="2"/>
                <a:buChar char=""/>
                <a:defRPr sz="2400">
                  <a:solidFill>
                    <a:schemeClr val="tx1"/>
                  </a:solidFill>
                  <a:latin typeface="Arial Narrow" pitchFamily="34" charset="0"/>
                  <a:ea typeface="ＭＳ Ｐゴシック" pitchFamily="34" charset="-128"/>
                </a:defRPr>
              </a:lvl2pPr>
              <a:lvl3pPr marL="1143000" indent="-228600">
                <a:spcBef>
                  <a:spcPct val="20000"/>
                </a:spcBef>
                <a:buClr>
                  <a:srgbClr val="D70C05"/>
                </a:buClr>
                <a:buSzPct val="75000"/>
                <a:buFont typeface="Wingdings 2" pitchFamily="18" charset="2"/>
                <a:buChar char=""/>
                <a:defRPr sz="2000">
                  <a:solidFill>
                    <a:schemeClr val="tx1"/>
                  </a:solidFill>
                  <a:latin typeface="Arial Narrow" pitchFamily="34" charset="0"/>
                  <a:ea typeface="ＭＳ Ｐゴシック" pitchFamily="34" charset="-128"/>
                </a:defRPr>
              </a:lvl3pPr>
              <a:lvl4pPr marL="16002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4pPr>
              <a:lvl5pPr marL="20574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5pPr>
              <a:lvl6pPr marL="25146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6pPr>
              <a:lvl7pPr marL="29718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7pPr>
              <a:lvl8pPr marL="34290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8pPr>
              <a:lvl9pPr marL="38862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9pPr>
            </a:lstStyle>
            <a:p>
              <a:pPr>
                <a:spcBef>
                  <a:spcPct val="0"/>
                </a:spcBef>
                <a:buClrTx/>
                <a:buFontTx/>
                <a:buNone/>
              </a:pPr>
              <a:r>
                <a:rPr lang="en-US" altLang="en-US" sz="1969" dirty="0">
                  <a:solidFill>
                    <a:srgbClr val="FF0000"/>
                  </a:solidFill>
                </a:rPr>
                <a:t>Theta</a:t>
              </a:r>
            </a:p>
          </p:txBody>
        </p:sp>
      </p:grpSp>
      <p:grpSp>
        <p:nvGrpSpPr>
          <p:cNvPr id="16" name="Group 15">
            <a:extLst>
              <a:ext uri="{FF2B5EF4-FFF2-40B4-BE49-F238E27FC236}">
                <a16:creationId xmlns:a16="http://schemas.microsoft.com/office/drawing/2014/main" id="{0781EC16-02ED-0A26-FFCA-BCA6E3282E00}"/>
              </a:ext>
            </a:extLst>
          </p:cNvPr>
          <p:cNvGrpSpPr>
            <a:grpSpLocks/>
          </p:cNvGrpSpPr>
          <p:nvPr/>
        </p:nvGrpSpPr>
        <p:grpSpPr bwMode="auto">
          <a:xfrm>
            <a:off x="4899547" y="2389085"/>
            <a:ext cx="1163019" cy="3286406"/>
            <a:chOff x="3578843" y="1725691"/>
            <a:chExt cx="1163018" cy="3285531"/>
          </a:xfrm>
        </p:grpSpPr>
        <p:cxnSp>
          <p:nvCxnSpPr>
            <p:cNvPr id="17" name="Straight Connector 16">
              <a:extLst>
                <a:ext uri="{FF2B5EF4-FFF2-40B4-BE49-F238E27FC236}">
                  <a16:creationId xmlns:a16="http://schemas.microsoft.com/office/drawing/2014/main" id="{1872B75A-FF2D-01FD-DDDF-404681B10E29}"/>
                </a:ext>
              </a:extLst>
            </p:cNvPr>
            <p:cNvCxnSpPr/>
            <p:nvPr/>
          </p:nvCxnSpPr>
          <p:spPr>
            <a:xfrm>
              <a:off x="4741861" y="1733907"/>
              <a:ext cx="0" cy="3277315"/>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18" name="TextBox 20">
              <a:extLst>
                <a:ext uri="{FF2B5EF4-FFF2-40B4-BE49-F238E27FC236}">
                  <a16:creationId xmlns:a16="http://schemas.microsoft.com/office/drawing/2014/main" id="{DD7FD474-579D-2E08-E42E-ABB9F6A32293}"/>
                </a:ext>
              </a:extLst>
            </p:cNvPr>
            <p:cNvSpPr txBox="1">
              <a:spLocks noChangeArrowheads="1"/>
            </p:cNvSpPr>
            <p:nvPr/>
          </p:nvSpPr>
          <p:spPr bwMode="auto">
            <a:xfrm>
              <a:off x="3578843" y="1725691"/>
              <a:ext cx="1009649" cy="39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D70C05"/>
                </a:buClr>
                <a:buChar char="&gt;"/>
                <a:defRPr sz="2800" b="1">
                  <a:solidFill>
                    <a:schemeClr val="tx1"/>
                  </a:solidFill>
                  <a:latin typeface="Arial Narrow" pitchFamily="34" charset="0"/>
                  <a:ea typeface="ＭＳ Ｐゴシック" pitchFamily="34" charset="-128"/>
                </a:defRPr>
              </a:lvl1pPr>
              <a:lvl2pPr marL="742950" indent="-285750">
                <a:spcBef>
                  <a:spcPct val="20000"/>
                </a:spcBef>
                <a:buClr>
                  <a:srgbClr val="D70C05"/>
                </a:buClr>
                <a:buSzPct val="75000"/>
                <a:buFont typeface="Wingdings 2" pitchFamily="18" charset="2"/>
                <a:buChar char=""/>
                <a:defRPr sz="2400">
                  <a:solidFill>
                    <a:schemeClr val="tx1"/>
                  </a:solidFill>
                  <a:latin typeface="Arial Narrow" pitchFamily="34" charset="0"/>
                  <a:ea typeface="ＭＳ Ｐゴシック" pitchFamily="34" charset="-128"/>
                </a:defRPr>
              </a:lvl2pPr>
              <a:lvl3pPr marL="1143000" indent="-228600">
                <a:spcBef>
                  <a:spcPct val="20000"/>
                </a:spcBef>
                <a:buClr>
                  <a:srgbClr val="D70C05"/>
                </a:buClr>
                <a:buSzPct val="75000"/>
                <a:buFont typeface="Wingdings 2" pitchFamily="18" charset="2"/>
                <a:buChar char=""/>
                <a:defRPr sz="2000">
                  <a:solidFill>
                    <a:schemeClr val="tx1"/>
                  </a:solidFill>
                  <a:latin typeface="Arial Narrow" pitchFamily="34" charset="0"/>
                  <a:ea typeface="ＭＳ Ｐゴシック" pitchFamily="34" charset="-128"/>
                </a:defRPr>
              </a:lvl3pPr>
              <a:lvl4pPr marL="16002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4pPr>
              <a:lvl5pPr marL="20574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5pPr>
              <a:lvl6pPr marL="25146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6pPr>
              <a:lvl7pPr marL="29718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7pPr>
              <a:lvl8pPr marL="34290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8pPr>
              <a:lvl9pPr marL="38862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9pPr>
            </a:lstStyle>
            <a:p>
              <a:pPr>
                <a:spcBef>
                  <a:spcPct val="0"/>
                </a:spcBef>
                <a:buClrTx/>
                <a:buFontTx/>
                <a:buNone/>
              </a:pPr>
              <a:r>
                <a:rPr lang="en-US" altLang="en-US" sz="1969" dirty="0">
                  <a:solidFill>
                    <a:srgbClr val="FF0000"/>
                  </a:solidFill>
                </a:rPr>
                <a:t>Alpha</a:t>
              </a:r>
            </a:p>
          </p:txBody>
        </p:sp>
      </p:grpSp>
      <p:sp>
        <p:nvSpPr>
          <p:cNvPr id="19" name="TextBox 18">
            <a:extLst>
              <a:ext uri="{FF2B5EF4-FFF2-40B4-BE49-F238E27FC236}">
                <a16:creationId xmlns:a16="http://schemas.microsoft.com/office/drawing/2014/main" id="{A09680DC-1A1E-4635-CB56-1E6BF5C184F5}"/>
              </a:ext>
            </a:extLst>
          </p:cNvPr>
          <p:cNvSpPr txBox="1">
            <a:spLocks noChangeArrowheads="1"/>
          </p:cNvSpPr>
          <p:nvPr/>
        </p:nvSpPr>
        <p:spPr bwMode="auto">
          <a:xfrm>
            <a:off x="6330806" y="2365629"/>
            <a:ext cx="762000" cy="395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a:spcBef>
                <a:spcPct val="20000"/>
              </a:spcBef>
              <a:buClr>
                <a:srgbClr val="D70C05"/>
              </a:buClr>
              <a:buChar char="&gt;"/>
              <a:defRPr sz="2800" b="1">
                <a:solidFill>
                  <a:schemeClr val="tx1"/>
                </a:solidFill>
                <a:latin typeface="Arial Narrow" pitchFamily="34" charset="0"/>
                <a:ea typeface="ＭＳ Ｐゴシック" pitchFamily="34" charset="-128"/>
              </a:defRPr>
            </a:lvl1pPr>
            <a:lvl2pPr marL="742950" indent="-285750">
              <a:spcBef>
                <a:spcPct val="20000"/>
              </a:spcBef>
              <a:buClr>
                <a:srgbClr val="D70C05"/>
              </a:buClr>
              <a:buSzPct val="75000"/>
              <a:buFont typeface="Wingdings 2" pitchFamily="18" charset="2"/>
              <a:buChar char=""/>
              <a:defRPr sz="2400">
                <a:solidFill>
                  <a:schemeClr val="tx1"/>
                </a:solidFill>
                <a:latin typeface="Arial Narrow" pitchFamily="34" charset="0"/>
                <a:ea typeface="ＭＳ Ｐゴシック" pitchFamily="34" charset="-128"/>
              </a:defRPr>
            </a:lvl2pPr>
            <a:lvl3pPr marL="1143000" indent="-228600">
              <a:spcBef>
                <a:spcPct val="20000"/>
              </a:spcBef>
              <a:buClr>
                <a:srgbClr val="D70C05"/>
              </a:buClr>
              <a:buSzPct val="75000"/>
              <a:buFont typeface="Wingdings 2" pitchFamily="18" charset="2"/>
              <a:buChar char=""/>
              <a:defRPr sz="2000">
                <a:solidFill>
                  <a:schemeClr val="tx1"/>
                </a:solidFill>
                <a:latin typeface="Arial Narrow" pitchFamily="34" charset="0"/>
                <a:ea typeface="ＭＳ Ｐゴシック" pitchFamily="34" charset="-128"/>
              </a:defRPr>
            </a:lvl3pPr>
            <a:lvl4pPr marL="16002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4pPr>
            <a:lvl5pPr marL="20574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5pPr>
            <a:lvl6pPr marL="25146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6pPr>
            <a:lvl7pPr marL="29718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7pPr>
            <a:lvl8pPr marL="34290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8pPr>
            <a:lvl9pPr marL="38862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9pPr>
          </a:lstStyle>
          <a:p>
            <a:pPr>
              <a:spcBef>
                <a:spcPct val="0"/>
              </a:spcBef>
              <a:buClrTx/>
              <a:buFontTx/>
              <a:buNone/>
            </a:pPr>
            <a:r>
              <a:rPr lang="en-US" altLang="en-US" sz="1969" dirty="0">
                <a:solidFill>
                  <a:srgbClr val="FF0000"/>
                </a:solidFill>
              </a:rPr>
              <a:t>Beta</a:t>
            </a:r>
          </a:p>
        </p:txBody>
      </p:sp>
      <p:grpSp>
        <p:nvGrpSpPr>
          <p:cNvPr id="20" name="Group 8">
            <a:extLst>
              <a:ext uri="{FF2B5EF4-FFF2-40B4-BE49-F238E27FC236}">
                <a16:creationId xmlns:a16="http://schemas.microsoft.com/office/drawing/2014/main" id="{461AD2EF-8CB3-A02C-649F-9BBC205C17F1}"/>
              </a:ext>
            </a:extLst>
          </p:cNvPr>
          <p:cNvGrpSpPr>
            <a:grpSpLocks/>
          </p:cNvGrpSpPr>
          <p:nvPr/>
        </p:nvGrpSpPr>
        <p:grpSpPr bwMode="auto">
          <a:xfrm>
            <a:off x="1902535" y="6219375"/>
            <a:ext cx="5929560" cy="460255"/>
            <a:chOff x="876298" y="5243752"/>
            <a:chExt cx="7734302" cy="460057"/>
          </a:xfrm>
        </p:grpSpPr>
        <p:sp>
          <p:nvSpPr>
            <p:cNvPr id="21" name="TextBox 10">
              <a:extLst>
                <a:ext uri="{FF2B5EF4-FFF2-40B4-BE49-F238E27FC236}">
                  <a16:creationId xmlns:a16="http://schemas.microsoft.com/office/drawing/2014/main" id="{69872E3F-199B-44A7-F5A9-7092B0E73FA0}"/>
                </a:ext>
              </a:extLst>
            </p:cNvPr>
            <p:cNvSpPr txBox="1">
              <a:spLocks noChangeArrowheads="1"/>
            </p:cNvSpPr>
            <p:nvPr/>
          </p:nvSpPr>
          <p:spPr bwMode="auto">
            <a:xfrm>
              <a:off x="3178296" y="5243752"/>
              <a:ext cx="4038602" cy="46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D70C05"/>
                </a:buClr>
                <a:buChar char="&gt;"/>
                <a:defRPr sz="2800" b="1">
                  <a:solidFill>
                    <a:schemeClr val="tx1"/>
                  </a:solidFill>
                  <a:latin typeface="Arial Narrow" pitchFamily="34" charset="0"/>
                  <a:ea typeface="ＭＳ Ｐゴシック" pitchFamily="34" charset="-128"/>
                </a:defRPr>
              </a:lvl1pPr>
              <a:lvl2pPr marL="742950" indent="-285750">
                <a:spcBef>
                  <a:spcPct val="20000"/>
                </a:spcBef>
                <a:buClr>
                  <a:srgbClr val="D70C05"/>
                </a:buClr>
                <a:buSzPct val="75000"/>
                <a:buFont typeface="Wingdings 2" pitchFamily="18" charset="2"/>
                <a:buChar char=""/>
                <a:defRPr sz="2400">
                  <a:solidFill>
                    <a:schemeClr val="tx1"/>
                  </a:solidFill>
                  <a:latin typeface="Arial Narrow" pitchFamily="34" charset="0"/>
                  <a:ea typeface="ＭＳ Ｐゴシック" pitchFamily="34" charset="-128"/>
                </a:defRPr>
              </a:lvl2pPr>
              <a:lvl3pPr marL="1143000" indent="-228600">
                <a:spcBef>
                  <a:spcPct val="20000"/>
                </a:spcBef>
                <a:buClr>
                  <a:srgbClr val="D70C05"/>
                </a:buClr>
                <a:buSzPct val="75000"/>
                <a:buFont typeface="Wingdings 2" pitchFamily="18" charset="2"/>
                <a:buChar char=""/>
                <a:defRPr sz="2000">
                  <a:solidFill>
                    <a:schemeClr val="tx1"/>
                  </a:solidFill>
                  <a:latin typeface="Arial Narrow" pitchFamily="34" charset="0"/>
                  <a:ea typeface="ＭＳ Ｐゴシック" pitchFamily="34" charset="-128"/>
                </a:defRPr>
              </a:lvl3pPr>
              <a:lvl4pPr marL="16002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4pPr>
              <a:lvl5pPr marL="20574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5pPr>
              <a:lvl6pPr marL="25146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6pPr>
              <a:lvl7pPr marL="29718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7pPr>
              <a:lvl8pPr marL="34290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8pPr>
              <a:lvl9pPr marL="38862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9pPr>
            </a:lstStyle>
            <a:p>
              <a:pPr>
                <a:spcBef>
                  <a:spcPct val="0"/>
                </a:spcBef>
                <a:buClrTx/>
                <a:buFontTx/>
                <a:buNone/>
              </a:pPr>
              <a:r>
                <a:rPr lang="en-US" altLang="en-US" sz="2391" u="sng" dirty="0">
                  <a:solidFill>
                    <a:srgbClr val="000000"/>
                  </a:solidFill>
                </a:rPr>
                <a:t>Frequency Hz</a:t>
              </a:r>
            </a:p>
          </p:txBody>
        </p:sp>
        <p:cxnSp>
          <p:nvCxnSpPr>
            <p:cNvPr id="22" name="Straight Arrow Connector 21">
              <a:extLst>
                <a:ext uri="{FF2B5EF4-FFF2-40B4-BE49-F238E27FC236}">
                  <a16:creationId xmlns:a16="http://schemas.microsoft.com/office/drawing/2014/main" id="{8BF7B9A6-3767-D97A-D23C-2AEA90A4A350}"/>
                </a:ext>
              </a:extLst>
            </p:cNvPr>
            <p:cNvCxnSpPr/>
            <p:nvPr/>
          </p:nvCxnSpPr>
          <p:spPr>
            <a:xfrm>
              <a:off x="876298" y="5257800"/>
              <a:ext cx="7734302" cy="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26C0800C-E608-7C7B-9CF6-1742BF076EBF}"/>
              </a:ext>
            </a:extLst>
          </p:cNvPr>
          <p:cNvSpPr txBox="1">
            <a:spLocks noChangeArrowheads="1"/>
          </p:cNvSpPr>
          <p:nvPr/>
        </p:nvSpPr>
        <p:spPr bwMode="auto">
          <a:xfrm>
            <a:off x="1830954" y="5780291"/>
            <a:ext cx="762000" cy="3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a:spcBef>
                <a:spcPct val="20000"/>
              </a:spcBef>
              <a:buClr>
                <a:srgbClr val="D70C05"/>
              </a:buClr>
              <a:buChar char="&gt;"/>
              <a:defRPr sz="2800" b="1">
                <a:solidFill>
                  <a:schemeClr val="tx1"/>
                </a:solidFill>
                <a:latin typeface="Arial Narrow" pitchFamily="34" charset="0"/>
                <a:ea typeface="ＭＳ Ｐゴシック" pitchFamily="34" charset="-128"/>
              </a:defRPr>
            </a:lvl1pPr>
            <a:lvl2pPr marL="742950" indent="-285750">
              <a:spcBef>
                <a:spcPct val="20000"/>
              </a:spcBef>
              <a:buClr>
                <a:srgbClr val="D70C05"/>
              </a:buClr>
              <a:buSzPct val="75000"/>
              <a:buFont typeface="Wingdings 2" pitchFamily="18" charset="2"/>
              <a:buChar char=""/>
              <a:defRPr sz="2400">
                <a:solidFill>
                  <a:schemeClr val="tx1"/>
                </a:solidFill>
                <a:latin typeface="Arial Narrow" pitchFamily="34" charset="0"/>
                <a:ea typeface="ＭＳ Ｐゴシック" pitchFamily="34" charset="-128"/>
              </a:defRPr>
            </a:lvl2pPr>
            <a:lvl3pPr marL="1143000" indent="-228600">
              <a:spcBef>
                <a:spcPct val="20000"/>
              </a:spcBef>
              <a:buClr>
                <a:srgbClr val="D70C05"/>
              </a:buClr>
              <a:buSzPct val="75000"/>
              <a:buFont typeface="Wingdings 2" pitchFamily="18" charset="2"/>
              <a:buChar char=""/>
              <a:defRPr sz="2000">
                <a:solidFill>
                  <a:schemeClr val="tx1"/>
                </a:solidFill>
                <a:latin typeface="Arial Narrow" pitchFamily="34" charset="0"/>
                <a:ea typeface="ＭＳ Ｐゴシック" pitchFamily="34" charset="-128"/>
              </a:defRPr>
            </a:lvl3pPr>
            <a:lvl4pPr marL="16002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4pPr>
            <a:lvl5pPr marL="20574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5pPr>
            <a:lvl6pPr marL="25146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6pPr>
            <a:lvl7pPr marL="29718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7pPr>
            <a:lvl8pPr marL="34290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8pPr>
            <a:lvl9pPr marL="38862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9pPr>
          </a:lstStyle>
          <a:p>
            <a:pPr>
              <a:spcBef>
                <a:spcPct val="0"/>
              </a:spcBef>
              <a:buClrTx/>
              <a:buFontTx/>
              <a:buNone/>
            </a:pPr>
            <a:r>
              <a:rPr lang="en-US" altLang="en-US" sz="1600" dirty="0">
                <a:solidFill>
                  <a:srgbClr val="FF0000"/>
                </a:solidFill>
              </a:rPr>
              <a:t>0 Hz</a:t>
            </a:r>
          </a:p>
        </p:txBody>
      </p:sp>
      <p:sp>
        <p:nvSpPr>
          <p:cNvPr id="25" name="TextBox 4">
            <a:extLst>
              <a:ext uri="{FF2B5EF4-FFF2-40B4-BE49-F238E27FC236}">
                <a16:creationId xmlns:a16="http://schemas.microsoft.com/office/drawing/2014/main" id="{C2707F03-B477-2DEF-09DE-091B1AA84E3F}"/>
              </a:ext>
            </a:extLst>
          </p:cNvPr>
          <p:cNvSpPr txBox="1">
            <a:spLocks noChangeArrowheads="1"/>
          </p:cNvSpPr>
          <p:nvPr/>
        </p:nvSpPr>
        <p:spPr bwMode="auto">
          <a:xfrm>
            <a:off x="2914803" y="5784663"/>
            <a:ext cx="762000" cy="3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a:spcBef>
                <a:spcPct val="20000"/>
              </a:spcBef>
              <a:buClr>
                <a:srgbClr val="D70C05"/>
              </a:buClr>
              <a:buChar char="&gt;"/>
              <a:defRPr sz="2800" b="1">
                <a:solidFill>
                  <a:schemeClr val="tx1"/>
                </a:solidFill>
                <a:latin typeface="Arial Narrow" pitchFamily="34" charset="0"/>
                <a:ea typeface="ＭＳ Ｐゴシック" pitchFamily="34" charset="-128"/>
              </a:defRPr>
            </a:lvl1pPr>
            <a:lvl2pPr marL="742950" indent="-285750">
              <a:spcBef>
                <a:spcPct val="20000"/>
              </a:spcBef>
              <a:buClr>
                <a:srgbClr val="D70C05"/>
              </a:buClr>
              <a:buSzPct val="75000"/>
              <a:buFont typeface="Wingdings 2" pitchFamily="18" charset="2"/>
              <a:buChar char=""/>
              <a:defRPr sz="2400">
                <a:solidFill>
                  <a:schemeClr val="tx1"/>
                </a:solidFill>
                <a:latin typeface="Arial Narrow" pitchFamily="34" charset="0"/>
                <a:ea typeface="ＭＳ Ｐゴシック" pitchFamily="34" charset="-128"/>
              </a:defRPr>
            </a:lvl2pPr>
            <a:lvl3pPr marL="1143000" indent="-228600">
              <a:spcBef>
                <a:spcPct val="20000"/>
              </a:spcBef>
              <a:buClr>
                <a:srgbClr val="D70C05"/>
              </a:buClr>
              <a:buSzPct val="75000"/>
              <a:buFont typeface="Wingdings 2" pitchFamily="18" charset="2"/>
              <a:buChar char=""/>
              <a:defRPr sz="2000">
                <a:solidFill>
                  <a:schemeClr val="tx1"/>
                </a:solidFill>
                <a:latin typeface="Arial Narrow" pitchFamily="34" charset="0"/>
                <a:ea typeface="ＭＳ Ｐゴシック" pitchFamily="34" charset="-128"/>
              </a:defRPr>
            </a:lvl3pPr>
            <a:lvl4pPr marL="16002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4pPr>
            <a:lvl5pPr marL="20574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5pPr>
            <a:lvl6pPr marL="25146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6pPr>
            <a:lvl7pPr marL="29718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7pPr>
            <a:lvl8pPr marL="34290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8pPr>
            <a:lvl9pPr marL="38862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9pPr>
          </a:lstStyle>
          <a:p>
            <a:pPr>
              <a:spcBef>
                <a:spcPct val="0"/>
              </a:spcBef>
              <a:buClrTx/>
              <a:buFontTx/>
              <a:buNone/>
            </a:pPr>
            <a:r>
              <a:rPr lang="en-US" altLang="en-US" sz="1600" dirty="0">
                <a:solidFill>
                  <a:srgbClr val="FF0000"/>
                </a:solidFill>
              </a:rPr>
              <a:t>4 Hz</a:t>
            </a:r>
          </a:p>
        </p:txBody>
      </p:sp>
      <p:sp>
        <p:nvSpPr>
          <p:cNvPr id="26" name="TextBox 25">
            <a:extLst>
              <a:ext uri="{FF2B5EF4-FFF2-40B4-BE49-F238E27FC236}">
                <a16:creationId xmlns:a16="http://schemas.microsoft.com/office/drawing/2014/main" id="{8D68C189-6C58-C703-7CEE-8943C2450D34}"/>
              </a:ext>
            </a:extLst>
          </p:cNvPr>
          <p:cNvSpPr txBox="1">
            <a:spLocks noChangeArrowheads="1"/>
          </p:cNvSpPr>
          <p:nvPr/>
        </p:nvSpPr>
        <p:spPr bwMode="auto">
          <a:xfrm>
            <a:off x="4366795" y="5744632"/>
            <a:ext cx="762000" cy="3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a:spcBef>
                <a:spcPct val="20000"/>
              </a:spcBef>
              <a:buClr>
                <a:srgbClr val="D70C05"/>
              </a:buClr>
              <a:buChar char="&gt;"/>
              <a:defRPr sz="2800" b="1">
                <a:solidFill>
                  <a:schemeClr val="tx1"/>
                </a:solidFill>
                <a:latin typeface="Arial Narrow" pitchFamily="34" charset="0"/>
                <a:ea typeface="ＭＳ Ｐゴシック" pitchFamily="34" charset="-128"/>
              </a:defRPr>
            </a:lvl1pPr>
            <a:lvl2pPr marL="742950" indent="-285750">
              <a:spcBef>
                <a:spcPct val="20000"/>
              </a:spcBef>
              <a:buClr>
                <a:srgbClr val="D70C05"/>
              </a:buClr>
              <a:buSzPct val="75000"/>
              <a:buFont typeface="Wingdings 2" pitchFamily="18" charset="2"/>
              <a:buChar char=""/>
              <a:defRPr sz="2400">
                <a:solidFill>
                  <a:schemeClr val="tx1"/>
                </a:solidFill>
                <a:latin typeface="Arial Narrow" pitchFamily="34" charset="0"/>
                <a:ea typeface="ＭＳ Ｐゴシック" pitchFamily="34" charset="-128"/>
              </a:defRPr>
            </a:lvl2pPr>
            <a:lvl3pPr marL="1143000" indent="-228600">
              <a:spcBef>
                <a:spcPct val="20000"/>
              </a:spcBef>
              <a:buClr>
                <a:srgbClr val="D70C05"/>
              </a:buClr>
              <a:buSzPct val="75000"/>
              <a:buFont typeface="Wingdings 2" pitchFamily="18" charset="2"/>
              <a:buChar char=""/>
              <a:defRPr sz="2000">
                <a:solidFill>
                  <a:schemeClr val="tx1"/>
                </a:solidFill>
                <a:latin typeface="Arial Narrow" pitchFamily="34" charset="0"/>
                <a:ea typeface="ＭＳ Ｐゴシック" pitchFamily="34" charset="-128"/>
              </a:defRPr>
            </a:lvl3pPr>
            <a:lvl4pPr marL="16002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4pPr>
            <a:lvl5pPr marL="20574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5pPr>
            <a:lvl6pPr marL="25146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6pPr>
            <a:lvl7pPr marL="29718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7pPr>
            <a:lvl8pPr marL="34290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8pPr>
            <a:lvl9pPr marL="38862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9pPr>
          </a:lstStyle>
          <a:p>
            <a:pPr>
              <a:spcBef>
                <a:spcPct val="0"/>
              </a:spcBef>
              <a:buClrTx/>
              <a:buFontTx/>
              <a:buNone/>
            </a:pPr>
            <a:r>
              <a:rPr lang="en-US" altLang="en-US" sz="1600" dirty="0">
                <a:solidFill>
                  <a:srgbClr val="FF0000"/>
                </a:solidFill>
              </a:rPr>
              <a:t>8 Hz</a:t>
            </a:r>
          </a:p>
        </p:txBody>
      </p:sp>
      <p:sp>
        <p:nvSpPr>
          <p:cNvPr id="27" name="TextBox 26">
            <a:extLst>
              <a:ext uri="{FF2B5EF4-FFF2-40B4-BE49-F238E27FC236}">
                <a16:creationId xmlns:a16="http://schemas.microsoft.com/office/drawing/2014/main" id="{5A640AF5-2B3E-ADDE-97CA-910D507AEA00}"/>
              </a:ext>
            </a:extLst>
          </p:cNvPr>
          <p:cNvSpPr txBox="1">
            <a:spLocks noChangeArrowheads="1"/>
          </p:cNvSpPr>
          <p:nvPr/>
        </p:nvSpPr>
        <p:spPr bwMode="auto">
          <a:xfrm>
            <a:off x="5689691" y="5748086"/>
            <a:ext cx="1073912" cy="3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4" tIns="45712" rIns="91424" bIns="45712">
            <a:spAutoFit/>
          </a:bodyPr>
          <a:lstStyle>
            <a:lvl1pPr>
              <a:spcBef>
                <a:spcPct val="20000"/>
              </a:spcBef>
              <a:buClr>
                <a:srgbClr val="D70C05"/>
              </a:buClr>
              <a:buChar char="&gt;"/>
              <a:defRPr sz="2800" b="1">
                <a:solidFill>
                  <a:schemeClr val="tx1"/>
                </a:solidFill>
                <a:latin typeface="Arial Narrow" pitchFamily="34" charset="0"/>
                <a:ea typeface="ＭＳ Ｐゴシック" pitchFamily="34" charset="-128"/>
              </a:defRPr>
            </a:lvl1pPr>
            <a:lvl2pPr marL="742950" indent="-285750">
              <a:spcBef>
                <a:spcPct val="20000"/>
              </a:spcBef>
              <a:buClr>
                <a:srgbClr val="D70C05"/>
              </a:buClr>
              <a:buSzPct val="75000"/>
              <a:buFont typeface="Wingdings 2" pitchFamily="18" charset="2"/>
              <a:buChar char=""/>
              <a:defRPr sz="2400">
                <a:solidFill>
                  <a:schemeClr val="tx1"/>
                </a:solidFill>
                <a:latin typeface="Arial Narrow" pitchFamily="34" charset="0"/>
                <a:ea typeface="ＭＳ Ｐゴシック" pitchFamily="34" charset="-128"/>
              </a:defRPr>
            </a:lvl2pPr>
            <a:lvl3pPr marL="1143000" indent="-228600">
              <a:spcBef>
                <a:spcPct val="20000"/>
              </a:spcBef>
              <a:buClr>
                <a:srgbClr val="D70C05"/>
              </a:buClr>
              <a:buSzPct val="75000"/>
              <a:buFont typeface="Wingdings 2" pitchFamily="18" charset="2"/>
              <a:buChar char=""/>
              <a:defRPr sz="2000">
                <a:solidFill>
                  <a:schemeClr val="tx1"/>
                </a:solidFill>
                <a:latin typeface="Arial Narrow" pitchFamily="34" charset="0"/>
                <a:ea typeface="ＭＳ Ｐゴシック" pitchFamily="34" charset="-128"/>
              </a:defRPr>
            </a:lvl3pPr>
            <a:lvl4pPr marL="16002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4pPr>
            <a:lvl5pPr marL="20574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5pPr>
            <a:lvl6pPr marL="25146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6pPr>
            <a:lvl7pPr marL="29718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7pPr>
            <a:lvl8pPr marL="34290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8pPr>
            <a:lvl9pPr marL="38862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9pPr>
          </a:lstStyle>
          <a:p>
            <a:pPr>
              <a:spcBef>
                <a:spcPct val="0"/>
              </a:spcBef>
              <a:buClrTx/>
              <a:buFontTx/>
              <a:buNone/>
            </a:pPr>
            <a:r>
              <a:rPr lang="en-US" altLang="en-US" sz="1600" dirty="0">
                <a:solidFill>
                  <a:srgbClr val="FF0000"/>
                </a:solidFill>
              </a:rPr>
              <a:t>12 Hz</a:t>
            </a:r>
          </a:p>
        </p:txBody>
      </p:sp>
      <mc:AlternateContent xmlns:mc="http://schemas.openxmlformats.org/markup-compatibility/2006" xmlns:p14="http://schemas.microsoft.com/office/powerpoint/2010/main">
        <mc:Choice Requires="p14">
          <p:contentPart p14:bwMode="auto" r:id="rId3">
            <p14:nvContentPartPr>
              <p14:cNvPr id="29" name="Ink 28">
                <a:extLst>
                  <a:ext uri="{FF2B5EF4-FFF2-40B4-BE49-F238E27FC236}">
                    <a16:creationId xmlns:a16="http://schemas.microsoft.com/office/drawing/2014/main" id="{96035C7F-A83D-F282-B6F8-8C7220A1217B}"/>
                  </a:ext>
                </a:extLst>
              </p14:cNvPr>
              <p14:cNvContentPartPr/>
              <p14:nvPr/>
            </p14:nvContentPartPr>
            <p14:xfrm>
              <a:off x="1908468" y="5800823"/>
              <a:ext cx="5929560" cy="360"/>
            </p14:xfrm>
          </p:contentPart>
        </mc:Choice>
        <mc:Fallback xmlns="">
          <p:pic>
            <p:nvPicPr>
              <p:cNvPr id="29" name="Ink 28">
                <a:extLst>
                  <a:ext uri="{FF2B5EF4-FFF2-40B4-BE49-F238E27FC236}">
                    <a16:creationId xmlns:a16="http://schemas.microsoft.com/office/drawing/2014/main" id="{96035C7F-A83D-F282-B6F8-8C7220A1217B}"/>
                  </a:ext>
                </a:extLst>
              </p:cNvPr>
              <p:cNvPicPr/>
              <p:nvPr/>
            </p:nvPicPr>
            <p:blipFill>
              <a:blip r:embed="rId4"/>
              <a:stretch>
                <a:fillRect/>
              </a:stretch>
            </p:blipFill>
            <p:spPr>
              <a:xfrm>
                <a:off x="1894428" y="5786783"/>
                <a:ext cx="5957640" cy="284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2" name="Ink 31">
                <a:extLst>
                  <a:ext uri="{FF2B5EF4-FFF2-40B4-BE49-F238E27FC236}">
                    <a16:creationId xmlns:a16="http://schemas.microsoft.com/office/drawing/2014/main" id="{09B42FB1-722E-7087-3AB1-008F28A899C7}"/>
                  </a:ext>
                </a:extLst>
              </p14:cNvPr>
              <p14:cNvContentPartPr/>
              <p14:nvPr/>
            </p14:nvContentPartPr>
            <p14:xfrm>
              <a:off x="1895148" y="2463623"/>
              <a:ext cx="360" cy="3333600"/>
            </p14:xfrm>
          </p:contentPart>
        </mc:Choice>
        <mc:Fallback xmlns="">
          <p:pic>
            <p:nvPicPr>
              <p:cNvPr id="32" name="Ink 31">
                <a:extLst>
                  <a:ext uri="{FF2B5EF4-FFF2-40B4-BE49-F238E27FC236}">
                    <a16:creationId xmlns:a16="http://schemas.microsoft.com/office/drawing/2014/main" id="{09B42FB1-722E-7087-3AB1-008F28A899C7}"/>
                  </a:ext>
                </a:extLst>
              </p:cNvPr>
              <p:cNvPicPr/>
              <p:nvPr/>
            </p:nvPicPr>
            <p:blipFill>
              <a:blip r:embed="rId6"/>
              <a:stretch>
                <a:fillRect/>
              </a:stretch>
            </p:blipFill>
            <p:spPr>
              <a:xfrm>
                <a:off x="1881108" y="2449583"/>
                <a:ext cx="28440" cy="3362040"/>
              </a:xfrm>
              <a:prstGeom prst="rect">
                <a:avLst/>
              </a:prstGeom>
            </p:spPr>
          </p:pic>
        </mc:Fallback>
      </mc:AlternateContent>
      <p:sp>
        <p:nvSpPr>
          <p:cNvPr id="34" name="TextBox 33">
            <a:extLst>
              <a:ext uri="{FF2B5EF4-FFF2-40B4-BE49-F238E27FC236}">
                <a16:creationId xmlns:a16="http://schemas.microsoft.com/office/drawing/2014/main" id="{9584B695-8CAB-56EB-AC9A-C8083524B277}"/>
              </a:ext>
            </a:extLst>
          </p:cNvPr>
          <p:cNvSpPr txBox="1"/>
          <p:nvPr/>
        </p:nvSpPr>
        <p:spPr>
          <a:xfrm>
            <a:off x="1902535" y="581194"/>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Density Spectral Array</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grpSp>
        <p:nvGrpSpPr>
          <p:cNvPr id="36" name="Group 8">
            <a:extLst>
              <a:ext uri="{FF2B5EF4-FFF2-40B4-BE49-F238E27FC236}">
                <a16:creationId xmlns:a16="http://schemas.microsoft.com/office/drawing/2014/main" id="{92A9DDC3-6CA1-D954-8F8B-7E3734C47C74}"/>
              </a:ext>
            </a:extLst>
          </p:cNvPr>
          <p:cNvGrpSpPr>
            <a:grpSpLocks/>
          </p:cNvGrpSpPr>
          <p:nvPr/>
        </p:nvGrpSpPr>
        <p:grpSpPr bwMode="auto">
          <a:xfrm rot="-5400000">
            <a:off x="87356" y="4034311"/>
            <a:ext cx="3031705" cy="460255"/>
            <a:chOff x="876298" y="5243752"/>
            <a:chExt cx="7734302" cy="460057"/>
          </a:xfrm>
        </p:grpSpPr>
        <p:sp>
          <p:nvSpPr>
            <p:cNvPr id="37" name="TextBox 10">
              <a:extLst>
                <a:ext uri="{FF2B5EF4-FFF2-40B4-BE49-F238E27FC236}">
                  <a16:creationId xmlns:a16="http://schemas.microsoft.com/office/drawing/2014/main" id="{299A56AB-2114-F58C-A835-B4E71D41F552}"/>
                </a:ext>
              </a:extLst>
            </p:cNvPr>
            <p:cNvSpPr txBox="1">
              <a:spLocks noChangeArrowheads="1"/>
            </p:cNvSpPr>
            <p:nvPr/>
          </p:nvSpPr>
          <p:spPr bwMode="auto">
            <a:xfrm>
              <a:off x="3178296" y="5243752"/>
              <a:ext cx="4038602" cy="46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D70C05"/>
                </a:buClr>
                <a:buChar char="&gt;"/>
                <a:defRPr sz="2800" b="1">
                  <a:solidFill>
                    <a:schemeClr val="tx1"/>
                  </a:solidFill>
                  <a:latin typeface="Arial Narrow" pitchFamily="34" charset="0"/>
                  <a:ea typeface="ＭＳ Ｐゴシック" pitchFamily="34" charset="-128"/>
                </a:defRPr>
              </a:lvl1pPr>
              <a:lvl2pPr marL="742950" indent="-285750">
                <a:spcBef>
                  <a:spcPct val="20000"/>
                </a:spcBef>
                <a:buClr>
                  <a:srgbClr val="D70C05"/>
                </a:buClr>
                <a:buSzPct val="75000"/>
                <a:buFont typeface="Wingdings 2" pitchFamily="18" charset="2"/>
                <a:buChar char=""/>
                <a:defRPr sz="2400">
                  <a:solidFill>
                    <a:schemeClr val="tx1"/>
                  </a:solidFill>
                  <a:latin typeface="Arial Narrow" pitchFamily="34" charset="0"/>
                  <a:ea typeface="ＭＳ Ｐゴシック" pitchFamily="34" charset="-128"/>
                </a:defRPr>
              </a:lvl2pPr>
              <a:lvl3pPr marL="1143000" indent="-228600">
                <a:spcBef>
                  <a:spcPct val="20000"/>
                </a:spcBef>
                <a:buClr>
                  <a:srgbClr val="D70C05"/>
                </a:buClr>
                <a:buSzPct val="75000"/>
                <a:buFont typeface="Wingdings 2" pitchFamily="18" charset="2"/>
                <a:buChar char=""/>
                <a:defRPr sz="2000">
                  <a:solidFill>
                    <a:schemeClr val="tx1"/>
                  </a:solidFill>
                  <a:latin typeface="Arial Narrow" pitchFamily="34" charset="0"/>
                  <a:ea typeface="ＭＳ Ｐゴシック" pitchFamily="34" charset="-128"/>
                </a:defRPr>
              </a:lvl3pPr>
              <a:lvl4pPr marL="16002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4pPr>
              <a:lvl5pPr marL="20574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5pPr>
              <a:lvl6pPr marL="25146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6pPr>
              <a:lvl7pPr marL="29718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7pPr>
              <a:lvl8pPr marL="34290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8pPr>
              <a:lvl9pPr marL="38862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9pPr>
            </a:lstStyle>
            <a:p>
              <a:pPr>
                <a:spcBef>
                  <a:spcPct val="0"/>
                </a:spcBef>
                <a:buClrTx/>
                <a:buFontTx/>
                <a:buNone/>
              </a:pPr>
              <a:r>
                <a:rPr lang="en-US" altLang="en-US" sz="2391" u="sng" dirty="0">
                  <a:solidFill>
                    <a:srgbClr val="000000"/>
                  </a:solidFill>
                </a:rPr>
                <a:t>Power dB</a:t>
              </a:r>
            </a:p>
          </p:txBody>
        </p:sp>
        <p:cxnSp>
          <p:nvCxnSpPr>
            <p:cNvPr id="38" name="Straight Arrow Connector 37">
              <a:extLst>
                <a:ext uri="{FF2B5EF4-FFF2-40B4-BE49-F238E27FC236}">
                  <a16:creationId xmlns:a16="http://schemas.microsoft.com/office/drawing/2014/main" id="{09C9876B-2207-D7E3-B062-F0BCFB265CE7}"/>
                </a:ext>
              </a:extLst>
            </p:cNvPr>
            <p:cNvCxnSpPr/>
            <p:nvPr/>
          </p:nvCxnSpPr>
          <p:spPr>
            <a:xfrm>
              <a:off x="876298" y="5257800"/>
              <a:ext cx="7734302" cy="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7">
            <p14:nvContentPartPr>
              <p14:cNvPr id="50" name="Ink 49">
                <a:extLst>
                  <a:ext uri="{FF2B5EF4-FFF2-40B4-BE49-F238E27FC236}">
                    <a16:creationId xmlns:a16="http://schemas.microsoft.com/office/drawing/2014/main" id="{6474D46A-C673-BF51-A443-48819E213C17}"/>
                  </a:ext>
                </a:extLst>
              </p14:cNvPr>
              <p14:cNvContentPartPr/>
              <p14:nvPr/>
            </p14:nvContentPartPr>
            <p14:xfrm>
              <a:off x="3206825" y="4549867"/>
              <a:ext cx="1441800" cy="1240351"/>
            </p14:xfrm>
          </p:contentPart>
        </mc:Choice>
        <mc:Fallback xmlns="">
          <p:pic>
            <p:nvPicPr>
              <p:cNvPr id="50" name="Ink 49">
                <a:extLst>
                  <a:ext uri="{FF2B5EF4-FFF2-40B4-BE49-F238E27FC236}">
                    <a16:creationId xmlns:a16="http://schemas.microsoft.com/office/drawing/2014/main" id="{6474D46A-C673-BF51-A443-48819E213C17}"/>
                  </a:ext>
                </a:extLst>
              </p:cNvPr>
              <p:cNvPicPr/>
              <p:nvPr/>
            </p:nvPicPr>
            <p:blipFill>
              <a:blip r:embed="rId8"/>
              <a:stretch>
                <a:fillRect/>
              </a:stretch>
            </p:blipFill>
            <p:spPr>
              <a:xfrm>
                <a:off x="3198185" y="4541226"/>
                <a:ext cx="1459440" cy="1257993"/>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1" name="Ink 50">
                <a:extLst>
                  <a:ext uri="{FF2B5EF4-FFF2-40B4-BE49-F238E27FC236}">
                    <a16:creationId xmlns:a16="http://schemas.microsoft.com/office/drawing/2014/main" id="{38B0A3A3-8FBB-3E15-A6F1-BA3A997D4CDD}"/>
                  </a:ext>
                </a:extLst>
              </p14:cNvPr>
              <p14:cNvContentPartPr/>
              <p14:nvPr/>
            </p14:nvContentPartPr>
            <p14:xfrm>
              <a:off x="4647905" y="3052053"/>
              <a:ext cx="1418040" cy="2731325"/>
            </p14:xfrm>
          </p:contentPart>
        </mc:Choice>
        <mc:Fallback xmlns="">
          <p:pic>
            <p:nvPicPr>
              <p:cNvPr id="51" name="Ink 50">
                <a:extLst>
                  <a:ext uri="{FF2B5EF4-FFF2-40B4-BE49-F238E27FC236}">
                    <a16:creationId xmlns:a16="http://schemas.microsoft.com/office/drawing/2014/main" id="{38B0A3A3-8FBB-3E15-A6F1-BA3A997D4CDD}"/>
                  </a:ext>
                </a:extLst>
              </p:cNvPr>
              <p:cNvPicPr/>
              <p:nvPr/>
            </p:nvPicPr>
            <p:blipFill>
              <a:blip r:embed="rId10"/>
              <a:stretch>
                <a:fillRect/>
              </a:stretch>
            </p:blipFill>
            <p:spPr>
              <a:xfrm>
                <a:off x="4639265" y="3043052"/>
                <a:ext cx="1435680" cy="2748967"/>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53" name="Ink 52">
                <a:extLst>
                  <a:ext uri="{FF2B5EF4-FFF2-40B4-BE49-F238E27FC236}">
                    <a16:creationId xmlns:a16="http://schemas.microsoft.com/office/drawing/2014/main" id="{B87C833F-3E5B-6C3E-447F-E6EF68CCA06E}"/>
                  </a:ext>
                </a:extLst>
              </p14:cNvPr>
              <p14:cNvContentPartPr/>
              <p14:nvPr/>
            </p14:nvContentPartPr>
            <p14:xfrm>
              <a:off x="6081785" y="5311058"/>
              <a:ext cx="1487160" cy="496080"/>
            </p14:xfrm>
          </p:contentPart>
        </mc:Choice>
        <mc:Fallback xmlns="">
          <p:pic>
            <p:nvPicPr>
              <p:cNvPr id="53" name="Ink 52">
                <a:extLst>
                  <a:ext uri="{FF2B5EF4-FFF2-40B4-BE49-F238E27FC236}">
                    <a16:creationId xmlns:a16="http://schemas.microsoft.com/office/drawing/2014/main" id="{B87C833F-3E5B-6C3E-447F-E6EF68CCA06E}"/>
                  </a:ext>
                </a:extLst>
              </p:cNvPr>
              <p:cNvPicPr/>
              <p:nvPr/>
            </p:nvPicPr>
            <p:blipFill>
              <a:blip r:embed="rId12"/>
              <a:stretch>
                <a:fillRect/>
              </a:stretch>
            </p:blipFill>
            <p:spPr>
              <a:xfrm>
                <a:off x="6072785" y="5302418"/>
                <a:ext cx="1504800" cy="5137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55" name="Ink 54">
                <a:extLst>
                  <a:ext uri="{FF2B5EF4-FFF2-40B4-BE49-F238E27FC236}">
                    <a16:creationId xmlns:a16="http://schemas.microsoft.com/office/drawing/2014/main" id="{BFA4670D-2002-E63F-07B0-974041E619F1}"/>
                  </a:ext>
                </a:extLst>
              </p14:cNvPr>
              <p14:cNvContentPartPr/>
              <p14:nvPr/>
            </p14:nvContentPartPr>
            <p14:xfrm>
              <a:off x="1904705" y="2853611"/>
              <a:ext cx="1315440" cy="2917080"/>
            </p14:xfrm>
          </p:contentPart>
        </mc:Choice>
        <mc:Fallback xmlns="">
          <p:pic>
            <p:nvPicPr>
              <p:cNvPr id="55" name="Ink 54">
                <a:extLst>
                  <a:ext uri="{FF2B5EF4-FFF2-40B4-BE49-F238E27FC236}">
                    <a16:creationId xmlns:a16="http://schemas.microsoft.com/office/drawing/2014/main" id="{BFA4670D-2002-E63F-07B0-974041E619F1}"/>
                  </a:ext>
                </a:extLst>
              </p:cNvPr>
              <p:cNvPicPr/>
              <p:nvPr/>
            </p:nvPicPr>
            <p:blipFill>
              <a:blip r:embed="rId14"/>
              <a:stretch>
                <a:fillRect/>
              </a:stretch>
            </p:blipFill>
            <p:spPr>
              <a:xfrm>
                <a:off x="1896065" y="2844971"/>
                <a:ext cx="1333080" cy="2934720"/>
              </a:xfrm>
              <a:prstGeom prst="rect">
                <a:avLst/>
              </a:prstGeom>
            </p:spPr>
          </p:pic>
        </mc:Fallback>
      </mc:AlternateContent>
      <p:pic>
        <p:nvPicPr>
          <p:cNvPr id="56" name="Picture 7">
            <a:extLst>
              <a:ext uri="{FF2B5EF4-FFF2-40B4-BE49-F238E27FC236}">
                <a16:creationId xmlns:a16="http://schemas.microsoft.com/office/drawing/2014/main" id="{F38B580D-6C7B-C9B4-A217-056ABD554CA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62312" y="457297"/>
            <a:ext cx="8693770" cy="969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7" name="TextBox 56">
            <a:extLst>
              <a:ext uri="{FF2B5EF4-FFF2-40B4-BE49-F238E27FC236}">
                <a16:creationId xmlns:a16="http://schemas.microsoft.com/office/drawing/2014/main" id="{726019C2-9A97-7D53-6C1A-ED542A2323CC}"/>
              </a:ext>
            </a:extLst>
          </p:cNvPr>
          <p:cNvSpPr txBox="1"/>
          <p:nvPr/>
        </p:nvSpPr>
        <p:spPr>
          <a:xfrm>
            <a:off x="8263425" y="2881147"/>
            <a:ext cx="3086100" cy="369332"/>
          </a:xfrm>
          <a:prstGeom prst="rect">
            <a:avLst/>
          </a:prstGeom>
          <a:noFill/>
        </p:spPr>
        <p:txBody>
          <a:bodyPr wrap="square" rtlCol="0">
            <a:spAutoFit/>
          </a:bodyPr>
          <a:lstStyle/>
          <a:p>
            <a:r>
              <a:rPr lang="en-US" dirty="0"/>
              <a:t>Delta waves</a:t>
            </a:r>
            <a:endParaRPr lang="en-NZ" dirty="0"/>
          </a:p>
        </p:txBody>
      </p:sp>
      <p:sp>
        <p:nvSpPr>
          <p:cNvPr id="58" name="TextBox 57">
            <a:extLst>
              <a:ext uri="{FF2B5EF4-FFF2-40B4-BE49-F238E27FC236}">
                <a16:creationId xmlns:a16="http://schemas.microsoft.com/office/drawing/2014/main" id="{0692A79E-EE5F-2A50-2BB5-489EB35CAFDA}"/>
              </a:ext>
            </a:extLst>
          </p:cNvPr>
          <p:cNvSpPr txBox="1"/>
          <p:nvPr/>
        </p:nvSpPr>
        <p:spPr>
          <a:xfrm>
            <a:off x="8266803" y="3194453"/>
            <a:ext cx="3086100" cy="369332"/>
          </a:xfrm>
          <a:prstGeom prst="rect">
            <a:avLst/>
          </a:prstGeom>
          <a:noFill/>
        </p:spPr>
        <p:txBody>
          <a:bodyPr wrap="square" rtlCol="0">
            <a:spAutoFit/>
          </a:bodyPr>
          <a:lstStyle/>
          <a:p>
            <a:r>
              <a:rPr lang="en-US" dirty="0"/>
              <a:t>Theta waves</a:t>
            </a:r>
            <a:endParaRPr lang="en-NZ" dirty="0"/>
          </a:p>
        </p:txBody>
      </p:sp>
      <p:sp>
        <p:nvSpPr>
          <p:cNvPr id="59" name="TextBox 58">
            <a:extLst>
              <a:ext uri="{FF2B5EF4-FFF2-40B4-BE49-F238E27FC236}">
                <a16:creationId xmlns:a16="http://schemas.microsoft.com/office/drawing/2014/main" id="{2E89692F-C043-8AED-EB2B-27DFFE7BD5AA}"/>
              </a:ext>
            </a:extLst>
          </p:cNvPr>
          <p:cNvSpPr txBox="1"/>
          <p:nvPr/>
        </p:nvSpPr>
        <p:spPr>
          <a:xfrm>
            <a:off x="8270181" y="3546072"/>
            <a:ext cx="3086100" cy="369332"/>
          </a:xfrm>
          <a:prstGeom prst="rect">
            <a:avLst/>
          </a:prstGeom>
          <a:noFill/>
        </p:spPr>
        <p:txBody>
          <a:bodyPr wrap="square" rtlCol="0">
            <a:spAutoFit/>
          </a:bodyPr>
          <a:lstStyle/>
          <a:p>
            <a:r>
              <a:rPr lang="en-US" dirty="0"/>
              <a:t>Alpha waves</a:t>
            </a:r>
            <a:endParaRPr lang="en-NZ" dirty="0"/>
          </a:p>
        </p:txBody>
      </p:sp>
      <p:sp>
        <p:nvSpPr>
          <p:cNvPr id="60" name="TextBox 59">
            <a:extLst>
              <a:ext uri="{FF2B5EF4-FFF2-40B4-BE49-F238E27FC236}">
                <a16:creationId xmlns:a16="http://schemas.microsoft.com/office/drawing/2014/main" id="{3697245F-B964-6E33-028D-5E734A2FA1DB}"/>
              </a:ext>
            </a:extLst>
          </p:cNvPr>
          <p:cNvSpPr txBox="1"/>
          <p:nvPr/>
        </p:nvSpPr>
        <p:spPr>
          <a:xfrm>
            <a:off x="8273559" y="3876572"/>
            <a:ext cx="3086100" cy="369332"/>
          </a:xfrm>
          <a:prstGeom prst="rect">
            <a:avLst/>
          </a:prstGeom>
          <a:noFill/>
        </p:spPr>
        <p:txBody>
          <a:bodyPr wrap="square" rtlCol="0">
            <a:spAutoFit/>
          </a:bodyPr>
          <a:lstStyle/>
          <a:p>
            <a:r>
              <a:rPr lang="en-US" dirty="0"/>
              <a:t>Beta waves</a:t>
            </a:r>
            <a:endParaRPr lang="en-NZ" dirty="0"/>
          </a:p>
        </p:txBody>
      </p:sp>
      <mc:AlternateContent xmlns:mc="http://schemas.openxmlformats.org/markup-compatibility/2006" xmlns:p14="http://schemas.microsoft.com/office/powerpoint/2010/main">
        <mc:Choice Requires="p14">
          <p:contentPart p14:bwMode="auto" r:id="rId16">
            <p14:nvContentPartPr>
              <p14:cNvPr id="73" name="Ink 72">
                <a:extLst>
                  <a:ext uri="{FF2B5EF4-FFF2-40B4-BE49-F238E27FC236}">
                    <a16:creationId xmlns:a16="http://schemas.microsoft.com/office/drawing/2014/main" id="{583878A3-7F27-D551-E116-44032715B010}"/>
                  </a:ext>
                </a:extLst>
              </p14:cNvPr>
              <p14:cNvContentPartPr/>
              <p14:nvPr/>
            </p14:nvContentPartPr>
            <p14:xfrm>
              <a:off x="1554120" y="682320"/>
              <a:ext cx="8627760" cy="461520"/>
            </p14:xfrm>
          </p:contentPart>
        </mc:Choice>
        <mc:Fallback xmlns="">
          <p:pic>
            <p:nvPicPr>
              <p:cNvPr id="73" name="Ink 72">
                <a:extLst>
                  <a:ext uri="{FF2B5EF4-FFF2-40B4-BE49-F238E27FC236}">
                    <a16:creationId xmlns:a16="http://schemas.microsoft.com/office/drawing/2014/main" id="{583878A3-7F27-D551-E116-44032715B010}"/>
                  </a:ext>
                </a:extLst>
              </p:cNvPr>
              <p:cNvPicPr/>
              <p:nvPr/>
            </p:nvPicPr>
            <p:blipFill>
              <a:blip r:embed="rId17"/>
              <a:stretch>
                <a:fillRect/>
              </a:stretch>
            </p:blipFill>
            <p:spPr>
              <a:xfrm>
                <a:off x="1545120" y="673680"/>
                <a:ext cx="8645400" cy="4791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77" name="Ink 76">
                <a:extLst>
                  <a:ext uri="{FF2B5EF4-FFF2-40B4-BE49-F238E27FC236}">
                    <a16:creationId xmlns:a16="http://schemas.microsoft.com/office/drawing/2014/main" id="{DB39B977-9CE6-8E5A-03EF-7A6805E0CDFA}"/>
                  </a:ext>
                </a:extLst>
              </p14:cNvPr>
              <p14:cNvContentPartPr/>
              <p14:nvPr/>
            </p14:nvContentPartPr>
            <p14:xfrm>
              <a:off x="1799660" y="678851"/>
              <a:ext cx="247320" cy="277560"/>
            </p14:xfrm>
          </p:contentPart>
        </mc:Choice>
        <mc:Fallback xmlns="">
          <p:pic>
            <p:nvPicPr>
              <p:cNvPr id="77" name="Ink 76">
                <a:extLst>
                  <a:ext uri="{FF2B5EF4-FFF2-40B4-BE49-F238E27FC236}">
                    <a16:creationId xmlns:a16="http://schemas.microsoft.com/office/drawing/2014/main" id="{DB39B977-9CE6-8E5A-03EF-7A6805E0CDFA}"/>
                  </a:ext>
                </a:extLst>
              </p:cNvPr>
              <p:cNvPicPr/>
              <p:nvPr/>
            </p:nvPicPr>
            <p:blipFill>
              <a:blip r:embed="rId19"/>
              <a:stretch>
                <a:fillRect/>
              </a:stretch>
            </p:blipFill>
            <p:spPr>
              <a:xfrm>
                <a:off x="1790660" y="669851"/>
                <a:ext cx="264960" cy="2952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78" name="Ink 77">
                <a:extLst>
                  <a:ext uri="{FF2B5EF4-FFF2-40B4-BE49-F238E27FC236}">
                    <a16:creationId xmlns:a16="http://schemas.microsoft.com/office/drawing/2014/main" id="{45151DC1-F211-0066-47C9-8156DAED740F}"/>
                  </a:ext>
                </a:extLst>
              </p14:cNvPr>
              <p14:cNvContentPartPr/>
              <p14:nvPr/>
            </p14:nvContentPartPr>
            <p14:xfrm>
              <a:off x="5637865" y="870972"/>
              <a:ext cx="291960" cy="258120"/>
            </p14:xfrm>
          </p:contentPart>
        </mc:Choice>
        <mc:Fallback xmlns="">
          <p:pic>
            <p:nvPicPr>
              <p:cNvPr id="78" name="Ink 77">
                <a:extLst>
                  <a:ext uri="{FF2B5EF4-FFF2-40B4-BE49-F238E27FC236}">
                    <a16:creationId xmlns:a16="http://schemas.microsoft.com/office/drawing/2014/main" id="{45151DC1-F211-0066-47C9-8156DAED740F}"/>
                  </a:ext>
                </a:extLst>
              </p:cNvPr>
              <p:cNvPicPr/>
              <p:nvPr/>
            </p:nvPicPr>
            <p:blipFill>
              <a:blip r:embed="rId21"/>
              <a:stretch>
                <a:fillRect/>
              </a:stretch>
            </p:blipFill>
            <p:spPr>
              <a:xfrm>
                <a:off x="5628865" y="861972"/>
                <a:ext cx="309600" cy="2757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79" name="Ink 78">
                <a:extLst>
                  <a:ext uri="{FF2B5EF4-FFF2-40B4-BE49-F238E27FC236}">
                    <a16:creationId xmlns:a16="http://schemas.microsoft.com/office/drawing/2014/main" id="{4D33F651-9C63-F16C-65FE-9EEC060B143F}"/>
                  </a:ext>
                </a:extLst>
              </p14:cNvPr>
              <p14:cNvContentPartPr/>
              <p14:nvPr/>
            </p14:nvContentPartPr>
            <p14:xfrm rot="1500000">
              <a:off x="8956633" y="809495"/>
              <a:ext cx="266400" cy="265320"/>
            </p14:xfrm>
          </p:contentPart>
        </mc:Choice>
        <mc:Fallback xmlns="">
          <p:pic>
            <p:nvPicPr>
              <p:cNvPr id="79" name="Ink 78">
                <a:extLst>
                  <a:ext uri="{FF2B5EF4-FFF2-40B4-BE49-F238E27FC236}">
                    <a16:creationId xmlns:a16="http://schemas.microsoft.com/office/drawing/2014/main" id="{4D33F651-9C63-F16C-65FE-9EEC060B143F}"/>
                  </a:ext>
                </a:extLst>
              </p:cNvPr>
              <p:cNvPicPr/>
              <p:nvPr/>
            </p:nvPicPr>
            <p:blipFill>
              <a:blip r:embed="rId23"/>
              <a:stretch>
                <a:fillRect/>
              </a:stretch>
            </p:blipFill>
            <p:spPr>
              <a:xfrm rot="1500000">
                <a:off x="8947633" y="800495"/>
                <a:ext cx="284040" cy="2829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89" name="Ink 88">
                <a:extLst>
                  <a:ext uri="{FF2B5EF4-FFF2-40B4-BE49-F238E27FC236}">
                    <a16:creationId xmlns:a16="http://schemas.microsoft.com/office/drawing/2014/main" id="{B4395FBF-D4C8-E825-5945-1BD18DEDAB9B}"/>
                  </a:ext>
                </a:extLst>
              </p14:cNvPr>
              <p14:cNvContentPartPr/>
              <p14:nvPr/>
            </p14:nvContentPartPr>
            <p14:xfrm>
              <a:off x="2133231" y="607855"/>
              <a:ext cx="1654560" cy="543600"/>
            </p14:xfrm>
          </p:contentPart>
        </mc:Choice>
        <mc:Fallback xmlns="">
          <p:pic>
            <p:nvPicPr>
              <p:cNvPr id="89" name="Ink 88">
                <a:extLst>
                  <a:ext uri="{FF2B5EF4-FFF2-40B4-BE49-F238E27FC236}">
                    <a16:creationId xmlns:a16="http://schemas.microsoft.com/office/drawing/2014/main" id="{B4395FBF-D4C8-E825-5945-1BD18DEDAB9B}"/>
                  </a:ext>
                </a:extLst>
              </p:cNvPr>
              <p:cNvPicPr/>
              <p:nvPr/>
            </p:nvPicPr>
            <p:blipFill>
              <a:blip r:embed="rId25"/>
              <a:stretch>
                <a:fillRect/>
              </a:stretch>
            </p:blipFill>
            <p:spPr>
              <a:xfrm>
                <a:off x="2124231" y="599215"/>
                <a:ext cx="1672200" cy="561240"/>
              </a:xfrm>
              <a:prstGeom prst="rect">
                <a:avLst/>
              </a:prstGeom>
            </p:spPr>
          </p:pic>
        </mc:Fallback>
      </mc:AlternateContent>
      <p:sp>
        <p:nvSpPr>
          <p:cNvPr id="90" name="TextBox 89">
            <a:extLst>
              <a:ext uri="{FF2B5EF4-FFF2-40B4-BE49-F238E27FC236}">
                <a16:creationId xmlns:a16="http://schemas.microsoft.com/office/drawing/2014/main" id="{E996BAC3-9020-1669-5F7E-480165817CD6}"/>
              </a:ext>
            </a:extLst>
          </p:cNvPr>
          <p:cNvSpPr txBox="1"/>
          <p:nvPr/>
        </p:nvSpPr>
        <p:spPr>
          <a:xfrm>
            <a:off x="7958093" y="3065585"/>
            <a:ext cx="184731" cy="369332"/>
          </a:xfrm>
          <a:prstGeom prst="rect">
            <a:avLst/>
          </a:prstGeom>
          <a:noFill/>
        </p:spPr>
        <p:txBody>
          <a:bodyPr wrap="none" rtlCol="0">
            <a:spAutoFit/>
          </a:bodyPr>
          <a:lstStyle/>
          <a:p>
            <a:endParaRPr lang="en-NZ" dirty="0"/>
          </a:p>
        </p:txBody>
      </p:sp>
      <mc:AlternateContent xmlns:mc="http://schemas.openxmlformats.org/markup-compatibility/2006" xmlns:p14="http://schemas.microsoft.com/office/powerpoint/2010/main">
        <mc:Choice Requires="p14">
          <p:contentPart p14:bwMode="auto" r:id="rId26">
            <p14:nvContentPartPr>
              <p14:cNvPr id="91" name="Ink 90">
                <a:extLst>
                  <a:ext uri="{FF2B5EF4-FFF2-40B4-BE49-F238E27FC236}">
                    <a16:creationId xmlns:a16="http://schemas.microsoft.com/office/drawing/2014/main" id="{BBEC815D-919A-CB59-C8B1-C2DCE395C26B}"/>
                  </a:ext>
                </a:extLst>
              </p14:cNvPr>
              <p14:cNvContentPartPr/>
              <p14:nvPr/>
            </p14:nvContentPartPr>
            <p14:xfrm>
              <a:off x="2023332" y="953086"/>
              <a:ext cx="118080" cy="55800"/>
            </p14:xfrm>
          </p:contentPart>
        </mc:Choice>
        <mc:Fallback xmlns="">
          <p:pic>
            <p:nvPicPr>
              <p:cNvPr id="91" name="Ink 90">
                <a:extLst>
                  <a:ext uri="{FF2B5EF4-FFF2-40B4-BE49-F238E27FC236}">
                    <a16:creationId xmlns:a16="http://schemas.microsoft.com/office/drawing/2014/main" id="{BBEC815D-919A-CB59-C8B1-C2DCE395C26B}"/>
                  </a:ext>
                </a:extLst>
              </p:cNvPr>
              <p:cNvPicPr/>
              <p:nvPr/>
            </p:nvPicPr>
            <p:blipFill>
              <a:blip r:embed="rId27"/>
              <a:stretch>
                <a:fillRect/>
              </a:stretch>
            </p:blipFill>
            <p:spPr>
              <a:xfrm>
                <a:off x="2014332" y="944028"/>
                <a:ext cx="135720" cy="73555"/>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93" name="Ink 92">
                <a:extLst>
                  <a:ext uri="{FF2B5EF4-FFF2-40B4-BE49-F238E27FC236}">
                    <a16:creationId xmlns:a16="http://schemas.microsoft.com/office/drawing/2014/main" id="{01587F9C-1AD7-0FD8-B1BB-E691841B1FBE}"/>
                  </a:ext>
                </a:extLst>
              </p14:cNvPr>
              <p14:cNvContentPartPr/>
              <p14:nvPr/>
            </p14:nvContentPartPr>
            <p14:xfrm>
              <a:off x="4335053" y="923060"/>
              <a:ext cx="94320" cy="105120"/>
            </p14:xfrm>
          </p:contentPart>
        </mc:Choice>
        <mc:Fallback xmlns="">
          <p:pic>
            <p:nvPicPr>
              <p:cNvPr id="93" name="Ink 92">
                <a:extLst>
                  <a:ext uri="{FF2B5EF4-FFF2-40B4-BE49-F238E27FC236}">
                    <a16:creationId xmlns:a16="http://schemas.microsoft.com/office/drawing/2014/main" id="{01587F9C-1AD7-0FD8-B1BB-E691841B1FBE}"/>
                  </a:ext>
                </a:extLst>
              </p:cNvPr>
              <p:cNvPicPr/>
              <p:nvPr/>
            </p:nvPicPr>
            <p:blipFill>
              <a:blip r:embed="rId29"/>
              <a:stretch>
                <a:fillRect/>
              </a:stretch>
            </p:blipFill>
            <p:spPr>
              <a:xfrm>
                <a:off x="4326053" y="914029"/>
                <a:ext cx="111960" cy="122821"/>
              </a:xfrm>
              <a:prstGeom prst="rect">
                <a:avLst/>
              </a:prstGeom>
            </p:spPr>
          </p:pic>
        </mc:Fallback>
      </mc:AlternateContent>
      <p:sp>
        <p:nvSpPr>
          <p:cNvPr id="94" name="TextBox 93">
            <a:extLst>
              <a:ext uri="{FF2B5EF4-FFF2-40B4-BE49-F238E27FC236}">
                <a16:creationId xmlns:a16="http://schemas.microsoft.com/office/drawing/2014/main" id="{61ED48C3-3D83-D6B9-4501-AABB0E4576CE}"/>
              </a:ext>
            </a:extLst>
          </p:cNvPr>
          <p:cNvSpPr txBox="1"/>
          <p:nvPr/>
        </p:nvSpPr>
        <p:spPr>
          <a:xfrm>
            <a:off x="7958093" y="4467225"/>
            <a:ext cx="3235926" cy="1200329"/>
          </a:xfrm>
          <a:prstGeom prst="rect">
            <a:avLst/>
          </a:prstGeom>
          <a:noFill/>
        </p:spPr>
        <p:txBody>
          <a:bodyPr wrap="square" rtlCol="0">
            <a:spAutoFit/>
          </a:bodyPr>
          <a:lstStyle/>
          <a:p>
            <a:r>
              <a:rPr lang="en-US" dirty="0"/>
              <a:t>Then colored according to power, the warmer the color the more power. </a:t>
            </a:r>
          </a:p>
          <a:p>
            <a:r>
              <a:rPr lang="en-US" dirty="0">
                <a:solidFill>
                  <a:srgbClr val="FF3300"/>
                </a:solidFill>
              </a:rPr>
              <a:t>RED </a:t>
            </a:r>
            <a:r>
              <a:rPr lang="en-US" dirty="0"/>
              <a:t>High Power</a:t>
            </a:r>
            <a:endParaRPr lang="en-NZ" dirty="0"/>
          </a:p>
        </p:txBody>
      </p:sp>
      <p:grpSp>
        <p:nvGrpSpPr>
          <p:cNvPr id="414" name="Group 413">
            <a:extLst>
              <a:ext uri="{FF2B5EF4-FFF2-40B4-BE49-F238E27FC236}">
                <a16:creationId xmlns:a16="http://schemas.microsoft.com/office/drawing/2014/main" id="{43B58578-B734-6A1E-78FA-48ED68C920BB}"/>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30">
              <p14:nvContentPartPr>
                <p14:cNvPr id="103" name="Ink 102">
                  <a:extLst>
                    <a:ext uri="{FF2B5EF4-FFF2-40B4-BE49-F238E27FC236}">
                      <a16:creationId xmlns:a16="http://schemas.microsoft.com/office/drawing/2014/main" id="{7D633609-98FE-52D7-94A9-A97BE496430A}"/>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05" name="Ink 104">
                  <a:extLst>
                    <a:ext uri="{FF2B5EF4-FFF2-40B4-BE49-F238E27FC236}">
                      <a16:creationId xmlns:a16="http://schemas.microsoft.com/office/drawing/2014/main" id="{D3D46826-7E00-FD94-1933-03A38FB18599}"/>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50" name="Ink 349">
                  <a:extLst>
                    <a:ext uri="{FF2B5EF4-FFF2-40B4-BE49-F238E27FC236}">
                      <a16:creationId xmlns:a16="http://schemas.microsoft.com/office/drawing/2014/main" id="{6FB4719D-68CE-5E8F-477E-A27017B11D72}"/>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93" name="Ink 392">
                  <a:extLst>
                    <a:ext uri="{FF2B5EF4-FFF2-40B4-BE49-F238E27FC236}">
                      <a16:creationId xmlns:a16="http://schemas.microsoft.com/office/drawing/2014/main" id="{3C0DA0A6-6FF2-0C53-A84A-E5BBD4A3BEB7}"/>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398" name="Group 397">
              <a:extLst>
                <a:ext uri="{FF2B5EF4-FFF2-40B4-BE49-F238E27FC236}">
                  <a16:creationId xmlns:a16="http://schemas.microsoft.com/office/drawing/2014/main" id="{1665BB59-6E14-7910-F67F-2255B76C3A66}"/>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38">
                <p14:nvContentPartPr>
                  <p14:cNvPr id="351" name="Ink 350">
                    <a:extLst>
                      <a:ext uri="{FF2B5EF4-FFF2-40B4-BE49-F238E27FC236}">
                        <a16:creationId xmlns:a16="http://schemas.microsoft.com/office/drawing/2014/main" id="{5503BEEE-BCAF-2F8F-C4E0-E9743EDE48E9}"/>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52" name="Ink 351">
                    <a:extLst>
                      <a:ext uri="{FF2B5EF4-FFF2-40B4-BE49-F238E27FC236}">
                        <a16:creationId xmlns:a16="http://schemas.microsoft.com/office/drawing/2014/main" id="{0BE2479D-C1DF-9959-7533-8EFDF6B98C16}"/>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97" name="Ink 396">
                    <a:extLst>
                      <a:ext uri="{FF2B5EF4-FFF2-40B4-BE49-F238E27FC236}">
                        <a16:creationId xmlns:a16="http://schemas.microsoft.com/office/drawing/2014/main" id="{B3717BDA-4B12-B65E-304B-F5C39720E318}"/>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4">
              <p14:nvContentPartPr>
                <p14:cNvPr id="400" name="Ink 399">
                  <a:extLst>
                    <a:ext uri="{FF2B5EF4-FFF2-40B4-BE49-F238E27FC236}">
                      <a16:creationId xmlns:a16="http://schemas.microsoft.com/office/drawing/2014/main" id="{8A9AE873-0304-D6EA-C712-3F928F733033}"/>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401" name="Ink 400">
                  <a:extLst>
                    <a:ext uri="{FF2B5EF4-FFF2-40B4-BE49-F238E27FC236}">
                      <a16:creationId xmlns:a16="http://schemas.microsoft.com/office/drawing/2014/main" id="{064B7BCC-6755-8602-EA74-B70868E28FEB}"/>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402" name="Ink 401">
                  <a:extLst>
                    <a:ext uri="{FF2B5EF4-FFF2-40B4-BE49-F238E27FC236}">
                      <a16:creationId xmlns:a16="http://schemas.microsoft.com/office/drawing/2014/main" id="{CB4DB53B-392C-01B6-C2FB-E84EDB584581}"/>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404" name="Ink 403">
                  <a:extLst>
                    <a:ext uri="{FF2B5EF4-FFF2-40B4-BE49-F238E27FC236}">
                      <a16:creationId xmlns:a16="http://schemas.microsoft.com/office/drawing/2014/main" id="{FA6F1F4F-771E-E58A-330A-8FCC90A8B13D}"/>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405" name="Ink 404">
                  <a:extLst>
                    <a:ext uri="{FF2B5EF4-FFF2-40B4-BE49-F238E27FC236}">
                      <a16:creationId xmlns:a16="http://schemas.microsoft.com/office/drawing/2014/main" id="{2ACFD8AF-B468-3719-57C3-FF4BCDF98114}"/>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411" name="Group 410">
              <a:extLst>
                <a:ext uri="{FF2B5EF4-FFF2-40B4-BE49-F238E27FC236}">
                  <a16:creationId xmlns:a16="http://schemas.microsoft.com/office/drawing/2014/main" id="{F0615A03-F56D-0636-5E05-B74BF9C9E1F2}"/>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54">
                <p14:nvContentPartPr>
                  <p14:cNvPr id="406" name="Ink 405">
                    <a:extLst>
                      <a:ext uri="{FF2B5EF4-FFF2-40B4-BE49-F238E27FC236}">
                        <a16:creationId xmlns:a16="http://schemas.microsoft.com/office/drawing/2014/main" id="{6A4D46FD-67A5-341B-F2FD-05162F019A2E}"/>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407" name="Ink 406">
                    <a:extLst>
                      <a:ext uri="{FF2B5EF4-FFF2-40B4-BE49-F238E27FC236}">
                        <a16:creationId xmlns:a16="http://schemas.microsoft.com/office/drawing/2014/main" id="{4632DAD5-70A6-BE19-6438-A23DCAA5D5E0}"/>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410" name="Group 409">
              <a:extLst>
                <a:ext uri="{FF2B5EF4-FFF2-40B4-BE49-F238E27FC236}">
                  <a16:creationId xmlns:a16="http://schemas.microsoft.com/office/drawing/2014/main" id="{23C4113F-CDD3-FA64-F2E0-92BCC126019B}"/>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58">
                <p14:nvContentPartPr>
                  <p14:cNvPr id="408" name="Ink 407">
                    <a:extLst>
                      <a:ext uri="{FF2B5EF4-FFF2-40B4-BE49-F238E27FC236}">
                        <a16:creationId xmlns:a16="http://schemas.microsoft.com/office/drawing/2014/main" id="{450CC42D-FD39-FA5E-1A2E-466B97EA2B42}"/>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409" name="Ink 408">
                    <a:extLst>
                      <a:ext uri="{FF2B5EF4-FFF2-40B4-BE49-F238E27FC236}">
                        <a16:creationId xmlns:a16="http://schemas.microsoft.com/office/drawing/2014/main" id="{FAD1C093-2AAB-3B7C-3153-FFE3E997CAD1}"/>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62">
            <p14:nvContentPartPr>
              <p14:cNvPr id="422" name="Ink 421">
                <a:extLst>
                  <a:ext uri="{FF2B5EF4-FFF2-40B4-BE49-F238E27FC236}">
                    <a16:creationId xmlns:a16="http://schemas.microsoft.com/office/drawing/2014/main" id="{DA78B637-1D8B-6470-A55D-FE0397C2740C}"/>
                  </a:ext>
                </a:extLst>
              </p14:cNvPr>
              <p14:cNvContentPartPr/>
              <p14:nvPr/>
            </p14:nvContentPartPr>
            <p14:xfrm>
              <a:off x="1917861" y="4179099"/>
              <a:ext cx="5760" cy="360"/>
            </p14:xfrm>
          </p:contentPart>
        </mc:Choice>
        <mc:Fallback xmlns="">
          <p:pic>
            <p:nvPicPr>
              <p:cNvPr id="422" name="Ink 421">
                <a:extLst>
                  <a:ext uri="{FF2B5EF4-FFF2-40B4-BE49-F238E27FC236}">
                    <a16:creationId xmlns:a16="http://schemas.microsoft.com/office/drawing/2014/main" id="{DA78B637-1D8B-6470-A55D-FE0397C2740C}"/>
                  </a:ext>
                </a:extLst>
              </p:cNvPr>
              <p:cNvPicPr/>
              <p:nvPr/>
            </p:nvPicPr>
            <p:blipFill>
              <a:blip r:embed="rId63"/>
              <a:stretch>
                <a:fillRect/>
              </a:stretch>
            </p:blipFill>
            <p:spPr>
              <a:xfrm>
                <a:off x="1913541" y="4174779"/>
                <a:ext cx="14400" cy="9000"/>
              </a:xfrm>
              <a:prstGeom prst="rect">
                <a:avLst/>
              </a:prstGeom>
            </p:spPr>
          </p:pic>
        </mc:Fallback>
      </mc:AlternateContent>
      <p:sp>
        <p:nvSpPr>
          <p:cNvPr id="489" name="TextBox 488">
            <a:extLst>
              <a:ext uri="{FF2B5EF4-FFF2-40B4-BE49-F238E27FC236}">
                <a16:creationId xmlns:a16="http://schemas.microsoft.com/office/drawing/2014/main" id="{756782F5-4631-1AE3-F685-62A7DE6D4AA2}"/>
              </a:ext>
            </a:extLst>
          </p:cNvPr>
          <p:cNvSpPr txBox="1"/>
          <p:nvPr/>
        </p:nvSpPr>
        <p:spPr>
          <a:xfrm>
            <a:off x="7966131" y="5506135"/>
            <a:ext cx="1006521" cy="369332"/>
          </a:xfrm>
          <a:prstGeom prst="rect">
            <a:avLst/>
          </a:prstGeom>
          <a:noFill/>
        </p:spPr>
        <p:txBody>
          <a:bodyPr wrap="square" rtlCol="0">
            <a:spAutoFit/>
          </a:bodyPr>
          <a:lstStyle/>
          <a:p>
            <a:r>
              <a:rPr lang="en-US" dirty="0">
                <a:solidFill>
                  <a:srgbClr val="FFC000"/>
                </a:solidFill>
              </a:rPr>
              <a:t>Yellow</a:t>
            </a:r>
            <a:endParaRPr lang="en-NZ" dirty="0">
              <a:solidFill>
                <a:srgbClr val="FFC000"/>
              </a:solidFill>
            </a:endParaRPr>
          </a:p>
        </p:txBody>
      </p:sp>
      <p:sp>
        <p:nvSpPr>
          <p:cNvPr id="490" name="TextBox 489">
            <a:extLst>
              <a:ext uri="{FF2B5EF4-FFF2-40B4-BE49-F238E27FC236}">
                <a16:creationId xmlns:a16="http://schemas.microsoft.com/office/drawing/2014/main" id="{CF0513A4-9F64-E111-860C-E9B681D79743}"/>
              </a:ext>
            </a:extLst>
          </p:cNvPr>
          <p:cNvSpPr txBox="1"/>
          <p:nvPr/>
        </p:nvSpPr>
        <p:spPr>
          <a:xfrm>
            <a:off x="7974169" y="5729235"/>
            <a:ext cx="1006521" cy="369332"/>
          </a:xfrm>
          <a:prstGeom prst="rect">
            <a:avLst/>
          </a:prstGeom>
          <a:noFill/>
        </p:spPr>
        <p:txBody>
          <a:bodyPr wrap="square" rtlCol="0">
            <a:spAutoFit/>
          </a:bodyPr>
          <a:lstStyle/>
          <a:p>
            <a:r>
              <a:rPr lang="en-US" dirty="0">
                <a:solidFill>
                  <a:srgbClr val="92D050"/>
                </a:solidFill>
              </a:rPr>
              <a:t>Green</a:t>
            </a:r>
            <a:endParaRPr lang="en-NZ" dirty="0">
              <a:solidFill>
                <a:srgbClr val="92D050"/>
              </a:solidFill>
            </a:endParaRPr>
          </a:p>
        </p:txBody>
      </p:sp>
      <p:sp>
        <p:nvSpPr>
          <p:cNvPr id="491" name="TextBox 490">
            <a:extLst>
              <a:ext uri="{FF2B5EF4-FFF2-40B4-BE49-F238E27FC236}">
                <a16:creationId xmlns:a16="http://schemas.microsoft.com/office/drawing/2014/main" id="{CF6C1806-03FC-CCCE-580A-808CB59160D7}"/>
              </a:ext>
            </a:extLst>
          </p:cNvPr>
          <p:cNvSpPr txBox="1"/>
          <p:nvPr/>
        </p:nvSpPr>
        <p:spPr>
          <a:xfrm>
            <a:off x="7987394" y="5949560"/>
            <a:ext cx="1857589" cy="369332"/>
          </a:xfrm>
          <a:prstGeom prst="rect">
            <a:avLst/>
          </a:prstGeom>
          <a:noFill/>
        </p:spPr>
        <p:txBody>
          <a:bodyPr wrap="square" rtlCol="0">
            <a:spAutoFit/>
          </a:bodyPr>
          <a:lstStyle/>
          <a:p>
            <a:r>
              <a:rPr lang="en-US" dirty="0">
                <a:solidFill>
                  <a:srgbClr val="00B0F0"/>
                </a:solidFill>
              </a:rPr>
              <a:t>Blue </a:t>
            </a:r>
            <a:r>
              <a:rPr lang="en-US" dirty="0"/>
              <a:t>Low Power</a:t>
            </a:r>
            <a:endParaRPr lang="en-NZ" dirty="0"/>
          </a:p>
        </p:txBody>
      </p:sp>
      <p:grpSp>
        <p:nvGrpSpPr>
          <p:cNvPr id="512" name="Group 511">
            <a:extLst>
              <a:ext uri="{FF2B5EF4-FFF2-40B4-BE49-F238E27FC236}">
                <a16:creationId xmlns:a16="http://schemas.microsoft.com/office/drawing/2014/main" id="{1F9C5D48-48E5-BB9E-C0AF-CF9121AB9D83}"/>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64">
              <p14:nvContentPartPr>
                <p14:cNvPr id="499" name="Ink 498">
                  <a:extLst>
                    <a:ext uri="{FF2B5EF4-FFF2-40B4-BE49-F238E27FC236}">
                      <a16:creationId xmlns:a16="http://schemas.microsoft.com/office/drawing/2014/main" id="{49A3E225-8EAF-EB57-E788-8FDA2AD92572}"/>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511" name="Group 510">
              <a:extLst>
                <a:ext uri="{FF2B5EF4-FFF2-40B4-BE49-F238E27FC236}">
                  <a16:creationId xmlns:a16="http://schemas.microsoft.com/office/drawing/2014/main" id="{0EEEAB42-FECD-4002-25C4-C98D148B484A}"/>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66">
                <p14:nvContentPartPr>
                  <p14:cNvPr id="494" name="Ink 493">
                    <a:extLst>
                      <a:ext uri="{FF2B5EF4-FFF2-40B4-BE49-F238E27FC236}">
                        <a16:creationId xmlns:a16="http://schemas.microsoft.com/office/drawing/2014/main" id="{28D70841-FF7B-589E-7526-99C9F0BC0FE0}"/>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496" name="Ink 495">
                    <a:extLst>
                      <a:ext uri="{FF2B5EF4-FFF2-40B4-BE49-F238E27FC236}">
                        <a16:creationId xmlns:a16="http://schemas.microsoft.com/office/drawing/2014/main" id="{CBC7DF24-F0BD-46BE-A7A2-CE173FA65CDF}"/>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500" name="Ink 499">
                    <a:extLst>
                      <a:ext uri="{FF2B5EF4-FFF2-40B4-BE49-F238E27FC236}">
                        <a16:creationId xmlns:a16="http://schemas.microsoft.com/office/drawing/2014/main" id="{FFE41BD4-9CB1-C1DD-A7C8-2386370F85C3}"/>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504" name="Ink 503">
                    <a:extLst>
                      <a:ext uri="{FF2B5EF4-FFF2-40B4-BE49-F238E27FC236}">
                        <a16:creationId xmlns:a16="http://schemas.microsoft.com/office/drawing/2014/main" id="{666D4150-6229-12EC-9D77-886DF601B058}"/>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514" name="Group 513">
            <a:extLst>
              <a:ext uri="{FF2B5EF4-FFF2-40B4-BE49-F238E27FC236}">
                <a16:creationId xmlns:a16="http://schemas.microsoft.com/office/drawing/2014/main" id="{D28BC5FB-AC64-B0FB-3297-16D8622BC316}"/>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74">
              <p14:nvContentPartPr>
                <p14:cNvPr id="495" name="Ink 494">
                  <a:extLst>
                    <a:ext uri="{FF2B5EF4-FFF2-40B4-BE49-F238E27FC236}">
                      <a16:creationId xmlns:a16="http://schemas.microsoft.com/office/drawing/2014/main" id="{6293986E-2480-5ACA-54B3-900A91ADAD27}"/>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98" name="Ink 497">
                  <a:extLst>
                    <a:ext uri="{FF2B5EF4-FFF2-40B4-BE49-F238E27FC236}">
                      <a16:creationId xmlns:a16="http://schemas.microsoft.com/office/drawing/2014/main" id="{6A11AD85-4C76-2E33-06E8-BD39CC968D39}"/>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501" name="Ink 500">
                  <a:extLst>
                    <a:ext uri="{FF2B5EF4-FFF2-40B4-BE49-F238E27FC236}">
                      <a16:creationId xmlns:a16="http://schemas.microsoft.com/office/drawing/2014/main" id="{CBB506DF-5906-C7A1-E2F1-DCF25C8109E2}"/>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502" name="Ink 501">
                  <a:extLst>
                    <a:ext uri="{FF2B5EF4-FFF2-40B4-BE49-F238E27FC236}">
                      <a16:creationId xmlns:a16="http://schemas.microsoft.com/office/drawing/2014/main" id="{562C1549-480E-EE95-5C37-A186AC961A78}"/>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505" name="Ink 504">
                  <a:extLst>
                    <a:ext uri="{FF2B5EF4-FFF2-40B4-BE49-F238E27FC236}">
                      <a16:creationId xmlns:a16="http://schemas.microsoft.com/office/drawing/2014/main" id="{E499275D-A911-8B59-F2BF-B7C54E28B52A}"/>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513" name="Group 512">
            <a:extLst>
              <a:ext uri="{FF2B5EF4-FFF2-40B4-BE49-F238E27FC236}">
                <a16:creationId xmlns:a16="http://schemas.microsoft.com/office/drawing/2014/main" id="{D43A64D1-DADD-906D-0232-D812EC432680}"/>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84">
              <p14:nvContentPartPr>
                <p14:cNvPr id="497" name="Ink 496">
                  <a:extLst>
                    <a:ext uri="{FF2B5EF4-FFF2-40B4-BE49-F238E27FC236}">
                      <a16:creationId xmlns:a16="http://schemas.microsoft.com/office/drawing/2014/main" id="{2EE9B5EA-EB96-A99E-4D7C-5D6E544731BC}"/>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06" name="Ink 505">
                  <a:extLst>
                    <a:ext uri="{FF2B5EF4-FFF2-40B4-BE49-F238E27FC236}">
                      <a16:creationId xmlns:a16="http://schemas.microsoft.com/office/drawing/2014/main" id="{1F6F901D-0FA1-EA8D-743C-4D201D77AD52}"/>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09" name="Ink 508">
                  <a:extLst>
                    <a:ext uri="{FF2B5EF4-FFF2-40B4-BE49-F238E27FC236}">
                      <a16:creationId xmlns:a16="http://schemas.microsoft.com/office/drawing/2014/main" id="{348B176D-6731-DB48-B2E9-227A3F63502D}"/>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532" name="Group 531">
            <a:extLst>
              <a:ext uri="{FF2B5EF4-FFF2-40B4-BE49-F238E27FC236}">
                <a16:creationId xmlns:a16="http://schemas.microsoft.com/office/drawing/2014/main" id="{AD6C6010-F412-5733-3583-4D905575289F}"/>
              </a:ext>
            </a:extLst>
          </p:cNvPr>
          <p:cNvGrpSpPr/>
          <p:nvPr/>
        </p:nvGrpSpPr>
        <p:grpSpPr>
          <a:xfrm>
            <a:off x="1933774" y="2867446"/>
            <a:ext cx="737197" cy="1293120"/>
            <a:chOff x="3693387" y="2751280"/>
            <a:chExt cx="737197" cy="1293120"/>
          </a:xfrm>
        </p:grpSpPr>
        <p:grpSp>
          <p:nvGrpSpPr>
            <p:cNvPr id="527" name="Group 526">
              <a:extLst>
                <a:ext uri="{FF2B5EF4-FFF2-40B4-BE49-F238E27FC236}">
                  <a16:creationId xmlns:a16="http://schemas.microsoft.com/office/drawing/2014/main" id="{03202CB9-45BF-38CF-988D-98ED0155BA0A}"/>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90">
                <p14:nvContentPartPr>
                  <p14:cNvPr id="515" name="Ink 514">
                    <a:extLst>
                      <a:ext uri="{FF2B5EF4-FFF2-40B4-BE49-F238E27FC236}">
                        <a16:creationId xmlns:a16="http://schemas.microsoft.com/office/drawing/2014/main" id="{BF8F8339-2220-62D8-9E60-7E3237268C71}"/>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16" name="Ink 515">
                    <a:extLst>
                      <a:ext uri="{FF2B5EF4-FFF2-40B4-BE49-F238E27FC236}">
                        <a16:creationId xmlns:a16="http://schemas.microsoft.com/office/drawing/2014/main" id="{975B8379-D00B-46B1-6CC2-2057D1221474}"/>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17" name="Ink 516">
                    <a:extLst>
                      <a:ext uri="{FF2B5EF4-FFF2-40B4-BE49-F238E27FC236}">
                        <a16:creationId xmlns:a16="http://schemas.microsoft.com/office/drawing/2014/main" id="{0C4C41B9-86F1-807D-34D2-901BA5ABB106}"/>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524" name="Ink 523">
                    <a:extLst>
                      <a:ext uri="{FF2B5EF4-FFF2-40B4-BE49-F238E27FC236}">
                        <a16:creationId xmlns:a16="http://schemas.microsoft.com/office/drawing/2014/main" id="{6CB4F1E5-F5B7-CB6E-26B4-1CD9A453B6B9}"/>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525" name="Ink 524">
                    <a:extLst>
                      <a:ext uri="{FF2B5EF4-FFF2-40B4-BE49-F238E27FC236}">
                        <a16:creationId xmlns:a16="http://schemas.microsoft.com/office/drawing/2014/main" id="{7870C64E-5381-8178-439B-FD6A49DDA3DF}"/>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0">
              <p14:nvContentPartPr>
                <p14:cNvPr id="528" name="Ink 527">
                  <a:extLst>
                    <a:ext uri="{FF2B5EF4-FFF2-40B4-BE49-F238E27FC236}">
                      <a16:creationId xmlns:a16="http://schemas.microsoft.com/office/drawing/2014/main" id="{29E0B277-655C-E108-D965-2CC6EF80B416}"/>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529" name="Ink 528">
                  <a:extLst>
                    <a:ext uri="{FF2B5EF4-FFF2-40B4-BE49-F238E27FC236}">
                      <a16:creationId xmlns:a16="http://schemas.microsoft.com/office/drawing/2014/main" id="{4D3640B0-7C4A-66F1-E478-292B691E85E3}"/>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sp>
        <p:nvSpPr>
          <p:cNvPr id="530" name="TextBox 529">
            <a:extLst>
              <a:ext uri="{FF2B5EF4-FFF2-40B4-BE49-F238E27FC236}">
                <a16:creationId xmlns:a16="http://schemas.microsoft.com/office/drawing/2014/main" id="{1850C355-A61F-7F12-941F-822D114B698A}"/>
              </a:ext>
            </a:extLst>
          </p:cNvPr>
          <p:cNvSpPr txBox="1"/>
          <p:nvPr/>
        </p:nvSpPr>
        <p:spPr>
          <a:xfrm>
            <a:off x="4747795" y="1857288"/>
            <a:ext cx="184731" cy="369332"/>
          </a:xfrm>
          <a:prstGeom prst="rect">
            <a:avLst/>
          </a:prstGeom>
          <a:noFill/>
        </p:spPr>
        <p:txBody>
          <a:bodyPr wrap="none" rtlCol="0">
            <a:spAutoFit/>
          </a:bodyPr>
          <a:lstStyle/>
          <a:p>
            <a:endParaRPr lang="en-NZ" dirty="0"/>
          </a:p>
        </p:txBody>
      </p:sp>
      <p:grpSp>
        <p:nvGrpSpPr>
          <p:cNvPr id="551" name="Group 550">
            <a:extLst>
              <a:ext uri="{FF2B5EF4-FFF2-40B4-BE49-F238E27FC236}">
                <a16:creationId xmlns:a16="http://schemas.microsoft.com/office/drawing/2014/main" id="{7FF1B355-C67A-FFBF-A9BE-0090635A8BEE}"/>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104">
              <p14:nvContentPartPr>
                <p14:cNvPr id="545" name="Ink 544">
                  <a:extLst>
                    <a:ext uri="{FF2B5EF4-FFF2-40B4-BE49-F238E27FC236}">
                      <a16:creationId xmlns:a16="http://schemas.microsoft.com/office/drawing/2014/main" id="{B8BAAFEF-2FCB-FB2F-083C-C55C9D274D75}"/>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05"/>
                <a:stretch>
                  <a:fillRect/>
                </a:stretch>
              </p:blipFill>
              <p:spPr>
                <a:xfrm>
                  <a:off x="7272187" y="3913607"/>
                  <a:ext cx="201240" cy="576720"/>
                </a:xfrm>
                <a:prstGeom prst="rect">
                  <a:avLst/>
                </a:prstGeom>
              </p:spPr>
            </p:pic>
          </mc:Fallback>
        </mc:AlternateContent>
        <p:grpSp>
          <p:nvGrpSpPr>
            <p:cNvPr id="550" name="Group 549">
              <a:extLst>
                <a:ext uri="{FF2B5EF4-FFF2-40B4-BE49-F238E27FC236}">
                  <a16:creationId xmlns:a16="http://schemas.microsoft.com/office/drawing/2014/main" id="{D0B4DACF-AD60-B838-6312-027B0C0EAA6E}"/>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106">
                <p14:nvContentPartPr>
                  <p14:cNvPr id="536" name="Ink 535">
                    <a:extLst>
                      <a:ext uri="{FF2B5EF4-FFF2-40B4-BE49-F238E27FC236}">
                        <a16:creationId xmlns:a16="http://schemas.microsoft.com/office/drawing/2014/main" id="{EE2DE48D-BE4F-3EE2-A085-510E125FA001}"/>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07"/>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537" name="Ink 536">
                    <a:extLst>
                      <a:ext uri="{FF2B5EF4-FFF2-40B4-BE49-F238E27FC236}">
                        <a16:creationId xmlns:a16="http://schemas.microsoft.com/office/drawing/2014/main" id="{EF870A3F-FD8E-91E3-A570-FCB8F0997EF2}"/>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09"/>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538" name="Ink 537">
                    <a:extLst>
                      <a:ext uri="{FF2B5EF4-FFF2-40B4-BE49-F238E27FC236}">
                        <a16:creationId xmlns:a16="http://schemas.microsoft.com/office/drawing/2014/main" id="{3A2171C2-5531-2B14-A823-637F075A3A3A}"/>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1"/>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546" name="Ink 545">
                    <a:extLst>
                      <a:ext uri="{FF2B5EF4-FFF2-40B4-BE49-F238E27FC236}">
                        <a16:creationId xmlns:a16="http://schemas.microsoft.com/office/drawing/2014/main" id="{D3277E10-0BD3-525A-3ED5-1B7681C7A80C}"/>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3"/>
                  <a:stretch>
                    <a:fillRect/>
                  </a:stretch>
                </p:blipFill>
                <p:spPr>
                  <a:xfrm>
                    <a:off x="1923764" y="4769577"/>
                    <a:ext cx="1047600" cy="587160"/>
                  </a:xfrm>
                  <a:prstGeom prst="rect">
                    <a:avLst/>
                  </a:prstGeom>
                </p:spPr>
              </p:pic>
            </mc:Fallback>
          </mc:AlternateContent>
        </p:grpSp>
      </p:grpSp>
      <p:grpSp>
        <p:nvGrpSpPr>
          <p:cNvPr id="554" name="Group 553">
            <a:extLst>
              <a:ext uri="{FF2B5EF4-FFF2-40B4-BE49-F238E27FC236}">
                <a16:creationId xmlns:a16="http://schemas.microsoft.com/office/drawing/2014/main" id="{614C1D95-1743-744C-C2D9-66F7FCD71EDC}"/>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14">
              <p14:nvContentPartPr>
                <p14:cNvPr id="543" name="Ink 542">
                  <a:extLst>
                    <a:ext uri="{FF2B5EF4-FFF2-40B4-BE49-F238E27FC236}">
                      <a16:creationId xmlns:a16="http://schemas.microsoft.com/office/drawing/2014/main" id="{F35F0946-BAE6-C485-AC4A-B5A78849E1A0}"/>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15"/>
                <a:stretch>
                  <a:fillRect/>
                </a:stretch>
              </p:blipFill>
              <p:spPr>
                <a:xfrm>
                  <a:off x="3385342" y="3819297"/>
                  <a:ext cx="98640" cy="164520"/>
                </a:xfrm>
                <a:prstGeom prst="rect">
                  <a:avLst/>
                </a:prstGeom>
              </p:spPr>
            </p:pic>
          </mc:Fallback>
        </mc:AlternateContent>
        <p:grpSp>
          <p:nvGrpSpPr>
            <p:cNvPr id="553" name="Group 552">
              <a:extLst>
                <a:ext uri="{FF2B5EF4-FFF2-40B4-BE49-F238E27FC236}">
                  <a16:creationId xmlns:a16="http://schemas.microsoft.com/office/drawing/2014/main" id="{8097C120-9876-5E9B-317F-D2AF82252DC0}"/>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16">
                <p14:nvContentPartPr>
                  <p14:cNvPr id="544" name="Ink 543">
                    <a:extLst>
                      <a:ext uri="{FF2B5EF4-FFF2-40B4-BE49-F238E27FC236}">
                        <a16:creationId xmlns:a16="http://schemas.microsoft.com/office/drawing/2014/main" id="{C83E62F9-5BED-D690-0C07-74A436C6D72F}"/>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17"/>
                  <a:stretch>
                    <a:fillRect/>
                  </a:stretch>
                </p:blipFill>
                <p:spPr>
                  <a:xfrm>
                    <a:off x="3437837" y="3694783"/>
                    <a:ext cx="102960" cy="162000"/>
                  </a:xfrm>
                  <a:prstGeom prst="rect">
                    <a:avLst/>
                  </a:prstGeom>
                </p:spPr>
              </p:pic>
            </mc:Fallback>
          </mc:AlternateContent>
          <p:grpSp>
            <p:nvGrpSpPr>
              <p:cNvPr id="552" name="Group 551">
                <a:extLst>
                  <a:ext uri="{FF2B5EF4-FFF2-40B4-BE49-F238E27FC236}">
                    <a16:creationId xmlns:a16="http://schemas.microsoft.com/office/drawing/2014/main" id="{65000B36-509F-129E-3F94-B09696BEC741}"/>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118">
                  <p14:nvContentPartPr>
                    <p14:cNvPr id="535" name="Ink 534">
                      <a:extLst>
                        <a:ext uri="{FF2B5EF4-FFF2-40B4-BE49-F238E27FC236}">
                          <a16:creationId xmlns:a16="http://schemas.microsoft.com/office/drawing/2014/main" id="{8A6FEBE3-5C93-E16F-5E10-356F49CEA61A}"/>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1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539" name="Ink 538">
                      <a:extLst>
                        <a:ext uri="{FF2B5EF4-FFF2-40B4-BE49-F238E27FC236}">
                          <a16:creationId xmlns:a16="http://schemas.microsoft.com/office/drawing/2014/main" id="{B9B54C8F-494B-B92E-88F0-E7BCE955EF7E}"/>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542" name="Ink 541">
                      <a:extLst>
                        <a:ext uri="{FF2B5EF4-FFF2-40B4-BE49-F238E27FC236}">
                          <a16:creationId xmlns:a16="http://schemas.microsoft.com/office/drawing/2014/main" id="{30E95F6D-A962-3A8F-0E79-C04C133C8567}"/>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547" name="Ink 546">
                      <a:extLst>
                        <a:ext uri="{FF2B5EF4-FFF2-40B4-BE49-F238E27FC236}">
                          <a16:creationId xmlns:a16="http://schemas.microsoft.com/office/drawing/2014/main" id="{65E3D035-023F-37B6-0B3E-4A4AA401A2DF}"/>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555" name="Group 554">
            <a:extLst>
              <a:ext uri="{FF2B5EF4-FFF2-40B4-BE49-F238E27FC236}">
                <a16:creationId xmlns:a16="http://schemas.microsoft.com/office/drawing/2014/main" id="{CF1549E4-C108-D745-240D-17E768FBB95E}"/>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126">
              <p14:nvContentPartPr>
                <p14:cNvPr id="533" name="Ink 532">
                  <a:extLst>
                    <a:ext uri="{FF2B5EF4-FFF2-40B4-BE49-F238E27FC236}">
                      <a16:creationId xmlns:a16="http://schemas.microsoft.com/office/drawing/2014/main" id="{08EC4CCC-E1AF-7372-114B-3B500FD00F52}"/>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540" name="Ink 539">
                  <a:extLst>
                    <a:ext uri="{FF2B5EF4-FFF2-40B4-BE49-F238E27FC236}">
                      <a16:creationId xmlns:a16="http://schemas.microsoft.com/office/drawing/2014/main" id="{FB1D9C00-A5AF-CC38-99B9-8F0E7BD42344}"/>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541" name="Ink 540">
                  <a:extLst>
                    <a:ext uri="{FF2B5EF4-FFF2-40B4-BE49-F238E27FC236}">
                      <a16:creationId xmlns:a16="http://schemas.microsoft.com/office/drawing/2014/main" id="{4C8E1A5B-658B-1929-B952-F4D368D6B2BC}"/>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549" name="Ink 548">
                  <a:extLst>
                    <a:ext uri="{FF2B5EF4-FFF2-40B4-BE49-F238E27FC236}">
                      <a16:creationId xmlns:a16="http://schemas.microsoft.com/office/drawing/2014/main" id="{8E3C8C6C-3634-D7B2-924E-79BD930C039E}"/>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p:grpSp>
        <p:nvGrpSpPr>
          <p:cNvPr id="576" name="Group 575">
            <a:extLst>
              <a:ext uri="{FF2B5EF4-FFF2-40B4-BE49-F238E27FC236}">
                <a16:creationId xmlns:a16="http://schemas.microsoft.com/office/drawing/2014/main" id="{3D991D25-5B31-743F-CD3B-8C43ACFB4540}"/>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134">
              <p14:nvContentPartPr>
                <p14:cNvPr id="563" name="Ink 562">
                  <a:extLst>
                    <a:ext uri="{FF2B5EF4-FFF2-40B4-BE49-F238E27FC236}">
                      <a16:creationId xmlns:a16="http://schemas.microsoft.com/office/drawing/2014/main" id="{C29FDAA0-BCEA-8AE4-FBAC-5057737AF4F5}"/>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575" name="Group 574">
              <a:extLst>
                <a:ext uri="{FF2B5EF4-FFF2-40B4-BE49-F238E27FC236}">
                  <a16:creationId xmlns:a16="http://schemas.microsoft.com/office/drawing/2014/main" id="{F6FB3E28-70D6-5A32-7233-06831DD634BC}"/>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136">
                <p14:nvContentPartPr>
                  <p14:cNvPr id="557" name="Ink 556">
                    <a:extLst>
                      <a:ext uri="{FF2B5EF4-FFF2-40B4-BE49-F238E27FC236}">
                        <a16:creationId xmlns:a16="http://schemas.microsoft.com/office/drawing/2014/main" id="{7BA31687-1319-A4A7-85B5-BD379DB5C37E}"/>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558" name="Ink 557">
                    <a:extLst>
                      <a:ext uri="{FF2B5EF4-FFF2-40B4-BE49-F238E27FC236}">
                        <a16:creationId xmlns:a16="http://schemas.microsoft.com/office/drawing/2014/main" id="{B350CEF1-F0FB-C6D9-7339-D910E793DCF2}"/>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559" name="Ink 558">
                    <a:extLst>
                      <a:ext uri="{FF2B5EF4-FFF2-40B4-BE49-F238E27FC236}">
                        <a16:creationId xmlns:a16="http://schemas.microsoft.com/office/drawing/2014/main" id="{2F319692-914D-D999-E361-36513089EA13}"/>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561" name="Ink 560">
                    <a:extLst>
                      <a:ext uri="{FF2B5EF4-FFF2-40B4-BE49-F238E27FC236}">
                        <a16:creationId xmlns:a16="http://schemas.microsoft.com/office/drawing/2014/main" id="{36E572AB-809C-8876-9979-91197721A9CD}"/>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562" name="Ink 561">
                    <a:extLst>
                      <a:ext uri="{FF2B5EF4-FFF2-40B4-BE49-F238E27FC236}">
                        <a16:creationId xmlns:a16="http://schemas.microsoft.com/office/drawing/2014/main" id="{0BAE9CC7-B123-DF29-07C4-C57FE9FECFDE}"/>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565" name="Ink 564">
                    <a:extLst>
                      <a:ext uri="{FF2B5EF4-FFF2-40B4-BE49-F238E27FC236}">
                        <a16:creationId xmlns:a16="http://schemas.microsoft.com/office/drawing/2014/main" id="{12AB4A81-5502-D404-6CCF-9A771770D8C1}"/>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568" name="Ink 567">
                    <a:extLst>
                      <a:ext uri="{FF2B5EF4-FFF2-40B4-BE49-F238E27FC236}">
                        <a16:creationId xmlns:a16="http://schemas.microsoft.com/office/drawing/2014/main" id="{12A81BAA-9803-A9AF-45F0-B66ABADE9A20}"/>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569" name="Ink 568">
                    <a:extLst>
                      <a:ext uri="{FF2B5EF4-FFF2-40B4-BE49-F238E27FC236}">
                        <a16:creationId xmlns:a16="http://schemas.microsoft.com/office/drawing/2014/main" id="{DB382F4F-322E-E953-4BB9-3150F057E06D}"/>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570" name="Ink 569">
                    <a:extLst>
                      <a:ext uri="{FF2B5EF4-FFF2-40B4-BE49-F238E27FC236}">
                        <a16:creationId xmlns:a16="http://schemas.microsoft.com/office/drawing/2014/main" id="{87B6501C-E3D1-37E0-D8E1-F6D3F9324590}"/>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588" name="Group 587">
            <a:extLst>
              <a:ext uri="{FF2B5EF4-FFF2-40B4-BE49-F238E27FC236}">
                <a16:creationId xmlns:a16="http://schemas.microsoft.com/office/drawing/2014/main" id="{12A34CBF-80AD-7398-D501-939B89A54C4A}"/>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154">
              <p14:nvContentPartPr>
                <p14:cNvPr id="579" name="Ink 578">
                  <a:extLst>
                    <a:ext uri="{FF2B5EF4-FFF2-40B4-BE49-F238E27FC236}">
                      <a16:creationId xmlns:a16="http://schemas.microsoft.com/office/drawing/2014/main" id="{2B9E645F-B503-E2E3-7474-20A4502018FB}"/>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55"/>
                <a:stretch>
                  <a:fillRect/>
                </a:stretch>
              </p:blipFill>
              <p:spPr>
                <a:xfrm>
                  <a:off x="6920295" y="4708966"/>
                  <a:ext cx="300600" cy="9000"/>
                </a:xfrm>
                <a:prstGeom prst="rect">
                  <a:avLst/>
                </a:prstGeom>
              </p:spPr>
            </p:pic>
          </mc:Fallback>
        </mc:AlternateContent>
        <p:grpSp>
          <p:nvGrpSpPr>
            <p:cNvPr id="587" name="Group 586">
              <a:extLst>
                <a:ext uri="{FF2B5EF4-FFF2-40B4-BE49-F238E27FC236}">
                  <a16:creationId xmlns:a16="http://schemas.microsoft.com/office/drawing/2014/main" id="{C8710417-34AD-360A-4632-365E090A2C3B}"/>
                </a:ext>
              </a:extLst>
            </p:cNvPr>
            <p:cNvGrpSpPr/>
            <p:nvPr/>
          </p:nvGrpSpPr>
          <p:grpSpPr>
            <a:xfrm>
              <a:off x="6924615" y="4661562"/>
              <a:ext cx="291960" cy="46598"/>
              <a:chOff x="6935871" y="4732455"/>
              <a:chExt cx="291960" cy="46598"/>
            </a:xfrm>
          </p:grpSpPr>
          <p:grpSp>
            <p:nvGrpSpPr>
              <p:cNvPr id="584" name="Group 583">
                <a:extLst>
                  <a:ext uri="{FF2B5EF4-FFF2-40B4-BE49-F238E27FC236}">
                    <a16:creationId xmlns:a16="http://schemas.microsoft.com/office/drawing/2014/main" id="{261216C0-CCEF-6A9D-D782-F63B22336BB2}"/>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156">
                  <p14:nvContentPartPr>
                    <p14:cNvPr id="580" name="Ink 579">
                      <a:extLst>
                        <a:ext uri="{FF2B5EF4-FFF2-40B4-BE49-F238E27FC236}">
                          <a16:creationId xmlns:a16="http://schemas.microsoft.com/office/drawing/2014/main" id="{0446A1CE-3EEC-5B59-9882-4DE9C86AED72}"/>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57"/>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582" name="Ink 581">
                      <a:extLst>
                        <a:ext uri="{FF2B5EF4-FFF2-40B4-BE49-F238E27FC236}">
                          <a16:creationId xmlns:a16="http://schemas.microsoft.com/office/drawing/2014/main" id="{03C20A3F-ECA2-CFB5-7776-894241A3A80D}"/>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55"/>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59">
                <p14:nvContentPartPr>
                  <p14:cNvPr id="585" name="Ink 584">
                    <a:extLst>
                      <a:ext uri="{FF2B5EF4-FFF2-40B4-BE49-F238E27FC236}">
                        <a16:creationId xmlns:a16="http://schemas.microsoft.com/office/drawing/2014/main" id="{FC8581C5-3A65-234C-7259-64A42B883120}"/>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60"/>
                  <a:stretch>
                    <a:fillRect/>
                  </a:stretch>
                </p:blipFill>
                <p:spPr>
                  <a:xfrm>
                    <a:off x="6969866" y="4766374"/>
                    <a:ext cx="245880" cy="11880"/>
                  </a:xfrm>
                  <a:prstGeom prst="rect">
                    <a:avLst/>
                  </a:prstGeom>
                </p:spPr>
              </p:pic>
            </mc:Fallback>
          </mc:AlternateContent>
        </p:grpSp>
      </p:grpSp>
      <p:sp>
        <p:nvSpPr>
          <p:cNvPr id="2" name="TextBox 1">
            <a:extLst>
              <a:ext uri="{FF2B5EF4-FFF2-40B4-BE49-F238E27FC236}">
                <a16:creationId xmlns:a16="http://schemas.microsoft.com/office/drawing/2014/main" id="{5E51B9DD-031A-4702-B308-918C4D090166}"/>
              </a:ext>
            </a:extLst>
          </p:cNvPr>
          <p:cNvSpPr txBox="1"/>
          <p:nvPr/>
        </p:nvSpPr>
        <p:spPr>
          <a:xfrm>
            <a:off x="7259476" y="1888711"/>
            <a:ext cx="5114266" cy="646331"/>
          </a:xfrm>
          <a:prstGeom prst="rect">
            <a:avLst/>
          </a:prstGeom>
          <a:noFill/>
        </p:spPr>
        <p:txBody>
          <a:bodyPr wrap="square" rtlCol="0">
            <a:spAutoFit/>
          </a:bodyPr>
          <a:lstStyle/>
          <a:p>
            <a:r>
              <a:rPr lang="en-US" dirty="0"/>
              <a:t>The EEG waveform is analyzed by frequency bands</a:t>
            </a:r>
          </a:p>
          <a:p>
            <a:r>
              <a:rPr lang="en-US" dirty="0"/>
              <a:t>and graphed according to power</a:t>
            </a:r>
            <a:endParaRPr lang="en-NZ" dirty="0"/>
          </a:p>
        </p:txBody>
      </p:sp>
      <p:sp>
        <p:nvSpPr>
          <p:cNvPr id="3" name="Arrow: Down 2">
            <a:extLst>
              <a:ext uri="{FF2B5EF4-FFF2-40B4-BE49-F238E27FC236}">
                <a16:creationId xmlns:a16="http://schemas.microsoft.com/office/drawing/2014/main" id="{BBB917F8-3E88-DA7D-641E-C0709CB1CA89}"/>
              </a:ext>
            </a:extLst>
          </p:cNvPr>
          <p:cNvSpPr/>
          <p:nvPr/>
        </p:nvSpPr>
        <p:spPr>
          <a:xfrm>
            <a:off x="9756183" y="5394362"/>
            <a:ext cx="162732" cy="825013"/>
          </a:xfrm>
          <a:prstGeom prst="downArrow">
            <a:avLst/>
          </a:prstGeom>
          <a:solidFill>
            <a:schemeClr val="tx1">
              <a:lumMod val="50000"/>
              <a:lumOff val="50000"/>
            </a:schemeClr>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5" name="Graphic 4" descr="Caret Right with solid fill">
            <a:extLst>
              <a:ext uri="{FF2B5EF4-FFF2-40B4-BE49-F238E27FC236}">
                <a16:creationId xmlns:a16="http://schemas.microsoft.com/office/drawing/2014/main" id="{EBE97758-0B59-98B9-51E3-D25CCD9E4C3F}"/>
              </a:ext>
            </a:extLst>
          </p:cNvPr>
          <p:cNvPicPr>
            <a:picLocks noChangeAspect="1"/>
          </p:cNvPicPr>
          <p:nvPr/>
        </p:nvPicPr>
        <p:blipFill>
          <a:blip r:embed="rId161">
            <a:extLst>
              <a:ext uri="{28A0092B-C50C-407E-A947-70E740481C1C}">
                <a14:useLocalDpi xmlns:a14="http://schemas.microsoft.com/office/drawing/2010/main" val="0"/>
              </a:ext>
              <a:ext uri="{96DAC541-7B7A-43D3-8B79-37D633B846F1}">
                <asvg:svgBlip xmlns:asvg="http://schemas.microsoft.com/office/drawing/2016/SVG/main" r:embed="rId162"/>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149109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25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1250"/>
                            </p:stCondLst>
                            <p:childTnLst>
                              <p:par>
                                <p:cTn id="8" presetID="22" presetClass="entr" presetSubtype="4" fill="hold" nodeType="afterEffect">
                                  <p:stCondLst>
                                    <p:cond delay="1000"/>
                                  </p:stCondLst>
                                  <p:childTnLst>
                                    <p:set>
                                      <p:cBhvr>
                                        <p:cTn id="9" dur="1" fill="hold">
                                          <p:stCondLst>
                                            <p:cond delay="0"/>
                                          </p:stCondLst>
                                        </p:cTn>
                                        <p:tgtEl>
                                          <p:spTgt spid="32"/>
                                        </p:tgtEl>
                                        <p:attrNameLst>
                                          <p:attrName>style.visibility</p:attrName>
                                        </p:attrNameLst>
                                      </p:cBhvr>
                                      <p:to>
                                        <p:strVal val="visible"/>
                                      </p:to>
                                    </p:set>
                                    <p:animEffect transition="in" filter="wipe(down)">
                                      <p:cBhvr>
                                        <p:cTn id="10" dur="1000"/>
                                        <p:tgtEl>
                                          <p:spTgt spid="32"/>
                                        </p:tgtEl>
                                      </p:cBhvr>
                                    </p:animEffect>
                                  </p:childTnLst>
                                </p:cTn>
                              </p:par>
                              <p:par>
                                <p:cTn id="11" presetID="22" presetClass="entr" presetSubtype="8" fill="hold" nodeType="withEffect">
                                  <p:stCondLst>
                                    <p:cond delay="1000"/>
                                  </p:stCondLst>
                                  <p:childTnLst>
                                    <p:set>
                                      <p:cBhvr>
                                        <p:cTn id="12" dur="1" fill="hold">
                                          <p:stCondLst>
                                            <p:cond delay="0"/>
                                          </p:stCondLst>
                                        </p:cTn>
                                        <p:tgtEl>
                                          <p:spTgt spid="29"/>
                                        </p:tgtEl>
                                        <p:attrNameLst>
                                          <p:attrName>style.visibility</p:attrName>
                                        </p:attrNameLst>
                                      </p:cBhvr>
                                      <p:to>
                                        <p:strVal val="visible"/>
                                      </p:to>
                                    </p:set>
                                    <p:animEffect transition="in" filter="wipe(left)">
                                      <p:cBhvr>
                                        <p:cTn id="13" dur="500"/>
                                        <p:tgtEl>
                                          <p:spTgt spid="29"/>
                                        </p:tgtEl>
                                      </p:cBhvr>
                                    </p:animEffect>
                                  </p:childTnLst>
                                </p:cTn>
                              </p:par>
                            </p:childTnLst>
                          </p:cTn>
                        </p:par>
                        <p:par>
                          <p:cTn id="14" fill="hold">
                            <p:stCondLst>
                              <p:cond delay="3250"/>
                            </p:stCondLst>
                            <p:childTnLst>
                              <p:par>
                                <p:cTn id="15" presetID="22" presetClass="entr" presetSubtype="4" fill="hold" nodeType="afterEffect">
                                  <p:stCondLst>
                                    <p:cond delay="1000"/>
                                  </p:stCondLst>
                                  <p:childTnLst>
                                    <p:set>
                                      <p:cBhvr>
                                        <p:cTn id="16" dur="1" fill="hold">
                                          <p:stCondLst>
                                            <p:cond delay="0"/>
                                          </p:stCondLst>
                                        </p:cTn>
                                        <p:tgtEl>
                                          <p:spTgt spid="36"/>
                                        </p:tgtEl>
                                        <p:attrNameLst>
                                          <p:attrName>style.visibility</p:attrName>
                                        </p:attrNameLst>
                                      </p:cBhvr>
                                      <p:to>
                                        <p:strVal val="visible"/>
                                      </p:to>
                                    </p:set>
                                    <p:animEffect transition="in" filter="wipe(down)">
                                      <p:cBhvr>
                                        <p:cTn id="17" dur="1000"/>
                                        <p:tgtEl>
                                          <p:spTgt spid="36"/>
                                        </p:tgtEl>
                                      </p:cBhvr>
                                    </p:animEffect>
                                  </p:childTnLst>
                                </p:cTn>
                              </p:par>
                            </p:childTnLst>
                          </p:cTn>
                        </p:par>
                        <p:par>
                          <p:cTn id="18" fill="hold">
                            <p:stCondLst>
                              <p:cond delay="5250"/>
                            </p:stCondLst>
                            <p:childTnLst>
                              <p:par>
                                <p:cTn id="19" presetID="22" presetClass="entr" presetSubtype="8" fill="hold" nodeType="afterEffect">
                                  <p:stCondLst>
                                    <p:cond delay="100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1000"/>
                                        <p:tgtEl>
                                          <p:spTgt spid="20"/>
                                        </p:tgtEl>
                                      </p:cBhvr>
                                    </p:animEffect>
                                  </p:childTnLst>
                                </p:cTn>
                              </p:par>
                            </p:childTnLst>
                          </p:cTn>
                        </p:par>
                        <p:par>
                          <p:cTn id="22" fill="hold">
                            <p:stCondLst>
                              <p:cond delay="7250"/>
                            </p:stCondLst>
                            <p:childTnLst>
                              <p:par>
                                <p:cTn id="23" presetID="1" presetClass="entr" presetSubtype="0" fill="hold" grpId="0" nodeType="afterEffect">
                                  <p:stCondLst>
                                    <p:cond delay="250"/>
                                  </p:stCondLst>
                                  <p:childTnLst>
                                    <p:set>
                                      <p:cBhvr>
                                        <p:cTn id="24" dur="1" fill="hold">
                                          <p:stCondLst>
                                            <p:cond delay="249"/>
                                          </p:stCondLst>
                                        </p:cTn>
                                        <p:tgtEl>
                                          <p:spTgt spid="23"/>
                                        </p:tgtEl>
                                        <p:attrNameLst>
                                          <p:attrName>style.visibility</p:attrName>
                                        </p:attrNameLst>
                                      </p:cBhvr>
                                      <p:to>
                                        <p:strVal val="visible"/>
                                      </p:to>
                                    </p:set>
                                  </p:childTnLst>
                                </p:cTn>
                              </p:par>
                            </p:childTnLst>
                          </p:cTn>
                        </p:par>
                        <p:par>
                          <p:cTn id="25" fill="hold">
                            <p:stCondLst>
                              <p:cond delay="7750"/>
                            </p:stCondLst>
                            <p:childTnLst>
                              <p:par>
                                <p:cTn id="26" presetID="1" presetClass="entr" presetSubtype="0" fill="hold" grpId="0" nodeType="afterEffect">
                                  <p:stCondLst>
                                    <p:cond delay="250"/>
                                  </p:stCondLst>
                                  <p:childTnLst>
                                    <p:set>
                                      <p:cBhvr>
                                        <p:cTn id="27" dur="1" fill="hold">
                                          <p:stCondLst>
                                            <p:cond delay="249"/>
                                          </p:stCondLst>
                                        </p:cTn>
                                        <p:tgtEl>
                                          <p:spTgt spid="25"/>
                                        </p:tgtEl>
                                        <p:attrNameLst>
                                          <p:attrName>style.visibility</p:attrName>
                                        </p:attrNameLst>
                                      </p:cBhvr>
                                      <p:to>
                                        <p:strVal val="visible"/>
                                      </p:to>
                                    </p:set>
                                  </p:childTnLst>
                                </p:cTn>
                              </p:par>
                            </p:childTnLst>
                          </p:cTn>
                        </p:par>
                        <p:par>
                          <p:cTn id="28" fill="hold">
                            <p:stCondLst>
                              <p:cond delay="8250"/>
                            </p:stCondLst>
                            <p:childTnLst>
                              <p:par>
                                <p:cTn id="29" presetID="22" presetClass="entr" presetSubtype="4" fill="hold" nodeType="afterEffect">
                                  <p:stCondLst>
                                    <p:cond delay="25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250"/>
                                        <p:tgtEl>
                                          <p:spTgt spid="8"/>
                                        </p:tgtEl>
                                      </p:cBhvr>
                                    </p:animEffect>
                                  </p:childTnLst>
                                </p:cTn>
                              </p:par>
                            </p:childTnLst>
                          </p:cTn>
                        </p:par>
                        <p:par>
                          <p:cTn id="32" fill="hold">
                            <p:stCondLst>
                              <p:cond delay="8750"/>
                            </p:stCondLst>
                            <p:childTnLst>
                              <p:par>
                                <p:cTn id="33" presetID="1" presetClass="entr" presetSubtype="0" fill="hold" grpId="0" nodeType="afterEffect">
                                  <p:stCondLst>
                                    <p:cond delay="250"/>
                                  </p:stCondLst>
                                  <p:childTnLst>
                                    <p:set>
                                      <p:cBhvr>
                                        <p:cTn id="34" dur="1" fill="hold">
                                          <p:stCondLst>
                                            <p:cond delay="249"/>
                                          </p:stCondLst>
                                        </p:cTn>
                                        <p:tgtEl>
                                          <p:spTgt spid="26"/>
                                        </p:tgtEl>
                                        <p:attrNameLst>
                                          <p:attrName>style.visibility</p:attrName>
                                        </p:attrNameLst>
                                      </p:cBhvr>
                                      <p:to>
                                        <p:strVal val="visible"/>
                                      </p:to>
                                    </p:set>
                                  </p:childTnLst>
                                </p:cTn>
                              </p:par>
                            </p:childTnLst>
                          </p:cTn>
                        </p:par>
                        <p:par>
                          <p:cTn id="35" fill="hold">
                            <p:stCondLst>
                              <p:cond delay="9250"/>
                            </p:stCondLst>
                            <p:childTnLst>
                              <p:par>
                                <p:cTn id="36" presetID="22" presetClass="entr" presetSubtype="4" fill="hold" nodeType="afterEffect">
                                  <p:stCondLst>
                                    <p:cond delay="250"/>
                                  </p:stCondLst>
                                  <p:childTnLst>
                                    <p:set>
                                      <p:cBhvr>
                                        <p:cTn id="37" dur="1" fill="hold">
                                          <p:stCondLst>
                                            <p:cond delay="0"/>
                                          </p:stCondLst>
                                        </p:cTn>
                                        <p:tgtEl>
                                          <p:spTgt spid="12"/>
                                        </p:tgtEl>
                                        <p:attrNameLst>
                                          <p:attrName>style.visibility</p:attrName>
                                        </p:attrNameLst>
                                      </p:cBhvr>
                                      <p:to>
                                        <p:strVal val="visible"/>
                                      </p:to>
                                    </p:set>
                                    <p:animEffect transition="in" filter="wipe(down)">
                                      <p:cBhvr>
                                        <p:cTn id="38" dur="250"/>
                                        <p:tgtEl>
                                          <p:spTgt spid="12"/>
                                        </p:tgtEl>
                                      </p:cBhvr>
                                    </p:animEffect>
                                  </p:childTnLst>
                                </p:cTn>
                              </p:par>
                            </p:childTnLst>
                          </p:cTn>
                        </p:par>
                        <p:par>
                          <p:cTn id="39" fill="hold">
                            <p:stCondLst>
                              <p:cond delay="9750"/>
                            </p:stCondLst>
                            <p:childTnLst>
                              <p:par>
                                <p:cTn id="40" presetID="1" presetClass="entr" presetSubtype="0" fill="hold" grpId="0" nodeType="afterEffect">
                                  <p:stCondLst>
                                    <p:cond delay="250"/>
                                  </p:stCondLst>
                                  <p:childTnLst>
                                    <p:set>
                                      <p:cBhvr>
                                        <p:cTn id="41" dur="1" fill="hold">
                                          <p:stCondLst>
                                            <p:cond delay="249"/>
                                          </p:stCondLst>
                                        </p:cTn>
                                        <p:tgtEl>
                                          <p:spTgt spid="27"/>
                                        </p:tgtEl>
                                        <p:attrNameLst>
                                          <p:attrName>style.visibility</p:attrName>
                                        </p:attrNameLst>
                                      </p:cBhvr>
                                      <p:to>
                                        <p:strVal val="visible"/>
                                      </p:to>
                                    </p:set>
                                  </p:childTnLst>
                                </p:cTn>
                              </p:par>
                            </p:childTnLst>
                          </p:cTn>
                        </p:par>
                        <p:par>
                          <p:cTn id="42" fill="hold">
                            <p:stCondLst>
                              <p:cond delay="10250"/>
                            </p:stCondLst>
                            <p:childTnLst>
                              <p:par>
                                <p:cTn id="43" presetID="22" presetClass="entr" presetSubtype="4" fill="hold" nodeType="afterEffect">
                                  <p:stCondLst>
                                    <p:cond delay="250"/>
                                  </p:stCondLst>
                                  <p:childTnLst>
                                    <p:set>
                                      <p:cBhvr>
                                        <p:cTn id="44" dur="1" fill="hold">
                                          <p:stCondLst>
                                            <p:cond delay="0"/>
                                          </p:stCondLst>
                                        </p:cTn>
                                        <p:tgtEl>
                                          <p:spTgt spid="16"/>
                                        </p:tgtEl>
                                        <p:attrNameLst>
                                          <p:attrName>style.visibility</p:attrName>
                                        </p:attrNameLst>
                                      </p:cBhvr>
                                      <p:to>
                                        <p:strVal val="visible"/>
                                      </p:to>
                                    </p:set>
                                    <p:animEffect transition="in" filter="wipe(down)">
                                      <p:cBhvr>
                                        <p:cTn id="45" dur="250"/>
                                        <p:tgtEl>
                                          <p:spTgt spid="16"/>
                                        </p:tgtEl>
                                      </p:cBhvr>
                                    </p:animEffect>
                                  </p:childTnLst>
                                </p:cTn>
                              </p:par>
                            </p:childTnLst>
                          </p:cTn>
                        </p:par>
                        <p:par>
                          <p:cTn id="46" fill="hold">
                            <p:stCondLst>
                              <p:cond delay="10750"/>
                            </p:stCondLst>
                            <p:childTnLst>
                              <p:par>
                                <p:cTn id="47" presetID="1" presetClass="entr" presetSubtype="0" fill="hold" grpId="0" nodeType="afterEffect">
                                  <p:stCondLst>
                                    <p:cond delay="250"/>
                                  </p:stCondLst>
                                  <p:childTnLst>
                                    <p:set>
                                      <p:cBhvr>
                                        <p:cTn id="48" dur="1" fill="hold">
                                          <p:stCondLst>
                                            <p:cond delay="249"/>
                                          </p:stCondLst>
                                        </p:cTn>
                                        <p:tgtEl>
                                          <p:spTgt spid="19"/>
                                        </p:tgtEl>
                                        <p:attrNameLst>
                                          <p:attrName>style.visibility</p:attrName>
                                        </p:attrNameLst>
                                      </p:cBhvr>
                                      <p:to>
                                        <p:strVal val="visible"/>
                                      </p:to>
                                    </p:set>
                                  </p:childTnLst>
                                </p:cTn>
                              </p:par>
                            </p:childTnLst>
                          </p:cTn>
                        </p:par>
                        <p:par>
                          <p:cTn id="49" fill="hold">
                            <p:stCondLst>
                              <p:cond delay="11250"/>
                            </p:stCondLst>
                            <p:childTnLst>
                              <p:par>
                                <p:cTn id="50" presetID="22" presetClass="entr" presetSubtype="8" fill="hold" nodeType="afterEffect">
                                  <p:stCondLst>
                                    <p:cond delay="1250"/>
                                  </p:stCondLst>
                                  <p:childTnLst>
                                    <p:set>
                                      <p:cBhvr>
                                        <p:cTn id="51" dur="1" fill="hold">
                                          <p:stCondLst>
                                            <p:cond delay="0"/>
                                          </p:stCondLst>
                                        </p:cTn>
                                        <p:tgtEl>
                                          <p:spTgt spid="56"/>
                                        </p:tgtEl>
                                        <p:attrNameLst>
                                          <p:attrName>style.visibility</p:attrName>
                                        </p:attrNameLst>
                                      </p:cBhvr>
                                      <p:to>
                                        <p:strVal val="visible"/>
                                      </p:to>
                                    </p:set>
                                    <p:animEffect transition="in" filter="wipe(left)">
                                      <p:cBhvr>
                                        <p:cTn id="52" dur="3000"/>
                                        <p:tgtEl>
                                          <p:spTgt spid="56"/>
                                        </p:tgtEl>
                                      </p:cBhvr>
                                    </p:animEffect>
                                  </p:childTnLst>
                                </p:cTn>
                              </p:par>
                            </p:childTnLst>
                          </p:cTn>
                        </p:par>
                        <p:par>
                          <p:cTn id="53" fill="hold">
                            <p:stCondLst>
                              <p:cond delay="15500"/>
                            </p:stCondLst>
                            <p:childTnLst>
                              <p:par>
                                <p:cTn id="54" presetID="1" presetClass="entr" presetSubtype="0" fill="hold" grpId="0" nodeType="afterEffect">
                                  <p:stCondLst>
                                    <p:cond delay="0"/>
                                  </p:stCondLst>
                                  <p:childTnLst>
                                    <p:set>
                                      <p:cBhvr>
                                        <p:cTn id="55" dur="1" fill="hold">
                                          <p:stCondLst>
                                            <p:cond delay="0"/>
                                          </p:stCondLst>
                                        </p:cTn>
                                        <p:tgtEl>
                                          <p:spTgt spid="2"/>
                                        </p:tgtEl>
                                        <p:attrNameLst>
                                          <p:attrName>style.visibility</p:attrName>
                                        </p:attrNameLst>
                                      </p:cBhvr>
                                      <p:to>
                                        <p:strVal val="visible"/>
                                      </p:to>
                                    </p:set>
                                  </p:childTnLst>
                                </p:cTn>
                              </p:par>
                            </p:childTnLst>
                          </p:cTn>
                        </p:par>
                        <p:par>
                          <p:cTn id="56" fill="hold">
                            <p:stCondLst>
                              <p:cond delay="15500"/>
                            </p:stCondLst>
                            <p:childTnLst>
                              <p:par>
                                <p:cTn id="57" presetID="1" presetClass="entr" presetSubtype="0" fill="hold" grpId="0" nodeType="afterEffect">
                                  <p:stCondLst>
                                    <p:cond delay="750"/>
                                  </p:stCondLst>
                                  <p:childTnLst>
                                    <p:set>
                                      <p:cBhvr>
                                        <p:cTn id="58" dur="1" fill="hold">
                                          <p:stCondLst>
                                            <p:cond delay="0"/>
                                          </p:stCondLst>
                                        </p:cTn>
                                        <p:tgtEl>
                                          <p:spTgt spid="57"/>
                                        </p:tgtEl>
                                        <p:attrNameLst>
                                          <p:attrName>style.visibility</p:attrName>
                                        </p:attrNameLst>
                                      </p:cBhvr>
                                      <p:to>
                                        <p:strVal val="visible"/>
                                      </p:to>
                                    </p:set>
                                  </p:childTnLst>
                                </p:cTn>
                              </p:par>
                            </p:childTnLst>
                          </p:cTn>
                        </p:par>
                        <p:par>
                          <p:cTn id="59" fill="hold">
                            <p:stCondLst>
                              <p:cond delay="16250"/>
                            </p:stCondLst>
                            <p:childTnLst>
                              <p:par>
                                <p:cTn id="60" presetID="22" presetClass="entr" presetSubtype="8" fill="hold" nodeType="afterEffect">
                                  <p:stCondLst>
                                    <p:cond delay="500"/>
                                  </p:stCondLst>
                                  <p:childTnLst>
                                    <p:set>
                                      <p:cBhvr>
                                        <p:cTn id="61" dur="1" fill="hold">
                                          <p:stCondLst>
                                            <p:cond delay="0"/>
                                          </p:stCondLst>
                                        </p:cTn>
                                        <p:tgtEl>
                                          <p:spTgt spid="73"/>
                                        </p:tgtEl>
                                        <p:attrNameLst>
                                          <p:attrName>style.visibility</p:attrName>
                                        </p:attrNameLst>
                                      </p:cBhvr>
                                      <p:to>
                                        <p:strVal val="visible"/>
                                      </p:to>
                                    </p:set>
                                    <p:animEffect transition="in" filter="wipe(left)">
                                      <p:cBhvr>
                                        <p:cTn id="62" dur="3000"/>
                                        <p:tgtEl>
                                          <p:spTgt spid="73"/>
                                        </p:tgtEl>
                                      </p:cBhvr>
                                    </p:animEffect>
                                  </p:childTnLst>
                                </p:cTn>
                              </p:par>
                            </p:childTnLst>
                          </p:cTn>
                        </p:par>
                        <p:par>
                          <p:cTn id="63" fill="hold">
                            <p:stCondLst>
                              <p:cond delay="19750"/>
                            </p:stCondLst>
                            <p:childTnLst>
                              <p:par>
                                <p:cTn id="64" presetID="22" presetClass="entr" presetSubtype="8" fill="hold" nodeType="afterEffect">
                                  <p:stCondLst>
                                    <p:cond delay="250"/>
                                  </p:stCondLst>
                                  <p:childTnLst>
                                    <p:set>
                                      <p:cBhvr>
                                        <p:cTn id="65" dur="1" fill="hold">
                                          <p:stCondLst>
                                            <p:cond delay="0"/>
                                          </p:stCondLst>
                                        </p:cTn>
                                        <p:tgtEl>
                                          <p:spTgt spid="55"/>
                                        </p:tgtEl>
                                        <p:attrNameLst>
                                          <p:attrName>style.visibility</p:attrName>
                                        </p:attrNameLst>
                                      </p:cBhvr>
                                      <p:to>
                                        <p:strVal val="visible"/>
                                      </p:to>
                                    </p:set>
                                    <p:animEffect transition="in" filter="wipe(left)">
                                      <p:cBhvr>
                                        <p:cTn id="66" dur="500"/>
                                        <p:tgtEl>
                                          <p:spTgt spid="55"/>
                                        </p:tgtEl>
                                      </p:cBhvr>
                                    </p:animEffect>
                                  </p:childTnLst>
                                </p:cTn>
                              </p:par>
                            </p:childTnLst>
                          </p:cTn>
                        </p:par>
                        <p:par>
                          <p:cTn id="67" fill="hold">
                            <p:stCondLst>
                              <p:cond delay="20500"/>
                            </p:stCondLst>
                            <p:childTnLst>
                              <p:par>
                                <p:cTn id="68" presetID="22" presetClass="exit" presetSubtype="8" fill="hold" nodeType="afterEffect">
                                  <p:stCondLst>
                                    <p:cond delay="500"/>
                                  </p:stCondLst>
                                  <p:childTnLst>
                                    <p:animEffect transition="out" filter="wipe(left)">
                                      <p:cBhvr>
                                        <p:cTn id="69" dur="1500"/>
                                        <p:tgtEl>
                                          <p:spTgt spid="73"/>
                                        </p:tgtEl>
                                      </p:cBhvr>
                                    </p:animEffect>
                                    <p:set>
                                      <p:cBhvr>
                                        <p:cTn id="70" dur="1" fill="hold">
                                          <p:stCondLst>
                                            <p:cond delay="1499"/>
                                          </p:stCondLst>
                                        </p:cTn>
                                        <p:tgtEl>
                                          <p:spTgt spid="73"/>
                                        </p:tgtEl>
                                        <p:attrNameLst>
                                          <p:attrName>style.visibility</p:attrName>
                                        </p:attrNameLst>
                                      </p:cBhvr>
                                      <p:to>
                                        <p:strVal val="hidden"/>
                                      </p:to>
                                    </p:set>
                                  </p:childTnLst>
                                </p:cTn>
                              </p:par>
                            </p:childTnLst>
                          </p:cTn>
                        </p:par>
                        <p:par>
                          <p:cTn id="71" fill="hold">
                            <p:stCondLst>
                              <p:cond delay="22500"/>
                            </p:stCondLst>
                            <p:childTnLst>
                              <p:par>
                                <p:cTn id="72" presetID="1" presetClass="entr" presetSubtype="0" fill="hold" grpId="0" nodeType="afterEffect">
                                  <p:stCondLst>
                                    <p:cond delay="750"/>
                                  </p:stCondLst>
                                  <p:childTnLst>
                                    <p:set>
                                      <p:cBhvr>
                                        <p:cTn id="73" dur="1" fill="hold">
                                          <p:stCondLst>
                                            <p:cond delay="0"/>
                                          </p:stCondLst>
                                        </p:cTn>
                                        <p:tgtEl>
                                          <p:spTgt spid="58"/>
                                        </p:tgtEl>
                                        <p:attrNameLst>
                                          <p:attrName>style.visibility</p:attrName>
                                        </p:attrNameLst>
                                      </p:cBhvr>
                                      <p:to>
                                        <p:strVal val="visible"/>
                                      </p:to>
                                    </p:set>
                                  </p:childTnLst>
                                </p:cTn>
                              </p:par>
                            </p:childTnLst>
                          </p:cTn>
                        </p:par>
                        <p:par>
                          <p:cTn id="74" fill="hold">
                            <p:stCondLst>
                              <p:cond delay="23250"/>
                            </p:stCondLst>
                            <p:childTnLst>
                              <p:par>
                                <p:cTn id="75" presetID="22" presetClass="entr" presetSubtype="8" fill="hold" nodeType="afterEffect">
                                  <p:stCondLst>
                                    <p:cond delay="250"/>
                                  </p:stCondLst>
                                  <p:childTnLst>
                                    <p:set>
                                      <p:cBhvr>
                                        <p:cTn id="76" dur="1" fill="hold">
                                          <p:stCondLst>
                                            <p:cond delay="0"/>
                                          </p:stCondLst>
                                        </p:cTn>
                                        <p:tgtEl>
                                          <p:spTgt spid="77"/>
                                        </p:tgtEl>
                                        <p:attrNameLst>
                                          <p:attrName>style.visibility</p:attrName>
                                        </p:attrNameLst>
                                      </p:cBhvr>
                                      <p:to>
                                        <p:strVal val="visible"/>
                                      </p:to>
                                    </p:set>
                                    <p:animEffect transition="in" filter="wipe(left)">
                                      <p:cBhvr>
                                        <p:cTn id="77" dur="1000"/>
                                        <p:tgtEl>
                                          <p:spTgt spid="77"/>
                                        </p:tgtEl>
                                      </p:cBhvr>
                                    </p:animEffect>
                                  </p:childTnLst>
                                </p:cTn>
                              </p:par>
                            </p:childTnLst>
                          </p:cTn>
                        </p:par>
                        <p:par>
                          <p:cTn id="78" fill="hold">
                            <p:stCondLst>
                              <p:cond delay="24500"/>
                            </p:stCondLst>
                            <p:childTnLst>
                              <p:par>
                                <p:cTn id="79" presetID="22" presetClass="entr" presetSubtype="8" fill="hold" nodeType="afterEffect">
                                  <p:stCondLst>
                                    <p:cond delay="250"/>
                                  </p:stCondLst>
                                  <p:childTnLst>
                                    <p:set>
                                      <p:cBhvr>
                                        <p:cTn id="80" dur="1" fill="hold">
                                          <p:stCondLst>
                                            <p:cond delay="0"/>
                                          </p:stCondLst>
                                        </p:cTn>
                                        <p:tgtEl>
                                          <p:spTgt spid="78"/>
                                        </p:tgtEl>
                                        <p:attrNameLst>
                                          <p:attrName>style.visibility</p:attrName>
                                        </p:attrNameLst>
                                      </p:cBhvr>
                                      <p:to>
                                        <p:strVal val="visible"/>
                                      </p:to>
                                    </p:set>
                                    <p:animEffect transition="in" filter="wipe(left)">
                                      <p:cBhvr>
                                        <p:cTn id="81" dur="500"/>
                                        <p:tgtEl>
                                          <p:spTgt spid="78"/>
                                        </p:tgtEl>
                                      </p:cBhvr>
                                    </p:animEffect>
                                  </p:childTnLst>
                                </p:cTn>
                              </p:par>
                            </p:childTnLst>
                          </p:cTn>
                        </p:par>
                        <p:par>
                          <p:cTn id="82" fill="hold">
                            <p:stCondLst>
                              <p:cond delay="25250"/>
                            </p:stCondLst>
                            <p:childTnLst>
                              <p:par>
                                <p:cTn id="83" presetID="22" presetClass="entr" presetSubtype="8" fill="hold" nodeType="afterEffect">
                                  <p:stCondLst>
                                    <p:cond delay="250"/>
                                  </p:stCondLst>
                                  <p:childTnLst>
                                    <p:set>
                                      <p:cBhvr>
                                        <p:cTn id="84" dur="1" fill="hold">
                                          <p:stCondLst>
                                            <p:cond delay="0"/>
                                          </p:stCondLst>
                                        </p:cTn>
                                        <p:tgtEl>
                                          <p:spTgt spid="79"/>
                                        </p:tgtEl>
                                        <p:attrNameLst>
                                          <p:attrName>style.visibility</p:attrName>
                                        </p:attrNameLst>
                                      </p:cBhvr>
                                      <p:to>
                                        <p:strVal val="visible"/>
                                      </p:to>
                                    </p:set>
                                    <p:animEffect transition="in" filter="wipe(left)">
                                      <p:cBhvr>
                                        <p:cTn id="85" dur="500"/>
                                        <p:tgtEl>
                                          <p:spTgt spid="79"/>
                                        </p:tgtEl>
                                      </p:cBhvr>
                                    </p:animEffect>
                                  </p:childTnLst>
                                </p:cTn>
                              </p:par>
                            </p:childTnLst>
                          </p:cTn>
                        </p:par>
                        <p:par>
                          <p:cTn id="86" fill="hold">
                            <p:stCondLst>
                              <p:cond delay="26000"/>
                            </p:stCondLst>
                            <p:childTnLst>
                              <p:par>
                                <p:cTn id="87" presetID="22" presetClass="entr" presetSubtype="8" fill="hold" nodeType="afterEffect">
                                  <p:stCondLst>
                                    <p:cond delay="250"/>
                                  </p:stCondLst>
                                  <p:childTnLst>
                                    <p:set>
                                      <p:cBhvr>
                                        <p:cTn id="88" dur="1" fill="hold">
                                          <p:stCondLst>
                                            <p:cond delay="0"/>
                                          </p:stCondLst>
                                        </p:cTn>
                                        <p:tgtEl>
                                          <p:spTgt spid="50"/>
                                        </p:tgtEl>
                                        <p:attrNameLst>
                                          <p:attrName>style.visibility</p:attrName>
                                        </p:attrNameLst>
                                      </p:cBhvr>
                                      <p:to>
                                        <p:strVal val="visible"/>
                                      </p:to>
                                    </p:set>
                                    <p:animEffect transition="in" filter="wipe(left)">
                                      <p:cBhvr>
                                        <p:cTn id="89" dur="1250"/>
                                        <p:tgtEl>
                                          <p:spTgt spid="50"/>
                                        </p:tgtEl>
                                      </p:cBhvr>
                                    </p:animEffect>
                                  </p:childTnLst>
                                </p:cTn>
                              </p:par>
                            </p:childTnLst>
                          </p:cTn>
                        </p:par>
                        <p:par>
                          <p:cTn id="90" fill="hold">
                            <p:stCondLst>
                              <p:cond delay="27500"/>
                            </p:stCondLst>
                            <p:childTnLst>
                              <p:par>
                                <p:cTn id="91" presetID="22" presetClass="exit" presetSubtype="8" fill="hold" nodeType="afterEffect">
                                  <p:stCondLst>
                                    <p:cond delay="250"/>
                                  </p:stCondLst>
                                  <p:childTnLst>
                                    <p:animEffect transition="out" filter="wipe(left)">
                                      <p:cBhvr>
                                        <p:cTn id="92" dur="1000"/>
                                        <p:tgtEl>
                                          <p:spTgt spid="77"/>
                                        </p:tgtEl>
                                      </p:cBhvr>
                                    </p:animEffect>
                                    <p:set>
                                      <p:cBhvr>
                                        <p:cTn id="93" dur="1" fill="hold">
                                          <p:stCondLst>
                                            <p:cond delay="999"/>
                                          </p:stCondLst>
                                        </p:cTn>
                                        <p:tgtEl>
                                          <p:spTgt spid="77"/>
                                        </p:tgtEl>
                                        <p:attrNameLst>
                                          <p:attrName>style.visibility</p:attrName>
                                        </p:attrNameLst>
                                      </p:cBhvr>
                                      <p:to>
                                        <p:strVal val="hidden"/>
                                      </p:to>
                                    </p:set>
                                  </p:childTnLst>
                                </p:cTn>
                              </p:par>
                            </p:childTnLst>
                          </p:cTn>
                        </p:par>
                        <p:par>
                          <p:cTn id="94" fill="hold">
                            <p:stCondLst>
                              <p:cond delay="28750"/>
                            </p:stCondLst>
                            <p:childTnLst>
                              <p:par>
                                <p:cTn id="95" presetID="22" presetClass="exit" presetSubtype="8" fill="hold" nodeType="afterEffect">
                                  <p:stCondLst>
                                    <p:cond delay="250"/>
                                  </p:stCondLst>
                                  <p:childTnLst>
                                    <p:animEffect transition="out" filter="wipe(left)">
                                      <p:cBhvr>
                                        <p:cTn id="96" dur="500"/>
                                        <p:tgtEl>
                                          <p:spTgt spid="78"/>
                                        </p:tgtEl>
                                      </p:cBhvr>
                                    </p:animEffect>
                                    <p:set>
                                      <p:cBhvr>
                                        <p:cTn id="97" dur="1" fill="hold">
                                          <p:stCondLst>
                                            <p:cond delay="499"/>
                                          </p:stCondLst>
                                        </p:cTn>
                                        <p:tgtEl>
                                          <p:spTgt spid="78"/>
                                        </p:tgtEl>
                                        <p:attrNameLst>
                                          <p:attrName>style.visibility</p:attrName>
                                        </p:attrNameLst>
                                      </p:cBhvr>
                                      <p:to>
                                        <p:strVal val="hidden"/>
                                      </p:to>
                                    </p:set>
                                  </p:childTnLst>
                                </p:cTn>
                              </p:par>
                            </p:childTnLst>
                          </p:cTn>
                        </p:par>
                        <p:par>
                          <p:cTn id="98" fill="hold">
                            <p:stCondLst>
                              <p:cond delay="29500"/>
                            </p:stCondLst>
                            <p:childTnLst>
                              <p:par>
                                <p:cTn id="99" presetID="22" presetClass="exit" presetSubtype="8" fill="hold" nodeType="afterEffect">
                                  <p:stCondLst>
                                    <p:cond delay="250"/>
                                  </p:stCondLst>
                                  <p:childTnLst>
                                    <p:animEffect transition="out" filter="wipe(left)">
                                      <p:cBhvr>
                                        <p:cTn id="100" dur="500"/>
                                        <p:tgtEl>
                                          <p:spTgt spid="79"/>
                                        </p:tgtEl>
                                      </p:cBhvr>
                                    </p:animEffect>
                                    <p:set>
                                      <p:cBhvr>
                                        <p:cTn id="101" dur="1" fill="hold">
                                          <p:stCondLst>
                                            <p:cond delay="499"/>
                                          </p:stCondLst>
                                        </p:cTn>
                                        <p:tgtEl>
                                          <p:spTgt spid="79"/>
                                        </p:tgtEl>
                                        <p:attrNameLst>
                                          <p:attrName>style.visibility</p:attrName>
                                        </p:attrNameLst>
                                      </p:cBhvr>
                                      <p:to>
                                        <p:strVal val="hidden"/>
                                      </p:to>
                                    </p:set>
                                  </p:childTnLst>
                                </p:cTn>
                              </p:par>
                            </p:childTnLst>
                          </p:cTn>
                        </p:par>
                        <p:par>
                          <p:cTn id="102" fill="hold">
                            <p:stCondLst>
                              <p:cond delay="30250"/>
                            </p:stCondLst>
                            <p:childTnLst>
                              <p:par>
                                <p:cTn id="103" presetID="1" presetClass="entr" presetSubtype="0" fill="hold" grpId="0" nodeType="afterEffect">
                                  <p:stCondLst>
                                    <p:cond delay="750"/>
                                  </p:stCondLst>
                                  <p:childTnLst>
                                    <p:set>
                                      <p:cBhvr>
                                        <p:cTn id="104" dur="1" fill="hold">
                                          <p:stCondLst>
                                            <p:cond delay="0"/>
                                          </p:stCondLst>
                                        </p:cTn>
                                        <p:tgtEl>
                                          <p:spTgt spid="59"/>
                                        </p:tgtEl>
                                        <p:attrNameLst>
                                          <p:attrName>style.visibility</p:attrName>
                                        </p:attrNameLst>
                                      </p:cBhvr>
                                      <p:to>
                                        <p:strVal val="visible"/>
                                      </p:to>
                                    </p:set>
                                  </p:childTnLst>
                                </p:cTn>
                              </p:par>
                            </p:childTnLst>
                          </p:cTn>
                        </p:par>
                        <p:par>
                          <p:cTn id="105" fill="hold">
                            <p:stCondLst>
                              <p:cond delay="31000"/>
                            </p:stCondLst>
                            <p:childTnLst>
                              <p:par>
                                <p:cTn id="106" presetID="22" presetClass="entr" presetSubtype="8" fill="hold" nodeType="afterEffect">
                                  <p:stCondLst>
                                    <p:cond delay="250"/>
                                  </p:stCondLst>
                                  <p:childTnLst>
                                    <p:set>
                                      <p:cBhvr>
                                        <p:cTn id="107" dur="1" fill="hold">
                                          <p:stCondLst>
                                            <p:cond delay="0"/>
                                          </p:stCondLst>
                                        </p:cTn>
                                        <p:tgtEl>
                                          <p:spTgt spid="89"/>
                                        </p:tgtEl>
                                        <p:attrNameLst>
                                          <p:attrName>style.visibility</p:attrName>
                                        </p:attrNameLst>
                                      </p:cBhvr>
                                      <p:to>
                                        <p:strVal val="visible"/>
                                      </p:to>
                                    </p:set>
                                    <p:animEffect transition="in" filter="wipe(left)">
                                      <p:cBhvr>
                                        <p:cTn id="108" dur="2000"/>
                                        <p:tgtEl>
                                          <p:spTgt spid="89"/>
                                        </p:tgtEl>
                                      </p:cBhvr>
                                    </p:animEffect>
                                  </p:childTnLst>
                                </p:cTn>
                              </p:par>
                            </p:childTnLst>
                          </p:cTn>
                        </p:par>
                        <p:par>
                          <p:cTn id="109" fill="hold">
                            <p:stCondLst>
                              <p:cond delay="33250"/>
                            </p:stCondLst>
                            <p:childTnLst>
                              <p:par>
                                <p:cTn id="110" presetID="22" presetClass="entr" presetSubtype="8" fill="hold" nodeType="afterEffect">
                                  <p:stCondLst>
                                    <p:cond delay="0"/>
                                  </p:stCondLst>
                                  <p:childTnLst>
                                    <p:set>
                                      <p:cBhvr>
                                        <p:cTn id="111" dur="1" fill="hold">
                                          <p:stCondLst>
                                            <p:cond delay="0"/>
                                          </p:stCondLst>
                                        </p:cTn>
                                        <p:tgtEl>
                                          <p:spTgt spid="51"/>
                                        </p:tgtEl>
                                        <p:attrNameLst>
                                          <p:attrName>style.visibility</p:attrName>
                                        </p:attrNameLst>
                                      </p:cBhvr>
                                      <p:to>
                                        <p:strVal val="visible"/>
                                      </p:to>
                                    </p:set>
                                    <p:animEffect transition="in" filter="wipe(left)">
                                      <p:cBhvr>
                                        <p:cTn id="112" dur="1250"/>
                                        <p:tgtEl>
                                          <p:spTgt spid="51"/>
                                        </p:tgtEl>
                                      </p:cBhvr>
                                    </p:animEffect>
                                  </p:childTnLst>
                                </p:cTn>
                              </p:par>
                            </p:childTnLst>
                          </p:cTn>
                        </p:par>
                        <p:par>
                          <p:cTn id="113" fill="hold">
                            <p:stCondLst>
                              <p:cond delay="34500"/>
                            </p:stCondLst>
                            <p:childTnLst>
                              <p:par>
                                <p:cTn id="114" presetID="22" presetClass="exit" presetSubtype="8" fill="hold" nodeType="afterEffect">
                                  <p:stCondLst>
                                    <p:cond delay="250"/>
                                  </p:stCondLst>
                                  <p:childTnLst>
                                    <p:animEffect transition="out" filter="wipe(left)">
                                      <p:cBhvr>
                                        <p:cTn id="115" dur="2000"/>
                                        <p:tgtEl>
                                          <p:spTgt spid="89"/>
                                        </p:tgtEl>
                                      </p:cBhvr>
                                    </p:animEffect>
                                    <p:set>
                                      <p:cBhvr>
                                        <p:cTn id="116" dur="1" fill="hold">
                                          <p:stCondLst>
                                            <p:cond delay="1999"/>
                                          </p:stCondLst>
                                        </p:cTn>
                                        <p:tgtEl>
                                          <p:spTgt spid="89"/>
                                        </p:tgtEl>
                                        <p:attrNameLst>
                                          <p:attrName>style.visibility</p:attrName>
                                        </p:attrNameLst>
                                      </p:cBhvr>
                                      <p:to>
                                        <p:strVal val="hidden"/>
                                      </p:to>
                                    </p:set>
                                  </p:childTnLst>
                                </p:cTn>
                              </p:par>
                            </p:childTnLst>
                          </p:cTn>
                        </p:par>
                        <p:par>
                          <p:cTn id="117" fill="hold">
                            <p:stCondLst>
                              <p:cond delay="36750"/>
                            </p:stCondLst>
                            <p:childTnLst>
                              <p:par>
                                <p:cTn id="118" presetID="1" presetClass="entr" presetSubtype="0" fill="hold" grpId="0" nodeType="afterEffect">
                                  <p:stCondLst>
                                    <p:cond delay="750"/>
                                  </p:stCondLst>
                                  <p:childTnLst>
                                    <p:set>
                                      <p:cBhvr>
                                        <p:cTn id="119" dur="1" fill="hold">
                                          <p:stCondLst>
                                            <p:cond delay="0"/>
                                          </p:stCondLst>
                                        </p:cTn>
                                        <p:tgtEl>
                                          <p:spTgt spid="60"/>
                                        </p:tgtEl>
                                        <p:attrNameLst>
                                          <p:attrName>style.visibility</p:attrName>
                                        </p:attrNameLst>
                                      </p:cBhvr>
                                      <p:to>
                                        <p:strVal val="visible"/>
                                      </p:to>
                                    </p:set>
                                  </p:childTnLst>
                                </p:cTn>
                              </p:par>
                            </p:childTnLst>
                          </p:cTn>
                        </p:par>
                        <p:par>
                          <p:cTn id="120" fill="hold">
                            <p:stCondLst>
                              <p:cond delay="37500"/>
                            </p:stCondLst>
                            <p:childTnLst>
                              <p:par>
                                <p:cTn id="121" presetID="22" presetClass="entr" presetSubtype="8" fill="hold" nodeType="afterEffect">
                                  <p:stCondLst>
                                    <p:cond delay="250"/>
                                  </p:stCondLst>
                                  <p:childTnLst>
                                    <p:set>
                                      <p:cBhvr>
                                        <p:cTn id="122" dur="1" fill="hold">
                                          <p:stCondLst>
                                            <p:cond delay="0"/>
                                          </p:stCondLst>
                                        </p:cTn>
                                        <p:tgtEl>
                                          <p:spTgt spid="91"/>
                                        </p:tgtEl>
                                        <p:attrNameLst>
                                          <p:attrName>style.visibility</p:attrName>
                                        </p:attrNameLst>
                                      </p:cBhvr>
                                      <p:to>
                                        <p:strVal val="visible"/>
                                      </p:to>
                                    </p:set>
                                    <p:animEffect transition="in" filter="wipe(left)">
                                      <p:cBhvr>
                                        <p:cTn id="123" dur="500"/>
                                        <p:tgtEl>
                                          <p:spTgt spid="91"/>
                                        </p:tgtEl>
                                      </p:cBhvr>
                                    </p:animEffect>
                                  </p:childTnLst>
                                </p:cTn>
                              </p:par>
                            </p:childTnLst>
                          </p:cTn>
                        </p:par>
                        <p:par>
                          <p:cTn id="124" fill="hold">
                            <p:stCondLst>
                              <p:cond delay="38250"/>
                            </p:stCondLst>
                            <p:childTnLst>
                              <p:par>
                                <p:cTn id="125" presetID="22" presetClass="entr" presetSubtype="8" fill="hold" nodeType="afterEffect">
                                  <p:stCondLst>
                                    <p:cond delay="250"/>
                                  </p:stCondLst>
                                  <p:childTnLst>
                                    <p:set>
                                      <p:cBhvr>
                                        <p:cTn id="126" dur="1" fill="hold">
                                          <p:stCondLst>
                                            <p:cond delay="0"/>
                                          </p:stCondLst>
                                        </p:cTn>
                                        <p:tgtEl>
                                          <p:spTgt spid="93"/>
                                        </p:tgtEl>
                                        <p:attrNameLst>
                                          <p:attrName>style.visibility</p:attrName>
                                        </p:attrNameLst>
                                      </p:cBhvr>
                                      <p:to>
                                        <p:strVal val="visible"/>
                                      </p:to>
                                    </p:set>
                                    <p:animEffect transition="in" filter="wipe(left)">
                                      <p:cBhvr>
                                        <p:cTn id="127" dur="500"/>
                                        <p:tgtEl>
                                          <p:spTgt spid="93"/>
                                        </p:tgtEl>
                                      </p:cBhvr>
                                    </p:animEffect>
                                  </p:childTnLst>
                                </p:cTn>
                              </p:par>
                            </p:childTnLst>
                          </p:cTn>
                        </p:par>
                        <p:par>
                          <p:cTn id="128" fill="hold">
                            <p:stCondLst>
                              <p:cond delay="39000"/>
                            </p:stCondLst>
                            <p:childTnLst>
                              <p:par>
                                <p:cTn id="129" presetID="22" presetClass="entr" presetSubtype="8" fill="hold" nodeType="afterEffect">
                                  <p:stCondLst>
                                    <p:cond delay="250"/>
                                  </p:stCondLst>
                                  <p:childTnLst>
                                    <p:set>
                                      <p:cBhvr>
                                        <p:cTn id="130" dur="1" fill="hold">
                                          <p:stCondLst>
                                            <p:cond delay="0"/>
                                          </p:stCondLst>
                                        </p:cTn>
                                        <p:tgtEl>
                                          <p:spTgt spid="53"/>
                                        </p:tgtEl>
                                        <p:attrNameLst>
                                          <p:attrName>style.visibility</p:attrName>
                                        </p:attrNameLst>
                                      </p:cBhvr>
                                      <p:to>
                                        <p:strVal val="visible"/>
                                      </p:to>
                                    </p:set>
                                    <p:animEffect transition="in" filter="wipe(left)">
                                      <p:cBhvr>
                                        <p:cTn id="131" dur="1250"/>
                                        <p:tgtEl>
                                          <p:spTgt spid="53"/>
                                        </p:tgtEl>
                                      </p:cBhvr>
                                    </p:animEffect>
                                  </p:childTnLst>
                                </p:cTn>
                              </p:par>
                            </p:childTnLst>
                          </p:cTn>
                        </p:par>
                        <p:par>
                          <p:cTn id="132" fill="hold">
                            <p:stCondLst>
                              <p:cond delay="40500"/>
                            </p:stCondLst>
                            <p:childTnLst>
                              <p:par>
                                <p:cTn id="133" presetID="22" presetClass="exit" presetSubtype="8" fill="hold" nodeType="afterEffect">
                                  <p:stCondLst>
                                    <p:cond delay="250"/>
                                  </p:stCondLst>
                                  <p:childTnLst>
                                    <p:animEffect transition="out" filter="wipe(left)">
                                      <p:cBhvr>
                                        <p:cTn id="134" dur="500"/>
                                        <p:tgtEl>
                                          <p:spTgt spid="91"/>
                                        </p:tgtEl>
                                      </p:cBhvr>
                                    </p:animEffect>
                                    <p:set>
                                      <p:cBhvr>
                                        <p:cTn id="135" dur="1" fill="hold">
                                          <p:stCondLst>
                                            <p:cond delay="499"/>
                                          </p:stCondLst>
                                        </p:cTn>
                                        <p:tgtEl>
                                          <p:spTgt spid="91"/>
                                        </p:tgtEl>
                                        <p:attrNameLst>
                                          <p:attrName>style.visibility</p:attrName>
                                        </p:attrNameLst>
                                      </p:cBhvr>
                                      <p:to>
                                        <p:strVal val="hidden"/>
                                      </p:to>
                                    </p:set>
                                  </p:childTnLst>
                                </p:cTn>
                              </p:par>
                            </p:childTnLst>
                          </p:cTn>
                        </p:par>
                        <p:par>
                          <p:cTn id="136" fill="hold">
                            <p:stCondLst>
                              <p:cond delay="41250"/>
                            </p:stCondLst>
                            <p:childTnLst>
                              <p:par>
                                <p:cTn id="137" presetID="1" presetClass="entr" presetSubtype="0" fill="hold" grpId="0" nodeType="afterEffect">
                                  <p:stCondLst>
                                    <p:cond delay="1250"/>
                                  </p:stCondLst>
                                  <p:childTnLst>
                                    <p:set>
                                      <p:cBhvr>
                                        <p:cTn id="138" dur="1" fill="hold">
                                          <p:stCondLst>
                                            <p:cond delay="0"/>
                                          </p:stCondLst>
                                        </p:cTn>
                                        <p:tgtEl>
                                          <p:spTgt spid="94"/>
                                        </p:tgtEl>
                                        <p:attrNameLst>
                                          <p:attrName>style.visibility</p:attrName>
                                        </p:attrNameLst>
                                      </p:cBhvr>
                                      <p:to>
                                        <p:strVal val="visible"/>
                                      </p:to>
                                    </p:set>
                                  </p:childTnLst>
                                </p:cTn>
                              </p:par>
                            </p:childTnLst>
                          </p:cTn>
                        </p:par>
                        <p:par>
                          <p:cTn id="139" fill="hold">
                            <p:stCondLst>
                              <p:cond delay="42500"/>
                            </p:stCondLst>
                            <p:childTnLst>
                              <p:par>
                                <p:cTn id="140" presetID="22" presetClass="exit" presetSubtype="8" fill="hold" nodeType="afterEffect">
                                  <p:stCondLst>
                                    <p:cond delay="250"/>
                                  </p:stCondLst>
                                  <p:childTnLst>
                                    <p:animEffect transition="out" filter="wipe(left)">
                                      <p:cBhvr>
                                        <p:cTn id="141" dur="500"/>
                                        <p:tgtEl>
                                          <p:spTgt spid="93"/>
                                        </p:tgtEl>
                                      </p:cBhvr>
                                    </p:animEffect>
                                    <p:set>
                                      <p:cBhvr>
                                        <p:cTn id="142" dur="1" fill="hold">
                                          <p:stCondLst>
                                            <p:cond delay="499"/>
                                          </p:stCondLst>
                                        </p:cTn>
                                        <p:tgtEl>
                                          <p:spTgt spid="93"/>
                                        </p:tgtEl>
                                        <p:attrNameLst>
                                          <p:attrName>style.visibility</p:attrName>
                                        </p:attrNameLst>
                                      </p:cBhvr>
                                      <p:to>
                                        <p:strVal val="hidden"/>
                                      </p:to>
                                    </p:set>
                                  </p:childTnLst>
                                </p:cTn>
                              </p:par>
                              <p:par>
                                <p:cTn id="143" presetID="22" presetClass="entr" presetSubtype="1" fill="hold" nodeType="withEffect">
                                  <p:stCondLst>
                                    <p:cond delay="0"/>
                                  </p:stCondLst>
                                  <p:childTnLst>
                                    <p:set>
                                      <p:cBhvr>
                                        <p:cTn id="144" dur="1" fill="hold">
                                          <p:stCondLst>
                                            <p:cond delay="0"/>
                                          </p:stCondLst>
                                        </p:cTn>
                                        <p:tgtEl>
                                          <p:spTgt spid="532"/>
                                        </p:tgtEl>
                                        <p:attrNameLst>
                                          <p:attrName>style.visibility</p:attrName>
                                        </p:attrNameLst>
                                      </p:cBhvr>
                                      <p:to>
                                        <p:strVal val="visible"/>
                                      </p:to>
                                    </p:set>
                                    <p:animEffect transition="in" filter="wipe(up)">
                                      <p:cBhvr>
                                        <p:cTn id="145" dur="500"/>
                                        <p:tgtEl>
                                          <p:spTgt spid="532"/>
                                        </p:tgtEl>
                                      </p:cBhvr>
                                    </p:animEffect>
                                  </p:childTnLst>
                                </p:cTn>
                              </p:par>
                              <p:par>
                                <p:cTn id="146" presetID="22" presetClass="entr" presetSubtype="1" fill="hold" nodeType="withEffect">
                                  <p:stCondLst>
                                    <p:cond delay="0"/>
                                  </p:stCondLst>
                                  <p:childTnLst>
                                    <p:set>
                                      <p:cBhvr>
                                        <p:cTn id="147" dur="1" fill="hold">
                                          <p:stCondLst>
                                            <p:cond delay="0"/>
                                          </p:stCondLst>
                                        </p:cTn>
                                        <p:tgtEl>
                                          <p:spTgt spid="414"/>
                                        </p:tgtEl>
                                        <p:attrNameLst>
                                          <p:attrName>style.visibility</p:attrName>
                                        </p:attrNameLst>
                                      </p:cBhvr>
                                      <p:to>
                                        <p:strVal val="visible"/>
                                      </p:to>
                                    </p:set>
                                    <p:animEffect transition="in" filter="wipe(up)">
                                      <p:cBhvr>
                                        <p:cTn id="148" dur="500"/>
                                        <p:tgtEl>
                                          <p:spTgt spid="414"/>
                                        </p:tgtEl>
                                      </p:cBhvr>
                                    </p:animEffect>
                                  </p:childTnLst>
                                </p:cTn>
                              </p:par>
                            </p:childTnLst>
                          </p:cTn>
                        </p:par>
                        <p:par>
                          <p:cTn id="149" fill="hold">
                            <p:stCondLst>
                              <p:cond delay="43250"/>
                            </p:stCondLst>
                            <p:childTnLst>
                              <p:par>
                                <p:cTn id="150" presetID="1" presetClass="entr" presetSubtype="0" fill="hold" grpId="0" nodeType="afterEffect">
                                  <p:stCondLst>
                                    <p:cond delay="500"/>
                                  </p:stCondLst>
                                  <p:childTnLst>
                                    <p:set>
                                      <p:cBhvr>
                                        <p:cTn id="151" dur="1" fill="hold">
                                          <p:stCondLst>
                                            <p:cond delay="0"/>
                                          </p:stCondLst>
                                        </p:cTn>
                                        <p:tgtEl>
                                          <p:spTgt spid="489"/>
                                        </p:tgtEl>
                                        <p:attrNameLst>
                                          <p:attrName>style.visibility</p:attrName>
                                        </p:attrNameLst>
                                      </p:cBhvr>
                                      <p:to>
                                        <p:strVal val="visible"/>
                                      </p:to>
                                    </p:set>
                                  </p:childTnLst>
                                </p:cTn>
                              </p:par>
                              <p:par>
                                <p:cTn id="152" presetID="22" presetClass="entr" presetSubtype="1" fill="hold" nodeType="withEffect">
                                  <p:stCondLst>
                                    <p:cond delay="0"/>
                                  </p:stCondLst>
                                  <p:childTnLst>
                                    <p:set>
                                      <p:cBhvr>
                                        <p:cTn id="153" dur="1" fill="hold">
                                          <p:stCondLst>
                                            <p:cond delay="0"/>
                                          </p:stCondLst>
                                        </p:cTn>
                                        <p:tgtEl>
                                          <p:spTgt spid="512"/>
                                        </p:tgtEl>
                                        <p:attrNameLst>
                                          <p:attrName>style.visibility</p:attrName>
                                        </p:attrNameLst>
                                      </p:cBhvr>
                                      <p:to>
                                        <p:strVal val="visible"/>
                                      </p:to>
                                    </p:set>
                                    <p:animEffect transition="in" filter="wipe(up)">
                                      <p:cBhvr>
                                        <p:cTn id="154" dur="500"/>
                                        <p:tgtEl>
                                          <p:spTgt spid="512"/>
                                        </p:tgtEl>
                                      </p:cBhvr>
                                    </p:animEffect>
                                  </p:childTnLst>
                                </p:cTn>
                              </p:par>
                              <p:par>
                                <p:cTn id="155" presetID="22" presetClass="entr" presetSubtype="1" fill="hold" nodeType="withEffect">
                                  <p:stCondLst>
                                    <p:cond delay="0"/>
                                  </p:stCondLst>
                                  <p:childTnLst>
                                    <p:set>
                                      <p:cBhvr>
                                        <p:cTn id="156" dur="1" fill="hold">
                                          <p:stCondLst>
                                            <p:cond delay="0"/>
                                          </p:stCondLst>
                                        </p:cTn>
                                        <p:tgtEl>
                                          <p:spTgt spid="513"/>
                                        </p:tgtEl>
                                        <p:attrNameLst>
                                          <p:attrName>style.visibility</p:attrName>
                                        </p:attrNameLst>
                                      </p:cBhvr>
                                      <p:to>
                                        <p:strVal val="visible"/>
                                      </p:to>
                                    </p:set>
                                    <p:animEffect transition="in" filter="wipe(up)">
                                      <p:cBhvr>
                                        <p:cTn id="157" dur="500"/>
                                        <p:tgtEl>
                                          <p:spTgt spid="513"/>
                                        </p:tgtEl>
                                      </p:cBhvr>
                                    </p:animEffect>
                                  </p:childTnLst>
                                </p:cTn>
                              </p:par>
                              <p:par>
                                <p:cTn id="158" presetID="22" presetClass="entr" presetSubtype="1" fill="hold" nodeType="withEffect">
                                  <p:stCondLst>
                                    <p:cond delay="0"/>
                                  </p:stCondLst>
                                  <p:childTnLst>
                                    <p:set>
                                      <p:cBhvr>
                                        <p:cTn id="159" dur="1" fill="hold">
                                          <p:stCondLst>
                                            <p:cond delay="0"/>
                                          </p:stCondLst>
                                        </p:cTn>
                                        <p:tgtEl>
                                          <p:spTgt spid="514"/>
                                        </p:tgtEl>
                                        <p:attrNameLst>
                                          <p:attrName>style.visibility</p:attrName>
                                        </p:attrNameLst>
                                      </p:cBhvr>
                                      <p:to>
                                        <p:strVal val="visible"/>
                                      </p:to>
                                    </p:set>
                                    <p:animEffect transition="in" filter="wipe(up)">
                                      <p:cBhvr>
                                        <p:cTn id="160" dur="500"/>
                                        <p:tgtEl>
                                          <p:spTgt spid="514"/>
                                        </p:tgtEl>
                                      </p:cBhvr>
                                    </p:animEffect>
                                  </p:childTnLst>
                                </p:cTn>
                              </p:par>
                            </p:childTnLst>
                          </p:cTn>
                        </p:par>
                        <p:par>
                          <p:cTn id="161" fill="hold">
                            <p:stCondLst>
                              <p:cond delay="43750"/>
                            </p:stCondLst>
                            <p:childTnLst>
                              <p:par>
                                <p:cTn id="162" presetID="1" presetClass="entr" presetSubtype="0" fill="hold" grpId="0" nodeType="afterEffect">
                                  <p:stCondLst>
                                    <p:cond delay="750"/>
                                  </p:stCondLst>
                                  <p:childTnLst>
                                    <p:set>
                                      <p:cBhvr>
                                        <p:cTn id="163" dur="1" fill="hold">
                                          <p:stCondLst>
                                            <p:cond delay="0"/>
                                          </p:stCondLst>
                                        </p:cTn>
                                        <p:tgtEl>
                                          <p:spTgt spid="490"/>
                                        </p:tgtEl>
                                        <p:attrNameLst>
                                          <p:attrName>style.visibility</p:attrName>
                                        </p:attrNameLst>
                                      </p:cBhvr>
                                      <p:to>
                                        <p:strVal val="visible"/>
                                      </p:to>
                                    </p:set>
                                  </p:childTnLst>
                                </p:cTn>
                              </p:par>
                            </p:childTnLst>
                          </p:cTn>
                        </p:par>
                        <p:par>
                          <p:cTn id="164" fill="hold">
                            <p:stCondLst>
                              <p:cond delay="44500"/>
                            </p:stCondLst>
                            <p:childTnLst>
                              <p:par>
                                <p:cTn id="165" presetID="22" presetClass="entr" presetSubtype="1" fill="hold" nodeType="afterEffect">
                                  <p:stCondLst>
                                    <p:cond delay="0"/>
                                  </p:stCondLst>
                                  <p:childTnLst>
                                    <p:set>
                                      <p:cBhvr>
                                        <p:cTn id="166" dur="1" fill="hold">
                                          <p:stCondLst>
                                            <p:cond delay="0"/>
                                          </p:stCondLst>
                                        </p:cTn>
                                        <p:tgtEl>
                                          <p:spTgt spid="551"/>
                                        </p:tgtEl>
                                        <p:attrNameLst>
                                          <p:attrName>style.visibility</p:attrName>
                                        </p:attrNameLst>
                                      </p:cBhvr>
                                      <p:to>
                                        <p:strVal val="visible"/>
                                      </p:to>
                                    </p:set>
                                    <p:animEffect transition="in" filter="wipe(up)">
                                      <p:cBhvr>
                                        <p:cTn id="167" dur="500"/>
                                        <p:tgtEl>
                                          <p:spTgt spid="551"/>
                                        </p:tgtEl>
                                      </p:cBhvr>
                                    </p:animEffect>
                                  </p:childTnLst>
                                </p:cTn>
                              </p:par>
                              <p:par>
                                <p:cTn id="168" presetID="22" presetClass="entr" presetSubtype="1" fill="hold" nodeType="withEffect">
                                  <p:stCondLst>
                                    <p:cond delay="0"/>
                                  </p:stCondLst>
                                  <p:childTnLst>
                                    <p:set>
                                      <p:cBhvr>
                                        <p:cTn id="169" dur="1" fill="hold">
                                          <p:stCondLst>
                                            <p:cond delay="0"/>
                                          </p:stCondLst>
                                        </p:cTn>
                                        <p:tgtEl>
                                          <p:spTgt spid="554"/>
                                        </p:tgtEl>
                                        <p:attrNameLst>
                                          <p:attrName>style.visibility</p:attrName>
                                        </p:attrNameLst>
                                      </p:cBhvr>
                                      <p:to>
                                        <p:strVal val="visible"/>
                                      </p:to>
                                    </p:set>
                                    <p:animEffect transition="in" filter="wipe(up)">
                                      <p:cBhvr>
                                        <p:cTn id="170" dur="500"/>
                                        <p:tgtEl>
                                          <p:spTgt spid="554"/>
                                        </p:tgtEl>
                                      </p:cBhvr>
                                    </p:animEffect>
                                  </p:childTnLst>
                                </p:cTn>
                              </p:par>
                              <p:par>
                                <p:cTn id="171" presetID="22" presetClass="entr" presetSubtype="1" fill="hold" nodeType="withEffect">
                                  <p:stCondLst>
                                    <p:cond delay="0"/>
                                  </p:stCondLst>
                                  <p:childTnLst>
                                    <p:set>
                                      <p:cBhvr>
                                        <p:cTn id="172" dur="1" fill="hold">
                                          <p:stCondLst>
                                            <p:cond delay="0"/>
                                          </p:stCondLst>
                                        </p:cTn>
                                        <p:tgtEl>
                                          <p:spTgt spid="555"/>
                                        </p:tgtEl>
                                        <p:attrNameLst>
                                          <p:attrName>style.visibility</p:attrName>
                                        </p:attrNameLst>
                                      </p:cBhvr>
                                      <p:to>
                                        <p:strVal val="visible"/>
                                      </p:to>
                                    </p:set>
                                    <p:animEffect transition="in" filter="wipe(up)">
                                      <p:cBhvr>
                                        <p:cTn id="173" dur="500"/>
                                        <p:tgtEl>
                                          <p:spTgt spid="555"/>
                                        </p:tgtEl>
                                      </p:cBhvr>
                                    </p:animEffect>
                                  </p:childTnLst>
                                </p:cTn>
                              </p:par>
                              <p:par>
                                <p:cTn id="174" presetID="22" presetClass="entr" presetSubtype="1" fill="hold" nodeType="withEffect">
                                  <p:stCondLst>
                                    <p:cond delay="0"/>
                                  </p:stCondLst>
                                  <p:childTnLst>
                                    <p:set>
                                      <p:cBhvr>
                                        <p:cTn id="175" dur="1" fill="hold">
                                          <p:stCondLst>
                                            <p:cond delay="0"/>
                                          </p:stCondLst>
                                        </p:cTn>
                                        <p:tgtEl>
                                          <p:spTgt spid="588"/>
                                        </p:tgtEl>
                                        <p:attrNameLst>
                                          <p:attrName>style.visibility</p:attrName>
                                        </p:attrNameLst>
                                      </p:cBhvr>
                                      <p:to>
                                        <p:strVal val="visible"/>
                                      </p:to>
                                    </p:set>
                                    <p:animEffect transition="in" filter="wipe(up)">
                                      <p:cBhvr>
                                        <p:cTn id="176" dur="500"/>
                                        <p:tgtEl>
                                          <p:spTgt spid="588"/>
                                        </p:tgtEl>
                                      </p:cBhvr>
                                    </p:animEffect>
                                  </p:childTnLst>
                                </p:cTn>
                              </p:par>
                            </p:childTnLst>
                          </p:cTn>
                        </p:par>
                        <p:par>
                          <p:cTn id="177" fill="hold">
                            <p:stCondLst>
                              <p:cond delay="45000"/>
                            </p:stCondLst>
                            <p:childTnLst>
                              <p:par>
                                <p:cTn id="178" presetID="1" presetClass="entr" presetSubtype="0" fill="hold" grpId="0" nodeType="afterEffect">
                                  <p:stCondLst>
                                    <p:cond delay="750"/>
                                  </p:stCondLst>
                                  <p:childTnLst>
                                    <p:set>
                                      <p:cBhvr>
                                        <p:cTn id="179" dur="1" fill="hold">
                                          <p:stCondLst>
                                            <p:cond delay="0"/>
                                          </p:stCondLst>
                                        </p:cTn>
                                        <p:tgtEl>
                                          <p:spTgt spid="491"/>
                                        </p:tgtEl>
                                        <p:attrNameLst>
                                          <p:attrName>style.visibility</p:attrName>
                                        </p:attrNameLst>
                                      </p:cBhvr>
                                      <p:to>
                                        <p:strVal val="visible"/>
                                      </p:to>
                                    </p:set>
                                  </p:childTnLst>
                                </p:cTn>
                              </p:par>
                            </p:childTnLst>
                          </p:cTn>
                        </p:par>
                        <p:par>
                          <p:cTn id="180" fill="hold">
                            <p:stCondLst>
                              <p:cond delay="45750"/>
                            </p:stCondLst>
                            <p:childTnLst>
                              <p:par>
                                <p:cTn id="181" presetID="22" presetClass="entr" presetSubtype="1" fill="hold" nodeType="afterEffect">
                                  <p:stCondLst>
                                    <p:cond delay="0"/>
                                  </p:stCondLst>
                                  <p:childTnLst>
                                    <p:set>
                                      <p:cBhvr>
                                        <p:cTn id="182" dur="1" fill="hold">
                                          <p:stCondLst>
                                            <p:cond delay="0"/>
                                          </p:stCondLst>
                                        </p:cTn>
                                        <p:tgtEl>
                                          <p:spTgt spid="576"/>
                                        </p:tgtEl>
                                        <p:attrNameLst>
                                          <p:attrName>style.visibility</p:attrName>
                                        </p:attrNameLst>
                                      </p:cBhvr>
                                      <p:to>
                                        <p:strVal val="visible"/>
                                      </p:to>
                                    </p:set>
                                    <p:animEffect transition="in" filter="wipe(up)">
                                      <p:cBhvr>
                                        <p:cTn id="183" dur="500"/>
                                        <p:tgtEl>
                                          <p:spTgt spid="576"/>
                                        </p:tgtEl>
                                      </p:cBhvr>
                                    </p:animEffect>
                                  </p:childTnLst>
                                </p:cTn>
                              </p:par>
                            </p:childTnLst>
                          </p:cTn>
                        </p:par>
                        <p:par>
                          <p:cTn id="184" fill="hold">
                            <p:stCondLst>
                              <p:cond delay="46250"/>
                            </p:stCondLst>
                            <p:childTnLst>
                              <p:par>
                                <p:cTn id="185" presetID="22" presetClass="entr" presetSubtype="1" fill="hold" grpId="0" nodeType="afterEffect">
                                  <p:stCondLst>
                                    <p:cond delay="0"/>
                                  </p:stCondLst>
                                  <p:childTnLst>
                                    <p:set>
                                      <p:cBhvr>
                                        <p:cTn id="186" dur="1" fill="hold">
                                          <p:stCondLst>
                                            <p:cond delay="0"/>
                                          </p:stCondLst>
                                        </p:cTn>
                                        <p:tgtEl>
                                          <p:spTgt spid="3"/>
                                        </p:tgtEl>
                                        <p:attrNameLst>
                                          <p:attrName>style.visibility</p:attrName>
                                        </p:attrNameLst>
                                      </p:cBhvr>
                                      <p:to>
                                        <p:strVal val="visible"/>
                                      </p:to>
                                    </p:set>
                                    <p:animEffect transition="in" filter="wipe(up)">
                                      <p:cBhvr>
                                        <p:cTn id="187" dur="1250"/>
                                        <p:tgtEl>
                                          <p:spTgt spid="3"/>
                                        </p:tgtEl>
                                      </p:cBhvr>
                                    </p:animEffect>
                                  </p:childTnLst>
                                </p:cTn>
                              </p:par>
                            </p:childTnLst>
                          </p:cTn>
                        </p:par>
                        <p:par>
                          <p:cTn id="188" fill="hold">
                            <p:stCondLst>
                              <p:cond delay="47500"/>
                            </p:stCondLst>
                            <p:childTnLst>
                              <p:par>
                                <p:cTn id="189" presetID="1" presetClass="entr" presetSubtype="0" fill="hold" nodeType="afterEffect">
                                  <p:stCondLst>
                                    <p:cond delay="2000"/>
                                  </p:stCondLst>
                                  <p:childTnLst>
                                    <p:set>
                                      <p:cBhvr>
                                        <p:cTn id="190" dur="1" fill="hold">
                                          <p:stCondLst>
                                            <p:cond delay="499"/>
                                          </p:stCondLst>
                                        </p:cTn>
                                        <p:tgtEl>
                                          <p:spTgt spid="5"/>
                                        </p:tgtEl>
                                        <p:attrNameLst>
                                          <p:attrName>style.visibility</p:attrName>
                                        </p:attrNameLst>
                                      </p:cBhvr>
                                      <p:to>
                                        <p:strVal val="visible"/>
                                      </p:to>
                                    </p:set>
                                  </p:childTnLst>
                                </p:cTn>
                              </p:par>
                            </p:childTnLst>
                          </p:cTn>
                        </p:par>
                        <p:par>
                          <p:cTn id="191" fill="hold">
                            <p:stCondLst>
                              <p:cond delay="50000"/>
                            </p:stCondLst>
                            <p:childTnLst>
                              <p:par>
                                <p:cTn id="192" presetID="26" presetClass="emph" presetSubtype="0" fill="hold" nodeType="afterEffect">
                                  <p:stCondLst>
                                    <p:cond delay="250"/>
                                  </p:stCondLst>
                                  <p:childTnLst>
                                    <p:animEffect transition="out" filter="fade">
                                      <p:cBhvr>
                                        <p:cTn id="193" dur="500" tmFilter="0, 0; .2, .5; .8, .5; 1, 0"/>
                                        <p:tgtEl>
                                          <p:spTgt spid="5"/>
                                        </p:tgtEl>
                                      </p:cBhvr>
                                    </p:animEffect>
                                    <p:animScale>
                                      <p:cBhvr>
                                        <p:cTn id="194"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9" grpId="0"/>
      <p:bldP spid="23" grpId="0"/>
      <p:bldP spid="25" grpId="0"/>
      <p:bldP spid="26" grpId="0"/>
      <p:bldP spid="27" grpId="0"/>
      <p:bldP spid="57" grpId="0"/>
      <p:bldP spid="58" grpId="0"/>
      <p:bldP spid="59" grpId="0"/>
      <p:bldP spid="60" grpId="0"/>
      <p:bldP spid="94" grpId="0"/>
      <p:bldP spid="489" grpId="0"/>
      <p:bldP spid="490" grpId="0"/>
      <p:bldP spid="491" grpId="0"/>
      <p:bldP spid="2" grpId="0"/>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C28D79B5-F389-7949-DF8B-1444B7E22986}"/>
              </a:ext>
            </a:extLst>
          </p:cNvPr>
          <p:cNvSpPr txBox="1"/>
          <p:nvPr/>
        </p:nvSpPr>
        <p:spPr>
          <a:xfrm>
            <a:off x="1625559" y="1390941"/>
            <a:ext cx="7427545" cy="369332"/>
          </a:xfrm>
          <a:prstGeom prst="rect">
            <a:avLst/>
          </a:prstGeom>
          <a:noFill/>
        </p:spPr>
        <p:txBody>
          <a:bodyPr wrap="square" rtlCol="0">
            <a:spAutoFit/>
          </a:bodyPr>
          <a:lstStyle/>
          <a:p>
            <a:r>
              <a:rPr lang="en-US" dirty="0"/>
              <a:t>The power frequency analysis is reoriented</a:t>
            </a:r>
            <a:endParaRPr lang="en-NZ" dirty="0"/>
          </a:p>
        </p:txBody>
      </p:sp>
      <p:grpSp>
        <p:nvGrpSpPr>
          <p:cNvPr id="102" name="Group 101">
            <a:extLst>
              <a:ext uri="{FF2B5EF4-FFF2-40B4-BE49-F238E27FC236}">
                <a16:creationId xmlns:a16="http://schemas.microsoft.com/office/drawing/2014/main" id="{806BC224-FB33-CAE1-D916-61AC019D28E4}"/>
              </a:ext>
            </a:extLst>
          </p:cNvPr>
          <p:cNvGrpSpPr/>
          <p:nvPr/>
        </p:nvGrpSpPr>
        <p:grpSpPr>
          <a:xfrm>
            <a:off x="900528" y="2228454"/>
            <a:ext cx="3075328" cy="1566004"/>
            <a:chOff x="1892912" y="2843372"/>
            <a:chExt cx="5689928" cy="2959352"/>
          </a:xfrm>
        </p:grpSpPr>
        <p:grpSp>
          <p:nvGrpSpPr>
            <p:cNvPr id="3" name="Group 2">
              <a:extLst>
                <a:ext uri="{FF2B5EF4-FFF2-40B4-BE49-F238E27FC236}">
                  <a16:creationId xmlns:a16="http://schemas.microsoft.com/office/drawing/2014/main" id="{B3C50B34-DCD2-71A9-0F0C-9044C4079E0D}"/>
                </a:ext>
              </a:extLst>
            </p:cNvPr>
            <p:cNvGrpSpPr/>
            <p:nvPr/>
          </p:nvGrpSpPr>
          <p:grpSpPr>
            <a:xfrm>
              <a:off x="1928268" y="2864429"/>
              <a:ext cx="737197" cy="1293120"/>
              <a:chOff x="3693387" y="2751280"/>
              <a:chExt cx="737197" cy="1293120"/>
            </a:xfrm>
          </p:grpSpPr>
          <p:grpSp>
            <p:nvGrpSpPr>
              <p:cNvPr id="4" name="Group 3">
                <a:extLst>
                  <a:ext uri="{FF2B5EF4-FFF2-40B4-BE49-F238E27FC236}">
                    <a16:creationId xmlns:a16="http://schemas.microsoft.com/office/drawing/2014/main" id="{DA751F94-B004-F528-EDF1-1F4555B8A62B}"/>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2">
                  <p14:nvContentPartPr>
                    <p14:cNvPr id="7" name="Ink 6">
                      <a:extLst>
                        <a:ext uri="{FF2B5EF4-FFF2-40B4-BE49-F238E27FC236}">
                          <a16:creationId xmlns:a16="http://schemas.microsoft.com/office/drawing/2014/main" id="{2F5067F2-D899-8B63-6ABD-2BBDC5597BE5}"/>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8" name="Ink 7">
                      <a:extLst>
                        <a:ext uri="{FF2B5EF4-FFF2-40B4-BE49-F238E27FC236}">
                          <a16:creationId xmlns:a16="http://schemas.microsoft.com/office/drawing/2014/main" id="{B6F1669E-A496-2FFF-FBAF-27B4979021E5}"/>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9" name="Ink 8">
                      <a:extLst>
                        <a:ext uri="{FF2B5EF4-FFF2-40B4-BE49-F238E27FC236}">
                          <a16:creationId xmlns:a16="http://schemas.microsoft.com/office/drawing/2014/main" id="{23B16F0A-1CEE-B16C-B4F3-F9C111E1490D}"/>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10" name="Ink 9">
                      <a:extLst>
                        <a:ext uri="{FF2B5EF4-FFF2-40B4-BE49-F238E27FC236}">
                          <a16:creationId xmlns:a16="http://schemas.microsoft.com/office/drawing/2014/main" id="{241C67BD-0798-3052-DD59-6BA6D8D58E33}"/>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11" name="Ink 10">
                      <a:extLst>
                        <a:ext uri="{FF2B5EF4-FFF2-40B4-BE49-F238E27FC236}">
                          <a16:creationId xmlns:a16="http://schemas.microsoft.com/office/drawing/2014/main" id="{A007DFA6-E427-25DA-85EB-FB9C1BA0BA17}"/>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0">
                <p14:nvContentPartPr>
                  <p14:cNvPr id="5" name="Ink 4">
                    <a:extLst>
                      <a:ext uri="{FF2B5EF4-FFF2-40B4-BE49-F238E27FC236}">
                        <a16:creationId xmlns:a16="http://schemas.microsoft.com/office/drawing/2014/main" id="{3BECD7DF-F222-F3F0-DDBF-C9775F192356}"/>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 name="Ink 5">
                    <a:extLst>
                      <a:ext uri="{FF2B5EF4-FFF2-40B4-BE49-F238E27FC236}">
                        <a16:creationId xmlns:a16="http://schemas.microsoft.com/office/drawing/2014/main" id="{F96E3D01-DDFE-3D66-AE16-B0743068A28C}"/>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12" name="Group 11">
              <a:extLst>
                <a:ext uri="{FF2B5EF4-FFF2-40B4-BE49-F238E27FC236}">
                  <a16:creationId xmlns:a16="http://schemas.microsoft.com/office/drawing/2014/main" id="{E9560D38-141C-D216-1AA6-E06BEAED2229}"/>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104">
                <p14:nvContentPartPr>
                  <p14:cNvPr id="13" name="Ink 12">
                    <a:extLst>
                      <a:ext uri="{FF2B5EF4-FFF2-40B4-BE49-F238E27FC236}">
                        <a16:creationId xmlns:a16="http://schemas.microsoft.com/office/drawing/2014/main" id="{AA80ABBA-DA47-7F15-F3FE-6201357C65B8}"/>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14" name="Group 13">
                <a:extLst>
                  <a:ext uri="{FF2B5EF4-FFF2-40B4-BE49-F238E27FC236}">
                    <a16:creationId xmlns:a16="http://schemas.microsoft.com/office/drawing/2014/main" id="{20E22543-BBC2-247A-4CE6-4181558621EE}"/>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105">
                  <p14:nvContentPartPr>
                    <p14:cNvPr id="15" name="Ink 14">
                      <a:extLst>
                        <a:ext uri="{FF2B5EF4-FFF2-40B4-BE49-F238E27FC236}">
                          <a16:creationId xmlns:a16="http://schemas.microsoft.com/office/drawing/2014/main" id="{662C3288-0365-52D2-725E-B956EF42D4BE}"/>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16" name="Ink 15">
                      <a:extLst>
                        <a:ext uri="{FF2B5EF4-FFF2-40B4-BE49-F238E27FC236}">
                          <a16:creationId xmlns:a16="http://schemas.microsoft.com/office/drawing/2014/main" id="{011AA8E3-1926-FD3A-9245-39958F220B54}"/>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17" name="Ink 16">
                      <a:extLst>
                        <a:ext uri="{FF2B5EF4-FFF2-40B4-BE49-F238E27FC236}">
                          <a16:creationId xmlns:a16="http://schemas.microsoft.com/office/drawing/2014/main" id="{C9BDB70D-E6C4-B9B2-F545-53DD64736EDF}"/>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18" name="Ink 17">
                      <a:extLst>
                        <a:ext uri="{FF2B5EF4-FFF2-40B4-BE49-F238E27FC236}">
                          <a16:creationId xmlns:a16="http://schemas.microsoft.com/office/drawing/2014/main" id="{C3121FC3-3530-DB59-1616-65C6B162F5F0}"/>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19" name="Group 18">
              <a:extLst>
                <a:ext uri="{FF2B5EF4-FFF2-40B4-BE49-F238E27FC236}">
                  <a16:creationId xmlns:a16="http://schemas.microsoft.com/office/drawing/2014/main" id="{FD56E325-03A6-7E20-92F1-DB24127C033B}"/>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109">
                <p14:nvContentPartPr>
                  <p14:cNvPr id="20" name="Ink 19">
                    <a:extLst>
                      <a:ext uri="{FF2B5EF4-FFF2-40B4-BE49-F238E27FC236}">
                        <a16:creationId xmlns:a16="http://schemas.microsoft.com/office/drawing/2014/main" id="{3BA36B6E-7588-3524-83DC-2A245E4415F6}"/>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21" name="Group 20">
                <a:extLst>
                  <a:ext uri="{FF2B5EF4-FFF2-40B4-BE49-F238E27FC236}">
                    <a16:creationId xmlns:a16="http://schemas.microsoft.com/office/drawing/2014/main" id="{75789BAC-D15B-2ED3-8C63-CA912A2D7FF7}"/>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111">
                  <p14:nvContentPartPr>
                    <p14:cNvPr id="22" name="Ink 21">
                      <a:extLst>
                        <a:ext uri="{FF2B5EF4-FFF2-40B4-BE49-F238E27FC236}">
                          <a16:creationId xmlns:a16="http://schemas.microsoft.com/office/drawing/2014/main" id="{7D8C1200-E41B-E761-62D3-9B0283695102}"/>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23" name="Ink 22">
                      <a:extLst>
                        <a:ext uri="{FF2B5EF4-FFF2-40B4-BE49-F238E27FC236}">
                          <a16:creationId xmlns:a16="http://schemas.microsoft.com/office/drawing/2014/main" id="{A1EC6DD7-2CD7-FD8B-CFBB-CC5815C2E582}"/>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24" name="Ink 23">
                      <a:extLst>
                        <a:ext uri="{FF2B5EF4-FFF2-40B4-BE49-F238E27FC236}">
                          <a16:creationId xmlns:a16="http://schemas.microsoft.com/office/drawing/2014/main" id="{569E257D-4271-F0F2-8A58-9FF60E2CE355}"/>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25" name="Ink 24">
                      <a:extLst>
                        <a:ext uri="{FF2B5EF4-FFF2-40B4-BE49-F238E27FC236}">
                          <a16:creationId xmlns:a16="http://schemas.microsoft.com/office/drawing/2014/main" id="{9E2FC3E1-4424-7649-58CB-BEDD19CA3E8B}"/>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26" name="Group 25">
              <a:extLst>
                <a:ext uri="{FF2B5EF4-FFF2-40B4-BE49-F238E27FC236}">
                  <a16:creationId xmlns:a16="http://schemas.microsoft.com/office/drawing/2014/main" id="{58E1A3CC-3A35-C7F7-A260-BA57A8B427C5}"/>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119">
                <p14:nvContentPartPr>
                  <p14:cNvPr id="27" name="Ink 26">
                    <a:extLst>
                      <a:ext uri="{FF2B5EF4-FFF2-40B4-BE49-F238E27FC236}">
                        <a16:creationId xmlns:a16="http://schemas.microsoft.com/office/drawing/2014/main" id="{1AEA9C41-F32C-6888-1779-32572E940792}"/>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28" name="Group 27">
                <a:extLst>
                  <a:ext uri="{FF2B5EF4-FFF2-40B4-BE49-F238E27FC236}">
                    <a16:creationId xmlns:a16="http://schemas.microsoft.com/office/drawing/2014/main" id="{C8CF7706-9D6A-20EF-8726-ABE41A927F09}"/>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136">
                  <p14:nvContentPartPr>
                    <p14:cNvPr id="29" name="Ink 28">
                      <a:extLst>
                        <a:ext uri="{FF2B5EF4-FFF2-40B4-BE49-F238E27FC236}">
                          <a16:creationId xmlns:a16="http://schemas.microsoft.com/office/drawing/2014/main" id="{C3898B9D-7A02-00B7-66FF-451E1B0DE537}"/>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30" name="Ink 29">
                      <a:extLst>
                        <a:ext uri="{FF2B5EF4-FFF2-40B4-BE49-F238E27FC236}">
                          <a16:creationId xmlns:a16="http://schemas.microsoft.com/office/drawing/2014/main" id="{76952967-AC91-7255-23FE-A6FF7E3B1842}"/>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31" name="Ink 30">
                      <a:extLst>
                        <a:ext uri="{FF2B5EF4-FFF2-40B4-BE49-F238E27FC236}">
                          <a16:creationId xmlns:a16="http://schemas.microsoft.com/office/drawing/2014/main" id="{0D823977-D2D4-029B-5226-F66C0B0E33AA}"/>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32" name="Ink 31">
                      <a:extLst>
                        <a:ext uri="{FF2B5EF4-FFF2-40B4-BE49-F238E27FC236}">
                          <a16:creationId xmlns:a16="http://schemas.microsoft.com/office/drawing/2014/main" id="{B1E967D2-A655-7F1D-40A8-3717B51BD88A}"/>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33" name="Ink 32">
                      <a:extLst>
                        <a:ext uri="{FF2B5EF4-FFF2-40B4-BE49-F238E27FC236}">
                          <a16:creationId xmlns:a16="http://schemas.microsoft.com/office/drawing/2014/main" id="{E4FA361A-D894-E7B0-2ECC-7553FEC62391}"/>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34" name="Ink 33">
                      <a:extLst>
                        <a:ext uri="{FF2B5EF4-FFF2-40B4-BE49-F238E27FC236}">
                          <a16:creationId xmlns:a16="http://schemas.microsoft.com/office/drawing/2014/main" id="{97730117-A596-4A44-E7FE-C9EBC5B8B119}"/>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35" name="Ink 34">
                      <a:extLst>
                        <a:ext uri="{FF2B5EF4-FFF2-40B4-BE49-F238E27FC236}">
                          <a16:creationId xmlns:a16="http://schemas.microsoft.com/office/drawing/2014/main" id="{938467F1-FA1F-6864-3722-CBCD2D73333A}"/>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36" name="Ink 35">
                      <a:extLst>
                        <a:ext uri="{FF2B5EF4-FFF2-40B4-BE49-F238E27FC236}">
                          <a16:creationId xmlns:a16="http://schemas.microsoft.com/office/drawing/2014/main" id="{F3202DAE-E9CD-D985-6991-3F52B3F36042}"/>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37" name="Ink 36">
                      <a:extLst>
                        <a:ext uri="{FF2B5EF4-FFF2-40B4-BE49-F238E27FC236}">
                          <a16:creationId xmlns:a16="http://schemas.microsoft.com/office/drawing/2014/main" id="{BFE57343-AF7F-530A-E5D0-F2101D63C3CE}"/>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38" name="Group 37">
              <a:extLst>
                <a:ext uri="{FF2B5EF4-FFF2-40B4-BE49-F238E27FC236}">
                  <a16:creationId xmlns:a16="http://schemas.microsoft.com/office/drawing/2014/main" id="{0F37F23C-5D58-197B-02CC-F91F3A132FEE}"/>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54">
                <p14:nvContentPartPr>
                  <p14:cNvPr id="39" name="Ink 38">
                    <a:extLst>
                      <a:ext uri="{FF2B5EF4-FFF2-40B4-BE49-F238E27FC236}">
                        <a16:creationId xmlns:a16="http://schemas.microsoft.com/office/drawing/2014/main" id="{219AB669-BF3C-C9D7-3CF7-D7E8678227CF}"/>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40" name="Group 39">
                <a:extLst>
                  <a:ext uri="{FF2B5EF4-FFF2-40B4-BE49-F238E27FC236}">
                    <a16:creationId xmlns:a16="http://schemas.microsoft.com/office/drawing/2014/main" id="{6C05A493-3D3B-4C65-0209-14B45F9637F6}"/>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56">
                  <p14:nvContentPartPr>
                    <p14:cNvPr id="41" name="Ink 40">
                      <a:extLst>
                        <a:ext uri="{FF2B5EF4-FFF2-40B4-BE49-F238E27FC236}">
                          <a16:creationId xmlns:a16="http://schemas.microsoft.com/office/drawing/2014/main" id="{838C9872-512D-BA1B-B86D-363BB9DE3029}"/>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42" name="Group 41">
                  <a:extLst>
                    <a:ext uri="{FF2B5EF4-FFF2-40B4-BE49-F238E27FC236}">
                      <a16:creationId xmlns:a16="http://schemas.microsoft.com/office/drawing/2014/main" id="{85F1AFC1-D4CF-CD4E-2393-50919AEB0A6C}"/>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158">
                    <p14:nvContentPartPr>
                      <p14:cNvPr id="43" name="Ink 42">
                        <a:extLst>
                          <a:ext uri="{FF2B5EF4-FFF2-40B4-BE49-F238E27FC236}">
                            <a16:creationId xmlns:a16="http://schemas.microsoft.com/office/drawing/2014/main" id="{54BCE2BF-D3FF-8AEA-163D-188EDB4E7FCF}"/>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44" name="Ink 43">
                        <a:extLst>
                          <a:ext uri="{FF2B5EF4-FFF2-40B4-BE49-F238E27FC236}">
                            <a16:creationId xmlns:a16="http://schemas.microsoft.com/office/drawing/2014/main" id="{A8B473E8-B9DC-A3CA-6457-796F8458D225}"/>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45" name="Ink 44">
                        <a:extLst>
                          <a:ext uri="{FF2B5EF4-FFF2-40B4-BE49-F238E27FC236}">
                            <a16:creationId xmlns:a16="http://schemas.microsoft.com/office/drawing/2014/main" id="{C680B8A8-5EEA-9661-125B-CC193EC79D7C}"/>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46" name="Ink 45">
                        <a:extLst>
                          <a:ext uri="{FF2B5EF4-FFF2-40B4-BE49-F238E27FC236}">
                            <a16:creationId xmlns:a16="http://schemas.microsoft.com/office/drawing/2014/main" id="{976F66BD-4071-D0C6-A147-281BF30DBC57}"/>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47" name="Group 46">
              <a:extLst>
                <a:ext uri="{FF2B5EF4-FFF2-40B4-BE49-F238E27FC236}">
                  <a16:creationId xmlns:a16="http://schemas.microsoft.com/office/drawing/2014/main" id="{1D57FC75-D567-DCFC-7A60-12829814A468}"/>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163">
                <p14:nvContentPartPr>
                  <p14:cNvPr id="48" name="Ink 47">
                    <a:extLst>
                      <a:ext uri="{FF2B5EF4-FFF2-40B4-BE49-F238E27FC236}">
                        <a16:creationId xmlns:a16="http://schemas.microsoft.com/office/drawing/2014/main" id="{E928F573-B39C-7CC0-1346-5EA9E60923FF}"/>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49" name="Ink 48">
                    <a:extLst>
                      <a:ext uri="{FF2B5EF4-FFF2-40B4-BE49-F238E27FC236}">
                        <a16:creationId xmlns:a16="http://schemas.microsoft.com/office/drawing/2014/main" id="{720F08EF-FE91-E05F-6C15-CE29687A21AD}"/>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50" name="Ink 49">
                    <a:extLst>
                      <a:ext uri="{FF2B5EF4-FFF2-40B4-BE49-F238E27FC236}">
                        <a16:creationId xmlns:a16="http://schemas.microsoft.com/office/drawing/2014/main" id="{ACFD1B3E-DA03-4E15-40D5-166F64E4E167}"/>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51" name="Ink 50">
                    <a:extLst>
                      <a:ext uri="{FF2B5EF4-FFF2-40B4-BE49-F238E27FC236}">
                        <a16:creationId xmlns:a16="http://schemas.microsoft.com/office/drawing/2014/main" id="{413E498C-60B7-3C3D-9631-BEBEDFEC1507}"/>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7">
              <p14:nvContentPartPr>
                <p14:cNvPr id="52" name="Ink 51">
                  <a:extLst>
                    <a:ext uri="{FF2B5EF4-FFF2-40B4-BE49-F238E27FC236}">
                      <a16:creationId xmlns:a16="http://schemas.microsoft.com/office/drawing/2014/main" id="{9FFB221C-4614-B0FE-AD16-DE6B67060EDC}"/>
                    </a:ext>
                  </a:extLst>
                </p14:cNvPr>
                <p14:cNvContentPartPr/>
                <p14:nvPr/>
              </p14:nvContentPartPr>
              <p14:xfrm>
                <a:off x="6095353" y="5307424"/>
                <a:ext cx="1487487" cy="495300"/>
              </p14:xfrm>
            </p:contentPart>
          </mc:Choice>
          <mc:Fallback xmlns="">
            <p:pic>
              <p:nvPicPr>
                <p:cNvPr id="52" name="Ink 51">
                  <a:extLst>
                    <a:ext uri="{FF2B5EF4-FFF2-40B4-BE49-F238E27FC236}">
                      <a16:creationId xmlns:a16="http://schemas.microsoft.com/office/drawing/2014/main" id="{9FFB221C-4614-B0FE-AD16-DE6B67060EDC}"/>
                    </a:ext>
                  </a:extLst>
                </p:cNvPr>
                <p:cNvPicPr/>
                <p:nvPr/>
              </p:nvPicPr>
              <p:blipFill>
                <a:blip r:embed="rId168"/>
                <a:stretch>
                  <a:fillRect/>
                </a:stretch>
              </p:blipFill>
              <p:spPr>
                <a:xfrm>
                  <a:off x="6078707" y="5290462"/>
                  <a:ext cx="1520113" cy="528546"/>
                </a:xfrm>
                <a:prstGeom prst="rect">
                  <a:avLst/>
                </a:prstGeom>
              </p:spPr>
            </p:pic>
          </mc:Fallback>
        </mc:AlternateContent>
        <p:grpSp>
          <p:nvGrpSpPr>
            <p:cNvPr id="53" name="Group 52">
              <a:extLst>
                <a:ext uri="{FF2B5EF4-FFF2-40B4-BE49-F238E27FC236}">
                  <a16:creationId xmlns:a16="http://schemas.microsoft.com/office/drawing/2014/main" id="{719B17BE-6640-C351-D74D-7213F8816808}"/>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169">
                <p14:nvContentPartPr>
                  <p14:cNvPr id="54" name="Ink 53">
                    <a:extLst>
                      <a:ext uri="{FF2B5EF4-FFF2-40B4-BE49-F238E27FC236}">
                        <a16:creationId xmlns:a16="http://schemas.microsoft.com/office/drawing/2014/main" id="{A585ACC1-C1F1-002F-D58A-E9B11247669C}"/>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55" name="Group 54">
                <a:extLst>
                  <a:ext uri="{FF2B5EF4-FFF2-40B4-BE49-F238E27FC236}">
                    <a16:creationId xmlns:a16="http://schemas.microsoft.com/office/drawing/2014/main" id="{F6DDD45A-5052-9F3E-AA3C-B57A72F7298F}"/>
                  </a:ext>
                </a:extLst>
              </p:cNvPr>
              <p:cNvGrpSpPr/>
              <p:nvPr/>
            </p:nvGrpSpPr>
            <p:grpSpPr>
              <a:xfrm>
                <a:off x="6924615" y="4661562"/>
                <a:ext cx="291960" cy="46598"/>
                <a:chOff x="6935871" y="4732455"/>
                <a:chExt cx="291960" cy="46598"/>
              </a:xfrm>
            </p:grpSpPr>
            <p:grpSp>
              <p:nvGrpSpPr>
                <p:cNvPr id="56" name="Group 55">
                  <a:extLst>
                    <a:ext uri="{FF2B5EF4-FFF2-40B4-BE49-F238E27FC236}">
                      <a16:creationId xmlns:a16="http://schemas.microsoft.com/office/drawing/2014/main" id="{8186477A-940C-291F-B0EA-38B5ECDD64DD}"/>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171">
                    <p14:nvContentPartPr>
                      <p14:cNvPr id="58" name="Ink 57">
                        <a:extLst>
                          <a:ext uri="{FF2B5EF4-FFF2-40B4-BE49-F238E27FC236}">
                            <a16:creationId xmlns:a16="http://schemas.microsoft.com/office/drawing/2014/main" id="{1F6524A5-FC01-DB26-5815-88D3A96F1A5B}"/>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59" name="Ink 58">
                        <a:extLst>
                          <a:ext uri="{FF2B5EF4-FFF2-40B4-BE49-F238E27FC236}">
                            <a16:creationId xmlns:a16="http://schemas.microsoft.com/office/drawing/2014/main" id="{3A34E50A-A56C-AB81-8B13-E0E975620BF2}"/>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74">
                  <p14:nvContentPartPr>
                    <p14:cNvPr id="57" name="Ink 56">
                      <a:extLst>
                        <a:ext uri="{FF2B5EF4-FFF2-40B4-BE49-F238E27FC236}">
                          <a16:creationId xmlns:a16="http://schemas.microsoft.com/office/drawing/2014/main" id="{65533D9F-1518-6DEC-7B45-9478D9BC4983}"/>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60" name="Group 59">
              <a:extLst>
                <a:ext uri="{FF2B5EF4-FFF2-40B4-BE49-F238E27FC236}">
                  <a16:creationId xmlns:a16="http://schemas.microsoft.com/office/drawing/2014/main" id="{6346E263-0613-6A48-06D9-6CDD8BC4157E}"/>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176">
                <p14:nvContentPartPr>
                  <p14:cNvPr id="61" name="Ink 60">
                    <a:extLst>
                      <a:ext uri="{FF2B5EF4-FFF2-40B4-BE49-F238E27FC236}">
                        <a16:creationId xmlns:a16="http://schemas.microsoft.com/office/drawing/2014/main" id="{DA730BF6-CE9F-38D5-47A8-65936D61590E}"/>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62" name="Ink 61">
                    <a:extLst>
                      <a:ext uri="{FF2B5EF4-FFF2-40B4-BE49-F238E27FC236}">
                        <a16:creationId xmlns:a16="http://schemas.microsoft.com/office/drawing/2014/main" id="{F8086ED0-6BDE-8DED-5ED4-232013E9A1E3}"/>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63" name="Ink 62">
                    <a:extLst>
                      <a:ext uri="{FF2B5EF4-FFF2-40B4-BE49-F238E27FC236}">
                        <a16:creationId xmlns:a16="http://schemas.microsoft.com/office/drawing/2014/main" id="{569509E4-D5A6-20A4-7A09-74C7E48C5DD6}"/>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64" name="Ink 63">
                    <a:extLst>
                      <a:ext uri="{FF2B5EF4-FFF2-40B4-BE49-F238E27FC236}">
                        <a16:creationId xmlns:a16="http://schemas.microsoft.com/office/drawing/2014/main" id="{FFCBCD84-E336-E12B-1B56-5B518EFB5036}"/>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65" name="Ink 64">
                    <a:extLst>
                      <a:ext uri="{FF2B5EF4-FFF2-40B4-BE49-F238E27FC236}">
                        <a16:creationId xmlns:a16="http://schemas.microsoft.com/office/drawing/2014/main" id="{2A19734B-DF9F-FA2B-B43A-E1BE4E5A8112}"/>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66" name="Group 65">
              <a:extLst>
                <a:ext uri="{FF2B5EF4-FFF2-40B4-BE49-F238E27FC236}">
                  <a16:creationId xmlns:a16="http://schemas.microsoft.com/office/drawing/2014/main" id="{A4F5E289-A680-1287-39AE-1F677C427C55}"/>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181">
                <p14:nvContentPartPr>
                  <p14:cNvPr id="67" name="Ink 66">
                    <a:extLst>
                      <a:ext uri="{FF2B5EF4-FFF2-40B4-BE49-F238E27FC236}">
                        <a16:creationId xmlns:a16="http://schemas.microsoft.com/office/drawing/2014/main" id="{2FB4F43E-EA5E-8B20-1ED2-D8B7F7460E83}"/>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68" name="Ink 67">
                    <a:extLst>
                      <a:ext uri="{FF2B5EF4-FFF2-40B4-BE49-F238E27FC236}">
                        <a16:creationId xmlns:a16="http://schemas.microsoft.com/office/drawing/2014/main" id="{6A3F8E89-2F55-A895-326F-C1BD492F63D3}"/>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69" name="Ink 68">
                    <a:extLst>
                      <a:ext uri="{FF2B5EF4-FFF2-40B4-BE49-F238E27FC236}">
                        <a16:creationId xmlns:a16="http://schemas.microsoft.com/office/drawing/2014/main" id="{6F9A035E-2EC7-8444-5E63-122276689F54}"/>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70" name="Group 69">
              <a:extLst>
                <a:ext uri="{FF2B5EF4-FFF2-40B4-BE49-F238E27FC236}">
                  <a16:creationId xmlns:a16="http://schemas.microsoft.com/office/drawing/2014/main" id="{DF84ABE9-3E32-5B08-107D-3C3229D0B071}"/>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184">
                <p14:nvContentPartPr>
                  <p14:cNvPr id="71" name="Ink 70">
                    <a:extLst>
                      <a:ext uri="{FF2B5EF4-FFF2-40B4-BE49-F238E27FC236}">
                        <a16:creationId xmlns:a16="http://schemas.microsoft.com/office/drawing/2014/main" id="{51D2A474-C84B-8644-F861-ABB7B24FE04C}"/>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72" name="Ink 71">
                    <a:extLst>
                      <a:ext uri="{FF2B5EF4-FFF2-40B4-BE49-F238E27FC236}">
                        <a16:creationId xmlns:a16="http://schemas.microsoft.com/office/drawing/2014/main" id="{E8B5F232-83EB-5384-D5CB-E3C6D312012D}"/>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73" name="Ink 72">
                    <a:extLst>
                      <a:ext uri="{FF2B5EF4-FFF2-40B4-BE49-F238E27FC236}">
                        <a16:creationId xmlns:a16="http://schemas.microsoft.com/office/drawing/2014/main" id="{E1B8EE33-022B-5502-E4F9-E8766BBA2E40}"/>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74" name="Ink 73">
                    <a:extLst>
                      <a:ext uri="{FF2B5EF4-FFF2-40B4-BE49-F238E27FC236}">
                        <a16:creationId xmlns:a16="http://schemas.microsoft.com/office/drawing/2014/main" id="{9421C7FE-5E03-AD84-F821-37589ACBFDC5}"/>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75" name="Group 74">
                <a:extLst>
                  <a:ext uri="{FF2B5EF4-FFF2-40B4-BE49-F238E27FC236}">
                    <a16:creationId xmlns:a16="http://schemas.microsoft.com/office/drawing/2014/main" id="{BB391994-5DE6-8AB7-D625-5A24E8C57EF3}"/>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188">
                  <p14:nvContentPartPr>
                    <p14:cNvPr id="87" name="Ink 86">
                      <a:extLst>
                        <a:ext uri="{FF2B5EF4-FFF2-40B4-BE49-F238E27FC236}">
                          <a16:creationId xmlns:a16="http://schemas.microsoft.com/office/drawing/2014/main" id="{3182BC06-4184-B420-DFA5-D1695E166DB9}"/>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88" name="Ink 87">
                      <a:extLst>
                        <a:ext uri="{FF2B5EF4-FFF2-40B4-BE49-F238E27FC236}">
                          <a16:creationId xmlns:a16="http://schemas.microsoft.com/office/drawing/2014/main" id="{8AB9CD0F-7888-46D6-4E82-AF2F27F2BAC6}"/>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89" name="Ink 88">
                      <a:extLst>
                        <a:ext uri="{FF2B5EF4-FFF2-40B4-BE49-F238E27FC236}">
                          <a16:creationId xmlns:a16="http://schemas.microsoft.com/office/drawing/2014/main" id="{9DBEC6C8-11A2-178A-1F48-E7899BB3D93A}"/>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91">
                <p14:nvContentPartPr>
                  <p14:cNvPr id="76" name="Ink 75">
                    <a:extLst>
                      <a:ext uri="{FF2B5EF4-FFF2-40B4-BE49-F238E27FC236}">
                        <a16:creationId xmlns:a16="http://schemas.microsoft.com/office/drawing/2014/main" id="{BC190F12-92C6-BA8B-E300-19717AE13F0E}"/>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77" name="Ink 76">
                    <a:extLst>
                      <a:ext uri="{FF2B5EF4-FFF2-40B4-BE49-F238E27FC236}">
                        <a16:creationId xmlns:a16="http://schemas.microsoft.com/office/drawing/2014/main" id="{F522B2AE-6B45-8EBE-54CB-3E8A42484D24}"/>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78" name="Ink 77">
                    <a:extLst>
                      <a:ext uri="{FF2B5EF4-FFF2-40B4-BE49-F238E27FC236}">
                        <a16:creationId xmlns:a16="http://schemas.microsoft.com/office/drawing/2014/main" id="{D190BD5F-453A-7B20-9C96-7C08766B90E6}"/>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79" name="Ink 78">
                    <a:extLst>
                      <a:ext uri="{FF2B5EF4-FFF2-40B4-BE49-F238E27FC236}">
                        <a16:creationId xmlns:a16="http://schemas.microsoft.com/office/drawing/2014/main" id="{555DD48C-18D7-6E84-A491-7B919A1952B9}"/>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80" name="Ink 79">
                    <a:extLst>
                      <a:ext uri="{FF2B5EF4-FFF2-40B4-BE49-F238E27FC236}">
                        <a16:creationId xmlns:a16="http://schemas.microsoft.com/office/drawing/2014/main" id="{49DA8F81-709F-A2C5-9F7A-FAF35BCB0E7D}"/>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81" name="Group 80">
                <a:extLst>
                  <a:ext uri="{FF2B5EF4-FFF2-40B4-BE49-F238E27FC236}">
                    <a16:creationId xmlns:a16="http://schemas.microsoft.com/office/drawing/2014/main" id="{A6FAB460-62F1-E724-F538-33641D91B31F}"/>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196">
                  <p14:nvContentPartPr>
                    <p14:cNvPr id="85" name="Ink 84">
                      <a:extLst>
                        <a:ext uri="{FF2B5EF4-FFF2-40B4-BE49-F238E27FC236}">
                          <a16:creationId xmlns:a16="http://schemas.microsoft.com/office/drawing/2014/main" id="{E63776C1-AF02-9515-FD3B-421C078F803D}"/>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86" name="Ink 85">
                      <a:extLst>
                        <a:ext uri="{FF2B5EF4-FFF2-40B4-BE49-F238E27FC236}">
                          <a16:creationId xmlns:a16="http://schemas.microsoft.com/office/drawing/2014/main" id="{CB84A2EE-FE71-F291-EE0B-5A91E53D7D93}"/>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82" name="Group 81">
                <a:extLst>
                  <a:ext uri="{FF2B5EF4-FFF2-40B4-BE49-F238E27FC236}">
                    <a16:creationId xmlns:a16="http://schemas.microsoft.com/office/drawing/2014/main" id="{B8099846-6AB4-708A-CD52-8B8E846455EB}"/>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198">
                  <p14:nvContentPartPr>
                    <p14:cNvPr id="83" name="Ink 82">
                      <a:extLst>
                        <a:ext uri="{FF2B5EF4-FFF2-40B4-BE49-F238E27FC236}">
                          <a16:creationId xmlns:a16="http://schemas.microsoft.com/office/drawing/2014/main" id="{D513D117-3196-4B09-73D9-820A5ED7F477}"/>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84" name="Ink 83">
                      <a:extLst>
                        <a:ext uri="{FF2B5EF4-FFF2-40B4-BE49-F238E27FC236}">
                          <a16:creationId xmlns:a16="http://schemas.microsoft.com/office/drawing/2014/main" id="{33DBB6D9-17DD-BC05-1A1A-5DDA2D96A22B}"/>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200">
              <p14:nvContentPartPr>
                <p14:cNvPr id="90" name="Ink 89">
                  <a:extLst>
                    <a:ext uri="{FF2B5EF4-FFF2-40B4-BE49-F238E27FC236}">
                      <a16:creationId xmlns:a16="http://schemas.microsoft.com/office/drawing/2014/main" id="{70ADB0C7-E7C3-8350-C4E1-AA18EA9E778E}"/>
                    </a:ext>
                  </a:extLst>
                </p14:cNvPr>
                <p14:cNvContentPartPr/>
                <p14:nvPr/>
              </p14:nvContentPartPr>
              <p14:xfrm>
                <a:off x="4658986" y="3054768"/>
                <a:ext cx="1417637" cy="2730500"/>
              </p14:xfrm>
            </p:contentPart>
          </mc:Choice>
          <mc:Fallback xmlns="">
            <p:pic>
              <p:nvPicPr>
                <p:cNvPr id="90" name="Ink 89">
                  <a:extLst>
                    <a:ext uri="{FF2B5EF4-FFF2-40B4-BE49-F238E27FC236}">
                      <a16:creationId xmlns:a16="http://schemas.microsoft.com/office/drawing/2014/main" id="{70ADB0C7-E7C3-8350-C4E1-AA18EA9E778E}"/>
                    </a:ext>
                  </a:extLst>
                </p:cNvPr>
                <p:cNvPicPr/>
                <p:nvPr/>
              </p:nvPicPr>
              <p:blipFill>
                <a:blip r:embed="rId201"/>
                <a:stretch>
                  <a:fillRect/>
                </a:stretch>
              </p:blipFill>
              <p:spPr>
                <a:xfrm>
                  <a:off x="4642339" y="3037766"/>
                  <a:ext cx="1450265"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91" name="Ink 90">
                  <a:extLst>
                    <a:ext uri="{FF2B5EF4-FFF2-40B4-BE49-F238E27FC236}">
                      <a16:creationId xmlns:a16="http://schemas.microsoft.com/office/drawing/2014/main" id="{8579E53D-1881-D83D-9FA5-E6012512C6B4}"/>
                    </a:ext>
                  </a:extLst>
                </p14:cNvPr>
                <p14:cNvContentPartPr/>
                <p14:nvPr/>
              </p14:nvContentPartPr>
              <p14:xfrm>
                <a:off x="3219790" y="4562887"/>
                <a:ext cx="1441450" cy="1239837"/>
              </p14:xfrm>
            </p:contentPart>
          </mc:Choice>
          <mc:Fallback xmlns="">
            <p:pic>
              <p:nvPicPr>
                <p:cNvPr id="91" name="Ink 90">
                  <a:extLst>
                    <a:ext uri="{FF2B5EF4-FFF2-40B4-BE49-F238E27FC236}">
                      <a16:creationId xmlns:a16="http://schemas.microsoft.com/office/drawing/2014/main" id="{8579E53D-1881-D83D-9FA5-E6012512C6B4}"/>
                    </a:ext>
                  </a:extLst>
                </p:cNvPr>
                <p:cNvPicPr/>
                <p:nvPr/>
              </p:nvPicPr>
              <p:blipFill>
                <a:blip r:embed="rId203"/>
                <a:stretch>
                  <a:fillRect/>
                </a:stretch>
              </p:blipFill>
              <p:spPr>
                <a:xfrm>
                  <a:off x="3203145" y="4546564"/>
                  <a:ext cx="1474074"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92" name="Ink 91">
                  <a:extLst>
                    <a:ext uri="{FF2B5EF4-FFF2-40B4-BE49-F238E27FC236}">
                      <a16:creationId xmlns:a16="http://schemas.microsoft.com/office/drawing/2014/main" id="{63A3AF4F-91DC-2709-8295-D3FFB4AD468E}"/>
                    </a:ext>
                  </a:extLst>
                </p14:cNvPr>
                <p14:cNvContentPartPr/>
                <p14:nvPr/>
              </p14:nvContentPartPr>
              <p14:xfrm>
                <a:off x="1892912" y="2864765"/>
                <a:ext cx="1314450" cy="2916237"/>
              </p14:xfrm>
            </p:contentPart>
          </mc:Choice>
          <mc:Fallback xmlns="">
            <p:pic>
              <p:nvPicPr>
                <p:cNvPr id="92" name="Ink 91">
                  <a:extLst>
                    <a:ext uri="{FF2B5EF4-FFF2-40B4-BE49-F238E27FC236}">
                      <a16:creationId xmlns:a16="http://schemas.microsoft.com/office/drawing/2014/main" id="{63A3AF4F-91DC-2709-8295-D3FFB4AD468E}"/>
                    </a:ext>
                  </a:extLst>
                </p:cNvPr>
                <p:cNvPicPr/>
                <p:nvPr/>
              </p:nvPicPr>
              <p:blipFill>
                <a:blip r:embed="rId205"/>
                <a:stretch>
                  <a:fillRect/>
                </a:stretch>
              </p:blipFill>
              <p:spPr>
                <a:xfrm>
                  <a:off x="1876273" y="2847763"/>
                  <a:ext cx="1347062"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97" name="Ink 96">
                  <a:extLst>
                    <a:ext uri="{FF2B5EF4-FFF2-40B4-BE49-F238E27FC236}">
                      <a16:creationId xmlns:a16="http://schemas.microsoft.com/office/drawing/2014/main" id="{A465998B-7BD8-ACC5-A484-91289A75603C}"/>
                    </a:ext>
                  </a:extLst>
                </p14:cNvPr>
                <p14:cNvContentPartPr/>
                <p14:nvPr/>
              </p14:nvContentPartPr>
              <p14:xfrm>
                <a:off x="1907400" y="2843372"/>
                <a:ext cx="360" cy="2953800"/>
              </p14:xfrm>
            </p:contentPart>
          </mc:Choice>
          <mc:Fallback xmlns="">
            <p:pic>
              <p:nvPicPr>
                <p:cNvPr id="97" name="Ink 96">
                  <a:extLst>
                    <a:ext uri="{FF2B5EF4-FFF2-40B4-BE49-F238E27FC236}">
                      <a16:creationId xmlns:a16="http://schemas.microsoft.com/office/drawing/2014/main" id="{A465998B-7BD8-ACC5-A484-91289A75603C}"/>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99" name="Ink 98">
                  <a:extLst>
                    <a:ext uri="{FF2B5EF4-FFF2-40B4-BE49-F238E27FC236}">
                      <a16:creationId xmlns:a16="http://schemas.microsoft.com/office/drawing/2014/main" id="{527C5EA2-A244-2CCF-C5BF-045DA788BCBB}"/>
                    </a:ext>
                  </a:extLst>
                </p14:cNvPr>
                <p14:cNvContentPartPr/>
                <p14:nvPr/>
              </p14:nvContentPartPr>
              <p14:xfrm>
                <a:off x="1930814" y="5788773"/>
                <a:ext cx="5598000" cy="360"/>
              </p14:xfrm>
            </p:contentPart>
          </mc:Choice>
          <mc:Fallback xmlns="">
            <p:pic>
              <p:nvPicPr>
                <p:cNvPr id="99" name="Ink 98">
                  <a:extLst>
                    <a:ext uri="{FF2B5EF4-FFF2-40B4-BE49-F238E27FC236}">
                      <a16:creationId xmlns:a16="http://schemas.microsoft.com/office/drawing/2014/main" id="{527C5EA2-A244-2CCF-C5BF-045DA788BCBB}"/>
                    </a:ext>
                  </a:extLst>
                </p:cNvPr>
                <p:cNvPicPr/>
                <p:nvPr/>
              </p:nvPicPr>
              <p:blipFill>
                <a:blip r:embed="rId209"/>
                <a:stretch>
                  <a:fillRect/>
                </a:stretch>
              </p:blipFill>
              <p:spPr>
                <a:xfrm>
                  <a:off x="1897512" y="5770773"/>
                  <a:ext cx="5663937"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00" name="Ink 99">
                  <a:extLst>
                    <a:ext uri="{FF2B5EF4-FFF2-40B4-BE49-F238E27FC236}">
                      <a16:creationId xmlns:a16="http://schemas.microsoft.com/office/drawing/2014/main" id="{0EEC8C16-DB7F-B615-6A2A-5996AD01A298}"/>
                    </a:ext>
                  </a:extLst>
                </p14:cNvPr>
                <p14:cNvContentPartPr/>
                <p14:nvPr/>
              </p14:nvContentPartPr>
              <p14:xfrm>
                <a:off x="7553654" y="5788773"/>
                <a:ext cx="360" cy="360"/>
              </p14:xfrm>
            </p:contentPart>
          </mc:Choice>
          <mc:Fallback xmlns="">
            <p:pic>
              <p:nvPicPr>
                <p:cNvPr id="100" name="Ink 99">
                  <a:extLst>
                    <a:ext uri="{FF2B5EF4-FFF2-40B4-BE49-F238E27FC236}">
                      <a16:creationId xmlns:a16="http://schemas.microsoft.com/office/drawing/2014/main" id="{0EEC8C16-DB7F-B615-6A2A-5996AD01A298}"/>
                    </a:ext>
                  </a:extLst>
                </p:cNvPr>
                <p:cNvPicPr/>
                <p:nvPr/>
              </p:nvPicPr>
              <p:blipFill>
                <a:blip r:embed="rId211"/>
                <a:stretch>
                  <a:fillRect/>
                </a:stretch>
              </p:blipFill>
              <p:spPr>
                <a:xfrm>
                  <a:off x="7535654" y="5770773"/>
                  <a:ext cx="36000" cy="36000"/>
                </a:xfrm>
                <a:prstGeom prst="rect">
                  <a:avLst/>
                </a:prstGeom>
              </p:spPr>
            </p:pic>
          </mc:Fallback>
        </mc:AlternateContent>
      </p:grpSp>
      <p:grpSp>
        <p:nvGrpSpPr>
          <p:cNvPr id="197" name="Group 196">
            <a:extLst>
              <a:ext uri="{FF2B5EF4-FFF2-40B4-BE49-F238E27FC236}">
                <a16:creationId xmlns:a16="http://schemas.microsoft.com/office/drawing/2014/main" id="{A33AC823-79C7-BC94-BA50-5ACE586444C4}"/>
              </a:ext>
            </a:extLst>
          </p:cNvPr>
          <p:cNvGrpSpPr/>
          <p:nvPr/>
        </p:nvGrpSpPr>
        <p:grpSpPr>
          <a:xfrm rot="900000">
            <a:off x="1069522" y="2757674"/>
            <a:ext cx="3075328" cy="1566004"/>
            <a:chOff x="1892912" y="2843372"/>
            <a:chExt cx="5689928" cy="2959352"/>
          </a:xfrm>
        </p:grpSpPr>
        <p:grpSp>
          <p:nvGrpSpPr>
            <p:cNvPr id="198" name="Group 197">
              <a:extLst>
                <a:ext uri="{FF2B5EF4-FFF2-40B4-BE49-F238E27FC236}">
                  <a16:creationId xmlns:a16="http://schemas.microsoft.com/office/drawing/2014/main" id="{36F975CE-04C8-7EA1-EB63-F3364A70ACFE}"/>
                </a:ext>
              </a:extLst>
            </p:cNvPr>
            <p:cNvGrpSpPr/>
            <p:nvPr/>
          </p:nvGrpSpPr>
          <p:grpSpPr>
            <a:xfrm>
              <a:off x="1928268" y="2864429"/>
              <a:ext cx="737197" cy="1293120"/>
              <a:chOff x="3693387" y="2751280"/>
              <a:chExt cx="737197" cy="1293120"/>
            </a:xfrm>
          </p:grpSpPr>
          <p:grpSp>
            <p:nvGrpSpPr>
              <p:cNvPr id="283" name="Group 282">
                <a:extLst>
                  <a:ext uri="{FF2B5EF4-FFF2-40B4-BE49-F238E27FC236}">
                    <a16:creationId xmlns:a16="http://schemas.microsoft.com/office/drawing/2014/main" id="{42E02781-6EE4-11B0-A071-09171C9C1BA0}"/>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212">
                  <p14:nvContentPartPr>
                    <p14:cNvPr id="286" name="Ink 285">
                      <a:extLst>
                        <a:ext uri="{FF2B5EF4-FFF2-40B4-BE49-F238E27FC236}">
                          <a16:creationId xmlns:a16="http://schemas.microsoft.com/office/drawing/2014/main" id="{9769E94E-AA77-877D-03DF-4A06E9E58BBD}"/>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287" name="Ink 286">
                      <a:extLst>
                        <a:ext uri="{FF2B5EF4-FFF2-40B4-BE49-F238E27FC236}">
                          <a16:creationId xmlns:a16="http://schemas.microsoft.com/office/drawing/2014/main" id="{3EEDC57A-4562-A9A2-B8DA-035F3DBBC7F3}"/>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288" name="Ink 287">
                      <a:extLst>
                        <a:ext uri="{FF2B5EF4-FFF2-40B4-BE49-F238E27FC236}">
                          <a16:creationId xmlns:a16="http://schemas.microsoft.com/office/drawing/2014/main" id="{10D73ED7-5B34-9723-B0AC-1C2DD34E3B8C}"/>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289" name="Ink 288">
                      <a:extLst>
                        <a:ext uri="{FF2B5EF4-FFF2-40B4-BE49-F238E27FC236}">
                          <a16:creationId xmlns:a16="http://schemas.microsoft.com/office/drawing/2014/main" id="{A183EB26-CC51-A736-D69C-F7EEA23F3708}"/>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290" name="Ink 289">
                      <a:extLst>
                        <a:ext uri="{FF2B5EF4-FFF2-40B4-BE49-F238E27FC236}">
                          <a16:creationId xmlns:a16="http://schemas.microsoft.com/office/drawing/2014/main" id="{FD3FFE8E-29A3-A99F-1403-41DE845EB324}"/>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17">
                <p14:nvContentPartPr>
                  <p14:cNvPr id="284" name="Ink 283">
                    <a:extLst>
                      <a:ext uri="{FF2B5EF4-FFF2-40B4-BE49-F238E27FC236}">
                        <a16:creationId xmlns:a16="http://schemas.microsoft.com/office/drawing/2014/main" id="{17BD62D5-EB87-FCE4-5D60-66EE085CB022}"/>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285" name="Ink 284">
                    <a:extLst>
                      <a:ext uri="{FF2B5EF4-FFF2-40B4-BE49-F238E27FC236}">
                        <a16:creationId xmlns:a16="http://schemas.microsoft.com/office/drawing/2014/main" id="{984DB162-A27D-5A2F-A857-BE68666E89CE}"/>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199" name="Group 198">
              <a:extLst>
                <a:ext uri="{FF2B5EF4-FFF2-40B4-BE49-F238E27FC236}">
                  <a16:creationId xmlns:a16="http://schemas.microsoft.com/office/drawing/2014/main" id="{CFA8733C-327E-B0D2-EF47-5902348A3A74}"/>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219">
                <p14:nvContentPartPr>
                  <p14:cNvPr id="277" name="Ink 276">
                    <a:extLst>
                      <a:ext uri="{FF2B5EF4-FFF2-40B4-BE49-F238E27FC236}">
                        <a16:creationId xmlns:a16="http://schemas.microsoft.com/office/drawing/2014/main" id="{8A5C2D15-40A3-AB35-6B66-3291DF8710FB}"/>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278" name="Group 277">
                <a:extLst>
                  <a:ext uri="{FF2B5EF4-FFF2-40B4-BE49-F238E27FC236}">
                    <a16:creationId xmlns:a16="http://schemas.microsoft.com/office/drawing/2014/main" id="{47362BCC-3307-FDD7-2DBE-978575575767}"/>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220">
                  <p14:nvContentPartPr>
                    <p14:cNvPr id="279" name="Ink 278">
                      <a:extLst>
                        <a:ext uri="{FF2B5EF4-FFF2-40B4-BE49-F238E27FC236}">
                          <a16:creationId xmlns:a16="http://schemas.microsoft.com/office/drawing/2014/main" id="{0917D7B1-BA02-F935-A0EA-47F98CA0CFD0}"/>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280" name="Ink 279">
                      <a:extLst>
                        <a:ext uri="{FF2B5EF4-FFF2-40B4-BE49-F238E27FC236}">
                          <a16:creationId xmlns:a16="http://schemas.microsoft.com/office/drawing/2014/main" id="{E1CC048A-4D19-F601-23B8-5A291F79A053}"/>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281" name="Ink 280">
                      <a:extLst>
                        <a:ext uri="{FF2B5EF4-FFF2-40B4-BE49-F238E27FC236}">
                          <a16:creationId xmlns:a16="http://schemas.microsoft.com/office/drawing/2014/main" id="{BA5B7C23-5F82-B294-8733-CA81E494246A}"/>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282" name="Ink 281">
                      <a:extLst>
                        <a:ext uri="{FF2B5EF4-FFF2-40B4-BE49-F238E27FC236}">
                          <a16:creationId xmlns:a16="http://schemas.microsoft.com/office/drawing/2014/main" id="{E936C8C0-AA9C-58D5-B024-50B9D463FBE7}"/>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200" name="Group 199">
              <a:extLst>
                <a:ext uri="{FF2B5EF4-FFF2-40B4-BE49-F238E27FC236}">
                  <a16:creationId xmlns:a16="http://schemas.microsoft.com/office/drawing/2014/main" id="{C169C5F9-E5AE-6B94-8923-A79E466DD9BB}"/>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224">
                <p14:nvContentPartPr>
                  <p14:cNvPr id="271" name="Ink 270">
                    <a:extLst>
                      <a:ext uri="{FF2B5EF4-FFF2-40B4-BE49-F238E27FC236}">
                        <a16:creationId xmlns:a16="http://schemas.microsoft.com/office/drawing/2014/main" id="{354CCA66-FE97-BBC0-C932-313D297D5796}"/>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272" name="Group 271">
                <a:extLst>
                  <a:ext uri="{FF2B5EF4-FFF2-40B4-BE49-F238E27FC236}">
                    <a16:creationId xmlns:a16="http://schemas.microsoft.com/office/drawing/2014/main" id="{34429007-B4BD-6B4C-3671-C981A9C62EDD}"/>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225">
                  <p14:nvContentPartPr>
                    <p14:cNvPr id="273" name="Ink 272">
                      <a:extLst>
                        <a:ext uri="{FF2B5EF4-FFF2-40B4-BE49-F238E27FC236}">
                          <a16:creationId xmlns:a16="http://schemas.microsoft.com/office/drawing/2014/main" id="{49BB938E-84CE-5DA6-0DCE-FB533978F621}"/>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274" name="Ink 273">
                      <a:extLst>
                        <a:ext uri="{FF2B5EF4-FFF2-40B4-BE49-F238E27FC236}">
                          <a16:creationId xmlns:a16="http://schemas.microsoft.com/office/drawing/2014/main" id="{D0F04D9D-3EE8-D785-B1C9-46C19E19BFEF}"/>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275" name="Ink 274">
                      <a:extLst>
                        <a:ext uri="{FF2B5EF4-FFF2-40B4-BE49-F238E27FC236}">
                          <a16:creationId xmlns:a16="http://schemas.microsoft.com/office/drawing/2014/main" id="{9E5A9A56-C02B-693E-E36D-31E3DE331029}"/>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276" name="Ink 275">
                      <a:extLst>
                        <a:ext uri="{FF2B5EF4-FFF2-40B4-BE49-F238E27FC236}">
                          <a16:creationId xmlns:a16="http://schemas.microsoft.com/office/drawing/2014/main" id="{5C3EAD78-E7DA-16D5-C119-C509F3E0CE13}"/>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201" name="Group 200">
              <a:extLst>
                <a:ext uri="{FF2B5EF4-FFF2-40B4-BE49-F238E27FC236}">
                  <a16:creationId xmlns:a16="http://schemas.microsoft.com/office/drawing/2014/main" id="{C7B21B9C-3CAA-6A38-FCF6-025E14A8BA26}"/>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229">
                <p14:nvContentPartPr>
                  <p14:cNvPr id="260" name="Ink 259">
                    <a:extLst>
                      <a:ext uri="{FF2B5EF4-FFF2-40B4-BE49-F238E27FC236}">
                        <a16:creationId xmlns:a16="http://schemas.microsoft.com/office/drawing/2014/main" id="{9A15BF9D-DC18-2833-14C0-9145E06C5B94}"/>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261" name="Group 260">
                <a:extLst>
                  <a:ext uri="{FF2B5EF4-FFF2-40B4-BE49-F238E27FC236}">
                    <a16:creationId xmlns:a16="http://schemas.microsoft.com/office/drawing/2014/main" id="{46DC53C7-D11D-3353-C205-AD3F6A8C944E}"/>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230">
                  <p14:nvContentPartPr>
                    <p14:cNvPr id="262" name="Ink 261">
                      <a:extLst>
                        <a:ext uri="{FF2B5EF4-FFF2-40B4-BE49-F238E27FC236}">
                          <a16:creationId xmlns:a16="http://schemas.microsoft.com/office/drawing/2014/main" id="{CC5AAC2A-FCD5-A805-2563-0E2E1C57EFB0}"/>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263" name="Ink 262">
                      <a:extLst>
                        <a:ext uri="{FF2B5EF4-FFF2-40B4-BE49-F238E27FC236}">
                          <a16:creationId xmlns:a16="http://schemas.microsoft.com/office/drawing/2014/main" id="{0103B529-6112-3AAA-D759-C57780B5C5F0}"/>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264" name="Ink 263">
                      <a:extLst>
                        <a:ext uri="{FF2B5EF4-FFF2-40B4-BE49-F238E27FC236}">
                          <a16:creationId xmlns:a16="http://schemas.microsoft.com/office/drawing/2014/main" id="{42A7FD4F-F296-95CA-0182-D00EB1C38F60}"/>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265" name="Ink 264">
                      <a:extLst>
                        <a:ext uri="{FF2B5EF4-FFF2-40B4-BE49-F238E27FC236}">
                          <a16:creationId xmlns:a16="http://schemas.microsoft.com/office/drawing/2014/main" id="{7FD91834-D33B-0541-99AE-1C5AA4E50D26}"/>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266" name="Ink 265">
                      <a:extLst>
                        <a:ext uri="{FF2B5EF4-FFF2-40B4-BE49-F238E27FC236}">
                          <a16:creationId xmlns:a16="http://schemas.microsoft.com/office/drawing/2014/main" id="{5E47E28D-B0E6-6F31-E0E4-B0C1B0B7006B}"/>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267" name="Ink 266">
                      <a:extLst>
                        <a:ext uri="{FF2B5EF4-FFF2-40B4-BE49-F238E27FC236}">
                          <a16:creationId xmlns:a16="http://schemas.microsoft.com/office/drawing/2014/main" id="{68AA5928-08C3-764B-EBC7-3861DD478BAA}"/>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268" name="Ink 267">
                      <a:extLst>
                        <a:ext uri="{FF2B5EF4-FFF2-40B4-BE49-F238E27FC236}">
                          <a16:creationId xmlns:a16="http://schemas.microsoft.com/office/drawing/2014/main" id="{D2BC9472-AB55-E717-818D-9EDB9F3C368C}"/>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269" name="Ink 268">
                      <a:extLst>
                        <a:ext uri="{FF2B5EF4-FFF2-40B4-BE49-F238E27FC236}">
                          <a16:creationId xmlns:a16="http://schemas.microsoft.com/office/drawing/2014/main" id="{00241A39-CF26-6A75-75C7-719D69460A04}"/>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270" name="Ink 269">
                      <a:extLst>
                        <a:ext uri="{FF2B5EF4-FFF2-40B4-BE49-F238E27FC236}">
                          <a16:creationId xmlns:a16="http://schemas.microsoft.com/office/drawing/2014/main" id="{B217A425-1A95-352B-1239-3E3ABE4D6798}"/>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202" name="Group 201">
              <a:extLst>
                <a:ext uri="{FF2B5EF4-FFF2-40B4-BE49-F238E27FC236}">
                  <a16:creationId xmlns:a16="http://schemas.microsoft.com/office/drawing/2014/main" id="{191F4D14-744A-7804-91F2-2D4EFB666ADD}"/>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239">
                <p14:nvContentPartPr>
                  <p14:cNvPr id="252" name="Ink 251">
                    <a:extLst>
                      <a:ext uri="{FF2B5EF4-FFF2-40B4-BE49-F238E27FC236}">
                        <a16:creationId xmlns:a16="http://schemas.microsoft.com/office/drawing/2014/main" id="{C23D0B56-5D29-B3B1-969B-E2F8574CF09B}"/>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253" name="Group 252">
                <a:extLst>
                  <a:ext uri="{FF2B5EF4-FFF2-40B4-BE49-F238E27FC236}">
                    <a16:creationId xmlns:a16="http://schemas.microsoft.com/office/drawing/2014/main" id="{25892F00-6C4F-0FD0-8FD9-006EC2993309}"/>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240">
                  <p14:nvContentPartPr>
                    <p14:cNvPr id="254" name="Ink 253">
                      <a:extLst>
                        <a:ext uri="{FF2B5EF4-FFF2-40B4-BE49-F238E27FC236}">
                          <a16:creationId xmlns:a16="http://schemas.microsoft.com/office/drawing/2014/main" id="{F75914FC-7F19-C372-5ECB-9DF89987870E}"/>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255" name="Group 254">
                  <a:extLst>
                    <a:ext uri="{FF2B5EF4-FFF2-40B4-BE49-F238E27FC236}">
                      <a16:creationId xmlns:a16="http://schemas.microsoft.com/office/drawing/2014/main" id="{60B1C866-FCA9-4088-1736-80E0651BD0B7}"/>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241">
                    <p14:nvContentPartPr>
                      <p14:cNvPr id="256" name="Ink 255">
                        <a:extLst>
                          <a:ext uri="{FF2B5EF4-FFF2-40B4-BE49-F238E27FC236}">
                            <a16:creationId xmlns:a16="http://schemas.microsoft.com/office/drawing/2014/main" id="{A346FA3E-0286-A1E0-C918-5DF83D3E968B}"/>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257" name="Ink 256">
                        <a:extLst>
                          <a:ext uri="{FF2B5EF4-FFF2-40B4-BE49-F238E27FC236}">
                            <a16:creationId xmlns:a16="http://schemas.microsoft.com/office/drawing/2014/main" id="{33B3B979-355F-84C1-3301-EA3DD7D69B10}"/>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43">
                    <p14:nvContentPartPr>
                      <p14:cNvPr id="258" name="Ink 257">
                        <a:extLst>
                          <a:ext uri="{FF2B5EF4-FFF2-40B4-BE49-F238E27FC236}">
                            <a16:creationId xmlns:a16="http://schemas.microsoft.com/office/drawing/2014/main" id="{CDED6F8C-AF45-485F-252C-FC81541716DF}"/>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259" name="Ink 258">
                        <a:extLst>
                          <a:ext uri="{FF2B5EF4-FFF2-40B4-BE49-F238E27FC236}">
                            <a16:creationId xmlns:a16="http://schemas.microsoft.com/office/drawing/2014/main" id="{E31BC579-2DD1-FE48-243D-B760C670A25C}"/>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203" name="Group 202">
              <a:extLst>
                <a:ext uri="{FF2B5EF4-FFF2-40B4-BE49-F238E27FC236}">
                  <a16:creationId xmlns:a16="http://schemas.microsoft.com/office/drawing/2014/main" id="{3BB10B22-94C8-2E4C-4894-B1D6EA027BEB}"/>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245">
                <p14:nvContentPartPr>
                  <p14:cNvPr id="248" name="Ink 247">
                    <a:extLst>
                      <a:ext uri="{FF2B5EF4-FFF2-40B4-BE49-F238E27FC236}">
                        <a16:creationId xmlns:a16="http://schemas.microsoft.com/office/drawing/2014/main" id="{FB43CD0C-79E6-752B-09AC-E39E40A3BC62}"/>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249" name="Ink 248">
                    <a:extLst>
                      <a:ext uri="{FF2B5EF4-FFF2-40B4-BE49-F238E27FC236}">
                        <a16:creationId xmlns:a16="http://schemas.microsoft.com/office/drawing/2014/main" id="{80902CC8-E0A0-580E-E9A9-072D7C4AA8FA}"/>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47">
                <p14:nvContentPartPr>
                  <p14:cNvPr id="250" name="Ink 249">
                    <a:extLst>
                      <a:ext uri="{FF2B5EF4-FFF2-40B4-BE49-F238E27FC236}">
                        <a16:creationId xmlns:a16="http://schemas.microsoft.com/office/drawing/2014/main" id="{DA15DD93-E10A-4334-18B6-BE2BC668A0C7}"/>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251" name="Ink 250">
                    <a:extLst>
                      <a:ext uri="{FF2B5EF4-FFF2-40B4-BE49-F238E27FC236}">
                        <a16:creationId xmlns:a16="http://schemas.microsoft.com/office/drawing/2014/main" id="{A8B7F2C8-C559-4E44-F1B7-45F559BACD0A}"/>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49">
              <p14:nvContentPartPr>
                <p14:cNvPr id="204" name="Ink 203">
                  <a:extLst>
                    <a:ext uri="{FF2B5EF4-FFF2-40B4-BE49-F238E27FC236}">
                      <a16:creationId xmlns:a16="http://schemas.microsoft.com/office/drawing/2014/main" id="{115E91F1-0F17-B71A-3D6C-2EFD069730EC}"/>
                    </a:ext>
                  </a:extLst>
                </p14:cNvPr>
                <p14:cNvContentPartPr/>
                <p14:nvPr/>
              </p14:nvContentPartPr>
              <p14:xfrm>
                <a:off x="6095353" y="5307424"/>
                <a:ext cx="1487487" cy="495300"/>
              </p14:xfrm>
            </p:contentPart>
          </mc:Choice>
          <mc:Fallback xmlns="">
            <p:pic>
              <p:nvPicPr>
                <p:cNvPr id="204" name="Ink 203">
                  <a:extLst>
                    <a:ext uri="{FF2B5EF4-FFF2-40B4-BE49-F238E27FC236}">
                      <a16:creationId xmlns:a16="http://schemas.microsoft.com/office/drawing/2014/main" id="{115E91F1-0F17-B71A-3D6C-2EFD069730EC}"/>
                    </a:ext>
                  </a:extLst>
                </p:cNvPr>
                <p:cNvPicPr/>
                <p:nvPr/>
              </p:nvPicPr>
              <p:blipFill>
                <a:blip r:embed="rId168"/>
                <a:stretch>
                  <a:fillRect/>
                </a:stretch>
              </p:blipFill>
              <p:spPr>
                <a:xfrm>
                  <a:off x="6078707" y="5290462"/>
                  <a:ext cx="1520113" cy="528546"/>
                </a:xfrm>
                <a:prstGeom prst="rect">
                  <a:avLst/>
                </a:prstGeom>
              </p:spPr>
            </p:pic>
          </mc:Fallback>
        </mc:AlternateContent>
        <p:grpSp>
          <p:nvGrpSpPr>
            <p:cNvPr id="205" name="Group 204">
              <a:extLst>
                <a:ext uri="{FF2B5EF4-FFF2-40B4-BE49-F238E27FC236}">
                  <a16:creationId xmlns:a16="http://schemas.microsoft.com/office/drawing/2014/main" id="{6622ABAE-CB19-0C52-9BD1-1DE7BD8C0C43}"/>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250">
                <p14:nvContentPartPr>
                  <p14:cNvPr id="242" name="Ink 241">
                    <a:extLst>
                      <a:ext uri="{FF2B5EF4-FFF2-40B4-BE49-F238E27FC236}">
                        <a16:creationId xmlns:a16="http://schemas.microsoft.com/office/drawing/2014/main" id="{0E6DD812-65B5-DEE0-8C4C-787D215FDB5F}"/>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243" name="Group 242">
                <a:extLst>
                  <a:ext uri="{FF2B5EF4-FFF2-40B4-BE49-F238E27FC236}">
                    <a16:creationId xmlns:a16="http://schemas.microsoft.com/office/drawing/2014/main" id="{BECBCC1E-3DAC-00F8-45C6-F3B5A7B60E7C}"/>
                  </a:ext>
                </a:extLst>
              </p:cNvPr>
              <p:cNvGrpSpPr/>
              <p:nvPr/>
            </p:nvGrpSpPr>
            <p:grpSpPr>
              <a:xfrm>
                <a:off x="6924615" y="4661562"/>
                <a:ext cx="291960" cy="46598"/>
                <a:chOff x="6935871" y="4732455"/>
                <a:chExt cx="291960" cy="46598"/>
              </a:xfrm>
            </p:grpSpPr>
            <p:grpSp>
              <p:nvGrpSpPr>
                <p:cNvPr id="244" name="Group 243">
                  <a:extLst>
                    <a:ext uri="{FF2B5EF4-FFF2-40B4-BE49-F238E27FC236}">
                      <a16:creationId xmlns:a16="http://schemas.microsoft.com/office/drawing/2014/main" id="{BC179A5C-1F9A-E2EB-40BF-E5B3CAB9B3DE}"/>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251">
                    <p14:nvContentPartPr>
                      <p14:cNvPr id="246" name="Ink 245">
                        <a:extLst>
                          <a:ext uri="{FF2B5EF4-FFF2-40B4-BE49-F238E27FC236}">
                            <a16:creationId xmlns:a16="http://schemas.microsoft.com/office/drawing/2014/main" id="{97B3455F-F884-D261-B885-46C97A4D2DE1}"/>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247" name="Ink 246">
                        <a:extLst>
                          <a:ext uri="{FF2B5EF4-FFF2-40B4-BE49-F238E27FC236}">
                            <a16:creationId xmlns:a16="http://schemas.microsoft.com/office/drawing/2014/main" id="{AA18BF26-BDA1-3C03-D4AD-D0360E101B91}"/>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53">
                  <p14:nvContentPartPr>
                    <p14:cNvPr id="245" name="Ink 244">
                      <a:extLst>
                        <a:ext uri="{FF2B5EF4-FFF2-40B4-BE49-F238E27FC236}">
                          <a16:creationId xmlns:a16="http://schemas.microsoft.com/office/drawing/2014/main" id="{BB9F4F14-2FE5-C1EE-392B-B201B01881FC}"/>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206" name="Group 205">
              <a:extLst>
                <a:ext uri="{FF2B5EF4-FFF2-40B4-BE49-F238E27FC236}">
                  <a16:creationId xmlns:a16="http://schemas.microsoft.com/office/drawing/2014/main" id="{63A3392A-A400-B55A-EE74-4069B63498AE}"/>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254">
                <p14:nvContentPartPr>
                  <p14:cNvPr id="237" name="Ink 236">
                    <a:extLst>
                      <a:ext uri="{FF2B5EF4-FFF2-40B4-BE49-F238E27FC236}">
                        <a16:creationId xmlns:a16="http://schemas.microsoft.com/office/drawing/2014/main" id="{A216004C-EE86-3840-0167-52F8D6584BEE}"/>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55">
                <p14:nvContentPartPr>
                  <p14:cNvPr id="238" name="Ink 237">
                    <a:extLst>
                      <a:ext uri="{FF2B5EF4-FFF2-40B4-BE49-F238E27FC236}">
                        <a16:creationId xmlns:a16="http://schemas.microsoft.com/office/drawing/2014/main" id="{0888FB3C-A677-C2FD-75AA-308BB1DFF150}"/>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239" name="Ink 238">
                    <a:extLst>
                      <a:ext uri="{FF2B5EF4-FFF2-40B4-BE49-F238E27FC236}">
                        <a16:creationId xmlns:a16="http://schemas.microsoft.com/office/drawing/2014/main" id="{E00026BD-2523-B61F-809D-9F282B0E744B}"/>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257">
                <p14:nvContentPartPr>
                  <p14:cNvPr id="240" name="Ink 239">
                    <a:extLst>
                      <a:ext uri="{FF2B5EF4-FFF2-40B4-BE49-F238E27FC236}">
                        <a16:creationId xmlns:a16="http://schemas.microsoft.com/office/drawing/2014/main" id="{BE958DDE-0C8E-DA79-A139-07837E5058B1}"/>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241" name="Ink 240">
                    <a:extLst>
                      <a:ext uri="{FF2B5EF4-FFF2-40B4-BE49-F238E27FC236}">
                        <a16:creationId xmlns:a16="http://schemas.microsoft.com/office/drawing/2014/main" id="{279DE151-4DE2-3C11-4B4D-51FB470B60F4}"/>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207" name="Group 206">
              <a:extLst>
                <a:ext uri="{FF2B5EF4-FFF2-40B4-BE49-F238E27FC236}">
                  <a16:creationId xmlns:a16="http://schemas.microsoft.com/office/drawing/2014/main" id="{AFDB0909-70D9-69E4-3EFF-539674994FAD}"/>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259">
                <p14:nvContentPartPr>
                  <p14:cNvPr id="234" name="Ink 233">
                    <a:extLst>
                      <a:ext uri="{FF2B5EF4-FFF2-40B4-BE49-F238E27FC236}">
                        <a16:creationId xmlns:a16="http://schemas.microsoft.com/office/drawing/2014/main" id="{7EE6E4E8-72F6-618E-318C-F34474A267E7}"/>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235" name="Ink 234">
                    <a:extLst>
                      <a:ext uri="{FF2B5EF4-FFF2-40B4-BE49-F238E27FC236}">
                        <a16:creationId xmlns:a16="http://schemas.microsoft.com/office/drawing/2014/main" id="{8B562D5B-6640-3630-D931-0F8A33788B0B}"/>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261">
                <p14:nvContentPartPr>
                  <p14:cNvPr id="236" name="Ink 235">
                    <a:extLst>
                      <a:ext uri="{FF2B5EF4-FFF2-40B4-BE49-F238E27FC236}">
                        <a16:creationId xmlns:a16="http://schemas.microsoft.com/office/drawing/2014/main" id="{A92D81FD-1712-0C9D-8E21-662E3758E82F}"/>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208" name="Group 207">
              <a:extLst>
                <a:ext uri="{FF2B5EF4-FFF2-40B4-BE49-F238E27FC236}">
                  <a16:creationId xmlns:a16="http://schemas.microsoft.com/office/drawing/2014/main" id="{3B8B5AE5-BB19-B990-3436-5BE19692F9DC}"/>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262">
                <p14:nvContentPartPr>
                  <p14:cNvPr id="215" name="Ink 214">
                    <a:extLst>
                      <a:ext uri="{FF2B5EF4-FFF2-40B4-BE49-F238E27FC236}">
                        <a16:creationId xmlns:a16="http://schemas.microsoft.com/office/drawing/2014/main" id="{E134FB96-7807-D388-B8BD-B1AB1BC2CD52}"/>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63">
                <p14:nvContentPartPr>
                  <p14:cNvPr id="216" name="Ink 215">
                    <a:extLst>
                      <a:ext uri="{FF2B5EF4-FFF2-40B4-BE49-F238E27FC236}">
                        <a16:creationId xmlns:a16="http://schemas.microsoft.com/office/drawing/2014/main" id="{9B6E23EF-BCBA-8C38-1526-AFA0A5AC1915}"/>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217" name="Ink 216">
                    <a:extLst>
                      <a:ext uri="{FF2B5EF4-FFF2-40B4-BE49-F238E27FC236}">
                        <a16:creationId xmlns:a16="http://schemas.microsoft.com/office/drawing/2014/main" id="{B09E194C-ED9F-59CF-518E-C6D8E363011A}"/>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265">
                <p14:nvContentPartPr>
                  <p14:cNvPr id="218" name="Ink 217">
                    <a:extLst>
                      <a:ext uri="{FF2B5EF4-FFF2-40B4-BE49-F238E27FC236}">
                        <a16:creationId xmlns:a16="http://schemas.microsoft.com/office/drawing/2014/main" id="{DF3BE082-A0E9-AB26-840F-B2F8C2F3619F}"/>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219" name="Group 218">
                <a:extLst>
                  <a:ext uri="{FF2B5EF4-FFF2-40B4-BE49-F238E27FC236}">
                    <a16:creationId xmlns:a16="http://schemas.microsoft.com/office/drawing/2014/main" id="{D1468D74-6F1B-58A3-E5ED-4096832ED6F7}"/>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266">
                  <p14:nvContentPartPr>
                    <p14:cNvPr id="231" name="Ink 230">
                      <a:extLst>
                        <a:ext uri="{FF2B5EF4-FFF2-40B4-BE49-F238E27FC236}">
                          <a16:creationId xmlns:a16="http://schemas.microsoft.com/office/drawing/2014/main" id="{544B5B6F-65CE-053B-9A1E-9FC6F852C98F}"/>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267">
                  <p14:nvContentPartPr>
                    <p14:cNvPr id="232" name="Ink 231">
                      <a:extLst>
                        <a:ext uri="{FF2B5EF4-FFF2-40B4-BE49-F238E27FC236}">
                          <a16:creationId xmlns:a16="http://schemas.microsoft.com/office/drawing/2014/main" id="{84AC98D5-7FAE-241E-4B30-965134E18A10}"/>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233" name="Ink 232">
                      <a:extLst>
                        <a:ext uri="{FF2B5EF4-FFF2-40B4-BE49-F238E27FC236}">
                          <a16:creationId xmlns:a16="http://schemas.microsoft.com/office/drawing/2014/main" id="{809E81FC-A039-A72F-16CC-43B653D7129F}"/>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69">
                <p14:nvContentPartPr>
                  <p14:cNvPr id="220" name="Ink 219">
                    <a:extLst>
                      <a:ext uri="{FF2B5EF4-FFF2-40B4-BE49-F238E27FC236}">
                        <a16:creationId xmlns:a16="http://schemas.microsoft.com/office/drawing/2014/main" id="{7599ADD7-ACF1-9884-7ECD-1E29185C3007}"/>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270">
                <p14:nvContentPartPr>
                  <p14:cNvPr id="221" name="Ink 220">
                    <a:extLst>
                      <a:ext uri="{FF2B5EF4-FFF2-40B4-BE49-F238E27FC236}">
                        <a16:creationId xmlns:a16="http://schemas.microsoft.com/office/drawing/2014/main" id="{88D8069D-4273-BFD5-71A2-101B4985A0E1}"/>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271">
                <p14:nvContentPartPr>
                  <p14:cNvPr id="222" name="Ink 221">
                    <a:extLst>
                      <a:ext uri="{FF2B5EF4-FFF2-40B4-BE49-F238E27FC236}">
                        <a16:creationId xmlns:a16="http://schemas.microsoft.com/office/drawing/2014/main" id="{BDDC6A8B-FB82-2C80-32B8-ED85508AA992}"/>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223" name="Ink 222">
                    <a:extLst>
                      <a:ext uri="{FF2B5EF4-FFF2-40B4-BE49-F238E27FC236}">
                        <a16:creationId xmlns:a16="http://schemas.microsoft.com/office/drawing/2014/main" id="{FDCC619F-E9A3-1DD1-73C2-925D5626DD5E}"/>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273">
                <p14:nvContentPartPr>
                  <p14:cNvPr id="224" name="Ink 223">
                    <a:extLst>
                      <a:ext uri="{FF2B5EF4-FFF2-40B4-BE49-F238E27FC236}">
                        <a16:creationId xmlns:a16="http://schemas.microsoft.com/office/drawing/2014/main" id="{9EEF2CDA-B272-B634-1566-5C7D16FC9262}"/>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225" name="Group 224">
                <a:extLst>
                  <a:ext uri="{FF2B5EF4-FFF2-40B4-BE49-F238E27FC236}">
                    <a16:creationId xmlns:a16="http://schemas.microsoft.com/office/drawing/2014/main" id="{F3EE473A-FFF1-4DA3-7D6B-AD0C02694033}"/>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274">
                  <p14:nvContentPartPr>
                    <p14:cNvPr id="229" name="Ink 228">
                      <a:extLst>
                        <a:ext uri="{FF2B5EF4-FFF2-40B4-BE49-F238E27FC236}">
                          <a16:creationId xmlns:a16="http://schemas.microsoft.com/office/drawing/2014/main" id="{3A15C9E6-8A47-EE34-0865-2F8F2966155D}"/>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275">
                  <p14:nvContentPartPr>
                    <p14:cNvPr id="230" name="Ink 229">
                      <a:extLst>
                        <a:ext uri="{FF2B5EF4-FFF2-40B4-BE49-F238E27FC236}">
                          <a16:creationId xmlns:a16="http://schemas.microsoft.com/office/drawing/2014/main" id="{5077A79D-D685-51D1-1CDD-609248D9F052}"/>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226" name="Group 225">
                <a:extLst>
                  <a:ext uri="{FF2B5EF4-FFF2-40B4-BE49-F238E27FC236}">
                    <a16:creationId xmlns:a16="http://schemas.microsoft.com/office/drawing/2014/main" id="{85DE4ABA-76EB-1F3B-C7EA-28C52E7F0278}"/>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276">
                  <p14:nvContentPartPr>
                    <p14:cNvPr id="227" name="Ink 226">
                      <a:extLst>
                        <a:ext uri="{FF2B5EF4-FFF2-40B4-BE49-F238E27FC236}">
                          <a16:creationId xmlns:a16="http://schemas.microsoft.com/office/drawing/2014/main" id="{449240ED-F0AF-A93F-27E9-70CA1426D914}"/>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277">
                  <p14:nvContentPartPr>
                    <p14:cNvPr id="228" name="Ink 227">
                      <a:extLst>
                        <a:ext uri="{FF2B5EF4-FFF2-40B4-BE49-F238E27FC236}">
                          <a16:creationId xmlns:a16="http://schemas.microsoft.com/office/drawing/2014/main" id="{37C609A6-BA80-2C74-791B-3C156FDE7EEF}"/>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278">
              <p14:nvContentPartPr>
                <p14:cNvPr id="209" name="Ink 208">
                  <a:extLst>
                    <a:ext uri="{FF2B5EF4-FFF2-40B4-BE49-F238E27FC236}">
                      <a16:creationId xmlns:a16="http://schemas.microsoft.com/office/drawing/2014/main" id="{E6327FB2-562D-3D7C-5353-FA6102B2D544}"/>
                    </a:ext>
                  </a:extLst>
                </p14:cNvPr>
                <p14:cNvContentPartPr/>
                <p14:nvPr/>
              </p14:nvContentPartPr>
              <p14:xfrm>
                <a:off x="4658986" y="3054768"/>
                <a:ext cx="1417637" cy="2730500"/>
              </p14:xfrm>
            </p:contentPart>
          </mc:Choice>
          <mc:Fallback xmlns="">
            <p:pic>
              <p:nvPicPr>
                <p:cNvPr id="209" name="Ink 208">
                  <a:extLst>
                    <a:ext uri="{FF2B5EF4-FFF2-40B4-BE49-F238E27FC236}">
                      <a16:creationId xmlns:a16="http://schemas.microsoft.com/office/drawing/2014/main" id="{E6327FB2-562D-3D7C-5353-FA6102B2D544}"/>
                    </a:ext>
                  </a:extLst>
                </p:cNvPr>
                <p:cNvPicPr/>
                <p:nvPr/>
              </p:nvPicPr>
              <p:blipFill>
                <a:blip r:embed="rId201"/>
                <a:stretch>
                  <a:fillRect/>
                </a:stretch>
              </p:blipFill>
              <p:spPr>
                <a:xfrm>
                  <a:off x="4642339" y="3037766"/>
                  <a:ext cx="1450265"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279">
              <p14:nvContentPartPr>
                <p14:cNvPr id="210" name="Ink 209">
                  <a:extLst>
                    <a:ext uri="{FF2B5EF4-FFF2-40B4-BE49-F238E27FC236}">
                      <a16:creationId xmlns:a16="http://schemas.microsoft.com/office/drawing/2014/main" id="{E535A4FD-CF95-3A0D-023F-573BED427F49}"/>
                    </a:ext>
                  </a:extLst>
                </p14:cNvPr>
                <p14:cNvContentPartPr/>
                <p14:nvPr/>
              </p14:nvContentPartPr>
              <p14:xfrm>
                <a:off x="3219790" y="4562887"/>
                <a:ext cx="1441450" cy="1239837"/>
              </p14:xfrm>
            </p:contentPart>
          </mc:Choice>
          <mc:Fallback xmlns="">
            <p:pic>
              <p:nvPicPr>
                <p:cNvPr id="210" name="Ink 209">
                  <a:extLst>
                    <a:ext uri="{FF2B5EF4-FFF2-40B4-BE49-F238E27FC236}">
                      <a16:creationId xmlns:a16="http://schemas.microsoft.com/office/drawing/2014/main" id="{E535A4FD-CF95-3A0D-023F-573BED427F49}"/>
                    </a:ext>
                  </a:extLst>
                </p:cNvPr>
                <p:cNvPicPr/>
                <p:nvPr/>
              </p:nvPicPr>
              <p:blipFill>
                <a:blip r:embed="rId203"/>
                <a:stretch>
                  <a:fillRect/>
                </a:stretch>
              </p:blipFill>
              <p:spPr>
                <a:xfrm>
                  <a:off x="3203145" y="4546564"/>
                  <a:ext cx="1474074"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280">
              <p14:nvContentPartPr>
                <p14:cNvPr id="211" name="Ink 210">
                  <a:extLst>
                    <a:ext uri="{FF2B5EF4-FFF2-40B4-BE49-F238E27FC236}">
                      <a16:creationId xmlns:a16="http://schemas.microsoft.com/office/drawing/2014/main" id="{BE29379D-C257-BA3A-C991-584E156BE41B}"/>
                    </a:ext>
                  </a:extLst>
                </p14:cNvPr>
                <p14:cNvContentPartPr/>
                <p14:nvPr/>
              </p14:nvContentPartPr>
              <p14:xfrm>
                <a:off x="1892912" y="2864765"/>
                <a:ext cx="1314450" cy="2916237"/>
              </p14:xfrm>
            </p:contentPart>
          </mc:Choice>
          <mc:Fallback xmlns="">
            <p:pic>
              <p:nvPicPr>
                <p:cNvPr id="211" name="Ink 210">
                  <a:extLst>
                    <a:ext uri="{FF2B5EF4-FFF2-40B4-BE49-F238E27FC236}">
                      <a16:creationId xmlns:a16="http://schemas.microsoft.com/office/drawing/2014/main" id="{BE29379D-C257-BA3A-C991-584E156BE41B}"/>
                    </a:ext>
                  </a:extLst>
                </p:cNvPr>
                <p:cNvPicPr/>
                <p:nvPr/>
              </p:nvPicPr>
              <p:blipFill>
                <a:blip r:embed="rId205"/>
                <a:stretch>
                  <a:fillRect/>
                </a:stretch>
              </p:blipFill>
              <p:spPr>
                <a:xfrm>
                  <a:off x="1876273" y="2847763"/>
                  <a:ext cx="1347062"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281">
              <p14:nvContentPartPr>
                <p14:cNvPr id="212" name="Ink 211">
                  <a:extLst>
                    <a:ext uri="{FF2B5EF4-FFF2-40B4-BE49-F238E27FC236}">
                      <a16:creationId xmlns:a16="http://schemas.microsoft.com/office/drawing/2014/main" id="{B1332592-2FDF-5956-D307-3D0DBECA0FB1}"/>
                    </a:ext>
                  </a:extLst>
                </p14:cNvPr>
                <p14:cNvContentPartPr/>
                <p14:nvPr/>
              </p14:nvContentPartPr>
              <p14:xfrm>
                <a:off x="1907400" y="2843372"/>
                <a:ext cx="360" cy="2953800"/>
              </p14:xfrm>
            </p:contentPart>
          </mc:Choice>
          <mc:Fallback xmlns="">
            <p:pic>
              <p:nvPicPr>
                <p:cNvPr id="212" name="Ink 211">
                  <a:extLst>
                    <a:ext uri="{FF2B5EF4-FFF2-40B4-BE49-F238E27FC236}">
                      <a16:creationId xmlns:a16="http://schemas.microsoft.com/office/drawing/2014/main" id="{B1332592-2FDF-5956-D307-3D0DBECA0FB1}"/>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282">
              <p14:nvContentPartPr>
                <p14:cNvPr id="213" name="Ink 212">
                  <a:extLst>
                    <a:ext uri="{FF2B5EF4-FFF2-40B4-BE49-F238E27FC236}">
                      <a16:creationId xmlns:a16="http://schemas.microsoft.com/office/drawing/2014/main" id="{AF0AD79B-9B2F-42AE-43C6-C54E88033460}"/>
                    </a:ext>
                  </a:extLst>
                </p14:cNvPr>
                <p14:cNvContentPartPr/>
                <p14:nvPr/>
              </p14:nvContentPartPr>
              <p14:xfrm>
                <a:off x="1930814" y="5788773"/>
                <a:ext cx="5598000" cy="360"/>
              </p14:xfrm>
            </p:contentPart>
          </mc:Choice>
          <mc:Fallback xmlns="">
            <p:pic>
              <p:nvPicPr>
                <p:cNvPr id="213" name="Ink 212">
                  <a:extLst>
                    <a:ext uri="{FF2B5EF4-FFF2-40B4-BE49-F238E27FC236}">
                      <a16:creationId xmlns:a16="http://schemas.microsoft.com/office/drawing/2014/main" id="{AF0AD79B-9B2F-42AE-43C6-C54E88033460}"/>
                    </a:ext>
                  </a:extLst>
                </p:cNvPr>
                <p:cNvPicPr/>
                <p:nvPr/>
              </p:nvPicPr>
              <p:blipFill>
                <a:blip r:embed="rId209"/>
                <a:stretch>
                  <a:fillRect/>
                </a:stretch>
              </p:blipFill>
              <p:spPr>
                <a:xfrm>
                  <a:off x="1897512" y="5770773"/>
                  <a:ext cx="5663937"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214" name="Ink 213">
                  <a:extLst>
                    <a:ext uri="{FF2B5EF4-FFF2-40B4-BE49-F238E27FC236}">
                      <a16:creationId xmlns:a16="http://schemas.microsoft.com/office/drawing/2014/main" id="{2BDA96EF-C03A-78BA-878F-067E04B39D50}"/>
                    </a:ext>
                  </a:extLst>
                </p14:cNvPr>
                <p14:cNvContentPartPr/>
                <p14:nvPr/>
              </p14:nvContentPartPr>
              <p14:xfrm>
                <a:off x="7553654" y="5788773"/>
                <a:ext cx="360" cy="360"/>
              </p14:xfrm>
            </p:contentPart>
          </mc:Choice>
          <mc:Fallback xmlns="">
            <p:pic>
              <p:nvPicPr>
                <p:cNvPr id="214" name="Ink 213">
                  <a:extLst>
                    <a:ext uri="{FF2B5EF4-FFF2-40B4-BE49-F238E27FC236}">
                      <a16:creationId xmlns:a16="http://schemas.microsoft.com/office/drawing/2014/main" id="{2BDA96EF-C03A-78BA-878F-067E04B39D50}"/>
                    </a:ext>
                  </a:extLst>
                </p:cNvPr>
                <p:cNvPicPr/>
                <p:nvPr/>
              </p:nvPicPr>
              <p:blipFill>
                <a:blip r:embed="rId211"/>
                <a:stretch>
                  <a:fillRect/>
                </a:stretch>
              </p:blipFill>
              <p:spPr>
                <a:xfrm>
                  <a:off x="7535654" y="5770773"/>
                  <a:ext cx="36000" cy="36000"/>
                </a:xfrm>
                <a:prstGeom prst="rect">
                  <a:avLst/>
                </a:prstGeom>
              </p:spPr>
            </p:pic>
          </mc:Fallback>
        </mc:AlternateContent>
      </p:grpSp>
      <p:grpSp>
        <p:nvGrpSpPr>
          <p:cNvPr id="103" name="Group 102">
            <a:extLst>
              <a:ext uri="{FF2B5EF4-FFF2-40B4-BE49-F238E27FC236}">
                <a16:creationId xmlns:a16="http://schemas.microsoft.com/office/drawing/2014/main" id="{32C41580-125E-D97E-0B61-71165C4E0E5E}"/>
              </a:ext>
            </a:extLst>
          </p:cNvPr>
          <p:cNvGrpSpPr/>
          <p:nvPr/>
        </p:nvGrpSpPr>
        <p:grpSpPr>
          <a:xfrm rot="1680000">
            <a:off x="1149890" y="3205678"/>
            <a:ext cx="3075328" cy="1566004"/>
            <a:chOff x="1892912" y="2843372"/>
            <a:chExt cx="5689928" cy="2959352"/>
          </a:xfrm>
        </p:grpSpPr>
        <p:grpSp>
          <p:nvGrpSpPr>
            <p:cNvPr id="104" name="Group 103">
              <a:extLst>
                <a:ext uri="{FF2B5EF4-FFF2-40B4-BE49-F238E27FC236}">
                  <a16:creationId xmlns:a16="http://schemas.microsoft.com/office/drawing/2014/main" id="{C910EAAB-341B-24A5-154B-F32575DED586}"/>
                </a:ext>
              </a:extLst>
            </p:cNvPr>
            <p:cNvGrpSpPr/>
            <p:nvPr/>
          </p:nvGrpSpPr>
          <p:grpSpPr>
            <a:xfrm>
              <a:off x="1928268" y="2864429"/>
              <a:ext cx="737197" cy="1293120"/>
              <a:chOff x="3693387" y="2751280"/>
              <a:chExt cx="737197" cy="1293120"/>
            </a:xfrm>
          </p:grpSpPr>
          <p:grpSp>
            <p:nvGrpSpPr>
              <p:cNvPr id="189" name="Group 188">
                <a:extLst>
                  <a:ext uri="{FF2B5EF4-FFF2-40B4-BE49-F238E27FC236}">
                    <a16:creationId xmlns:a16="http://schemas.microsoft.com/office/drawing/2014/main" id="{CB53F83D-CCFF-930E-0F57-8B1CCF69B963}"/>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284">
                  <p14:nvContentPartPr>
                    <p14:cNvPr id="192" name="Ink 191">
                      <a:extLst>
                        <a:ext uri="{FF2B5EF4-FFF2-40B4-BE49-F238E27FC236}">
                          <a16:creationId xmlns:a16="http://schemas.microsoft.com/office/drawing/2014/main" id="{51FE7FBF-A065-4FB0-B3A4-E6695678BE28}"/>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193" name="Ink 192">
                      <a:extLst>
                        <a:ext uri="{FF2B5EF4-FFF2-40B4-BE49-F238E27FC236}">
                          <a16:creationId xmlns:a16="http://schemas.microsoft.com/office/drawing/2014/main" id="{3B2FBDA2-D8C3-004A-402D-5D26081F3DAC}"/>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286">
                  <p14:nvContentPartPr>
                    <p14:cNvPr id="194" name="Ink 193">
                      <a:extLst>
                        <a:ext uri="{FF2B5EF4-FFF2-40B4-BE49-F238E27FC236}">
                          <a16:creationId xmlns:a16="http://schemas.microsoft.com/office/drawing/2014/main" id="{636EF165-32C4-7156-56D1-9BEE93DD3DD1}"/>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87">
                  <p14:nvContentPartPr>
                    <p14:cNvPr id="195" name="Ink 194">
                      <a:extLst>
                        <a:ext uri="{FF2B5EF4-FFF2-40B4-BE49-F238E27FC236}">
                          <a16:creationId xmlns:a16="http://schemas.microsoft.com/office/drawing/2014/main" id="{3BE80ED4-B368-EB7A-54AE-972313B03567}"/>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288">
                  <p14:nvContentPartPr>
                    <p14:cNvPr id="196" name="Ink 195">
                      <a:extLst>
                        <a:ext uri="{FF2B5EF4-FFF2-40B4-BE49-F238E27FC236}">
                          <a16:creationId xmlns:a16="http://schemas.microsoft.com/office/drawing/2014/main" id="{3788A11A-B8FF-AAA7-2D6D-9B25730DB616}"/>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89">
                <p14:nvContentPartPr>
                  <p14:cNvPr id="190" name="Ink 189">
                    <a:extLst>
                      <a:ext uri="{FF2B5EF4-FFF2-40B4-BE49-F238E27FC236}">
                        <a16:creationId xmlns:a16="http://schemas.microsoft.com/office/drawing/2014/main" id="{D3DA4313-0A66-B6A4-266D-483D2941C48D}"/>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290">
                <p14:nvContentPartPr>
                  <p14:cNvPr id="191" name="Ink 190">
                    <a:extLst>
                      <a:ext uri="{FF2B5EF4-FFF2-40B4-BE49-F238E27FC236}">
                        <a16:creationId xmlns:a16="http://schemas.microsoft.com/office/drawing/2014/main" id="{F4F09AAB-BE2D-1EF5-9023-7B8A17EE1675}"/>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105" name="Group 104">
              <a:extLst>
                <a:ext uri="{FF2B5EF4-FFF2-40B4-BE49-F238E27FC236}">
                  <a16:creationId xmlns:a16="http://schemas.microsoft.com/office/drawing/2014/main" id="{A41E590A-D589-36AE-33DF-EBBD29B782A9}"/>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291">
                <p14:nvContentPartPr>
                  <p14:cNvPr id="183" name="Ink 182">
                    <a:extLst>
                      <a:ext uri="{FF2B5EF4-FFF2-40B4-BE49-F238E27FC236}">
                        <a16:creationId xmlns:a16="http://schemas.microsoft.com/office/drawing/2014/main" id="{85E0C469-7CB1-F4A2-18BD-1B1F78DCBE9E}"/>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184" name="Group 183">
                <a:extLst>
                  <a:ext uri="{FF2B5EF4-FFF2-40B4-BE49-F238E27FC236}">
                    <a16:creationId xmlns:a16="http://schemas.microsoft.com/office/drawing/2014/main" id="{DCA71F46-035A-D015-1220-CBD3E041E3CC}"/>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292">
                  <p14:nvContentPartPr>
                    <p14:cNvPr id="185" name="Ink 184">
                      <a:extLst>
                        <a:ext uri="{FF2B5EF4-FFF2-40B4-BE49-F238E27FC236}">
                          <a16:creationId xmlns:a16="http://schemas.microsoft.com/office/drawing/2014/main" id="{9FD32C26-3F94-F82C-A550-F92C66183D64}"/>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93">
                  <p14:nvContentPartPr>
                    <p14:cNvPr id="186" name="Ink 185">
                      <a:extLst>
                        <a:ext uri="{FF2B5EF4-FFF2-40B4-BE49-F238E27FC236}">
                          <a16:creationId xmlns:a16="http://schemas.microsoft.com/office/drawing/2014/main" id="{2B477B25-CFBA-D596-9213-DD7FBC9F7FE7}"/>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94">
                  <p14:nvContentPartPr>
                    <p14:cNvPr id="187" name="Ink 186">
                      <a:extLst>
                        <a:ext uri="{FF2B5EF4-FFF2-40B4-BE49-F238E27FC236}">
                          <a16:creationId xmlns:a16="http://schemas.microsoft.com/office/drawing/2014/main" id="{8204E2A3-FCFC-01D5-A9F0-FB61A9659ABA}"/>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188" name="Ink 187">
                      <a:extLst>
                        <a:ext uri="{FF2B5EF4-FFF2-40B4-BE49-F238E27FC236}">
                          <a16:creationId xmlns:a16="http://schemas.microsoft.com/office/drawing/2014/main" id="{BE3F9A9F-B313-FD59-39F7-FB35C388BADA}"/>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106" name="Group 105">
              <a:extLst>
                <a:ext uri="{FF2B5EF4-FFF2-40B4-BE49-F238E27FC236}">
                  <a16:creationId xmlns:a16="http://schemas.microsoft.com/office/drawing/2014/main" id="{46C3C421-5F39-F7D1-C1BA-A183D64D0898}"/>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296">
                <p14:nvContentPartPr>
                  <p14:cNvPr id="177" name="Ink 176">
                    <a:extLst>
                      <a:ext uri="{FF2B5EF4-FFF2-40B4-BE49-F238E27FC236}">
                        <a16:creationId xmlns:a16="http://schemas.microsoft.com/office/drawing/2014/main" id="{C01C0D16-C31D-C270-7C4D-08076D020D9E}"/>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178" name="Group 177">
                <a:extLst>
                  <a:ext uri="{FF2B5EF4-FFF2-40B4-BE49-F238E27FC236}">
                    <a16:creationId xmlns:a16="http://schemas.microsoft.com/office/drawing/2014/main" id="{71E47FB1-96D8-BE85-895B-C14026304FEE}"/>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297">
                  <p14:nvContentPartPr>
                    <p14:cNvPr id="179" name="Ink 178">
                      <a:extLst>
                        <a:ext uri="{FF2B5EF4-FFF2-40B4-BE49-F238E27FC236}">
                          <a16:creationId xmlns:a16="http://schemas.microsoft.com/office/drawing/2014/main" id="{D3BDDE0F-EC14-5BDE-21F4-BE118F55C760}"/>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98">
                  <p14:nvContentPartPr>
                    <p14:cNvPr id="180" name="Ink 179">
                      <a:extLst>
                        <a:ext uri="{FF2B5EF4-FFF2-40B4-BE49-F238E27FC236}">
                          <a16:creationId xmlns:a16="http://schemas.microsoft.com/office/drawing/2014/main" id="{BDB931BD-526D-DF7C-0D2F-D71DC6CDFC56}"/>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299">
                  <p14:nvContentPartPr>
                    <p14:cNvPr id="181" name="Ink 180">
                      <a:extLst>
                        <a:ext uri="{FF2B5EF4-FFF2-40B4-BE49-F238E27FC236}">
                          <a16:creationId xmlns:a16="http://schemas.microsoft.com/office/drawing/2014/main" id="{FA520ACC-9D88-2E43-88F5-74D2758D8387}"/>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00">
                  <p14:nvContentPartPr>
                    <p14:cNvPr id="182" name="Ink 181">
                      <a:extLst>
                        <a:ext uri="{FF2B5EF4-FFF2-40B4-BE49-F238E27FC236}">
                          <a16:creationId xmlns:a16="http://schemas.microsoft.com/office/drawing/2014/main" id="{57785436-5393-4CA3-7F85-8175CE1C4442}"/>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107" name="Group 106">
              <a:extLst>
                <a:ext uri="{FF2B5EF4-FFF2-40B4-BE49-F238E27FC236}">
                  <a16:creationId xmlns:a16="http://schemas.microsoft.com/office/drawing/2014/main" id="{2D2D5B9B-AB35-FC2D-3F5E-C194E8AFF5B3}"/>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301">
                <p14:nvContentPartPr>
                  <p14:cNvPr id="166" name="Ink 165">
                    <a:extLst>
                      <a:ext uri="{FF2B5EF4-FFF2-40B4-BE49-F238E27FC236}">
                        <a16:creationId xmlns:a16="http://schemas.microsoft.com/office/drawing/2014/main" id="{0F4DC832-7FC1-BCB6-64C6-BB3829B9D156}"/>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167" name="Group 166">
                <a:extLst>
                  <a:ext uri="{FF2B5EF4-FFF2-40B4-BE49-F238E27FC236}">
                    <a16:creationId xmlns:a16="http://schemas.microsoft.com/office/drawing/2014/main" id="{F8A9F5EB-EBA0-FFBA-5D70-9C09180CE39D}"/>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302">
                  <p14:nvContentPartPr>
                    <p14:cNvPr id="168" name="Ink 167">
                      <a:extLst>
                        <a:ext uri="{FF2B5EF4-FFF2-40B4-BE49-F238E27FC236}">
                          <a16:creationId xmlns:a16="http://schemas.microsoft.com/office/drawing/2014/main" id="{A612529D-75F4-FEC2-680C-59F073C8F01A}"/>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03">
                  <p14:nvContentPartPr>
                    <p14:cNvPr id="169" name="Ink 168">
                      <a:extLst>
                        <a:ext uri="{FF2B5EF4-FFF2-40B4-BE49-F238E27FC236}">
                          <a16:creationId xmlns:a16="http://schemas.microsoft.com/office/drawing/2014/main" id="{A8FBD233-7C35-11BC-7325-A7A3B2D00B8D}"/>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04">
                  <p14:nvContentPartPr>
                    <p14:cNvPr id="170" name="Ink 169">
                      <a:extLst>
                        <a:ext uri="{FF2B5EF4-FFF2-40B4-BE49-F238E27FC236}">
                          <a16:creationId xmlns:a16="http://schemas.microsoft.com/office/drawing/2014/main" id="{EFAB5E41-BFF4-2AD8-85B2-28F95C126099}"/>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05">
                  <p14:nvContentPartPr>
                    <p14:cNvPr id="171" name="Ink 170">
                      <a:extLst>
                        <a:ext uri="{FF2B5EF4-FFF2-40B4-BE49-F238E27FC236}">
                          <a16:creationId xmlns:a16="http://schemas.microsoft.com/office/drawing/2014/main" id="{CA4DD0A8-C793-E06A-822F-3BFA4C2E5007}"/>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06">
                  <p14:nvContentPartPr>
                    <p14:cNvPr id="172" name="Ink 171">
                      <a:extLst>
                        <a:ext uri="{FF2B5EF4-FFF2-40B4-BE49-F238E27FC236}">
                          <a16:creationId xmlns:a16="http://schemas.microsoft.com/office/drawing/2014/main" id="{9424CFAF-3DC5-C5ED-C317-AC9BFB5D34EF}"/>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307">
                  <p14:nvContentPartPr>
                    <p14:cNvPr id="173" name="Ink 172">
                      <a:extLst>
                        <a:ext uri="{FF2B5EF4-FFF2-40B4-BE49-F238E27FC236}">
                          <a16:creationId xmlns:a16="http://schemas.microsoft.com/office/drawing/2014/main" id="{A6121270-8BF2-AEBB-4E24-2E23CBE6AC8B}"/>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308">
                  <p14:nvContentPartPr>
                    <p14:cNvPr id="174" name="Ink 173">
                      <a:extLst>
                        <a:ext uri="{FF2B5EF4-FFF2-40B4-BE49-F238E27FC236}">
                          <a16:creationId xmlns:a16="http://schemas.microsoft.com/office/drawing/2014/main" id="{704EF1C8-AEBB-16AE-2B03-0A37EA3F38FB}"/>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309">
                  <p14:nvContentPartPr>
                    <p14:cNvPr id="175" name="Ink 174">
                      <a:extLst>
                        <a:ext uri="{FF2B5EF4-FFF2-40B4-BE49-F238E27FC236}">
                          <a16:creationId xmlns:a16="http://schemas.microsoft.com/office/drawing/2014/main" id="{81366DE6-CC15-4AAC-CC38-D1AE5C51AD9F}"/>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310">
                  <p14:nvContentPartPr>
                    <p14:cNvPr id="176" name="Ink 175">
                      <a:extLst>
                        <a:ext uri="{FF2B5EF4-FFF2-40B4-BE49-F238E27FC236}">
                          <a16:creationId xmlns:a16="http://schemas.microsoft.com/office/drawing/2014/main" id="{960DD468-8E87-49A3-0326-1048FDA4FD97}"/>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108" name="Group 107">
              <a:extLst>
                <a:ext uri="{FF2B5EF4-FFF2-40B4-BE49-F238E27FC236}">
                  <a16:creationId xmlns:a16="http://schemas.microsoft.com/office/drawing/2014/main" id="{94B13F49-157D-F3F6-8BDA-ECA885392673}"/>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311">
                <p14:nvContentPartPr>
                  <p14:cNvPr id="158" name="Ink 157">
                    <a:extLst>
                      <a:ext uri="{FF2B5EF4-FFF2-40B4-BE49-F238E27FC236}">
                        <a16:creationId xmlns:a16="http://schemas.microsoft.com/office/drawing/2014/main" id="{0122EEDC-0E05-321E-34F9-2D40A8C8265B}"/>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159" name="Group 158">
                <a:extLst>
                  <a:ext uri="{FF2B5EF4-FFF2-40B4-BE49-F238E27FC236}">
                    <a16:creationId xmlns:a16="http://schemas.microsoft.com/office/drawing/2014/main" id="{CDE0E5AD-7D02-A631-AC68-1252850ACB09}"/>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312">
                  <p14:nvContentPartPr>
                    <p14:cNvPr id="160" name="Ink 159">
                      <a:extLst>
                        <a:ext uri="{FF2B5EF4-FFF2-40B4-BE49-F238E27FC236}">
                          <a16:creationId xmlns:a16="http://schemas.microsoft.com/office/drawing/2014/main" id="{4AA0D232-C029-59C2-B4BB-C776B1A43434}"/>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161" name="Group 160">
                  <a:extLst>
                    <a:ext uri="{FF2B5EF4-FFF2-40B4-BE49-F238E27FC236}">
                      <a16:creationId xmlns:a16="http://schemas.microsoft.com/office/drawing/2014/main" id="{BA6FD7A2-9D81-F275-8247-D9E04CF6739C}"/>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313">
                    <p14:nvContentPartPr>
                      <p14:cNvPr id="162" name="Ink 161">
                        <a:extLst>
                          <a:ext uri="{FF2B5EF4-FFF2-40B4-BE49-F238E27FC236}">
                            <a16:creationId xmlns:a16="http://schemas.microsoft.com/office/drawing/2014/main" id="{4748F151-072B-6ED2-173C-78805990F2E0}"/>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14">
                    <p14:nvContentPartPr>
                      <p14:cNvPr id="163" name="Ink 162">
                        <a:extLst>
                          <a:ext uri="{FF2B5EF4-FFF2-40B4-BE49-F238E27FC236}">
                            <a16:creationId xmlns:a16="http://schemas.microsoft.com/office/drawing/2014/main" id="{9FF47EF8-580A-C1BB-8131-11F3487C4D30}"/>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15">
                    <p14:nvContentPartPr>
                      <p14:cNvPr id="164" name="Ink 163">
                        <a:extLst>
                          <a:ext uri="{FF2B5EF4-FFF2-40B4-BE49-F238E27FC236}">
                            <a16:creationId xmlns:a16="http://schemas.microsoft.com/office/drawing/2014/main" id="{0A3D3950-A491-0034-3CA2-3F0EB566B0DA}"/>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316">
                    <p14:nvContentPartPr>
                      <p14:cNvPr id="165" name="Ink 164">
                        <a:extLst>
                          <a:ext uri="{FF2B5EF4-FFF2-40B4-BE49-F238E27FC236}">
                            <a16:creationId xmlns:a16="http://schemas.microsoft.com/office/drawing/2014/main" id="{66B5C8FB-CF4F-06C6-A38B-9719BD014941}"/>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109" name="Group 108">
              <a:extLst>
                <a:ext uri="{FF2B5EF4-FFF2-40B4-BE49-F238E27FC236}">
                  <a16:creationId xmlns:a16="http://schemas.microsoft.com/office/drawing/2014/main" id="{33936F48-B66E-055C-CE2A-AF4BF6BB2DE9}"/>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317">
                <p14:nvContentPartPr>
                  <p14:cNvPr id="154" name="Ink 153">
                    <a:extLst>
                      <a:ext uri="{FF2B5EF4-FFF2-40B4-BE49-F238E27FC236}">
                        <a16:creationId xmlns:a16="http://schemas.microsoft.com/office/drawing/2014/main" id="{C9E0E154-8708-D4B9-1876-0F5A9D401673}"/>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18">
                <p14:nvContentPartPr>
                  <p14:cNvPr id="155" name="Ink 154">
                    <a:extLst>
                      <a:ext uri="{FF2B5EF4-FFF2-40B4-BE49-F238E27FC236}">
                        <a16:creationId xmlns:a16="http://schemas.microsoft.com/office/drawing/2014/main" id="{199EF959-6D72-6401-7ED2-CF7C458BB391}"/>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19">
                <p14:nvContentPartPr>
                  <p14:cNvPr id="156" name="Ink 155">
                    <a:extLst>
                      <a:ext uri="{FF2B5EF4-FFF2-40B4-BE49-F238E27FC236}">
                        <a16:creationId xmlns:a16="http://schemas.microsoft.com/office/drawing/2014/main" id="{321342BF-40FC-6584-F778-DC7AD0F1EA3D}"/>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320">
                <p14:nvContentPartPr>
                  <p14:cNvPr id="157" name="Ink 156">
                    <a:extLst>
                      <a:ext uri="{FF2B5EF4-FFF2-40B4-BE49-F238E27FC236}">
                        <a16:creationId xmlns:a16="http://schemas.microsoft.com/office/drawing/2014/main" id="{26413CC0-47CB-BACE-C291-2273644C6084}"/>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21">
              <p14:nvContentPartPr>
                <p14:cNvPr id="110" name="Ink 109">
                  <a:extLst>
                    <a:ext uri="{FF2B5EF4-FFF2-40B4-BE49-F238E27FC236}">
                      <a16:creationId xmlns:a16="http://schemas.microsoft.com/office/drawing/2014/main" id="{C73E998F-F323-DD97-70A7-79BA787F2411}"/>
                    </a:ext>
                  </a:extLst>
                </p14:cNvPr>
                <p14:cNvContentPartPr/>
                <p14:nvPr/>
              </p14:nvContentPartPr>
              <p14:xfrm>
                <a:off x="6095353" y="5307424"/>
                <a:ext cx="1487487" cy="495300"/>
              </p14:xfrm>
            </p:contentPart>
          </mc:Choice>
          <mc:Fallback xmlns="">
            <p:pic>
              <p:nvPicPr>
                <p:cNvPr id="110" name="Ink 109">
                  <a:extLst>
                    <a:ext uri="{FF2B5EF4-FFF2-40B4-BE49-F238E27FC236}">
                      <a16:creationId xmlns:a16="http://schemas.microsoft.com/office/drawing/2014/main" id="{C73E998F-F323-DD97-70A7-79BA787F2411}"/>
                    </a:ext>
                  </a:extLst>
                </p:cNvPr>
                <p:cNvPicPr/>
                <p:nvPr/>
              </p:nvPicPr>
              <p:blipFill>
                <a:blip r:embed="rId168"/>
                <a:stretch>
                  <a:fillRect/>
                </a:stretch>
              </p:blipFill>
              <p:spPr>
                <a:xfrm>
                  <a:off x="6078707" y="5290462"/>
                  <a:ext cx="1520113" cy="528546"/>
                </a:xfrm>
                <a:prstGeom prst="rect">
                  <a:avLst/>
                </a:prstGeom>
              </p:spPr>
            </p:pic>
          </mc:Fallback>
        </mc:AlternateContent>
        <p:grpSp>
          <p:nvGrpSpPr>
            <p:cNvPr id="111" name="Group 110">
              <a:extLst>
                <a:ext uri="{FF2B5EF4-FFF2-40B4-BE49-F238E27FC236}">
                  <a16:creationId xmlns:a16="http://schemas.microsoft.com/office/drawing/2014/main" id="{BC30D310-EF31-DC2F-13E7-3F5F4895FEC4}"/>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322">
                <p14:nvContentPartPr>
                  <p14:cNvPr id="148" name="Ink 147">
                    <a:extLst>
                      <a:ext uri="{FF2B5EF4-FFF2-40B4-BE49-F238E27FC236}">
                        <a16:creationId xmlns:a16="http://schemas.microsoft.com/office/drawing/2014/main" id="{BACADED5-018C-C9E7-C6BE-BC639323FA7F}"/>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149" name="Group 148">
                <a:extLst>
                  <a:ext uri="{FF2B5EF4-FFF2-40B4-BE49-F238E27FC236}">
                    <a16:creationId xmlns:a16="http://schemas.microsoft.com/office/drawing/2014/main" id="{4CC41DF1-419E-4185-FB70-8626F96E83E8}"/>
                  </a:ext>
                </a:extLst>
              </p:cNvPr>
              <p:cNvGrpSpPr/>
              <p:nvPr/>
            </p:nvGrpSpPr>
            <p:grpSpPr>
              <a:xfrm>
                <a:off x="6924615" y="4661562"/>
                <a:ext cx="291960" cy="46598"/>
                <a:chOff x="6935871" y="4732455"/>
                <a:chExt cx="291960" cy="46598"/>
              </a:xfrm>
            </p:grpSpPr>
            <p:grpSp>
              <p:nvGrpSpPr>
                <p:cNvPr id="150" name="Group 149">
                  <a:extLst>
                    <a:ext uri="{FF2B5EF4-FFF2-40B4-BE49-F238E27FC236}">
                      <a16:creationId xmlns:a16="http://schemas.microsoft.com/office/drawing/2014/main" id="{2BA9BFA5-E31B-4162-14E2-48FFD51BD694}"/>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323">
                    <p14:nvContentPartPr>
                      <p14:cNvPr id="152" name="Ink 151">
                        <a:extLst>
                          <a:ext uri="{FF2B5EF4-FFF2-40B4-BE49-F238E27FC236}">
                            <a16:creationId xmlns:a16="http://schemas.microsoft.com/office/drawing/2014/main" id="{310DA89D-EBB5-8F7F-890F-72E984E78838}"/>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324">
                    <p14:nvContentPartPr>
                      <p14:cNvPr id="153" name="Ink 152">
                        <a:extLst>
                          <a:ext uri="{FF2B5EF4-FFF2-40B4-BE49-F238E27FC236}">
                            <a16:creationId xmlns:a16="http://schemas.microsoft.com/office/drawing/2014/main" id="{ECB3DC40-1B97-BF0D-22A0-A6BD869D924B}"/>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25">
                  <p14:nvContentPartPr>
                    <p14:cNvPr id="151" name="Ink 150">
                      <a:extLst>
                        <a:ext uri="{FF2B5EF4-FFF2-40B4-BE49-F238E27FC236}">
                          <a16:creationId xmlns:a16="http://schemas.microsoft.com/office/drawing/2014/main" id="{EFCCC3B8-E440-E912-274C-1292E907CADD}"/>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112" name="Group 111">
              <a:extLst>
                <a:ext uri="{FF2B5EF4-FFF2-40B4-BE49-F238E27FC236}">
                  <a16:creationId xmlns:a16="http://schemas.microsoft.com/office/drawing/2014/main" id="{7A5C441F-83B5-DA71-4005-B91CEBC08F15}"/>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326">
                <p14:nvContentPartPr>
                  <p14:cNvPr id="143" name="Ink 142">
                    <a:extLst>
                      <a:ext uri="{FF2B5EF4-FFF2-40B4-BE49-F238E27FC236}">
                        <a16:creationId xmlns:a16="http://schemas.microsoft.com/office/drawing/2014/main" id="{623AC138-A6B3-659F-7499-3CA4041B9630}"/>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27">
                <p14:nvContentPartPr>
                  <p14:cNvPr id="144" name="Ink 143">
                    <a:extLst>
                      <a:ext uri="{FF2B5EF4-FFF2-40B4-BE49-F238E27FC236}">
                        <a16:creationId xmlns:a16="http://schemas.microsoft.com/office/drawing/2014/main" id="{F21E666F-FDD0-E7B7-2B42-E16195EEBEFC}"/>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28">
                <p14:nvContentPartPr>
                  <p14:cNvPr id="145" name="Ink 144">
                    <a:extLst>
                      <a:ext uri="{FF2B5EF4-FFF2-40B4-BE49-F238E27FC236}">
                        <a16:creationId xmlns:a16="http://schemas.microsoft.com/office/drawing/2014/main" id="{B056E784-1579-62B5-123F-A1199D7CC2B4}"/>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329">
                <p14:nvContentPartPr>
                  <p14:cNvPr id="146" name="Ink 145">
                    <a:extLst>
                      <a:ext uri="{FF2B5EF4-FFF2-40B4-BE49-F238E27FC236}">
                        <a16:creationId xmlns:a16="http://schemas.microsoft.com/office/drawing/2014/main" id="{C092B3D7-DC94-CAA4-4487-C99D69C6BF0D}"/>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330">
                <p14:nvContentPartPr>
                  <p14:cNvPr id="147" name="Ink 146">
                    <a:extLst>
                      <a:ext uri="{FF2B5EF4-FFF2-40B4-BE49-F238E27FC236}">
                        <a16:creationId xmlns:a16="http://schemas.microsoft.com/office/drawing/2014/main" id="{8A1E1ED9-964A-606F-BCC0-DCBBFDB5F846}"/>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113" name="Group 112">
              <a:extLst>
                <a:ext uri="{FF2B5EF4-FFF2-40B4-BE49-F238E27FC236}">
                  <a16:creationId xmlns:a16="http://schemas.microsoft.com/office/drawing/2014/main" id="{F22F07DB-FC77-204E-C5CE-A0B04C583C9A}"/>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331">
                <p14:nvContentPartPr>
                  <p14:cNvPr id="140" name="Ink 139">
                    <a:extLst>
                      <a:ext uri="{FF2B5EF4-FFF2-40B4-BE49-F238E27FC236}">
                        <a16:creationId xmlns:a16="http://schemas.microsoft.com/office/drawing/2014/main" id="{93041AC1-AA05-0D9B-4474-884213926943}"/>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32">
                <p14:nvContentPartPr>
                  <p14:cNvPr id="141" name="Ink 140">
                    <a:extLst>
                      <a:ext uri="{FF2B5EF4-FFF2-40B4-BE49-F238E27FC236}">
                        <a16:creationId xmlns:a16="http://schemas.microsoft.com/office/drawing/2014/main" id="{D0B9CBA0-5F8B-8526-6E7F-9BD7D1611443}"/>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333">
                <p14:nvContentPartPr>
                  <p14:cNvPr id="142" name="Ink 141">
                    <a:extLst>
                      <a:ext uri="{FF2B5EF4-FFF2-40B4-BE49-F238E27FC236}">
                        <a16:creationId xmlns:a16="http://schemas.microsoft.com/office/drawing/2014/main" id="{08D8B8E1-545B-9A22-9533-12C5573CC41B}"/>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114" name="Group 113">
              <a:extLst>
                <a:ext uri="{FF2B5EF4-FFF2-40B4-BE49-F238E27FC236}">
                  <a16:creationId xmlns:a16="http://schemas.microsoft.com/office/drawing/2014/main" id="{3BC56D8D-CA5D-C979-0500-480805E5AE5E}"/>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334">
                <p14:nvContentPartPr>
                  <p14:cNvPr id="121" name="Ink 120">
                    <a:extLst>
                      <a:ext uri="{FF2B5EF4-FFF2-40B4-BE49-F238E27FC236}">
                        <a16:creationId xmlns:a16="http://schemas.microsoft.com/office/drawing/2014/main" id="{4037C8E2-2D58-E724-91E9-74CE9D4C2B23}"/>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35">
                <p14:nvContentPartPr>
                  <p14:cNvPr id="122" name="Ink 121">
                    <a:extLst>
                      <a:ext uri="{FF2B5EF4-FFF2-40B4-BE49-F238E27FC236}">
                        <a16:creationId xmlns:a16="http://schemas.microsoft.com/office/drawing/2014/main" id="{F50721C5-43A2-B4F2-01B6-9BBC362BB046}"/>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36">
                <p14:nvContentPartPr>
                  <p14:cNvPr id="123" name="Ink 122">
                    <a:extLst>
                      <a:ext uri="{FF2B5EF4-FFF2-40B4-BE49-F238E27FC236}">
                        <a16:creationId xmlns:a16="http://schemas.microsoft.com/office/drawing/2014/main" id="{21FF1F8E-DE7E-4D93-7018-8D3F2D1575F1}"/>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337">
                <p14:nvContentPartPr>
                  <p14:cNvPr id="124" name="Ink 123">
                    <a:extLst>
                      <a:ext uri="{FF2B5EF4-FFF2-40B4-BE49-F238E27FC236}">
                        <a16:creationId xmlns:a16="http://schemas.microsoft.com/office/drawing/2014/main" id="{57DC97BA-6D2C-243C-B8E3-85A7FF317DBD}"/>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125" name="Group 124">
                <a:extLst>
                  <a:ext uri="{FF2B5EF4-FFF2-40B4-BE49-F238E27FC236}">
                    <a16:creationId xmlns:a16="http://schemas.microsoft.com/office/drawing/2014/main" id="{B89D8B18-F878-24AE-7B09-9AF8706DFCA3}"/>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338">
                  <p14:nvContentPartPr>
                    <p14:cNvPr id="137" name="Ink 136">
                      <a:extLst>
                        <a:ext uri="{FF2B5EF4-FFF2-40B4-BE49-F238E27FC236}">
                          <a16:creationId xmlns:a16="http://schemas.microsoft.com/office/drawing/2014/main" id="{5B03A221-0ECB-A9B7-9D5D-B6FA261AB5D9}"/>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339">
                  <p14:nvContentPartPr>
                    <p14:cNvPr id="138" name="Ink 137">
                      <a:extLst>
                        <a:ext uri="{FF2B5EF4-FFF2-40B4-BE49-F238E27FC236}">
                          <a16:creationId xmlns:a16="http://schemas.microsoft.com/office/drawing/2014/main" id="{CBC60CC1-0A8A-6614-CCDD-FF48DBE74FDD}"/>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40">
                  <p14:nvContentPartPr>
                    <p14:cNvPr id="139" name="Ink 138">
                      <a:extLst>
                        <a:ext uri="{FF2B5EF4-FFF2-40B4-BE49-F238E27FC236}">
                          <a16:creationId xmlns:a16="http://schemas.microsoft.com/office/drawing/2014/main" id="{9B5AF165-F302-608D-8E48-7EF8D2FE9D8E}"/>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41">
                <p14:nvContentPartPr>
                  <p14:cNvPr id="126" name="Ink 125">
                    <a:extLst>
                      <a:ext uri="{FF2B5EF4-FFF2-40B4-BE49-F238E27FC236}">
                        <a16:creationId xmlns:a16="http://schemas.microsoft.com/office/drawing/2014/main" id="{4079A776-094E-39A0-31C3-8873D526D69E}"/>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342">
                <p14:nvContentPartPr>
                  <p14:cNvPr id="127" name="Ink 126">
                    <a:extLst>
                      <a:ext uri="{FF2B5EF4-FFF2-40B4-BE49-F238E27FC236}">
                        <a16:creationId xmlns:a16="http://schemas.microsoft.com/office/drawing/2014/main" id="{0C52629E-3D39-1DD7-DEBB-8794AA4B2B05}"/>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343">
                <p14:nvContentPartPr>
                  <p14:cNvPr id="128" name="Ink 127">
                    <a:extLst>
                      <a:ext uri="{FF2B5EF4-FFF2-40B4-BE49-F238E27FC236}">
                        <a16:creationId xmlns:a16="http://schemas.microsoft.com/office/drawing/2014/main" id="{09FFF5AA-B756-B10F-779F-BE9FE2286B7E}"/>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344">
                <p14:nvContentPartPr>
                  <p14:cNvPr id="129" name="Ink 128">
                    <a:extLst>
                      <a:ext uri="{FF2B5EF4-FFF2-40B4-BE49-F238E27FC236}">
                        <a16:creationId xmlns:a16="http://schemas.microsoft.com/office/drawing/2014/main" id="{FD1BBCAC-4062-3538-69CB-ECC418C2682D}"/>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345">
                <p14:nvContentPartPr>
                  <p14:cNvPr id="130" name="Ink 129">
                    <a:extLst>
                      <a:ext uri="{FF2B5EF4-FFF2-40B4-BE49-F238E27FC236}">
                        <a16:creationId xmlns:a16="http://schemas.microsoft.com/office/drawing/2014/main" id="{D9F607AB-5366-FE6A-EE91-39C40BE72422}"/>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131" name="Group 130">
                <a:extLst>
                  <a:ext uri="{FF2B5EF4-FFF2-40B4-BE49-F238E27FC236}">
                    <a16:creationId xmlns:a16="http://schemas.microsoft.com/office/drawing/2014/main" id="{11936737-6FF7-48DA-46DE-1ACBD312E345}"/>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346">
                  <p14:nvContentPartPr>
                    <p14:cNvPr id="135" name="Ink 134">
                      <a:extLst>
                        <a:ext uri="{FF2B5EF4-FFF2-40B4-BE49-F238E27FC236}">
                          <a16:creationId xmlns:a16="http://schemas.microsoft.com/office/drawing/2014/main" id="{57063F0D-E3E4-3DC6-4E58-FF41D2D0C0FC}"/>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347">
                  <p14:nvContentPartPr>
                    <p14:cNvPr id="136" name="Ink 135">
                      <a:extLst>
                        <a:ext uri="{FF2B5EF4-FFF2-40B4-BE49-F238E27FC236}">
                          <a16:creationId xmlns:a16="http://schemas.microsoft.com/office/drawing/2014/main" id="{9268B0D9-0FFC-D0CE-9EED-B663CC33AD9A}"/>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132" name="Group 131">
                <a:extLst>
                  <a:ext uri="{FF2B5EF4-FFF2-40B4-BE49-F238E27FC236}">
                    <a16:creationId xmlns:a16="http://schemas.microsoft.com/office/drawing/2014/main" id="{3CBA98B6-3299-A598-F9BA-E7B4E3159F7A}"/>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348">
                  <p14:nvContentPartPr>
                    <p14:cNvPr id="133" name="Ink 132">
                      <a:extLst>
                        <a:ext uri="{FF2B5EF4-FFF2-40B4-BE49-F238E27FC236}">
                          <a16:creationId xmlns:a16="http://schemas.microsoft.com/office/drawing/2014/main" id="{12548487-604E-1625-C0C3-3356FF2DB4F1}"/>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349">
                  <p14:nvContentPartPr>
                    <p14:cNvPr id="134" name="Ink 133">
                      <a:extLst>
                        <a:ext uri="{FF2B5EF4-FFF2-40B4-BE49-F238E27FC236}">
                          <a16:creationId xmlns:a16="http://schemas.microsoft.com/office/drawing/2014/main" id="{603D25B3-0AE3-DBA4-B7BF-3DEA52661C98}"/>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350">
              <p14:nvContentPartPr>
                <p14:cNvPr id="115" name="Ink 114">
                  <a:extLst>
                    <a:ext uri="{FF2B5EF4-FFF2-40B4-BE49-F238E27FC236}">
                      <a16:creationId xmlns:a16="http://schemas.microsoft.com/office/drawing/2014/main" id="{DB214CF1-AF7E-C7C0-EA79-9BBF218A4A7E}"/>
                    </a:ext>
                  </a:extLst>
                </p14:cNvPr>
                <p14:cNvContentPartPr/>
                <p14:nvPr/>
              </p14:nvContentPartPr>
              <p14:xfrm>
                <a:off x="4658986" y="3054768"/>
                <a:ext cx="1417637" cy="2730500"/>
              </p14:xfrm>
            </p:contentPart>
          </mc:Choice>
          <mc:Fallback xmlns="">
            <p:pic>
              <p:nvPicPr>
                <p:cNvPr id="115" name="Ink 114">
                  <a:extLst>
                    <a:ext uri="{FF2B5EF4-FFF2-40B4-BE49-F238E27FC236}">
                      <a16:creationId xmlns:a16="http://schemas.microsoft.com/office/drawing/2014/main" id="{DB214CF1-AF7E-C7C0-EA79-9BBF218A4A7E}"/>
                    </a:ext>
                  </a:extLst>
                </p:cNvPr>
                <p:cNvPicPr/>
                <p:nvPr/>
              </p:nvPicPr>
              <p:blipFill>
                <a:blip r:embed="rId201"/>
                <a:stretch>
                  <a:fillRect/>
                </a:stretch>
              </p:blipFill>
              <p:spPr>
                <a:xfrm>
                  <a:off x="4642339" y="3037766"/>
                  <a:ext cx="1450265"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351">
              <p14:nvContentPartPr>
                <p14:cNvPr id="116" name="Ink 115">
                  <a:extLst>
                    <a:ext uri="{FF2B5EF4-FFF2-40B4-BE49-F238E27FC236}">
                      <a16:creationId xmlns:a16="http://schemas.microsoft.com/office/drawing/2014/main" id="{2D685727-849E-6345-8C2C-C51672D3650A}"/>
                    </a:ext>
                  </a:extLst>
                </p14:cNvPr>
                <p14:cNvContentPartPr/>
                <p14:nvPr/>
              </p14:nvContentPartPr>
              <p14:xfrm>
                <a:off x="3219790" y="4562887"/>
                <a:ext cx="1441450" cy="1239837"/>
              </p14:xfrm>
            </p:contentPart>
          </mc:Choice>
          <mc:Fallback xmlns="">
            <p:pic>
              <p:nvPicPr>
                <p:cNvPr id="116" name="Ink 115">
                  <a:extLst>
                    <a:ext uri="{FF2B5EF4-FFF2-40B4-BE49-F238E27FC236}">
                      <a16:creationId xmlns:a16="http://schemas.microsoft.com/office/drawing/2014/main" id="{2D685727-849E-6345-8C2C-C51672D3650A}"/>
                    </a:ext>
                  </a:extLst>
                </p:cNvPr>
                <p:cNvPicPr/>
                <p:nvPr/>
              </p:nvPicPr>
              <p:blipFill>
                <a:blip r:embed="rId203"/>
                <a:stretch>
                  <a:fillRect/>
                </a:stretch>
              </p:blipFill>
              <p:spPr>
                <a:xfrm>
                  <a:off x="3203145" y="4546564"/>
                  <a:ext cx="1474074"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352">
              <p14:nvContentPartPr>
                <p14:cNvPr id="117" name="Ink 116">
                  <a:extLst>
                    <a:ext uri="{FF2B5EF4-FFF2-40B4-BE49-F238E27FC236}">
                      <a16:creationId xmlns:a16="http://schemas.microsoft.com/office/drawing/2014/main" id="{06C993A1-6B20-A76D-984F-FB201A0BF7B0}"/>
                    </a:ext>
                  </a:extLst>
                </p14:cNvPr>
                <p14:cNvContentPartPr/>
                <p14:nvPr/>
              </p14:nvContentPartPr>
              <p14:xfrm>
                <a:off x="1892912" y="2864765"/>
                <a:ext cx="1314450" cy="2916237"/>
              </p14:xfrm>
            </p:contentPart>
          </mc:Choice>
          <mc:Fallback xmlns="">
            <p:pic>
              <p:nvPicPr>
                <p:cNvPr id="117" name="Ink 116">
                  <a:extLst>
                    <a:ext uri="{FF2B5EF4-FFF2-40B4-BE49-F238E27FC236}">
                      <a16:creationId xmlns:a16="http://schemas.microsoft.com/office/drawing/2014/main" id="{06C993A1-6B20-A76D-984F-FB201A0BF7B0}"/>
                    </a:ext>
                  </a:extLst>
                </p:cNvPr>
                <p:cNvPicPr/>
                <p:nvPr/>
              </p:nvPicPr>
              <p:blipFill>
                <a:blip r:embed="rId205"/>
                <a:stretch>
                  <a:fillRect/>
                </a:stretch>
              </p:blipFill>
              <p:spPr>
                <a:xfrm>
                  <a:off x="1876273" y="2847763"/>
                  <a:ext cx="1347062"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353">
              <p14:nvContentPartPr>
                <p14:cNvPr id="118" name="Ink 117">
                  <a:extLst>
                    <a:ext uri="{FF2B5EF4-FFF2-40B4-BE49-F238E27FC236}">
                      <a16:creationId xmlns:a16="http://schemas.microsoft.com/office/drawing/2014/main" id="{B9FE4526-1168-CC65-6DD5-50F1C432DED3}"/>
                    </a:ext>
                  </a:extLst>
                </p14:cNvPr>
                <p14:cNvContentPartPr/>
                <p14:nvPr/>
              </p14:nvContentPartPr>
              <p14:xfrm>
                <a:off x="1907400" y="2843372"/>
                <a:ext cx="360" cy="2953800"/>
              </p14:xfrm>
            </p:contentPart>
          </mc:Choice>
          <mc:Fallback xmlns="">
            <p:pic>
              <p:nvPicPr>
                <p:cNvPr id="118" name="Ink 117">
                  <a:extLst>
                    <a:ext uri="{FF2B5EF4-FFF2-40B4-BE49-F238E27FC236}">
                      <a16:creationId xmlns:a16="http://schemas.microsoft.com/office/drawing/2014/main" id="{B9FE4526-1168-CC65-6DD5-50F1C432DED3}"/>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354">
              <p14:nvContentPartPr>
                <p14:cNvPr id="119" name="Ink 118">
                  <a:extLst>
                    <a:ext uri="{FF2B5EF4-FFF2-40B4-BE49-F238E27FC236}">
                      <a16:creationId xmlns:a16="http://schemas.microsoft.com/office/drawing/2014/main" id="{8569472A-4F4E-E7F4-9998-827D64EF2AB3}"/>
                    </a:ext>
                  </a:extLst>
                </p14:cNvPr>
                <p14:cNvContentPartPr/>
                <p14:nvPr/>
              </p14:nvContentPartPr>
              <p14:xfrm>
                <a:off x="1930814" y="5788773"/>
                <a:ext cx="5598000" cy="360"/>
              </p14:xfrm>
            </p:contentPart>
          </mc:Choice>
          <mc:Fallback xmlns="">
            <p:pic>
              <p:nvPicPr>
                <p:cNvPr id="119" name="Ink 118">
                  <a:extLst>
                    <a:ext uri="{FF2B5EF4-FFF2-40B4-BE49-F238E27FC236}">
                      <a16:creationId xmlns:a16="http://schemas.microsoft.com/office/drawing/2014/main" id="{8569472A-4F4E-E7F4-9998-827D64EF2AB3}"/>
                    </a:ext>
                  </a:extLst>
                </p:cNvPr>
                <p:cNvPicPr/>
                <p:nvPr/>
              </p:nvPicPr>
              <p:blipFill>
                <a:blip r:embed="rId209"/>
                <a:stretch>
                  <a:fillRect/>
                </a:stretch>
              </p:blipFill>
              <p:spPr>
                <a:xfrm>
                  <a:off x="1897512" y="5770773"/>
                  <a:ext cx="5663937"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55">
              <p14:nvContentPartPr>
                <p14:cNvPr id="120" name="Ink 119">
                  <a:extLst>
                    <a:ext uri="{FF2B5EF4-FFF2-40B4-BE49-F238E27FC236}">
                      <a16:creationId xmlns:a16="http://schemas.microsoft.com/office/drawing/2014/main" id="{DFD91D70-2AF4-687B-0D17-2D8A6F16624E}"/>
                    </a:ext>
                  </a:extLst>
                </p14:cNvPr>
                <p14:cNvContentPartPr/>
                <p14:nvPr/>
              </p14:nvContentPartPr>
              <p14:xfrm>
                <a:off x="7553654" y="5788773"/>
                <a:ext cx="360" cy="360"/>
              </p14:xfrm>
            </p:contentPart>
          </mc:Choice>
          <mc:Fallback xmlns="">
            <p:pic>
              <p:nvPicPr>
                <p:cNvPr id="120" name="Ink 119">
                  <a:extLst>
                    <a:ext uri="{FF2B5EF4-FFF2-40B4-BE49-F238E27FC236}">
                      <a16:creationId xmlns:a16="http://schemas.microsoft.com/office/drawing/2014/main" id="{DFD91D70-2AF4-687B-0D17-2D8A6F16624E}"/>
                    </a:ext>
                  </a:extLst>
                </p:cNvPr>
                <p:cNvPicPr/>
                <p:nvPr/>
              </p:nvPicPr>
              <p:blipFill>
                <a:blip r:embed="rId211"/>
                <a:stretch>
                  <a:fillRect/>
                </a:stretch>
              </p:blipFill>
              <p:spPr>
                <a:xfrm>
                  <a:off x="7535654" y="5770773"/>
                  <a:ext cx="36000" cy="36000"/>
                </a:xfrm>
                <a:prstGeom prst="rect">
                  <a:avLst/>
                </a:prstGeom>
              </p:spPr>
            </p:pic>
          </mc:Fallback>
        </mc:AlternateContent>
      </p:grpSp>
      <p:grpSp>
        <p:nvGrpSpPr>
          <p:cNvPr id="291" name="Group 290">
            <a:extLst>
              <a:ext uri="{FF2B5EF4-FFF2-40B4-BE49-F238E27FC236}">
                <a16:creationId xmlns:a16="http://schemas.microsoft.com/office/drawing/2014/main" id="{135F44FC-82D8-90F3-61D5-B7C5FFAB99B0}"/>
              </a:ext>
            </a:extLst>
          </p:cNvPr>
          <p:cNvGrpSpPr/>
          <p:nvPr/>
        </p:nvGrpSpPr>
        <p:grpSpPr>
          <a:xfrm rot="2700000">
            <a:off x="1063253" y="3859293"/>
            <a:ext cx="3422914" cy="1566004"/>
            <a:chOff x="1892912" y="2843372"/>
            <a:chExt cx="5689928" cy="2959352"/>
          </a:xfrm>
        </p:grpSpPr>
        <p:grpSp>
          <p:nvGrpSpPr>
            <p:cNvPr id="292" name="Group 291">
              <a:extLst>
                <a:ext uri="{FF2B5EF4-FFF2-40B4-BE49-F238E27FC236}">
                  <a16:creationId xmlns:a16="http://schemas.microsoft.com/office/drawing/2014/main" id="{968AA7C0-F2EE-34A1-FE9C-58A5429459CC}"/>
                </a:ext>
              </a:extLst>
            </p:cNvPr>
            <p:cNvGrpSpPr/>
            <p:nvPr/>
          </p:nvGrpSpPr>
          <p:grpSpPr>
            <a:xfrm>
              <a:off x="1928268" y="2864429"/>
              <a:ext cx="737197" cy="1293120"/>
              <a:chOff x="3693387" y="2751280"/>
              <a:chExt cx="737197" cy="1293120"/>
            </a:xfrm>
          </p:grpSpPr>
          <p:grpSp>
            <p:nvGrpSpPr>
              <p:cNvPr id="377" name="Group 376">
                <a:extLst>
                  <a:ext uri="{FF2B5EF4-FFF2-40B4-BE49-F238E27FC236}">
                    <a16:creationId xmlns:a16="http://schemas.microsoft.com/office/drawing/2014/main" id="{0549D061-DE0F-AFE5-35B4-3BF798B0E2CB}"/>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356">
                  <p14:nvContentPartPr>
                    <p14:cNvPr id="380" name="Ink 379">
                      <a:extLst>
                        <a:ext uri="{FF2B5EF4-FFF2-40B4-BE49-F238E27FC236}">
                          <a16:creationId xmlns:a16="http://schemas.microsoft.com/office/drawing/2014/main" id="{7D04BF3C-E4EE-DC96-760A-865101FF156E}"/>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357">
                  <p14:nvContentPartPr>
                    <p14:cNvPr id="381" name="Ink 380">
                      <a:extLst>
                        <a:ext uri="{FF2B5EF4-FFF2-40B4-BE49-F238E27FC236}">
                          <a16:creationId xmlns:a16="http://schemas.microsoft.com/office/drawing/2014/main" id="{3571F76C-412F-BBF5-E36D-F6D94AC5F61F}"/>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358">
                  <p14:nvContentPartPr>
                    <p14:cNvPr id="382" name="Ink 381">
                      <a:extLst>
                        <a:ext uri="{FF2B5EF4-FFF2-40B4-BE49-F238E27FC236}">
                          <a16:creationId xmlns:a16="http://schemas.microsoft.com/office/drawing/2014/main" id="{0A466AD1-6BB4-3924-E695-17B470B70952}"/>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59">
                  <p14:nvContentPartPr>
                    <p14:cNvPr id="383" name="Ink 382">
                      <a:extLst>
                        <a:ext uri="{FF2B5EF4-FFF2-40B4-BE49-F238E27FC236}">
                          <a16:creationId xmlns:a16="http://schemas.microsoft.com/office/drawing/2014/main" id="{A30894DE-2840-5ABE-417E-FF9409888975}"/>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360">
                  <p14:nvContentPartPr>
                    <p14:cNvPr id="384" name="Ink 383">
                      <a:extLst>
                        <a:ext uri="{FF2B5EF4-FFF2-40B4-BE49-F238E27FC236}">
                          <a16:creationId xmlns:a16="http://schemas.microsoft.com/office/drawing/2014/main" id="{2C36A0F5-20E2-9ED5-8A0F-65D3DC52056C}"/>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61">
                <p14:nvContentPartPr>
                  <p14:cNvPr id="378" name="Ink 377">
                    <a:extLst>
                      <a:ext uri="{FF2B5EF4-FFF2-40B4-BE49-F238E27FC236}">
                        <a16:creationId xmlns:a16="http://schemas.microsoft.com/office/drawing/2014/main" id="{04459E77-D24E-6ECA-B436-99431809BFA1}"/>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362">
                <p14:nvContentPartPr>
                  <p14:cNvPr id="379" name="Ink 378">
                    <a:extLst>
                      <a:ext uri="{FF2B5EF4-FFF2-40B4-BE49-F238E27FC236}">
                        <a16:creationId xmlns:a16="http://schemas.microsoft.com/office/drawing/2014/main" id="{BDBE9316-AB90-0FEB-8B45-10B10443CB20}"/>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293" name="Group 292">
              <a:extLst>
                <a:ext uri="{FF2B5EF4-FFF2-40B4-BE49-F238E27FC236}">
                  <a16:creationId xmlns:a16="http://schemas.microsoft.com/office/drawing/2014/main" id="{A62D6303-60EF-F81C-970D-5F54FB6E0DAC}"/>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363">
                <p14:nvContentPartPr>
                  <p14:cNvPr id="371" name="Ink 370">
                    <a:extLst>
                      <a:ext uri="{FF2B5EF4-FFF2-40B4-BE49-F238E27FC236}">
                        <a16:creationId xmlns:a16="http://schemas.microsoft.com/office/drawing/2014/main" id="{6E3EB8CB-D1EC-166F-18D7-FD4CF83E1302}"/>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372" name="Group 371">
                <a:extLst>
                  <a:ext uri="{FF2B5EF4-FFF2-40B4-BE49-F238E27FC236}">
                    <a16:creationId xmlns:a16="http://schemas.microsoft.com/office/drawing/2014/main" id="{CFEE28A7-B5FC-D36E-34F3-C0D07A46B67D}"/>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364">
                  <p14:nvContentPartPr>
                    <p14:cNvPr id="373" name="Ink 372">
                      <a:extLst>
                        <a:ext uri="{FF2B5EF4-FFF2-40B4-BE49-F238E27FC236}">
                          <a16:creationId xmlns:a16="http://schemas.microsoft.com/office/drawing/2014/main" id="{F454CF5A-AC08-A90B-E19D-B613D9F2DA9A}"/>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65">
                  <p14:nvContentPartPr>
                    <p14:cNvPr id="374" name="Ink 373">
                      <a:extLst>
                        <a:ext uri="{FF2B5EF4-FFF2-40B4-BE49-F238E27FC236}">
                          <a16:creationId xmlns:a16="http://schemas.microsoft.com/office/drawing/2014/main" id="{39F478F7-D1EA-02F6-AA9E-1F78826737B7}"/>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66">
                  <p14:nvContentPartPr>
                    <p14:cNvPr id="375" name="Ink 374">
                      <a:extLst>
                        <a:ext uri="{FF2B5EF4-FFF2-40B4-BE49-F238E27FC236}">
                          <a16:creationId xmlns:a16="http://schemas.microsoft.com/office/drawing/2014/main" id="{97720F35-5B2B-989E-E4E7-0AD560EE55C0}"/>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367">
                  <p14:nvContentPartPr>
                    <p14:cNvPr id="376" name="Ink 375">
                      <a:extLst>
                        <a:ext uri="{FF2B5EF4-FFF2-40B4-BE49-F238E27FC236}">
                          <a16:creationId xmlns:a16="http://schemas.microsoft.com/office/drawing/2014/main" id="{351D870B-8CA7-8CA7-198A-09BC64E9DAAA}"/>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294" name="Group 293">
              <a:extLst>
                <a:ext uri="{FF2B5EF4-FFF2-40B4-BE49-F238E27FC236}">
                  <a16:creationId xmlns:a16="http://schemas.microsoft.com/office/drawing/2014/main" id="{990A590B-603F-25DC-2EF3-E73486D5E8AB}"/>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368">
                <p14:nvContentPartPr>
                  <p14:cNvPr id="365" name="Ink 364">
                    <a:extLst>
                      <a:ext uri="{FF2B5EF4-FFF2-40B4-BE49-F238E27FC236}">
                        <a16:creationId xmlns:a16="http://schemas.microsoft.com/office/drawing/2014/main" id="{5AE29EE1-F062-33EF-063D-C3B3EFB2DBE0}"/>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366" name="Group 365">
                <a:extLst>
                  <a:ext uri="{FF2B5EF4-FFF2-40B4-BE49-F238E27FC236}">
                    <a16:creationId xmlns:a16="http://schemas.microsoft.com/office/drawing/2014/main" id="{A38F729D-2CFD-03ED-9712-BC7331FE2713}"/>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369">
                  <p14:nvContentPartPr>
                    <p14:cNvPr id="367" name="Ink 366">
                      <a:extLst>
                        <a:ext uri="{FF2B5EF4-FFF2-40B4-BE49-F238E27FC236}">
                          <a16:creationId xmlns:a16="http://schemas.microsoft.com/office/drawing/2014/main" id="{694F32B0-0316-E359-0CEE-155F25E986DE}"/>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70">
                  <p14:nvContentPartPr>
                    <p14:cNvPr id="368" name="Ink 367">
                      <a:extLst>
                        <a:ext uri="{FF2B5EF4-FFF2-40B4-BE49-F238E27FC236}">
                          <a16:creationId xmlns:a16="http://schemas.microsoft.com/office/drawing/2014/main" id="{F21A7321-DB89-45D2-BA6B-1C4E4AA288BD}"/>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371">
                  <p14:nvContentPartPr>
                    <p14:cNvPr id="369" name="Ink 368">
                      <a:extLst>
                        <a:ext uri="{FF2B5EF4-FFF2-40B4-BE49-F238E27FC236}">
                          <a16:creationId xmlns:a16="http://schemas.microsoft.com/office/drawing/2014/main" id="{5FDCE9DC-16E8-D91C-687A-1919968F0960}"/>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72">
                  <p14:nvContentPartPr>
                    <p14:cNvPr id="370" name="Ink 369">
                      <a:extLst>
                        <a:ext uri="{FF2B5EF4-FFF2-40B4-BE49-F238E27FC236}">
                          <a16:creationId xmlns:a16="http://schemas.microsoft.com/office/drawing/2014/main" id="{77DAF015-9808-B83A-B2D0-2C2DFC9154EC}"/>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295" name="Group 294">
              <a:extLst>
                <a:ext uri="{FF2B5EF4-FFF2-40B4-BE49-F238E27FC236}">
                  <a16:creationId xmlns:a16="http://schemas.microsoft.com/office/drawing/2014/main" id="{2594635B-1366-C26E-599D-44C23F240C1F}"/>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373">
                <p14:nvContentPartPr>
                  <p14:cNvPr id="354" name="Ink 353">
                    <a:extLst>
                      <a:ext uri="{FF2B5EF4-FFF2-40B4-BE49-F238E27FC236}">
                        <a16:creationId xmlns:a16="http://schemas.microsoft.com/office/drawing/2014/main" id="{2C30DD9C-2D52-E430-81BD-A8D6C3D653A8}"/>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355" name="Group 354">
                <a:extLst>
                  <a:ext uri="{FF2B5EF4-FFF2-40B4-BE49-F238E27FC236}">
                    <a16:creationId xmlns:a16="http://schemas.microsoft.com/office/drawing/2014/main" id="{C3109E10-E825-C6EC-1ADD-F2D5FD97A92C}"/>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374">
                  <p14:nvContentPartPr>
                    <p14:cNvPr id="356" name="Ink 355">
                      <a:extLst>
                        <a:ext uri="{FF2B5EF4-FFF2-40B4-BE49-F238E27FC236}">
                          <a16:creationId xmlns:a16="http://schemas.microsoft.com/office/drawing/2014/main" id="{F5FBDBFB-20BD-8F35-1D51-F1452C9F2ECA}"/>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75">
                  <p14:nvContentPartPr>
                    <p14:cNvPr id="357" name="Ink 356">
                      <a:extLst>
                        <a:ext uri="{FF2B5EF4-FFF2-40B4-BE49-F238E27FC236}">
                          <a16:creationId xmlns:a16="http://schemas.microsoft.com/office/drawing/2014/main" id="{65DFB623-38E4-7014-F162-07C0D4F4CD32}"/>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76">
                  <p14:nvContentPartPr>
                    <p14:cNvPr id="358" name="Ink 357">
                      <a:extLst>
                        <a:ext uri="{FF2B5EF4-FFF2-40B4-BE49-F238E27FC236}">
                          <a16:creationId xmlns:a16="http://schemas.microsoft.com/office/drawing/2014/main" id="{BC761CA5-C81E-EFD8-0BD8-5A795778CF90}"/>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77">
                  <p14:nvContentPartPr>
                    <p14:cNvPr id="359" name="Ink 358">
                      <a:extLst>
                        <a:ext uri="{FF2B5EF4-FFF2-40B4-BE49-F238E27FC236}">
                          <a16:creationId xmlns:a16="http://schemas.microsoft.com/office/drawing/2014/main" id="{CD1AFF6A-F485-6C81-937E-925F5314F143}"/>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78">
                  <p14:nvContentPartPr>
                    <p14:cNvPr id="360" name="Ink 359">
                      <a:extLst>
                        <a:ext uri="{FF2B5EF4-FFF2-40B4-BE49-F238E27FC236}">
                          <a16:creationId xmlns:a16="http://schemas.microsoft.com/office/drawing/2014/main" id="{AC1C14E3-849B-C91C-5BEA-A305E432977C}"/>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379">
                  <p14:nvContentPartPr>
                    <p14:cNvPr id="361" name="Ink 360">
                      <a:extLst>
                        <a:ext uri="{FF2B5EF4-FFF2-40B4-BE49-F238E27FC236}">
                          <a16:creationId xmlns:a16="http://schemas.microsoft.com/office/drawing/2014/main" id="{209E42B4-29E4-0EB4-33B1-080E23C10A97}"/>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380">
                  <p14:nvContentPartPr>
                    <p14:cNvPr id="362" name="Ink 361">
                      <a:extLst>
                        <a:ext uri="{FF2B5EF4-FFF2-40B4-BE49-F238E27FC236}">
                          <a16:creationId xmlns:a16="http://schemas.microsoft.com/office/drawing/2014/main" id="{1A4A97EA-5589-BA18-7069-6EC8B696B4E4}"/>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381">
                  <p14:nvContentPartPr>
                    <p14:cNvPr id="363" name="Ink 362">
                      <a:extLst>
                        <a:ext uri="{FF2B5EF4-FFF2-40B4-BE49-F238E27FC236}">
                          <a16:creationId xmlns:a16="http://schemas.microsoft.com/office/drawing/2014/main" id="{112C7E05-4CDE-3483-9C36-B5636A1FE15B}"/>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382">
                  <p14:nvContentPartPr>
                    <p14:cNvPr id="364" name="Ink 363">
                      <a:extLst>
                        <a:ext uri="{FF2B5EF4-FFF2-40B4-BE49-F238E27FC236}">
                          <a16:creationId xmlns:a16="http://schemas.microsoft.com/office/drawing/2014/main" id="{58981884-4BFB-0A16-7B1B-0040FC1BB85C}"/>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296" name="Group 295">
              <a:extLst>
                <a:ext uri="{FF2B5EF4-FFF2-40B4-BE49-F238E27FC236}">
                  <a16:creationId xmlns:a16="http://schemas.microsoft.com/office/drawing/2014/main" id="{42506151-1D9E-CF73-CC4F-B0950CCB08C5}"/>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383">
                <p14:nvContentPartPr>
                  <p14:cNvPr id="346" name="Ink 345">
                    <a:extLst>
                      <a:ext uri="{FF2B5EF4-FFF2-40B4-BE49-F238E27FC236}">
                        <a16:creationId xmlns:a16="http://schemas.microsoft.com/office/drawing/2014/main" id="{D3537BDC-73AC-D456-B27E-0E7BEA942495}"/>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347" name="Group 346">
                <a:extLst>
                  <a:ext uri="{FF2B5EF4-FFF2-40B4-BE49-F238E27FC236}">
                    <a16:creationId xmlns:a16="http://schemas.microsoft.com/office/drawing/2014/main" id="{F74A5560-98B2-28B8-914B-36E60634EFC1}"/>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384">
                  <p14:nvContentPartPr>
                    <p14:cNvPr id="348" name="Ink 347">
                      <a:extLst>
                        <a:ext uri="{FF2B5EF4-FFF2-40B4-BE49-F238E27FC236}">
                          <a16:creationId xmlns:a16="http://schemas.microsoft.com/office/drawing/2014/main" id="{166AD763-ECE7-358E-23AB-8B7F20C12CDC}"/>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349" name="Group 348">
                  <a:extLst>
                    <a:ext uri="{FF2B5EF4-FFF2-40B4-BE49-F238E27FC236}">
                      <a16:creationId xmlns:a16="http://schemas.microsoft.com/office/drawing/2014/main" id="{3CDF93E0-C8FF-4960-99D8-898514145148}"/>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385">
                    <p14:nvContentPartPr>
                      <p14:cNvPr id="350" name="Ink 349">
                        <a:extLst>
                          <a:ext uri="{FF2B5EF4-FFF2-40B4-BE49-F238E27FC236}">
                            <a16:creationId xmlns:a16="http://schemas.microsoft.com/office/drawing/2014/main" id="{600B22B5-0553-3563-1ECF-D8CA0C29E33A}"/>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86">
                    <p14:nvContentPartPr>
                      <p14:cNvPr id="351" name="Ink 350">
                        <a:extLst>
                          <a:ext uri="{FF2B5EF4-FFF2-40B4-BE49-F238E27FC236}">
                            <a16:creationId xmlns:a16="http://schemas.microsoft.com/office/drawing/2014/main" id="{4CDF4696-7488-B294-D1C4-18E2212DC29E}"/>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87">
                    <p14:nvContentPartPr>
                      <p14:cNvPr id="352" name="Ink 351">
                        <a:extLst>
                          <a:ext uri="{FF2B5EF4-FFF2-40B4-BE49-F238E27FC236}">
                            <a16:creationId xmlns:a16="http://schemas.microsoft.com/office/drawing/2014/main" id="{DE9105A6-8177-98A1-9F2D-20FF75A8509A}"/>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388">
                    <p14:nvContentPartPr>
                      <p14:cNvPr id="353" name="Ink 352">
                        <a:extLst>
                          <a:ext uri="{FF2B5EF4-FFF2-40B4-BE49-F238E27FC236}">
                            <a16:creationId xmlns:a16="http://schemas.microsoft.com/office/drawing/2014/main" id="{4CB38A53-B157-6E95-45F6-6FCB9484AC4C}"/>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297" name="Group 296">
              <a:extLst>
                <a:ext uri="{FF2B5EF4-FFF2-40B4-BE49-F238E27FC236}">
                  <a16:creationId xmlns:a16="http://schemas.microsoft.com/office/drawing/2014/main" id="{AF244A75-257C-4FA5-AFA4-F4DDE4B97884}"/>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389">
                <p14:nvContentPartPr>
                  <p14:cNvPr id="342" name="Ink 341">
                    <a:extLst>
                      <a:ext uri="{FF2B5EF4-FFF2-40B4-BE49-F238E27FC236}">
                        <a16:creationId xmlns:a16="http://schemas.microsoft.com/office/drawing/2014/main" id="{CE3DAA54-65BC-D060-9CB5-6D27CE5F2AF3}"/>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90">
                <p14:nvContentPartPr>
                  <p14:cNvPr id="343" name="Ink 342">
                    <a:extLst>
                      <a:ext uri="{FF2B5EF4-FFF2-40B4-BE49-F238E27FC236}">
                        <a16:creationId xmlns:a16="http://schemas.microsoft.com/office/drawing/2014/main" id="{F077103B-840E-CC64-5E85-880C360B8AF5}"/>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91">
                <p14:nvContentPartPr>
                  <p14:cNvPr id="344" name="Ink 343">
                    <a:extLst>
                      <a:ext uri="{FF2B5EF4-FFF2-40B4-BE49-F238E27FC236}">
                        <a16:creationId xmlns:a16="http://schemas.microsoft.com/office/drawing/2014/main" id="{AA19998F-8442-3FD7-6D19-FAA2B6468551}"/>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392">
                <p14:nvContentPartPr>
                  <p14:cNvPr id="345" name="Ink 344">
                    <a:extLst>
                      <a:ext uri="{FF2B5EF4-FFF2-40B4-BE49-F238E27FC236}">
                        <a16:creationId xmlns:a16="http://schemas.microsoft.com/office/drawing/2014/main" id="{F080F10A-81C8-B8A2-AB33-184B379D7402}"/>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93">
              <p14:nvContentPartPr>
                <p14:cNvPr id="298" name="Ink 297">
                  <a:extLst>
                    <a:ext uri="{FF2B5EF4-FFF2-40B4-BE49-F238E27FC236}">
                      <a16:creationId xmlns:a16="http://schemas.microsoft.com/office/drawing/2014/main" id="{2895841B-9AD5-6153-34D8-F4D7374EF2DB}"/>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299" name="Group 298">
              <a:extLst>
                <a:ext uri="{FF2B5EF4-FFF2-40B4-BE49-F238E27FC236}">
                  <a16:creationId xmlns:a16="http://schemas.microsoft.com/office/drawing/2014/main" id="{198933D6-F479-9C40-5EA2-BF9A459A71A9}"/>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395">
                <p14:nvContentPartPr>
                  <p14:cNvPr id="336" name="Ink 335">
                    <a:extLst>
                      <a:ext uri="{FF2B5EF4-FFF2-40B4-BE49-F238E27FC236}">
                        <a16:creationId xmlns:a16="http://schemas.microsoft.com/office/drawing/2014/main" id="{E13D5515-AC51-7F52-CD43-76678B612770}"/>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337" name="Group 336">
                <a:extLst>
                  <a:ext uri="{FF2B5EF4-FFF2-40B4-BE49-F238E27FC236}">
                    <a16:creationId xmlns:a16="http://schemas.microsoft.com/office/drawing/2014/main" id="{CE185BC1-7C36-B368-37E9-30BE4A1FCEFC}"/>
                  </a:ext>
                </a:extLst>
              </p:cNvPr>
              <p:cNvGrpSpPr/>
              <p:nvPr/>
            </p:nvGrpSpPr>
            <p:grpSpPr>
              <a:xfrm>
                <a:off x="6924615" y="4661562"/>
                <a:ext cx="291960" cy="46598"/>
                <a:chOff x="6935871" y="4732455"/>
                <a:chExt cx="291960" cy="46598"/>
              </a:xfrm>
            </p:grpSpPr>
            <p:grpSp>
              <p:nvGrpSpPr>
                <p:cNvPr id="338" name="Group 337">
                  <a:extLst>
                    <a:ext uri="{FF2B5EF4-FFF2-40B4-BE49-F238E27FC236}">
                      <a16:creationId xmlns:a16="http://schemas.microsoft.com/office/drawing/2014/main" id="{DA1C5F9E-5CB6-B25D-A841-7D77B01B77F5}"/>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396">
                    <p14:nvContentPartPr>
                      <p14:cNvPr id="340" name="Ink 339">
                        <a:extLst>
                          <a:ext uri="{FF2B5EF4-FFF2-40B4-BE49-F238E27FC236}">
                            <a16:creationId xmlns:a16="http://schemas.microsoft.com/office/drawing/2014/main" id="{4AD37AB9-6ADA-6EE0-34F2-7C95411627D9}"/>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397">
                    <p14:nvContentPartPr>
                      <p14:cNvPr id="341" name="Ink 340">
                        <a:extLst>
                          <a:ext uri="{FF2B5EF4-FFF2-40B4-BE49-F238E27FC236}">
                            <a16:creationId xmlns:a16="http://schemas.microsoft.com/office/drawing/2014/main" id="{468878BF-5A5F-37CB-F118-0997D71D4BB7}"/>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98">
                  <p14:nvContentPartPr>
                    <p14:cNvPr id="339" name="Ink 338">
                      <a:extLst>
                        <a:ext uri="{FF2B5EF4-FFF2-40B4-BE49-F238E27FC236}">
                          <a16:creationId xmlns:a16="http://schemas.microsoft.com/office/drawing/2014/main" id="{AFB75B10-7C9C-C408-BADA-8D6E7B823755}"/>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300" name="Group 299">
              <a:extLst>
                <a:ext uri="{FF2B5EF4-FFF2-40B4-BE49-F238E27FC236}">
                  <a16:creationId xmlns:a16="http://schemas.microsoft.com/office/drawing/2014/main" id="{ABDC85BF-686F-A80C-1BB0-F1B03195A94A}"/>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399">
                <p14:nvContentPartPr>
                  <p14:cNvPr id="331" name="Ink 330">
                    <a:extLst>
                      <a:ext uri="{FF2B5EF4-FFF2-40B4-BE49-F238E27FC236}">
                        <a16:creationId xmlns:a16="http://schemas.microsoft.com/office/drawing/2014/main" id="{DE3FA9DA-4D63-8C48-FE5D-EA6F0CB40BC0}"/>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00">
                <p14:nvContentPartPr>
                  <p14:cNvPr id="332" name="Ink 331">
                    <a:extLst>
                      <a:ext uri="{FF2B5EF4-FFF2-40B4-BE49-F238E27FC236}">
                        <a16:creationId xmlns:a16="http://schemas.microsoft.com/office/drawing/2014/main" id="{2287C350-ADD6-8739-3CEC-F2D6CB281C83}"/>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01">
                <p14:nvContentPartPr>
                  <p14:cNvPr id="333" name="Ink 332">
                    <a:extLst>
                      <a:ext uri="{FF2B5EF4-FFF2-40B4-BE49-F238E27FC236}">
                        <a16:creationId xmlns:a16="http://schemas.microsoft.com/office/drawing/2014/main" id="{E8B02E7C-3893-32F5-6509-9839871878A5}"/>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402">
                <p14:nvContentPartPr>
                  <p14:cNvPr id="334" name="Ink 333">
                    <a:extLst>
                      <a:ext uri="{FF2B5EF4-FFF2-40B4-BE49-F238E27FC236}">
                        <a16:creationId xmlns:a16="http://schemas.microsoft.com/office/drawing/2014/main" id="{0815916F-9D7A-56A1-3794-D3F4D50D4640}"/>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403">
                <p14:nvContentPartPr>
                  <p14:cNvPr id="335" name="Ink 334">
                    <a:extLst>
                      <a:ext uri="{FF2B5EF4-FFF2-40B4-BE49-F238E27FC236}">
                        <a16:creationId xmlns:a16="http://schemas.microsoft.com/office/drawing/2014/main" id="{41436185-89AA-291B-438E-51FF1D947EE3}"/>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301" name="Group 300">
              <a:extLst>
                <a:ext uri="{FF2B5EF4-FFF2-40B4-BE49-F238E27FC236}">
                  <a16:creationId xmlns:a16="http://schemas.microsoft.com/office/drawing/2014/main" id="{DD797BA8-3B22-2172-322D-0494FF181B3F}"/>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404">
                <p14:nvContentPartPr>
                  <p14:cNvPr id="328" name="Ink 327">
                    <a:extLst>
                      <a:ext uri="{FF2B5EF4-FFF2-40B4-BE49-F238E27FC236}">
                        <a16:creationId xmlns:a16="http://schemas.microsoft.com/office/drawing/2014/main" id="{EE578E88-01C1-1999-9642-05CE31F9D24F}"/>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05">
                <p14:nvContentPartPr>
                  <p14:cNvPr id="329" name="Ink 328">
                    <a:extLst>
                      <a:ext uri="{FF2B5EF4-FFF2-40B4-BE49-F238E27FC236}">
                        <a16:creationId xmlns:a16="http://schemas.microsoft.com/office/drawing/2014/main" id="{5EC95AC6-2D6D-741F-00A1-2139B2015CBA}"/>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406">
                <p14:nvContentPartPr>
                  <p14:cNvPr id="330" name="Ink 329">
                    <a:extLst>
                      <a:ext uri="{FF2B5EF4-FFF2-40B4-BE49-F238E27FC236}">
                        <a16:creationId xmlns:a16="http://schemas.microsoft.com/office/drawing/2014/main" id="{BEE50F52-9A9C-AAEC-A1B3-F8EEEB965861}"/>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302" name="Group 301">
              <a:extLst>
                <a:ext uri="{FF2B5EF4-FFF2-40B4-BE49-F238E27FC236}">
                  <a16:creationId xmlns:a16="http://schemas.microsoft.com/office/drawing/2014/main" id="{C1873C2E-F46F-949E-7277-CFEABB66952E}"/>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407">
                <p14:nvContentPartPr>
                  <p14:cNvPr id="309" name="Ink 308">
                    <a:extLst>
                      <a:ext uri="{FF2B5EF4-FFF2-40B4-BE49-F238E27FC236}">
                        <a16:creationId xmlns:a16="http://schemas.microsoft.com/office/drawing/2014/main" id="{5243D905-929D-9026-370F-B34D4E8B382D}"/>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08">
                <p14:nvContentPartPr>
                  <p14:cNvPr id="310" name="Ink 309">
                    <a:extLst>
                      <a:ext uri="{FF2B5EF4-FFF2-40B4-BE49-F238E27FC236}">
                        <a16:creationId xmlns:a16="http://schemas.microsoft.com/office/drawing/2014/main" id="{F784A460-E3C6-5717-DE9F-6B111AF205B7}"/>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09">
                <p14:nvContentPartPr>
                  <p14:cNvPr id="311" name="Ink 310">
                    <a:extLst>
                      <a:ext uri="{FF2B5EF4-FFF2-40B4-BE49-F238E27FC236}">
                        <a16:creationId xmlns:a16="http://schemas.microsoft.com/office/drawing/2014/main" id="{123B7113-84E6-8890-8664-2371B59F0498}"/>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410">
                <p14:nvContentPartPr>
                  <p14:cNvPr id="312" name="Ink 311">
                    <a:extLst>
                      <a:ext uri="{FF2B5EF4-FFF2-40B4-BE49-F238E27FC236}">
                        <a16:creationId xmlns:a16="http://schemas.microsoft.com/office/drawing/2014/main" id="{59CD189C-0D2D-52D9-10CA-6BEE093AFF3B}"/>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313" name="Group 312">
                <a:extLst>
                  <a:ext uri="{FF2B5EF4-FFF2-40B4-BE49-F238E27FC236}">
                    <a16:creationId xmlns:a16="http://schemas.microsoft.com/office/drawing/2014/main" id="{B54CF94D-5FB1-7C04-FF57-C60B02D9CE83}"/>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411">
                  <p14:nvContentPartPr>
                    <p14:cNvPr id="325" name="Ink 324">
                      <a:extLst>
                        <a:ext uri="{FF2B5EF4-FFF2-40B4-BE49-F238E27FC236}">
                          <a16:creationId xmlns:a16="http://schemas.microsoft.com/office/drawing/2014/main" id="{5896E257-2FEA-36EA-037C-A60A2923FDD3}"/>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412">
                  <p14:nvContentPartPr>
                    <p14:cNvPr id="326" name="Ink 325">
                      <a:extLst>
                        <a:ext uri="{FF2B5EF4-FFF2-40B4-BE49-F238E27FC236}">
                          <a16:creationId xmlns:a16="http://schemas.microsoft.com/office/drawing/2014/main" id="{D551DCA1-ADD3-9FA9-CCF0-190C34F49382}"/>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13">
                  <p14:nvContentPartPr>
                    <p14:cNvPr id="327" name="Ink 326">
                      <a:extLst>
                        <a:ext uri="{FF2B5EF4-FFF2-40B4-BE49-F238E27FC236}">
                          <a16:creationId xmlns:a16="http://schemas.microsoft.com/office/drawing/2014/main" id="{AD398A86-19C5-1AC7-CB21-08D8B6CDA09C}"/>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14">
                <p14:nvContentPartPr>
                  <p14:cNvPr id="314" name="Ink 313">
                    <a:extLst>
                      <a:ext uri="{FF2B5EF4-FFF2-40B4-BE49-F238E27FC236}">
                        <a16:creationId xmlns:a16="http://schemas.microsoft.com/office/drawing/2014/main" id="{5BA7102D-98D3-B98B-B8FA-ACE63B3815AB}"/>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415">
                <p14:nvContentPartPr>
                  <p14:cNvPr id="315" name="Ink 314">
                    <a:extLst>
                      <a:ext uri="{FF2B5EF4-FFF2-40B4-BE49-F238E27FC236}">
                        <a16:creationId xmlns:a16="http://schemas.microsoft.com/office/drawing/2014/main" id="{7B50FED9-AE33-8E26-950C-63E47611850A}"/>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416">
                <p14:nvContentPartPr>
                  <p14:cNvPr id="316" name="Ink 315">
                    <a:extLst>
                      <a:ext uri="{FF2B5EF4-FFF2-40B4-BE49-F238E27FC236}">
                        <a16:creationId xmlns:a16="http://schemas.microsoft.com/office/drawing/2014/main" id="{E2E31743-20F8-2F7A-795E-FBB9CB586F23}"/>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417">
                <p14:nvContentPartPr>
                  <p14:cNvPr id="317" name="Ink 316">
                    <a:extLst>
                      <a:ext uri="{FF2B5EF4-FFF2-40B4-BE49-F238E27FC236}">
                        <a16:creationId xmlns:a16="http://schemas.microsoft.com/office/drawing/2014/main" id="{17206B84-E2CC-B549-D18D-565A1A83F3F8}"/>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418">
                <p14:nvContentPartPr>
                  <p14:cNvPr id="318" name="Ink 317">
                    <a:extLst>
                      <a:ext uri="{FF2B5EF4-FFF2-40B4-BE49-F238E27FC236}">
                        <a16:creationId xmlns:a16="http://schemas.microsoft.com/office/drawing/2014/main" id="{C559A727-A354-6709-A23D-DB0D41F75550}"/>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319" name="Group 318">
                <a:extLst>
                  <a:ext uri="{FF2B5EF4-FFF2-40B4-BE49-F238E27FC236}">
                    <a16:creationId xmlns:a16="http://schemas.microsoft.com/office/drawing/2014/main" id="{6C0E1F5D-6283-888D-867C-35FF36D570F3}"/>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419">
                  <p14:nvContentPartPr>
                    <p14:cNvPr id="323" name="Ink 322">
                      <a:extLst>
                        <a:ext uri="{FF2B5EF4-FFF2-40B4-BE49-F238E27FC236}">
                          <a16:creationId xmlns:a16="http://schemas.microsoft.com/office/drawing/2014/main" id="{E288213B-52F4-6634-D422-3782FB95D91F}"/>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420">
                  <p14:nvContentPartPr>
                    <p14:cNvPr id="324" name="Ink 323">
                      <a:extLst>
                        <a:ext uri="{FF2B5EF4-FFF2-40B4-BE49-F238E27FC236}">
                          <a16:creationId xmlns:a16="http://schemas.microsoft.com/office/drawing/2014/main" id="{3DA1E888-03A7-3CEC-3135-56326894D2BD}"/>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320" name="Group 319">
                <a:extLst>
                  <a:ext uri="{FF2B5EF4-FFF2-40B4-BE49-F238E27FC236}">
                    <a16:creationId xmlns:a16="http://schemas.microsoft.com/office/drawing/2014/main" id="{A60C4594-341B-43A4-74AC-CB5C9EB944CF}"/>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421">
                  <p14:nvContentPartPr>
                    <p14:cNvPr id="321" name="Ink 320">
                      <a:extLst>
                        <a:ext uri="{FF2B5EF4-FFF2-40B4-BE49-F238E27FC236}">
                          <a16:creationId xmlns:a16="http://schemas.microsoft.com/office/drawing/2014/main" id="{053923CB-4000-F677-F727-ACB8A7F450A6}"/>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422">
                  <p14:nvContentPartPr>
                    <p14:cNvPr id="322" name="Ink 321">
                      <a:extLst>
                        <a:ext uri="{FF2B5EF4-FFF2-40B4-BE49-F238E27FC236}">
                          <a16:creationId xmlns:a16="http://schemas.microsoft.com/office/drawing/2014/main" id="{13763A2F-F37C-BD82-08BF-3587F0E8F715}"/>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423">
              <p14:nvContentPartPr>
                <p14:cNvPr id="303" name="Ink 302">
                  <a:extLst>
                    <a:ext uri="{FF2B5EF4-FFF2-40B4-BE49-F238E27FC236}">
                      <a16:creationId xmlns:a16="http://schemas.microsoft.com/office/drawing/2014/main" id="{C8183B6A-B3D0-A0D0-1224-6B32281F676C}"/>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425">
              <p14:nvContentPartPr>
                <p14:cNvPr id="304" name="Ink 303">
                  <a:extLst>
                    <a:ext uri="{FF2B5EF4-FFF2-40B4-BE49-F238E27FC236}">
                      <a16:creationId xmlns:a16="http://schemas.microsoft.com/office/drawing/2014/main" id="{2C58AB0B-B8E7-F90A-FD65-6CEFAD4CEE27}"/>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427">
              <p14:nvContentPartPr>
                <p14:cNvPr id="305" name="Ink 304">
                  <a:extLst>
                    <a:ext uri="{FF2B5EF4-FFF2-40B4-BE49-F238E27FC236}">
                      <a16:creationId xmlns:a16="http://schemas.microsoft.com/office/drawing/2014/main" id="{2C98756A-EBC7-64FC-4369-80E901CF1DE3}"/>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429">
              <p14:nvContentPartPr>
                <p14:cNvPr id="306" name="Ink 305">
                  <a:extLst>
                    <a:ext uri="{FF2B5EF4-FFF2-40B4-BE49-F238E27FC236}">
                      <a16:creationId xmlns:a16="http://schemas.microsoft.com/office/drawing/2014/main" id="{97109993-97DF-96F3-8659-68469F6C3670}"/>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430">
              <p14:nvContentPartPr>
                <p14:cNvPr id="307" name="Ink 306">
                  <a:extLst>
                    <a:ext uri="{FF2B5EF4-FFF2-40B4-BE49-F238E27FC236}">
                      <a16:creationId xmlns:a16="http://schemas.microsoft.com/office/drawing/2014/main" id="{B98A930A-0877-0E3C-9699-FD17C62C1FF9}"/>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32">
              <p14:nvContentPartPr>
                <p14:cNvPr id="308" name="Ink 307">
                  <a:extLst>
                    <a:ext uri="{FF2B5EF4-FFF2-40B4-BE49-F238E27FC236}">
                      <a16:creationId xmlns:a16="http://schemas.microsoft.com/office/drawing/2014/main" id="{19C89C62-F8B7-20E5-AE96-354E1992FD26}"/>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sp>
        <p:nvSpPr>
          <p:cNvPr id="385" name="TextBox 384">
            <a:extLst>
              <a:ext uri="{FF2B5EF4-FFF2-40B4-BE49-F238E27FC236}">
                <a16:creationId xmlns:a16="http://schemas.microsoft.com/office/drawing/2014/main" id="{03CDFA23-80D0-6710-C98F-DD72DB4FA860}"/>
              </a:ext>
            </a:extLst>
          </p:cNvPr>
          <p:cNvSpPr txBox="1"/>
          <p:nvPr/>
        </p:nvSpPr>
        <p:spPr>
          <a:xfrm>
            <a:off x="1902535" y="696035"/>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Density Spectral Array</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386" name="Picture 385">
            <a:extLst>
              <a:ext uri="{FF2B5EF4-FFF2-40B4-BE49-F238E27FC236}">
                <a16:creationId xmlns:a16="http://schemas.microsoft.com/office/drawing/2014/main" id="{79221634-F0D1-D233-15E2-A6549F6E8DD1}"/>
              </a:ext>
            </a:extLst>
          </p:cNvPr>
          <p:cNvPicPr>
            <a:picLocks noChangeAspect="1"/>
          </p:cNvPicPr>
          <p:nvPr/>
        </p:nvPicPr>
        <p:blipFill>
          <a:blip r:embed="rId433"/>
          <a:stretch>
            <a:fillRect/>
          </a:stretch>
        </p:blipFill>
        <p:spPr>
          <a:xfrm>
            <a:off x="1702510" y="417185"/>
            <a:ext cx="200025" cy="933450"/>
          </a:xfrm>
          <a:prstGeom prst="rect">
            <a:avLst/>
          </a:prstGeom>
        </p:spPr>
      </p:pic>
      <p:grpSp>
        <p:nvGrpSpPr>
          <p:cNvPr id="2" name="Group 1">
            <a:extLst>
              <a:ext uri="{FF2B5EF4-FFF2-40B4-BE49-F238E27FC236}">
                <a16:creationId xmlns:a16="http://schemas.microsoft.com/office/drawing/2014/main" id="{81099391-F245-02E7-7BA7-085310FAB766}"/>
              </a:ext>
            </a:extLst>
          </p:cNvPr>
          <p:cNvGrpSpPr/>
          <p:nvPr/>
        </p:nvGrpSpPr>
        <p:grpSpPr>
          <a:xfrm rot="2700000">
            <a:off x="6167261" y="3937175"/>
            <a:ext cx="3422914" cy="1566004"/>
            <a:chOff x="1892912" y="2843372"/>
            <a:chExt cx="5689928" cy="2959352"/>
          </a:xfrm>
        </p:grpSpPr>
        <p:grpSp>
          <p:nvGrpSpPr>
            <p:cNvPr id="93" name="Group 92">
              <a:extLst>
                <a:ext uri="{FF2B5EF4-FFF2-40B4-BE49-F238E27FC236}">
                  <a16:creationId xmlns:a16="http://schemas.microsoft.com/office/drawing/2014/main" id="{3F82A3A4-ED46-D3F3-29FE-2857CC574F6F}"/>
                </a:ext>
              </a:extLst>
            </p:cNvPr>
            <p:cNvGrpSpPr/>
            <p:nvPr/>
          </p:nvGrpSpPr>
          <p:grpSpPr>
            <a:xfrm>
              <a:off x="1928268" y="2864429"/>
              <a:ext cx="737197" cy="1293120"/>
              <a:chOff x="3693387" y="2751280"/>
              <a:chExt cx="737197" cy="1293120"/>
            </a:xfrm>
          </p:grpSpPr>
          <p:grpSp>
            <p:nvGrpSpPr>
              <p:cNvPr id="467" name="Group 466">
                <a:extLst>
                  <a:ext uri="{FF2B5EF4-FFF2-40B4-BE49-F238E27FC236}">
                    <a16:creationId xmlns:a16="http://schemas.microsoft.com/office/drawing/2014/main" id="{B5986B8F-8217-8513-D444-B8F43755E4C3}"/>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434">
                  <p14:nvContentPartPr>
                    <p14:cNvPr id="470" name="Ink 469">
                      <a:extLst>
                        <a:ext uri="{FF2B5EF4-FFF2-40B4-BE49-F238E27FC236}">
                          <a16:creationId xmlns:a16="http://schemas.microsoft.com/office/drawing/2014/main" id="{6E9898A6-08D0-10DD-0366-38FEC948C230}"/>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435">
                  <p14:nvContentPartPr>
                    <p14:cNvPr id="471" name="Ink 470">
                      <a:extLst>
                        <a:ext uri="{FF2B5EF4-FFF2-40B4-BE49-F238E27FC236}">
                          <a16:creationId xmlns:a16="http://schemas.microsoft.com/office/drawing/2014/main" id="{FCFBBB53-A0FE-2F16-F5FD-B06DD408001A}"/>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436">
                  <p14:nvContentPartPr>
                    <p14:cNvPr id="472" name="Ink 471">
                      <a:extLst>
                        <a:ext uri="{FF2B5EF4-FFF2-40B4-BE49-F238E27FC236}">
                          <a16:creationId xmlns:a16="http://schemas.microsoft.com/office/drawing/2014/main" id="{1A8D7A2F-2268-A1FC-5A2A-70B73BD3E70A}"/>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37">
                  <p14:nvContentPartPr>
                    <p14:cNvPr id="473" name="Ink 472">
                      <a:extLst>
                        <a:ext uri="{FF2B5EF4-FFF2-40B4-BE49-F238E27FC236}">
                          <a16:creationId xmlns:a16="http://schemas.microsoft.com/office/drawing/2014/main" id="{0A9FF05A-D884-F7C5-C68D-96645F378CA5}"/>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438">
                  <p14:nvContentPartPr>
                    <p14:cNvPr id="474" name="Ink 473">
                      <a:extLst>
                        <a:ext uri="{FF2B5EF4-FFF2-40B4-BE49-F238E27FC236}">
                          <a16:creationId xmlns:a16="http://schemas.microsoft.com/office/drawing/2014/main" id="{BC896989-2819-9A1F-EFAC-EFDF2DB1FA3F}"/>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39">
                <p14:nvContentPartPr>
                  <p14:cNvPr id="468" name="Ink 467">
                    <a:extLst>
                      <a:ext uri="{FF2B5EF4-FFF2-40B4-BE49-F238E27FC236}">
                        <a16:creationId xmlns:a16="http://schemas.microsoft.com/office/drawing/2014/main" id="{3C54A8DC-5279-3354-4D5D-29726343C870}"/>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440">
                <p14:nvContentPartPr>
                  <p14:cNvPr id="469" name="Ink 468">
                    <a:extLst>
                      <a:ext uri="{FF2B5EF4-FFF2-40B4-BE49-F238E27FC236}">
                        <a16:creationId xmlns:a16="http://schemas.microsoft.com/office/drawing/2014/main" id="{3C7B7219-50A5-FAEF-C012-E8F89AAA6DCC}"/>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94" name="Group 93">
              <a:extLst>
                <a:ext uri="{FF2B5EF4-FFF2-40B4-BE49-F238E27FC236}">
                  <a16:creationId xmlns:a16="http://schemas.microsoft.com/office/drawing/2014/main" id="{AAADD238-38B7-652E-02A4-478AE9147ED6}"/>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441">
                <p14:nvContentPartPr>
                  <p14:cNvPr id="461" name="Ink 460">
                    <a:extLst>
                      <a:ext uri="{FF2B5EF4-FFF2-40B4-BE49-F238E27FC236}">
                        <a16:creationId xmlns:a16="http://schemas.microsoft.com/office/drawing/2014/main" id="{E38951B2-6EAA-FEF7-50E1-4C1592AB1DC6}"/>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462" name="Group 461">
                <a:extLst>
                  <a:ext uri="{FF2B5EF4-FFF2-40B4-BE49-F238E27FC236}">
                    <a16:creationId xmlns:a16="http://schemas.microsoft.com/office/drawing/2014/main" id="{A69C6413-02DC-4ACC-FCFE-74460A88229C}"/>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442">
                  <p14:nvContentPartPr>
                    <p14:cNvPr id="463" name="Ink 462">
                      <a:extLst>
                        <a:ext uri="{FF2B5EF4-FFF2-40B4-BE49-F238E27FC236}">
                          <a16:creationId xmlns:a16="http://schemas.microsoft.com/office/drawing/2014/main" id="{CA8FF865-07FE-4E46-BD4B-0C68EFF119D7}"/>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43">
                  <p14:nvContentPartPr>
                    <p14:cNvPr id="464" name="Ink 463">
                      <a:extLst>
                        <a:ext uri="{FF2B5EF4-FFF2-40B4-BE49-F238E27FC236}">
                          <a16:creationId xmlns:a16="http://schemas.microsoft.com/office/drawing/2014/main" id="{7211CD0A-971C-F9D4-FDD2-D1682C2D2666}"/>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44">
                  <p14:nvContentPartPr>
                    <p14:cNvPr id="465" name="Ink 464">
                      <a:extLst>
                        <a:ext uri="{FF2B5EF4-FFF2-40B4-BE49-F238E27FC236}">
                          <a16:creationId xmlns:a16="http://schemas.microsoft.com/office/drawing/2014/main" id="{24787610-6320-54A7-E232-26E813451366}"/>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445">
                  <p14:nvContentPartPr>
                    <p14:cNvPr id="466" name="Ink 465">
                      <a:extLst>
                        <a:ext uri="{FF2B5EF4-FFF2-40B4-BE49-F238E27FC236}">
                          <a16:creationId xmlns:a16="http://schemas.microsoft.com/office/drawing/2014/main" id="{F256B00B-258F-3AEF-553D-DBCB906F8B86}"/>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95" name="Group 94">
              <a:extLst>
                <a:ext uri="{FF2B5EF4-FFF2-40B4-BE49-F238E27FC236}">
                  <a16:creationId xmlns:a16="http://schemas.microsoft.com/office/drawing/2014/main" id="{D21F649C-F351-B805-606C-CA3974B3852D}"/>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446">
                <p14:nvContentPartPr>
                  <p14:cNvPr id="455" name="Ink 454">
                    <a:extLst>
                      <a:ext uri="{FF2B5EF4-FFF2-40B4-BE49-F238E27FC236}">
                        <a16:creationId xmlns:a16="http://schemas.microsoft.com/office/drawing/2014/main" id="{5A2617B0-0D3C-5EA1-6DD6-88EFEE2A19E3}"/>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456" name="Group 455">
                <a:extLst>
                  <a:ext uri="{FF2B5EF4-FFF2-40B4-BE49-F238E27FC236}">
                    <a16:creationId xmlns:a16="http://schemas.microsoft.com/office/drawing/2014/main" id="{31A33F7F-E03C-A85E-7FF9-9CC855337A9A}"/>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447">
                  <p14:nvContentPartPr>
                    <p14:cNvPr id="457" name="Ink 456">
                      <a:extLst>
                        <a:ext uri="{FF2B5EF4-FFF2-40B4-BE49-F238E27FC236}">
                          <a16:creationId xmlns:a16="http://schemas.microsoft.com/office/drawing/2014/main" id="{D0368078-D78B-27E8-30F3-E4A1E7504BEA}"/>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48">
                  <p14:nvContentPartPr>
                    <p14:cNvPr id="458" name="Ink 457">
                      <a:extLst>
                        <a:ext uri="{FF2B5EF4-FFF2-40B4-BE49-F238E27FC236}">
                          <a16:creationId xmlns:a16="http://schemas.microsoft.com/office/drawing/2014/main" id="{66AC7FF6-7536-1E2E-D1EA-17D17F8F9F77}"/>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449">
                  <p14:nvContentPartPr>
                    <p14:cNvPr id="459" name="Ink 458">
                      <a:extLst>
                        <a:ext uri="{FF2B5EF4-FFF2-40B4-BE49-F238E27FC236}">
                          <a16:creationId xmlns:a16="http://schemas.microsoft.com/office/drawing/2014/main" id="{F87889F3-3302-7B15-B885-E562350BD501}"/>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50">
                  <p14:nvContentPartPr>
                    <p14:cNvPr id="460" name="Ink 459">
                      <a:extLst>
                        <a:ext uri="{FF2B5EF4-FFF2-40B4-BE49-F238E27FC236}">
                          <a16:creationId xmlns:a16="http://schemas.microsoft.com/office/drawing/2014/main" id="{EC70585D-40BA-CC20-C91D-8A5AD6718D96}"/>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96" name="Group 95">
              <a:extLst>
                <a:ext uri="{FF2B5EF4-FFF2-40B4-BE49-F238E27FC236}">
                  <a16:creationId xmlns:a16="http://schemas.microsoft.com/office/drawing/2014/main" id="{0F513B00-959F-5E5F-6AA6-B068F471E649}"/>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451">
                <p14:nvContentPartPr>
                  <p14:cNvPr id="444" name="Ink 443">
                    <a:extLst>
                      <a:ext uri="{FF2B5EF4-FFF2-40B4-BE49-F238E27FC236}">
                        <a16:creationId xmlns:a16="http://schemas.microsoft.com/office/drawing/2014/main" id="{83AB2BE4-0610-64C9-941B-80C3E105B820}"/>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445" name="Group 444">
                <a:extLst>
                  <a:ext uri="{FF2B5EF4-FFF2-40B4-BE49-F238E27FC236}">
                    <a16:creationId xmlns:a16="http://schemas.microsoft.com/office/drawing/2014/main" id="{37F5DD5A-E169-890D-5760-50E06B16E842}"/>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452">
                  <p14:nvContentPartPr>
                    <p14:cNvPr id="446" name="Ink 445">
                      <a:extLst>
                        <a:ext uri="{FF2B5EF4-FFF2-40B4-BE49-F238E27FC236}">
                          <a16:creationId xmlns:a16="http://schemas.microsoft.com/office/drawing/2014/main" id="{27F28188-EDFF-3F28-AAEE-8B810D5FE35D}"/>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53">
                  <p14:nvContentPartPr>
                    <p14:cNvPr id="447" name="Ink 446">
                      <a:extLst>
                        <a:ext uri="{FF2B5EF4-FFF2-40B4-BE49-F238E27FC236}">
                          <a16:creationId xmlns:a16="http://schemas.microsoft.com/office/drawing/2014/main" id="{B9D0FB5E-95EB-6BEA-CE57-32ADA032E357}"/>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54">
                  <p14:nvContentPartPr>
                    <p14:cNvPr id="448" name="Ink 447">
                      <a:extLst>
                        <a:ext uri="{FF2B5EF4-FFF2-40B4-BE49-F238E27FC236}">
                          <a16:creationId xmlns:a16="http://schemas.microsoft.com/office/drawing/2014/main" id="{3F01167C-936A-4764-D004-0969EB1A2A25}"/>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55">
                  <p14:nvContentPartPr>
                    <p14:cNvPr id="449" name="Ink 448">
                      <a:extLst>
                        <a:ext uri="{FF2B5EF4-FFF2-40B4-BE49-F238E27FC236}">
                          <a16:creationId xmlns:a16="http://schemas.microsoft.com/office/drawing/2014/main" id="{2E80008C-41E3-6742-9D62-3080B27DCA30}"/>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56">
                  <p14:nvContentPartPr>
                    <p14:cNvPr id="450" name="Ink 449">
                      <a:extLst>
                        <a:ext uri="{FF2B5EF4-FFF2-40B4-BE49-F238E27FC236}">
                          <a16:creationId xmlns:a16="http://schemas.microsoft.com/office/drawing/2014/main" id="{23782EA5-50B4-CF1D-1B6F-AD370CCC711B}"/>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457">
                  <p14:nvContentPartPr>
                    <p14:cNvPr id="451" name="Ink 450">
                      <a:extLst>
                        <a:ext uri="{FF2B5EF4-FFF2-40B4-BE49-F238E27FC236}">
                          <a16:creationId xmlns:a16="http://schemas.microsoft.com/office/drawing/2014/main" id="{9A654956-D9B3-9B00-DE1B-E8C98DC58ACC}"/>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458">
                  <p14:nvContentPartPr>
                    <p14:cNvPr id="452" name="Ink 451">
                      <a:extLst>
                        <a:ext uri="{FF2B5EF4-FFF2-40B4-BE49-F238E27FC236}">
                          <a16:creationId xmlns:a16="http://schemas.microsoft.com/office/drawing/2014/main" id="{C749F40F-8FAD-8943-DD09-E1891ED62F65}"/>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459">
                  <p14:nvContentPartPr>
                    <p14:cNvPr id="453" name="Ink 452">
                      <a:extLst>
                        <a:ext uri="{FF2B5EF4-FFF2-40B4-BE49-F238E27FC236}">
                          <a16:creationId xmlns:a16="http://schemas.microsoft.com/office/drawing/2014/main" id="{035F508B-CCC1-55C3-7585-B50FC25516FB}"/>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460">
                  <p14:nvContentPartPr>
                    <p14:cNvPr id="454" name="Ink 453">
                      <a:extLst>
                        <a:ext uri="{FF2B5EF4-FFF2-40B4-BE49-F238E27FC236}">
                          <a16:creationId xmlns:a16="http://schemas.microsoft.com/office/drawing/2014/main" id="{C4390785-AE12-6F3C-E0DE-77C0FEDBD8DE}"/>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101" name="Group 100">
              <a:extLst>
                <a:ext uri="{FF2B5EF4-FFF2-40B4-BE49-F238E27FC236}">
                  <a16:creationId xmlns:a16="http://schemas.microsoft.com/office/drawing/2014/main" id="{E5F8ED69-9CCA-48BA-E9D0-CCBCCDB75234}"/>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461">
                <p14:nvContentPartPr>
                  <p14:cNvPr id="436" name="Ink 435">
                    <a:extLst>
                      <a:ext uri="{FF2B5EF4-FFF2-40B4-BE49-F238E27FC236}">
                        <a16:creationId xmlns:a16="http://schemas.microsoft.com/office/drawing/2014/main" id="{CE822995-321F-8FED-1A67-6EA95C129D79}"/>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437" name="Group 436">
                <a:extLst>
                  <a:ext uri="{FF2B5EF4-FFF2-40B4-BE49-F238E27FC236}">
                    <a16:creationId xmlns:a16="http://schemas.microsoft.com/office/drawing/2014/main" id="{05595A80-9EAB-C9A1-AD5F-0C984E1609B6}"/>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462">
                  <p14:nvContentPartPr>
                    <p14:cNvPr id="438" name="Ink 437">
                      <a:extLst>
                        <a:ext uri="{FF2B5EF4-FFF2-40B4-BE49-F238E27FC236}">
                          <a16:creationId xmlns:a16="http://schemas.microsoft.com/office/drawing/2014/main" id="{F2AD3CC0-4EDB-BB04-EFD1-FD669D53268A}"/>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439" name="Group 438">
                  <a:extLst>
                    <a:ext uri="{FF2B5EF4-FFF2-40B4-BE49-F238E27FC236}">
                      <a16:creationId xmlns:a16="http://schemas.microsoft.com/office/drawing/2014/main" id="{FB930CE5-6D41-A2D4-CC28-89ACB1BB4AE3}"/>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463">
                    <p14:nvContentPartPr>
                      <p14:cNvPr id="440" name="Ink 439">
                        <a:extLst>
                          <a:ext uri="{FF2B5EF4-FFF2-40B4-BE49-F238E27FC236}">
                            <a16:creationId xmlns:a16="http://schemas.microsoft.com/office/drawing/2014/main" id="{84C795A7-8905-8389-3DB5-E0C7328B7C1A}"/>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64">
                    <p14:nvContentPartPr>
                      <p14:cNvPr id="441" name="Ink 440">
                        <a:extLst>
                          <a:ext uri="{FF2B5EF4-FFF2-40B4-BE49-F238E27FC236}">
                            <a16:creationId xmlns:a16="http://schemas.microsoft.com/office/drawing/2014/main" id="{C374A1DA-4E7C-7BCF-F84B-82183C178168}"/>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65">
                    <p14:nvContentPartPr>
                      <p14:cNvPr id="442" name="Ink 441">
                        <a:extLst>
                          <a:ext uri="{FF2B5EF4-FFF2-40B4-BE49-F238E27FC236}">
                            <a16:creationId xmlns:a16="http://schemas.microsoft.com/office/drawing/2014/main" id="{A173A89E-1AD4-F708-97E9-3B53C8EC252F}"/>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466">
                    <p14:nvContentPartPr>
                      <p14:cNvPr id="443" name="Ink 442">
                        <a:extLst>
                          <a:ext uri="{FF2B5EF4-FFF2-40B4-BE49-F238E27FC236}">
                            <a16:creationId xmlns:a16="http://schemas.microsoft.com/office/drawing/2014/main" id="{9B14641A-EC9F-9061-80F9-B5900A42B71A}"/>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387" name="Group 386">
              <a:extLst>
                <a:ext uri="{FF2B5EF4-FFF2-40B4-BE49-F238E27FC236}">
                  <a16:creationId xmlns:a16="http://schemas.microsoft.com/office/drawing/2014/main" id="{0CB19931-03AB-E03A-C482-AC20F302ACF3}"/>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467">
                <p14:nvContentPartPr>
                  <p14:cNvPr id="432" name="Ink 431">
                    <a:extLst>
                      <a:ext uri="{FF2B5EF4-FFF2-40B4-BE49-F238E27FC236}">
                        <a16:creationId xmlns:a16="http://schemas.microsoft.com/office/drawing/2014/main" id="{7050ECEB-9F84-F7F3-D090-468255B0C22C}"/>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68">
                <p14:nvContentPartPr>
                  <p14:cNvPr id="433" name="Ink 432">
                    <a:extLst>
                      <a:ext uri="{FF2B5EF4-FFF2-40B4-BE49-F238E27FC236}">
                        <a16:creationId xmlns:a16="http://schemas.microsoft.com/office/drawing/2014/main" id="{50D0A670-092D-A963-505A-CAAD1F64875C}"/>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69">
                <p14:nvContentPartPr>
                  <p14:cNvPr id="434" name="Ink 433">
                    <a:extLst>
                      <a:ext uri="{FF2B5EF4-FFF2-40B4-BE49-F238E27FC236}">
                        <a16:creationId xmlns:a16="http://schemas.microsoft.com/office/drawing/2014/main" id="{A4C5AAC7-24F4-350C-4BC0-B35159295B72}"/>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470">
                <p14:nvContentPartPr>
                  <p14:cNvPr id="435" name="Ink 434">
                    <a:extLst>
                      <a:ext uri="{FF2B5EF4-FFF2-40B4-BE49-F238E27FC236}">
                        <a16:creationId xmlns:a16="http://schemas.microsoft.com/office/drawing/2014/main" id="{0BAEAF43-523D-8B2B-EA63-ACE937E44F36}"/>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71">
              <p14:nvContentPartPr>
                <p14:cNvPr id="388" name="Ink 387">
                  <a:extLst>
                    <a:ext uri="{FF2B5EF4-FFF2-40B4-BE49-F238E27FC236}">
                      <a16:creationId xmlns:a16="http://schemas.microsoft.com/office/drawing/2014/main" id="{94CC1DDA-432D-1C40-372B-256267CF5982}"/>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389" name="Group 388">
              <a:extLst>
                <a:ext uri="{FF2B5EF4-FFF2-40B4-BE49-F238E27FC236}">
                  <a16:creationId xmlns:a16="http://schemas.microsoft.com/office/drawing/2014/main" id="{FCB72A2B-1314-7538-E340-0334478234B7}"/>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472">
                <p14:nvContentPartPr>
                  <p14:cNvPr id="426" name="Ink 425">
                    <a:extLst>
                      <a:ext uri="{FF2B5EF4-FFF2-40B4-BE49-F238E27FC236}">
                        <a16:creationId xmlns:a16="http://schemas.microsoft.com/office/drawing/2014/main" id="{3A364443-3E37-49BF-9973-C1CF1375E52E}"/>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427" name="Group 426">
                <a:extLst>
                  <a:ext uri="{FF2B5EF4-FFF2-40B4-BE49-F238E27FC236}">
                    <a16:creationId xmlns:a16="http://schemas.microsoft.com/office/drawing/2014/main" id="{C394773F-5B0C-7542-40CC-140B882C6B55}"/>
                  </a:ext>
                </a:extLst>
              </p:cNvPr>
              <p:cNvGrpSpPr/>
              <p:nvPr/>
            </p:nvGrpSpPr>
            <p:grpSpPr>
              <a:xfrm>
                <a:off x="6924615" y="4661562"/>
                <a:ext cx="291960" cy="46598"/>
                <a:chOff x="6935871" y="4732455"/>
                <a:chExt cx="291960" cy="46598"/>
              </a:xfrm>
            </p:grpSpPr>
            <p:grpSp>
              <p:nvGrpSpPr>
                <p:cNvPr id="428" name="Group 427">
                  <a:extLst>
                    <a:ext uri="{FF2B5EF4-FFF2-40B4-BE49-F238E27FC236}">
                      <a16:creationId xmlns:a16="http://schemas.microsoft.com/office/drawing/2014/main" id="{2A7251BD-29C9-3355-C380-A830FAD28AFE}"/>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473">
                    <p14:nvContentPartPr>
                      <p14:cNvPr id="430" name="Ink 429">
                        <a:extLst>
                          <a:ext uri="{FF2B5EF4-FFF2-40B4-BE49-F238E27FC236}">
                            <a16:creationId xmlns:a16="http://schemas.microsoft.com/office/drawing/2014/main" id="{53198D88-1376-3F14-49D3-3E99A04D93AC}"/>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474">
                    <p14:nvContentPartPr>
                      <p14:cNvPr id="431" name="Ink 430">
                        <a:extLst>
                          <a:ext uri="{FF2B5EF4-FFF2-40B4-BE49-F238E27FC236}">
                            <a16:creationId xmlns:a16="http://schemas.microsoft.com/office/drawing/2014/main" id="{A09B52B9-6DD5-0C0C-7A8E-66515901A897}"/>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75">
                  <p14:nvContentPartPr>
                    <p14:cNvPr id="429" name="Ink 428">
                      <a:extLst>
                        <a:ext uri="{FF2B5EF4-FFF2-40B4-BE49-F238E27FC236}">
                          <a16:creationId xmlns:a16="http://schemas.microsoft.com/office/drawing/2014/main" id="{3E9F8883-5BED-A9E9-A4AF-B0066354E919}"/>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390" name="Group 389">
              <a:extLst>
                <a:ext uri="{FF2B5EF4-FFF2-40B4-BE49-F238E27FC236}">
                  <a16:creationId xmlns:a16="http://schemas.microsoft.com/office/drawing/2014/main" id="{954B8A10-B938-915B-3A7F-099B128AC9AF}"/>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476">
                <p14:nvContentPartPr>
                  <p14:cNvPr id="421" name="Ink 420">
                    <a:extLst>
                      <a:ext uri="{FF2B5EF4-FFF2-40B4-BE49-F238E27FC236}">
                        <a16:creationId xmlns:a16="http://schemas.microsoft.com/office/drawing/2014/main" id="{011AC0C1-595C-F4A8-1B20-C33DE8517F86}"/>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77">
                <p14:nvContentPartPr>
                  <p14:cNvPr id="422" name="Ink 421">
                    <a:extLst>
                      <a:ext uri="{FF2B5EF4-FFF2-40B4-BE49-F238E27FC236}">
                        <a16:creationId xmlns:a16="http://schemas.microsoft.com/office/drawing/2014/main" id="{40BA66BC-7D23-E3A4-9D4A-B4EB1734A077}"/>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78">
                <p14:nvContentPartPr>
                  <p14:cNvPr id="423" name="Ink 422">
                    <a:extLst>
                      <a:ext uri="{FF2B5EF4-FFF2-40B4-BE49-F238E27FC236}">
                        <a16:creationId xmlns:a16="http://schemas.microsoft.com/office/drawing/2014/main" id="{AE905CDD-6A24-223A-0474-6293C7C6CE69}"/>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479">
                <p14:nvContentPartPr>
                  <p14:cNvPr id="424" name="Ink 423">
                    <a:extLst>
                      <a:ext uri="{FF2B5EF4-FFF2-40B4-BE49-F238E27FC236}">
                        <a16:creationId xmlns:a16="http://schemas.microsoft.com/office/drawing/2014/main" id="{D9D0928A-F3CF-655F-0938-51B06AF1349F}"/>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480">
                <p14:nvContentPartPr>
                  <p14:cNvPr id="425" name="Ink 424">
                    <a:extLst>
                      <a:ext uri="{FF2B5EF4-FFF2-40B4-BE49-F238E27FC236}">
                        <a16:creationId xmlns:a16="http://schemas.microsoft.com/office/drawing/2014/main" id="{26DDD7C8-E1FA-6DF3-694D-FB7F8DEA5814}"/>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391" name="Group 390">
              <a:extLst>
                <a:ext uri="{FF2B5EF4-FFF2-40B4-BE49-F238E27FC236}">
                  <a16:creationId xmlns:a16="http://schemas.microsoft.com/office/drawing/2014/main" id="{2612B7A0-C117-D7FE-BEC2-5CA87585BD21}"/>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481">
                <p14:nvContentPartPr>
                  <p14:cNvPr id="418" name="Ink 417">
                    <a:extLst>
                      <a:ext uri="{FF2B5EF4-FFF2-40B4-BE49-F238E27FC236}">
                        <a16:creationId xmlns:a16="http://schemas.microsoft.com/office/drawing/2014/main" id="{9A5F22F4-AC59-4321-67C7-46AB2C2AC905}"/>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82">
                <p14:nvContentPartPr>
                  <p14:cNvPr id="419" name="Ink 418">
                    <a:extLst>
                      <a:ext uri="{FF2B5EF4-FFF2-40B4-BE49-F238E27FC236}">
                        <a16:creationId xmlns:a16="http://schemas.microsoft.com/office/drawing/2014/main" id="{09681A7A-F0F4-BBFF-72D9-83434CC3F077}"/>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483">
                <p14:nvContentPartPr>
                  <p14:cNvPr id="420" name="Ink 419">
                    <a:extLst>
                      <a:ext uri="{FF2B5EF4-FFF2-40B4-BE49-F238E27FC236}">
                        <a16:creationId xmlns:a16="http://schemas.microsoft.com/office/drawing/2014/main" id="{036E9045-9E0D-3A12-BB3D-44F1B5DBE733}"/>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392" name="Group 391">
              <a:extLst>
                <a:ext uri="{FF2B5EF4-FFF2-40B4-BE49-F238E27FC236}">
                  <a16:creationId xmlns:a16="http://schemas.microsoft.com/office/drawing/2014/main" id="{0A0B6AC9-0BB3-36DC-30C8-862EE9509F58}"/>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484">
                <p14:nvContentPartPr>
                  <p14:cNvPr id="399" name="Ink 398">
                    <a:extLst>
                      <a:ext uri="{FF2B5EF4-FFF2-40B4-BE49-F238E27FC236}">
                        <a16:creationId xmlns:a16="http://schemas.microsoft.com/office/drawing/2014/main" id="{D9DD4EF9-9CF5-E90A-9B98-8038B628BCDA}"/>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85">
                <p14:nvContentPartPr>
                  <p14:cNvPr id="400" name="Ink 399">
                    <a:extLst>
                      <a:ext uri="{FF2B5EF4-FFF2-40B4-BE49-F238E27FC236}">
                        <a16:creationId xmlns:a16="http://schemas.microsoft.com/office/drawing/2014/main" id="{7A565ABB-908F-93B7-4384-8F0EF7B7E467}"/>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86">
                <p14:nvContentPartPr>
                  <p14:cNvPr id="401" name="Ink 400">
                    <a:extLst>
                      <a:ext uri="{FF2B5EF4-FFF2-40B4-BE49-F238E27FC236}">
                        <a16:creationId xmlns:a16="http://schemas.microsoft.com/office/drawing/2014/main" id="{B52F5DAF-ABB1-1C10-F499-64AF691703C7}"/>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487">
                <p14:nvContentPartPr>
                  <p14:cNvPr id="402" name="Ink 401">
                    <a:extLst>
                      <a:ext uri="{FF2B5EF4-FFF2-40B4-BE49-F238E27FC236}">
                        <a16:creationId xmlns:a16="http://schemas.microsoft.com/office/drawing/2014/main" id="{CCF6767F-DAED-A601-60AE-DE25FB06E837}"/>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403" name="Group 402">
                <a:extLst>
                  <a:ext uri="{FF2B5EF4-FFF2-40B4-BE49-F238E27FC236}">
                    <a16:creationId xmlns:a16="http://schemas.microsoft.com/office/drawing/2014/main" id="{93DC2145-1E52-E8ED-B21A-A36361AB7F25}"/>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488">
                  <p14:nvContentPartPr>
                    <p14:cNvPr id="415" name="Ink 414">
                      <a:extLst>
                        <a:ext uri="{FF2B5EF4-FFF2-40B4-BE49-F238E27FC236}">
                          <a16:creationId xmlns:a16="http://schemas.microsoft.com/office/drawing/2014/main" id="{D5349CCE-5AB1-F995-31BF-42430D5DFA3B}"/>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489">
                  <p14:nvContentPartPr>
                    <p14:cNvPr id="416" name="Ink 415">
                      <a:extLst>
                        <a:ext uri="{FF2B5EF4-FFF2-40B4-BE49-F238E27FC236}">
                          <a16:creationId xmlns:a16="http://schemas.microsoft.com/office/drawing/2014/main" id="{5616A983-9122-3F89-7143-46BCAEE3155D}"/>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90">
                  <p14:nvContentPartPr>
                    <p14:cNvPr id="417" name="Ink 416">
                      <a:extLst>
                        <a:ext uri="{FF2B5EF4-FFF2-40B4-BE49-F238E27FC236}">
                          <a16:creationId xmlns:a16="http://schemas.microsoft.com/office/drawing/2014/main" id="{65378038-1CEB-7DC5-7F01-17850B0E8C08}"/>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91">
                <p14:nvContentPartPr>
                  <p14:cNvPr id="404" name="Ink 403">
                    <a:extLst>
                      <a:ext uri="{FF2B5EF4-FFF2-40B4-BE49-F238E27FC236}">
                        <a16:creationId xmlns:a16="http://schemas.microsoft.com/office/drawing/2014/main" id="{AAF044F0-8D9A-53B9-1786-3B9A05E982C5}"/>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492">
                <p14:nvContentPartPr>
                  <p14:cNvPr id="405" name="Ink 404">
                    <a:extLst>
                      <a:ext uri="{FF2B5EF4-FFF2-40B4-BE49-F238E27FC236}">
                        <a16:creationId xmlns:a16="http://schemas.microsoft.com/office/drawing/2014/main" id="{0BE9CC72-A2D4-D6E1-7A27-904FBF681F3F}"/>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493">
                <p14:nvContentPartPr>
                  <p14:cNvPr id="406" name="Ink 405">
                    <a:extLst>
                      <a:ext uri="{FF2B5EF4-FFF2-40B4-BE49-F238E27FC236}">
                        <a16:creationId xmlns:a16="http://schemas.microsoft.com/office/drawing/2014/main" id="{8F5A21E2-C0D1-7A89-736C-89E85AF79144}"/>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494">
                <p14:nvContentPartPr>
                  <p14:cNvPr id="407" name="Ink 406">
                    <a:extLst>
                      <a:ext uri="{FF2B5EF4-FFF2-40B4-BE49-F238E27FC236}">
                        <a16:creationId xmlns:a16="http://schemas.microsoft.com/office/drawing/2014/main" id="{CABA5F64-7A71-8F25-B274-A9D057BCEB02}"/>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495">
                <p14:nvContentPartPr>
                  <p14:cNvPr id="408" name="Ink 407">
                    <a:extLst>
                      <a:ext uri="{FF2B5EF4-FFF2-40B4-BE49-F238E27FC236}">
                        <a16:creationId xmlns:a16="http://schemas.microsoft.com/office/drawing/2014/main" id="{C71B3397-C7E2-1056-880D-8ED7CFA7E234}"/>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409" name="Group 408">
                <a:extLst>
                  <a:ext uri="{FF2B5EF4-FFF2-40B4-BE49-F238E27FC236}">
                    <a16:creationId xmlns:a16="http://schemas.microsoft.com/office/drawing/2014/main" id="{B3CCFDC5-AD2F-614C-C28B-627FFCBFAEE6}"/>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496">
                  <p14:nvContentPartPr>
                    <p14:cNvPr id="413" name="Ink 412">
                      <a:extLst>
                        <a:ext uri="{FF2B5EF4-FFF2-40B4-BE49-F238E27FC236}">
                          <a16:creationId xmlns:a16="http://schemas.microsoft.com/office/drawing/2014/main" id="{E9E1779D-88F1-BDE6-1604-0387AA119604}"/>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497">
                  <p14:nvContentPartPr>
                    <p14:cNvPr id="414" name="Ink 413">
                      <a:extLst>
                        <a:ext uri="{FF2B5EF4-FFF2-40B4-BE49-F238E27FC236}">
                          <a16:creationId xmlns:a16="http://schemas.microsoft.com/office/drawing/2014/main" id="{5E756BBC-8EF6-72A0-8796-C0889C7C7E42}"/>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410" name="Group 409">
                <a:extLst>
                  <a:ext uri="{FF2B5EF4-FFF2-40B4-BE49-F238E27FC236}">
                    <a16:creationId xmlns:a16="http://schemas.microsoft.com/office/drawing/2014/main" id="{E51FC566-5CD5-7D1E-B127-71269C21E3F1}"/>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498">
                  <p14:nvContentPartPr>
                    <p14:cNvPr id="411" name="Ink 410">
                      <a:extLst>
                        <a:ext uri="{FF2B5EF4-FFF2-40B4-BE49-F238E27FC236}">
                          <a16:creationId xmlns:a16="http://schemas.microsoft.com/office/drawing/2014/main" id="{A7AEC946-E149-F819-569B-3226B6CDB91A}"/>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499">
                  <p14:nvContentPartPr>
                    <p14:cNvPr id="412" name="Ink 411">
                      <a:extLst>
                        <a:ext uri="{FF2B5EF4-FFF2-40B4-BE49-F238E27FC236}">
                          <a16:creationId xmlns:a16="http://schemas.microsoft.com/office/drawing/2014/main" id="{F5AB5F8F-EE7C-4374-4858-4B51D61789D8}"/>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500">
              <p14:nvContentPartPr>
                <p14:cNvPr id="393" name="Ink 392">
                  <a:extLst>
                    <a:ext uri="{FF2B5EF4-FFF2-40B4-BE49-F238E27FC236}">
                      <a16:creationId xmlns:a16="http://schemas.microsoft.com/office/drawing/2014/main" id="{7FD787B6-1F75-5A34-9041-86D433B6ADA4}"/>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501">
              <p14:nvContentPartPr>
                <p14:cNvPr id="394" name="Ink 393">
                  <a:extLst>
                    <a:ext uri="{FF2B5EF4-FFF2-40B4-BE49-F238E27FC236}">
                      <a16:creationId xmlns:a16="http://schemas.microsoft.com/office/drawing/2014/main" id="{A1530468-C729-63CA-4EA5-A3EBD600BA41}"/>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502">
              <p14:nvContentPartPr>
                <p14:cNvPr id="395" name="Ink 394">
                  <a:extLst>
                    <a:ext uri="{FF2B5EF4-FFF2-40B4-BE49-F238E27FC236}">
                      <a16:creationId xmlns:a16="http://schemas.microsoft.com/office/drawing/2014/main" id="{EF4DC436-AF99-F3BD-3F81-C68772E24DAA}"/>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503">
              <p14:nvContentPartPr>
                <p14:cNvPr id="396" name="Ink 395">
                  <a:extLst>
                    <a:ext uri="{FF2B5EF4-FFF2-40B4-BE49-F238E27FC236}">
                      <a16:creationId xmlns:a16="http://schemas.microsoft.com/office/drawing/2014/main" id="{745FA059-70AC-3362-7956-21EF1FF069B4}"/>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504">
              <p14:nvContentPartPr>
                <p14:cNvPr id="397" name="Ink 396">
                  <a:extLst>
                    <a:ext uri="{FF2B5EF4-FFF2-40B4-BE49-F238E27FC236}">
                      <a16:creationId xmlns:a16="http://schemas.microsoft.com/office/drawing/2014/main" id="{0DE266A3-7C81-C57D-AAEC-12C47F0BE994}"/>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05">
              <p14:nvContentPartPr>
                <p14:cNvPr id="398" name="Ink 397">
                  <a:extLst>
                    <a:ext uri="{FF2B5EF4-FFF2-40B4-BE49-F238E27FC236}">
                      <a16:creationId xmlns:a16="http://schemas.microsoft.com/office/drawing/2014/main" id="{A6486929-63B2-2FF9-299C-8ADDF574CE10}"/>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475" name="Group 474">
            <a:extLst>
              <a:ext uri="{FF2B5EF4-FFF2-40B4-BE49-F238E27FC236}">
                <a16:creationId xmlns:a16="http://schemas.microsoft.com/office/drawing/2014/main" id="{90E832B5-FC2F-BFB0-8FC9-C0A53605F942}"/>
              </a:ext>
            </a:extLst>
          </p:cNvPr>
          <p:cNvGrpSpPr/>
          <p:nvPr/>
        </p:nvGrpSpPr>
        <p:grpSpPr>
          <a:xfrm rot="2700000">
            <a:off x="5951214" y="3936660"/>
            <a:ext cx="3422914" cy="1566004"/>
            <a:chOff x="1892912" y="2843372"/>
            <a:chExt cx="5689928" cy="2959352"/>
          </a:xfrm>
        </p:grpSpPr>
        <p:grpSp>
          <p:nvGrpSpPr>
            <p:cNvPr id="476" name="Group 475">
              <a:extLst>
                <a:ext uri="{FF2B5EF4-FFF2-40B4-BE49-F238E27FC236}">
                  <a16:creationId xmlns:a16="http://schemas.microsoft.com/office/drawing/2014/main" id="{48565552-5165-FB91-4234-FE7ED5697E4C}"/>
                </a:ext>
              </a:extLst>
            </p:cNvPr>
            <p:cNvGrpSpPr/>
            <p:nvPr/>
          </p:nvGrpSpPr>
          <p:grpSpPr>
            <a:xfrm>
              <a:off x="1928268" y="2864429"/>
              <a:ext cx="737197" cy="1293120"/>
              <a:chOff x="3693387" y="2751280"/>
              <a:chExt cx="737197" cy="1293120"/>
            </a:xfrm>
          </p:grpSpPr>
          <p:grpSp>
            <p:nvGrpSpPr>
              <p:cNvPr id="561" name="Group 560">
                <a:extLst>
                  <a:ext uri="{FF2B5EF4-FFF2-40B4-BE49-F238E27FC236}">
                    <a16:creationId xmlns:a16="http://schemas.microsoft.com/office/drawing/2014/main" id="{7C79C6A3-F1DC-4548-D5EE-C4DAB845B654}"/>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506">
                  <p14:nvContentPartPr>
                    <p14:cNvPr id="564" name="Ink 563">
                      <a:extLst>
                        <a:ext uri="{FF2B5EF4-FFF2-40B4-BE49-F238E27FC236}">
                          <a16:creationId xmlns:a16="http://schemas.microsoft.com/office/drawing/2014/main" id="{78691C1C-E877-F589-AAE4-DFD838BBCC41}"/>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507">
                  <p14:nvContentPartPr>
                    <p14:cNvPr id="565" name="Ink 564">
                      <a:extLst>
                        <a:ext uri="{FF2B5EF4-FFF2-40B4-BE49-F238E27FC236}">
                          <a16:creationId xmlns:a16="http://schemas.microsoft.com/office/drawing/2014/main" id="{323373D1-70A5-B179-899F-F081DB41C745}"/>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508">
                  <p14:nvContentPartPr>
                    <p14:cNvPr id="566" name="Ink 565">
                      <a:extLst>
                        <a:ext uri="{FF2B5EF4-FFF2-40B4-BE49-F238E27FC236}">
                          <a16:creationId xmlns:a16="http://schemas.microsoft.com/office/drawing/2014/main" id="{89675A02-8528-F69D-2281-5279D4CD5297}"/>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09">
                  <p14:nvContentPartPr>
                    <p14:cNvPr id="567" name="Ink 566">
                      <a:extLst>
                        <a:ext uri="{FF2B5EF4-FFF2-40B4-BE49-F238E27FC236}">
                          <a16:creationId xmlns:a16="http://schemas.microsoft.com/office/drawing/2014/main" id="{6F36366A-A622-A18D-6B06-C2F7EAEF347E}"/>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510">
                  <p14:nvContentPartPr>
                    <p14:cNvPr id="568" name="Ink 567">
                      <a:extLst>
                        <a:ext uri="{FF2B5EF4-FFF2-40B4-BE49-F238E27FC236}">
                          <a16:creationId xmlns:a16="http://schemas.microsoft.com/office/drawing/2014/main" id="{9A425B3D-3DDB-92D4-3D26-DC37914C3059}"/>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11">
                <p14:nvContentPartPr>
                  <p14:cNvPr id="562" name="Ink 561">
                    <a:extLst>
                      <a:ext uri="{FF2B5EF4-FFF2-40B4-BE49-F238E27FC236}">
                        <a16:creationId xmlns:a16="http://schemas.microsoft.com/office/drawing/2014/main" id="{B3FB6844-2FC2-0A56-70E6-A10E28E23EFA}"/>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512">
                <p14:nvContentPartPr>
                  <p14:cNvPr id="563" name="Ink 562">
                    <a:extLst>
                      <a:ext uri="{FF2B5EF4-FFF2-40B4-BE49-F238E27FC236}">
                        <a16:creationId xmlns:a16="http://schemas.microsoft.com/office/drawing/2014/main" id="{F465B689-EF1D-116A-4139-97560181C7CC}"/>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477" name="Group 476">
              <a:extLst>
                <a:ext uri="{FF2B5EF4-FFF2-40B4-BE49-F238E27FC236}">
                  <a16:creationId xmlns:a16="http://schemas.microsoft.com/office/drawing/2014/main" id="{B183815C-1212-B814-C05C-750370FA1F59}"/>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513">
                <p14:nvContentPartPr>
                  <p14:cNvPr id="555" name="Ink 554">
                    <a:extLst>
                      <a:ext uri="{FF2B5EF4-FFF2-40B4-BE49-F238E27FC236}">
                        <a16:creationId xmlns:a16="http://schemas.microsoft.com/office/drawing/2014/main" id="{F0B8D7D8-5CAC-932A-1F2E-A02E91637B11}"/>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556" name="Group 555">
                <a:extLst>
                  <a:ext uri="{FF2B5EF4-FFF2-40B4-BE49-F238E27FC236}">
                    <a16:creationId xmlns:a16="http://schemas.microsoft.com/office/drawing/2014/main" id="{0140D89C-B8F9-F4E6-D663-8D5E6BEAADAE}"/>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514">
                  <p14:nvContentPartPr>
                    <p14:cNvPr id="557" name="Ink 556">
                      <a:extLst>
                        <a:ext uri="{FF2B5EF4-FFF2-40B4-BE49-F238E27FC236}">
                          <a16:creationId xmlns:a16="http://schemas.microsoft.com/office/drawing/2014/main" id="{39042543-F58A-EDF5-AB5C-20023C8622B9}"/>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15">
                  <p14:nvContentPartPr>
                    <p14:cNvPr id="558" name="Ink 557">
                      <a:extLst>
                        <a:ext uri="{FF2B5EF4-FFF2-40B4-BE49-F238E27FC236}">
                          <a16:creationId xmlns:a16="http://schemas.microsoft.com/office/drawing/2014/main" id="{CE33BA4F-981E-3228-82DB-D84E1A5EE5EC}"/>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16">
                  <p14:nvContentPartPr>
                    <p14:cNvPr id="559" name="Ink 558">
                      <a:extLst>
                        <a:ext uri="{FF2B5EF4-FFF2-40B4-BE49-F238E27FC236}">
                          <a16:creationId xmlns:a16="http://schemas.microsoft.com/office/drawing/2014/main" id="{BD34CECE-AA9D-D339-4E31-4F95E8ED9DEC}"/>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517">
                  <p14:nvContentPartPr>
                    <p14:cNvPr id="560" name="Ink 559">
                      <a:extLst>
                        <a:ext uri="{FF2B5EF4-FFF2-40B4-BE49-F238E27FC236}">
                          <a16:creationId xmlns:a16="http://schemas.microsoft.com/office/drawing/2014/main" id="{A02A5CB9-7A3A-5B36-C7B7-3A5A3B8B801A}"/>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478" name="Group 477">
              <a:extLst>
                <a:ext uri="{FF2B5EF4-FFF2-40B4-BE49-F238E27FC236}">
                  <a16:creationId xmlns:a16="http://schemas.microsoft.com/office/drawing/2014/main" id="{EDF843E3-F95F-12D9-A5D1-FC22F26F0893}"/>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518">
                <p14:nvContentPartPr>
                  <p14:cNvPr id="549" name="Ink 548">
                    <a:extLst>
                      <a:ext uri="{FF2B5EF4-FFF2-40B4-BE49-F238E27FC236}">
                        <a16:creationId xmlns:a16="http://schemas.microsoft.com/office/drawing/2014/main" id="{36688F2D-4B59-6D47-E6CF-AC69243FA39C}"/>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550" name="Group 549">
                <a:extLst>
                  <a:ext uri="{FF2B5EF4-FFF2-40B4-BE49-F238E27FC236}">
                    <a16:creationId xmlns:a16="http://schemas.microsoft.com/office/drawing/2014/main" id="{9F74092B-FBF9-4B70-6F53-3C3E6A34DDB1}"/>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519">
                  <p14:nvContentPartPr>
                    <p14:cNvPr id="551" name="Ink 550">
                      <a:extLst>
                        <a:ext uri="{FF2B5EF4-FFF2-40B4-BE49-F238E27FC236}">
                          <a16:creationId xmlns:a16="http://schemas.microsoft.com/office/drawing/2014/main" id="{16861252-408C-F425-DAFF-D0E222C15682}"/>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20">
                  <p14:nvContentPartPr>
                    <p14:cNvPr id="552" name="Ink 551">
                      <a:extLst>
                        <a:ext uri="{FF2B5EF4-FFF2-40B4-BE49-F238E27FC236}">
                          <a16:creationId xmlns:a16="http://schemas.microsoft.com/office/drawing/2014/main" id="{CF357DED-C025-D62B-B877-C5C42B1732F5}"/>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521">
                  <p14:nvContentPartPr>
                    <p14:cNvPr id="553" name="Ink 552">
                      <a:extLst>
                        <a:ext uri="{FF2B5EF4-FFF2-40B4-BE49-F238E27FC236}">
                          <a16:creationId xmlns:a16="http://schemas.microsoft.com/office/drawing/2014/main" id="{250DB914-C470-31AD-D0C6-4DC34777AED5}"/>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22">
                  <p14:nvContentPartPr>
                    <p14:cNvPr id="554" name="Ink 553">
                      <a:extLst>
                        <a:ext uri="{FF2B5EF4-FFF2-40B4-BE49-F238E27FC236}">
                          <a16:creationId xmlns:a16="http://schemas.microsoft.com/office/drawing/2014/main" id="{AFF43AD9-F0F4-3E16-AC62-229F7116A125}"/>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479" name="Group 478">
              <a:extLst>
                <a:ext uri="{FF2B5EF4-FFF2-40B4-BE49-F238E27FC236}">
                  <a16:creationId xmlns:a16="http://schemas.microsoft.com/office/drawing/2014/main" id="{56D7AE7B-443E-0BD4-A652-19E67FD597FF}"/>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523">
                <p14:nvContentPartPr>
                  <p14:cNvPr id="538" name="Ink 537">
                    <a:extLst>
                      <a:ext uri="{FF2B5EF4-FFF2-40B4-BE49-F238E27FC236}">
                        <a16:creationId xmlns:a16="http://schemas.microsoft.com/office/drawing/2014/main" id="{8C9A13E8-C6DB-49B9-1EC8-8107779F617F}"/>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539" name="Group 538">
                <a:extLst>
                  <a:ext uri="{FF2B5EF4-FFF2-40B4-BE49-F238E27FC236}">
                    <a16:creationId xmlns:a16="http://schemas.microsoft.com/office/drawing/2014/main" id="{969C1D21-4A35-1B06-D9CA-D99475C81B4C}"/>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524">
                  <p14:nvContentPartPr>
                    <p14:cNvPr id="540" name="Ink 539">
                      <a:extLst>
                        <a:ext uri="{FF2B5EF4-FFF2-40B4-BE49-F238E27FC236}">
                          <a16:creationId xmlns:a16="http://schemas.microsoft.com/office/drawing/2014/main" id="{3EB0C2EE-2897-6F59-99D7-99E45DDAC643}"/>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25">
                  <p14:nvContentPartPr>
                    <p14:cNvPr id="541" name="Ink 540">
                      <a:extLst>
                        <a:ext uri="{FF2B5EF4-FFF2-40B4-BE49-F238E27FC236}">
                          <a16:creationId xmlns:a16="http://schemas.microsoft.com/office/drawing/2014/main" id="{19AD911F-D02B-7682-8045-E1FF5FDB7591}"/>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26">
                  <p14:nvContentPartPr>
                    <p14:cNvPr id="542" name="Ink 541">
                      <a:extLst>
                        <a:ext uri="{FF2B5EF4-FFF2-40B4-BE49-F238E27FC236}">
                          <a16:creationId xmlns:a16="http://schemas.microsoft.com/office/drawing/2014/main" id="{61F6797B-08E8-59BB-C2EF-AA929271FD1F}"/>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27">
                  <p14:nvContentPartPr>
                    <p14:cNvPr id="543" name="Ink 542">
                      <a:extLst>
                        <a:ext uri="{FF2B5EF4-FFF2-40B4-BE49-F238E27FC236}">
                          <a16:creationId xmlns:a16="http://schemas.microsoft.com/office/drawing/2014/main" id="{878B8F5F-E169-E6D0-1104-9C17FD7F265D}"/>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28">
                  <p14:nvContentPartPr>
                    <p14:cNvPr id="544" name="Ink 543">
                      <a:extLst>
                        <a:ext uri="{FF2B5EF4-FFF2-40B4-BE49-F238E27FC236}">
                          <a16:creationId xmlns:a16="http://schemas.microsoft.com/office/drawing/2014/main" id="{8B56BC18-660B-A6D6-B34C-ECAF2E5F1D6F}"/>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529">
                  <p14:nvContentPartPr>
                    <p14:cNvPr id="545" name="Ink 544">
                      <a:extLst>
                        <a:ext uri="{FF2B5EF4-FFF2-40B4-BE49-F238E27FC236}">
                          <a16:creationId xmlns:a16="http://schemas.microsoft.com/office/drawing/2014/main" id="{A0D003D2-184D-2CCD-90A1-5F160BFB4F36}"/>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530">
                  <p14:nvContentPartPr>
                    <p14:cNvPr id="546" name="Ink 545">
                      <a:extLst>
                        <a:ext uri="{FF2B5EF4-FFF2-40B4-BE49-F238E27FC236}">
                          <a16:creationId xmlns:a16="http://schemas.microsoft.com/office/drawing/2014/main" id="{3DC048FB-02E1-3A3B-FAE9-AC3E989675B0}"/>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531">
                  <p14:nvContentPartPr>
                    <p14:cNvPr id="547" name="Ink 546">
                      <a:extLst>
                        <a:ext uri="{FF2B5EF4-FFF2-40B4-BE49-F238E27FC236}">
                          <a16:creationId xmlns:a16="http://schemas.microsoft.com/office/drawing/2014/main" id="{258AAED8-3C0E-D18B-4179-D5B76A83C7C8}"/>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532">
                  <p14:nvContentPartPr>
                    <p14:cNvPr id="548" name="Ink 547">
                      <a:extLst>
                        <a:ext uri="{FF2B5EF4-FFF2-40B4-BE49-F238E27FC236}">
                          <a16:creationId xmlns:a16="http://schemas.microsoft.com/office/drawing/2014/main" id="{D6CF72F0-623E-20BF-C20F-42447576BC5B}"/>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480" name="Group 479">
              <a:extLst>
                <a:ext uri="{FF2B5EF4-FFF2-40B4-BE49-F238E27FC236}">
                  <a16:creationId xmlns:a16="http://schemas.microsoft.com/office/drawing/2014/main" id="{BAAD1CC8-1C04-ED73-4EEC-D20AA96AE2E4}"/>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533">
                <p14:nvContentPartPr>
                  <p14:cNvPr id="530" name="Ink 529">
                    <a:extLst>
                      <a:ext uri="{FF2B5EF4-FFF2-40B4-BE49-F238E27FC236}">
                        <a16:creationId xmlns:a16="http://schemas.microsoft.com/office/drawing/2014/main" id="{7087BF26-DF89-D5F9-112C-2CC11D575AC7}"/>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531" name="Group 530">
                <a:extLst>
                  <a:ext uri="{FF2B5EF4-FFF2-40B4-BE49-F238E27FC236}">
                    <a16:creationId xmlns:a16="http://schemas.microsoft.com/office/drawing/2014/main" id="{050A43EE-C37A-31EE-8435-2ADFB8030A82}"/>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534">
                  <p14:nvContentPartPr>
                    <p14:cNvPr id="532" name="Ink 531">
                      <a:extLst>
                        <a:ext uri="{FF2B5EF4-FFF2-40B4-BE49-F238E27FC236}">
                          <a16:creationId xmlns:a16="http://schemas.microsoft.com/office/drawing/2014/main" id="{63ABE197-F458-13CB-231A-5184B95771D7}"/>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533" name="Group 532">
                  <a:extLst>
                    <a:ext uri="{FF2B5EF4-FFF2-40B4-BE49-F238E27FC236}">
                      <a16:creationId xmlns:a16="http://schemas.microsoft.com/office/drawing/2014/main" id="{7B6FCE82-82CF-3AA0-77FD-E1FAEA45BEFB}"/>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535">
                    <p14:nvContentPartPr>
                      <p14:cNvPr id="534" name="Ink 533">
                        <a:extLst>
                          <a:ext uri="{FF2B5EF4-FFF2-40B4-BE49-F238E27FC236}">
                            <a16:creationId xmlns:a16="http://schemas.microsoft.com/office/drawing/2014/main" id="{98EC551F-65F5-30A3-0ADE-3F0CD9F1315D}"/>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36">
                    <p14:nvContentPartPr>
                      <p14:cNvPr id="535" name="Ink 534">
                        <a:extLst>
                          <a:ext uri="{FF2B5EF4-FFF2-40B4-BE49-F238E27FC236}">
                            <a16:creationId xmlns:a16="http://schemas.microsoft.com/office/drawing/2014/main" id="{5401133C-8444-52C7-B763-9D6EE4DA70A0}"/>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37">
                    <p14:nvContentPartPr>
                      <p14:cNvPr id="536" name="Ink 535">
                        <a:extLst>
                          <a:ext uri="{FF2B5EF4-FFF2-40B4-BE49-F238E27FC236}">
                            <a16:creationId xmlns:a16="http://schemas.microsoft.com/office/drawing/2014/main" id="{CF9AEEF9-A614-7E56-BD28-760F88107693}"/>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538">
                    <p14:nvContentPartPr>
                      <p14:cNvPr id="537" name="Ink 536">
                        <a:extLst>
                          <a:ext uri="{FF2B5EF4-FFF2-40B4-BE49-F238E27FC236}">
                            <a16:creationId xmlns:a16="http://schemas.microsoft.com/office/drawing/2014/main" id="{BBB37EA7-01A6-5391-8B8A-6E56CA81E6B8}"/>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481" name="Group 480">
              <a:extLst>
                <a:ext uri="{FF2B5EF4-FFF2-40B4-BE49-F238E27FC236}">
                  <a16:creationId xmlns:a16="http://schemas.microsoft.com/office/drawing/2014/main" id="{18D27F59-9899-ABE0-4888-1C510F095687}"/>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539">
                <p14:nvContentPartPr>
                  <p14:cNvPr id="526" name="Ink 525">
                    <a:extLst>
                      <a:ext uri="{FF2B5EF4-FFF2-40B4-BE49-F238E27FC236}">
                        <a16:creationId xmlns:a16="http://schemas.microsoft.com/office/drawing/2014/main" id="{9A5C6D3E-B645-9E94-A502-ABBD66003B13}"/>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40">
                <p14:nvContentPartPr>
                  <p14:cNvPr id="527" name="Ink 526">
                    <a:extLst>
                      <a:ext uri="{FF2B5EF4-FFF2-40B4-BE49-F238E27FC236}">
                        <a16:creationId xmlns:a16="http://schemas.microsoft.com/office/drawing/2014/main" id="{DA4B887A-CAB1-1C4B-FF7D-797A9C2DDB6B}"/>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41">
                <p14:nvContentPartPr>
                  <p14:cNvPr id="528" name="Ink 527">
                    <a:extLst>
                      <a:ext uri="{FF2B5EF4-FFF2-40B4-BE49-F238E27FC236}">
                        <a16:creationId xmlns:a16="http://schemas.microsoft.com/office/drawing/2014/main" id="{4B8E6DE9-98B1-5A97-8A9E-3F8DB963BF46}"/>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542">
                <p14:nvContentPartPr>
                  <p14:cNvPr id="529" name="Ink 528">
                    <a:extLst>
                      <a:ext uri="{FF2B5EF4-FFF2-40B4-BE49-F238E27FC236}">
                        <a16:creationId xmlns:a16="http://schemas.microsoft.com/office/drawing/2014/main" id="{B871FE73-4D7D-10E5-F2D4-71F407B9FD66}"/>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43">
              <p14:nvContentPartPr>
                <p14:cNvPr id="482" name="Ink 481">
                  <a:extLst>
                    <a:ext uri="{FF2B5EF4-FFF2-40B4-BE49-F238E27FC236}">
                      <a16:creationId xmlns:a16="http://schemas.microsoft.com/office/drawing/2014/main" id="{698DBCF3-AA29-09CA-7D44-11F180186FA0}"/>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483" name="Group 482">
              <a:extLst>
                <a:ext uri="{FF2B5EF4-FFF2-40B4-BE49-F238E27FC236}">
                  <a16:creationId xmlns:a16="http://schemas.microsoft.com/office/drawing/2014/main" id="{B09FFE96-608B-03D7-ED3D-D7F05736CE5A}"/>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544">
                <p14:nvContentPartPr>
                  <p14:cNvPr id="520" name="Ink 519">
                    <a:extLst>
                      <a:ext uri="{FF2B5EF4-FFF2-40B4-BE49-F238E27FC236}">
                        <a16:creationId xmlns:a16="http://schemas.microsoft.com/office/drawing/2014/main" id="{A2E954B4-A91F-F90F-DD9E-D9CEF2FB335F}"/>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521" name="Group 520">
                <a:extLst>
                  <a:ext uri="{FF2B5EF4-FFF2-40B4-BE49-F238E27FC236}">
                    <a16:creationId xmlns:a16="http://schemas.microsoft.com/office/drawing/2014/main" id="{96B76A30-A18D-6B13-EA4C-2855F55F0D94}"/>
                  </a:ext>
                </a:extLst>
              </p:cNvPr>
              <p:cNvGrpSpPr/>
              <p:nvPr/>
            </p:nvGrpSpPr>
            <p:grpSpPr>
              <a:xfrm>
                <a:off x="6924615" y="4661562"/>
                <a:ext cx="291960" cy="46598"/>
                <a:chOff x="6935871" y="4732455"/>
                <a:chExt cx="291960" cy="46598"/>
              </a:xfrm>
            </p:grpSpPr>
            <p:grpSp>
              <p:nvGrpSpPr>
                <p:cNvPr id="522" name="Group 521">
                  <a:extLst>
                    <a:ext uri="{FF2B5EF4-FFF2-40B4-BE49-F238E27FC236}">
                      <a16:creationId xmlns:a16="http://schemas.microsoft.com/office/drawing/2014/main" id="{5DC86C7D-ACF4-2E28-2A27-8FA1AA6DA8F0}"/>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545">
                    <p14:nvContentPartPr>
                      <p14:cNvPr id="524" name="Ink 523">
                        <a:extLst>
                          <a:ext uri="{FF2B5EF4-FFF2-40B4-BE49-F238E27FC236}">
                            <a16:creationId xmlns:a16="http://schemas.microsoft.com/office/drawing/2014/main" id="{545CDDAE-3267-E49B-F188-42BFCBC609E3}"/>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546">
                    <p14:nvContentPartPr>
                      <p14:cNvPr id="525" name="Ink 524">
                        <a:extLst>
                          <a:ext uri="{FF2B5EF4-FFF2-40B4-BE49-F238E27FC236}">
                            <a16:creationId xmlns:a16="http://schemas.microsoft.com/office/drawing/2014/main" id="{C12AE7E3-FABE-49A1-841E-EC29821E0585}"/>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47">
                  <p14:nvContentPartPr>
                    <p14:cNvPr id="523" name="Ink 522">
                      <a:extLst>
                        <a:ext uri="{FF2B5EF4-FFF2-40B4-BE49-F238E27FC236}">
                          <a16:creationId xmlns:a16="http://schemas.microsoft.com/office/drawing/2014/main" id="{922A4069-B403-27EF-1AE7-CF37532E4448}"/>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484" name="Group 483">
              <a:extLst>
                <a:ext uri="{FF2B5EF4-FFF2-40B4-BE49-F238E27FC236}">
                  <a16:creationId xmlns:a16="http://schemas.microsoft.com/office/drawing/2014/main" id="{2FADBF34-57FB-FAEA-4CDE-F5CBEAF487AD}"/>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548">
                <p14:nvContentPartPr>
                  <p14:cNvPr id="515" name="Ink 514">
                    <a:extLst>
                      <a:ext uri="{FF2B5EF4-FFF2-40B4-BE49-F238E27FC236}">
                        <a16:creationId xmlns:a16="http://schemas.microsoft.com/office/drawing/2014/main" id="{1FBF2F2A-3AFE-ECE0-B922-D6D5FE03026F}"/>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49">
                <p14:nvContentPartPr>
                  <p14:cNvPr id="516" name="Ink 515">
                    <a:extLst>
                      <a:ext uri="{FF2B5EF4-FFF2-40B4-BE49-F238E27FC236}">
                        <a16:creationId xmlns:a16="http://schemas.microsoft.com/office/drawing/2014/main" id="{A0ED9A9D-1268-05B2-DA50-704737F6CEB1}"/>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50">
                <p14:nvContentPartPr>
                  <p14:cNvPr id="517" name="Ink 516">
                    <a:extLst>
                      <a:ext uri="{FF2B5EF4-FFF2-40B4-BE49-F238E27FC236}">
                        <a16:creationId xmlns:a16="http://schemas.microsoft.com/office/drawing/2014/main" id="{2645536E-A781-C8F5-820A-F2E7903C3DA5}"/>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551">
                <p14:nvContentPartPr>
                  <p14:cNvPr id="518" name="Ink 517">
                    <a:extLst>
                      <a:ext uri="{FF2B5EF4-FFF2-40B4-BE49-F238E27FC236}">
                        <a16:creationId xmlns:a16="http://schemas.microsoft.com/office/drawing/2014/main" id="{FA156595-666B-D371-0F5F-B25F4CE6DDA0}"/>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552">
                <p14:nvContentPartPr>
                  <p14:cNvPr id="519" name="Ink 518">
                    <a:extLst>
                      <a:ext uri="{FF2B5EF4-FFF2-40B4-BE49-F238E27FC236}">
                        <a16:creationId xmlns:a16="http://schemas.microsoft.com/office/drawing/2014/main" id="{CF56A030-8BBF-D614-15FA-87D17BA2451C}"/>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485" name="Group 484">
              <a:extLst>
                <a:ext uri="{FF2B5EF4-FFF2-40B4-BE49-F238E27FC236}">
                  <a16:creationId xmlns:a16="http://schemas.microsoft.com/office/drawing/2014/main" id="{9DFBCBE5-6F1B-E69F-706C-537F2A299F1B}"/>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553">
                <p14:nvContentPartPr>
                  <p14:cNvPr id="512" name="Ink 511">
                    <a:extLst>
                      <a:ext uri="{FF2B5EF4-FFF2-40B4-BE49-F238E27FC236}">
                        <a16:creationId xmlns:a16="http://schemas.microsoft.com/office/drawing/2014/main" id="{B136BDD7-5807-19CF-C443-3555D372C293}"/>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54">
                <p14:nvContentPartPr>
                  <p14:cNvPr id="513" name="Ink 512">
                    <a:extLst>
                      <a:ext uri="{FF2B5EF4-FFF2-40B4-BE49-F238E27FC236}">
                        <a16:creationId xmlns:a16="http://schemas.microsoft.com/office/drawing/2014/main" id="{AF2DDB4D-79D2-5D15-8F6E-8DD1EF4A44E6}"/>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555">
                <p14:nvContentPartPr>
                  <p14:cNvPr id="514" name="Ink 513">
                    <a:extLst>
                      <a:ext uri="{FF2B5EF4-FFF2-40B4-BE49-F238E27FC236}">
                        <a16:creationId xmlns:a16="http://schemas.microsoft.com/office/drawing/2014/main" id="{3280DE13-CA9E-54D0-9B23-B419A92B22BD}"/>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486" name="Group 485">
              <a:extLst>
                <a:ext uri="{FF2B5EF4-FFF2-40B4-BE49-F238E27FC236}">
                  <a16:creationId xmlns:a16="http://schemas.microsoft.com/office/drawing/2014/main" id="{31326461-4119-D7EE-EAD4-1085A5995B57}"/>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556">
                <p14:nvContentPartPr>
                  <p14:cNvPr id="493" name="Ink 492">
                    <a:extLst>
                      <a:ext uri="{FF2B5EF4-FFF2-40B4-BE49-F238E27FC236}">
                        <a16:creationId xmlns:a16="http://schemas.microsoft.com/office/drawing/2014/main" id="{22CB752A-FE8A-34B6-8C8A-D122DBA4D2E2}"/>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57">
                <p14:nvContentPartPr>
                  <p14:cNvPr id="494" name="Ink 493">
                    <a:extLst>
                      <a:ext uri="{FF2B5EF4-FFF2-40B4-BE49-F238E27FC236}">
                        <a16:creationId xmlns:a16="http://schemas.microsoft.com/office/drawing/2014/main" id="{228A7BDC-B8C8-1E9E-91FC-219590640513}"/>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58">
                <p14:nvContentPartPr>
                  <p14:cNvPr id="495" name="Ink 494">
                    <a:extLst>
                      <a:ext uri="{FF2B5EF4-FFF2-40B4-BE49-F238E27FC236}">
                        <a16:creationId xmlns:a16="http://schemas.microsoft.com/office/drawing/2014/main" id="{7B9308A3-98CB-7A2A-E8EF-AA003BAE3EF0}"/>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559">
                <p14:nvContentPartPr>
                  <p14:cNvPr id="496" name="Ink 495">
                    <a:extLst>
                      <a:ext uri="{FF2B5EF4-FFF2-40B4-BE49-F238E27FC236}">
                        <a16:creationId xmlns:a16="http://schemas.microsoft.com/office/drawing/2014/main" id="{19D61DDE-081A-8FE0-3C86-9F609045B0BE}"/>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497" name="Group 496">
                <a:extLst>
                  <a:ext uri="{FF2B5EF4-FFF2-40B4-BE49-F238E27FC236}">
                    <a16:creationId xmlns:a16="http://schemas.microsoft.com/office/drawing/2014/main" id="{03299EC7-0349-FA80-0779-8479D43E323D}"/>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560">
                  <p14:nvContentPartPr>
                    <p14:cNvPr id="509" name="Ink 508">
                      <a:extLst>
                        <a:ext uri="{FF2B5EF4-FFF2-40B4-BE49-F238E27FC236}">
                          <a16:creationId xmlns:a16="http://schemas.microsoft.com/office/drawing/2014/main" id="{CF377BC5-EAD0-59BE-D601-ADB782152B6D}"/>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561">
                  <p14:nvContentPartPr>
                    <p14:cNvPr id="510" name="Ink 509">
                      <a:extLst>
                        <a:ext uri="{FF2B5EF4-FFF2-40B4-BE49-F238E27FC236}">
                          <a16:creationId xmlns:a16="http://schemas.microsoft.com/office/drawing/2014/main" id="{34A2D4B8-9620-5A68-D401-7DEA1630B583}"/>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62">
                  <p14:nvContentPartPr>
                    <p14:cNvPr id="511" name="Ink 510">
                      <a:extLst>
                        <a:ext uri="{FF2B5EF4-FFF2-40B4-BE49-F238E27FC236}">
                          <a16:creationId xmlns:a16="http://schemas.microsoft.com/office/drawing/2014/main" id="{19B7AF51-F47F-4E97-B016-CA1025958367}"/>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63">
                <p14:nvContentPartPr>
                  <p14:cNvPr id="498" name="Ink 497">
                    <a:extLst>
                      <a:ext uri="{FF2B5EF4-FFF2-40B4-BE49-F238E27FC236}">
                        <a16:creationId xmlns:a16="http://schemas.microsoft.com/office/drawing/2014/main" id="{EE9869C1-B1EA-E387-FD7C-D38CE8C00D4A}"/>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564">
                <p14:nvContentPartPr>
                  <p14:cNvPr id="499" name="Ink 498">
                    <a:extLst>
                      <a:ext uri="{FF2B5EF4-FFF2-40B4-BE49-F238E27FC236}">
                        <a16:creationId xmlns:a16="http://schemas.microsoft.com/office/drawing/2014/main" id="{DCA6B522-F00A-C2D4-6689-F830A70ECE77}"/>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565">
                <p14:nvContentPartPr>
                  <p14:cNvPr id="500" name="Ink 499">
                    <a:extLst>
                      <a:ext uri="{FF2B5EF4-FFF2-40B4-BE49-F238E27FC236}">
                        <a16:creationId xmlns:a16="http://schemas.microsoft.com/office/drawing/2014/main" id="{DC3F4D31-6299-70A4-9186-847389EBBF3B}"/>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566">
                <p14:nvContentPartPr>
                  <p14:cNvPr id="501" name="Ink 500">
                    <a:extLst>
                      <a:ext uri="{FF2B5EF4-FFF2-40B4-BE49-F238E27FC236}">
                        <a16:creationId xmlns:a16="http://schemas.microsoft.com/office/drawing/2014/main" id="{367E4A22-DE1A-870D-8418-AC62F9D28443}"/>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567">
                <p14:nvContentPartPr>
                  <p14:cNvPr id="502" name="Ink 501">
                    <a:extLst>
                      <a:ext uri="{FF2B5EF4-FFF2-40B4-BE49-F238E27FC236}">
                        <a16:creationId xmlns:a16="http://schemas.microsoft.com/office/drawing/2014/main" id="{BC60F605-8359-E56E-DE00-AAD6DCB4992B}"/>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503" name="Group 502">
                <a:extLst>
                  <a:ext uri="{FF2B5EF4-FFF2-40B4-BE49-F238E27FC236}">
                    <a16:creationId xmlns:a16="http://schemas.microsoft.com/office/drawing/2014/main" id="{289EF13B-2DF3-2988-25F4-5E0F5A89A46A}"/>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568">
                  <p14:nvContentPartPr>
                    <p14:cNvPr id="507" name="Ink 506">
                      <a:extLst>
                        <a:ext uri="{FF2B5EF4-FFF2-40B4-BE49-F238E27FC236}">
                          <a16:creationId xmlns:a16="http://schemas.microsoft.com/office/drawing/2014/main" id="{A7DD3D18-3B6D-AE1D-27BA-42F18F4FFC22}"/>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569">
                  <p14:nvContentPartPr>
                    <p14:cNvPr id="508" name="Ink 507">
                      <a:extLst>
                        <a:ext uri="{FF2B5EF4-FFF2-40B4-BE49-F238E27FC236}">
                          <a16:creationId xmlns:a16="http://schemas.microsoft.com/office/drawing/2014/main" id="{7B1AFFC4-7463-44DC-EBF8-2739044EE962}"/>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504" name="Group 503">
                <a:extLst>
                  <a:ext uri="{FF2B5EF4-FFF2-40B4-BE49-F238E27FC236}">
                    <a16:creationId xmlns:a16="http://schemas.microsoft.com/office/drawing/2014/main" id="{F94E38E9-BEE5-39D8-5022-364B6C73443B}"/>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570">
                  <p14:nvContentPartPr>
                    <p14:cNvPr id="505" name="Ink 504">
                      <a:extLst>
                        <a:ext uri="{FF2B5EF4-FFF2-40B4-BE49-F238E27FC236}">
                          <a16:creationId xmlns:a16="http://schemas.microsoft.com/office/drawing/2014/main" id="{62A56F1D-D2D3-AD5F-1AAE-A393256CF40E}"/>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571">
                  <p14:nvContentPartPr>
                    <p14:cNvPr id="506" name="Ink 505">
                      <a:extLst>
                        <a:ext uri="{FF2B5EF4-FFF2-40B4-BE49-F238E27FC236}">
                          <a16:creationId xmlns:a16="http://schemas.microsoft.com/office/drawing/2014/main" id="{420BE7F3-340F-19A7-9123-E00DFBF106A7}"/>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572">
              <p14:nvContentPartPr>
                <p14:cNvPr id="487" name="Ink 486">
                  <a:extLst>
                    <a:ext uri="{FF2B5EF4-FFF2-40B4-BE49-F238E27FC236}">
                      <a16:creationId xmlns:a16="http://schemas.microsoft.com/office/drawing/2014/main" id="{3DC9D526-9462-FE3E-B6A8-5EF0B227197D}"/>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573">
              <p14:nvContentPartPr>
                <p14:cNvPr id="488" name="Ink 487">
                  <a:extLst>
                    <a:ext uri="{FF2B5EF4-FFF2-40B4-BE49-F238E27FC236}">
                      <a16:creationId xmlns:a16="http://schemas.microsoft.com/office/drawing/2014/main" id="{C09B7D7A-DC6A-F54B-7D25-C15962BE2224}"/>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574">
              <p14:nvContentPartPr>
                <p14:cNvPr id="489" name="Ink 488">
                  <a:extLst>
                    <a:ext uri="{FF2B5EF4-FFF2-40B4-BE49-F238E27FC236}">
                      <a16:creationId xmlns:a16="http://schemas.microsoft.com/office/drawing/2014/main" id="{A677017F-8BD1-03C3-7FA8-EEFF89D2B657}"/>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575">
              <p14:nvContentPartPr>
                <p14:cNvPr id="490" name="Ink 489">
                  <a:extLst>
                    <a:ext uri="{FF2B5EF4-FFF2-40B4-BE49-F238E27FC236}">
                      <a16:creationId xmlns:a16="http://schemas.microsoft.com/office/drawing/2014/main" id="{D77B3379-05DE-73EE-B1DD-8DA540C7E0BC}"/>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576">
              <p14:nvContentPartPr>
                <p14:cNvPr id="491" name="Ink 490">
                  <a:extLst>
                    <a:ext uri="{FF2B5EF4-FFF2-40B4-BE49-F238E27FC236}">
                      <a16:creationId xmlns:a16="http://schemas.microsoft.com/office/drawing/2014/main" id="{A1076BFD-0093-9F92-CCF0-F4BBD0266F74}"/>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77">
              <p14:nvContentPartPr>
                <p14:cNvPr id="492" name="Ink 491">
                  <a:extLst>
                    <a:ext uri="{FF2B5EF4-FFF2-40B4-BE49-F238E27FC236}">
                      <a16:creationId xmlns:a16="http://schemas.microsoft.com/office/drawing/2014/main" id="{6E7BC99E-9307-83C7-1DBC-DF939058C550}"/>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569" name="Group 568">
            <a:extLst>
              <a:ext uri="{FF2B5EF4-FFF2-40B4-BE49-F238E27FC236}">
                <a16:creationId xmlns:a16="http://schemas.microsoft.com/office/drawing/2014/main" id="{028CBD96-A889-76B3-0D59-B701E02B5D2C}"/>
              </a:ext>
            </a:extLst>
          </p:cNvPr>
          <p:cNvGrpSpPr/>
          <p:nvPr/>
        </p:nvGrpSpPr>
        <p:grpSpPr>
          <a:xfrm rot="2700000">
            <a:off x="5772143" y="3924575"/>
            <a:ext cx="3422914" cy="1566004"/>
            <a:chOff x="1892912" y="2843372"/>
            <a:chExt cx="5689928" cy="2959352"/>
          </a:xfrm>
        </p:grpSpPr>
        <p:grpSp>
          <p:nvGrpSpPr>
            <p:cNvPr id="570" name="Group 569">
              <a:extLst>
                <a:ext uri="{FF2B5EF4-FFF2-40B4-BE49-F238E27FC236}">
                  <a16:creationId xmlns:a16="http://schemas.microsoft.com/office/drawing/2014/main" id="{18CAC719-87E7-D46A-EA4A-B3BD88174AF8}"/>
                </a:ext>
              </a:extLst>
            </p:cNvPr>
            <p:cNvGrpSpPr/>
            <p:nvPr/>
          </p:nvGrpSpPr>
          <p:grpSpPr>
            <a:xfrm>
              <a:off x="1928268" y="2864429"/>
              <a:ext cx="737197" cy="1293120"/>
              <a:chOff x="3693387" y="2751280"/>
              <a:chExt cx="737197" cy="1293120"/>
            </a:xfrm>
          </p:grpSpPr>
          <p:grpSp>
            <p:nvGrpSpPr>
              <p:cNvPr id="655" name="Group 654">
                <a:extLst>
                  <a:ext uri="{FF2B5EF4-FFF2-40B4-BE49-F238E27FC236}">
                    <a16:creationId xmlns:a16="http://schemas.microsoft.com/office/drawing/2014/main" id="{AB32F0F0-398D-0DF2-6CE6-71DF8257CDE9}"/>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578">
                  <p14:nvContentPartPr>
                    <p14:cNvPr id="658" name="Ink 657">
                      <a:extLst>
                        <a:ext uri="{FF2B5EF4-FFF2-40B4-BE49-F238E27FC236}">
                          <a16:creationId xmlns:a16="http://schemas.microsoft.com/office/drawing/2014/main" id="{5CCE69FA-A55F-E3CB-AC7F-8653C629293D}"/>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579">
                  <p14:nvContentPartPr>
                    <p14:cNvPr id="659" name="Ink 658">
                      <a:extLst>
                        <a:ext uri="{FF2B5EF4-FFF2-40B4-BE49-F238E27FC236}">
                          <a16:creationId xmlns:a16="http://schemas.microsoft.com/office/drawing/2014/main" id="{866C4B4A-B223-27F6-76EF-848BBDD6FBA4}"/>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580">
                  <p14:nvContentPartPr>
                    <p14:cNvPr id="660" name="Ink 659">
                      <a:extLst>
                        <a:ext uri="{FF2B5EF4-FFF2-40B4-BE49-F238E27FC236}">
                          <a16:creationId xmlns:a16="http://schemas.microsoft.com/office/drawing/2014/main" id="{47F1B9D7-A758-90D6-26D1-AEED0EEB8A49}"/>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81">
                  <p14:nvContentPartPr>
                    <p14:cNvPr id="661" name="Ink 660">
                      <a:extLst>
                        <a:ext uri="{FF2B5EF4-FFF2-40B4-BE49-F238E27FC236}">
                          <a16:creationId xmlns:a16="http://schemas.microsoft.com/office/drawing/2014/main" id="{054D62A6-1A94-8BBC-08A8-F288E395CDEF}"/>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582">
                  <p14:nvContentPartPr>
                    <p14:cNvPr id="662" name="Ink 661">
                      <a:extLst>
                        <a:ext uri="{FF2B5EF4-FFF2-40B4-BE49-F238E27FC236}">
                          <a16:creationId xmlns:a16="http://schemas.microsoft.com/office/drawing/2014/main" id="{DD7E5DE0-4096-E071-E937-0232696C4EC8}"/>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83">
                <p14:nvContentPartPr>
                  <p14:cNvPr id="656" name="Ink 655">
                    <a:extLst>
                      <a:ext uri="{FF2B5EF4-FFF2-40B4-BE49-F238E27FC236}">
                        <a16:creationId xmlns:a16="http://schemas.microsoft.com/office/drawing/2014/main" id="{C03BB25F-4948-A66E-8ABA-78F6E524A790}"/>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584">
                <p14:nvContentPartPr>
                  <p14:cNvPr id="657" name="Ink 656">
                    <a:extLst>
                      <a:ext uri="{FF2B5EF4-FFF2-40B4-BE49-F238E27FC236}">
                        <a16:creationId xmlns:a16="http://schemas.microsoft.com/office/drawing/2014/main" id="{22374824-3723-67AA-E52A-AAF1C5F25978}"/>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571" name="Group 570">
              <a:extLst>
                <a:ext uri="{FF2B5EF4-FFF2-40B4-BE49-F238E27FC236}">
                  <a16:creationId xmlns:a16="http://schemas.microsoft.com/office/drawing/2014/main" id="{8485DB04-8BCB-D125-14E7-C8DCF4691749}"/>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585">
                <p14:nvContentPartPr>
                  <p14:cNvPr id="649" name="Ink 648">
                    <a:extLst>
                      <a:ext uri="{FF2B5EF4-FFF2-40B4-BE49-F238E27FC236}">
                        <a16:creationId xmlns:a16="http://schemas.microsoft.com/office/drawing/2014/main" id="{3C7FADF4-79A4-4D33-194B-DE81460D63D2}"/>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650" name="Group 649">
                <a:extLst>
                  <a:ext uri="{FF2B5EF4-FFF2-40B4-BE49-F238E27FC236}">
                    <a16:creationId xmlns:a16="http://schemas.microsoft.com/office/drawing/2014/main" id="{64C3F14C-B7BD-9462-A364-396EF7F2EA64}"/>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586">
                  <p14:nvContentPartPr>
                    <p14:cNvPr id="651" name="Ink 650">
                      <a:extLst>
                        <a:ext uri="{FF2B5EF4-FFF2-40B4-BE49-F238E27FC236}">
                          <a16:creationId xmlns:a16="http://schemas.microsoft.com/office/drawing/2014/main" id="{E413465A-A5EF-5D09-9009-64E08864BD12}"/>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87">
                  <p14:nvContentPartPr>
                    <p14:cNvPr id="652" name="Ink 651">
                      <a:extLst>
                        <a:ext uri="{FF2B5EF4-FFF2-40B4-BE49-F238E27FC236}">
                          <a16:creationId xmlns:a16="http://schemas.microsoft.com/office/drawing/2014/main" id="{EE2EB437-D3BF-F8EF-9EEE-CB52E12AFF84}"/>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88">
                  <p14:nvContentPartPr>
                    <p14:cNvPr id="653" name="Ink 652">
                      <a:extLst>
                        <a:ext uri="{FF2B5EF4-FFF2-40B4-BE49-F238E27FC236}">
                          <a16:creationId xmlns:a16="http://schemas.microsoft.com/office/drawing/2014/main" id="{8F191A40-63F6-E3FA-4F17-D9845ACB148A}"/>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589">
                  <p14:nvContentPartPr>
                    <p14:cNvPr id="654" name="Ink 653">
                      <a:extLst>
                        <a:ext uri="{FF2B5EF4-FFF2-40B4-BE49-F238E27FC236}">
                          <a16:creationId xmlns:a16="http://schemas.microsoft.com/office/drawing/2014/main" id="{E06202F7-8C29-1CD0-C7E2-DFF13A69E7DC}"/>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572" name="Group 571">
              <a:extLst>
                <a:ext uri="{FF2B5EF4-FFF2-40B4-BE49-F238E27FC236}">
                  <a16:creationId xmlns:a16="http://schemas.microsoft.com/office/drawing/2014/main" id="{9C94F4B3-1D49-E43D-C60F-5744ADE63505}"/>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590">
                <p14:nvContentPartPr>
                  <p14:cNvPr id="643" name="Ink 642">
                    <a:extLst>
                      <a:ext uri="{FF2B5EF4-FFF2-40B4-BE49-F238E27FC236}">
                        <a16:creationId xmlns:a16="http://schemas.microsoft.com/office/drawing/2014/main" id="{F8C2B1F0-768A-F6B5-DF65-E72511CE86AB}"/>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644" name="Group 643">
                <a:extLst>
                  <a:ext uri="{FF2B5EF4-FFF2-40B4-BE49-F238E27FC236}">
                    <a16:creationId xmlns:a16="http://schemas.microsoft.com/office/drawing/2014/main" id="{6C522D74-829B-3AED-CBEE-0E19E2352BDE}"/>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591">
                  <p14:nvContentPartPr>
                    <p14:cNvPr id="645" name="Ink 644">
                      <a:extLst>
                        <a:ext uri="{FF2B5EF4-FFF2-40B4-BE49-F238E27FC236}">
                          <a16:creationId xmlns:a16="http://schemas.microsoft.com/office/drawing/2014/main" id="{7D7CFAD1-07EE-F8D8-5DEB-497336C988A5}"/>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92">
                  <p14:nvContentPartPr>
                    <p14:cNvPr id="646" name="Ink 645">
                      <a:extLst>
                        <a:ext uri="{FF2B5EF4-FFF2-40B4-BE49-F238E27FC236}">
                          <a16:creationId xmlns:a16="http://schemas.microsoft.com/office/drawing/2014/main" id="{57B261F6-AB17-AF10-0C1C-D6D005BC2270}"/>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593">
                  <p14:nvContentPartPr>
                    <p14:cNvPr id="647" name="Ink 646">
                      <a:extLst>
                        <a:ext uri="{FF2B5EF4-FFF2-40B4-BE49-F238E27FC236}">
                          <a16:creationId xmlns:a16="http://schemas.microsoft.com/office/drawing/2014/main" id="{BF815490-95DC-895C-9193-DC445079C21E}"/>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94">
                  <p14:nvContentPartPr>
                    <p14:cNvPr id="648" name="Ink 647">
                      <a:extLst>
                        <a:ext uri="{FF2B5EF4-FFF2-40B4-BE49-F238E27FC236}">
                          <a16:creationId xmlns:a16="http://schemas.microsoft.com/office/drawing/2014/main" id="{2DEC695B-1105-DBE0-D203-B6167836EEEF}"/>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573" name="Group 572">
              <a:extLst>
                <a:ext uri="{FF2B5EF4-FFF2-40B4-BE49-F238E27FC236}">
                  <a16:creationId xmlns:a16="http://schemas.microsoft.com/office/drawing/2014/main" id="{D3888EDF-A904-E0FF-44DC-605E7C8A751D}"/>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595">
                <p14:nvContentPartPr>
                  <p14:cNvPr id="632" name="Ink 631">
                    <a:extLst>
                      <a:ext uri="{FF2B5EF4-FFF2-40B4-BE49-F238E27FC236}">
                        <a16:creationId xmlns:a16="http://schemas.microsoft.com/office/drawing/2014/main" id="{20033203-33DE-1215-C1CF-E9036A2130AF}"/>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633" name="Group 632">
                <a:extLst>
                  <a:ext uri="{FF2B5EF4-FFF2-40B4-BE49-F238E27FC236}">
                    <a16:creationId xmlns:a16="http://schemas.microsoft.com/office/drawing/2014/main" id="{D212CFA6-8AE6-FA06-D710-F9EDB0644169}"/>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596">
                  <p14:nvContentPartPr>
                    <p14:cNvPr id="634" name="Ink 633">
                      <a:extLst>
                        <a:ext uri="{FF2B5EF4-FFF2-40B4-BE49-F238E27FC236}">
                          <a16:creationId xmlns:a16="http://schemas.microsoft.com/office/drawing/2014/main" id="{376486D4-8B17-D8C3-2584-7F1F617C933E}"/>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97">
                  <p14:nvContentPartPr>
                    <p14:cNvPr id="635" name="Ink 634">
                      <a:extLst>
                        <a:ext uri="{FF2B5EF4-FFF2-40B4-BE49-F238E27FC236}">
                          <a16:creationId xmlns:a16="http://schemas.microsoft.com/office/drawing/2014/main" id="{72E30E93-B6CC-FB83-B8D7-6A8C13B2747A}"/>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98">
                  <p14:nvContentPartPr>
                    <p14:cNvPr id="636" name="Ink 635">
                      <a:extLst>
                        <a:ext uri="{FF2B5EF4-FFF2-40B4-BE49-F238E27FC236}">
                          <a16:creationId xmlns:a16="http://schemas.microsoft.com/office/drawing/2014/main" id="{0CFCA917-4E88-5808-8ECE-3BC1585EF0E3}"/>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99">
                  <p14:nvContentPartPr>
                    <p14:cNvPr id="637" name="Ink 636">
                      <a:extLst>
                        <a:ext uri="{FF2B5EF4-FFF2-40B4-BE49-F238E27FC236}">
                          <a16:creationId xmlns:a16="http://schemas.microsoft.com/office/drawing/2014/main" id="{50260249-54B6-1D5E-D7BB-582845D9F495}"/>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00">
                  <p14:nvContentPartPr>
                    <p14:cNvPr id="638" name="Ink 637">
                      <a:extLst>
                        <a:ext uri="{FF2B5EF4-FFF2-40B4-BE49-F238E27FC236}">
                          <a16:creationId xmlns:a16="http://schemas.microsoft.com/office/drawing/2014/main" id="{BA02D726-41B3-E410-4F69-77D5B113B03D}"/>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601">
                  <p14:nvContentPartPr>
                    <p14:cNvPr id="639" name="Ink 638">
                      <a:extLst>
                        <a:ext uri="{FF2B5EF4-FFF2-40B4-BE49-F238E27FC236}">
                          <a16:creationId xmlns:a16="http://schemas.microsoft.com/office/drawing/2014/main" id="{78BAA810-2726-1DBD-FEBF-D21635FA13E5}"/>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602">
                  <p14:nvContentPartPr>
                    <p14:cNvPr id="640" name="Ink 639">
                      <a:extLst>
                        <a:ext uri="{FF2B5EF4-FFF2-40B4-BE49-F238E27FC236}">
                          <a16:creationId xmlns:a16="http://schemas.microsoft.com/office/drawing/2014/main" id="{0ABA5C95-DF8A-B0C0-AFB5-FC210883F99B}"/>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603">
                  <p14:nvContentPartPr>
                    <p14:cNvPr id="641" name="Ink 640">
                      <a:extLst>
                        <a:ext uri="{FF2B5EF4-FFF2-40B4-BE49-F238E27FC236}">
                          <a16:creationId xmlns:a16="http://schemas.microsoft.com/office/drawing/2014/main" id="{CD1CF63A-843E-F74A-A243-011D165C1522}"/>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604">
                  <p14:nvContentPartPr>
                    <p14:cNvPr id="642" name="Ink 641">
                      <a:extLst>
                        <a:ext uri="{FF2B5EF4-FFF2-40B4-BE49-F238E27FC236}">
                          <a16:creationId xmlns:a16="http://schemas.microsoft.com/office/drawing/2014/main" id="{72134882-73F5-4470-1DD2-26103BC79A0F}"/>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574" name="Group 573">
              <a:extLst>
                <a:ext uri="{FF2B5EF4-FFF2-40B4-BE49-F238E27FC236}">
                  <a16:creationId xmlns:a16="http://schemas.microsoft.com/office/drawing/2014/main" id="{CA370647-ECF0-1B86-6686-B1CEC2879D77}"/>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605">
                <p14:nvContentPartPr>
                  <p14:cNvPr id="624" name="Ink 623">
                    <a:extLst>
                      <a:ext uri="{FF2B5EF4-FFF2-40B4-BE49-F238E27FC236}">
                        <a16:creationId xmlns:a16="http://schemas.microsoft.com/office/drawing/2014/main" id="{DA38AEDE-208F-01B6-042C-1626AF992165}"/>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625" name="Group 624">
                <a:extLst>
                  <a:ext uri="{FF2B5EF4-FFF2-40B4-BE49-F238E27FC236}">
                    <a16:creationId xmlns:a16="http://schemas.microsoft.com/office/drawing/2014/main" id="{8C09C37F-920D-660F-BC1D-3E8DAA6A391F}"/>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606">
                  <p14:nvContentPartPr>
                    <p14:cNvPr id="626" name="Ink 625">
                      <a:extLst>
                        <a:ext uri="{FF2B5EF4-FFF2-40B4-BE49-F238E27FC236}">
                          <a16:creationId xmlns:a16="http://schemas.microsoft.com/office/drawing/2014/main" id="{C0A0321E-8BEC-762E-2B45-2258A2A0C729}"/>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627" name="Group 626">
                  <a:extLst>
                    <a:ext uri="{FF2B5EF4-FFF2-40B4-BE49-F238E27FC236}">
                      <a16:creationId xmlns:a16="http://schemas.microsoft.com/office/drawing/2014/main" id="{53C9B43F-E2B5-7C88-4486-980834B10A57}"/>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607">
                    <p14:nvContentPartPr>
                      <p14:cNvPr id="628" name="Ink 627">
                        <a:extLst>
                          <a:ext uri="{FF2B5EF4-FFF2-40B4-BE49-F238E27FC236}">
                            <a16:creationId xmlns:a16="http://schemas.microsoft.com/office/drawing/2014/main" id="{502308EE-3F6A-8FDD-B78A-C0CE53EF46DA}"/>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08">
                    <p14:nvContentPartPr>
                      <p14:cNvPr id="629" name="Ink 628">
                        <a:extLst>
                          <a:ext uri="{FF2B5EF4-FFF2-40B4-BE49-F238E27FC236}">
                            <a16:creationId xmlns:a16="http://schemas.microsoft.com/office/drawing/2014/main" id="{573E9D9A-B83B-9837-EAE9-A7CCA0D980CF}"/>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09">
                    <p14:nvContentPartPr>
                      <p14:cNvPr id="630" name="Ink 629">
                        <a:extLst>
                          <a:ext uri="{FF2B5EF4-FFF2-40B4-BE49-F238E27FC236}">
                            <a16:creationId xmlns:a16="http://schemas.microsoft.com/office/drawing/2014/main" id="{1872F338-B2DD-4D73-1D36-E6929ED1F582}"/>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610">
                    <p14:nvContentPartPr>
                      <p14:cNvPr id="631" name="Ink 630">
                        <a:extLst>
                          <a:ext uri="{FF2B5EF4-FFF2-40B4-BE49-F238E27FC236}">
                            <a16:creationId xmlns:a16="http://schemas.microsoft.com/office/drawing/2014/main" id="{9BDC5051-DDC3-ADCC-0F59-C65844EF38E4}"/>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575" name="Group 574">
              <a:extLst>
                <a:ext uri="{FF2B5EF4-FFF2-40B4-BE49-F238E27FC236}">
                  <a16:creationId xmlns:a16="http://schemas.microsoft.com/office/drawing/2014/main" id="{310C945F-CA6B-D842-7188-A9D9708A933B}"/>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611">
                <p14:nvContentPartPr>
                  <p14:cNvPr id="620" name="Ink 619">
                    <a:extLst>
                      <a:ext uri="{FF2B5EF4-FFF2-40B4-BE49-F238E27FC236}">
                        <a16:creationId xmlns:a16="http://schemas.microsoft.com/office/drawing/2014/main" id="{35B6684E-1A90-1EE7-D792-A4479DE5FDAC}"/>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12">
                <p14:nvContentPartPr>
                  <p14:cNvPr id="621" name="Ink 620">
                    <a:extLst>
                      <a:ext uri="{FF2B5EF4-FFF2-40B4-BE49-F238E27FC236}">
                        <a16:creationId xmlns:a16="http://schemas.microsoft.com/office/drawing/2014/main" id="{F906E575-3315-28A9-84D3-A3780DFAA836}"/>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13">
                <p14:nvContentPartPr>
                  <p14:cNvPr id="622" name="Ink 621">
                    <a:extLst>
                      <a:ext uri="{FF2B5EF4-FFF2-40B4-BE49-F238E27FC236}">
                        <a16:creationId xmlns:a16="http://schemas.microsoft.com/office/drawing/2014/main" id="{1D7BF758-F1AD-5B2A-EA84-2120D1D63019}"/>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614">
                <p14:nvContentPartPr>
                  <p14:cNvPr id="623" name="Ink 622">
                    <a:extLst>
                      <a:ext uri="{FF2B5EF4-FFF2-40B4-BE49-F238E27FC236}">
                        <a16:creationId xmlns:a16="http://schemas.microsoft.com/office/drawing/2014/main" id="{F576B6D6-7A13-41BE-857E-EAFA046A9E7E}"/>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15">
              <p14:nvContentPartPr>
                <p14:cNvPr id="576" name="Ink 575">
                  <a:extLst>
                    <a:ext uri="{FF2B5EF4-FFF2-40B4-BE49-F238E27FC236}">
                      <a16:creationId xmlns:a16="http://schemas.microsoft.com/office/drawing/2014/main" id="{64927FD3-B4C6-47DF-C753-F51CC42B5AB9}"/>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577" name="Group 576">
              <a:extLst>
                <a:ext uri="{FF2B5EF4-FFF2-40B4-BE49-F238E27FC236}">
                  <a16:creationId xmlns:a16="http://schemas.microsoft.com/office/drawing/2014/main" id="{75266096-7180-07FD-BAFA-19A53C106DC7}"/>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616">
                <p14:nvContentPartPr>
                  <p14:cNvPr id="614" name="Ink 613">
                    <a:extLst>
                      <a:ext uri="{FF2B5EF4-FFF2-40B4-BE49-F238E27FC236}">
                        <a16:creationId xmlns:a16="http://schemas.microsoft.com/office/drawing/2014/main" id="{113643BB-F854-3F77-2744-2E45F55AA481}"/>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615" name="Group 614">
                <a:extLst>
                  <a:ext uri="{FF2B5EF4-FFF2-40B4-BE49-F238E27FC236}">
                    <a16:creationId xmlns:a16="http://schemas.microsoft.com/office/drawing/2014/main" id="{F7374CE4-9D90-A02A-6BB2-5CE80E47463E}"/>
                  </a:ext>
                </a:extLst>
              </p:cNvPr>
              <p:cNvGrpSpPr/>
              <p:nvPr/>
            </p:nvGrpSpPr>
            <p:grpSpPr>
              <a:xfrm>
                <a:off x="6924615" y="4661562"/>
                <a:ext cx="291960" cy="46598"/>
                <a:chOff x="6935871" y="4732455"/>
                <a:chExt cx="291960" cy="46598"/>
              </a:xfrm>
            </p:grpSpPr>
            <p:grpSp>
              <p:nvGrpSpPr>
                <p:cNvPr id="616" name="Group 615">
                  <a:extLst>
                    <a:ext uri="{FF2B5EF4-FFF2-40B4-BE49-F238E27FC236}">
                      <a16:creationId xmlns:a16="http://schemas.microsoft.com/office/drawing/2014/main" id="{FA6FD16E-CA23-7A4F-FF8D-2E2C0BA0E36A}"/>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617">
                    <p14:nvContentPartPr>
                      <p14:cNvPr id="618" name="Ink 617">
                        <a:extLst>
                          <a:ext uri="{FF2B5EF4-FFF2-40B4-BE49-F238E27FC236}">
                            <a16:creationId xmlns:a16="http://schemas.microsoft.com/office/drawing/2014/main" id="{44CB0A15-46FC-0491-8858-7CFB4E12AD27}"/>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618">
                    <p14:nvContentPartPr>
                      <p14:cNvPr id="619" name="Ink 618">
                        <a:extLst>
                          <a:ext uri="{FF2B5EF4-FFF2-40B4-BE49-F238E27FC236}">
                            <a16:creationId xmlns:a16="http://schemas.microsoft.com/office/drawing/2014/main" id="{9A9FF7C9-D704-C6FB-B395-26B6359AF4A9}"/>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19">
                  <p14:nvContentPartPr>
                    <p14:cNvPr id="617" name="Ink 616">
                      <a:extLst>
                        <a:ext uri="{FF2B5EF4-FFF2-40B4-BE49-F238E27FC236}">
                          <a16:creationId xmlns:a16="http://schemas.microsoft.com/office/drawing/2014/main" id="{C9F2BFFF-06F0-6283-8F9F-0994736F1506}"/>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578" name="Group 577">
              <a:extLst>
                <a:ext uri="{FF2B5EF4-FFF2-40B4-BE49-F238E27FC236}">
                  <a16:creationId xmlns:a16="http://schemas.microsoft.com/office/drawing/2014/main" id="{07957D28-204E-6004-A9D2-938BFE8E633A}"/>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620">
                <p14:nvContentPartPr>
                  <p14:cNvPr id="609" name="Ink 608">
                    <a:extLst>
                      <a:ext uri="{FF2B5EF4-FFF2-40B4-BE49-F238E27FC236}">
                        <a16:creationId xmlns:a16="http://schemas.microsoft.com/office/drawing/2014/main" id="{1CF5ED17-B8B8-6EE2-3578-FCF409AD0604}"/>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21">
                <p14:nvContentPartPr>
                  <p14:cNvPr id="610" name="Ink 609">
                    <a:extLst>
                      <a:ext uri="{FF2B5EF4-FFF2-40B4-BE49-F238E27FC236}">
                        <a16:creationId xmlns:a16="http://schemas.microsoft.com/office/drawing/2014/main" id="{2C515EC6-EBDE-E4AF-8748-E5BD3ABF7045}"/>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22">
                <p14:nvContentPartPr>
                  <p14:cNvPr id="611" name="Ink 610">
                    <a:extLst>
                      <a:ext uri="{FF2B5EF4-FFF2-40B4-BE49-F238E27FC236}">
                        <a16:creationId xmlns:a16="http://schemas.microsoft.com/office/drawing/2014/main" id="{ECC359E8-54F6-A4DF-F312-0C6684BE8838}"/>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623">
                <p14:nvContentPartPr>
                  <p14:cNvPr id="612" name="Ink 611">
                    <a:extLst>
                      <a:ext uri="{FF2B5EF4-FFF2-40B4-BE49-F238E27FC236}">
                        <a16:creationId xmlns:a16="http://schemas.microsoft.com/office/drawing/2014/main" id="{120B45A4-CFF9-3ED5-0982-C4857D42572E}"/>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624">
                <p14:nvContentPartPr>
                  <p14:cNvPr id="613" name="Ink 612">
                    <a:extLst>
                      <a:ext uri="{FF2B5EF4-FFF2-40B4-BE49-F238E27FC236}">
                        <a16:creationId xmlns:a16="http://schemas.microsoft.com/office/drawing/2014/main" id="{0859523D-5083-9B01-BB21-BFD89503EAB4}"/>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579" name="Group 578">
              <a:extLst>
                <a:ext uri="{FF2B5EF4-FFF2-40B4-BE49-F238E27FC236}">
                  <a16:creationId xmlns:a16="http://schemas.microsoft.com/office/drawing/2014/main" id="{B82106C2-781C-2693-9C3B-50B5FBFB6E5E}"/>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625">
                <p14:nvContentPartPr>
                  <p14:cNvPr id="606" name="Ink 605">
                    <a:extLst>
                      <a:ext uri="{FF2B5EF4-FFF2-40B4-BE49-F238E27FC236}">
                        <a16:creationId xmlns:a16="http://schemas.microsoft.com/office/drawing/2014/main" id="{CD9C9387-A4DE-54C5-9CDA-40C55923DB3C}"/>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26">
                <p14:nvContentPartPr>
                  <p14:cNvPr id="607" name="Ink 606">
                    <a:extLst>
                      <a:ext uri="{FF2B5EF4-FFF2-40B4-BE49-F238E27FC236}">
                        <a16:creationId xmlns:a16="http://schemas.microsoft.com/office/drawing/2014/main" id="{5336F33A-1134-3C3A-7F86-FF4258286A68}"/>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627">
                <p14:nvContentPartPr>
                  <p14:cNvPr id="608" name="Ink 607">
                    <a:extLst>
                      <a:ext uri="{FF2B5EF4-FFF2-40B4-BE49-F238E27FC236}">
                        <a16:creationId xmlns:a16="http://schemas.microsoft.com/office/drawing/2014/main" id="{553A01D8-0D20-D5EC-90DB-160507D2E604}"/>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580" name="Group 579">
              <a:extLst>
                <a:ext uri="{FF2B5EF4-FFF2-40B4-BE49-F238E27FC236}">
                  <a16:creationId xmlns:a16="http://schemas.microsoft.com/office/drawing/2014/main" id="{152C378A-2C72-DF7D-302E-B1C160E09CB0}"/>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628">
                <p14:nvContentPartPr>
                  <p14:cNvPr id="587" name="Ink 586">
                    <a:extLst>
                      <a:ext uri="{FF2B5EF4-FFF2-40B4-BE49-F238E27FC236}">
                        <a16:creationId xmlns:a16="http://schemas.microsoft.com/office/drawing/2014/main" id="{5081107B-7858-ABBE-5467-38A8BF58916C}"/>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29">
                <p14:nvContentPartPr>
                  <p14:cNvPr id="588" name="Ink 587">
                    <a:extLst>
                      <a:ext uri="{FF2B5EF4-FFF2-40B4-BE49-F238E27FC236}">
                        <a16:creationId xmlns:a16="http://schemas.microsoft.com/office/drawing/2014/main" id="{96EC1C2B-2C2F-8A90-B725-CAE3FF658D10}"/>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30">
                <p14:nvContentPartPr>
                  <p14:cNvPr id="589" name="Ink 588">
                    <a:extLst>
                      <a:ext uri="{FF2B5EF4-FFF2-40B4-BE49-F238E27FC236}">
                        <a16:creationId xmlns:a16="http://schemas.microsoft.com/office/drawing/2014/main" id="{A09D7075-444D-A943-EED5-5DA2C65D1721}"/>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631">
                <p14:nvContentPartPr>
                  <p14:cNvPr id="590" name="Ink 589">
                    <a:extLst>
                      <a:ext uri="{FF2B5EF4-FFF2-40B4-BE49-F238E27FC236}">
                        <a16:creationId xmlns:a16="http://schemas.microsoft.com/office/drawing/2014/main" id="{A303954B-3CC2-A03B-2BF1-0B496B63A220}"/>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591" name="Group 590">
                <a:extLst>
                  <a:ext uri="{FF2B5EF4-FFF2-40B4-BE49-F238E27FC236}">
                    <a16:creationId xmlns:a16="http://schemas.microsoft.com/office/drawing/2014/main" id="{A38D8E7B-3AEA-8351-9351-5641441B964F}"/>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632">
                  <p14:nvContentPartPr>
                    <p14:cNvPr id="603" name="Ink 602">
                      <a:extLst>
                        <a:ext uri="{FF2B5EF4-FFF2-40B4-BE49-F238E27FC236}">
                          <a16:creationId xmlns:a16="http://schemas.microsoft.com/office/drawing/2014/main" id="{76A44C97-3665-17E9-E8C7-69DB7B11DABE}"/>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633">
                  <p14:nvContentPartPr>
                    <p14:cNvPr id="604" name="Ink 603">
                      <a:extLst>
                        <a:ext uri="{FF2B5EF4-FFF2-40B4-BE49-F238E27FC236}">
                          <a16:creationId xmlns:a16="http://schemas.microsoft.com/office/drawing/2014/main" id="{C870E6F7-4CC6-B544-B511-C2DECB7CEEFE}"/>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34">
                  <p14:nvContentPartPr>
                    <p14:cNvPr id="605" name="Ink 604">
                      <a:extLst>
                        <a:ext uri="{FF2B5EF4-FFF2-40B4-BE49-F238E27FC236}">
                          <a16:creationId xmlns:a16="http://schemas.microsoft.com/office/drawing/2014/main" id="{50375352-9D24-933D-7CDB-55286D49B2BA}"/>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35">
                <p14:nvContentPartPr>
                  <p14:cNvPr id="592" name="Ink 591">
                    <a:extLst>
                      <a:ext uri="{FF2B5EF4-FFF2-40B4-BE49-F238E27FC236}">
                        <a16:creationId xmlns:a16="http://schemas.microsoft.com/office/drawing/2014/main" id="{30766098-B90A-1C3D-8208-FF24CD71695D}"/>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636">
                <p14:nvContentPartPr>
                  <p14:cNvPr id="593" name="Ink 592">
                    <a:extLst>
                      <a:ext uri="{FF2B5EF4-FFF2-40B4-BE49-F238E27FC236}">
                        <a16:creationId xmlns:a16="http://schemas.microsoft.com/office/drawing/2014/main" id="{4F5B1C64-0AB1-86D6-3B1A-0DA0F39D18A7}"/>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637">
                <p14:nvContentPartPr>
                  <p14:cNvPr id="594" name="Ink 593">
                    <a:extLst>
                      <a:ext uri="{FF2B5EF4-FFF2-40B4-BE49-F238E27FC236}">
                        <a16:creationId xmlns:a16="http://schemas.microsoft.com/office/drawing/2014/main" id="{705A33AC-6B30-8BCF-169B-A7DBEDE58BBD}"/>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638">
                <p14:nvContentPartPr>
                  <p14:cNvPr id="595" name="Ink 594">
                    <a:extLst>
                      <a:ext uri="{FF2B5EF4-FFF2-40B4-BE49-F238E27FC236}">
                        <a16:creationId xmlns:a16="http://schemas.microsoft.com/office/drawing/2014/main" id="{5141DFA4-1CB2-3756-4AE9-F82180843925}"/>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639">
                <p14:nvContentPartPr>
                  <p14:cNvPr id="596" name="Ink 595">
                    <a:extLst>
                      <a:ext uri="{FF2B5EF4-FFF2-40B4-BE49-F238E27FC236}">
                        <a16:creationId xmlns:a16="http://schemas.microsoft.com/office/drawing/2014/main" id="{70A4D0B7-1500-C30A-0EE1-F54C50FCB538}"/>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597" name="Group 596">
                <a:extLst>
                  <a:ext uri="{FF2B5EF4-FFF2-40B4-BE49-F238E27FC236}">
                    <a16:creationId xmlns:a16="http://schemas.microsoft.com/office/drawing/2014/main" id="{C16674CF-869C-EF3B-6C71-5DE951AFB6C8}"/>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640">
                  <p14:nvContentPartPr>
                    <p14:cNvPr id="601" name="Ink 600">
                      <a:extLst>
                        <a:ext uri="{FF2B5EF4-FFF2-40B4-BE49-F238E27FC236}">
                          <a16:creationId xmlns:a16="http://schemas.microsoft.com/office/drawing/2014/main" id="{705F6730-9741-E253-AED6-28FEAB8AD8DB}"/>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641">
                  <p14:nvContentPartPr>
                    <p14:cNvPr id="602" name="Ink 601">
                      <a:extLst>
                        <a:ext uri="{FF2B5EF4-FFF2-40B4-BE49-F238E27FC236}">
                          <a16:creationId xmlns:a16="http://schemas.microsoft.com/office/drawing/2014/main" id="{3DC1A967-06A9-8D39-7417-68E3E975CDD7}"/>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598" name="Group 597">
                <a:extLst>
                  <a:ext uri="{FF2B5EF4-FFF2-40B4-BE49-F238E27FC236}">
                    <a16:creationId xmlns:a16="http://schemas.microsoft.com/office/drawing/2014/main" id="{ADD1FA3A-B472-5873-BB6F-66DCE63DDBEC}"/>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642">
                  <p14:nvContentPartPr>
                    <p14:cNvPr id="599" name="Ink 598">
                      <a:extLst>
                        <a:ext uri="{FF2B5EF4-FFF2-40B4-BE49-F238E27FC236}">
                          <a16:creationId xmlns:a16="http://schemas.microsoft.com/office/drawing/2014/main" id="{880A28B9-6F85-436B-A43B-BE1AC4B69803}"/>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643">
                  <p14:nvContentPartPr>
                    <p14:cNvPr id="600" name="Ink 599">
                      <a:extLst>
                        <a:ext uri="{FF2B5EF4-FFF2-40B4-BE49-F238E27FC236}">
                          <a16:creationId xmlns:a16="http://schemas.microsoft.com/office/drawing/2014/main" id="{60A45FC4-8E2D-7134-6591-9A58AEF7ADDE}"/>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644">
              <p14:nvContentPartPr>
                <p14:cNvPr id="581" name="Ink 580">
                  <a:extLst>
                    <a:ext uri="{FF2B5EF4-FFF2-40B4-BE49-F238E27FC236}">
                      <a16:creationId xmlns:a16="http://schemas.microsoft.com/office/drawing/2014/main" id="{997C7954-24F0-B035-AE99-422F2FFD573B}"/>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645">
              <p14:nvContentPartPr>
                <p14:cNvPr id="582" name="Ink 581">
                  <a:extLst>
                    <a:ext uri="{FF2B5EF4-FFF2-40B4-BE49-F238E27FC236}">
                      <a16:creationId xmlns:a16="http://schemas.microsoft.com/office/drawing/2014/main" id="{FF05008E-5E9C-AA3C-94C2-A89FB5818975}"/>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646">
              <p14:nvContentPartPr>
                <p14:cNvPr id="583" name="Ink 582">
                  <a:extLst>
                    <a:ext uri="{FF2B5EF4-FFF2-40B4-BE49-F238E27FC236}">
                      <a16:creationId xmlns:a16="http://schemas.microsoft.com/office/drawing/2014/main" id="{79F2DEDB-7146-23A5-6A38-36371019AFBF}"/>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647">
              <p14:nvContentPartPr>
                <p14:cNvPr id="584" name="Ink 583">
                  <a:extLst>
                    <a:ext uri="{FF2B5EF4-FFF2-40B4-BE49-F238E27FC236}">
                      <a16:creationId xmlns:a16="http://schemas.microsoft.com/office/drawing/2014/main" id="{90381165-8873-A6A1-29FE-C2C34AA77D6C}"/>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648">
              <p14:nvContentPartPr>
                <p14:cNvPr id="585" name="Ink 584">
                  <a:extLst>
                    <a:ext uri="{FF2B5EF4-FFF2-40B4-BE49-F238E27FC236}">
                      <a16:creationId xmlns:a16="http://schemas.microsoft.com/office/drawing/2014/main" id="{12E70FCC-9BE3-33DA-77FC-275B3105B59B}"/>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49">
              <p14:nvContentPartPr>
                <p14:cNvPr id="586" name="Ink 585">
                  <a:extLst>
                    <a:ext uri="{FF2B5EF4-FFF2-40B4-BE49-F238E27FC236}">
                      <a16:creationId xmlns:a16="http://schemas.microsoft.com/office/drawing/2014/main" id="{910A919F-6CDE-C15C-5152-6CF2DAE54EB1}"/>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663" name="Group 662">
            <a:extLst>
              <a:ext uri="{FF2B5EF4-FFF2-40B4-BE49-F238E27FC236}">
                <a16:creationId xmlns:a16="http://schemas.microsoft.com/office/drawing/2014/main" id="{D55B1CB1-E148-243A-DAFE-E136D1C12A21}"/>
              </a:ext>
            </a:extLst>
          </p:cNvPr>
          <p:cNvGrpSpPr/>
          <p:nvPr/>
        </p:nvGrpSpPr>
        <p:grpSpPr>
          <a:xfrm rot="2700000">
            <a:off x="5564909" y="3917283"/>
            <a:ext cx="3422914" cy="1566004"/>
            <a:chOff x="1892912" y="2843372"/>
            <a:chExt cx="5689928" cy="2959352"/>
          </a:xfrm>
        </p:grpSpPr>
        <p:grpSp>
          <p:nvGrpSpPr>
            <p:cNvPr id="664" name="Group 663">
              <a:extLst>
                <a:ext uri="{FF2B5EF4-FFF2-40B4-BE49-F238E27FC236}">
                  <a16:creationId xmlns:a16="http://schemas.microsoft.com/office/drawing/2014/main" id="{62654D1E-E1FA-601F-A42D-565D8DE76120}"/>
                </a:ext>
              </a:extLst>
            </p:cNvPr>
            <p:cNvGrpSpPr/>
            <p:nvPr/>
          </p:nvGrpSpPr>
          <p:grpSpPr>
            <a:xfrm>
              <a:off x="1928268" y="2864429"/>
              <a:ext cx="737197" cy="1293120"/>
              <a:chOff x="3693387" y="2751280"/>
              <a:chExt cx="737197" cy="1293120"/>
            </a:xfrm>
          </p:grpSpPr>
          <p:grpSp>
            <p:nvGrpSpPr>
              <p:cNvPr id="749" name="Group 748">
                <a:extLst>
                  <a:ext uri="{FF2B5EF4-FFF2-40B4-BE49-F238E27FC236}">
                    <a16:creationId xmlns:a16="http://schemas.microsoft.com/office/drawing/2014/main" id="{455226D5-5513-A4BC-E63A-DC42B7C9B2FD}"/>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650">
                  <p14:nvContentPartPr>
                    <p14:cNvPr id="752" name="Ink 751">
                      <a:extLst>
                        <a:ext uri="{FF2B5EF4-FFF2-40B4-BE49-F238E27FC236}">
                          <a16:creationId xmlns:a16="http://schemas.microsoft.com/office/drawing/2014/main" id="{22E5C35B-AFF0-8FDD-9D57-B06750D22E5A}"/>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651">
                  <p14:nvContentPartPr>
                    <p14:cNvPr id="753" name="Ink 752">
                      <a:extLst>
                        <a:ext uri="{FF2B5EF4-FFF2-40B4-BE49-F238E27FC236}">
                          <a16:creationId xmlns:a16="http://schemas.microsoft.com/office/drawing/2014/main" id="{F5988156-300A-10F3-1F3F-BA8D2AF6D33B}"/>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652">
                  <p14:nvContentPartPr>
                    <p14:cNvPr id="754" name="Ink 753">
                      <a:extLst>
                        <a:ext uri="{FF2B5EF4-FFF2-40B4-BE49-F238E27FC236}">
                          <a16:creationId xmlns:a16="http://schemas.microsoft.com/office/drawing/2014/main" id="{106EDD24-0797-C15C-F362-7F4F91B0066C}"/>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53">
                  <p14:nvContentPartPr>
                    <p14:cNvPr id="755" name="Ink 754">
                      <a:extLst>
                        <a:ext uri="{FF2B5EF4-FFF2-40B4-BE49-F238E27FC236}">
                          <a16:creationId xmlns:a16="http://schemas.microsoft.com/office/drawing/2014/main" id="{C4F05786-620E-F9B3-D37F-532FDAC974B6}"/>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654">
                  <p14:nvContentPartPr>
                    <p14:cNvPr id="756" name="Ink 755">
                      <a:extLst>
                        <a:ext uri="{FF2B5EF4-FFF2-40B4-BE49-F238E27FC236}">
                          <a16:creationId xmlns:a16="http://schemas.microsoft.com/office/drawing/2014/main" id="{2F79D14C-57C0-8011-5D33-6BD2E17CD835}"/>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55">
                <p14:nvContentPartPr>
                  <p14:cNvPr id="750" name="Ink 749">
                    <a:extLst>
                      <a:ext uri="{FF2B5EF4-FFF2-40B4-BE49-F238E27FC236}">
                        <a16:creationId xmlns:a16="http://schemas.microsoft.com/office/drawing/2014/main" id="{5D3BC7B9-F854-A03A-74D4-C77DFBA71C8C}"/>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656">
                <p14:nvContentPartPr>
                  <p14:cNvPr id="751" name="Ink 750">
                    <a:extLst>
                      <a:ext uri="{FF2B5EF4-FFF2-40B4-BE49-F238E27FC236}">
                        <a16:creationId xmlns:a16="http://schemas.microsoft.com/office/drawing/2014/main" id="{0CD78188-C9E3-A0AA-D0CE-4ACBF55671A2}"/>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665" name="Group 664">
              <a:extLst>
                <a:ext uri="{FF2B5EF4-FFF2-40B4-BE49-F238E27FC236}">
                  <a16:creationId xmlns:a16="http://schemas.microsoft.com/office/drawing/2014/main" id="{3228CB0A-4670-5F76-1B87-E54595849195}"/>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657">
                <p14:nvContentPartPr>
                  <p14:cNvPr id="743" name="Ink 742">
                    <a:extLst>
                      <a:ext uri="{FF2B5EF4-FFF2-40B4-BE49-F238E27FC236}">
                        <a16:creationId xmlns:a16="http://schemas.microsoft.com/office/drawing/2014/main" id="{F273E3ED-2675-18F9-FA58-BFB1A06DA888}"/>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744" name="Group 743">
                <a:extLst>
                  <a:ext uri="{FF2B5EF4-FFF2-40B4-BE49-F238E27FC236}">
                    <a16:creationId xmlns:a16="http://schemas.microsoft.com/office/drawing/2014/main" id="{184E8B33-040D-853D-0DC1-71A3376692FB}"/>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658">
                  <p14:nvContentPartPr>
                    <p14:cNvPr id="745" name="Ink 744">
                      <a:extLst>
                        <a:ext uri="{FF2B5EF4-FFF2-40B4-BE49-F238E27FC236}">
                          <a16:creationId xmlns:a16="http://schemas.microsoft.com/office/drawing/2014/main" id="{B1F59AA5-C8D4-E799-5287-865C508AC3F6}"/>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59">
                  <p14:nvContentPartPr>
                    <p14:cNvPr id="746" name="Ink 745">
                      <a:extLst>
                        <a:ext uri="{FF2B5EF4-FFF2-40B4-BE49-F238E27FC236}">
                          <a16:creationId xmlns:a16="http://schemas.microsoft.com/office/drawing/2014/main" id="{6A12BB78-25AA-591C-0E7D-E738BBAD515B}"/>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60">
                  <p14:nvContentPartPr>
                    <p14:cNvPr id="747" name="Ink 746">
                      <a:extLst>
                        <a:ext uri="{FF2B5EF4-FFF2-40B4-BE49-F238E27FC236}">
                          <a16:creationId xmlns:a16="http://schemas.microsoft.com/office/drawing/2014/main" id="{70B65FF4-4712-7D52-E061-8E02985F2D5A}"/>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661">
                  <p14:nvContentPartPr>
                    <p14:cNvPr id="748" name="Ink 747">
                      <a:extLst>
                        <a:ext uri="{FF2B5EF4-FFF2-40B4-BE49-F238E27FC236}">
                          <a16:creationId xmlns:a16="http://schemas.microsoft.com/office/drawing/2014/main" id="{7A8E3A74-2A3E-2CFE-E63E-070AFCB10D1F}"/>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666" name="Group 665">
              <a:extLst>
                <a:ext uri="{FF2B5EF4-FFF2-40B4-BE49-F238E27FC236}">
                  <a16:creationId xmlns:a16="http://schemas.microsoft.com/office/drawing/2014/main" id="{1F1E9BBC-5EAD-1000-9468-A8D782042DB3}"/>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662">
                <p14:nvContentPartPr>
                  <p14:cNvPr id="737" name="Ink 736">
                    <a:extLst>
                      <a:ext uri="{FF2B5EF4-FFF2-40B4-BE49-F238E27FC236}">
                        <a16:creationId xmlns:a16="http://schemas.microsoft.com/office/drawing/2014/main" id="{375B2097-96E1-0B33-0F1D-BC275EF8184A}"/>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738" name="Group 737">
                <a:extLst>
                  <a:ext uri="{FF2B5EF4-FFF2-40B4-BE49-F238E27FC236}">
                    <a16:creationId xmlns:a16="http://schemas.microsoft.com/office/drawing/2014/main" id="{BBFCBF71-E5DE-3207-B387-E4E91433C0E9}"/>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663">
                  <p14:nvContentPartPr>
                    <p14:cNvPr id="739" name="Ink 738">
                      <a:extLst>
                        <a:ext uri="{FF2B5EF4-FFF2-40B4-BE49-F238E27FC236}">
                          <a16:creationId xmlns:a16="http://schemas.microsoft.com/office/drawing/2014/main" id="{8FDAA8E1-438F-BA36-86D9-10F4E7E4BE6A}"/>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64">
                  <p14:nvContentPartPr>
                    <p14:cNvPr id="740" name="Ink 739">
                      <a:extLst>
                        <a:ext uri="{FF2B5EF4-FFF2-40B4-BE49-F238E27FC236}">
                          <a16:creationId xmlns:a16="http://schemas.microsoft.com/office/drawing/2014/main" id="{482F2A5F-1607-7060-DC0D-919705BB5026}"/>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665">
                  <p14:nvContentPartPr>
                    <p14:cNvPr id="741" name="Ink 740">
                      <a:extLst>
                        <a:ext uri="{FF2B5EF4-FFF2-40B4-BE49-F238E27FC236}">
                          <a16:creationId xmlns:a16="http://schemas.microsoft.com/office/drawing/2014/main" id="{33AFCA58-AC52-3DFF-473C-60F28DB7A295}"/>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66">
                  <p14:nvContentPartPr>
                    <p14:cNvPr id="742" name="Ink 741">
                      <a:extLst>
                        <a:ext uri="{FF2B5EF4-FFF2-40B4-BE49-F238E27FC236}">
                          <a16:creationId xmlns:a16="http://schemas.microsoft.com/office/drawing/2014/main" id="{C213C381-DAE9-F4F4-1569-35B1036B9039}"/>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667" name="Group 666">
              <a:extLst>
                <a:ext uri="{FF2B5EF4-FFF2-40B4-BE49-F238E27FC236}">
                  <a16:creationId xmlns:a16="http://schemas.microsoft.com/office/drawing/2014/main" id="{D739A83E-0E17-E099-C2CE-7FBB67FE5EC0}"/>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667">
                <p14:nvContentPartPr>
                  <p14:cNvPr id="726" name="Ink 725">
                    <a:extLst>
                      <a:ext uri="{FF2B5EF4-FFF2-40B4-BE49-F238E27FC236}">
                        <a16:creationId xmlns:a16="http://schemas.microsoft.com/office/drawing/2014/main" id="{6EED6B6A-6CCC-209A-AA0F-6FAB3B8D4DA6}"/>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727" name="Group 726">
                <a:extLst>
                  <a:ext uri="{FF2B5EF4-FFF2-40B4-BE49-F238E27FC236}">
                    <a16:creationId xmlns:a16="http://schemas.microsoft.com/office/drawing/2014/main" id="{9900203D-EAE9-0C65-2B18-15011144C539}"/>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668">
                  <p14:nvContentPartPr>
                    <p14:cNvPr id="728" name="Ink 727">
                      <a:extLst>
                        <a:ext uri="{FF2B5EF4-FFF2-40B4-BE49-F238E27FC236}">
                          <a16:creationId xmlns:a16="http://schemas.microsoft.com/office/drawing/2014/main" id="{D0D36384-35F9-184F-C0E2-B4A8E8B593C7}"/>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69">
                  <p14:nvContentPartPr>
                    <p14:cNvPr id="729" name="Ink 728">
                      <a:extLst>
                        <a:ext uri="{FF2B5EF4-FFF2-40B4-BE49-F238E27FC236}">
                          <a16:creationId xmlns:a16="http://schemas.microsoft.com/office/drawing/2014/main" id="{8D6DC7B6-5D12-722E-1B81-937DDE262AAC}"/>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70">
                  <p14:nvContentPartPr>
                    <p14:cNvPr id="730" name="Ink 729">
                      <a:extLst>
                        <a:ext uri="{FF2B5EF4-FFF2-40B4-BE49-F238E27FC236}">
                          <a16:creationId xmlns:a16="http://schemas.microsoft.com/office/drawing/2014/main" id="{056DB62F-4FC2-E538-F4FD-361BCBD9EB95}"/>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71">
                  <p14:nvContentPartPr>
                    <p14:cNvPr id="731" name="Ink 730">
                      <a:extLst>
                        <a:ext uri="{FF2B5EF4-FFF2-40B4-BE49-F238E27FC236}">
                          <a16:creationId xmlns:a16="http://schemas.microsoft.com/office/drawing/2014/main" id="{CB62CC11-7B20-277B-9943-F2E07E26C1F5}"/>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72">
                  <p14:nvContentPartPr>
                    <p14:cNvPr id="732" name="Ink 731">
                      <a:extLst>
                        <a:ext uri="{FF2B5EF4-FFF2-40B4-BE49-F238E27FC236}">
                          <a16:creationId xmlns:a16="http://schemas.microsoft.com/office/drawing/2014/main" id="{81FC8610-1AA3-443F-44D0-EBA1D94CF89F}"/>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673">
                  <p14:nvContentPartPr>
                    <p14:cNvPr id="733" name="Ink 732">
                      <a:extLst>
                        <a:ext uri="{FF2B5EF4-FFF2-40B4-BE49-F238E27FC236}">
                          <a16:creationId xmlns:a16="http://schemas.microsoft.com/office/drawing/2014/main" id="{9CC8EEB9-5556-BCDA-0977-307D56E8A314}"/>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674">
                  <p14:nvContentPartPr>
                    <p14:cNvPr id="734" name="Ink 733">
                      <a:extLst>
                        <a:ext uri="{FF2B5EF4-FFF2-40B4-BE49-F238E27FC236}">
                          <a16:creationId xmlns:a16="http://schemas.microsoft.com/office/drawing/2014/main" id="{5FCF2AF1-0A32-F5B2-63F2-B94685FF45DA}"/>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675">
                  <p14:nvContentPartPr>
                    <p14:cNvPr id="735" name="Ink 734">
                      <a:extLst>
                        <a:ext uri="{FF2B5EF4-FFF2-40B4-BE49-F238E27FC236}">
                          <a16:creationId xmlns:a16="http://schemas.microsoft.com/office/drawing/2014/main" id="{4DDEF428-780E-D1B6-D49B-0A19E7B7FFBF}"/>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676">
                  <p14:nvContentPartPr>
                    <p14:cNvPr id="736" name="Ink 735">
                      <a:extLst>
                        <a:ext uri="{FF2B5EF4-FFF2-40B4-BE49-F238E27FC236}">
                          <a16:creationId xmlns:a16="http://schemas.microsoft.com/office/drawing/2014/main" id="{3A13C9F0-350D-CAF1-EB87-4106148F57C2}"/>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668" name="Group 667">
              <a:extLst>
                <a:ext uri="{FF2B5EF4-FFF2-40B4-BE49-F238E27FC236}">
                  <a16:creationId xmlns:a16="http://schemas.microsoft.com/office/drawing/2014/main" id="{B70CA3EA-2150-E48D-33A4-494A4426DEEC}"/>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677">
                <p14:nvContentPartPr>
                  <p14:cNvPr id="718" name="Ink 717">
                    <a:extLst>
                      <a:ext uri="{FF2B5EF4-FFF2-40B4-BE49-F238E27FC236}">
                        <a16:creationId xmlns:a16="http://schemas.microsoft.com/office/drawing/2014/main" id="{5AC68FEF-64F1-82F1-64C3-971CBA74F345}"/>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719" name="Group 718">
                <a:extLst>
                  <a:ext uri="{FF2B5EF4-FFF2-40B4-BE49-F238E27FC236}">
                    <a16:creationId xmlns:a16="http://schemas.microsoft.com/office/drawing/2014/main" id="{FFAFB40F-47E3-BD1D-D5C0-18BCE0EDD0F1}"/>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678">
                  <p14:nvContentPartPr>
                    <p14:cNvPr id="720" name="Ink 719">
                      <a:extLst>
                        <a:ext uri="{FF2B5EF4-FFF2-40B4-BE49-F238E27FC236}">
                          <a16:creationId xmlns:a16="http://schemas.microsoft.com/office/drawing/2014/main" id="{DE01B99B-595A-99A5-BDBC-70AE1DA4475E}"/>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721" name="Group 720">
                  <a:extLst>
                    <a:ext uri="{FF2B5EF4-FFF2-40B4-BE49-F238E27FC236}">
                      <a16:creationId xmlns:a16="http://schemas.microsoft.com/office/drawing/2014/main" id="{1937C92A-BAE1-4A7F-4D81-B75F6D23C2D0}"/>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679">
                    <p14:nvContentPartPr>
                      <p14:cNvPr id="722" name="Ink 721">
                        <a:extLst>
                          <a:ext uri="{FF2B5EF4-FFF2-40B4-BE49-F238E27FC236}">
                            <a16:creationId xmlns:a16="http://schemas.microsoft.com/office/drawing/2014/main" id="{9F787173-A5BD-BF7F-9872-CCC539F7D344}"/>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80">
                    <p14:nvContentPartPr>
                      <p14:cNvPr id="723" name="Ink 722">
                        <a:extLst>
                          <a:ext uri="{FF2B5EF4-FFF2-40B4-BE49-F238E27FC236}">
                            <a16:creationId xmlns:a16="http://schemas.microsoft.com/office/drawing/2014/main" id="{D20246E9-E2FF-4883-EC23-5EE5F607F558}"/>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81">
                    <p14:nvContentPartPr>
                      <p14:cNvPr id="724" name="Ink 723">
                        <a:extLst>
                          <a:ext uri="{FF2B5EF4-FFF2-40B4-BE49-F238E27FC236}">
                            <a16:creationId xmlns:a16="http://schemas.microsoft.com/office/drawing/2014/main" id="{0E859E16-E22F-75D5-D125-C4C7593D7FE6}"/>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682">
                    <p14:nvContentPartPr>
                      <p14:cNvPr id="725" name="Ink 724">
                        <a:extLst>
                          <a:ext uri="{FF2B5EF4-FFF2-40B4-BE49-F238E27FC236}">
                            <a16:creationId xmlns:a16="http://schemas.microsoft.com/office/drawing/2014/main" id="{FF31C789-CCEB-7C63-3173-115D818B7541}"/>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669" name="Group 668">
              <a:extLst>
                <a:ext uri="{FF2B5EF4-FFF2-40B4-BE49-F238E27FC236}">
                  <a16:creationId xmlns:a16="http://schemas.microsoft.com/office/drawing/2014/main" id="{DF0D5C04-9DF5-EF59-4023-3F9B869C3841}"/>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683">
                <p14:nvContentPartPr>
                  <p14:cNvPr id="714" name="Ink 713">
                    <a:extLst>
                      <a:ext uri="{FF2B5EF4-FFF2-40B4-BE49-F238E27FC236}">
                        <a16:creationId xmlns:a16="http://schemas.microsoft.com/office/drawing/2014/main" id="{50379F7A-7FCC-D21E-D00A-ACC8D7F6B078}"/>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84">
                <p14:nvContentPartPr>
                  <p14:cNvPr id="715" name="Ink 714">
                    <a:extLst>
                      <a:ext uri="{FF2B5EF4-FFF2-40B4-BE49-F238E27FC236}">
                        <a16:creationId xmlns:a16="http://schemas.microsoft.com/office/drawing/2014/main" id="{B4340C0A-5D14-2D55-676A-835FA751403B}"/>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85">
                <p14:nvContentPartPr>
                  <p14:cNvPr id="716" name="Ink 715">
                    <a:extLst>
                      <a:ext uri="{FF2B5EF4-FFF2-40B4-BE49-F238E27FC236}">
                        <a16:creationId xmlns:a16="http://schemas.microsoft.com/office/drawing/2014/main" id="{1A13D784-8030-314A-1CDC-71E691DF7282}"/>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686">
                <p14:nvContentPartPr>
                  <p14:cNvPr id="717" name="Ink 716">
                    <a:extLst>
                      <a:ext uri="{FF2B5EF4-FFF2-40B4-BE49-F238E27FC236}">
                        <a16:creationId xmlns:a16="http://schemas.microsoft.com/office/drawing/2014/main" id="{FF49D5E7-4617-511F-69A2-F3670FE58F02}"/>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87">
              <p14:nvContentPartPr>
                <p14:cNvPr id="670" name="Ink 669">
                  <a:extLst>
                    <a:ext uri="{FF2B5EF4-FFF2-40B4-BE49-F238E27FC236}">
                      <a16:creationId xmlns:a16="http://schemas.microsoft.com/office/drawing/2014/main" id="{A9431F08-0715-E465-A8E1-A9BAC96E8F12}"/>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671" name="Group 670">
              <a:extLst>
                <a:ext uri="{FF2B5EF4-FFF2-40B4-BE49-F238E27FC236}">
                  <a16:creationId xmlns:a16="http://schemas.microsoft.com/office/drawing/2014/main" id="{CA1C6489-6B02-06D3-54AE-99277C415FB6}"/>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688">
                <p14:nvContentPartPr>
                  <p14:cNvPr id="708" name="Ink 707">
                    <a:extLst>
                      <a:ext uri="{FF2B5EF4-FFF2-40B4-BE49-F238E27FC236}">
                        <a16:creationId xmlns:a16="http://schemas.microsoft.com/office/drawing/2014/main" id="{FE99A970-1F0D-2F1E-33B3-F14BA8D8913F}"/>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709" name="Group 708">
                <a:extLst>
                  <a:ext uri="{FF2B5EF4-FFF2-40B4-BE49-F238E27FC236}">
                    <a16:creationId xmlns:a16="http://schemas.microsoft.com/office/drawing/2014/main" id="{4118ED48-53EC-CB0C-4F1C-C1A21A73DDEF}"/>
                  </a:ext>
                </a:extLst>
              </p:cNvPr>
              <p:cNvGrpSpPr/>
              <p:nvPr/>
            </p:nvGrpSpPr>
            <p:grpSpPr>
              <a:xfrm>
                <a:off x="6924615" y="4661562"/>
                <a:ext cx="291960" cy="46598"/>
                <a:chOff x="6935871" y="4732455"/>
                <a:chExt cx="291960" cy="46598"/>
              </a:xfrm>
            </p:grpSpPr>
            <p:grpSp>
              <p:nvGrpSpPr>
                <p:cNvPr id="710" name="Group 709">
                  <a:extLst>
                    <a:ext uri="{FF2B5EF4-FFF2-40B4-BE49-F238E27FC236}">
                      <a16:creationId xmlns:a16="http://schemas.microsoft.com/office/drawing/2014/main" id="{F4EAFD61-2293-2DFA-5E66-83CEDBD7EE30}"/>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689">
                    <p14:nvContentPartPr>
                      <p14:cNvPr id="712" name="Ink 711">
                        <a:extLst>
                          <a:ext uri="{FF2B5EF4-FFF2-40B4-BE49-F238E27FC236}">
                            <a16:creationId xmlns:a16="http://schemas.microsoft.com/office/drawing/2014/main" id="{699148D7-4320-C3B0-D1B1-F7B78A5E8DDD}"/>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690">
                    <p14:nvContentPartPr>
                      <p14:cNvPr id="713" name="Ink 712">
                        <a:extLst>
                          <a:ext uri="{FF2B5EF4-FFF2-40B4-BE49-F238E27FC236}">
                            <a16:creationId xmlns:a16="http://schemas.microsoft.com/office/drawing/2014/main" id="{7F73337B-2F13-079F-3211-C809C348FA76}"/>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91">
                  <p14:nvContentPartPr>
                    <p14:cNvPr id="711" name="Ink 710">
                      <a:extLst>
                        <a:ext uri="{FF2B5EF4-FFF2-40B4-BE49-F238E27FC236}">
                          <a16:creationId xmlns:a16="http://schemas.microsoft.com/office/drawing/2014/main" id="{DE8A518D-91A6-BD73-2783-E09027FA214F}"/>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672" name="Group 671">
              <a:extLst>
                <a:ext uri="{FF2B5EF4-FFF2-40B4-BE49-F238E27FC236}">
                  <a16:creationId xmlns:a16="http://schemas.microsoft.com/office/drawing/2014/main" id="{CAF5E2E6-72E6-09E7-D613-A404F8DA5757}"/>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692">
                <p14:nvContentPartPr>
                  <p14:cNvPr id="703" name="Ink 702">
                    <a:extLst>
                      <a:ext uri="{FF2B5EF4-FFF2-40B4-BE49-F238E27FC236}">
                        <a16:creationId xmlns:a16="http://schemas.microsoft.com/office/drawing/2014/main" id="{46B2662B-3AA8-56CE-E89E-14D3A3A7E10F}"/>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93">
                <p14:nvContentPartPr>
                  <p14:cNvPr id="704" name="Ink 703">
                    <a:extLst>
                      <a:ext uri="{FF2B5EF4-FFF2-40B4-BE49-F238E27FC236}">
                        <a16:creationId xmlns:a16="http://schemas.microsoft.com/office/drawing/2014/main" id="{7FC6C2F6-FB13-6DE3-D86A-85E74127C14C}"/>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94">
                <p14:nvContentPartPr>
                  <p14:cNvPr id="705" name="Ink 704">
                    <a:extLst>
                      <a:ext uri="{FF2B5EF4-FFF2-40B4-BE49-F238E27FC236}">
                        <a16:creationId xmlns:a16="http://schemas.microsoft.com/office/drawing/2014/main" id="{138E5E2B-CA77-C03B-DB58-CAD7DA572987}"/>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695">
                <p14:nvContentPartPr>
                  <p14:cNvPr id="706" name="Ink 705">
                    <a:extLst>
                      <a:ext uri="{FF2B5EF4-FFF2-40B4-BE49-F238E27FC236}">
                        <a16:creationId xmlns:a16="http://schemas.microsoft.com/office/drawing/2014/main" id="{CA218A01-0B2C-FFC1-F812-2E7CD44B7A78}"/>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696">
                <p14:nvContentPartPr>
                  <p14:cNvPr id="707" name="Ink 706">
                    <a:extLst>
                      <a:ext uri="{FF2B5EF4-FFF2-40B4-BE49-F238E27FC236}">
                        <a16:creationId xmlns:a16="http://schemas.microsoft.com/office/drawing/2014/main" id="{3D651585-0F84-4657-AFAC-D5E50D961295}"/>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673" name="Group 672">
              <a:extLst>
                <a:ext uri="{FF2B5EF4-FFF2-40B4-BE49-F238E27FC236}">
                  <a16:creationId xmlns:a16="http://schemas.microsoft.com/office/drawing/2014/main" id="{F24F4C33-7293-3095-6F5C-7E03AF1B35E2}"/>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697">
                <p14:nvContentPartPr>
                  <p14:cNvPr id="700" name="Ink 699">
                    <a:extLst>
                      <a:ext uri="{FF2B5EF4-FFF2-40B4-BE49-F238E27FC236}">
                        <a16:creationId xmlns:a16="http://schemas.microsoft.com/office/drawing/2014/main" id="{C91D850D-B162-DCB1-EE84-C0647EC8CB45}"/>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98">
                <p14:nvContentPartPr>
                  <p14:cNvPr id="701" name="Ink 700">
                    <a:extLst>
                      <a:ext uri="{FF2B5EF4-FFF2-40B4-BE49-F238E27FC236}">
                        <a16:creationId xmlns:a16="http://schemas.microsoft.com/office/drawing/2014/main" id="{D4ED25DA-1169-0265-0106-99C54F16E00A}"/>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699">
                <p14:nvContentPartPr>
                  <p14:cNvPr id="702" name="Ink 701">
                    <a:extLst>
                      <a:ext uri="{FF2B5EF4-FFF2-40B4-BE49-F238E27FC236}">
                        <a16:creationId xmlns:a16="http://schemas.microsoft.com/office/drawing/2014/main" id="{FB3ED78A-C184-E41F-EF26-01C65ABFCE96}"/>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674" name="Group 673">
              <a:extLst>
                <a:ext uri="{FF2B5EF4-FFF2-40B4-BE49-F238E27FC236}">
                  <a16:creationId xmlns:a16="http://schemas.microsoft.com/office/drawing/2014/main" id="{5EFC4D4F-8EBF-FC2B-D859-62C1029B037B}"/>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700">
                <p14:nvContentPartPr>
                  <p14:cNvPr id="681" name="Ink 680">
                    <a:extLst>
                      <a:ext uri="{FF2B5EF4-FFF2-40B4-BE49-F238E27FC236}">
                        <a16:creationId xmlns:a16="http://schemas.microsoft.com/office/drawing/2014/main" id="{CF63B011-BEAB-F271-75DD-5A5919046688}"/>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01">
                <p14:nvContentPartPr>
                  <p14:cNvPr id="682" name="Ink 681">
                    <a:extLst>
                      <a:ext uri="{FF2B5EF4-FFF2-40B4-BE49-F238E27FC236}">
                        <a16:creationId xmlns:a16="http://schemas.microsoft.com/office/drawing/2014/main" id="{E0F547D0-59BA-9266-FA2A-64511610921D}"/>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02">
                <p14:nvContentPartPr>
                  <p14:cNvPr id="683" name="Ink 682">
                    <a:extLst>
                      <a:ext uri="{FF2B5EF4-FFF2-40B4-BE49-F238E27FC236}">
                        <a16:creationId xmlns:a16="http://schemas.microsoft.com/office/drawing/2014/main" id="{48567097-C6D7-2DE4-144B-70D694F1B7FA}"/>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703">
                <p14:nvContentPartPr>
                  <p14:cNvPr id="684" name="Ink 683">
                    <a:extLst>
                      <a:ext uri="{FF2B5EF4-FFF2-40B4-BE49-F238E27FC236}">
                        <a16:creationId xmlns:a16="http://schemas.microsoft.com/office/drawing/2014/main" id="{4F0A7349-1853-AD1C-5F0B-7C6A539EC520}"/>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685" name="Group 684">
                <a:extLst>
                  <a:ext uri="{FF2B5EF4-FFF2-40B4-BE49-F238E27FC236}">
                    <a16:creationId xmlns:a16="http://schemas.microsoft.com/office/drawing/2014/main" id="{D49D7473-50BC-3F5F-1F79-7FF605C42EE2}"/>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704">
                  <p14:nvContentPartPr>
                    <p14:cNvPr id="697" name="Ink 696">
                      <a:extLst>
                        <a:ext uri="{FF2B5EF4-FFF2-40B4-BE49-F238E27FC236}">
                          <a16:creationId xmlns:a16="http://schemas.microsoft.com/office/drawing/2014/main" id="{08FAF6E6-6385-B54E-CD25-99927359B46F}"/>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705">
                  <p14:nvContentPartPr>
                    <p14:cNvPr id="698" name="Ink 697">
                      <a:extLst>
                        <a:ext uri="{FF2B5EF4-FFF2-40B4-BE49-F238E27FC236}">
                          <a16:creationId xmlns:a16="http://schemas.microsoft.com/office/drawing/2014/main" id="{73ACA532-66F9-C4A2-A576-42E635C55405}"/>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06">
                  <p14:nvContentPartPr>
                    <p14:cNvPr id="699" name="Ink 698">
                      <a:extLst>
                        <a:ext uri="{FF2B5EF4-FFF2-40B4-BE49-F238E27FC236}">
                          <a16:creationId xmlns:a16="http://schemas.microsoft.com/office/drawing/2014/main" id="{A4D1273E-3797-DF22-C8CA-D2D1BAA18E85}"/>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07">
                <p14:nvContentPartPr>
                  <p14:cNvPr id="686" name="Ink 685">
                    <a:extLst>
                      <a:ext uri="{FF2B5EF4-FFF2-40B4-BE49-F238E27FC236}">
                        <a16:creationId xmlns:a16="http://schemas.microsoft.com/office/drawing/2014/main" id="{F66D12A1-BDDF-A9FB-BA85-0B81631D7373}"/>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708">
                <p14:nvContentPartPr>
                  <p14:cNvPr id="687" name="Ink 686">
                    <a:extLst>
                      <a:ext uri="{FF2B5EF4-FFF2-40B4-BE49-F238E27FC236}">
                        <a16:creationId xmlns:a16="http://schemas.microsoft.com/office/drawing/2014/main" id="{5ADB7E2B-E667-602C-4C72-FE63A9BFA756}"/>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709">
                <p14:nvContentPartPr>
                  <p14:cNvPr id="688" name="Ink 687">
                    <a:extLst>
                      <a:ext uri="{FF2B5EF4-FFF2-40B4-BE49-F238E27FC236}">
                        <a16:creationId xmlns:a16="http://schemas.microsoft.com/office/drawing/2014/main" id="{5265B455-0C88-551F-D961-C76679AAAF9A}"/>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710">
                <p14:nvContentPartPr>
                  <p14:cNvPr id="689" name="Ink 688">
                    <a:extLst>
                      <a:ext uri="{FF2B5EF4-FFF2-40B4-BE49-F238E27FC236}">
                        <a16:creationId xmlns:a16="http://schemas.microsoft.com/office/drawing/2014/main" id="{9F3A1140-F18E-74C7-7399-790ADA380BFA}"/>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711">
                <p14:nvContentPartPr>
                  <p14:cNvPr id="690" name="Ink 689">
                    <a:extLst>
                      <a:ext uri="{FF2B5EF4-FFF2-40B4-BE49-F238E27FC236}">
                        <a16:creationId xmlns:a16="http://schemas.microsoft.com/office/drawing/2014/main" id="{FED51249-7AAC-1FB0-D549-CE15AC8A2504}"/>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691" name="Group 690">
                <a:extLst>
                  <a:ext uri="{FF2B5EF4-FFF2-40B4-BE49-F238E27FC236}">
                    <a16:creationId xmlns:a16="http://schemas.microsoft.com/office/drawing/2014/main" id="{4B78552D-C2E4-0359-E4C5-5BB5A61948F7}"/>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712">
                  <p14:nvContentPartPr>
                    <p14:cNvPr id="695" name="Ink 694">
                      <a:extLst>
                        <a:ext uri="{FF2B5EF4-FFF2-40B4-BE49-F238E27FC236}">
                          <a16:creationId xmlns:a16="http://schemas.microsoft.com/office/drawing/2014/main" id="{39032111-F137-512E-2617-B646680646EF}"/>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713">
                  <p14:nvContentPartPr>
                    <p14:cNvPr id="696" name="Ink 695">
                      <a:extLst>
                        <a:ext uri="{FF2B5EF4-FFF2-40B4-BE49-F238E27FC236}">
                          <a16:creationId xmlns:a16="http://schemas.microsoft.com/office/drawing/2014/main" id="{6922EFC0-21A6-6255-B6D8-88F08EFFDC0C}"/>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692" name="Group 691">
                <a:extLst>
                  <a:ext uri="{FF2B5EF4-FFF2-40B4-BE49-F238E27FC236}">
                    <a16:creationId xmlns:a16="http://schemas.microsoft.com/office/drawing/2014/main" id="{FFA0B85E-4D83-8DCD-2313-6C7F7E86578C}"/>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714">
                  <p14:nvContentPartPr>
                    <p14:cNvPr id="693" name="Ink 692">
                      <a:extLst>
                        <a:ext uri="{FF2B5EF4-FFF2-40B4-BE49-F238E27FC236}">
                          <a16:creationId xmlns:a16="http://schemas.microsoft.com/office/drawing/2014/main" id="{3707B192-4883-FE4A-4719-0A75FA3C68FE}"/>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715">
                  <p14:nvContentPartPr>
                    <p14:cNvPr id="694" name="Ink 693">
                      <a:extLst>
                        <a:ext uri="{FF2B5EF4-FFF2-40B4-BE49-F238E27FC236}">
                          <a16:creationId xmlns:a16="http://schemas.microsoft.com/office/drawing/2014/main" id="{F477CDEC-CB9B-D8A4-7F9E-D585E1FA997F}"/>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716">
              <p14:nvContentPartPr>
                <p14:cNvPr id="675" name="Ink 674">
                  <a:extLst>
                    <a:ext uri="{FF2B5EF4-FFF2-40B4-BE49-F238E27FC236}">
                      <a16:creationId xmlns:a16="http://schemas.microsoft.com/office/drawing/2014/main" id="{88DE76EE-6ED9-E30E-0FDF-BDA8BA777945}"/>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717">
              <p14:nvContentPartPr>
                <p14:cNvPr id="676" name="Ink 675">
                  <a:extLst>
                    <a:ext uri="{FF2B5EF4-FFF2-40B4-BE49-F238E27FC236}">
                      <a16:creationId xmlns:a16="http://schemas.microsoft.com/office/drawing/2014/main" id="{E942E04C-8C3A-F7A6-4C25-A04FD3C69F07}"/>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718">
              <p14:nvContentPartPr>
                <p14:cNvPr id="677" name="Ink 676">
                  <a:extLst>
                    <a:ext uri="{FF2B5EF4-FFF2-40B4-BE49-F238E27FC236}">
                      <a16:creationId xmlns:a16="http://schemas.microsoft.com/office/drawing/2014/main" id="{177810CB-5043-1EAE-FC33-B1C2831A7D04}"/>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719">
              <p14:nvContentPartPr>
                <p14:cNvPr id="678" name="Ink 677">
                  <a:extLst>
                    <a:ext uri="{FF2B5EF4-FFF2-40B4-BE49-F238E27FC236}">
                      <a16:creationId xmlns:a16="http://schemas.microsoft.com/office/drawing/2014/main" id="{026199E3-8951-4B25-D675-3ADAD6DD8D40}"/>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720">
              <p14:nvContentPartPr>
                <p14:cNvPr id="679" name="Ink 678">
                  <a:extLst>
                    <a:ext uri="{FF2B5EF4-FFF2-40B4-BE49-F238E27FC236}">
                      <a16:creationId xmlns:a16="http://schemas.microsoft.com/office/drawing/2014/main" id="{393EEC3F-E577-62C8-72A6-F8FD81B8A748}"/>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21">
              <p14:nvContentPartPr>
                <p14:cNvPr id="680" name="Ink 679">
                  <a:extLst>
                    <a:ext uri="{FF2B5EF4-FFF2-40B4-BE49-F238E27FC236}">
                      <a16:creationId xmlns:a16="http://schemas.microsoft.com/office/drawing/2014/main" id="{A6F68E1A-A189-16CA-9101-779823A0A1A3}"/>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757" name="Group 756">
            <a:extLst>
              <a:ext uri="{FF2B5EF4-FFF2-40B4-BE49-F238E27FC236}">
                <a16:creationId xmlns:a16="http://schemas.microsoft.com/office/drawing/2014/main" id="{34D4613B-D242-B3A3-1CAD-8100F66A28B8}"/>
              </a:ext>
            </a:extLst>
          </p:cNvPr>
          <p:cNvGrpSpPr/>
          <p:nvPr/>
        </p:nvGrpSpPr>
        <p:grpSpPr>
          <a:xfrm rot="2700000">
            <a:off x="5336062" y="3910661"/>
            <a:ext cx="3422914" cy="1566004"/>
            <a:chOff x="1892912" y="2843372"/>
            <a:chExt cx="5689928" cy="2959352"/>
          </a:xfrm>
        </p:grpSpPr>
        <p:grpSp>
          <p:nvGrpSpPr>
            <p:cNvPr id="758" name="Group 757">
              <a:extLst>
                <a:ext uri="{FF2B5EF4-FFF2-40B4-BE49-F238E27FC236}">
                  <a16:creationId xmlns:a16="http://schemas.microsoft.com/office/drawing/2014/main" id="{54D2B801-6E04-DE45-5B53-BC51C02E9201}"/>
                </a:ext>
              </a:extLst>
            </p:cNvPr>
            <p:cNvGrpSpPr/>
            <p:nvPr/>
          </p:nvGrpSpPr>
          <p:grpSpPr>
            <a:xfrm>
              <a:off x="1928268" y="2864429"/>
              <a:ext cx="737197" cy="1293120"/>
              <a:chOff x="3693387" y="2751280"/>
              <a:chExt cx="737197" cy="1293120"/>
            </a:xfrm>
          </p:grpSpPr>
          <p:grpSp>
            <p:nvGrpSpPr>
              <p:cNvPr id="843" name="Group 842">
                <a:extLst>
                  <a:ext uri="{FF2B5EF4-FFF2-40B4-BE49-F238E27FC236}">
                    <a16:creationId xmlns:a16="http://schemas.microsoft.com/office/drawing/2014/main" id="{7CE7BA29-F483-88E9-14BD-D02365DCCF6B}"/>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722">
                  <p14:nvContentPartPr>
                    <p14:cNvPr id="846" name="Ink 845">
                      <a:extLst>
                        <a:ext uri="{FF2B5EF4-FFF2-40B4-BE49-F238E27FC236}">
                          <a16:creationId xmlns:a16="http://schemas.microsoft.com/office/drawing/2014/main" id="{D22248AB-934E-97C9-BD2A-DB21ADFD3325}"/>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723">
                  <p14:nvContentPartPr>
                    <p14:cNvPr id="847" name="Ink 846">
                      <a:extLst>
                        <a:ext uri="{FF2B5EF4-FFF2-40B4-BE49-F238E27FC236}">
                          <a16:creationId xmlns:a16="http://schemas.microsoft.com/office/drawing/2014/main" id="{AACE2403-927F-1016-5BBF-F2EEC6CE5D5B}"/>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724">
                  <p14:nvContentPartPr>
                    <p14:cNvPr id="848" name="Ink 847">
                      <a:extLst>
                        <a:ext uri="{FF2B5EF4-FFF2-40B4-BE49-F238E27FC236}">
                          <a16:creationId xmlns:a16="http://schemas.microsoft.com/office/drawing/2014/main" id="{51A2C2F2-8D85-32E7-8459-65B3927D14AA}"/>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25">
                  <p14:nvContentPartPr>
                    <p14:cNvPr id="849" name="Ink 848">
                      <a:extLst>
                        <a:ext uri="{FF2B5EF4-FFF2-40B4-BE49-F238E27FC236}">
                          <a16:creationId xmlns:a16="http://schemas.microsoft.com/office/drawing/2014/main" id="{12CC5192-915C-DD20-8C2B-CA7A9FF226E2}"/>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726">
                  <p14:nvContentPartPr>
                    <p14:cNvPr id="850" name="Ink 849">
                      <a:extLst>
                        <a:ext uri="{FF2B5EF4-FFF2-40B4-BE49-F238E27FC236}">
                          <a16:creationId xmlns:a16="http://schemas.microsoft.com/office/drawing/2014/main" id="{CE106903-6934-9F6C-EB18-8CDAB0E0D765}"/>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27">
                <p14:nvContentPartPr>
                  <p14:cNvPr id="844" name="Ink 843">
                    <a:extLst>
                      <a:ext uri="{FF2B5EF4-FFF2-40B4-BE49-F238E27FC236}">
                        <a16:creationId xmlns:a16="http://schemas.microsoft.com/office/drawing/2014/main" id="{027D7BE4-7E67-7C44-B007-DF73E619BE05}"/>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728">
                <p14:nvContentPartPr>
                  <p14:cNvPr id="845" name="Ink 844">
                    <a:extLst>
                      <a:ext uri="{FF2B5EF4-FFF2-40B4-BE49-F238E27FC236}">
                        <a16:creationId xmlns:a16="http://schemas.microsoft.com/office/drawing/2014/main" id="{D5D82BC3-C918-0DF0-B5E1-A47852A26395}"/>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759" name="Group 758">
              <a:extLst>
                <a:ext uri="{FF2B5EF4-FFF2-40B4-BE49-F238E27FC236}">
                  <a16:creationId xmlns:a16="http://schemas.microsoft.com/office/drawing/2014/main" id="{6B52D593-3C96-DDE5-A2FB-07503B81D09B}"/>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729">
                <p14:nvContentPartPr>
                  <p14:cNvPr id="837" name="Ink 836">
                    <a:extLst>
                      <a:ext uri="{FF2B5EF4-FFF2-40B4-BE49-F238E27FC236}">
                        <a16:creationId xmlns:a16="http://schemas.microsoft.com/office/drawing/2014/main" id="{73D8517B-87FB-A7C7-7ED8-06F9D2285C36}"/>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838" name="Group 837">
                <a:extLst>
                  <a:ext uri="{FF2B5EF4-FFF2-40B4-BE49-F238E27FC236}">
                    <a16:creationId xmlns:a16="http://schemas.microsoft.com/office/drawing/2014/main" id="{28DEC6AA-79D8-8E68-DBAD-CA7D4372E5CC}"/>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730">
                  <p14:nvContentPartPr>
                    <p14:cNvPr id="839" name="Ink 838">
                      <a:extLst>
                        <a:ext uri="{FF2B5EF4-FFF2-40B4-BE49-F238E27FC236}">
                          <a16:creationId xmlns:a16="http://schemas.microsoft.com/office/drawing/2014/main" id="{BE28E9E5-B6C4-FA63-5CA3-1E4AD2BC481B}"/>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31">
                  <p14:nvContentPartPr>
                    <p14:cNvPr id="840" name="Ink 839">
                      <a:extLst>
                        <a:ext uri="{FF2B5EF4-FFF2-40B4-BE49-F238E27FC236}">
                          <a16:creationId xmlns:a16="http://schemas.microsoft.com/office/drawing/2014/main" id="{9DEC5436-7A22-91F3-D6BF-2EF7C5301F27}"/>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32">
                  <p14:nvContentPartPr>
                    <p14:cNvPr id="841" name="Ink 840">
                      <a:extLst>
                        <a:ext uri="{FF2B5EF4-FFF2-40B4-BE49-F238E27FC236}">
                          <a16:creationId xmlns:a16="http://schemas.microsoft.com/office/drawing/2014/main" id="{D80C2B02-93CA-5C1F-F17A-E8298F7E8E6A}"/>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733">
                  <p14:nvContentPartPr>
                    <p14:cNvPr id="842" name="Ink 841">
                      <a:extLst>
                        <a:ext uri="{FF2B5EF4-FFF2-40B4-BE49-F238E27FC236}">
                          <a16:creationId xmlns:a16="http://schemas.microsoft.com/office/drawing/2014/main" id="{5710546F-F3DD-924D-2E3E-26F4AE811B6B}"/>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760" name="Group 759">
              <a:extLst>
                <a:ext uri="{FF2B5EF4-FFF2-40B4-BE49-F238E27FC236}">
                  <a16:creationId xmlns:a16="http://schemas.microsoft.com/office/drawing/2014/main" id="{E92F7FD8-BAE6-F3F9-9667-7B1C43D7CC34}"/>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734">
                <p14:nvContentPartPr>
                  <p14:cNvPr id="831" name="Ink 830">
                    <a:extLst>
                      <a:ext uri="{FF2B5EF4-FFF2-40B4-BE49-F238E27FC236}">
                        <a16:creationId xmlns:a16="http://schemas.microsoft.com/office/drawing/2014/main" id="{742CC031-A093-76FC-1813-91FFC8D04E4F}"/>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832" name="Group 831">
                <a:extLst>
                  <a:ext uri="{FF2B5EF4-FFF2-40B4-BE49-F238E27FC236}">
                    <a16:creationId xmlns:a16="http://schemas.microsoft.com/office/drawing/2014/main" id="{1ECDF88B-0323-4BF0-D9A1-3315738C5A1F}"/>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735">
                  <p14:nvContentPartPr>
                    <p14:cNvPr id="833" name="Ink 832">
                      <a:extLst>
                        <a:ext uri="{FF2B5EF4-FFF2-40B4-BE49-F238E27FC236}">
                          <a16:creationId xmlns:a16="http://schemas.microsoft.com/office/drawing/2014/main" id="{7D703B87-F042-0092-BE14-6AADAA8B5923}"/>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36">
                  <p14:nvContentPartPr>
                    <p14:cNvPr id="834" name="Ink 833">
                      <a:extLst>
                        <a:ext uri="{FF2B5EF4-FFF2-40B4-BE49-F238E27FC236}">
                          <a16:creationId xmlns:a16="http://schemas.microsoft.com/office/drawing/2014/main" id="{E45C6F90-94B9-2E3B-F0F2-7257AB6AAE28}"/>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737">
                  <p14:nvContentPartPr>
                    <p14:cNvPr id="835" name="Ink 834">
                      <a:extLst>
                        <a:ext uri="{FF2B5EF4-FFF2-40B4-BE49-F238E27FC236}">
                          <a16:creationId xmlns:a16="http://schemas.microsoft.com/office/drawing/2014/main" id="{45C02D3E-5285-B325-A928-2D297C92D13E}"/>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38">
                  <p14:nvContentPartPr>
                    <p14:cNvPr id="836" name="Ink 835">
                      <a:extLst>
                        <a:ext uri="{FF2B5EF4-FFF2-40B4-BE49-F238E27FC236}">
                          <a16:creationId xmlns:a16="http://schemas.microsoft.com/office/drawing/2014/main" id="{10B8555B-3231-871B-9B3C-6EE13D3E7F54}"/>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761" name="Group 760">
              <a:extLst>
                <a:ext uri="{FF2B5EF4-FFF2-40B4-BE49-F238E27FC236}">
                  <a16:creationId xmlns:a16="http://schemas.microsoft.com/office/drawing/2014/main" id="{157539FE-9762-C032-3D14-C2FDBE1B5D1B}"/>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739">
                <p14:nvContentPartPr>
                  <p14:cNvPr id="820" name="Ink 819">
                    <a:extLst>
                      <a:ext uri="{FF2B5EF4-FFF2-40B4-BE49-F238E27FC236}">
                        <a16:creationId xmlns:a16="http://schemas.microsoft.com/office/drawing/2014/main" id="{2F62A681-5072-0D15-57C8-0AEA0C3B21BF}"/>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821" name="Group 820">
                <a:extLst>
                  <a:ext uri="{FF2B5EF4-FFF2-40B4-BE49-F238E27FC236}">
                    <a16:creationId xmlns:a16="http://schemas.microsoft.com/office/drawing/2014/main" id="{59724BBF-8361-87F3-D902-54399DB9C9F9}"/>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740">
                  <p14:nvContentPartPr>
                    <p14:cNvPr id="822" name="Ink 821">
                      <a:extLst>
                        <a:ext uri="{FF2B5EF4-FFF2-40B4-BE49-F238E27FC236}">
                          <a16:creationId xmlns:a16="http://schemas.microsoft.com/office/drawing/2014/main" id="{F6C59A14-2495-2DD1-838E-53761040F10A}"/>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41">
                  <p14:nvContentPartPr>
                    <p14:cNvPr id="823" name="Ink 822">
                      <a:extLst>
                        <a:ext uri="{FF2B5EF4-FFF2-40B4-BE49-F238E27FC236}">
                          <a16:creationId xmlns:a16="http://schemas.microsoft.com/office/drawing/2014/main" id="{6BBD0C60-33A2-261E-65EA-40D3FBE30C77}"/>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42">
                  <p14:nvContentPartPr>
                    <p14:cNvPr id="824" name="Ink 823">
                      <a:extLst>
                        <a:ext uri="{FF2B5EF4-FFF2-40B4-BE49-F238E27FC236}">
                          <a16:creationId xmlns:a16="http://schemas.microsoft.com/office/drawing/2014/main" id="{E0F0B3AC-25C5-B189-1ED0-C3ED1ECD667C}"/>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43">
                  <p14:nvContentPartPr>
                    <p14:cNvPr id="825" name="Ink 824">
                      <a:extLst>
                        <a:ext uri="{FF2B5EF4-FFF2-40B4-BE49-F238E27FC236}">
                          <a16:creationId xmlns:a16="http://schemas.microsoft.com/office/drawing/2014/main" id="{BDEC637A-9F95-4D36-4AC8-874265566668}"/>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44">
                  <p14:nvContentPartPr>
                    <p14:cNvPr id="826" name="Ink 825">
                      <a:extLst>
                        <a:ext uri="{FF2B5EF4-FFF2-40B4-BE49-F238E27FC236}">
                          <a16:creationId xmlns:a16="http://schemas.microsoft.com/office/drawing/2014/main" id="{9C79527B-7E97-6517-F8F9-72CB5F607E70}"/>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745">
                  <p14:nvContentPartPr>
                    <p14:cNvPr id="827" name="Ink 826">
                      <a:extLst>
                        <a:ext uri="{FF2B5EF4-FFF2-40B4-BE49-F238E27FC236}">
                          <a16:creationId xmlns:a16="http://schemas.microsoft.com/office/drawing/2014/main" id="{C3B8459D-1264-8FE8-062D-5D9CD01B4A3F}"/>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746">
                  <p14:nvContentPartPr>
                    <p14:cNvPr id="828" name="Ink 827">
                      <a:extLst>
                        <a:ext uri="{FF2B5EF4-FFF2-40B4-BE49-F238E27FC236}">
                          <a16:creationId xmlns:a16="http://schemas.microsoft.com/office/drawing/2014/main" id="{DF79637A-D309-3A3B-2BE3-EE80A66F8E8D}"/>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747">
                  <p14:nvContentPartPr>
                    <p14:cNvPr id="829" name="Ink 828">
                      <a:extLst>
                        <a:ext uri="{FF2B5EF4-FFF2-40B4-BE49-F238E27FC236}">
                          <a16:creationId xmlns:a16="http://schemas.microsoft.com/office/drawing/2014/main" id="{866FC6D1-8CC5-E00E-AAEE-C50DEA2B286F}"/>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748">
                  <p14:nvContentPartPr>
                    <p14:cNvPr id="830" name="Ink 829">
                      <a:extLst>
                        <a:ext uri="{FF2B5EF4-FFF2-40B4-BE49-F238E27FC236}">
                          <a16:creationId xmlns:a16="http://schemas.microsoft.com/office/drawing/2014/main" id="{7BDD278C-4BAD-7AE1-F815-7155497446AA}"/>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762" name="Group 761">
              <a:extLst>
                <a:ext uri="{FF2B5EF4-FFF2-40B4-BE49-F238E27FC236}">
                  <a16:creationId xmlns:a16="http://schemas.microsoft.com/office/drawing/2014/main" id="{D2409A36-AAD7-AA01-3964-4478C3B16424}"/>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749">
                <p14:nvContentPartPr>
                  <p14:cNvPr id="812" name="Ink 811">
                    <a:extLst>
                      <a:ext uri="{FF2B5EF4-FFF2-40B4-BE49-F238E27FC236}">
                        <a16:creationId xmlns:a16="http://schemas.microsoft.com/office/drawing/2014/main" id="{2DCE7546-14BD-EB1E-920F-743F828156CA}"/>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813" name="Group 812">
                <a:extLst>
                  <a:ext uri="{FF2B5EF4-FFF2-40B4-BE49-F238E27FC236}">
                    <a16:creationId xmlns:a16="http://schemas.microsoft.com/office/drawing/2014/main" id="{79B9A72F-7F59-0EB9-C03D-31CF56A29EAF}"/>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750">
                  <p14:nvContentPartPr>
                    <p14:cNvPr id="814" name="Ink 813">
                      <a:extLst>
                        <a:ext uri="{FF2B5EF4-FFF2-40B4-BE49-F238E27FC236}">
                          <a16:creationId xmlns:a16="http://schemas.microsoft.com/office/drawing/2014/main" id="{E4815EF8-06E5-A96C-5AD9-BFDBD439EAB0}"/>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815" name="Group 814">
                  <a:extLst>
                    <a:ext uri="{FF2B5EF4-FFF2-40B4-BE49-F238E27FC236}">
                      <a16:creationId xmlns:a16="http://schemas.microsoft.com/office/drawing/2014/main" id="{57A4673E-B3C2-9C15-52AE-7CD9EB33FAD7}"/>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751">
                    <p14:nvContentPartPr>
                      <p14:cNvPr id="816" name="Ink 815">
                        <a:extLst>
                          <a:ext uri="{FF2B5EF4-FFF2-40B4-BE49-F238E27FC236}">
                            <a16:creationId xmlns:a16="http://schemas.microsoft.com/office/drawing/2014/main" id="{C7410320-437A-ED68-2A66-104B59C7900C}"/>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52">
                    <p14:nvContentPartPr>
                      <p14:cNvPr id="817" name="Ink 816">
                        <a:extLst>
                          <a:ext uri="{FF2B5EF4-FFF2-40B4-BE49-F238E27FC236}">
                            <a16:creationId xmlns:a16="http://schemas.microsoft.com/office/drawing/2014/main" id="{262597A3-E5F1-2ACA-7B7E-84016CDD519C}"/>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53">
                    <p14:nvContentPartPr>
                      <p14:cNvPr id="818" name="Ink 817">
                        <a:extLst>
                          <a:ext uri="{FF2B5EF4-FFF2-40B4-BE49-F238E27FC236}">
                            <a16:creationId xmlns:a16="http://schemas.microsoft.com/office/drawing/2014/main" id="{DE9C3F02-325C-530B-EBBB-B38A1A68AF8D}"/>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754">
                    <p14:nvContentPartPr>
                      <p14:cNvPr id="819" name="Ink 818">
                        <a:extLst>
                          <a:ext uri="{FF2B5EF4-FFF2-40B4-BE49-F238E27FC236}">
                            <a16:creationId xmlns:a16="http://schemas.microsoft.com/office/drawing/2014/main" id="{8FA6EA68-6997-FCDF-8C13-3CC0EF220DDC}"/>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763" name="Group 762">
              <a:extLst>
                <a:ext uri="{FF2B5EF4-FFF2-40B4-BE49-F238E27FC236}">
                  <a16:creationId xmlns:a16="http://schemas.microsoft.com/office/drawing/2014/main" id="{AB3596DA-C38B-E08A-B17E-0C3DB4987AF8}"/>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755">
                <p14:nvContentPartPr>
                  <p14:cNvPr id="808" name="Ink 807">
                    <a:extLst>
                      <a:ext uri="{FF2B5EF4-FFF2-40B4-BE49-F238E27FC236}">
                        <a16:creationId xmlns:a16="http://schemas.microsoft.com/office/drawing/2014/main" id="{E036B461-5A7F-2DBC-8C5F-D614A821A9B3}"/>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56">
                <p14:nvContentPartPr>
                  <p14:cNvPr id="809" name="Ink 808">
                    <a:extLst>
                      <a:ext uri="{FF2B5EF4-FFF2-40B4-BE49-F238E27FC236}">
                        <a16:creationId xmlns:a16="http://schemas.microsoft.com/office/drawing/2014/main" id="{6D353226-A09A-DA46-F071-A2A4C1E7DC7A}"/>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57">
                <p14:nvContentPartPr>
                  <p14:cNvPr id="810" name="Ink 809">
                    <a:extLst>
                      <a:ext uri="{FF2B5EF4-FFF2-40B4-BE49-F238E27FC236}">
                        <a16:creationId xmlns:a16="http://schemas.microsoft.com/office/drawing/2014/main" id="{DC881069-5BDA-1D89-3120-F2F53EC2CEBB}"/>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758">
                <p14:nvContentPartPr>
                  <p14:cNvPr id="811" name="Ink 810">
                    <a:extLst>
                      <a:ext uri="{FF2B5EF4-FFF2-40B4-BE49-F238E27FC236}">
                        <a16:creationId xmlns:a16="http://schemas.microsoft.com/office/drawing/2014/main" id="{27E11925-DE73-086B-1143-E3AA75D075DE}"/>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59">
              <p14:nvContentPartPr>
                <p14:cNvPr id="764" name="Ink 763">
                  <a:extLst>
                    <a:ext uri="{FF2B5EF4-FFF2-40B4-BE49-F238E27FC236}">
                      <a16:creationId xmlns:a16="http://schemas.microsoft.com/office/drawing/2014/main" id="{9697059C-6B66-D374-44F2-FF8B8CF735A7}"/>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765" name="Group 764">
              <a:extLst>
                <a:ext uri="{FF2B5EF4-FFF2-40B4-BE49-F238E27FC236}">
                  <a16:creationId xmlns:a16="http://schemas.microsoft.com/office/drawing/2014/main" id="{BA340E1A-F46E-BA79-5F08-0FF7294FEEBE}"/>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760">
                <p14:nvContentPartPr>
                  <p14:cNvPr id="802" name="Ink 801">
                    <a:extLst>
                      <a:ext uri="{FF2B5EF4-FFF2-40B4-BE49-F238E27FC236}">
                        <a16:creationId xmlns:a16="http://schemas.microsoft.com/office/drawing/2014/main" id="{17A18AE1-AD54-CD38-6F3B-CF59685E051F}"/>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803" name="Group 802">
                <a:extLst>
                  <a:ext uri="{FF2B5EF4-FFF2-40B4-BE49-F238E27FC236}">
                    <a16:creationId xmlns:a16="http://schemas.microsoft.com/office/drawing/2014/main" id="{B2BFF8E5-8073-BBDE-BC85-CD6555B39790}"/>
                  </a:ext>
                </a:extLst>
              </p:cNvPr>
              <p:cNvGrpSpPr/>
              <p:nvPr/>
            </p:nvGrpSpPr>
            <p:grpSpPr>
              <a:xfrm>
                <a:off x="6924615" y="4661562"/>
                <a:ext cx="291960" cy="46598"/>
                <a:chOff x="6935871" y="4732455"/>
                <a:chExt cx="291960" cy="46598"/>
              </a:xfrm>
            </p:grpSpPr>
            <p:grpSp>
              <p:nvGrpSpPr>
                <p:cNvPr id="804" name="Group 803">
                  <a:extLst>
                    <a:ext uri="{FF2B5EF4-FFF2-40B4-BE49-F238E27FC236}">
                      <a16:creationId xmlns:a16="http://schemas.microsoft.com/office/drawing/2014/main" id="{A0AD4349-1198-3344-12A6-4BDD01E54783}"/>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761">
                    <p14:nvContentPartPr>
                      <p14:cNvPr id="806" name="Ink 805">
                        <a:extLst>
                          <a:ext uri="{FF2B5EF4-FFF2-40B4-BE49-F238E27FC236}">
                            <a16:creationId xmlns:a16="http://schemas.microsoft.com/office/drawing/2014/main" id="{C5C1730A-E411-10EC-C532-56809A10B84F}"/>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762">
                    <p14:nvContentPartPr>
                      <p14:cNvPr id="807" name="Ink 806">
                        <a:extLst>
                          <a:ext uri="{FF2B5EF4-FFF2-40B4-BE49-F238E27FC236}">
                            <a16:creationId xmlns:a16="http://schemas.microsoft.com/office/drawing/2014/main" id="{13840586-0B28-47C7-BC4D-2FD6C07741C4}"/>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63">
                  <p14:nvContentPartPr>
                    <p14:cNvPr id="805" name="Ink 804">
                      <a:extLst>
                        <a:ext uri="{FF2B5EF4-FFF2-40B4-BE49-F238E27FC236}">
                          <a16:creationId xmlns:a16="http://schemas.microsoft.com/office/drawing/2014/main" id="{77D9854D-0CB0-9DE6-3776-B05CBE9F7623}"/>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766" name="Group 765">
              <a:extLst>
                <a:ext uri="{FF2B5EF4-FFF2-40B4-BE49-F238E27FC236}">
                  <a16:creationId xmlns:a16="http://schemas.microsoft.com/office/drawing/2014/main" id="{6A2F83FF-69F3-BDB9-DBD0-E14DADBB6774}"/>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764">
                <p14:nvContentPartPr>
                  <p14:cNvPr id="797" name="Ink 796">
                    <a:extLst>
                      <a:ext uri="{FF2B5EF4-FFF2-40B4-BE49-F238E27FC236}">
                        <a16:creationId xmlns:a16="http://schemas.microsoft.com/office/drawing/2014/main" id="{FB2C3D3A-BC70-8BF0-6017-CECCE6F407A9}"/>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65">
                <p14:nvContentPartPr>
                  <p14:cNvPr id="798" name="Ink 797">
                    <a:extLst>
                      <a:ext uri="{FF2B5EF4-FFF2-40B4-BE49-F238E27FC236}">
                        <a16:creationId xmlns:a16="http://schemas.microsoft.com/office/drawing/2014/main" id="{E5E734F6-9036-B3AE-B78F-9EB4B6DB3FE7}"/>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66">
                <p14:nvContentPartPr>
                  <p14:cNvPr id="799" name="Ink 798">
                    <a:extLst>
                      <a:ext uri="{FF2B5EF4-FFF2-40B4-BE49-F238E27FC236}">
                        <a16:creationId xmlns:a16="http://schemas.microsoft.com/office/drawing/2014/main" id="{B3D494D4-4E6A-A7A7-89CA-3C95971FE7C8}"/>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767">
                <p14:nvContentPartPr>
                  <p14:cNvPr id="800" name="Ink 799">
                    <a:extLst>
                      <a:ext uri="{FF2B5EF4-FFF2-40B4-BE49-F238E27FC236}">
                        <a16:creationId xmlns:a16="http://schemas.microsoft.com/office/drawing/2014/main" id="{64BD9DF9-8642-FB7D-B291-1268ED640462}"/>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768">
                <p14:nvContentPartPr>
                  <p14:cNvPr id="801" name="Ink 800">
                    <a:extLst>
                      <a:ext uri="{FF2B5EF4-FFF2-40B4-BE49-F238E27FC236}">
                        <a16:creationId xmlns:a16="http://schemas.microsoft.com/office/drawing/2014/main" id="{B2E00632-64C8-D3BB-177A-052FAEA6AF0A}"/>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767" name="Group 766">
              <a:extLst>
                <a:ext uri="{FF2B5EF4-FFF2-40B4-BE49-F238E27FC236}">
                  <a16:creationId xmlns:a16="http://schemas.microsoft.com/office/drawing/2014/main" id="{D46FC89F-13DD-3328-6FEC-28A0E5FF6CE7}"/>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769">
                <p14:nvContentPartPr>
                  <p14:cNvPr id="794" name="Ink 793">
                    <a:extLst>
                      <a:ext uri="{FF2B5EF4-FFF2-40B4-BE49-F238E27FC236}">
                        <a16:creationId xmlns:a16="http://schemas.microsoft.com/office/drawing/2014/main" id="{2B5ABBDC-A595-4B72-0827-CDDF2102DBE3}"/>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70">
                <p14:nvContentPartPr>
                  <p14:cNvPr id="795" name="Ink 794">
                    <a:extLst>
                      <a:ext uri="{FF2B5EF4-FFF2-40B4-BE49-F238E27FC236}">
                        <a16:creationId xmlns:a16="http://schemas.microsoft.com/office/drawing/2014/main" id="{6FE57B91-8065-E5EA-350D-0A45558474CD}"/>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771">
                <p14:nvContentPartPr>
                  <p14:cNvPr id="796" name="Ink 795">
                    <a:extLst>
                      <a:ext uri="{FF2B5EF4-FFF2-40B4-BE49-F238E27FC236}">
                        <a16:creationId xmlns:a16="http://schemas.microsoft.com/office/drawing/2014/main" id="{40D26867-3B44-B616-D890-198E4D3FD18C}"/>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768" name="Group 767">
              <a:extLst>
                <a:ext uri="{FF2B5EF4-FFF2-40B4-BE49-F238E27FC236}">
                  <a16:creationId xmlns:a16="http://schemas.microsoft.com/office/drawing/2014/main" id="{9984788F-355D-7995-5C6A-E106C9A5B521}"/>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772">
                <p14:nvContentPartPr>
                  <p14:cNvPr id="775" name="Ink 774">
                    <a:extLst>
                      <a:ext uri="{FF2B5EF4-FFF2-40B4-BE49-F238E27FC236}">
                        <a16:creationId xmlns:a16="http://schemas.microsoft.com/office/drawing/2014/main" id="{670380CF-D216-3B72-F7B3-4BED725C0BA6}"/>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73">
                <p14:nvContentPartPr>
                  <p14:cNvPr id="776" name="Ink 775">
                    <a:extLst>
                      <a:ext uri="{FF2B5EF4-FFF2-40B4-BE49-F238E27FC236}">
                        <a16:creationId xmlns:a16="http://schemas.microsoft.com/office/drawing/2014/main" id="{D2E6FD7D-5931-8A59-9940-67C1E65664CA}"/>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74">
                <p14:nvContentPartPr>
                  <p14:cNvPr id="777" name="Ink 776">
                    <a:extLst>
                      <a:ext uri="{FF2B5EF4-FFF2-40B4-BE49-F238E27FC236}">
                        <a16:creationId xmlns:a16="http://schemas.microsoft.com/office/drawing/2014/main" id="{3CE29FCA-A45D-7C46-D07C-77AAAD115514}"/>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775">
                <p14:nvContentPartPr>
                  <p14:cNvPr id="778" name="Ink 777">
                    <a:extLst>
                      <a:ext uri="{FF2B5EF4-FFF2-40B4-BE49-F238E27FC236}">
                        <a16:creationId xmlns:a16="http://schemas.microsoft.com/office/drawing/2014/main" id="{7568CC8F-598C-2EB2-D558-138B12F7F193}"/>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779" name="Group 778">
                <a:extLst>
                  <a:ext uri="{FF2B5EF4-FFF2-40B4-BE49-F238E27FC236}">
                    <a16:creationId xmlns:a16="http://schemas.microsoft.com/office/drawing/2014/main" id="{343EB544-DC23-7779-1234-DBA342E6D6A4}"/>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776">
                  <p14:nvContentPartPr>
                    <p14:cNvPr id="791" name="Ink 790">
                      <a:extLst>
                        <a:ext uri="{FF2B5EF4-FFF2-40B4-BE49-F238E27FC236}">
                          <a16:creationId xmlns:a16="http://schemas.microsoft.com/office/drawing/2014/main" id="{85844B6E-FAFF-84B1-C154-D86DBB6F92CD}"/>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777">
                  <p14:nvContentPartPr>
                    <p14:cNvPr id="792" name="Ink 791">
                      <a:extLst>
                        <a:ext uri="{FF2B5EF4-FFF2-40B4-BE49-F238E27FC236}">
                          <a16:creationId xmlns:a16="http://schemas.microsoft.com/office/drawing/2014/main" id="{15280B2C-8C14-8BC2-7C34-4E70869F7D23}"/>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78">
                  <p14:nvContentPartPr>
                    <p14:cNvPr id="793" name="Ink 792">
                      <a:extLst>
                        <a:ext uri="{FF2B5EF4-FFF2-40B4-BE49-F238E27FC236}">
                          <a16:creationId xmlns:a16="http://schemas.microsoft.com/office/drawing/2014/main" id="{88276E87-75E7-263E-7326-9FFAF9386F13}"/>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79">
                <p14:nvContentPartPr>
                  <p14:cNvPr id="780" name="Ink 779">
                    <a:extLst>
                      <a:ext uri="{FF2B5EF4-FFF2-40B4-BE49-F238E27FC236}">
                        <a16:creationId xmlns:a16="http://schemas.microsoft.com/office/drawing/2014/main" id="{D0BFA4AF-D38E-0FD3-5709-670483C8AE00}"/>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780">
                <p14:nvContentPartPr>
                  <p14:cNvPr id="781" name="Ink 780">
                    <a:extLst>
                      <a:ext uri="{FF2B5EF4-FFF2-40B4-BE49-F238E27FC236}">
                        <a16:creationId xmlns:a16="http://schemas.microsoft.com/office/drawing/2014/main" id="{368FBA2B-D964-C9BF-2401-399C8F73CB82}"/>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781">
                <p14:nvContentPartPr>
                  <p14:cNvPr id="782" name="Ink 781">
                    <a:extLst>
                      <a:ext uri="{FF2B5EF4-FFF2-40B4-BE49-F238E27FC236}">
                        <a16:creationId xmlns:a16="http://schemas.microsoft.com/office/drawing/2014/main" id="{709CD566-D075-0014-4514-7ACC17CBE065}"/>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782">
                <p14:nvContentPartPr>
                  <p14:cNvPr id="783" name="Ink 782">
                    <a:extLst>
                      <a:ext uri="{FF2B5EF4-FFF2-40B4-BE49-F238E27FC236}">
                        <a16:creationId xmlns:a16="http://schemas.microsoft.com/office/drawing/2014/main" id="{3542ED5D-7105-6C66-9FD5-B936965543C9}"/>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783">
                <p14:nvContentPartPr>
                  <p14:cNvPr id="784" name="Ink 783">
                    <a:extLst>
                      <a:ext uri="{FF2B5EF4-FFF2-40B4-BE49-F238E27FC236}">
                        <a16:creationId xmlns:a16="http://schemas.microsoft.com/office/drawing/2014/main" id="{35071571-14E7-FC60-E79F-2C0A3E35816A}"/>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785" name="Group 784">
                <a:extLst>
                  <a:ext uri="{FF2B5EF4-FFF2-40B4-BE49-F238E27FC236}">
                    <a16:creationId xmlns:a16="http://schemas.microsoft.com/office/drawing/2014/main" id="{9726F848-79D5-DAB8-0583-2FA8F92C7D10}"/>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784">
                  <p14:nvContentPartPr>
                    <p14:cNvPr id="789" name="Ink 788">
                      <a:extLst>
                        <a:ext uri="{FF2B5EF4-FFF2-40B4-BE49-F238E27FC236}">
                          <a16:creationId xmlns:a16="http://schemas.microsoft.com/office/drawing/2014/main" id="{FE59DF27-0147-AEC8-D414-C91F58E25C06}"/>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785">
                  <p14:nvContentPartPr>
                    <p14:cNvPr id="790" name="Ink 789">
                      <a:extLst>
                        <a:ext uri="{FF2B5EF4-FFF2-40B4-BE49-F238E27FC236}">
                          <a16:creationId xmlns:a16="http://schemas.microsoft.com/office/drawing/2014/main" id="{D39F1A1C-B1F4-F261-7794-7D72A13FEC62}"/>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786" name="Group 785">
                <a:extLst>
                  <a:ext uri="{FF2B5EF4-FFF2-40B4-BE49-F238E27FC236}">
                    <a16:creationId xmlns:a16="http://schemas.microsoft.com/office/drawing/2014/main" id="{101F3DD0-3BAC-2C1B-F680-371352297A5D}"/>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786">
                  <p14:nvContentPartPr>
                    <p14:cNvPr id="787" name="Ink 786">
                      <a:extLst>
                        <a:ext uri="{FF2B5EF4-FFF2-40B4-BE49-F238E27FC236}">
                          <a16:creationId xmlns:a16="http://schemas.microsoft.com/office/drawing/2014/main" id="{AAF9B062-F77D-6128-F77F-6F85620E8EA2}"/>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787">
                  <p14:nvContentPartPr>
                    <p14:cNvPr id="788" name="Ink 787">
                      <a:extLst>
                        <a:ext uri="{FF2B5EF4-FFF2-40B4-BE49-F238E27FC236}">
                          <a16:creationId xmlns:a16="http://schemas.microsoft.com/office/drawing/2014/main" id="{DC9ED6B8-C9A2-C493-7A06-CE13011C9F88}"/>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788">
              <p14:nvContentPartPr>
                <p14:cNvPr id="769" name="Ink 768">
                  <a:extLst>
                    <a:ext uri="{FF2B5EF4-FFF2-40B4-BE49-F238E27FC236}">
                      <a16:creationId xmlns:a16="http://schemas.microsoft.com/office/drawing/2014/main" id="{0D8479D4-9972-99F0-3E3E-8463E4217E55}"/>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789">
              <p14:nvContentPartPr>
                <p14:cNvPr id="770" name="Ink 769">
                  <a:extLst>
                    <a:ext uri="{FF2B5EF4-FFF2-40B4-BE49-F238E27FC236}">
                      <a16:creationId xmlns:a16="http://schemas.microsoft.com/office/drawing/2014/main" id="{45B0CBD5-DCD8-9374-F8B6-33DF08FE8747}"/>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790">
              <p14:nvContentPartPr>
                <p14:cNvPr id="771" name="Ink 770">
                  <a:extLst>
                    <a:ext uri="{FF2B5EF4-FFF2-40B4-BE49-F238E27FC236}">
                      <a16:creationId xmlns:a16="http://schemas.microsoft.com/office/drawing/2014/main" id="{163699FF-EF0D-37EE-81AB-695B20CF3EA8}"/>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791">
              <p14:nvContentPartPr>
                <p14:cNvPr id="772" name="Ink 771">
                  <a:extLst>
                    <a:ext uri="{FF2B5EF4-FFF2-40B4-BE49-F238E27FC236}">
                      <a16:creationId xmlns:a16="http://schemas.microsoft.com/office/drawing/2014/main" id="{7C1C3E3F-0041-4D2E-BC11-E38FBE58E8DD}"/>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792">
              <p14:nvContentPartPr>
                <p14:cNvPr id="773" name="Ink 772">
                  <a:extLst>
                    <a:ext uri="{FF2B5EF4-FFF2-40B4-BE49-F238E27FC236}">
                      <a16:creationId xmlns:a16="http://schemas.microsoft.com/office/drawing/2014/main" id="{6C97B8B6-6569-41E2-1086-F338C3FC758B}"/>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93">
              <p14:nvContentPartPr>
                <p14:cNvPr id="774" name="Ink 773">
                  <a:extLst>
                    <a:ext uri="{FF2B5EF4-FFF2-40B4-BE49-F238E27FC236}">
                      <a16:creationId xmlns:a16="http://schemas.microsoft.com/office/drawing/2014/main" id="{78C2E5CE-806F-2458-46EC-363C1CC92D4F}"/>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851" name="Group 850">
            <a:extLst>
              <a:ext uri="{FF2B5EF4-FFF2-40B4-BE49-F238E27FC236}">
                <a16:creationId xmlns:a16="http://schemas.microsoft.com/office/drawing/2014/main" id="{AB3DA7AC-5C5F-5D0B-89B1-B0AABC5D866D}"/>
              </a:ext>
            </a:extLst>
          </p:cNvPr>
          <p:cNvGrpSpPr/>
          <p:nvPr/>
        </p:nvGrpSpPr>
        <p:grpSpPr>
          <a:xfrm rot="2700000">
            <a:off x="5130621" y="3908164"/>
            <a:ext cx="3422914" cy="1566004"/>
            <a:chOff x="1892912" y="2843372"/>
            <a:chExt cx="5689928" cy="2959352"/>
          </a:xfrm>
        </p:grpSpPr>
        <p:grpSp>
          <p:nvGrpSpPr>
            <p:cNvPr id="852" name="Group 851">
              <a:extLst>
                <a:ext uri="{FF2B5EF4-FFF2-40B4-BE49-F238E27FC236}">
                  <a16:creationId xmlns:a16="http://schemas.microsoft.com/office/drawing/2014/main" id="{924ED91C-3F00-8B6D-D6C3-7566035A0AC4}"/>
                </a:ext>
              </a:extLst>
            </p:cNvPr>
            <p:cNvGrpSpPr/>
            <p:nvPr/>
          </p:nvGrpSpPr>
          <p:grpSpPr>
            <a:xfrm>
              <a:off x="1928268" y="2864429"/>
              <a:ext cx="737197" cy="1293120"/>
              <a:chOff x="3693387" y="2751280"/>
              <a:chExt cx="737197" cy="1293120"/>
            </a:xfrm>
          </p:grpSpPr>
          <p:grpSp>
            <p:nvGrpSpPr>
              <p:cNvPr id="937" name="Group 936">
                <a:extLst>
                  <a:ext uri="{FF2B5EF4-FFF2-40B4-BE49-F238E27FC236}">
                    <a16:creationId xmlns:a16="http://schemas.microsoft.com/office/drawing/2014/main" id="{B8DE097C-3756-805B-6082-079A4545ED29}"/>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794">
                  <p14:nvContentPartPr>
                    <p14:cNvPr id="940" name="Ink 939">
                      <a:extLst>
                        <a:ext uri="{FF2B5EF4-FFF2-40B4-BE49-F238E27FC236}">
                          <a16:creationId xmlns:a16="http://schemas.microsoft.com/office/drawing/2014/main" id="{E81565EE-36F9-4E9C-A888-B09280B64731}"/>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795">
                  <p14:nvContentPartPr>
                    <p14:cNvPr id="941" name="Ink 940">
                      <a:extLst>
                        <a:ext uri="{FF2B5EF4-FFF2-40B4-BE49-F238E27FC236}">
                          <a16:creationId xmlns:a16="http://schemas.microsoft.com/office/drawing/2014/main" id="{43E0D29D-2CAB-56FA-493D-1B7762160036}"/>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796">
                  <p14:nvContentPartPr>
                    <p14:cNvPr id="942" name="Ink 941">
                      <a:extLst>
                        <a:ext uri="{FF2B5EF4-FFF2-40B4-BE49-F238E27FC236}">
                          <a16:creationId xmlns:a16="http://schemas.microsoft.com/office/drawing/2014/main" id="{ACECB14D-74F0-BAFD-CCF0-A514CC5DF8EE}"/>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97">
                  <p14:nvContentPartPr>
                    <p14:cNvPr id="943" name="Ink 942">
                      <a:extLst>
                        <a:ext uri="{FF2B5EF4-FFF2-40B4-BE49-F238E27FC236}">
                          <a16:creationId xmlns:a16="http://schemas.microsoft.com/office/drawing/2014/main" id="{16947538-7166-99B5-51F8-33E67487B5F7}"/>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798">
                  <p14:nvContentPartPr>
                    <p14:cNvPr id="944" name="Ink 943">
                      <a:extLst>
                        <a:ext uri="{FF2B5EF4-FFF2-40B4-BE49-F238E27FC236}">
                          <a16:creationId xmlns:a16="http://schemas.microsoft.com/office/drawing/2014/main" id="{A1A9315F-D660-5A45-5200-53830B9C6C7B}"/>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99">
                <p14:nvContentPartPr>
                  <p14:cNvPr id="938" name="Ink 937">
                    <a:extLst>
                      <a:ext uri="{FF2B5EF4-FFF2-40B4-BE49-F238E27FC236}">
                        <a16:creationId xmlns:a16="http://schemas.microsoft.com/office/drawing/2014/main" id="{5A8E8FD8-C92F-1D67-C01A-01B7A28AAE89}"/>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800">
                <p14:nvContentPartPr>
                  <p14:cNvPr id="939" name="Ink 938">
                    <a:extLst>
                      <a:ext uri="{FF2B5EF4-FFF2-40B4-BE49-F238E27FC236}">
                        <a16:creationId xmlns:a16="http://schemas.microsoft.com/office/drawing/2014/main" id="{27B43239-1401-65D9-102E-9DC9AC8F008F}"/>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853" name="Group 852">
              <a:extLst>
                <a:ext uri="{FF2B5EF4-FFF2-40B4-BE49-F238E27FC236}">
                  <a16:creationId xmlns:a16="http://schemas.microsoft.com/office/drawing/2014/main" id="{B973CBAD-2EBD-1679-FF0E-4B201BDF100E}"/>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801">
                <p14:nvContentPartPr>
                  <p14:cNvPr id="931" name="Ink 930">
                    <a:extLst>
                      <a:ext uri="{FF2B5EF4-FFF2-40B4-BE49-F238E27FC236}">
                        <a16:creationId xmlns:a16="http://schemas.microsoft.com/office/drawing/2014/main" id="{DF5B9F01-9724-915F-2A05-A03AB916CC95}"/>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932" name="Group 931">
                <a:extLst>
                  <a:ext uri="{FF2B5EF4-FFF2-40B4-BE49-F238E27FC236}">
                    <a16:creationId xmlns:a16="http://schemas.microsoft.com/office/drawing/2014/main" id="{5FDEEE8A-B495-0282-DB3D-FBD6EC364A21}"/>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802">
                  <p14:nvContentPartPr>
                    <p14:cNvPr id="933" name="Ink 932">
                      <a:extLst>
                        <a:ext uri="{FF2B5EF4-FFF2-40B4-BE49-F238E27FC236}">
                          <a16:creationId xmlns:a16="http://schemas.microsoft.com/office/drawing/2014/main" id="{A66B9BA9-9BA7-9A9F-69B2-FB258CE22FF6}"/>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03">
                  <p14:nvContentPartPr>
                    <p14:cNvPr id="934" name="Ink 933">
                      <a:extLst>
                        <a:ext uri="{FF2B5EF4-FFF2-40B4-BE49-F238E27FC236}">
                          <a16:creationId xmlns:a16="http://schemas.microsoft.com/office/drawing/2014/main" id="{B6D5FE60-B380-1863-B235-D40B309E2017}"/>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04">
                  <p14:nvContentPartPr>
                    <p14:cNvPr id="935" name="Ink 934">
                      <a:extLst>
                        <a:ext uri="{FF2B5EF4-FFF2-40B4-BE49-F238E27FC236}">
                          <a16:creationId xmlns:a16="http://schemas.microsoft.com/office/drawing/2014/main" id="{B457F9B0-141A-517F-9E73-42990F40B0FC}"/>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805">
                  <p14:nvContentPartPr>
                    <p14:cNvPr id="936" name="Ink 935">
                      <a:extLst>
                        <a:ext uri="{FF2B5EF4-FFF2-40B4-BE49-F238E27FC236}">
                          <a16:creationId xmlns:a16="http://schemas.microsoft.com/office/drawing/2014/main" id="{53311CCA-7568-A32A-88C7-CDB0957C8CE1}"/>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854" name="Group 853">
              <a:extLst>
                <a:ext uri="{FF2B5EF4-FFF2-40B4-BE49-F238E27FC236}">
                  <a16:creationId xmlns:a16="http://schemas.microsoft.com/office/drawing/2014/main" id="{9DACB08D-B222-34B9-DE13-823E5D136335}"/>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806">
                <p14:nvContentPartPr>
                  <p14:cNvPr id="925" name="Ink 924">
                    <a:extLst>
                      <a:ext uri="{FF2B5EF4-FFF2-40B4-BE49-F238E27FC236}">
                        <a16:creationId xmlns:a16="http://schemas.microsoft.com/office/drawing/2014/main" id="{8B7F2841-3EEB-4211-8795-66395097B06E}"/>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926" name="Group 925">
                <a:extLst>
                  <a:ext uri="{FF2B5EF4-FFF2-40B4-BE49-F238E27FC236}">
                    <a16:creationId xmlns:a16="http://schemas.microsoft.com/office/drawing/2014/main" id="{5717CB27-0E5B-7CC3-86C1-D5E3EC6B7172}"/>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807">
                  <p14:nvContentPartPr>
                    <p14:cNvPr id="927" name="Ink 926">
                      <a:extLst>
                        <a:ext uri="{FF2B5EF4-FFF2-40B4-BE49-F238E27FC236}">
                          <a16:creationId xmlns:a16="http://schemas.microsoft.com/office/drawing/2014/main" id="{5A85A7E4-FF93-F896-E1DD-8FF1971DDB6A}"/>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08">
                  <p14:nvContentPartPr>
                    <p14:cNvPr id="928" name="Ink 927">
                      <a:extLst>
                        <a:ext uri="{FF2B5EF4-FFF2-40B4-BE49-F238E27FC236}">
                          <a16:creationId xmlns:a16="http://schemas.microsoft.com/office/drawing/2014/main" id="{081C1332-EE3A-4153-ECA6-E4D3E280DB15}"/>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809">
                  <p14:nvContentPartPr>
                    <p14:cNvPr id="929" name="Ink 928">
                      <a:extLst>
                        <a:ext uri="{FF2B5EF4-FFF2-40B4-BE49-F238E27FC236}">
                          <a16:creationId xmlns:a16="http://schemas.microsoft.com/office/drawing/2014/main" id="{A70641DD-E5DB-9DA2-386C-E228598E65B4}"/>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10">
                  <p14:nvContentPartPr>
                    <p14:cNvPr id="930" name="Ink 929">
                      <a:extLst>
                        <a:ext uri="{FF2B5EF4-FFF2-40B4-BE49-F238E27FC236}">
                          <a16:creationId xmlns:a16="http://schemas.microsoft.com/office/drawing/2014/main" id="{13BC268F-F6F0-CCC8-891F-DF639F615A74}"/>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855" name="Group 854">
              <a:extLst>
                <a:ext uri="{FF2B5EF4-FFF2-40B4-BE49-F238E27FC236}">
                  <a16:creationId xmlns:a16="http://schemas.microsoft.com/office/drawing/2014/main" id="{C0A9903D-5B2C-4383-692E-15EE955D91C6}"/>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811">
                <p14:nvContentPartPr>
                  <p14:cNvPr id="914" name="Ink 913">
                    <a:extLst>
                      <a:ext uri="{FF2B5EF4-FFF2-40B4-BE49-F238E27FC236}">
                        <a16:creationId xmlns:a16="http://schemas.microsoft.com/office/drawing/2014/main" id="{9C5F55C0-311D-9087-F547-63B3E066E2AD}"/>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915" name="Group 914">
                <a:extLst>
                  <a:ext uri="{FF2B5EF4-FFF2-40B4-BE49-F238E27FC236}">
                    <a16:creationId xmlns:a16="http://schemas.microsoft.com/office/drawing/2014/main" id="{62A6EC2E-3720-5557-2FA5-1428DCDD72D1}"/>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812">
                  <p14:nvContentPartPr>
                    <p14:cNvPr id="916" name="Ink 915">
                      <a:extLst>
                        <a:ext uri="{FF2B5EF4-FFF2-40B4-BE49-F238E27FC236}">
                          <a16:creationId xmlns:a16="http://schemas.microsoft.com/office/drawing/2014/main" id="{6CABB14D-02FC-4181-1C54-C28FB1A7EA0F}"/>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13">
                  <p14:nvContentPartPr>
                    <p14:cNvPr id="917" name="Ink 916">
                      <a:extLst>
                        <a:ext uri="{FF2B5EF4-FFF2-40B4-BE49-F238E27FC236}">
                          <a16:creationId xmlns:a16="http://schemas.microsoft.com/office/drawing/2014/main" id="{74B1D8DD-969B-468A-641E-8EFD49B533A7}"/>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14">
                  <p14:nvContentPartPr>
                    <p14:cNvPr id="918" name="Ink 917">
                      <a:extLst>
                        <a:ext uri="{FF2B5EF4-FFF2-40B4-BE49-F238E27FC236}">
                          <a16:creationId xmlns:a16="http://schemas.microsoft.com/office/drawing/2014/main" id="{1DFF8547-68AD-20A3-9B5B-A1C294124C3D}"/>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15">
                  <p14:nvContentPartPr>
                    <p14:cNvPr id="919" name="Ink 918">
                      <a:extLst>
                        <a:ext uri="{FF2B5EF4-FFF2-40B4-BE49-F238E27FC236}">
                          <a16:creationId xmlns:a16="http://schemas.microsoft.com/office/drawing/2014/main" id="{E513C0B6-CF13-2CF4-C54B-DEE0FC6E3201}"/>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16">
                  <p14:nvContentPartPr>
                    <p14:cNvPr id="920" name="Ink 919">
                      <a:extLst>
                        <a:ext uri="{FF2B5EF4-FFF2-40B4-BE49-F238E27FC236}">
                          <a16:creationId xmlns:a16="http://schemas.microsoft.com/office/drawing/2014/main" id="{B1355563-7F83-63F5-E3C2-A78A6D498D66}"/>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817">
                  <p14:nvContentPartPr>
                    <p14:cNvPr id="921" name="Ink 920">
                      <a:extLst>
                        <a:ext uri="{FF2B5EF4-FFF2-40B4-BE49-F238E27FC236}">
                          <a16:creationId xmlns:a16="http://schemas.microsoft.com/office/drawing/2014/main" id="{B5A1A36A-91D5-5141-BACF-4673C883976E}"/>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818">
                  <p14:nvContentPartPr>
                    <p14:cNvPr id="922" name="Ink 921">
                      <a:extLst>
                        <a:ext uri="{FF2B5EF4-FFF2-40B4-BE49-F238E27FC236}">
                          <a16:creationId xmlns:a16="http://schemas.microsoft.com/office/drawing/2014/main" id="{4D093042-0874-BB05-CC5E-AA68F7C1632D}"/>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819">
                  <p14:nvContentPartPr>
                    <p14:cNvPr id="923" name="Ink 922">
                      <a:extLst>
                        <a:ext uri="{FF2B5EF4-FFF2-40B4-BE49-F238E27FC236}">
                          <a16:creationId xmlns:a16="http://schemas.microsoft.com/office/drawing/2014/main" id="{BA248491-57B8-8E30-4349-7031149D4301}"/>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820">
                  <p14:nvContentPartPr>
                    <p14:cNvPr id="924" name="Ink 923">
                      <a:extLst>
                        <a:ext uri="{FF2B5EF4-FFF2-40B4-BE49-F238E27FC236}">
                          <a16:creationId xmlns:a16="http://schemas.microsoft.com/office/drawing/2014/main" id="{E557A6BD-EB31-E8E7-DE69-20222B176FDC}"/>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856" name="Group 855">
              <a:extLst>
                <a:ext uri="{FF2B5EF4-FFF2-40B4-BE49-F238E27FC236}">
                  <a16:creationId xmlns:a16="http://schemas.microsoft.com/office/drawing/2014/main" id="{ECD3557D-722B-6C50-45AC-6B559DCC6E4B}"/>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821">
                <p14:nvContentPartPr>
                  <p14:cNvPr id="906" name="Ink 905">
                    <a:extLst>
                      <a:ext uri="{FF2B5EF4-FFF2-40B4-BE49-F238E27FC236}">
                        <a16:creationId xmlns:a16="http://schemas.microsoft.com/office/drawing/2014/main" id="{5395536D-0D25-8A4E-4466-B320D6A5FABF}"/>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907" name="Group 906">
                <a:extLst>
                  <a:ext uri="{FF2B5EF4-FFF2-40B4-BE49-F238E27FC236}">
                    <a16:creationId xmlns:a16="http://schemas.microsoft.com/office/drawing/2014/main" id="{BEE7552C-047A-6798-0D48-4B5769DD5EE6}"/>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822">
                  <p14:nvContentPartPr>
                    <p14:cNvPr id="908" name="Ink 907">
                      <a:extLst>
                        <a:ext uri="{FF2B5EF4-FFF2-40B4-BE49-F238E27FC236}">
                          <a16:creationId xmlns:a16="http://schemas.microsoft.com/office/drawing/2014/main" id="{E7D3917A-234D-6C34-BEDB-66A19BBC666F}"/>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909" name="Group 908">
                  <a:extLst>
                    <a:ext uri="{FF2B5EF4-FFF2-40B4-BE49-F238E27FC236}">
                      <a16:creationId xmlns:a16="http://schemas.microsoft.com/office/drawing/2014/main" id="{ED8F5AC9-467D-7C40-0BC6-357806C8A9DC}"/>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823">
                    <p14:nvContentPartPr>
                      <p14:cNvPr id="910" name="Ink 909">
                        <a:extLst>
                          <a:ext uri="{FF2B5EF4-FFF2-40B4-BE49-F238E27FC236}">
                            <a16:creationId xmlns:a16="http://schemas.microsoft.com/office/drawing/2014/main" id="{2C63C77D-5BEA-DD16-4053-A9B3E321BAED}"/>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24">
                    <p14:nvContentPartPr>
                      <p14:cNvPr id="911" name="Ink 910">
                        <a:extLst>
                          <a:ext uri="{FF2B5EF4-FFF2-40B4-BE49-F238E27FC236}">
                            <a16:creationId xmlns:a16="http://schemas.microsoft.com/office/drawing/2014/main" id="{ED883330-B8AE-F02D-0A93-B5275F4E08C4}"/>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25">
                    <p14:nvContentPartPr>
                      <p14:cNvPr id="912" name="Ink 911">
                        <a:extLst>
                          <a:ext uri="{FF2B5EF4-FFF2-40B4-BE49-F238E27FC236}">
                            <a16:creationId xmlns:a16="http://schemas.microsoft.com/office/drawing/2014/main" id="{E624EF40-F197-967A-C2FD-B36F662C00AE}"/>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826">
                    <p14:nvContentPartPr>
                      <p14:cNvPr id="913" name="Ink 912">
                        <a:extLst>
                          <a:ext uri="{FF2B5EF4-FFF2-40B4-BE49-F238E27FC236}">
                            <a16:creationId xmlns:a16="http://schemas.microsoft.com/office/drawing/2014/main" id="{E98C5A7A-5002-7072-8A7E-8AE349A2A207}"/>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857" name="Group 856">
              <a:extLst>
                <a:ext uri="{FF2B5EF4-FFF2-40B4-BE49-F238E27FC236}">
                  <a16:creationId xmlns:a16="http://schemas.microsoft.com/office/drawing/2014/main" id="{4B030A12-5A2B-E900-732C-99044C4D9A99}"/>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827">
                <p14:nvContentPartPr>
                  <p14:cNvPr id="902" name="Ink 901">
                    <a:extLst>
                      <a:ext uri="{FF2B5EF4-FFF2-40B4-BE49-F238E27FC236}">
                        <a16:creationId xmlns:a16="http://schemas.microsoft.com/office/drawing/2014/main" id="{2FED77FB-BD07-AB5F-64B9-F7BA9857A98F}"/>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28">
                <p14:nvContentPartPr>
                  <p14:cNvPr id="903" name="Ink 902">
                    <a:extLst>
                      <a:ext uri="{FF2B5EF4-FFF2-40B4-BE49-F238E27FC236}">
                        <a16:creationId xmlns:a16="http://schemas.microsoft.com/office/drawing/2014/main" id="{E1BE73C6-9EAD-D147-B4A8-0489D7EE030E}"/>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29">
                <p14:nvContentPartPr>
                  <p14:cNvPr id="904" name="Ink 903">
                    <a:extLst>
                      <a:ext uri="{FF2B5EF4-FFF2-40B4-BE49-F238E27FC236}">
                        <a16:creationId xmlns:a16="http://schemas.microsoft.com/office/drawing/2014/main" id="{3CBEF679-97AB-A202-4591-A776E9503C33}"/>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830">
                <p14:nvContentPartPr>
                  <p14:cNvPr id="905" name="Ink 904">
                    <a:extLst>
                      <a:ext uri="{FF2B5EF4-FFF2-40B4-BE49-F238E27FC236}">
                        <a16:creationId xmlns:a16="http://schemas.microsoft.com/office/drawing/2014/main" id="{286006AA-0CE8-1DD3-95BF-7731705BB2DD}"/>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31">
              <p14:nvContentPartPr>
                <p14:cNvPr id="858" name="Ink 857">
                  <a:extLst>
                    <a:ext uri="{FF2B5EF4-FFF2-40B4-BE49-F238E27FC236}">
                      <a16:creationId xmlns:a16="http://schemas.microsoft.com/office/drawing/2014/main" id="{2C9FB858-E105-3F57-60F6-8FCA02F3124E}"/>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859" name="Group 858">
              <a:extLst>
                <a:ext uri="{FF2B5EF4-FFF2-40B4-BE49-F238E27FC236}">
                  <a16:creationId xmlns:a16="http://schemas.microsoft.com/office/drawing/2014/main" id="{6A56791F-CFBE-7A55-4A26-C40068704237}"/>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832">
                <p14:nvContentPartPr>
                  <p14:cNvPr id="896" name="Ink 895">
                    <a:extLst>
                      <a:ext uri="{FF2B5EF4-FFF2-40B4-BE49-F238E27FC236}">
                        <a16:creationId xmlns:a16="http://schemas.microsoft.com/office/drawing/2014/main" id="{35D77517-C7EB-79D3-7211-B4489EDD82BA}"/>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897" name="Group 896">
                <a:extLst>
                  <a:ext uri="{FF2B5EF4-FFF2-40B4-BE49-F238E27FC236}">
                    <a16:creationId xmlns:a16="http://schemas.microsoft.com/office/drawing/2014/main" id="{925F2C0A-54AE-E69F-6F4C-6FE949974D81}"/>
                  </a:ext>
                </a:extLst>
              </p:cNvPr>
              <p:cNvGrpSpPr/>
              <p:nvPr/>
            </p:nvGrpSpPr>
            <p:grpSpPr>
              <a:xfrm>
                <a:off x="6924615" y="4661562"/>
                <a:ext cx="291960" cy="46598"/>
                <a:chOff x="6935871" y="4732455"/>
                <a:chExt cx="291960" cy="46598"/>
              </a:xfrm>
            </p:grpSpPr>
            <p:grpSp>
              <p:nvGrpSpPr>
                <p:cNvPr id="898" name="Group 897">
                  <a:extLst>
                    <a:ext uri="{FF2B5EF4-FFF2-40B4-BE49-F238E27FC236}">
                      <a16:creationId xmlns:a16="http://schemas.microsoft.com/office/drawing/2014/main" id="{3BF400EF-33CA-5803-8C05-51D3DC43FFCE}"/>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833">
                    <p14:nvContentPartPr>
                      <p14:cNvPr id="900" name="Ink 899">
                        <a:extLst>
                          <a:ext uri="{FF2B5EF4-FFF2-40B4-BE49-F238E27FC236}">
                            <a16:creationId xmlns:a16="http://schemas.microsoft.com/office/drawing/2014/main" id="{C635692C-3765-644E-9D4C-3B716AA88796}"/>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834">
                    <p14:nvContentPartPr>
                      <p14:cNvPr id="901" name="Ink 900">
                        <a:extLst>
                          <a:ext uri="{FF2B5EF4-FFF2-40B4-BE49-F238E27FC236}">
                            <a16:creationId xmlns:a16="http://schemas.microsoft.com/office/drawing/2014/main" id="{18DA0504-1DC3-756F-39F4-05F23CF4DE02}"/>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35">
                  <p14:nvContentPartPr>
                    <p14:cNvPr id="899" name="Ink 898">
                      <a:extLst>
                        <a:ext uri="{FF2B5EF4-FFF2-40B4-BE49-F238E27FC236}">
                          <a16:creationId xmlns:a16="http://schemas.microsoft.com/office/drawing/2014/main" id="{B4EEE841-4A15-1552-6206-129384991F2D}"/>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860" name="Group 859">
              <a:extLst>
                <a:ext uri="{FF2B5EF4-FFF2-40B4-BE49-F238E27FC236}">
                  <a16:creationId xmlns:a16="http://schemas.microsoft.com/office/drawing/2014/main" id="{53D95D30-513E-8B02-9BC5-C78AC9F3440C}"/>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836">
                <p14:nvContentPartPr>
                  <p14:cNvPr id="891" name="Ink 890">
                    <a:extLst>
                      <a:ext uri="{FF2B5EF4-FFF2-40B4-BE49-F238E27FC236}">
                        <a16:creationId xmlns:a16="http://schemas.microsoft.com/office/drawing/2014/main" id="{3987551F-7BD6-E6F6-49CF-2FEE679929F2}"/>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37">
                <p14:nvContentPartPr>
                  <p14:cNvPr id="892" name="Ink 891">
                    <a:extLst>
                      <a:ext uri="{FF2B5EF4-FFF2-40B4-BE49-F238E27FC236}">
                        <a16:creationId xmlns:a16="http://schemas.microsoft.com/office/drawing/2014/main" id="{A3962C34-4DDB-7645-B356-4356196DDE69}"/>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38">
                <p14:nvContentPartPr>
                  <p14:cNvPr id="893" name="Ink 892">
                    <a:extLst>
                      <a:ext uri="{FF2B5EF4-FFF2-40B4-BE49-F238E27FC236}">
                        <a16:creationId xmlns:a16="http://schemas.microsoft.com/office/drawing/2014/main" id="{F14642AB-50F6-DB36-6F7F-6A547685F3D0}"/>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839">
                <p14:nvContentPartPr>
                  <p14:cNvPr id="894" name="Ink 893">
                    <a:extLst>
                      <a:ext uri="{FF2B5EF4-FFF2-40B4-BE49-F238E27FC236}">
                        <a16:creationId xmlns:a16="http://schemas.microsoft.com/office/drawing/2014/main" id="{8A4E6FB2-F1C9-13C0-0F6F-4DD4A3FAB338}"/>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840">
                <p14:nvContentPartPr>
                  <p14:cNvPr id="895" name="Ink 894">
                    <a:extLst>
                      <a:ext uri="{FF2B5EF4-FFF2-40B4-BE49-F238E27FC236}">
                        <a16:creationId xmlns:a16="http://schemas.microsoft.com/office/drawing/2014/main" id="{C5CED7A8-FED3-F0FF-A498-EAA718CB7D28}"/>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861" name="Group 860">
              <a:extLst>
                <a:ext uri="{FF2B5EF4-FFF2-40B4-BE49-F238E27FC236}">
                  <a16:creationId xmlns:a16="http://schemas.microsoft.com/office/drawing/2014/main" id="{23491D6B-748E-C27F-D34A-7126DD57FF7E}"/>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841">
                <p14:nvContentPartPr>
                  <p14:cNvPr id="888" name="Ink 887">
                    <a:extLst>
                      <a:ext uri="{FF2B5EF4-FFF2-40B4-BE49-F238E27FC236}">
                        <a16:creationId xmlns:a16="http://schemas.microsoft.com/office/drawing/2014/main" id="{F77DC26B-3327-E97E-D5B5-78A37A9E35CF}"/>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42">
                <p14:nvContentPartPr>
                  <p14:cNvPr id="889" name="Ink 888">
                    <a:extLst>
                      <a:ext uri="{FF2B5EF4-FFF2-40B4-BE49-F238E27FC236}">
                        <a16:creationId xmlns:a16="http://schemas.microsoft.com/office/drawing/2014/main" id="{3FFC04E6-0921-0333-28C0-83C04ED629A7}"/>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843">
                <p14:nvContentPartPr>
                  <p14:cNvPr id="890" name="Ink 889">
                    <a:extLst>
                      <a:ext uri="{FF2B5EF4-FFF2-40B4-BE49-F238E27FC236}">
                        <a16:creationId xmlns:a16="http://schemas.microsoft.com/office/drawing/2014/main" id="{F67DD0CB-25DA-0A73-7AFC-9F2577DE06CA}"/>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862" name="Group 861">
              <a:extLst>
                <a:ext uri="{FF2B5EF4-FFF2-40B4-BE49-F238E27FC236}">
                  <a16:creationId xmlns:a16="http://schemas.microsoft.com/office/drawing/2014/main" id="{F03DB321-799C-C2DA-F919-B1D7CDE01734}"/>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844">
                <p14:nvContentPartPr>
                  <p14:cNvPr id="869" name="Ink 868">
                    <a:extLst>
                      <a:ext uri="{FF2B5EF4-FFF2-40B4-BE49-F238E27FC236}">
                        <a16:creationId xmlns:a16="http://schemas.microsoft.com/office/drawing/2014/main" id="{20C58DD4-4B88-DEC0-18EE-E3498C41AE13}"/>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45">
                <p14:nvContentPartPr>
                  <p14:cNvPr id="870" name="Ink 869">
                    <a:extLst>
                      <a:ext uri="{FF2B5EF4-FFF2-40B4-BE49-F238E27FC236}">
                        <a16:creationId xmlns:a16="http://schemas.microsoft.com/office/drawing/2014/main" id="{B698C689-490E-F634-3B0C-4E600C2F2BB4}"/>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46">
                <p14:nvContentPartPr>
                  <p14:cNvPr id="871" name="Ink 870">
                    <a:extLst>
                      <a:ext uri="{FF2B5EF4-FFF2-40B4-BE49-F238E27FC236}">
                        <a16:creationId xmlns:a16="http://schemas.microsoft.com/office/drawing/2014/main" id="{C0FB877D-E666-B4EA-B49F-54FCD161F0ED}"/>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847">
                <p14:nvContentPartPr>
                  <p14:cNvPr id="872" name="Ink 871">
                    <a:extLst>
                      <a:ext uri="{FF2B5EF4-FFF2-40B4-BE49-F238E27FC236}">
                        <a16:creationId xmlns:a16="http://schemas.microsoft.com/office/drawing/2014/main" id="{FC5FA593-82E8-CC1B-6A65-1945C372AE39}"/>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873" name="Group 872">
                <a:extLst>
                  <a:ext uri="{FF2B5EF4-FFF2-40B4-BE49-F238E27FC236}">
                    <a16:creationId xmlns:a16="http://schemas.microsoft.com/office/drawing/2014/main" id="{F19DCF9D-BCC1-56A8-49C9-9CCAFF1A00D2}"/>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848">
                  <p14:nvContentPartPr>
                    <p14:cNvPr id="885" name="Ink 884">
                      <a:extLst>
                        <a:ext uri="{FF2B5EF4-FFF2-40B4-BE49-F238E27FC236}">
                          <a16:creationId xmlns:a16="http://schemas.microsoft.com/office/drawing/2014/main" id="{0F6FB4E1-0351-5713-DB57-6CC2F511D314}"/>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849">
                  <p14:nvContentPartPr>
                    <p14:cNvPr id="886" name="Ink 885">
                      <a:extLst>
                        <a:ext uri="{FF2B5EF4-FFF2-40B4-BE49-F238E27FC236}">
                          <a16:creationId xmlns:a16="http://schemas.microsoft.com/office/drawing/2014/main" id="{FB44051D-F603-D863-3772-4D50673D3254}"/>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50">
                  <p14:nvContentPartPr>
                    <p14:cNvPr id="887" name="Ink 886">
                      <a:extLst>
                        <a:ext uri="{FF2B5EF4-FFF2-40B4-BE49-F238E27FC236}">
                          <a16:creationId xmlns:a16="http://schemas.microsoft.com/office/drawing/2014/main" id="{A94AF2B3-3712-27A2-92AA-2978D4E7C499}"/>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51">
                <p14:nvContentPartPr>
                  <p14:cNvPr id="874" name="Ink 873">
                    <a:extLst>
                      <a:ext uri="{FF2B5EF4-FFF2-40B4-BE49-F238E27FC236}">
                        <a16:creationId xmlns:a16="http://schemas.microsoft.com/office/drawing/2014/main" id="{1A57E708-B98E-37CA-76D3-8D5B69159D6B}"/>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852">
                <p14:nvContentPartPr>
                  <p14:cNvPr id="875" name="Ink 874">
                    <a:extLst>
                      <a:ext uri="{FF2B5EF4-FFF2-40B4-BE49-F238E27FC236}">
                        <a16:creationId xmlns:a16="http://schemas.microsoft.com/office/drawing/2014/main" id="{F74D2CCE-CA26-1BCF-0995-094E6652D814}"/>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853">
                <p14:nvContentPartPr>
                  <p14:cNvPr id="876" name="Ink 875">
                    <a:extLst>
                      <a:ext uri="{FF2B5EF4-FFF2-40B4-BE49-F238E27FC236}">
                        <a16:creationId xmlns:a16="http://schemas.microsoft.com/office/drawing/2014/main" id="{4598BC62-D9B7-0345-5D12-DA2F2C37DD98}"/>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854">
                <p14:nvContentPartPr>
                  <p14:cNvPr id="877" name="Ink 876">
                    <a:extLst>
                      <a:ext uri="{FF2B5EF4-FFF2-40B4-BE49-F238E27FC236}">
                        <a16:creationId xmlns:a16="http://schemas.microsoft.com/office/drawing/2014/main" id="{BCC2740F-6689-175E-C5CF-A182D93D3E22}"/>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855">
                <p14:nvContentPartPr>
                  <p14:cNvPr id="878" name="Ink 877">
                    <a:extLst>
                      <a:ext uri="{FF2B5EF4-FFF2-40B4-BE49-F238E27FC236}">
                        <a16:creationId xmlns:a16="http://schemas.microsoft.com/office/drawing/2014/main" id="{F1D235E2-48AC-EE9F-0831-D7F8DA5E4F9A}"/>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879" name="Group 878">
                <a:extLst>
                  <a:ext uri="{FF2B5EF4-FFF2-40B4-BE49-F238E27FC236}">
                    <a16:creationId xmlns:a16="http://schemas.microsoft.com/office/drawing/2014/main" id="{AB4B260F-E7E0-5746-48FB-46C74DEAA11E}"/>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856">
                  <p14:nvContentPartPr>
                    <p14:cNvPr id="883" name="Ink 882">
                      <a:extLst>
                        <a:ext uri="{FF2B5EF4-FFF2-40B4-BE49-F238E27FC236}">
                          <a16:creationId xmlns:a16="http://schemas.microsoft.com/office/drawing/2014/main" id="{9C017098-68AC-5197-2DDD-A2EEF95B357E}"/>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857">
                  <p14:nvContentPartPr>
                    <p14:cNvPr id="884" name="Ink 883">
                      <a:extLst>
                        <a:ext uri="{FF2B5EF4-FFF2-40B4-BE49-F238E27FC236}">
                          <a16:creationId xmlns:a16="http://schemas.microsoft.com/office/drawing/2014/main" id="{FB0EA190-CF9A-E067-B733-DAD189710AA6}"/>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880" name="Group 879">
                <a:extLst>
                  <a:ext uri="{FF2B5EF4-FFF2-40B4-BE49-F238E27FC236}">
                    <a16:creationId xmlns:a16="http://schemas.microsoft.com/office/drawing/2014/main" id="{75E02691-9EB2-AC68-B21F-F503F4497213}"/>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858">
                  <p14:nvContentPartPr>
                    <p14:cNvPr id="881" name="Ink 880">
                      <a:extLst>
                        <a:ext uri="{FF2B5EF4-FFF2-40B4-BE49-F238E27FC236}">
                          <a16:creationId xmlns:a16="http://schemas.microsoft.com/office/drawing/2014/main" id="{744AFEF7-C854-6BFD-48B9-ACBE4816DD48}"/>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859">
                  <p14:nvContentPartPr>
                    <p14:cNvPr id="882" name="Ink 881">
                      <a:extLst>
                        <a:ext uri="{FF2B5EF4-FFF2-40B4-BE49-F238E27FC236}">
                          <a16:creationId xmlns:a16="http://schemas.microsoft.com/office/drawing/2014/main" id="{0C0B4CCD-46D8-F31A-6522-D466F38488AB}"/>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860">
              <p14:nvContentPartPr>
                <p14:cNvPr id="863" name="Ink 862">
                  <a:extLst>
                    <a:ext uri="{FF2B5EF4-FFF2-40B4-BE49-F238E27FC236}">
                      <a16:creationId xmlns:a16="http://schemas.microsoft.com/office/drawing/2014/main" id="{D87309C1-5983-F457-A526-1E3F8ADA8508}"/>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861">
              <p14:nvContentPartPr>
                <p14:cNvPr id="864" name="Ink 863">
                  <a:extLst>
                    <a:ext uri="{FF2B5EF4-FFF2-40B4-BE49-F238E27FC236}">
                      <a16:creationId xmlns:a16="http://schemas.microsoft.com/office/drawing/2014/main" id="{8F440A0D-9CCB-C89F-4228-00FD4D981F70}"/>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862">
              <p14:nvContentPartPr>
                <p14:cNvPr id="865" name="Ink 864">
                  <a:extLst>
                    <a:ext uri="{FF2B5EF4-FFF2-40B4-BE49-F238E27FC236}">
                      <a16:creationId xmlns:a16="http://schemas.microsoft.com/office/drawing/2014/main" id="{E93321AA-D115-9A6B-ADBA-08DF088B90CF}"/>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863">
              <p14:nvContentPartPr>
                <p14:cNvPr id="866" name="Ink 865">
                  <a:extLst>
                    <a:ext uri="{FF2B5EF4-FFF2-40B4-BE49-F238E27FC236}">
                      <a16:creationId xmlns:a16="http://schemas.microsoft.com/office/drawing/2014/main" id="{A2E5ED8E-86CF-39AD-49D1-3063126FCF52}"/>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864">
              <p14:nvContentPartPr>
                <p14:cNvPr id="867" name="Ink 866">
                  <a:extLst>
                    <a:ext uri="{FF2B5EF4-FFF2-40B4-BE49-F238E27FC236}">
                      <a16:creationId xmlns:a16="http://schemas.microsoft.com/office/drawing/2014/main" id="{E8C35ABB-329D-B08D-9882-9F713B8CF4B8}"/>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65">
              <p14:nvContentPartPr>
                <p14:cNvPr id="868" name="Ink 867">
                  <a:extLst>
                    <a:ext uri="{FF2B5EF4-FFF2-40B4-BE49-F238E27FC236}">
                      <a16:creationId xmlns:a16="http://schemas.microsoft.com/office/drawing/2014/main" id="{F20D7219-8828-12C3-33FD-6AF779A4B545}"/>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945" name="Group 944">
            <a:extLst>
              <a:ext uri="{FF2B5EF4-FFF2-40B4-BE49-F238E27FC236}">
                <a16:creationId xmlns:a16="http://schemas.microsoft.com/office/drawing/2014/main" id="{C7BF8D54-6292-136D-3381-9AF3F7E33F39}"/>
              </a:ext>
            </a:extLst>
          </p:cNvPr>
          <p:cNvGrpSpPr/>
          <p:nvPr/>
        </p:nvGrpSpPr>
        <p:grpSpPr>
          <a:xfrm rot="2700000">
            <a:off x="4934366" y="3899536"/>
            <a:ext cx="3422914" cy="1566004"/>
            <a:chOff x="1892912" y="2843372"/>
            <a:chExt cx="5689928" cy="2959352"/>
          </a:xfrm>
        </p:grpSpPr>
        <p:grpSp>
          <p:nvGrpSpPr>
            <p:cNvPr id="946" name="Group 945">
              <a:extLst>
                <a:ext uri="{FF2B5EF4-FFF2-40B4-BE49-F238E27FC236}">
                  <a16:creationId xmlns:a16="http://schemas.microsoft.com/office/drawing/2014/main" id="{243A4E43-2F7C-CB35-CBB3-E6852BDBE635}"/>
                </a:ext>
              </a:extLst>
            </p:cNvPr>
            <p:cNvGrpSpPr/>
            <p:nvPr/>
          </p:nvGrpSpPr>
          <p:grpSpPr>
            <a:xfrm>
              <a:off x="1928268" y="2864429"/>
              <a:ext cx="737197" cy="1293120"/>
              <a:chOff x="3693387" y="2751280"/>
              <a:chExt cx="737197" cy="1293120"/>
            </a:xfrm>
          </p:grpSpPr>
          <p:grpSp>
            <p:nvGrpSpPr>
              <p:cNvPr id="1031" name="Group 1030">
                <a:extLst>
                  <a:ext uri="{FF2B5EF4-FFF2-40B4-BE49-F238E27FC236}">
                    <a16:creationId xmlns:a16="http://schemas.microsoft.com/office/drawing/2014/main" id="{F4D1C8FD-33C6-E9D7-5953-097FACEFED15}"/>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866">
                  <p14:nvContentPartPr>
                    <p14:cNvPr id="1034" name="Ink 1033">
                      <a:extLst>
                        <a:ext uri="{FF2B5EF4-FFF2-40B4-BE49-F238E27FC236}">
                          <a16:creationId xmlns:a16="http://schemas.microsoft.com/office/drawing/2014/main" id="{869FFF70-685A-4B6B-25CE-79299129C08D}"/>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867">
                  <p14:nvContentPartPr>
                    <p14:cNvPr id="1035" name="Ink 1034">
                      <a:extLst>
                        <a:ext uri="{FF2B5EF4-FFF2-40B4-BE49-F238E27FC236}">
                          <a16:creationId xmlns:a16="http://schemas.microsoft.com/office/drawing/2014/main" id="{A1B6D104-1078-326A-4F0F-8145B4937820}"/>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868">
                  <p14:nvContentPartPr>
                    <p14:cNvPr id="1036" name="Ink 1035">
                      <a:extLst>
                        <a:ext uri="{FF2B5EF4-FFF2-40B4-BE49-F238E27FC236}">
                          <a16:creationId xmlns:a16="http://schemas.microsoft.com/office/drawing/2014/main" id="{BAD1D569-D88B-D7BD-9967-355520D8DC69}"/>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69">
                  <p14:nvContentPartPr>
                    <p14:cNvPr id="1037" name="Ink 1036">
                      <a:extLst>
                        <a:ext uri="{FF2B5EF4-FFF2-40B4-BE49-F238E27FC236}">
                          <a16:creationId xmlns:a16="http://schemas.microsoft.com/office/drawing/2014/main" id="{1A57F562-98F8-A263-4CAF-336737F5E7C1}"/>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870">
                  <p14:nvContentPartPr>
                    <p14:cNvPr id="1038" name="Ink 1037">
                      <a:extLst>
                        <a:ext uri="{FF2B5EF4-FFF2-40B4-BE49-F238E27FC236}">
                          <a16:creationId xmlns:a16="http://schemas.microsoft.com/office/drawing/2014/main" id="{6927795F-9867-8670-CCF4-14D781C4C6D1}"/>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71">
                <p14:nvContentPartPr>
                  <p14:cNvPr id="1032" name="Ink 1031">
                    <a:extLst>
                      <a:ext uri="{FF2B5EF4-FFF2-40B4-BE49-F238E27FC236}">
                        <a16:creationId xmlns:a16="http://schemas.microsoft.com/office/drawing/2014/main" id="{0782B535-6096-C3F3-35FE-41292C212664}"/>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872">
                <p14:nvContentPartPr>
                  <p14:cNvPr id="1033" name="Ink 1032">
                    <a:extLst>
                      <a:ext uri="{FF2B5EF4-FFF2-40B4-BE49-F238E27FC236}">
                        <a16:creationId xmlns:a16="http://schemas.microsoft.com/office/drawing/2014/main" id="{B0DE3F88-25EF-9445-9CF2-9E556D61E0A4}"/>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947" name="Group 946">
              <a:extLst>
                <a:ext uri="{FF2B5EF4-FFF2-40B4-BE49-F238E27FC236}">
                  <a16:creationId xmlns:a16="http://schemas.microsoft.com/office/drawing/2014/main" id="{A89792CB-D30E-3F8D-AD20-5ED3121ED127}"/>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873">
                <p14:nvContentPartPr>
                  <p14:cNvPr id="1025" name="Ink 1024">
                    <a:extLst>
                      <a:ext uri="{FF2B5EF4-FFF2-40B4-BE49-F238E27FC236}">
                        <a16:creationId xmlns:a16="http://schemas.microsoft.com/office/drawing/2014/main" id="{774E775D-041D-2332-CB3E-E46415E51ECA}"/>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1026" name="Group 1025">
                <a:extLst>
                  <a:ext uri="{FF2B5EF4-FFF2-40B4-BE49-F238E27FC236}">
                    <a16:creationId xmlns:a16="http://schemas.microsoft.com/office/drawing/2014/main" id="{8B6C548D-F087-D1C2-3524-C0E13948EBD4}"/>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874">
                  <p14:nvContentPartPr>
                    <p14:cNvPr id="1027" name="Ink 1026">
                      <a:extLst>
                        <a:ext uri="{FF2B5EF4-FFF2-40B4-BE49-F238E27FC236}">
                          <a16:creationId xmlns:a16="http://schemas.microsoft.com/office/drawing/2014/main" id="{5CED3F49-E974-B951-1772-5BC55CA51DED}"/>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75">
                  <p14:nvContentPartPr>
                    <p14:cNvPr id="1028" name="Ink 1027">
                      <a:extLst>
                        <a:ext uri="{FF2B5EF4-FFF2-40B4-BE49-F238E27FC236}">
                          <a16:creationId xmlns:a16="http://schemas.microsoft.com/office/drawing/2014/main" id="{B5EA0739-F6FF-97BF-A463-18B0B80A9F8B}"/>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76">
                  <p14:nvContentPartPr>
                    <p14:cNvPr id="1029" name="Ink 1028">
                      <a:extLst>
                        <a:ext uri="{FF2B5EF4-FFF2-40B4-BE49-F238E27FC236}">
                          <a16:creationId xmlns:a16="http://schemas.microsoft.com/office/drawing/2014/main" id="{CADAACCD-C1CD-5159-B54A-FAA8301A47C6}"/>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877">
                  <p14:nvContentPartPr>
                    <p14:cNvPr id="1030" name="Ink 1029">
                      <a:extLst>
                        <a:ext uri="{FF2B5EF4-FFF2-40B4-BE49-F238E27FC236}">
                          <a16:creationId xmlns:a16="http://schemas.microsoft.com/office/drawing/2014/main" id="{7DBB5326-7D49-573C-E100-303D4B6376C6}"/>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948" name="Group 947">
              <a:extLst>
                <a:ext uri="{FF2B5EF4-FFF2-40B4-BE49-F238E27FC236}">
                  <a16:creationId xmlns:a16="http://schemas.microsoft.com/office/drawing/2014/main" id="{8E9A8B12-B136-B768-C39B-DE7E90EEA452}"/>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878">
                <p14:nvContentPartPr>
                  <p14:cNvPr id="1019" name="Ink 1018">
                    <a:extLst>
                      <a:ext uri="{FF2B5EF4-FFF2-40B4-BE49-F238E27FC236}">
                        <a16:creationId xmlns:a16="http://schemas.microsoft.com/office/drawing/2014/main" id="{B2862F7F-0243-C079-2051-C2924D99102E}"/>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1020" name="Group 1019">
                <a:extLst>
                  <a:ext uri="{FF2B5EF4-FFF2-40B4-BE49-F238E27FC236}">
                    <a16:creationId xmlns:a16="http://schemas.microsoft.com/office/drawing/2014/main" id="{8C210572-A6F2-C06C-5CDD-30B6D20C38D7}"/>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879">
                  <p14:nvContentPartPr>
                    <p14:cNvPr id="1021" name="Ink 1020">
                      <a:extLst>
                        <a:ext uri="{FF2B5EF4-FFF2-40B4-BE49-F238E27FC236}">
                          <a16:creationId xmlns:a16="http://schemas.microsoft.com/office/drawing/2014/main" id="{313934E1-3BCA-8038-6AB1-44BFA8DBB7D1}"/>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80">
                  <p14:nvContentPartPr>
                    <p14:cNvPr id="1022" name="Ink 1021">
                      <a:extLst>
                        <a:ext uri="{FF2B5EF4-FFF2-40B4-BE49-F238E27FC236}">
                          <a16:creationId xmlns:a16="http://schemas.microsoft.com/office/drawing/2014/main" id="{0E87D9F8-E3BF-B530-A636-FA8340B686B0}"/>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881">
                  <p14:nvContentPartPr>
                    <p14:cNvPr id="1023" name="Ink 1022">
                      <a:extLst>
                        <a:ext uri="{FF2B5EF4-FFF2-40B4-BE49-F238E27FC236}">
                          <a16:creationId xmlns:a16="http://schemas.microsoft.com/office/drawing/2014/main" id="{46C39F90-9702-CB8C-221D-28F83973736A}"/>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82">
                  <p14:nvContentPartPr>
                    <p14:cNvPr id="1024" name="Ink 1023">
                      <a:extLst>
                        <a:ext uri="{FF2B5EF4-FFF2-40B4-BE49-F238E27FC236}">
                          <a16:creationId xmlns:a16="http://schemas.microsoft.com/office/drawing/2014/main" id="{380ED78A-1BBA-9F81-F6B6-BC48F00D92CB}"/>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949" name="Group 948">
              <a:extLst>
                <a:ext uri="{FF2B5EF4-FFF2-40B4-BE49-F238E27FC236}">
                  <a16:creationId xmlns:a16="http://schemas.microsoft.com/office/drawing/2014/main" id="{B96740E4-0CE0-E1BC-3053-8EB1A7C9C410}"/>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883">
                <p14:nvContentPartPr>
                  <p14:cNvPr id="1008" name="Ink 1007">
                    <a:extLst>
                      <a:ext uri="{FF2B5EF4-FFF2-40B4-BE49-F238E27FC236}">
                        <a16:creationId xmlns:a16="http://schemas.microsoft.com/office/drawing/2014/main" id="{408EEF9F-AA8E-CE81-B071-0D83E684B67F}"/>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1009" name="Group 1008">
                <a:extLst>
                  <a:ext uri="{FF2B5EF4-FFF2-40B4-BE49-F238E27FC236}">
                    <a16:creationId xmlns:a16="http://schemas.microsoft.com/office/drawing/2014/main" id="{ED35A591-75E8-9CCB-CFF4-A622C480C754}"/>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884">
                  <p14:nvContentPartPr>
                    <p14:cNvPr id="1010" name="Ink 1009">
                      <a:extLst>
                        <a:ext uri="{FF2B5EF4-FFF2-40B4-BE49-F238E27FC236}">
                          <a16:creationId xmlns:a16="http://schemas.microsoft.com/office/drawing/2014/main" id="{18474090-2CD8-AEBF-E687-6C362A283041}"/>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85">
                  <p14:nvContentPartPr>
                    <p14:cNvPr id="1011" name="Ink 1010">
                      <a:extLst>
                        <a:ext uri="{FF2B5EF4-FFF2-40B4-BE49-F238E27FC236}">
                          <a16:creationId xmlns:a16="http://schemas.microsoft.com/office/drawing/2014/main" id="{FDC7D281-493D-0E96-21EC-9A62CE3DBB40}"/>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86">
                  <p14:nvContentPartPr>
                    <p14:cNvPr id="1012" name="Ink 1011">
                      <a:extLst>
                        <a:ext uri="{FF2B5EF4-FFF2-40B4-BE49-F238E27FC236}">
                          <a16:creationId xmlns:a16="http://schemas.microsoft.com/office/drawing/2014/main" id="{09AAD656-FFE2-223F-716B-99D1400EC50E}"/>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87">
                  <p14:nvContentPartPr>
                    <p14:cNvPr id="1013" name="Ink 1012">
                      <a:extLst>
                        <a:ext uri="{FF2B5EF4-FFF2-40B4-BE49-F238E27FC236}">
                          <a16:creationId xmlns:a16="http://schemas.microsoft.com/office/drawing/2014/main" id="{CFF2F19E-4F44-09A0-84C2-F9C6606B81F6}"/>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88">
                  <p14:nvContentPartPr>
                    <p14:cNvPr id="1014" name="Ink 1013">
                      <a:extLst>
                        <a:ext uri="{FF2B5EF4-FFF2-40B4-BE49-F238E27FC236}">
                          <a16:creationId xmlns:a16="http://schemas.microsoft.com/office/drawing/2014/main" id="{78979FCD-3F3B-7E7D-B326-B9DF9F5AC2C0}"/>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889">
                  <p14:nvContentPartPr>
                    <p14:cNvPr id="1015" name="Ink 1014">
                      <a:extLst>
                        <a:ext uri="{FF2B5EF4-FFF2-40B4-BE49-F238E27FC236}">
                          <a16:creationId xmlns:a16="http://schemas.microsoft.com/office/drawing/2014/main" id="{04254B9C-60AC-C777-86C0-C1236C05C4D9}"/>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890">
                  <p14:nvContentPartPr>
                    <p14:cNvPr id="1016" name="Ink 1015">
                      <a:extLst>
                        <a:ext uri="{FF2B5EF4-FFF2-40B4-BE49-F238E27FC236}">
                          <a16:creationId xmlns:a16="http://schemas.microsoft.com/office/drawing/2014/main" id="{585D7D0E-4471-0E3A-C5A1-715BA1286F7C}"/>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891">
                  <p14:nvContentPartPr>
                    <p14:cNvPr id="1017" name="Ink 1016">
                      <a:extLst>
                        <a:ext uri="{FF2B5EF4-FFF2-40B4-BE49-F238E27FC236}">
                          <a16:creationId xmlns:a16="http://schemas.microsoft.com/office/drawing/2014/main" id="{EFE6518B-350B-C704-EDC6-9BEB5A30B909}"/>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892">
                  <p14:nvContentPartPr>
                    <p14:cNvPr id="1018" name="Ink 1017">
                      <a:extLst>
                        <a:ext uri="{FF2B5EF4-FFF2-40B4-BE49-F238E27FC236}">
                          <a16:creationId xmlns:a16="http://schemas.microsoft.com/office/drawing/2014/main" id="{2B1747E0-D376-6738-F57E-673EDBB62508}"/>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950" name="Group 949">
              <a:extLst>
                <a:ext uri="{FF2B5EF4-FFF2-40B4-BE49-F238E27FC236}">
                  <a16:creationId xmlns:a16="http://schemas.microsoft.com/office/drawing/2014/main" id="{0CCF78BD-8347-932A-8491-0966CD4F2C9E}"/>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893">
                <p14:nvContentPartPr>
                  <p14:cNvPr id="1000" name="Ink 999">
                    <a:extLst>
                      <a:ext uri="{FF2B5EF4-FFF2-40B4-BE49-F238E27FC236}">
                        <a16:creationId xmlns:a16="http://schemas.microsoft.com/office/drawing/2014/main" id="{142510A9-AA9E-0B26-C216-BEF15CE4EEA5}"/>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1001" name="Group 1000">
                <a:extLst>
                  <a:ext uri="{FF2B5EF4-FFF2-40B4-BE49-F238E27FC236}">
                    <a16:creationId xmlns:a16="http://schemas.microsoft.com/office/drawing/2014/main" id="{7EF68618-EA14-60BF-2FAF-6E65CC1455A5}"/>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894">
                  <p14:nvContentPartPr>
                    <p14:cNvPr id="1002" name="Ink 1001">
                      <a:extLst>
                        <a:ext uri="{FF2B5EF4-FFF2-40B4-BE49-F238E27FC236}">
                          <a16:creationId xmlns:a16="http://schemas.microsoft.com/office/drawing/2014/main" id="{5C3C586D-A604-72D4-81BA-FB539CB314EF}"/>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1003" name="Group 1002">
                  <a:extLst>
                    <a:ext uri="{FF2B5EF4-FFF2-40B4-BE49-F238E27FC236}">
                      <a16:creationId xmlns:a16="http://schemas.microsoft.com/office/drawing/2014/main" id="{B1A484C8-E060-B5CF-05D9-BF29909AF4A5}"/>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895">
                    <p14:nvContentPartPr>
                      <p14:cNvPr id="1004" name="Ink 1003">
                        <a:extLst>
                          <a:ext uri="{FF2B5EF4-FFF2-40B4-BE49-F238E27FC236}">
                            <a16:creationId xmlns:a16="http://schemas.microsoft.com/office/drawing/2014/main" id="{B9EBEAFE-F64B-BB19-27CC-F343AD4C2011}"/>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96">
                    <p14:nvContentPartPr>
                      <p14:cNvPr id="1005" name="Ink 1004">
                        <a:extLst>
                          <a:ext uri="{FF2B5EF4-FFF2-40B4-BE49-F238E27FC236}">
                            <a16:creationId xmlns:a16="http://schemas.microsoft.com/office/drawing/2014/main" id="{1856B85C-90E5-F96D-400C-3752C59014D9}"/>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97">
                    <p14:nvContentPartPr>
                      <p14:cNvPr id="1006" name="Ink 1005">
                        <a:extLst>
                          <a:ext uri="{FF2B5EF4-FFF2-40B4-BE49-F238E27FC236}">
                            <a16:creationId xmlns:a16="http://schemas.microsoft.com/office/drawing/2014/main" id="{90127508-C418-7E84-FCB4-FEC0F75AD828}"/>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898">
                    <p14:nvContentPartPr>
                      <p14:cNvPr id="1007" name="Ink 1006">
                        <a:extLst>
                          <a:ext uri="{FF2B5EF4-FFF2-40B4-BE49-F238E27FC236}">
                            <a16:creationId xmlns:a16="http://schemas.microsoft.com/office/drawing/2014/main" id="{110EB866-0D58-8424-3EC0-0ECE133DA38A}"/>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951" name="Group 950">
              <a:extLst>
                <a:ext uri="{FF2B5EF4-FFF2-40B4-BE49-F238E27FC236}">
                  <a16:creationId xmlns:a16="http://schemas.microsoft.com/office/drawing/2014/main" id="{CF748BFC-FD21-B849-69D8-6ADE5C205282}"/>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899">
                <p14:nvContentPartPr>
                  <p14:cNvPr id="996" name="Ink 995">
                    <a:extLst>
                      <a:ext uri="{FF2B5EF4-FFF2-40B4-BE49-F238E27FC236}">
                        <a16:creationId xmlns:a16="http://schemas.microsoft.com/office/drawing/2014/main" id="{186F47C9-6BF9-3EB2-7F94-432B20FB9FB7}"/>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00">
                <p14:nvContentPartPr>
                  <p14:cNvPr id="997" name="Ink 996">
                    <a:extLst>
                      <a:ext uri="{FF2B5EF4-FFF2-40B4-BE49-F238E27FC236}">
                        <a16:creationId xmlns:a16="http://schemas.microsoft.com/office/drawing/2014/main" id="{BA240BC0-4EDC-A232-EAA0-ED9F5E9F8B8C}"/>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01">
                <p14:nvContentPartPr>
                  <p14:cNvPr id="998" name="Ink 997">
                    <a:extLst>
                      <a:ext uri="{FF2B5EF4-FFF2-40B4-BE49-F238E27FC236}">
                        <a16:creationId xmlns:a16="http://schemas.microsoft.com/office/drawing/2014/main" id="{3322DE0C-66CF-A80A-9394-2352110E6B29}"/>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902">
                <p14:nvContentPartPr>
                  <p14:cNvPr id="999" name="Ink 998">
                    <a:extLst>
                      <a:ext uri="{FF2B5EF4-FFF2-40B4-BE49-F238E27FC236}">
                        <a16:creationId xmlns:a16="http://schemas.microsoft.com/office/drawing/2014/main" id="{D2B2E9C5-6D62-CC33-C717-5650DFEE76A3}"/>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03">
              <p14:nvContentPartPr>
                <p14:cNvPr id="952" name="Ink 951">
                  <a:extLst>
                    <a:ext uri="{FF2B5EF4-FFF2-40B4-BE49-F238E27FC236}">
                      <a16:creationId xmlns:a16="http://schemas.microsoft.com/office/drawing/2014/main" id="{E9305B4A-CD23-E70B-8C64-D8C1AD2FE6D8}"/>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953" name="Group 952">
              <a:extLst>
                <a:ext uri="{FF2B5EF4-FFF2-40B4-BE49-F238E27FC236}">
                  <a16:creationId xmlns:a16="http://schemas.microsoft.com/office/drawing/2014/main" id="{E17AA387-6F80-04D2-9464-186E92FAD721}"/>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904">
                <p14:nvContentPartPr>
                  <p14:cNvPr id="990" name="Ink 989">
                    <a:extLst>
                      <a:ext uri="{FF2B5EF4-FFF2-40B4-BE49-F238E27FC236}">
                        <a16:creationId xmlns:a16="http://schemas.microsoft.com/office/drawing/2014/main" id="{72B039DC-27C3-604D-D5B8-CA112CD4C38A}"/>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991" name="Group 990">
                <a:extLst>
                  <a:ext uri="{FF2B5EF4-FFF2-40B4-BE49-F238E27FC236}">
                    <a16:creationId xmlns:a16="http://schemas.microsoft.com/office/drawing/2014/main" id="{8865321A-295A-C3D2-E7FF-1AAE40B3671B}"/>
                  </a:ext>
                </a:extLst>
              </p:cNvPr>
              <p:cNvGrpSpPr/>
              <p:nvPr/>
            </p:nvGrpSpPr>
            <p:grpSpPr>
              <a:xfrm>
                <a:off x="6924615" y="4661562"/>
                <a:ext cx="291960" cy="46598"/>
                <a:chOff x="6935871" y="4732455"/>
                <a:chExt cx="291960" cy="46598"/>
              </a:xfrm>
            </p:grpSpPr>
            <p:grpSp>
              <p:nvGrpSpPr>
                <p:cNvPr id="992" name="Group 991">
                  <a:extLst>
                    <a:ext uri="{FF2B5EF4-FFF2-40B4-BE49-F238E27FC236}">
                      <a16:creationId xmlns:a16="http://schemas.microsoft.com/office/drawing/2014/main" id="{30C796A3-DB8F-87A0-7F77-36A1E62CCE9E}"/>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905">
                    <p14:nvContentPartPr>
                      <p14:cNvPr id="994" name="Ink 993">
                        <a:extLst>
                          <a:ext uri="{FF2B5EF4-FFF2-40B4-BE49-F238E27FC236}">
                            <a16:creationId xmlns:a16="http://schemas.microsoft.com/office/drawing/2014/main" id="{C4F0F212-5743-87EC-F1DC-21A053A2871E}"/>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906">
                    <p14:nvContentPartPr>
                      <p14:cNvPr id="995" name="Ink 994">
                        <a:extLst>
                          <a:ext uri="{FF2B5EF4-FFF2-40B4-BE49-F238E27FC236}">
                            <a16:creationId xmlns:a16="http://schemas.microsoft.com/office/drawing/2014/main" id="{53B31C3B-06F1-4359-18D6-7CF7C74A9759}"/>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07">
                  <p14:nvContentPartPr>
                    <p14:cNvPr id="993" name="Ink 992">
                      <a:extLst>
                        <a:ext uri="{FF2B5EF4-FFF2-40B4-BE49-F238E27FC236}">
                          <a16:creationId xmlns:a16="http://schemas.microsoft.com/office/drawing/2014/main" id="{4BA72609-FD25-5A1D-25B9-200151D13A3F}"/>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954" name="Group 953">
              <a:extLst>
                <a:ext uri="{FF2B5EF4-FFF2-40B4-BE49-F238E27FC236}">
                  <a16:creationId xmlns:a16="http://schemas.microsoft.com/office/drawing/2014/main" id="{7B34ACFE-49A9-B57E-F89E-064A55C8BCA6}"/>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908">
                <p14:nvContentPartPr>
                  <p14:cNvPr id="985" name="Ink 984">
                    <a:extLst>
                      <a:ext uri="{FF2B5EF4-FFF2-40B4-BE49-F238E27FC236}">
                        <a16:creationId xmlns:a16="http://schemas.microsoft.com/office/drawing/2014/main" id="{67178883-34A8-667B-A140-D28E09F774A5}"/>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09">
                <p14:nvContentPartPr>
                  <p14:cNvPr id="986" name="Ink 985">
                    <a:extLst>
                      <a:ext uri="{FF2B5EF4-FFF2-40B4-BE49-F238E27FC236}">
                        <a16:creationId xmlns:a16="http://schemas.microsoft.com/office/drawing/2014/main" id="{8A2F3A3C-7894-6C15-56B3-1D5B877DDE65}"/>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10">
                <p14:nvContentPartPr>
                  <p14:cNvPr id="987" name="Ink 986">
                    <a:extLst>
                      <a:ext uri="{FF2B5EF4-FFF2-40B4-BE49-F238E27FC236}">
                        <a16:creationId xmlns:a16="http://schemas.microsoft.com/office/drawing/2014/main" id="{77154D86-2F92-0FA9-378F-F5E7B87A47F2}"/>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911">
                <p14:nvContentPartPr>
                  <p14:cNvPr id="988" name="Ink 987">
                    <a:extLst>
                      <a:ext uri="{FF2B5EF4-FFF2-40B4-BE49-F238E27FC236}">
                        <a16:creationId xmlns:a16="http://schemas.microsoft.com/office/drawing/2014/main" id="{EBC11314-43F9-2A5E-AD81-2B075FD02D31}"/>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912">
                <p14:nvContentPartPr>
                  <p14:cNvPr id="989" name="Ink 988">
                    <a:extLst>
                      <a:ext uri="{FF2B5EF4-FFF2-40B4-BE49-F238E27FC236}">
                        <a16:creationId xmlns:a16="http://schemas.microsoft.com/office/drawing/2014/main" id="{E67BE6B6-7024-64CC-BB97-8E364577C214}"/>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955" name="Group 954">
              <a:extLst>
                <a:ext uri="{FF2B5EF4-FFF2-40B4-BE49-F238E27FC236}">
                  <a16:creationId xmlns:a16="http://schemas.microsoft.com/office/drawing/2014/main" id="{35964DE5-A5CA-E039-9D41-12DCD72F639F}"/>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913">
                <p14:nvContentPartPr>
                  <p14:cNvPr id="982" name="Ink 981">
                    <a:extLst>
                      <a:ext uri="{FF2B5EF4-FFF2-40B4-BE49-F238E27FC236}">
                        <a16:creationId xmlns:a16="http://schemas.microsoft.com/office/drawing/2014/main" id="{FCD855E9-7C67-6E94-180B-853ED600BF01}"/>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14">
                <p14:nvContentPartPr>
                  <p14:cNvPr id="983" name="Ink 982">
                    <a:extLst>
                      <a:ext uri="{FF2B5EF4-FFF2-40B4-BE49-F238E27FC236}">
                        <a16:creationId xmlns:a16="http://schemas.microsoft.com/office/drawing/2014/main" id="{E34B77C2-5909-8EC9-29E8-04D8DDA6A993}"/>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915">
                <p14:nvContentPartPr>
                  <p14:cNvPr id="984" name="Ink 983">
                    <a:extLst>
                      <a:ext uri="{FF2B5EF4-FFF2-40B4-BE49-F238E27FC236}">
                        <a16:creationId xmlns:a16="http://schemas.microsoft.com/office/drawing/2014/main" id="{83321ACE-5C56-7DD7-5BC7-8A6AF86A6E04}"/>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956" name="Group 955">
              <a:extLst>
                <a:ext uri="{FF2B5EF4-FFF2-40B4-BE49-F238E27FC236}">
                  <a16:creationId xmlns:a16="http://schemas.microsoft.com/office/drawing/2014/main" id="{8DFFBD05-29FA-781F-6D0B-9407E807A80A}"/>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916">
                <p14:nvContentPartPr>
                  <p14:cNvPr id="963" name="Ink 962">
                    <a:extLst>
                      <a:ext uri="{FF2B5EF4-FFF2-40B4-BE49-F238E27FC236}">
                        <a16:creationId xmlns:a16="http://schemas.microsoft.com/office/drawing/2014/main" id="{5D60E903-EADB-C895-FACE-11B5CDF51B8A}"/>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17">
                <p14:nvContentPartPr>
                  <p14:cNvPr id="964" name="Ink 963">
                    <a:extLst>
                      <a:ext uri="{FF2B5EF4-FFF2-40B4-BE49-F238E27FC236}">
                        <a16:creationId xmlns:a16="http://schemas.microsoft.com/office/drawing/2014/main" id="{7200A636-1CDD-941B-7861-417C803D7613}"/>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18">
                <p14:nvContentPartPr>
                  <p14:cNvPr id="965" name="Ink 964">
                    <a:extLst>
                      <a:ext uri="{FF2B5EF4-FFF2-40B4-BE49-F238E27FC236}">
                        <a16:creationId xmlns:a16="http://schemas.microsoft.com/office/drawing/2014/main" id="{555ABD53-65F3-E1D4-F644-1146C06F3303}"/>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919">
                <p14:nvContentPartPr>
                  <p14:cNvPr id="966" name="Ink 965">
                    <a:extLst>
                      <a:ext uri="{FF2B5EF4-FFF2-40B4-BE49-F238E27FC236}">
                        <a16:creationId xmlns:a16="http://schemas.microsoft.com/office/drawing/2014/main" id="{52487980-C6AF-28DD-B14E-44F5E83B33A0}"/>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967" name="Group 966">
                <a:extLst>
                  <a:ext uri="{FF2B5EF4-FFF2-40B4-BE49-F238E27FC236}">
                    <a16:creationId xmlns:a16="http://schemas.microsoft.com/office/drawing/2014/main" id="{AC226B75-3378-A1F1-982B-76DD4A062A3E}"/>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920">
                  <p14:nvContentPartPr>
                    <p14:cNvPr id="979" name="Ink 978">
                      <a:extLst>
                        <a:ext uri="{FF2B5EF4-FFF2-40B4-BE49-F238E27FC236}">
                          <a16:creationId xmlns:a16="http://schemas.microsoft.com/office/drawing/2014/main" id="{C738644D-A315-0C6B-5D15-FCA63CF0BCBD}"/>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921">
                  <p14:nvContentPartPr>
                    <p14:cNvPr id="980" name="Ink 979">
                      <a:extLst>
                        <a:ext uri="{FF2B5EF4-FFF2-40B4-BE49-F238E27FC236}">
                          <a16:creationId xmlns:a16="http://schemas.microsoft.com/office/drawing/2014/main" id="{0A1CA046-5DA4-2DD9-62A3-E4139EFFF6AC}"/>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22">
                  <p14:nvContentPartPr>
                    <p14:cNvPr id="981" name="Ink 980">
                      <a:extLst>
                        <a:ext uri="{FF2B5EF4-FFF2-40B4-BE49-F238E27FC236}">
                          <a16:creationId xmlns:a16="http://schemas.microsoft.com/office/drawing/2014/main" id="{56CDF836-4874-65D2-495B-EDAC16AC8AEE}"/>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23">
                <p14:nvContentPartPr>
                  <p14:cNvPr id="968" name="Ink 967">
                    <a:extLst>
                      <a:ext uri="{FF2B5EF4-FFF2-40B4-BE49-F238E27FC236}">
                        <a16:creationId xmlns:a16="http://schemas.microsoft.com/office/drawing/2014/main" id="{1A6C1B56-CC46-948A-D53F-FBD7E09342B5}"/>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924">
                <p14:nvContentPartPr>
                  <p14:cNvPr id="969" name="Ink 968">
                    <a:extLst>
                      <a:ext uri="{FF2B5EF4-FFF2-40B4-BE49-F238E27FC236}">
                        <a16:creationId xmlns:a16="http://schemas.microsoft.com/office/drawing/2014/main" id="{FB3E9E62-CF3F-0A62-08ED-964E57DF0E98}"/>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925">
                <p14:nvContentPartPr>
                  <p14:cNvPr id="970" name="Ink 969">
                    <a:extLst>
                      <a:ext uri="{FF2B5EF4-FFF2-40B4-BE49-F238E27FC236}">
                        <a16:creationId xmlns:a16="http://schemas.microsoft.com/office/drawing/2014/main" id="{0CE278DE-A6F8-5954-F7FC-69BD8E546395}"/>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926">
                <p14:nvContentPartPr>
                  <p14:cNvPr id="971" name="Ink 970">
                    <a:extLst>
                      <a:ext uri="{FF2B5EF4-FFF2-40B4-BE49-F238E27FC236}">
                        <a16:creationId xmlns:a16="http://schemas.microsoft.com/office/drawing/2014/main" id="{ED347485-8E62-7DC8-BA62-EC0F5AF37563}"/>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927">
                <p14:nvContentPartPr>
                  <p14:cNvPr id="972" name="Ink 971">
                    <a:extLst>
                      <a:ext uri="{FF2B5EF4-FFF2-40B4-BE49-F238E27FC236}">
                        <a16:creationId xmlns:a16="http://schemas.microsoft.com/office/drawing/2014/main" id="{D91FC9F8-BEB6-2B74-0224-EA353CC3B19A}"/>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973" name="Group 972">
                <a:extLst>
                  <a:ext uri="{FF2B5EF4-FFF2-40B4-BE49-F238E27FC236}">
                    <a16:creationId xmlns:a16="http://schemas.microsoft.com/office/drawing/2014/main" id="{D92DB968-D0DB-54B8-7308-5084E05DDD9C}"/>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928">
                  <p14:nvContentPartPr>
                    <p14:cNvPr id="977" name="Ink 976">
                      <a:extLst>
                        <a:ext uri="{FF2B5EF4-FFF2-40B4-BE49-F238E27FC236}">
                          <a16:creationId xmlns:a16="http://schemas.microsoft.com/office/drawing/2014/main" id="{C82FD536-4267-E961-4809-6DD913C3BBF7}"/>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929">
                  <p14:nvContentPartPr>
                    <p14:cNvPr id="978" name="Ink 977">
                      <a:extLst>
                        <a:ext uri="{FF2B5EF4-FFF2-40B4-BE49-F238E27FC236}">
                          <a16:creationId xmlns:a16="http://schemas.microsoft.com/office/drawing/2014/main" id="{8302EEFB-625B-4259-C3E4-0D2F47614C02}"/>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974" name="Group 973">
                <a:extLst>
                  <a:ext uri="{FF2B5EF4-FFF2-40B4-BE49-F238E27FC236}">
                    <a16:creationId xmlns:a16="http://schemas.microsoft.com/office/drawing/2014/main" id="{F70E1B29-F790-AF6F-2B31-5E77A06D9096}"/>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930">
                  <p14:nvContentPartPr>
                    <p14:cNvPr id="975" name="Ink 974">
                      <a:extLst>
                        <a:ext uri="{FF2B5EF4-FFF2-40B4-BE49-F238E27FC236}">
                          <a16:creationId xmlns:a16="http://schemas.microsoft.com/office/drawing/2014/main" id="{616B1EA3-8AC9-7A19-B41E-22D3F5C2F301}"/>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931">
                  <p14:nvContentPartPr>
                    <p14:cNvPr id="976" name="Ink 975">
                      <a:extLst>
                        <a:ext uri="{FF2B5EF4-FFF2-40B4-BE49-F238E27FC236}">
                          <a16:creationId xmlns:a16="http://schemas.microsoft.com/office/drawing/2014/main" id="{56664CE7-97C3-4C26-C4AF-A59B9523ECD4}"/>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932">
              <p14:nvContentPartPr>
                <p14:cNvPr id="957" name="Ink 956">
                  <a:extLst>
                    <a:ext uri="{FF2B5EF4-FFF2-40B4-BE49-F238E27FC236}">
                      <a16:creationId xmlns:a16="http://schemas.microsoft.com/office/drawing/2014/main" id="{580BF9AE-A1C6-008A-F989-8E2A7E9BA255}"/>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933">
              <p14:nvContentPartPr>
                <p14:cNvPr id="958" name="Ink 957">
                  <a:extLst>
                    <a:ext uri="{FF2B5EF4-FFF2-40B4-BE49-F238E27FC236}">
                      <a16:creationId xmlns:a16="http://schemas.microsoft.com/office/drawing/2014/main" id="{3277355C-39D2-AF42-60AA-FE35701D3851}"/>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934">
              <p14:nvContentPartPr>
                <p14:cNvPr id="959" name="Ink 958">
                  <a:extLst>
                    <a:ext uri="{FF2B5EF4-FFF2-40B4-BE49-F238E27FC236}">
                      <a16:creationId xmlns:a16="http://schemas.microsoft.com/office/drawing/2014/main" id="{50F4F59B-C9FE-C588-11E2-E5927C11200A}"/>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935">
              <p14:nvContentPartPr>
                <p14:cNvPr id="960" name="Ink 959">
                  <a:extLst>
                    <a:ext uri="{FF2B5EF4-FFF2-40B4-BE49-F238E27FC236}">
                      <a16:creationId xmlns:a16="http://schemas.microsoft.com/office/drawing/2014/main" id="{3FBD6902-8A49-A239-24EB-E5F86E039C64}"/>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936">
              <p14:nvContentPartPr>
                <p14:cNvPr id="961" name="Ink 960">
                  <a:extLst>
                    <a:ext uri="{FF2B5EF4-FFF2-40B4-BE49-F238E27FC236}">
                      <a16:creationId xmlns:a16="http://schemas.microsoft.com/office/drawing/2014/main" id="{8DAE7F02-07E9-AF06-A0BE-0C6BCDDE6D42}"/>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37">
              <p14:nvContentPartPr>
                <p14:cNvPr id="962" name="Ink 961">
                  <a:extLst>
                    <a:ext uri="{FF2B5EF4-FFF2-40B4-BE49-F238E27FC236}">
                      <a16:creationId xmlns:a16="http://schemas.microsoft.com/office/drawing/2014/main" id="{65AB8421-48B9-63F7-DD93-EF89BD3AB338}"/>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1039" name="Group 1038">
            <a:extLst>
              <a:ext uri="{FF2B5EF4-FFF2-40B4-BE49-F238E27FC236}">
                <a16:creationId xmlns:a16="http://schemas.microsoft.com/office/drawing/2014/main" id="{3C13564F-CFDD-CAB7-FD2D-4F048D2FD07B}"/>
              </a:ext>
            </a:extLst>
          </p:cNvPr>
          <p:cNvGrpSpPr/>
          <p:nvPr/>
        </p:nvGrpSpPr>
        <p:grpSpPr>
          <a:xfrm rot="2700000">
            <a:off x="4734780" y="3905730"/>
            <a:ext cx="3422914" cy="1566004"/>
            <a:chOff x="1892912" y="2843372"/>
            <a:chExt cx="5689928" cy="2959352"/>
          </a:xfrm>
        </p:grpSpPr>
        <p:grpSp>
          <p:nvGrpSpPr>
            <p:cNvPr id="1040" name="Group 1039">
              <a:extLst>
                <a:ext uri="{FF2B5EF4-FFF2-40B4-BE49-F238E27FC236}">
                  <a16:creationId xmlns:a16="http://schemas.microsoft.com/office/drawing/2014/main" id="{E1896689-223A-D395-112A-9C53DBFED80D}"/>
                </a:ext>
              </a:extLst>
            </p:cNvPr>
            <p:cNvGrpSpPr/>
            <p:nvPr/>
          </p:nvGrpSpPr>
          <p:grpSpPr>
            <a:xfrm>
              <a:off x="1928268" y="2864429"/>
              <a:ext cx="737197" cy="1293120"/>
              <a:chOff x="3693387" y="2751280"/>
              <a:chExt cx="737197" cy="1293120"/>
            </a:xfrm>
          </p:grpSpPr>
          <p:grpSp>
            <p:nvGrpSpPr>
              <p:cNvPr id="1125" name="Group 1124">
                <a:extLst>
                  <a:ext uri="{FF2B5EF4-FFF2-40B4-BE49-F238E27FC236}">
                    <a16:creationId xmlns:a16="http://schemas.microsoft.com/office/drawing/2014/main" id="{5A7149E5-A74F-033F-B28C-6F9076272ADE}"/>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938">
                  <p14:nvContentPartPr>
                    <p14:cNvPr id="1128" name="Ink 1127">
                      <a:extLst>
                        <a:ext uri="{FF2B5EF4-FFF2-40B4-BE49-F238E27FC236}">
                          <a16:creationId xmlns:a16="http://schemas.microsoft.com/office/drawing/2014/main" id="{EF990246-5200-24AC-C9E3-5FC5B657398D}"/>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939">
                  <p14:nvContentPartPr>
                    <p14:cNvPr id="1129" name="Ink 1128">
                      <a:extLst>
                        <a:ext uri="{FF2B5EF4-FFF2-40B4-BE49-F238E27FC236}">
                          <a16:creationId xmlns:a16="http://schemas.microsoft.com/office/drawing/2014/main" id="{47B29E98-25EE-1DD1-08D5-10B4839D0057}"/>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940">
                  <p14:nvContentPartPr>
                    <p14:cNvPr id="1130" name="Ink 1129">
                      <a:extLst>
                        <a:ext uri="{FF2B5EF4-FFF2-40B4-BE49-F238E27FC236}">
                          <a16:creationId xmlns:a16="http://schemas.microsoft.com/office/drawing/2014/main" id="{84FD2C34-BB90-00D6-A9C9-5B92FDF19932}"/>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41">
                  <p14:nvContentPartPr>
                    <p14:cNvPr id="1131" name="Ink 1130">
                      <a:extLst>
                        <a:ext uri="{FF2B5EF4-FFF2-40B4-BE49-F238E27FC236}">
                          <a16:creationId xmlns:a16="http://schemas.microsoft.com/office/drawing/2014/main" id="{E3847F5E-137E-5739-DEB1-112704882DE4}"/>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942">
                  <p14:nvContentPartPr>
                    <p14:cNvPr id="1132" name="Ink 1131">
                      <a:extLst>
                        <a:ext uri="{FF2B5EF4-FFF2-40B4-BE49-F238E27FC236}">
                          <a16:creationId xmlns:a16="http://schemas.microsoft.com/office/drawing/2014/main" id="{43FF679A-5DDB-365E-AF5F-DD264F91A982}"/>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43">
                <p14:nvContentPartPr>
                  <p14:cNvPr id="1126" name="Ink 1125">
                    <a:extLst>
                      <a:ext uri="{FF2B5EF4-FFF2-40B4-BE49-F238E27FC236}">
                        <a16:creationId xmlns:a16="http://schemas.microsoft.com/office/drawing/2014/main" id="{C272F759-AE3E-4E77-A02F-3AD78A09ACAE}"/>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944">
                <p14:nvContentPartPr>
                  <p14:cNvPr id="1127" name="Ink 1126">
                    <a:extLst>
                      <a:ext uri="{FF2B5EF4-FFF2-40B4-BE49-F238E27FC236}">
                        <a16:creationId xmlns:a16="http://schemas.microsoft.com/office/drawing/2014/main" id="{956F56A1-D584-3CCA-83BD-59968F2F03CC}"/>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1041" name="Group 1040">
              <a:extLst>
                <a:ext uri="{FF2B5EF4-FFF2-40B4-BE49-F238E27FC236}">
                  <a16:creationId xmlns:a16="http://schemas.microsoft.com/office/drawing/2014/main" id="{737A8565-B04B-865C-AF12-A0B765FE8DCC}"/>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945">
                <p14:nvContentPartPr>
                  <p14:cNvPr id="1119" name="Ink 1118">
                    <a:extLst>
                      <a:ext uri="{FF2B5EF4-FFF2-40B4-BE49-F238E27FC236}">
                        <a16:creationId xmlns:a16="http://schemas.microsoft.com/office/drawing/2014/main" id="{4F1FAAD5-7E38-67D1-8699-E0B5C2E1D137}"/>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1120" name="Group 1119">
                <a:extLst>
                  <a:ext uri="{FF2B5EF4-FFF2-40B4-BE49-F238E27FC236}">
                    <a16:creationId xmlns:a16="http://schemas.microsoft.com/office/drawing/2014/main" id="{BD971586-425A-2128-4B4B-18D2842EF78E}"/>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946">
                  <p14:nvContentPartPr>
                    <p14:cNvPr id="1121" name="Ink 1120">
                      <a:extLst>
                        <a:ext uri="{FF2B5EF4-FFF2-40B4-BE49-F238E27FC236}">
                          <a16:creationId xmlns:a16="http://schemas.microsoft.com/office/drawing/2014/main" id="{04A3EDED-579B-F0FF-E169-D0525A61F10D}"/>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47">
                  <p14:nvContentPartPr>
                    <p14:cNvPr id="1122" name="Ink 1121">
                      <a:extLst>
                        <a:ext uri="{FF2B5EF4-FFF2-40B4-BE49-F238E27FC236}">
                          <a16:creationId xmlns:a16="http://schemas.microsoft.com/office/drawing/2014/main" id="{1E95A724-681E-418B-226B-7D1810A5D577}"/>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48">
                  <p14:nvContentPartPr>
                    <p14:cNvPr id="1123" name="Ink 1122">
                      <a:extLst>
                        <a:ext uri="{FF2B5EF4-FFF2-40B4-BE49-F238E27FC236}">
                          <a16:creationId xmlns:a16="http://schemas.microsoft.com/office/drawing/2014/main" id="{D31254FF-2EA9-160C-0DF6-7EBCD2CE2BD8}"/>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949">
                  <p14:nvContentPartPr>
                    <p14:cNvPr id="1124" name="Ink 1123">
                      <a:extLst>
                        <a:ext uri="{FF2B5EF4-FFF2-40B4-BE49-F238E27FC236}">
                          <a16:creationId xmlns:a16="http://schemas.microsoft.com/office/drawing/2014/main" id="{F9CD3CDB-DEBE-87F3-3580-958361C13EAD}"/>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1042" name="Group 1041">
              <a:extLst>
                <a:ext uri="{FF2B5EF4-FFF2-40B4-BE49-F238E27FC236}">
                  <a16:creationId xmlns:a16="http://schemas.microsoft.com/office/drawing/2014/main" id="{B9FC6975-544D-7717-B66B-BC03866D0C04}"/>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950">
                <p14:nvContentPartPr>
                  <p14:cNvPr id="1113" name="Ink 1112">
                    <a:extLst>
                      <a:ext uri="{FF2B5EF4-FFF2-40B4-BE49-F238E27FC236}">
                        <a16:creationId xmlns:a16="http://schemas.microsoft.com/office/drawing/2014/main" id="{02274B67-A538-D199-5A4E-B52C8B2FE36A}"/>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1114" name="Group 1113">
                <a:extLst>
                  <a:ext uri="{FF2B5EF4-FFF2-40B4-BE49-F238E27FC236}">
                    <a16:creationId xmlns:a16="http://schemas.microsoft.com/office/drawing/2014/main" id="{EFAC87AC-9AB2-7D6A-64D8-A24F8716B1A6}"/>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951">
                  <p14:nvContentPartPr>
                    <p14:cNvPr id="1115" name="Ink 1114">
                      <a:extLst>
                        <a:ext uri="{FF2B5EF4-FFF2-40B4-BE49-F238E27FC236}">
                          <a16:creationId xmlns:a16="http://schemas.microsoft.com/office/drawing/2014/main" id="{2400892F-9D7E-D181-34C0-779BFC3A93E5}"/>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52">
                  <p14:nvContentPartPr>
                    <p14:cNvPr id="1116" name="Ink 1115">
                      <a:extLst>
                        <a:ext uri="{FF2B5EF4-FFF2-40B4-BE49-F238E27FC236}">
                          <a16:creationId xmlns:a16="http://schemas.microsoft.com/office/drawing/2014/main" id="{AC4B56A8-FEFA-F26A-3FDD-71BCBBFA9961}"/>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953">
                  <p14:nvContentPartPr>
                    <p14:cNvPr id="1117" name="Ink 1116">
                      <a:extLst>
                        <a:ext uri="{FF2B5EF4-FFF2-40B4-BE49-F238E27FC236}">
                          <a16:creationId xmlns:a16="http://schemas.microsoft.com/office/drawing/2014/main" id="{D5DFA5CA-D3BA-6C29-7EC6-D9240DCD1E45}"/>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54">
                  <p14:nvContentPartPr>
                    <p14:cNvPr id="1118" name="Ink 1117">
                      <a:extLst>
                        <a:ext uri="{FF2B5EF4-FFF2-40B4-BE49-F238E27FC236}">
                          <a16:creationId xmlns:a16="http://schemas.microsoft.com/office/drawing/2014/main" id="{BE60DA9B-B68A-8A92-281B-9B592B98EDF4}"/>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1043" name="Group 1042">
              <a:extLst>
                <a:ext uri="{FF2B5EF4-FFF2-40B4-BE49-F238E27FC236}">
                  <a16:creationId xmlns:a16="http://schemas.microsoft.com/office/drawing/2014/main" id="{EF62752A-10C3-7FE5-71A6-008778EC3153}"/>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955">
                <p14:nvContentPartPr>
                  <p14:cNvPr id="1102" name="Ink 1101">
                    <a:extLst>
                      <a:ext uri="{FF2B5EF4-FFF2-40B4-BE49-F238E27FC236}">
                        <a16:creationId xmlns:a16="http://schemas.microsoft.com/office/drawing/2014/main" id="{90DC2370-C362-AE97-FB0D-997CBA6D9117}"/>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1103" name="Group 1102">
                <a:extLst>
                  <a:ext uri="{FF2B5EF4-FFF2-40B4-BE49-F238E27FC236}">
                    <a16:creationId xmlns:a16="http://schemas.microsoft.com/office/drawing/2014/main" id="{BB572E2E-CDE3-B214-1647-03B3851AFE0D}"/>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956">
                  <p14:nvContentPartPr>
                    <p14:cNvPr id="1104" name="Ink 1103">
                      <a:extLst>
                        <a:ext uri="{FF2B5EF4-FFF2-40B4-BE49-F238E27FC236}">
                          <a16:creationId xmlns:a16="http://schemas.microsoft.com/office/drawing/2014/main" id="{B0A77F42-F056-0C1D-8747-191A4E00FFA5}"/>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57">
                  <p14:nvContentPartPr>
                    <p14:cNvPr id="1105" name="Ink 1104">
                      <a:extLst>
                        <a:ext uri="{FF2B5EF4-FFF2-40B4-BE49-F238E27FC236}">
                          <a16:creationId xmlns:a16="http://schemas.microsoft.com/office/drawing/2014/main" id="{A4369739-A7A9-3305-5321-CF01B378E673}"/>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58">
                  <p14:nvContentPartPr>
                    <p14:cNvPr id="1106" name="Ink 1105">
                      <a:extLst>
                        <a:ext uri="{FF2B5EF4-FFF2-40B4-BE49-F238E27FC236}">
                          <a16:creationId xmlns:a16="http://schemas.microsoft.com/office/drawing/2014/main" id="{599EA09F-B287-79BF-7DB7-3D9BCF51A2CF}"/>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59">
                  <p14:nvContentPartPr>
                    <p14:cNvPr id="1107" name="Ink 1106">
                      <a:extLst>
                        <a:ext uri="{FF2B5EF4-FFF2-40B4-BE49-F238E27FC236}">
                          <a16:creationId xmlns:a16="http://schemas.microsoft.com/office/drawing/2014/main" id="{8DB4B4F8-5272-8972-AC5E-5CE284F608B4}"/>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60">
                  <p14:nvContentPartPr>
                    <p14:cNvPr id="1108" name="Ink 1107">
                      <a:extLst>
                        <a:ext uri="{FF2B5EF4-FFF2-40B4-BE49-F238E27FC236}">
                          <a16:creationId xmlns:a16="http://schemas.microsoft.com/office/drawing/2014/main" id="{8431572A-748C-1EA0-BE0E-97C03B55DAA1}"/>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961">
                  <p14:nvContentPartPr>
                    <p14:cNvPr id="1109" name="Ink 1108">
                      <a:extLst>
                        <a:ext uri="{FF2B5EF4-FFF2-40B4-BE49-F238E27FC236}">
                          <a16:creationId xmlns:a16="http://schemas.microsoft.com/office/drawing/2014/main" id="{1495CF9E-FDBF-9BE3-0158-ED7589F4C22D}"/>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962">
                  <p14:nvContentPartPr>
                    <p14:cNvPr id="1110" name="Ink 1109">
                      <a:extLst>
                        <a:ext uri="{FF2B5EF4-FFF2-40B4-BE49-F238E27FC236}">
                          <a16:creationId xmlns:a16="http://schemas.microsoft.com/office/drawing/2014/main" id="{3BFC8AB7-680A-1D51-C61D-FCF1C12F575D}"/>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963">
                  <p14:nvContentPartPr>
                    <p14:cNvPr id="1111" name="Ink 1110">
                      <a:extLst>
                        <a:ext uri="{FF2B5EF4-FFF2-40B4-BE49-F238E27FC236}">
                          <a16:creationId xmlns:a16="http://schemas.microsoft.com/office/drawing/2014/main" id="{EABA8C51-1384-5A11-E01D-AB1683BF081F}"/>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964">
                  <p14:nvContentPartPr>
                    <p14:cNvPr id="1112" name="Ink 1111">
                      <a:extLst>
                        <a:ext uri="{FF2B5EF4-FFF2-40B4-BE49-F238E27FC236}">
                          <a16:creationId xmlns:a16="http://schemas.microsoft.com/office/drawing/2014/main" id="{196262F1-4A88-DC19-16B6-7AE3BC45CA5A}"/>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1044" name="Group 1043">
              <a:extLst>
                <a:ext uri="{FF2B5EF4-FFF2-40B4-BE49-F238E27FC236}">
                  <a16:creationId xmlns:a16="http://schemas.microsoft.com/office/drawing/2014/main" id="{18DD4009-1D93-856A-284D-26CCD44F3AF9}"/>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965">
                <p14:nvContentPartPr>
                  <p14:cNvPr id="1094" name="Ink 1093">
                    <a:extLst>
                      <a:ext uri="{FF2B5EF4-FFF2-40B4-BE49-F238E27FC236}">
                        <a16:creationId xmlns:a16="http://schemas.microsoft.com/office/drawing/2014/main" id="{2A49E97D-977A-DC22-106F-B1F5F0E9F4FE}"/>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1095" name="Group 1094">
                <a:extLst>
                  <a:ext uri="{FF2B5EF4-FFF2-40B4-BE49-F238E27FC236}">
                    <a16:creationId xmlns:a16="http://schemas.microsoft.com/office/drawing/2014/main" id="{95C36DA8-5955-23AF-7AEC-EB560AE2157C}"/>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966">
                  <p14:nvContentPartPr>
                    <p14:cNvPr id="1096" name="Ink 1095">
                      <a:extLst>
                        <a:ext uri="{FF2B5EF4-FFF2-40B4-BE49-F238E27FC236}">
                          <a16:creationId xmlns:a16="http://schemas.microsoft.com/office/drawing/2014/main" id="{C3C1C586-0852-0BBD-72B5-8B4295273012}"/>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1097" name="Group 1096">
                  <a:extLst>
                    <a:ext uri="{FF2B5EF4-FFF2-40B4-BE49-F238E27FC236}">
                      <a16:creationId xmlns:a16="http://schemas.microsoft.com/office/drawing/2014/main" id="{78FA5864-31C6-5C65-DBF7-36B09AA5F494}"/>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967">
                    <p14:nvContentPartPr>
                      <p14:cNvPr id="1098" name="Ink 1097">
                        <a:extLst>
                          <a:ext uri="{FF2B5EF4-FFF2-40B4-BE49-F238E27FC236}">
                            <a16:creationId xmlns:a16="http://schemas.microsoft.com/office/drawing/2014/main" id="{8A51FDEE-75C2-036B-3DA8-C83FF45C44CB}"/>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68">
                    <p14:nvContentPartPr>
                      <p14:cNvPr id="1099" name="Ink 1098">
                        <a:extLst>
                          <a:ext uri="{FF2B5EF4-FFF2-40B4-BE49-F238E27FC236}">
                            <a16:creationId xmlns:a16="http://schemas.microsoft.com/office/drawing/2014/main" id="{B540EB6D-8EF4-92B7-619D-A8D50581C24E}"/>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69">
                    <p14:nvContentPartPr>
                      <p14:cNvPr id="1100" name="Ink 1099">
                        <a:extLst>
                          <a:ext uri="{FF2B5EF4-FFF2-40B4-BE49-F238E27FC236}">
                            <a16:creationId xmlns:a16="http://schemas.microsoft.com/office/drawing/2014/main" id="{AF858CD7-0ED4-0BBB-5A69-ADE1FCB86B7C}"/>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970">
                    <p14:nvContentPartPr>
                      <p14:cNvPr id="1101" name="Ink 1100">
                        <a:extLst>
                          <a:ext uri="{FF2B5EF4-FFF2-40B4-BE49-F238E27FC236}">
                            <a16:creationId xmlns:a16="http://schemas.microsoft.com/office/drawing/2014/main" id="{C351325A-2A41-26D3-2292-F131415B4CAA}"/>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1045" name="Group 1044">
              <a:extLst>
                <a:ext uri="{FF2B5EF4-FFF2-40B4-BE49-F238E27FC236}">
                  <a16:creationId xmlns:a16="http://schemas.microsoft.com/office/drawing/2014/main" id="{F51E7DE6-D9C8-25A8-B469-F1AD48AD9EA8}"/>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971">
                <p14:nvContentPartPr>
                  <p14:cNvPr id="1090" name="Ink 1089">
                    <a:extLst>
                      <a:ext uri="{FF2B5EF4-FFF2-40B4-BE49-F238E27FC236}">
                        <a16:creationId xmlns:a16="http://schemas.microsoft.com/office/drawing/2014/main" id="{096BA293-E2D5-A20C-8C09-715B5D14D610}"/>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72">
                <p14:nvContentPartPr>
                  <p14:cNvPr id="1091" name="Ink 1090">
                    <a:extLst>
                      <a:ext uri="{FF2B5EF4-FFF2-40B4-BE49-F238E27FC236}">
                        <a16:creationId xmlns:a16="http://schemas.microsoft.com/office/drawing/2014/main" id="{957C2542-E219-7685-11D2-3F4F655FAFC9}"/>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73">
                <p14:nvContentPartPr>
                  <p14:cNvPr id="1092" name="Ink 1091">
                    <a:extLst>
                      <a:ext uri="{FF2B5EF4-FFF2-40B4-BE49-F238E27FC236}">
                        <a16:creationId xmlns:a16="http://schemas.microsoft.com/office/drawing/2014/main" id="{FF01BB74-1061-55FC-39AF-0D2A1C6E4DE9}"/>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974">
                <p14:nvContentPartPr>
                  <p14:cNvPr id="1093" name="Ink 1092">
                    <a:extLst>
                      <a:ext uri="{FF2B5EF4-FFF2-40B4-BE49-F238E27FC236}">
                        <a16:creationId xmlns:a16="http://schemas.microsoft.com/office/drawing/2014/main" id="{22602C2D-7760-80E8-D075-BC59566C2280}"/>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75">
              <p14:nvContentPartPr>
                <p14:cNvPr id="1046" name="Ink 1045">
                  <a:extLst>
                    <a:ext uri="{FF2B5EF4-FFF2-40B4-BE49-F238E27FC236}">
                      <a16:creationId xmlns:a16="http://schemas.microsoft.com/office/drawing/2014/main" id="{F9355A2E-1460-F83A-37FD-5C2E3B0FA569}"/>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1047" name="Group 1046">
              <a:extLst>
                <a:ext uri="{FF2B5EF4-FFF2-40B4-BE49-F238E27FC236}">
                  <a16:creationId xmlns:a16="http://schemas.microsoft.com/office/drawing/2014/main" id="{43A8E569-4CD9-89BF-DD55-E85D510A9E62}"/>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976">
                <p14:nvContentPartPr>
                  <p14:cNvPr id="1084" name="Ink 1083">
                    <a:extLst>
                      <a:ext uri="{FF2B5EF4-FFF2-40B4-BE49-F238E27FC236}">
                        <a16:creationId xmlns:a16="http://schemas.microsoft.com/office/drawing/2014/main" id="{E47DC2C3-CBC3-D84A-C7FD-75B77618A06F}"/>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1085" name="Group 1084">
                <a:extLst>
                  <a:ext uri="{FF2B5EF4-FFF2-40B4-BE49-F238E27FC236}">
                    <a16:creationId xmlns:a16="http://schemas.microsoft.com/office/drawing/2014/main" id="{DD455FAD-AF4C-12C7-0B5C-F34845428186}"/>
                  </a:ext>
                </a:extLst>
              </p:cNvPr>
              <p:cNvGrpSpPr/>
              <p:nvPr/>
            </p:nvGrpSpPr>
            <p:grpSpPr>
              <a:xfrm>
                <a:off x="6924615" y="4661562"/>
                <a:ext cx="291960" cy="46598"/>
                <a:chOff x="6935871" y="4732455"/>
                <a:chExt cx="291960" cy="46598"/>
              </a:xfrm>
            </p:grpSpPr>
            <p:grpSp>
              <p:nvGrpSpPr>
                <p:cNvPr id="1086" name="Group 1085">
                  <a:extLst>
                    <a:ext uri="{FF2B5EF4-FFF2-40B4-BE49-F238E27FC236}">
                      <a16:creationId xmlns:a16="http://schemas.microsoft.com/office/drawing/2014/main" id="{D615A0ED-4F80-BCCA-DDBD-2EE6D0A84D70}"/>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977">
                    <p14:nvContentPartPr>
                      <p14:cNvPr id="1088" name="Ink 1087">
                        <a:extLst>
                          <a:ext uri="{FF2B5EF4-FFF2-40B4-BE49-F238E27FC236}">
                            <a16:creationId xmlns:a16="http://schemas.microsoft.com/office/drawing/2014/main" id="{EA3D6C9E-966E-8B58-4D5D-ACB5BC1351D0}"/>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978">
                    <p14:nvContentPartPr>
                      <p14:cNvPr id="1089" name="Ink 1088">
                        <a:extLst>
                          <a:ext uri="{FF2B5EF4-FFF2-40B4-BE49-F238E27FC236}">
                            <a16:creationId xmlns:a16="http://schemas.microsoft.com/office/drawing/2014/main" id="{0AA75C24-0017-60CF-D3C2-B351616FEDE5}"/>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79">
                  <p14:nvContentPartPr>
                    <p14:cNvPr id="1087" name="Ink 1086">
                      <a:extLst>
                        <a:ext uri="{FF2B5EF4-FFF2-40B4-BE49-F238E27FC236}">
                          <a16:creationId xmlns:a16="http://schemas.microsoft.com/office/drawing/2014/main" id="{8F363BBA-BBE6-2D32-274D-950FD46AFB43}"/>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1048" name="Group 1047">
              <a:extLst>
                <a:ext uri="{FF2B5EF4-FFF2-40B4-BE49-F238E27FC236}">
                  <a16:creationId xmlns:a16="http://schemas.microsoft.com/office/drawing/2014/main" id="{1CEAA694-D586-C473-E3CF-0AED7A3DAEF9}"/>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980">
                <p14:nvContentPartPr>
                  <p14:cNvPr id="1079" name="Ink 1078">
                    <a:extLst>
                      <a:ext uri="{FF2B5EF4-FFF2-40B4-BE49-F238E27FC236}">
                        <a16:creationId xmlns:a16="http://schemas.microsoft.com/office/drawing/2014/main" id="{6B48DDE8-37FE-C192-48F2-4DD36A4CCEDC}"/>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81">
                <p14:nvContentPartPr>
                  <p14:cNvPr id="1080" name="Ink 1079">
                    <a:extLst>
                      <a:ext uri="{FF2B5EF4-FFF2-40B4-BE49-F238E27FC236}">
                        <a16:creationId xmlns:a16="http://schemas.microsoft.com/office/drawing/2014/main" id="{6EBAF3D4-64DF-FB2B-35B1-DCFC506BF0BF}"/>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82">
                <p14:nvContentPartPr>
                  <p14:cNvPr id="1081" name="Ink 1080">
                    <a:extLst>
                      <a:ext uri="{FF2B5EF4-FFF2-40B4-BE49-F238E27FC236}">
                        <a16:creationId xmlns:a16="http://schemas.microsoft.com/office/drawing/2014/main" id="{4F978BAB-AA7F-6729-5027-3704DC83BA45}"/>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983">
                <p14:nvContentPartPr>
                  <p14:cNvPr id="1082" name="Ink 1081">
                    <a:extLst>
                      <a:ext uri="{FF2B5EF4-FFF2-40B4-BE49-F238E27FC236}">
                        <a16:creationId xmlns:a16="http://schemas.microsoft.com/office/drawing/2014/main" id="{54D339A0-AD7A-DC7C-8950-8C4992489D6A}"/>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984">
                <p14:nvContentPartPr>
                  <p14:cNvPr id="1083" name="Ink 1082">
                    <a:extLst>
                      <a:ext uri="{FF2B5EF4-FFF2-40B4-BE49-F238E27FC236}">
                        <a16:creationId xmlns:a16="http://schemas.microsoft.com/office/drawing/2014/main" id="{6B390375-31CC-5B55-5627-DBC77201CC70}"/>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1049" name="Group 1048">
              <a:extLst>
                <a:ext uri="{FF2B5EF4-FFF2-40B4-BE49-F238E27FC236}">
                  <a16:creationId xmlns:a16="http://schemas.microsoft.com/office/drawing/2014/main" id="{1DD9F55B-CBE1-24ED-D5BE-F645F37542F0}"/>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985">
                <p14:nvContentPartPr>
                  <p14:cNvPr id="1076" name="Ink 1075">
                    <a:extLst>
                      <a:ext uri="{FF2B5EF4-FFF2-40B4-BE49-F238E27FC236}">
                        <a16:creationId xmlns:a16="http://schemas.microsoft.com/office/drawing/2014/main" id="{229039DA-1FA8-CD67-BF6D-4810B39832ED}"/>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86">
                <p14:nvContentPartPr>
                  <p14:cNvPr id="1077" name="Ink 1076">
                    <a:extLst>
                      <a:ext uri="{FF2B5EF4-FFF2-40B4-BE49-F238E27FC236}">
                        <a16:creationId xmlns:a16="http://schemas.microsoft.com/office/drawing/2014/main" id="{238273FE-E898-136D-CF17-65F07F8A75B7}"/>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987">
                <p14:nvContentPartPr>
                  <p14:cNvPr id="1078" name="Ink 1077">
                    <a:extLst>
                      <a:ext uri="{FF2B5EF4-FFF2-40B4-BE49-F238E27FC236}">
                        <a16:creationId xmlns:a16="http://schemas.microsoft.com/office/drawing/2014/main" id="{74FE9030-087D-3F21-5F7D-CD8396BB2E2A}"/>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1050" name="Group 1049">
              <a:extLst>
                <a:ext uri="{FF2B5EF4-FFF2-40B4-BE49-F238E27FC236}">
                  <a16:creationId xmlns:a16="http://schemas.microsoft.com/office/drawing/2014/main" id="{36942386-B209-2720-646A-7DA03F238E29}"/>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988">
                <p14:nvContentPartPr>
                  <p14:cNvPr id="1057" name="Ink 1056">
                    <a:extLst>
                      <a:ext uri="{FF2B5EF4-FFF2-40B4-BE49-F238E27FC236}">
                        <a16:creationId xmlns:a16="http://schemas.microsoft.com/office/drawing/2014/main" id="{60229F9D-3F03-DCC4-FD36-0245A7DE35E2}"/>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89">
                <p14:nvContentPartPr>
                  <p14:cNvPr id="1058" name="Ink 1057">
                    <a:extLst>
                      <a:ext uri="{FF2B5EF4-FFF2-40B4-BE49-F238E27FC236}">
                        <a16:creationId xmlns:a16="http://schemas.microsoft.com/office/drawing/2014/main" id="{F628140E-E6AA-BBBF-E143-C741D736CA5D}"/>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90">
                <p14:nvContentPartPr>
                  <p14:cNvPr id="1059" name="Ink 1058">
                    <a:extLst>
                      <a:ext uri="{FF2B5EF4-FFF2-40B4-BE49-F238E27FC236}">
                        <a16:creationId xmlns:a16="http://schemas.microsoft.com/office/drawing/2014/main" id="{B71E0600-0547-3CFF-6289-917D75E5637F}"/>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991">
                <p14:nvContentPartPr>
                  <p14:cNvPr id="1060" name="Ink 1059">
                    <a:extLst>
                      <a:ext uri="{FF2B5EF4-FFF2-40B4-BE49-F238E27FC236}">
                        <a16:creationId xmlns:a16="http://schemas.microsoft.com/office/drawing/2014/main" id="{8544DFE4-0DBA-D323-485A-0AA50EC0AC02}"/>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1061" name="Group 1060">
                <a:extLst>
                  <a:ext uri="{FF2B5EF4-FFF2-40B4-BE49-F238E27FC236}">
                    <a16:creationId xmlns:a16="http://schemas.microsoft.com/office/drawing/2014/main" id="{C27A3FD4-1DC6-6CF5-CDF1-D28DADD89754}"/>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992">
                  <p14:nvContentPartPr>
                    <p14:cNvPr id="1073" name="Ink 1072">
                      <a:extLst>
                        <a:ext uri="{FF2B5EF4-FFF2-40B4-BE49-F238E27FC236}">
                          <a16:creationId xmlns:a16="http://schemas.microsoft.com/office/drawing/2014/main" id="{6CE1D8CC-B72E-4547-9B44-A2898039FB96}"/>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993">
                  <p14:nvContentPartPr>
                    <p14:cNvPr id="1074" name="Ink 1073">
                      <a:extLst>
                        <a:ext uri="{FF2B5EF4-FFF2-40B4-BE49-F238E27FC236}">
                          <a16:creationId xmlns:a16="http://schemas.microsoft.com/office/drawing/2014/main" id="{29E7F10F-D28C-4696-3863-D47AF4959EE9}"/>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94">
                  <p14:nvContentPartPr>
                    <p14:cNvPr id="1075" name="Ink 1074">
                      <a:extLst>
                        <a:ext uri="{FF2B5EF4-FFF2-40B4-BE49-F238E27FC236}">
                          <a16:creationId xmlns:a16="http://schemas.microsoft.com/office/drawing/2014/main" id="{39EBC5D1-5C57-50E6-D334-E8D7C03D5976}"/>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95">
                <p14:nvContentPartPr>
                  <p14:cNvPr id="1062" name="Ink 1061">
                    <a:extLst>
                      <a:ext uri="{FF2B5EF4-FFF2-40B4-BE49-F238E27FC236}">
                        <a16:creationId xmlns:a16="http://schemas.microsoft.com/office/drawing/2014/main" id="{F6D1858A-0015-B543-5B0B-DC707565FE53}"/>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996">
                <p14:nvContentPartPr>
                  <p14:cNvPr id="1063" name="Ink 1062">
                    <a:extLst>
                      <a:ext uri="{FF2B5EF4-FFF2-40B4-BE49-F238E27FC236}">
                        <a16:creationId xmlns:a16="http://schemas.microsoft.com/office/drawing/2014/main" id="{9F1D1FF1-9202-2440-4FEC-0D821D144963}"/>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997">
                <p14:nvContentPartPr>
                  <p14:cNvPr id="1064" name="Ink 1063">
                    <a:extLst>
                      <a:ext uri="{FF2B5EF4-FFF2-40B4-BE49-F238E27FC236}">
                        <a16:creationId xmlns:a16="http://schemas.microsoft.com/office/drawing/2014/main" id="{F4F05FAA-6054-650D-22F4-703F7F87B0E9}"/>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998">
                <p14:nvContentPartPr>
                  <p14:cNvPr id="1065" name="Ink 1064">
                    <a:extLst>
                      <a:ext uri="{FF2B5EF4-FFF2-40B4-BE49-F238E27FC236}">
                        <a16:creationId xmlns:a16="http://schemas.microsoft.com/office/drawing/2014/main" id="{B278E357-3EFB-4C26-08E2-B362A183D586}"/>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999">
                <p14:nvContentPartPr>
                  <p14:cNvPr id="1066" name="Ink 1065">
                    <a:extLst>
                      <a:ext uri="{FF2B5EF4-FFF2-40B4-BE49-F238E27FC236}">
                        <a16:creationId xmlns:a16="http://schemas.microsoft.com/office/drawing/2014/main" id="{5A1E5526-F83D-15A0-B2F7-C48FF2EB4EC6}"/>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1067" name="Group 1066">
                <a:extLst>
                  <a:ext uri="{FF2B5EF4-FFF2-40B4-BE49-F238E27FC236}">
                    <a16:creationId xmlns:a16="http://schemas.microsoft.com/office/drawing/2014/main" id="{7B3D3DEA-7AF7-9523-E057-BD2C5473321D}"/>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1000">
                  <p14:nvContentPartPr>
                    <p14:cNvPr id="1071" name="Ink 1070">
                      <a:extLst>
                        <a:ext uri="{FF2B5EF4-FFF2-40B4-BE49-F238E27FC236}">
                          <a16:creationId xmlns:a16="http://schemas.microsoft.com/office/drawing/2014/main" id="{74383046-B2AB-70F4-CC03-83FEFD9962A5}"/>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1001">
                  <p14:nvContentPartPr>
                    <p14:cNvPr id="1072" name="Ink 1071">
                      <a:extLst>
                        <a:ext uri="{FF2B5EF4-FFF2-40B4-BE49-F238E27FC236}">
                          <a16:creationId xmlns:a16="http://schemas.microsoft.com/office/drawing/2014/main" id="{0A263861-C281-C6B5-550B-9B675D7BCAD1}"/>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1068" name="Group 1067">
                <a:extLst>
                  <a:ext uri="{FF2B5EF4-FFF2-40B4-BE49-F238E27FC236}">
                    <a16:creationId xmlns:a16="http://schemas.microsoft.com/office/drawing/2014/main" id="{D34FE560-228A-F294-8F86-2A80BAF247D3}"/>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1002">
                  <p14:nvContentPartPr>
                    <p14:cNvPr id="1069" name="Ink 1068">
                      <a:extLst>
                        <a:ext uri="{FF2B5EF4-FFF2-40B4-BE49-F238E27FC236}">
                          <a16:creationId xmlns:a16="http://schemas.microsoft.com/office/drawing/2014/main" id="{B590F7A6-BA64-502D-1E65-62124555A8BD}"/>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1003">
                  <p14:nvContentPartPr>
                    <p14:cNvPr id="1070" name="Ink 1069">
                      <a:extLst>
                        <a:ext uri="{FF2B5EF4-FFF2-40B4-BE49-F238E27FC236}">
                          <a16:creationId xmlns:a16="http://schemas.microsoft.com/office/drawing/2014/main" id="{C7ACA8D8-9067-DC20-FA8F-2EE198962BE5}"/>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1004">
              <p14:nvContentPartPr>
                <p14:cNvPr id="1051" name="Ink 1050">
                  <a:extLst>
                    <a:ext uri="{FF2B5EF4-FFF2-40B4-BE49-F238E27FC236}">
                      <a16:creationId xmlns:a16="http://schemas.microsoft.com/office/drawing/2014/main" id="{527D4079-1FFC-44F5-ECF5-FC0C9C9886B2}"/>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1005">
              <p14:nvContentPartPr>
                <p14:cNvPr id="1052" name="Ink 1051">
                  <a:extLst>
                    <a:ext uri="{FF2B5EF4-FFF2-40B4-BE49-F238E27FC236}">
                      <a16:creationId xmlns:a16="http://schemas.microsoft.com/office/drawing/2014/main" id="{E15BE1F4-FA2F-F91D-1436-57E080ACDE47}"/>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1006">
              <p14:nvContentPartPr>
                <p14:cNvPr id="1053" name="Ink 1052">
                  <a:extLst>
                    <a:ext uri="{FF2B5EF4-FFF2-40B4-BE49-F238E27FC236}">
                      <a16:creationId xmlns:a16="http://schemas.microsoft.com/office/drawing/2014/main" id="{A84E325B-F93A-8780-3C0B-22D9FE4E35B9}"/>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1007">
              <p14:nvContentPartPr>
                <p14:cNvPr id="1054" name="Ink 1053">
                  <a:extLst>
                    <a:ext uri="{FF2B5EF4-FFF2-40B4-BE49-F238E27FC236}">
                      <a16:creationId xmlns:a16="http://schemas.microsoft.com/office/drawing/2014/main" id="{E6C4F665-5B71-B850-F2C1-FC6FA670AF9C}"/>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1008">
              <p14:nvContentPartPr>
                <p14:cNvPr id="1055" name="Ink 1054">
                  <a:extLst>
                    <a:ext uri="{FF2B5EF4-FFF2-40B4-BE49-F238E27FC236}">
                      <a16:creationId xmlns:a16="http://schemas.microsoft.com/office/drawing/2014/main" id="{ED547612-CC73-D5D7-2796-4FCBAD81A2E5}"/>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09">
              <p14:nvContentPartPr>
                <p14:cNvPr id="1056" name="Ink 1055">
                  <a:extLst>
                    <a:ext uri="{FF2B5EF4-FFF2-40B4-BE49-F238E27FC236}">
                      <a16:creationId xmlns:a16="http://schemas.microsoft.com/office/drawing/2014/main" id="{1F71575C-BDDF-89A0-A43D-FBFB1BBA8129}"/>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1133" name="Group 1132">
            <a:extLst>
              <a:ext uri="{FF2B5EF4-FFF2-40B4-BE49-F238E27FC236}">
                <a16:creationId xmlns:a16="http://schemas.microsoft.com/office/drawing/2014/main" id="{55C8AADC-0059-BAF2-FA74-67C357D93AAD}"/>
              </a:ext>
            </a:extLst>
          </p:cNvPr>
          <p:cNvGrpSpPr/>
          <p:nvPr/>
        </p:nvGrpSpPr>
        <p:grpSpPr>
          <a:xfrm rot="2700000">
            <a:off x="4520280" y="3895640"/>
            <a:ext cx="3422914" cy="1566004"/>
            <a:chOff x="1892912" y="2843372"/>
            <a:chExt cx="5689928" cy="2959352"/>
          </a:xfrm>
        </p:grpSpPr>
        <p:grpSp>
          <p:nvGrpSpPr>
            <p:cNvPr id="1134" name="Group 1133">
              <a:extLst>
                <a:ext uri="{FF2B5EF4-FFF2-40B4-BE49-F238E27FC236}">
                  <a16:creationId xmlns:a16="http://schemas.microsoft.com/office/drawing/2014/main" id="{18DDC4A2-E5BE-B30A-46A0-E6059044B5DD}"/>
                </a:ext>
              </a:extLst>
            </p:cNvPr>
            <p:cNvGrpSpPr/>
            <p:nvPr/>
          </p:nvGrpSpPr>
          <p:grpSpPr>
            <a:xfrm>
              <a:off x="1928268" y="2864429"/>
              <a:ext cx="737197" cy="1293120"/>
              <a:chOff x="3693387" y="2751280"/>
              <a:chExt cx="737197" cy="1293120"/>
            </a:xfrm>
          </p:grpSpPr>
          <p:grpSp>
            <p:nvGrpSpPr>
              <p:cNvPr id="1219" name="Group 1218">
                <a:extLst>
                  <a:ext uri="{FF2B5EF4-FFF2-40B4-BE49-F238E27FC236}">
                    <a16:creationId xmlns:a16="http://schemas.microsoft.com/office/drawing/2014/main" id="{4CF7B235-2596-83B3-D5A2-4D3BA450338F}"/>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1010">
                  <p14:nvContentPartPr>
                    <p14:cNvPr id="1222" name="Ink 1221">
                      <a:extLst>
                        <a:ext uri="{FF2B5EF4-FFF2-40B4-BE49-F238E27FC236}">
                          <a16:creationId xmlns:a16="http://schemas.microsoft.com/office/drawing/2014/main" id="{2B732A6B-514C-7C61-7741-576030DC3275}"/>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1011">
                  <p14:nvContentPartPr>
                    <p14:cNvPr id="1223" name="Ink 1222">
                      <a:extLst>
                        <a:ext uri="{FF2B5EF4-FFF2-40B4-BE49-F238E27FC236}">
                          <a16:creationId xmlns:a16="http://schemas.microsoft.com/office/drawing/2014/main" id="{C1C0E1AC-B639-9E4C-8991-12EBDE3B727E}"/>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1012">
                  <p14:nvContentPartPr>
                    <p14:cNvPr id="1224" name="Ink 1223">
                      <a:extLst>
                        <a:ext uri="{FF2B5EF4-FFF2-40B4-BE49-F238E27FC236}">
                          <a16:creationId xmlns:a16="http://schemas.microsoft.com/office/drawing/2014/main" id="{C9532FE4-1576-E48A-204F-20C26CAFD892}"/>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13">
                  <p14:nvContentPartPr>
                    <p14:cNvPr id="1225" name="Ink 1224">
                      <a:extLst>
                        <a:ext uri="{FF2B5EF4-FFF2-40B4-BE49-F238E27FC236}">
                          <a16:creationId xmlns:a16="http://schemas.microsoft.com/office/drawing/2014/main" id="{83870147-3363-027A-4699-A005246C3745}"/>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1014">
                  <p14:nvContentPartPr>
                    <p14:cNvPr id="1226" name="Ink 1225">
                      <a:extLst>
                        <a:ext uri="{FF2B5EF4-FFF2-40B4-BE49-F238E27FC236}">
                          <a16:creationId xmlns:a16="http://schemas.microsoft.com/office/drawing/2014/main" id="{48987102-B844-0B9C-A9CA-F6FD5BE1C7C3}"/>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15">
                <p14:nvContentPartPr>
                  <p14:cNvPr id="1220" name="Ink 1219">
                    <a:extLst>
                      <a:ext uri="{FF2B5EF4-FFF2-40B4-BE49-F238E27FC236}">
                        <a16:creationId xmlns:a16="http://schemas.microsoft.com/office/drawing/2014/main" id="{A42D81EA-0A56-6F26-516E-4EAE89E75E37}"/>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1016">
                <p14:nvContentPartPr>
                  <p14:cNvPr id="1221" name="Ink 1220">
                    <a:extLst>
                      <a:ext uri="{FF2B5EF4-FFF2-40B4-BE49-F238E27FC236}">
                        <a16:creationId xmlns:a16="http://schemas.microsoft.com/office/drawing/2014/main" id="{B9D41733-C95E-21E7-4F08-8FA3F9744D30}"/>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1135" name="Group 1134">
              <a:extLst>
                <a:ext uri="{FF2B5EF4-FFF2-40B4-BE49-F238E27FC236}">
                  <a16:creationId xmlns:a16="http://schemas.microsoft.com/office/drawing/2014/main" id="{1269FB5B-6D36-7A1D-3EBB-5BCFB2A1572D}"/>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1017">
                <p14:nvContentPartPr>
                  <p14:cNvPr id="1213" name="Ink 1212">
                    <a:extLst>
                      <a:ext uri="{FF2B5EF4-FFF2-40B4-BE49-F238E27FC236}">
                        <a16:creationId xmlns:a16="http://schemas.microsoft.com/office/drawing/2014/main" id="{CA93893F-31C3-65F6-0654-4805A0187B54}"/>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1214" name="Group 1213">
                <a:extLst>
                  <a:ext uri="{FF2B5EF4-FFF2-40B4-BE49-F238E27FC236}">
                    <a16:creationId xmlns:a16="http://schemas.microsoft.com/office/drawing/2014/main" id="{1F661D89-28E0-DAEC-E5AD-9396F3D99576}"/>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1018">
                  <p14:nvContentPartPr>
                    <p14:cNvPr id="1215" name="Ink 1214">
                      <a:extLst>
                        <a:ext uri="{FF2B5EF4-FFF2-40B4-BE49-F238E27FC236}">
                          <a16:creationId xmlns:a16="http://schemas.microsoft.com/office/drawing/2014/main" id="{90340F2E-296B-51F8-510D-59A7AD8EAC1A}"/>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19">
                  <p14:nvContentPartPr>
                    <p14:cNvPr id="1216" name="Ink 1215">
                      <a:extLst>
                        <a:ext uri="{FF2B5EF4-FFF2-40B4-BE49-F238E27FC236}">
                          <a16:creationId xmlns:a16="http://schemas.microsoft.com/office/drawing/2014/main" id="{B8B6AB37-F671-4E9B-28B6-AA13588C9FE4}"/>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20">
                  <p14:nvContentPartPr>
                    <p14:cNvPr id="1217" name="Ink 1216">
                      <a:extLst>
                        <a:ext uri="{FF2B5EF4-FFF2-40B4-BE49-F238E27FC236}">
                          <a16:creationId xmlns:a16="http://schemas.microsoft.com/office/drawing/2014/main" id="{0872363C-3AED-5448-06FD-01F6FB69BAFB}"/>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1021">
                  <p14:nvContentPartPr>
                    <p14:cNvPr id="1218" name="Ink 1217">
                      <a:extLst>
                        <a:ext uri="{FF2B5EF4-FFF2-40B4-BE49-F238E27FC236}">
                          <a16:creationId xmlns:a16="http://schemas.microsoft.com/office/drawing/2014/main" id="{A9AC5833-E8AC-12DC-73E9-C4879D2F64BA}"/>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1136" name="Group 1135">
              <a:extLst>
                <a:ext uri="{FF2B5EF4-FFF2-40B4-BE49-F238E27FC236}">
                  <a16:creationId xmlns:a16="http://schemas.microsoft.com/office/drawing/2014/main" id="{27F43442-3A73-230F-F2CF-E84288611ECC}"/>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1022">
                <p14:nvContentPartPr>
                  <p14:cNvPr id="1207" name="Ink 1206">
                    <a:extLst>
                      <a:ext uri="{FF2B5EF4-FFF2-40B4-BE49-F238E27FC236}">
                        <a16:creationId xmlns:a16="http://schemas.microsoft.com/office/drawing/2014/main" id="{A93318B0-5457-386B-E204-621AEBE6767B}"/>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1208" name="Group 1207">
                <a:extLst>
                  <a:ext uri="{FF2B5EF4-FFF2-40B4-BE49-F238E27FC236}">
                    <a16:creationId xmlns:a16="http://schemas.microsoft.com/office/drawing/2014/main" id="{020C0607-6446-6B91-BB81-9AF7F2A26659}"/>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1023">
                  <p14:nvContentPartPr>
                    <p14:cNvPr id="1209" name="Ink 1208">
                      <a:extLst>
                        <a:ext uri="{FF2B5EF4-FFF2-40B4-BE49-F238E27FC236}">
                          <a16:creationId xmlns:a16="http://schemas.microsoft.com/office/drawing/2014/main" id="{7C054754-B162-3658-558B-3B0EF8E97576}"/>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24">
                  <p14:nvContentPartPr>
                    <p14:cNvPr id="1210" name="Ink 1209">
                      <a:extLst>
                        <a:ext uri="{FF2B5EF4-FFF2-40B4-BE49-F238E27FC236}">
                          <a16:creationId xmlns:a16="http://schemas.microsoft.com/office/drawing/2014/main" id="{4750E32F-DA0C-3273-CAAA-6D003087C924}"/>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1025">
                  <p14:nvContentPartPr>
                    <p14:cNvPr id="1211" name="Ink 1210">
                      <a:extLst>
                        <a:ext uri="{FF2B5EF4-FFF2-40B4-BE49-F238E27FC236}">
                          <a16:creationId xmlns:a16="http://schemas.microsoft.com/office/drawing/2014/main" id="{CB57B319-4736-F8F0-EBC7-72C8483B4B4A}"/>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26">
                  <p14:nvContentPartPr>
                    <p14:cNvPr id="1212" name="Ink 1211">
                      <a:extLst>
                        <a:ext uri="{FF2B5EF4-FFF2-40B4-BE49-F238E27FC236}">
                          <a16:creationId xmlns:a16="http://schemas.microsoft.com/office/drawing/2014/main" id="{9D7BD5F1-BE15-D1E3-E867-AF6A7DE7D0C9}"/>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1137" name="Group 1136">
              <a:extLst>
                <a:ext uri="{FF2B5EF4-FFF2-40B4-BE49-F238E27FC236}">
                  <a16:creationId xmlns:a16="http://schemas.microsoft.com/office/drawing/2014/main" id="{1D4B5EBC-DDB4-B0C4-DF7A-62AF2F591C56}"/>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1027">
                <p14:nvContentPartPr>
                  <p14:cNvPr id="1196" name="Ink 1195">
                    <a:extLst>
                      <a:ext uri="{FF2B5EF4-FFF2-40B4-BE49-F238E27FC236}">
                        <a16:creationId xmlns:a16="http://schemas.microsoft.com/office/drawing/2014/main" id="{EC5F0B65-BA27-652F-A7D4-1EC6D9EA16EA}"/>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1197" name="Group 1196">
                <a:extLst>
                  <a:ext uri="{FF2B5EF4-FFF2-40B4-BE49-F238E27FC236}">
                    <a16:creationId xmlns:a16="http://schemas.microsoft.com/office/drawing/2014/main" id="{42A7B3F9-58F4-2EC2-D2CF-55DB6EAFD6C7}"/>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1028">
                  <p14:nvContentPartPr>
                    <p14:cNvPr id="1198" name="Ink 1197">
                      <a:extLst>
                        <a:ext uri="{FF2B5EF4-FFF2-40B4-BE49-F238E27FC236}">
                          <a16:creationId xmlns:a16="http://schemas.microsoft.com/office/drawing/2014/main" id="{571FD1E9-A546-A81E-A214-A9F8E9AE0EAE}"/>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29">
                  <p14:nvContentPartPr>
                    <p14:cNvPr id="1199" name="Ink 1198">
                      <a:extLst>
                        <a:ext uri="{FF2B5EF4-FFF2-40B4-BE49-F238E27FC236}">
                          <a16:creationId xmlns:a16="http://schemas.microsoft.com/office/drawing/2014/main" id="{E7FE6C51-45E1-C5BE-3B93-DCE857B3C837}"/>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30">
                  <p14:nvContentPartPr>
                    <p14:cNvPr id="1200" name="Ink 1199">
                      <a:extLst>
                        <a:ext uri="{FF2B5EF4-FFF2-40B4-BE49-F238E27FC236}">
                          <a16:creationId xmlns:a16="http://schemas.microsoft.com/office/drawing/2014/main" id="{0DA8F7DD-FC02-F34C-7F49-9D6413138D2B}"/>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31">
                  <p14:nvContentPartPr>
                    <p14:cNvPr id="1201" name="Ink 1200">
                      <a:extLst>
                        <a:ext uri="{FF2B5EF4-FFF2-40B4-BE49-F238E27FC236}">
                          <a16:creationId xmlns:a16="http://schemas.microsoft.com/office/drawing/2014/main" id="{493805AC-E5E0-E04D-487E-D92ED7BF040E}"/>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32">
                  <p14:nvContentPartPr>
                    <p14:cNvPr id="1202" name="Ink 1201">
                      <a:extLst>
                        <a:ext uri="{FF2B5EF4-FFF2-40B4-BE49-F238E27FC236}">
                          <a16:creationId xmlns:a16="http://schemas.microsoft.com/office/drawing/2014/main" id="{0F3B0BD6-F621-03A0-9F5E-6CFD5E46EC79}"/>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1033">
                  <p14:nvContentPartPr>
                    <p14:cNvPr id="1203" name="Ink 1202">
                      <a:extLst>
                        <a:ext uri="{FF2B5EF4-FFF2-40B4-BE49-F238E27FC236}">
                          <a16:creationId xmlns:a16="http://schemas.microsoft.com/office/drawing/2014/main" id="{DB3E90F7-A841-BAE5-6FE3-169D92FFD420}"/>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1034">
                  <p14:nvContentPartPr>
                    <p14:cNvPr id="1204" name="Ink 1203">
                      <a:extLst>
                        <a:ext uri="{FF2B5EF4-FFF2-40B4-BE49-F238E27FC236}">
                          <a16:creationId xmlns:a16="http://schemas.microsoft.com/office/drawing/2014/main" id="{0358660F-75F6-9A45-E219-EAEC0737D949}"/>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1035">
                  <p14:nvContentPartPr>
                    <p14:cNvPr id="1205" name="Ink 1204">
                      <a:extLst>
                        <a:ext uri="{FF2B5EF4-FFF2-40B4-BE49-F238E27FC236}">
                          <a16:creationId xmlns:a16="http://schemas.microsoft.com/office/drawing/2014/main" id="{278489FE-0FF8-E556-901E-17BA0A96FCAC}"/>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1036">
                  <p14:nvContentPartPr>
                    <p14:cNvPr id="1206" name="Ink 1205">
                      <a:extLst>
                        <a:ext uri="{FF2B5EF4-FFF2-40B4-BE49-F238E27FC236}">
                          <a16:creationId xmlns:a16="http://schemas.microsoft.com/office/drawing/2014/main" id="{E4FB4FD6-814B-1885-1D0F-B85246E3E179}"/>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1138" name="Group 1137">
              <a:extLst>
                <a:ext uri="{FF2B5EF4-FFF2-40B4-BE49-F238E27FC236}">
                  <a16:creationId xmlns:a16="http://schemas.microsoft.com/office/drawing/2014/main" id="{15136BF5-B8AC-08DD-FA1E-1A58FC41EC88}"/>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037">
                <p14:nvContentPartPr>
                  <p14:cNvPr id="1188" name="Ink 1187">
                    <a:extLst>
                      <a:ext uri="{FF2B5EF4-FFF2-40B4-BE49-F238E27FC236}">
                        <a16:creationId xmlns:a16="http://schemas.microsoft.com/office/drawing/2014/main" id="{91664D5C-4287-F77A-7CFB-9F8661FA7C15}"/>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1189" name="Group 1188">
                <a:extLst>
                  <a:ext uri="{FF2B5EF4-FFF2-40B4-BE49-F238E27FC236}">
                    <a16:creationId xmlns:a16="http://schemas.microsoft.com/office/drawing/2014/main" id="{D198CD36-5A69-E02B-1177-4B254E24BA6D}"/>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038">
                  <p14:nvContentPartPr>
                    <p14:cNvPr id="1190" name="Ink 1189">
                      <a:extLst>
                        <a:ext uri="{FF2B5EF4-FFF2-40B4-BE49-F238E27FC236}">
                          <a16:creationId xmlns:a16="http://schemas.microsoft.com/office/drawing/2014/main" id="{E44C7E34-8E6E-7778-75D4-827A5D61F970}"/>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1191" name="Group 1190">
                  <a:extLst>
                    <a:ext uri="{FF2B5EF4-FFF2-40B4-BE49-F238E27FC236}">
                      <a16:creationId xmlns:a16="http://schemas.microsoft.com/office/drawing/2014/main" id="{4EFD35F9-7E89-E370-F5CF-431F7DB49CE1}"/>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1039">
                    <p14:nvContentPartPr>
                      <p14:cNvPr id="1192" name="Ink 1191">
                        <a:extLst>
                          <a:ext uri="{FF2B5EF4-FFF2-40B4-BE49-F238E27FC236}">
                            <a16:creationId xmlns:a16="http://schemas.microsoft.com/office/drawing/2014/main" id="{7C27DABD-CAAD-1A40-9B9D-0A34E2A98375}"/>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40">
                    <p14:nvContentPartPr>
                      <p14:cNvPr id="1193" name="Ink 1192">
                        <a:extLst>
                          <a:ext uri="{FF2B5EF4-FFF2-40B4-BE49-F238E27FC236}">
                            <a16:creationId xmlns:a16="http://schemas.microsoft.com/office/drawing/2014/main" id="{771B6614-05FC-DABD-4011-03B65D39E79E}"/>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41">
                    <p14:nvContentPartPr>
                      <p14:cNvPr id="1194" name="Ink 1193">
                        <a:extLst>
                          <a:ext uri="{FF2B5EF4-FFF2-40B4-BE49-F238E27FC236}">
                            <a16:creationId xmlns:a16="http://schemas.microsoft.com/office/drawing/2014/main" id="{20024F4D-C432-9AD7-A11C-CFE9C6542053}"/>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1042">
                    <p14:nvContentPartPr>
                      <p14:cNvPr id="1195" name="Ink 1194">
                        <a:extLst>
                          <a:ext uri="{FF2B5EF4-FFF2-40B4-BE49-F238E27FC236}">
                            <a16:creationId xmlns:a16="http://schemas.microsoft.com/office/drawing/2014/main" id="{4C31CC3E-6553-740E-4207-9E4186313750}"/>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1139" name="Group 1138">
              <a:extLst>
                <a:ext uri="{FF2B5EF4-FFF2-40B4-BE49-F238E27FC236}">
                  <a16:creationId xmlns:a16="http://schemas.microsoft.com/office/drawing/2014/main" id="{8C3C5F24-989B-22C6-5E4F-D19B1FEFEDCE}"/>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1043">
                <p14:nvContentPartPr>
                  <p14:cNvPr id="1184" name="Ink 1183">
                    <a:extLst>
                      <a:ext uri="{FF2B5EF4-FFF2-40B4-BE49-F238E27FC236}">
                        <a16:creationId xmlns:a16="http://schemas.microsoft.com/office/drawing/2014/main" id="{77CED57C-B661-8515-1916-B267AEA58DC8}"/>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44">
                <p14:nvContentPartPr>
                  <p14:cNvPr id="1185" name="Ink 1184">
                    <a:extLst>
                      <a:ext uri="{FF2B5EF4-FFF2-40B4-BE49-F238E27FC236}">
                        <a16:creationId xmlns:a16="http://schemas.microsoft.com/office/drawing/2014/main" id="{3CA406C3-4835-2354-E753-E04FA04EB0C1}"/>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45">
                <p14:nvContentPartPr>
                  <p14:cNvPr id="1186" name="Ink 1185">
                    <a:extLst>
                      <a:ext uri="{FF2B5EF4-FFF2-40B4-BE49-F238E27FC236}">
                        <a16:creationId xmlns:a16="http://schemas.microsoft.com/office/drawing/2014/main" id="{DFB0CE24-09EC-B8D7-5041-AA6718056BCE}"/>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1046">
                <p14:nvContentPartPr>
                  <p14:cNvPr id="1187" name="Ink 1186">
                    <a:extLst>
                      <a:ext uri="{FF2B5EF4-FFF2-40B4-BE49-F238E27FC236}">
                        <a16:creationId xmlns:a16="http://schemas.microsoft.com/office/drawing/2014/main" id="{F1AA3356-46CD-0797-F644-9E0A2FB7B470}"/>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47">
              <p14:nvContentPartPr>
                <p14:cNvPr id="1140" name="Ink 1139">
                  <a:extLst>
                    <a:ext uri="{FF2B5EF4-FFF2-40B4-BE49-F238E27FC236}">
                      <a16:creationId xmlns:a16="http://schemas.microsoft.com/office/drawing/2014/main" id="{A8A52595-0D52-DE6D-6758-A0F522C9F575}"/>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1141" name="Group 1140">
              <a:extLst>
                <a:ext uri="{FF2B5EF4-FFF2-40B4-BE49-F238E27FC236}">
                  <a16:creationId xmlns:a16="http://schemas.microsoft.com/office/drawing/2014/main" id="{7AB467E4-C265-4832-6535-E877934DD17D}"/>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1048">
                <p14:nvContentPartPr>
                  <p14:cNvPr id="1178" name="Ink 1177">
                    <a:extLst>
                      <a:ext uri="{FF2B5EF4-FFF2-40B4-BE49-F238E27FC236}">
                        <a16:creationId xmlns:a16="http://schemas.microsoft.com/office/drawing/2014/main" id="{F25E59BF-A45D-80DF-EF16-A20773ED6D60}"/>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1179" name="Group 1178">
                <a:extLst>
                  <a:ext uri="{FF2B5EF4-FFF2-40B4-BE49-F238E27FC236}">
                    <a16:creationId xmlns:a16="http://schemas.microsoft.com/office/drawing/2014/main" id="{B627995B-B7AB-4BF9-A92B-1944ABD76FA2}"/>
                  </a:ext>
                </a:extLst>
              </p:cNvPr>
              <p:cNvGrpSpPr/>
              <p:nvPr/>
            </p:nvGrpSpPr>
            <p:grpSpPr>
              <a:xfrm>
                <a:off x="6924615" y="4661562"/>
                <a:ext cx="291960" cy="46598"/>
                <a:chOff x="6935871" y="4732455"/>
                <a:chExt cx="291960" cy="46598"/>
              </a:xfrm>
            </p:grpSpPr>
            <p:grpSp>
              <p:nvGrpSpPr>
                <p:cNvPr id="1180" name="Group 1179">
                  <a:extLst>
                    <a:ext uri="{FF2B5EF4-FFF2-40B4-BE49-F238E27FC236}">
                      <a16:creationId xmlns:a16="http://schemas.microsoft.com/office/drawing/2014/main" id="{E3FE6FF4-5AE8-064C-A210-570134388554}"/>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1049">
                    <p14:nvContentPartPr>
                      <p14:cNvPr id="1182" name="Ink 1181">
                        <a:extLst>
                          <a:ext uri="{FF2B5EF4-FFF2-40B4-BE49-F238E27FC236}">
                            <a16:creationId xmlns:a16="http://schemas.microsoft.com/office/drawing/2014/main" id="{9521951A-FE49-B16D-98D1-6DE5C453D5D7}"/>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1050">
                    <p14:nvContentPartPr>
                      <p14:cNvPr id="1183" name="Ink 1182">
                        <a:extLst>
                          <a:ext uri="{FF2B5EF4-FFF2-40B4-BE49-F238E27FC236}">
                            <a16:creationId xmlns:a16="http://schemas.microsoft.com/office/drawing/2014/main" id="{187E5C99-3AFA-1F85-B42E-7063CA94400A}"/>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51">
                  <p14:nvContentPartPr>
                    <p14:cNvPr id="1181" name="Ink 1180">
                      <a:extLst>
                        <a:ext uri="{FF2B5EF4-FFF2-40B4-BE49-F238E27FC236}">
                          <a16:creationId xmlns:a16="http://schemas.microsoft.com/office/drawing/2014/main" id="{0748A046-B3A1-46B3-42DA-66D9AD070391}"/>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1142" name="Group 1141">
              <a:extLst>
                <a:ext uri="{FF2B5EF4-FFF2-40B4-BE49-F238E27FC236}">
                  <a16:creationId xmlns:a16="http://schemas.microsoft.com/office/drawing/2014/main" id="{A1CB833A-C4AC-B5DF-0843-A23C01A5C1C7}"/>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1052">
                <p14:nvContentPartPr>
                  <p14:cNvPr id="1173" name="Ink 1172">
                    <a:extLst>
                      <a:ext uri="{FF2B5EF4-FFF2-40B4-BE49-F238E27FC236}">
                        <a16:creationId xmlns:a16="http://schemas.microsoft.com/office/drawing/2014/main" id="{1F44DCE3-279B-9647-4BAC-DF002E48324C}"/>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53">
                <p14:nvContentPartPr>
                  <p14:cNvPr id="1174" name="Ink 1173">
                    <a:extLst>
                      <a:ext uri="{FF2B5EF4-FFF2-40B4-BE49-F238E27FC236}">
                        <a16:creationId xmlns:a16="http://schemas.microsoft.com/office/drawing/2014/main" id="{84BD8ABF-1490-E4E8-E9D9-C3ACF983146D}"/>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54">
                <p14:nvContentPartPr>
                  <p14:cNvPr id="1175" name="Ink 1174">
                    <a:extLst>
                      <a:ext uri="{FF2B5EF4-FFF2-40B4-BE49-F238E27FC236}">
                        <a16:creationId xmlns:a16="http://schemas.microsoft.com/office/drawing/2014/main" id="{EF40EC7E-1AF3-94DD-1F2E-2AFECD0949C1}"/>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1055">
                <p14:nvContentPartPr>
                  <p14:cNvPr id="1176" name="Ink 1175">
                    <a:extLst>
                      <a:ext uri="{FF2B5EF4-FFF2-40B4-BE49-F238E27FC236}">
                        <a16:creationId xmlns:a16="http://schemas.microsoft.com/office/drawing/2014/main" id="{EA8D5573-2799-C237-DA33-A32D71A91A42}"/>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1056">
                <p14:nvContentPartPr>
                  <p14:cNvPr id="1177" name="Ink 1176">
                    <a:extLst>
                      <a:ext uri="{FF2B5EF4-FFF2-40B4-BE49-F238E27FC236}">
                        <a16:creationId xmlns:a16="http://schemas.microsoft.com/office/drawing/2014/main" id="{021ADFA9-0063-17B2-161B-CE0B70424EF3}"/>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1143" name="Group 1142">
              <a:extLst>
                <a:ext uri="{FF2B5EF4-FFF2-40B4-BE49-F238E27FC236}">
                  <a16:creationId xmlns:a16="http://schemas.microsoft.com/office/drawing/2014/main" id="{C5FEB59D-1416-AAED-E930-2B3004344FE3}"/>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1057">
                <p14:nvContentPartPr>
                  <p14:cNvPr id="1170" name="Ink 1169">
                    <a:extLst>
                      <a:ext uri="{FF2B5EF4-FFF2-40B4-BE49-F238E27FC236}">
                        <a16:creationId xmlns:a16="http://schemas.microsoft.com/office/drawing/2014/main" id="{32533905-0062-E238-1375-969EBDA7DEAB}"/>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58">
                <p14:nvContentPartPr>
                  <p14:cNvPr id="1171" name="Ink 1170">
                    <a:extLst>
                      <a:ext uri="{FF2B5EF4-FFF2-40B4-BE49-F238E27FC236}">
                        <a16:creationId xmlns:a16="http://schemas.microsoft.com/office/drawing/2014/main" id="{6FF97FF4-7EF9-D23D-60FD-B2A962CA9999}"/>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1059">
                <p14:nvContentPartPr>
                  <p14:cNvPr id="1172" name="Ink 1171">
                    <a:extLst>
                      <a:ext uri="{FF2B5EF4-FFF2-40B4-BE49-F238E27FC236}">
                        <a16:creationId xmlns:a16="http://schemas.microsoft.com/office/drawing/2014/main" id="{4DCD5937-454A-C667-16D1-A9D407A23459}"/>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1144" name="Group 1143">
              <a:extLst>
                <a:ext uri="{FF2B5EF4-FFF2-40B4-BE49-F238E27FC236}">
                  <a16:creationId xmlns:a16="http://schemas.microsoft.com/office/drawing/2014/main" id="{EBD6B856-32AD-629B-77AB-9E4F0C6DB9DC}"/>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1060">
                <p14:nvContentPartPr>
                  <p14:cNvPr id="1151" name="Ink 1150">
                    <a:extLst>
                      <a:ext uri="{FF2B5EF4-FFF2-40B4-BE49-F238E27FC236}">
                        <a16:creationId xmlns:a16="http://schemas.microsoft.com/office/drawing/2014/main" id="{ABC8F6B4-69B6-58FA-BC58-DB6856D8397B}"/>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61">
                <p14:nvContentPartPr>
                  <p14:cNvPr id="1152" name="Ink 1151">
                    <a:extLst>
                      <a:ext uri="{FF2B5EF4-FFF2-40B4-BE49-F238E27FC236}">
                        <a16:creationId xmlns:a16="http://schemas.microsoft.com/office/drawing/2014/main" id="{DB8B38FE-1DE3-FCEF-3CED-3296781C5CA2}"/>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62">
                <p14:nvContentPartPr>
                  <p14:cNvPr id="1153" name="Ink 1152">
                    <a:extLst>
                      <a:ext uri="{FF2B5EF4-FFF2-40B4-BE49-F238E27FC236}">
                        <a16:creationId xmlns:a16="http://schemas.microsoft.com/office/drawing/2014/main" id="{F1516E47-9146-A022-2BE0-000B60E64BDF}"/>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1063">
                <p14:nvContentPartPr>
                  <p14:cNvPr id="1154" name="Ink 1153">
                    <a:extLst>
                      <a:ext uri="{FF2B5EF4-FFF2-40B4-BE49-F238E27FC236}">
                        <a16:creationId xmlns:a16="http://schemas.microsoft.com/office/drawing/2014/main" id="{9AD6024F-C069-4CF7-8657-2253831648AD}"/>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1155" name="Group 1154">
                <a:extLst>
                  <a:ext uri="{FF2B5EF4-FFF2-40B4-BE49-F238E27FC236}">
                    <a16:creationId xmlns:a16="http://schemas.microsoft.com/office/drawing/2014/main" id="{923CFCE7-DCF8-400C-5366-54EE90FA5136}"/>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1064">
                  <p14:nvContentPartPr>
                    <p14:cNvPr id="1167" name="Ink 1166">
                      <a:extLst>
                        <a:ext uri="{FF2B5EF4-FFF2-40B4-BE49-F238E27FC236}">
                          <a16:creationId xmlns:a16="http://schemas.microsoft.com/office/drawing/2014/main" id="{A0FF8A8D-7818-9B31-30BF-56F7250A5651}"/>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1065">
                  <p14:nvContentPartPr>
                    <p14:cNvPr id="1168" name="Ink 1167">
                      <a:extLst>
                        <a:ext uri="{FF2B5EF4-FFF2-40B4-BE49-F238E27FC236}">
                          <a16:creationId xmlns:a16="http://schemas.microsoft.com/office/drawing/2014/main" id="{B6D59005-62CE-1770-97F6-4069B7B872A0}"/>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66">
                  <p14:nvContentPartPr>
                    <p14:cNvPr id="1169" name="Ink 1168">
                      <a:extLst>
                        <a:ext uri="{FF2B5EF4-FFF2-40B4-BE49-F238E27FC236}">
                          <a16:creationId xmlns:a16="http://schemas.microsoft.com/office/drawing/2014/main" id="{4FC221B4-9287-F249-D07B-DD91EDA887FD}"/>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67">
                <p14:nvContentPartPr>
                  <p14:cNvPr id="1156" name="Ink 1155">
                    <a:extLst>
                      <a:ext uri="{FF2B5EF4-FFF2-40B4-BE49-F238E27FC236}">
                        <a16:creationId xmlns:a16="http://schemas.microsoft.com/office/drawing/2014/main" id="{FEC4AA9E-6842-8FC2-6B1F-00EB31DF90BA}"/>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1068">
                <p14:nvContentPartPr>
                  <p14:cNvPr id="1157" name="Ink 1156">
                    <a:extLst>
                      <a:ext uri="{FF2B5EF4-FFF2-40B4-BE49-F238E27FC236}">
                        <a16:creationId xmlns:a16="http://schemas.microsoft.com/office/drawing/2014/main" id="{F9C2165E-A1FF-2C96-A7AC-A89C85E6F0DC}"/>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1069">
                <p14:nvContentPartPr>
                  <p14:cNvPr id="1158" name="Ink 1157">
                    <a:extLst>
                      <a:ext uri="{FF2B5EF4-FFF2-40B4-BE49-F238E27FC236}">
                        <a16:creationId xmlns:a16="http://schemas.microsoft.com/office/drawing/2014/main" id="{6B3FE614-131A-C91A-461E-B6544591EE21}"/>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1070">
                <p14:nvContentPartPr>
                  <p14:cNvPr id="1159" name="Ink 1158">
                    <a:extLst>
                      <a:ext uri="{FF2B5EF4-FFF2-40B4-BE49-F238E27FC236}">
                        <a16:creationId xmlns:a16="http://schemas.microsoft.com/office/drawing/2014/main" id="{5DDD6E1C-3E75-F1FE-6A18-163277F598C3}"/>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071">
                <p14:nvContentPartPr>
                  <p14:cNvPr id="1160" name="Ink 1159">
                    <a:extLst>
                      <a:ext uri="{FF2B5EF4-FFF2-40B4-BE49-F238E27FC236}">
                        <a16:creationId xmlns:a16="http://schemas.microsoft.com/office/drawing/2014/main" id="{65644A11-607A-2D20-1873-D53E23C18283}"/>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1161" name="Group 1160">
                <a:extLst>
                  <a:ext uri="{FF2B5EF4-FFF2-40B4-BE49-F238E27FC236}">
                    <a16:creationId xmlns:a16="http://schemas.microsoft.com/office/drawing/2014/main" id="{FD18948E-70FE-36B5-DF37-6D2B81714CB3}"/>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1072">
                  <p14:nvContentPartPr>
                    <p14:cNvPr id="1165" name="Ink 1164">
                      <a:extLst>
                        <a:ext uri="{FF2B5EF4-FFF2-40B4-BE49-F238E27FC236}">
                          <a16:creationId xmlns:a16="http://schemas.microsoft.com/office/drawing/2014/main" id="{ADC2422D-CD5A-73B2-4D41-B2B4BE2C0795}"/>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1073">
                  <p14:nvContentPartPr>
                    <p14:cNvPr id="1166" name="Ink 1165">
                      <a:extLst>
                        <a:ext uri="{FF2B5EF4-FFF2-40B4-BE49-F238E27FC236}">
                          <a16:creationId xmlns:a16="http://schemas.microsoft.com/office/drawing/2014/main" id="{6B470E22-BD8D-8C3A-64D3-AF4960501CD0}"/>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1162" name="Group 1161">
                <a:extLst>
                  <a:ext uri="{FF2B5EF4-FFF2-40B4-BE49-F238E27FC236}">
                    <a16:creationId xmlns:a16="http://schemas.microsoft.com/office/drawing/2014/main" id="{A8C02512-E0A6-983F-F3AB-F0569BFF9493}"/>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1074">
                  <p14:nvContentPartPr>
                    <p14:cNvPr id="1163" name="Ink 1162">
                      <a:extLst>
                        <a:ext uri="{FF2B5EF4-FFF2-40B4-BE49-F238E27FC236}">
                          <a16:creationId xmlns:a16="http://schemas.microsoft.com/office/drawing/2014/main" id="{0915BF72-4FC0-8651-B5A9-551B5F415AB1}"/>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1075">
                  <p14:nvContentPartPr>
                    <p14:cNvPr id="1164" name="Ink 1163">
                      <a:extLst>
                        <a:ext uri="{FF2B5EF4-FFF2-40B4-BE49-F238E27FC236}">
                          <a16:creationId xmlns:a16="http://schemas.microsoft.com/office/drawing/2014/main" id="{228C5584-5167-C7BF-1220-333656B372D5}"/>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1076">
              <p14:nvContentPartPr>
                <p14:cNvPr id="1145" name="Ink 1144">
                  <a:extLst>
                    <a:ext uri="{FF2B5EF4-FFF2-40B4-BE49-F238E27FC236}">
                      <a16:creationId xmlns:a16="http://schemas.microsoft.com/office/drawing/2014/main" id="{13AE3F79-B61B-5E75-5676-6FBB0D0585B8}"/>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1077">
              <p14:nvContentPartPr>
                <p14:cNvPr id="1146" name="Ink 1145">
                  <a:extLst>
                    <a:ext uri="{FF2B5EF4-FFF2-40B4-BE49-F238E27FC236}">
                      <a16:creationId xmlns:a16="http://schemas.microsoft.com/office/drawing/2014/main" id="{27419729-056E-B3DF-0171-97AD3DD788A8}"/>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1078">
              <p14:nvContentPartPr>
                <p14:cNvPr id="1147" name="Ink 1146">
                  <a:extLst>
                    <a:ext uri="{FF2B5EF4-FFF2-40B4-BE49-F238E27FC236}">
                      <a16:creationId xmlns:a16="http://schemas.microsoft.com/office/drawing/2014/main" id="{A58F9FAA-338E-5125-DB8C-2128AE2F2B55}"/>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1079">
              <p14:nvContentPartPr>
                <p14:cNvPr id="1148" name="Ink 1147">
                  <a:extLst>
                    <a:ext uri="{FF2B5EF4-FFF2-40B4-BE49-F238E27FC236}">
                      <a16:creationId xmlns:a16="http://schemas.microsoft.com/office/drawing/2014/main" id="{A8AFE33C-A89F-C1CF-BA4E-F01747FCF66A}"/>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1080">
              <p14:nvContentPartPr>
                <p14:cNvPr id="1149" name="Ink 1148">
                  <a:extLst>
                    <a:ext uri="{FF2B5EF4-FFF2-40B4-BE49-F238E27FC236}">
                      <a16:creationId xmlns:a16="http://schemas.microsoft.com/office/drawing/2014/main" id="{5DBECE54-20A9-0C0C-FC84-4DE0D3247F6D}"/>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81">
              <p14:nvContentPartPr>
                <p14:cNvPr id="1150" name="Ink 1149">
                  <a:extLst>
                    <a:ext uri="{FF2B5EF4-FFF2-40B4-BE49-F238E27FC236}">
                      <a16:creationId xmlns:a16="http://schemas.microsoft.com/office/drawing/2014/main" id="{1F602E4E-41C5-A199-54D9-980E47C5AD9E}"/>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1227" name="Group 1226">
            <a:extLst>
              <a:ext uri="{FF2B5EF4-FFF2-40B4-BE49-F238E27FC236}">
                <a16:creationId xmlns:a16="http://schemas.microsoft.com/office/drawing/2014/main" id="{B6FA14ED-F356-13AE-B111-D53776466A86}"/>
              </a:ext>
            </a:extLst>
          </p:cNvPr>
          <p:cNvGrpSpPr/>
          <p:nvPr/>
        </p:nvGrpSpPr>
        <p:grpSpPr>
          <a:xfrm rot="2700000">
            <a:off x="4301952" y="3915527"/>
            <a:ext cx="3422914" cy="1566004"/>
            <a:chOff x="1892912" y="2843372"/>
            <a:chExt cx="5689928" cy="2959352"/>
          </a:xfrm>
        </p:grpSpPr>
        <p:grpSp>
          <p:nvGrpSpPr>
            <p:cNvPr id="1228" name="Group 1227">
              <a:extLst>
                <a:ext uri="{FF2B5EF4-FFF2-40B4-BE49-F238E27FC236}">
                  <a16:creationId xmlns:a16="http://schemas.microsoft.com/office/drawing/2014/main" id="{6A759BF7-F0E1-3039-11C4-D5F5EED87A33}"/>
                </a:ext>
              </a:extLst>
            </p:cNvPr>
            <p:cNvGrpSpPr/>
            <p:nvPr/>
          </p:nvGrpSpPr>
          <p:grpSpPr>
            <a:xfrm>
              <a:off x="1928268" y="2864429"/>
              <a:ext cx="737197" cy="1293120"/>
              <a:chOff x="3693387" y="2751280"/>
              <a:chExt cx="737197" cy="1293120"/>
            </a:xfrm>
          </p:grpSpPr>
          <p:grpSp>
            <p:nvGrpSpPr>
              <p:cNvPr id="1313" name="Group 1312">
                <a:extLst>
                  <a:ext uri="{FF2B5EF4-FFF2-40B4-BE49-F238E27FC236}">
                    <a16:creationId xmlns:a16="http://schemas.microsoft.com/office/drawing/2014/main" id="{3D63BC99-0AC5-7DEB-A03B-9FB319F5F947}"/>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1082">
                  <p14:nvContentPartPr>
                    <p14:cNvPr id="1316" name="Ink 1315">
                      <a:extLst>
                        <a:ext uri="{FF2B5EF4-FFF2-40B4-BE49-F238E27FC236}">
                          <a16:creationId xmlns:a16="http://schemas.microsoft.com/office/drawing/2014/main" id="{68FE9FBF-3FAA-E0F2-D3A4-40F0F1F8249D}"/>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1083">
                  <p14:nvContentPartPr>
                    <p14:cNvPr id="1317" name="Ink 1316">
                      <a:extLst>
                        <a:ext uri="{FF2B5EF4-FFF2-40B4-BE49-F238E27FC236}">
                          <a16:creationId xmlns:a16="http://schemas.microsoft.com/office/drawing/2014/main" id="{AD62656F-350C-6167-AE78-B7341D244DB6}"/>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1084">
                  <p14:nvContentPartPr>
                    <p14:cNvPr id="1318" name="Ink 1317">
                      <a:extLst>
                        <a:ext uri="{FF2B5EF4-FFF2-40B4-BE49-F238E27FC236}">
                          <a16:creationId xmlns:a16="http://schemas.microsoft.com/office/drawing/2014/main" id="{24AF4C5E-634F-B32F-1778-0755E31D9C74}"/>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85">
                  <p14:nvContentPartPr>
                    <p14:cNvPr id="1319" name="Ink 1318">
                      <a:extLst>
                        <a:ext uri="{FF2B5EF4-FFF2-40B4-BE49-F238E27FC236}">
                          <a16:creationId xmlns:a16="http://schemas.microsoft.com/office/drawing/2014/main" id="{E0FEABF5-5276-21F8-989B-8380DF69C654}"/>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1086">
                  <p14:nvContentPartPr>
                    <p14:cNvPr id="1320" name="Ink 1319">
                      <a:extLst>
                        <a:ext uri="{FF2B5EF4-FFF2-40B4-BE49-F238E27FC236}">
                          <a16:creationId xmlns:a16="http://schemas.microsoft.com/office/drawing/2014/main" id="{9B9A0835-1433-B01C-E8ED-F9A2D0F03148}"/>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87">
                <p14:nvContentPartPr>
                  <p14:cNvPr id="1314" name="Ink 1313">
                    <a:extLst>
                      <a:ext uri="{FF2B5EF4-FFF2-40B4-BE49-F238E27FC236}">
                        <a16:creationId xmlns:a16="http://schemas.microsoft.com/office/drawing/2014/main" id="{DD5D7462-06DF-ED62-4F4B-D36DBA8AB727}"/>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1088">
                <p14:nvContentPartPr>
                  <p14:cNvPr id="1315" name="Ink 1314">
                    <a:extLst>
                      <a:ext uri="{FF2B5EF4-FFF2-40B4-BE49-F238E27FC236}">
                        <a16:creationId xmlns:a16="http://schemas.microsoft.com/office/drawing/2014/main" id="{E37CE1A4-5334-691A-B7A8-46E563D6A486}"/>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1229" name="Group 1228">
              <a:extLst>
                <a:ext uri="{FF2B5EF4-FFF2-40B4-BE49-F238E27FC236}">
                  <a16:creationId xmlns:a16="http://schemas.microsoft.com/office/drawing/2014/main" id="{63177D10-42C5-D565-1BA2-060532A221F0}"/>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1089">
                <p14:nvContentPartPr>
                  <p14:cNvPr id="1307" name="Ink 1306">
                    <a:extLst>
                      <a:ext uri="{FF2B5EF4-FFF2-40B4-BE49-F238E27FC236}">
                        <a16:creationId xmlns:a16="http://schemas.microsoft.com/office/drawing/2014/main" id="{B7DE88D5-EE27-F0D0-4808-EEEF7CE3EF77}"/>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1308" name="Group 1307">
                <a:extLst>
                  <a:ext uri="{FF2B5EF4-FFF2-40B4-BE49-F238E27FC236}">
                    <a16:creationId xmlns:a16="http://schemas.microsoft.com/office/drawing/2014/main" id="{F9F943F8-C010-1D32-4769-ADE1A0A6800C}"/>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1090">
                  <p14:nvContentPartPr>
                    <p14:cNvPr id="1309" name="Ink 1308">
                      <a:extLst>
                        <a:ext uri="{FF2B5EF4-FFF2-40B4-BE49-F238E27FC236}">
                          <a16:creationId xmlns:a16="http://schemas.microsoft.com/office/drawing/2014/main" id="{DA99504B-9728-E208-3C40-67D0242A4961}"/>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91">
                  <p14:nvContentPartPr>
                    <p14:cNvPr id="1310" name="Ink 1309">
                      <a:extLst>
                        <a:ext uri="{FF2B5EF4-FFF2-40B4-BE49-F238E27FC236}">
                          <a16:creationId xmlns:a16="http://schemas.microsoft.com/office/drawing/2014/main" id="{EE7496B4-AB70-FB54-55D5-0952071C5DBE}"/>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92">
                  <p14:nvContentPartPr>
                    <p14:cNvPr id="1311" name="Ink 1310">
                      <a:extLst>
                        <a:ext uri="{FF2B5EF4-FFF2-40B4-BE49-F238E27FC236}">
                          <a16:creationId xmlns:a16="http://schemas.microsoft.com/office/drawing/2014/main" id="{BAF6288B-C156-3E1E-C0A4-0309FD77EC81}"/>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1093">
                  <p14:nvContentPartPr>
                    <p14:cNvPr id="1312" name="Ink 1311">
                      <a:extLst>
                        <a:ext uri="{FF2B5EF4-FFF2-40B4-BE49-F238E27FC236}">
                          <a16:creationId xmlns:a16="http://schemas.microsoft.com/office/drawing/2014/main" id="{1E3D1879-22EE-4220-4048-2D1D93D6ED7F}"/>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1230" name="Group 1229">
              <a:extLst>
                <a:ext uri="{FF2B5EF4-FFF2-40B4-BE49-F238E27FC236}">
                  <a16:creationId xmlns:a16="http://schemas.microsoft.com/office/drawing/2014/main" id="{1B393579-199E-C9A4-DFAC-0A036956A71C}"/>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1094">
                <p14:nvContentPartPr>
                  <p14:cNvPr id="1301" name="Ink 1300">
                    <a:extLst>
                      <a:ext uri="{FF2B5EF4-FFF2-40B4-BE49-F238E27FC236}">
                        <a16:creationId xmlns:a16="http://schemas.microsoft.com/office/drawing/2014/main" id="{565DFE47-B342-B1A1-255A-7BABC17F701F}"/>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1302" name="Group 1301">
                <a:extLst>
                  <a:ext uri="{FF2B5EF4-FFF2-40B4-BE49-F238E27FC236}">
                    <a16:creationId xmlns:a16="http://schemas.microsoft.com/office/drawing/2014/main" id="{5094C2ED-43B2-1422-6398-BBDC2144E557}"/>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1095">
                  <p14:nvContentPartPr>
                    <p14:cNvPr id="1303" name="Ink 1302">
                      <a:extLst>
                        <a:ext uri="{FF2B5EF4-FFF2-40B4-BE49-F238E27FC236}">
                          <a16:creationId xmlns:a16="http://schemas.microsoft.com/office/drawing/2014/main" id="{09D2F650-68F6-CA09-53C1-96C7A8103D21}"/>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96">
                  <p14:nvContentPartPr>
                    <p14:cNvPr id="1304" name="Ink 1303">
                      <a:extLst>
                        <a:ext uri="{FF2B5EF4-FFF2-40B4-BE49-F238E27FC236}">
                          <a16:creationId xmlns:a16="http://schemas.microsoft.com/office/drawing/2014/main" id="{F5408BDF-11C7-2A76-6E3D-7D76FF791F75}"/>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1097">
                  <p14:nvContentPartPr>
                    <p14:cNvPr id="1305" name="Ink 1304">
                      <a:extLst>
                        <a:ext uri="{FF2B5EF4-FFF2-40B4-BE49-F238E27FC236}">
                          <a16:creationId xmlns:a16="http://schemas.microsoft.com/office/drawing/2014/main" id="{F31D2D72-F0A9-9F69-992D-87BA43EF9FCC}"/>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98">
                  <p14:nvContentPartPr>
                    <p14:cNvPr id="1306" name="Ink 1305">
                      <a:extLst>
                        <a:ext uri="{FF2B5EF4-FFF2-40B4-BE49-F238E27FC236}">
                          <a16:creationId xmlns:a16="http://schemas.microsoft.com/office/drawing/2014/main" id="{CA77B992-240A-C513-AB9D-1332C81CAC24}"/>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1231" name="Group 1230">
              <a:extLst>
                <a:ext uri="{FF2B5EF4-FFF2-40B4-BE49-F238E27FC236}">
                  <a16:creationId xmlns:a16="http://schemas.microsoft.com/office/drawing/2014/main" id="{6245A2A6-47E3-551F-3A82-A6BFCDEC6F61}"/>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1099">
                <p14:nvContentPartPr>
                  <p14:cNvPr id="1290" name="Ink 1289">
                    <a:extLst>
                      <a:ext uri="{FF2B5EF4-FFF2-40B4-BE49-F238E27FC236}">
                        <a16:creationId xmlns:a16="http://schemas.microsoft.com/office/drawing/2014/main" id="{A7C324B7-7972-9DA9-D6F6-0FC9BA9F8C08}"/>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1291" name="Group 1290">
                <a:extLst>
                  <a:ext uri="{FF2B5EF4-FFF2-40B4-BE49-F238E27FC236}">
                    <a16:creationId xmlns:a16="http://schemas.microsoft.com/office/drawing/2014/main" id="{5E4DC3E9-A795-CACD-5823-B831B763B21F}"/>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1100">
                  <p14:nvContentPartPr>
                    <p14:cNvPr id="1292" name="Ink 1291">
                      <a:extLst>
                        <a:ext uri="{FF2B5EF4-FFF2-40B4-BE49-F238E27FC236}">
                          <a16:creationId xmlns:a16="http://schemas.microsoft.com/office/drawing/2014/main" id="{104E69F1-D942-5298-3E2D-C35C75A12644}"/>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01">
                  <p14:nvContentPartPr>
                    <p14:cNvPr id="1293" name="Ink 1292">
                      <a:extLst>
                        <a:ext uri="{FF2B5EF4-FFF2-40B4-BE49-F238E27FC236}">
                          <a16:creationId xmlns:a16="http://schemas.microsoft.com/office/drawing/2014/main" id="{7F93ED35-6BD2-2472-C6DE-7C3085498E3A}"/>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02">
                  <p14:nvContentPartPr>
                    <p14:cNvPr id="1294" name="Ink 1293">
                      <a:extLst>
                        <a:ext uri="{FF2B5EF4-FFF2-40B4-BE49-F238E27FC236}">
                          <a16:creationId xmlns:a16="http://schemas.microsoft.com/office/drawing/2014/main" id="{FA54F17C-AD82-7E13-4A5B-DBE916142198}"/>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03">
                  <p14:nvContentPartPr>
                    <p14:cNvPr id="1295" name="Ink 1294">
                      <a:extLst>
                        <a:ext uri="{FF2B5EF4-FFF2-40B4-BE49-F238E27FC236}">
                          <a16:creationId xmlns:a16="http://schemas.microsoft.com/office/drawing/2014/main" id="{7A3377B2-D8F6-794E-705D-CC9F64C7F032}"/>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04">
                  <p14:nvContentPartPr>
                    <p14:cNvPr id="1296" name="Ink 1295">
                      <a:extLst>
                        <a:ext uri="{FF2B5EF4-FFF2-40B4-BE49-F238E27FC236}">
                          <a16:creationId xmlns:a16="http://schemas.microsoft.com/office/drawing/2014/main" id="{36CD9415-8C7D-95E9-8F89-4D319B0A1BC3}"/>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1105">
                  <p14:nvContentPartPr>
                    <p14:cNvPr id="1297" name="Ink 1296">
                      <a:extLst>
                        <a:ext uri="{FF2B5EF4-FFF2-40B4-BE49-F238E27FC236}">
                          <a16:creationId xmlns:a16="http://schemas.microsoft.com/office/drawing/2014/main" id="{682AB05A-E572-A68C-42D2-29E8AC192763}"/>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1106">
                  <p14:nvContentPartPr>
                    <p14:cNvPr id="1298" name="Ink 1297">
                      <a:extLst>
                        <a:ext uri="{FF2B5EF4-FFF2-40B4-BE49-F238E27FC236}">
                          <a16:creationId xmlns:a16="http://schemas.microsoft.com/office/drawing/2014/main" id="{D4CA1678-D9E3-49D6-FB52-F3BC46DC2E3F}"/>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1107">
                  <p14:nvContentPartPr>
                    <p14:cNvPr id="1299" name="Ink 1298">
                      <a:extLst>
                        <a:ext uri="{FF2B5EF4-FFF2-40B4-BE49-F238E27FC236}">
                          <a16:creationId xmlns:a16="http://schemas.microsoft.com/office/drawing/2014/main" id="{E67217CD-0CAC-689D-D5CC-96B0821F3009}"/>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1108">
                  <p14:nvContentPartPr>
                    <p14:cNvPr id="1300" name="Ink 1299">
                      <a:extLst>
                        <a:ext uri="{FF2B5EF4-FFF2-40B4-BE49-F238E27FC236}">
                          <a16:creationId xmlns:a16="http://schemas.microsoft.com/office/drawing/2014/main" id="{0F55BDB7-6C1A-D5F8-EF2D-5EC30936970F}"/>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1232" name="Group 1231">
              <a:extLst>
                <a:ext uri="{FF2B5EF4-FFF2-40B4-BE49-F238E27FC236}">
                  <a16:creationId xmlns:a16="http://schemas.microsoft.com/office/drawing/2014/main" id="{126A3767-D6A0-73BF-3DA1-D1885B1289AE}"/>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109">
                <p14:nvContentPartPr>
                  <p14:cNvPr id="1282" name="Ink 1281">
                    <a:extLst>
                      <a:ext uri="{FF2B5EF4-FFF2-40B4-BE49-F238E27FC236}">
                        <a16:creationId xmlns:a16="http://schemas.microsoft.com/office/drawing/2014/main" id="{BD68FF22-20FD-E34D-F6A5-3C366927D982}"/>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1283" name="Group 1282">
                <a:extLst>
                  <a:ext uri="{FF2B5EF4-FFF2-40B4-BE49-F238E27FC236}">
                    <a16:creationId xmlns:a16="http://schemas.microsoft.com/office/drawing/2014/main" id="{16C8905C-08AA-1F27-D307-D036C815CE6E}"/>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110">
                  <p14:nvContentPartPr>
                    <p14:cNvPr id="1284" name="Ink 1283">
                      <a:extLst>
                        <a:ext uri="{FF2B5EF4-FFF2-40B4-BE49-F238E27FC236}">
                          <a16:creationId xmlns:a16="http://schemas.microsoft.com/office/drawing/2014/main" id="{6AD88338-F2F4-F4BB-DE42-CF6817520C3B}"/>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1285" name="Group 1284">
                  <a:extLst>
                    <a:ext uri="{FF2B5EF4-FFF2-40B4-BE49-F238E27FC236}">
                      <a16:creationId xmlns:a16="http://schemas.microsoft.com/office/drawing/2014/main" id="{AAFEB3FA-D4C9-5F8C-79C3-51DABEF9955D}"/>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1111">
                    <p14:nvContentPartPr>
                      <p14:cNvPr id="1286" name="Ink 1285">
                        <a:extLst>
                          <a:ext uri="{FF2B5EF4-FFF2-40B4-BE49-F238E27FC236}">
                            <a16:creationId xmlns:a16="http://schemas.microsoft.com/office/drawing/2014/main" id="{080AABC7-B3F2-9CE0-7EC9-8BF837832E58}"/>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12">
                    <p14:nvContentPartPr>
                      <p14:cNvPr id="1287" name="Ink 1286">
                        <a:extLst>
                          <a:ext uri="{FF2B5EF4-FFF2-40B4-BE49-F238E27FC236}">
                            <a16:creationId xmlns:a16="http://schemas.microsoft.com/office/drawing/2014/main" id="{058DEFC7-9149-93A7-A4B5-7A5411659DA6}"/>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13">
                    <p14:nvContentPartPr>
                      <p14:cNvPr id="1288" name="Ink 1287">
                        <a:extLst>
                          <a:ext uri="{FF2B5EF4-FFF2-40B4-BE49-F238E27FC236}">
                            <a16:creationId xmlns:a16="http://schemas.microsoft.com/office/drawing/2014/main" id="{F19E39B9-75BE-78CA-7504-3C63F73177C9}"/>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1114">
                    <p14:nvContentPartPr>
                      <p14:cNvPr id="1289" name="Ink 1288">
                        <a:extLst>
                          <a:ext uri="{FF2B5EF4-FFF2-40B4-BE49-F238E27FC236}">
                            <a16:creationId xmlns:a16="http://schemas.microsoft.com/office/drawing/2014/main" id="{3C6D3DF6-D9A7-BC46-9CDC-BD774AC37E39}"/>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1233" name="Group 1232">
              <a:extLst>
                <a:ext uri="{FF2B5EF4-FFF2-40B4-BE49-F238E27FC236}">
                  <a16:creationId xmlns:a16="http://schemas.microsoft.com/office/drawing/2014/main" id="{15E47147-FA02-996B-6895-77960447AC2A}"/>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1115">
                <p14:nvContentPartPr>
                  <p14:cNvPr id="1278" name="Ink 1277">
                    <a:extLst>
                      <a:ext uri="{FF2B5EF4-FFF2-40B4-BE49-F238E27FC236}">
                        <a16:creationId xmlns:a16="http://schemas.microsoft.com/office/drawing/2014/main" id="{6EF87090-2316-09C1-66D4-DCDFA08AB34F}"/>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16">
                <p14:nvContentPartPr>
                  <p14:cNvPr id="1279" name="Ink 1278">
                    <a:extLst>
                      <a:ext uri="{FF2B5EF4-FFF2-40B4-BE49-F238E27FC236}">
                        <a16:creationId xmlns:a16="http://schemas.microsoft.com/office/drawing/2014/main" id="{1BA61C59-C4F6-25DE-1430-F66C911078DE}"/>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17">
                <p14:nvContentPartPr>
                  <p14:cNvPr id="1280" name="Ink 1279">
                    <a:extLst>
                      <a:ext uri="{FF2B5EF4-FFF2-40B4-BE49-F238E27FC236}">
                        <a16:creationId xmlns:a16="http://schemas.microsoft.com/office/drawing/2014/main" id="{F13873CE-BC1C-E487-A368-19A29830D570}"/>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1118">
                <p14:nvContentPartPr>
                  <p14:cNvPr id="1281" name="Ink 1280">
                    <a:extLst>
                      <a:ext uri="{FF2B5EF4-FFF2-40B4-BE49-F238E27FC236}">
                        <a16:creationId xmlns:a16="http://schemas.microsoft.com/office/drawing/2014/main" id="{4FD00F55-9AFB-C999-4C1B-7F4F5B840BBA}"/>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19">
              <p14:nvContentPartPr>
                <p14:cNvPr id="1234" name="Ink 1233">
                  <a:extLst>
                    <a:ext uri="{FF2B5EF4-FFF2-40B4-BE49-F238E27FC236}">
                      <a16:creationId xmlns:a16="http://schemas.microsoft.com/office/drawing/2014/main" id="{F3E9E5F8-DAC3-A1E6-3A09-69CA896C1DAE}"/>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1235" name="Group 1234">
              <a:extLst>
                <a:ext uri="{FF2B5EF4-FFF2-40B4-BE49-F238E27FC236}">
                  <a16:creationId xmlns:a16="http://schemas.microsoft.com/office/drawing/2014/main" id="{DED66FEA-7BC2-4CFA-ED70-53442EEAF26B}"/>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1120">
                <p14:nvContentPartPr>
                  <p14:cNvPr id="1272" name="Ink 1271">
                    <a:extLst>
                      <a:ext uri="{FF2B5EF4-FFF2-40B4-BE49-F238E27FC236}">
                        <a16:creationId xmlns:a16="http://schemas.microsoft.com/office/drawing/2014/main" id="{F5B87579-B07C-071C-1B17-EF258F71D63A}"/>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1273" name="Group 1272">
                <a:extLst>
                  <a:ext uri="{FF2B5EF4-FFF2-40B4-BE49-F238E27FC236}">
                    <a16:creationId xmlns:a16="http://schemas.microsoft.com/office/drawing/2014/main" id="{4671C933-AEDD-36C4-1C6A-4EFBDC53FA75}"/>
                  </a:ext>
                </a:extLst>
              </p:cNvPr>
              <p:cNvGrpSpPr/>
              <p:nvPr/>
            </p:nvGrpSpPr>
            <p:grpSpPr>
              <a:xfrm>
                <a:off x="6924615" y="4661562"/>
                <a:ext cx="291960" cy="46598"/>
                <a:chOff x="6935871" y="4732455"/>
                <a:chExt cx="291960" cy="46598"/>
              </a:xfrm>
            </p:grpSpPr>
            <p:grpSp>
              <p:nvGrpSpPr>
                <p:cNvPr id="1274" name="Group 1273">
                  <a:extLst>
                    <a:ext uri="{FF2B5EF4-FFF2-40B4-BE49-F238E27FC236}">
                      <a16:creationId xmlns:a16="http://schemas.microsoft.com/office/drawing/2014/main" id="{7D138AF3-B75E-9A92-A537-CA6AC1C203F6}"/>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1121">
                    <p14:nvContentPartPr>
                      <p14:cNvPr id="1276" name="Ink 1275">
                        <a:extLst>
                          <a:ext uri="{FF2B5EF4-FFF2-40B4-BE49-F238E27FC236}">
                            <a16:creationId xmlns:a16="http://schemas.microsoft.com/office/drawing/2014/main" id="{B184E8BD-C619-F5D7-908D-4ED5A5C0725B}"/>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1122">
                    <p14:nvContentPartPr>
                      <p14:cNvPr id="1277" name="Ink 1276">
                        <a:extLst>
                          <a:ext uri="{FF2B5EF4-FFF2-40B4-BE49-F238E27FC236}">
                            <a16:creationId xmlns:a16="http://schemas.microsoft.com/office/drawing/2014/main" id="{F2EAF711-5AB2-6FAD-AF6D-E68A0C4CD57C}"/>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23">
                  <p14:nvContentPartPr>
                    <p14:cNvPr id="1275" name="Ink 1274">
                      <a:extLst>
                        <a:ext uri="{FF2B5EF4-FFF2-40B4-BE49-F238E27FC236}">
                          <a16:creationId xmlns:a16="http://schemas.microsoft.com/office/drawing/2014/main" id="{B6AC63D3-0201-9BF4-B3AA-8D54A241E5CE}"/>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1236" name="Group 1235">
              <a:extLst>
                <a:ext uri="{FF2B5EF4-FFF2-40B4-BE49-F238E27FC236}">
                  <a16:creationId xmlns:a16="http://schemas.microsoft.com/office/drawing/2014/main" id="{508175A9-5374-27E0-401A-E7319F168E4C}"/>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1124">
                <p14:nvContentPartPr>
                  <p14:cNvPr id="1267" name="Ink 1266">
                    <a:extLst>
                      <a:ext uri="{FF2B5EF4-FFF2-40B4-BE49-F238E27FC236}">
                        <a16:creationId xmlns:a16="http://schemas.microsoft.com/office/drawing/2014/main" id="{772FCC6E-22A0-F77D-AB65-79DB8A6F7715}"/>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25">
                <p14:nvContentPartPr>
                  <p14:cNvPr id="1268" name="Ink 1267">
                    <a:extLst>
                      <a:ext uri="{FF2B5EF4-FFF2-40B4-BE49-F238E27FC236}">
                        <a16:creationId xmlns:a16="http://schemas.microsoft.com/office/drawing/2014/main" id="{699118E4-6FAD-02EA-68B1-A9AF5460C9BB}"/>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26">
                <p14:nvContentPartPr>
                  <p14:cNvPr id="1269" name="Ink 1268">
                    <a:extLst>
                      <a:ext uri="{FF2B5EF4-FFF2-40B4-BE49-F238E27FC236}">
                        <a16:creationId xmlns:a16="http://schemas.microsoft.com/office/drawing/2014/main" id="{ECE30046-B8B3-1908-EF7F-75D2129B6378}"/>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1127">
                <p14:nvContentPartPr>
                  <p14:cNvPr id="1270" name="Ink 1269">
                    <a:extLst>
                      <a:ext uri="{FF2B5EF4-FFF2-40B4-BE49-F238E27FC236}">
                        <a16:creationId xmlns:a16="http://schemas.microsoft.com/office/drawing/2014/main" id="{06FD4956-E456-4A5F-6D9D-E7FD7895892A}"/>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1128">
                <p14:nvContentPartPr>
                  <p14:cNvPr id="1271" name="Ink 1270">
                    <a:extLst>
                      <a:ext uri="{FF2B5EF4-FFF2-40B4-BE49-F238E27FC236}">
                        <a16:creationId xmlns:a16="http://schemas.microsoft.com/office/drawing/2014/main" id="{9568A685-0988-4694-6CBB-AE6227E241B4}"/>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1237" name="Group 1236">
              <a:extLst>
                <a:ext uri="{FF2B5EF4-FFF2-40B4-BE49-F238E27FC236}">
                  <a16:creationId xmlns:a16="http://schemas.microsoft.com/office/drawing/2014/main" id="{3D595099-5FAE-9BCF-D159-14679C90CD25}"/>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1129">
                <p14:nvContentPartPr>
                  <p14:cNvPr id="1264" name="Ink 1263">
                    <a:extLst>
                      <a:ext uri="{FF2B5EF4-FFF2-40B4-BE49-F238E27FC236}">
                        <a16:creationId xmlns:a16="http://schemas.microsoft.com/office/drawing/2014/main" id="{C6D66BA1-D2CC-FF32-433E-F7AC307EFA50}"/>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30">
                <p14:nvContentPartPr>
                  <p14:cNvPr id="1265" name="Ink 1264">
                    <a:extLst>
                      <a:ext uri="{FF2B5EF4-FFF2-40B4-BE49-F238E27FC236}">
                        <a16:creationId xmlns:a16="http://schemas.microsoft.com/office/drawing/2014/main" id="{2294FB9F-57BD-FACF-6360-A9625F1AEB5C}"/>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1131">
                <p14:nvContentPartPr>
                  <p14:cNvPr id="1266" name="Ink 1265">
                    <a:extLst>
                      <a:ext uri="{FF2B5EF4-FFF2-40B4-BE49-F238E27FC236}">
                        <a16:creationId xmlns:a16="http://schemas.microsoft.com/office/drawing/2014/main" id="{00472EB9-DB1C-F467-23C7-E8CCC0427BB2}"/>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1238" name="Group 1237">
              <a:extLst>
                <a:ext uri="{FF2B5EF4-FFF2-40B4-BE49-F238E27FC236}">
                  <a16:creationId xmlns:a16="http://schemas.microsoft.com/office/drawing/2014/main" id="{035BE74F-653E-8771-A93D-557490E3E201}"/>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1132">
                <p14:nvContentPartPr>
                  <p14:cNvPr id="1245" name="Ink 1244">
                    <a:extLst>
                      <a:ext uri="{FF2B5EF4-FFF2-40B4-BE49-F238E27FC236}">
                        <a16:creationId xmlns:a16="http://schemas.microsoft.com/office/drawing/2014/main" id="{A1A05AFE-25EA-1561-DA5C-3AB9D4C04446}"/>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33">
                <p14:nvContentPartPr>
                  <p14:cNvPr id="1246" name="Ink 1245">
                    <a:extLst>
                      <a:ext uri="{FF2B5EF4-FFF2-40B4-BE49-F238E27FC236}">
                        <a16:creationId xmlns:a16="http://schemas.microsoft.com/office/drawing/2014/main" id="{781D5A37-555F-2F81-CBB1-13F70D054FC1}"/>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34">
                <p14:nvContentPartPr>
                  <p14:cNvPr id="1247" name="Ink 1246">
                    <a:extLst>
                      <a:ext uri="{FF2B5EF4-FFF2-40B4-BE49-F238E27FC236}">
                        <a16:creationId xmlns:a16="http://schemas.microsoft.com/office/drawing/2014/main" id="{AC387820-8DD9-1964-83F6-87DDD801FE8F}"/>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1135">
                <p14:nvContentPartPr>
                  <p14:cNvPr id="1248" name="Ink 1247">
                    <a:extLst>
                      <a:ext uri="{FF2B5EF4-FFF2-40B4-BE49-F238E27FC236}">
                        <a16:creationId xmlns:a16="http://schemas.microsoft.com/office/drawing/2014/main" id="{2EB85220-CC8F-6734-BAF8-E566908E9CF4}"/>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1249" name="Group 1248">
                <a:extLst>
                  <a:ext uri="{FF2B5EF4-FFF2-40B4-BE49-F238E27FC236}">
                    <a16:creationId xmlns:a16="http://schemas.microsoft.com/office/drawing/2014/main" id="{C68BAE7B-8DC1-F432-12F9-DA6E475B4D0D}"/>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1136">
                  <p14:nvContentPartPr>
                    <p14:cNvPr id="1261" name="Ink 1260">
                      <a:extLst>
                        <a:ext uri="{FF2B5EF4-FFF2-40B4-BE49-F238E27FC236}">
                          <a16:creationId xmlns:a16="http://schemas.microsoft.com/office/drawing/2014/main" id="{538D182B-72AE-A3E1-8911-05842110A890}"/>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1137">
                  <p14:nvContentPartPr>
                    <p14:cNvPr id="1262" name="Ink 1261">
                      <a:extLst>
                        <a:ext uri="{FF2B5EF4-FFF2-40B4-BE49-F238E27FC236}">
                          <a16:creationId xmlns:a16="http://schemas.microsoft.com/office/drawing/2014/main" id="{A47EE226-71C8-8494-3877-B7BD34E8D2B4}"/>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38">
                  <p14:nvContentPartPr>
                    <p14:cNvPr id="1263" name="Ink 1262">
                      <a:extLst>
                        <a:ext uri="{FF2B5EF4-FFF2-40B4-BE49-F238E27FC236}">
                          <a16:creationId xmlns:a16="http://schemas.microsoft.com/office/drawing/2014/main" id="{30A375A0-12C9-3907-C5A6-DE61117A83BE}"/>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39">
                <p14:nvContentPartPr>
                  <p14:cNvPr id="1250" name="Ink 1249">
                    <a:extLst>
                      <a:ext uri="{FF2B5EF4-FFF2-40B4-BE49-F238E27FC236}">
                        <a16:creationId xmlns:a16="http://schemas.microsoft.com/office/drawing/2014/main" id="{3A6C4EED-F7E5-F883-AFBB-10006C0D7925}"/>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1140">
                <p14:nvContentPartPr>
                  <p14:cNvPr id="1251" name="Ink 1250">
                    <a:extLst>
                      <a:ext uri="{FF2B5EF4-FFF2-40B4-BE49-F238E27FC236}">
                        <a16:creationId xmlns:a16="http://schemas.microsoft.com/office/drawing/2014/main" id="{E35D13D2-4DA3-5AA2-068C-056D8A539802}"/>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1141">
                <p14:nvContentPartPr>
                  <p14:cNvPr id="1252" name="Ink 1251">
                    <a:extLst>
                      <a:ext uri="{FF2B5EF4-FFF2-40B4-BE49-F238E27FC236}">
                        <a16:creationId xmlns:a16="http://schemas.microsoft.com/office/drawing/2014/main" id="{80B25F01-79FC-4D38-0133-920E33012A48}"/>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1142">
                <p14:nvContentPartPr>
                  <p14:cNvPr id="1253" name="Ink 1252">
                    <a:extLst>
                      <a:ext uri="{FF2B5EF4-FFF2-40B4-BE49-F238E27FC236}">
                        <a16:creationId xmlns:a16="http://schemas.microsoft.com/office/drawing/2014/main" id="{360E43DB-7DA3-E587-1ECE-6C369ECFDC23}"/>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143">
                <p14:nvContentPartPr>
                  <p14:cNvPr id="1254" name="Ink 1253">
                    <a:extLst>
                      <a:ext uri="{FF2B5EF4-FFF2-40B4-BE49-F238E27FC236}">
                        <a16:creationId xmlns:a16="http://schemas.microsoft.com/office/drawing/2014/main" id="{3EFFE9AD-A35B-D0E9-7A25-DE8BA92215B4}"/>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1255" name="Group 1254">
                <a:extLst>
                  <a:ext uri="{FF2B5EF4-FFF2-40B4-BE49-F238E27FC236}">
                    <a16:creationId xmlns:a16="http://schemas.microsoft.com/office/drawing/2014/main" id="{23AB4604-9763-0CF7-21E1-FEA762F40145}"/>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1144">
                  <p14:nvContentPartPr>
                    <p14:cNvPr id="1259" name="Ink 1258">
                      <a:extLst>
                        <a:ext uri="{FF2B5EF4-FFF2-40B4-BE49-F238E27FC236}">
                          <a16:creationId xmlns:a16="http://schemas.microsoft.com/office/drawing/2014/main" id="{2C034294-C8E1-1E43-7C9F-C40D98802544}"/>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1145">
                  <p14:nvContentPartPr>
                    <p14:cNvPr id="1260" name="Ink 1259">
                      <a:extLst>
                        <a:ext uri="{FF2B5EF4-FFF2-40B4-BE49-F238E27FC236}">
                          <a16:creationId xmlns:a16="http://schemas.microsoft.com/office/drawing/2014/main" id="{E07C7F0C-8132-01C1-3259-6B0712FE8776}"/>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1256" name="Group 1255">
                <a:extLst>
                  <a:ext uri="{FF2B5EF4-FFF2-40B4-BE49-F238E27FC236}">
                    <a16:creationId xmlns:a16="http://schemas.microsoft.com/office/drawing/2014/main" id="{0B7F906C-2383-C87D-5A13-96DD1EC36DFD}"/>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1146">
                  <p14:nvContentPartPr>
                    <p14:cNvPr id="1257" name="Ink 1256">
                      <a:extLst>
                        <a:ext uri="{FF2B5EF4-FFF2-40B4-BE49-F238E27FC236}">
                          <a16:creationId xmlns:a16="http://schemas.microsoft.com/office/drawing/2014/main" id="{EF896C42-751C-DC84-BFF5-64607811F7AA}"/>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1147">
                  <p14:nvContentPartPr>
                    <p14:cNvPr id="1258" name="Ink 1257">
                      <a:extLst>
                        <a:ext uri="{FF2B5EF4-FFF2-40B4-BE49-F238E27FC236}">
                          <a16:creationId xmlns:a16="http://schemas.microsoft.com/office/drawing/2014/main" id="{17762CEC-230A-BD1F-E26C-D29DC746B981}"/>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1148">
              <p14:nvContentPartPr>
                <p14:cNvPr id="1239" name="Ink 1238">
                  <a:extLst>
                    <a:ext uri="{FF2B5EF4-FFF2-40B4-BE49-F238E27FC236}">
                      <a16:creationId xmlns:a16="http://schemas.microsoft.com/office/drawing/2014/main" id="{32050D08-59EF-232B-A98F-2D333EF1177B}"/>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1149">
              <p14:nvContentPartPr>
                <p14:cNvPr id="1240" name="Ink 1239">
                  <a:extLst>
                    <a:ext uri="{FF2B5EF4-FFF2-40B4-BE49-F238E27FC236}">
                      <a16:creationId xmlns:a16="http://schemas.microsoft.com/office/drawing/2014/main" id="{8DB44B76-B270-D4C4-99C9-6249F2BB053E}"/>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1150">
              <p14:nvContentPartPr>
                <p14:cNvPr id="1241" name="Ink 1240">
                  <a:extLst>
                    <a:ext uri="{FF2B5EF4-FFF2-40B4-BE49-F238E27FC236}">
                      <a16:creationId xmlns:a16="http://schemas.microsoft.com/office/drawing/2014/main" id="{9B501913-D509-871D-24B7-734CFDDF5C7E}"/>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1151">
              <p14:nvContentPartPr>
                <p14:cNvPr id="1242" name="Ink 1241">
                  <a:extLst>
                    <a:ext uri="{FF2B5EF4-FFF2-40B4-BE49-F238E27FC236}">
                      <a16:creationId xmlns:a16="http://schemas.microsoft.com/office/drawing/2014/main" id="{2AF05CBB-13C4-FF3D-370D-969E26F6DC2B}"/>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1152">
              <p14:nvContentPartPr>
                <p14:cNvPr id="1243" name="Ink 1242">
                  <a:extLst>
                    <a:ext uri="{FF2B5EF4-FFF2-40B4-BE49-F238E27FC236}">
                      <a16:creationId xmlns:a16="http://schemas.microsoft.com/office/drawing/2014/main" id="{2427ABE3-4BCC-DA61-D016-346DB02B26DE}"/>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53">
              <p14:nvContentPartPr>
                <p14:cNvPr id="1244" name="Ink 1243">
                  <a:extLst>
                    <a:ext uri="{FF2B5EF4-FFF2-40B4-BE49-F238E27FC236}">
                      <a16:creationId xmlns:a16="http://schemas.microsoft.com/office/drawing/2014/main" id="{735B98C0-8407-4387-1861-32EE095B0783}"/>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1321" name="Group 1320">
            <a:extLst>
              <a:ext uri="{FF2B5EF4-FFF2-40B4-BE49-F238E27FC236}">
                <a16:creationId xmlns:a16="http://schemas.microsoft.com/office/drawing/2014/main" id="{4D612660-D3E8-B27E-3554-C579C33C7878}"/>
              </a:ext>
            </a:extLst>
          </p:cNvPr>
          <p:cNvGrpSpPr/>
          <p:nvPr/>
        </p:nvGrpSpPr>
        <p:grpSpPr>
          <a:xfrm rot="2700000">
            <a:off x="4055419" y="3915527"/>
            <a:ext cx="3422914" cy="1566004"/>
            <a:chOff x="1892912" y="2843372"/>
            <a:chExt cx="5689928" cy="2959352"/>
          </a:xfrm>
        </p:grpSpPr>
        <p:grpSp>
          <p:nvGrpSpPr>
            <p:cNvPr id="1322" name="Group 1321">
              <a:extLst>
                <a:ext uri="{FF2B5EF4-FFF2-40B4-BE49-F238E27FC236}">
                  <a16:creationId xmlns:a16="http://schemas.microsoft.com/office/drawing/2014/main" id="{7BC77018-7339-05EE-D7C3-00FCDCD57FCD}"/>
                </a:ext>
              </a:extLst>
            </p:cNvPr>
            <p:cNvGrpSpPr/>
            <p:nvPr/>
          </p:nvGrpSpPr>
          <p:grpSpPr>
            <a:xfrm>
              <a:off x="1928268" y="2864429"/>
              <a:ext cx="737197" cy="1293120"/>
              <a:chOff x="3693387" y="2751280"/>
              <a:chExt cx="737197" cy="1293120"/>
            </a:xfrm>
          </p:grpSpPr>
          <p:grpSp>
            <p:nvGrpSpPr>
              <p:cNvPr id="1407" name="Group 1406">
                <a:extLst>
                  <a:ext uri="{FF2B5EF4-FFF2-40B4-BE49-F238E27FC236}">
                    <a16:creationId xmlns:a16="http://schemas.microsoft.com/office/drawing/2014/main" id="{9452E88D-5AB3-6F01-0C6D-1B8EC3953FCE}"/>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1154">
                  <p14:nvContentPartPr>
                    <p14:cNvPr id="1410" name="Ink 1409">
                      <a:extLst>
                        <a:ext uri="{FF2B5EF4-FFF2-40B4-BE49-F238E27FC236}">
                          <a16:creationId xmlns:a16="http://schemas.microsoft.com/office/drawing/2014/main" id="{8AE366C8-A02C-5D6A-9D7A-B0F0943D9FD9}"/>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1155">
                  <p14:nvContentPartPr>
                    <p14:cNvPr id="1411" name="Ink 1410">
                      <a:extLst>
                        <a:ext uri="{FF2B5EF4-FFF2-40B4-BE49-F238E27FC236}">
                          <a16:creationId xmlns:a16="http://schemas.microsoft.com/office/drawing/2014/main" id="{A21AB301-E485-A6C2-2B3B-7B290CC0BA6B}"/>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1156">
                  <p14:nvContentPartPr>
                    <p14:cNvPr id="1412" name="Ink 1411">
                      <a:extLst>
                        <a:ext uri="{FF2B5EF4-FFF2-40B4-BE49-F238E27FC236}">
                          <a16:creationId xmlns:a16="http://schemas.microsoft.com/office/drawing/2014/main" id="{BCDD4B3D-854F-2AC7-4D45-F3537B64AD8E}"/>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57">
                  <p14:nvContentPartPr>
                    <p14:cNvPr id="1413" name="Ink 1412">
                      <a:extLst>
                        <a:ext uri="{FF2B5EF4-FFF2-40B4-BE49-F238E27FC236}">
                          <a16:creationId xmlns:a16="http://schemas.microsoft.com/office/drawing/2014/main" id="{980353FF-A953-6FBF-3E15-30B2483D05FA}"/>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1158">
                  <p14:nvContentPartPr>
                    <p14:cNvPr id="1414" name="Ink 1413">
                      <a:extLst>
                        <a:ext uri="{FF2B5EF4-FFF2-40B4-BE49-F238E27FC236}">
                          <a16:creationId xmlns:a16="http://schemas.microsoft.com/office/drawing/2014/main" id="{F83AEB9B-A6F4-BA60-3F09-EA86AD516B03}"/>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59">
                <p14:nvContentPartPr>
                  <p14:cNvPr id="1408" name="Ink 1407">
                    <a:extLst>
                      <a:ext uri="{FF2B5EF4-FFF2-40B4-BE49-F238E27FC236}">
                        <a16:creationId xmlns:a16="http://schemas.microsoft.com/office/drawing/2014/main" id="{D5342EA4-7664-218E-4C6A-07E9901593AF}"/>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1160">
                <p14:nvContentPartPr>
                  <p14:cNvPr id="1409" name="Ink 1408">
                    <a:extLst>
                      <a:ext uri="{FF2B5EF4-FFF2-40B4-BE49-F238E27FC236}">
                        <a16:creationId xmlns:a16="http://schemas.microsoft.com/office/drawing/2014/main" id="{337617D1-FA50-962D-4382-32951BB9B4F8}"/>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1323" name="Group 1322">
              <a:extLst>
                <a:ext uri="{FF2B5EF4-FFF2-40B4-BE49-F238E27FC236}">
                  <a16:creationId xmlns:a16="http://schemas.microsoft.com/office/drawing/2014/main" id="{5260B9BC-EB58-DE23-7D4F-A36D0B65C917}"/>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1161">
                <p14:nvContentPartPr>
                  <p14:cNvPr id="1401" name="Ink 1400">
                    <a:extLst>
                      <a:ext uri="{FF2B5EF4-FFF2-40B4-BE49-F238E27FC236}">
                        <a16:creationId xmlns:a16="http://schemas.microsoft.com/office/drawing/2014/main" id="{4575BD4D-89E2-E4C7-041A-EE57C355DC22}"/>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1402" name="Group 1401">
                <a:extLst>
                  <a:ext uri="{FF2B5EF4-FFF2-40B4-BE49-F238E27FC236}">
                    <a16:creationId xmlns:a16="http://schemas.microsoft.com/office/drawing/2014/main" id="{8238A2DF-83C7-28BB-FCEB-550E983E9747}"/>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1162">
                  <p14:nvContentPartPr>
                    <p14:cNvPr id="1403" name="Ink 1402">
                      <a:extLst>
                        <a:ext uri="{FF2B5EF4-FFF2-40B4-BE49-F238E27FC236}">
                          <a16:creationId xmlns:a16="http://schemas.microsoft.com/office/drawing/2014/main" id="{855C89EA-D94C-95D7-097F-44011437B990}"/>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63">
                  <p14:nvContentPartPr>
                    <p14:cNvPr id="1404" name="Ink 1403">
                      <a:extLst>
                        <a:ext uri="{FF2B5EF4-FFF2-40B4-BE49-F238E27FC236}">
                          <a16:creationId xmlns:a16="http://schemas.microsoft.com/office/drawing/2014/main" id="{6E196DDF-C792-C198-1771-E854B309ACA6}"/>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64">
                  <p14:nvContentPartPr>
                    <p14:cNvPr id="1405" name="Ink 1404">
                      <a:extLst>
                        <a:ext uri="{FF2B5EF4-FFF2-40B4-BE49-F238E27FC236}">
                          <a16:creationId xmlns:a16="http://schemas.microsoft.com/office/drawing/2014/main" id="{13D3F450-C276-CAB9-C204-AFBA552CAFF8}"/>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1165">
                  <p14:nvContentPartPr>
                    <p14:cNvPr id="1406" name="Ink 1405">
                      <a:extLst>
                        <a:ext uri="{FF2B5EF4-FFF2-40B4-BE49-F238E27FC236}">
                          <a16:creationId xmlns:a16="http://schemas.microsoft.com/office/drawing/2014/main" id="{77923F47-6DA3-28B4-3FDF-01B3DE951630}"/>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1324" name="Group 1323">
              <a:extLst>
                <a:ext uri="{FF2B5EF4-FFF2-40B4-BE49-F238E27FC236}">
                  <a16:creationId xmlns:a16="http://schemas.microsoft.com/office/drawing/2014/main" id="{8714A558-8831-9858-B157-DBE32E3B2720}"/>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1166">
                <p14:nvContentPartPr>
                  <p14:cNvPr id="1395" name="Ink 1394">
                    <a:extLst>
                      <a:ext uri="{FF2B5EF4-FFF2-40B4-BE49-F238E27FC236}">
                        <a16:creationId xmlns:a16="http://schemas.microsoft.com/office/drawing/2014/main" id="{DD5C44EC-53C0-73EC-A1B2-099B3D2D9ECE}"/>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1396" name="Group 1395">
                <a:extLst>
                  <a:ext uri="{FF2B5EF4-FFF2-40B4-BE49-F238E27FC236}">
                    <a16:creationId xmlns:a16="http://schemas.microsoft.com/office/drawing/2014/main" id="{7F6247FF-BDD8-5489-3668-81F0097383AD}"/>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1167">
                  <p14:nvContentPartPr>
                    <p14:cNvPr id="1397" name="Ink 1396">
                      <a:extLst>
                        <a:ext uri="{FF2B5EF4-FFF2-40B4-BE49-F238E27FC236}">
                          <a16:creationId xmlns:a16="http://schemas.microsoft.com/office/drawing/2014/main" id="{D2AEB545-F9B5-2D12-A9B7-5F296F9BFFE6}"/>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68">
                  <p14:nvContentPartPr>
                    <p14:cNvPr id="1398" name="Ink 1397">
                      <a:extLst>
                        <a:ext uri="{FF2B5EF4-FFF2-40B4-BE49-F238E27FC236}">
                          <a16:creationId xmlns:a16="http://schemas.microsoft.com/office/drawing/2014/main" id="{BCDFC2C1-FAE9-EA9B-51AD-4777FE749C6E}"/>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1169">
                  <p14:nvContentPartPr>
                    <p14:cNvPr id="1399" name="Ink 1398">
                      <a:extLst>
                        <a:ext uri="{FF2B5EF4-FFF2-40B4-BE49-F238E27FC236}">
                          <a16:creationId xmlns:a16="http://schemas.microsoft.com/office/drawing/2014/main" id="{E6C505D1-9FF1-986D-ED8C-9B8AB1722153}"/>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70">
                  <p14:nvContentPartPr>
                    <p14:cNvPr id="1400" name="Ink 1399">
                      <a:extLst>
                        <a:ext uri="{FF2B5EF4-FFF2-40B4-BE49-F238E27FC236}">
                          <a16:creationId xmlns:a16="http://schemas.microsoft.com/office/drawing/2014/main" id="{0EF8F031-CBE2-CDCE-CB55-D8F49AC92B01}"/>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1325" name="Group 1324">
              <a:extLst>
                <a:ext uri="{FF2B5EF4-FFF2-40B4-BE49-F238E27FC236}">
                  <a16:creationId xmlns:a16="http://schemas.microsoft.com/office/drawing/2014/main" id="{CF8625F2-FD24-C168-56B1-F4D48314EA2C}"/>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1171">
                <p14:nvContentPartPr>
                  <p14:cNvPr id="1384" name="Ink 1383">
                    <a:extLst>
                      <a:ext uri="{FF2B5EF4-FFF2-40B4-BE49-F238E27FC236}">
                        <a16:creationId xmlns:a16="http://schemas.microsoft.com/office/drawing/2014/main" id="{16AB6A37-5391-641B-34AD-75A88E6532D3}"/>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1385" name="Group 1384">
                <a:extLst>
                  <a:ext uri="{FF2B5EF4-FFF2-40B4-BE49-F238E27FC236}">
                    <a16:creationId xmlns:a16="http://schemas.microsoft.com/office/drawing/2014/main" id="{BE24BFBA-BF1C-9ACF-73D5-C59B59D41DAA}"/>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1172">
                  <p14:nvContentPartPr>
                    <p14:cNvPr id="1386" name="Ink 1385">
                      <a:extLst>
                        <a:ext uri="{FF2B5EF4-FFF2-40B4-BE49-F238E27FC236}">
                          <a16:creationId xmlns:a16="http://schemas.microsoft.com/office/drawing/2014/main" id="{06CAAB2D-6A09-4CA7-4553-EB3E631FEBE9}"/>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73">
                  <p14:nvContentPartPr>
                    <p14:cNvPr id="1387" name="Ink 1386">
                      <a:extLst>
                        <a:ext uri="{FF2B5EF4-FFF2-40B4-BE49-F238E27FC236}">
                          <a16:creationId xmlns:a16="http://schemas.microsoft.com/office/drawing/2014/main" id="{25FE76D9-A55D-7F35-FEDC-B60F00C11BC9}"/>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74">
                  <p14:nvContentPartPr>
                    <p14:cNvPr id="1388" name="Ink 1387">
                      <a:extLst>
                        <a:ext uri="{FF2B5EF4-FFF2-40B4-BE49-F238E27FC236}">
                          <a16:creationId xmlns:a16="http://schemas.microsoft.com/office/drawing/2014/main" id="{C369DF54-3E38-A19D-4351-9AE2138EFA5F}"/>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75">
                  <p14:nvContentPartPr>
                    <p14:cNvPr id="1389" name="Ink 1388">
                      <a:extLst>
                        <a:ext uri="{FF2B5EF4-FFF2-40B4-BE49-F238E27FC236}">
                          <a16:creationId xmlns:a16="http://schemas.microsoft.com/office/drawing/2014/main" id="{E249FBC1-5D59-5183-09D2-8182F9991D4D}"/>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76">
                  <p14:nvContentPartPr>
                    <p14:cNvPr id="1390" name="Ink 1389">
                      <a:extLst>
                        <a:ext uri="{FF2B5EF4-FFF2-40B4-BE49-F238E27FC236}">
                          <a16:creationId xmlns:a16="http://schemas.microsoft.com/office/drawing/2014/main" id="{51A768F9-B093-3A98-A070-01AE6EF2B5BD}"/>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1177">
                  <p14:nvContentPartPr>
                    <p14:cNvPr id="1391" name="Ink 1390">
                      <a:extLst>
                        <a:ext uri="{FF2B5EF4-FFF2-40B4-BE49-F238E27FC236}">
                          <a16:creationId xmlns:a16="http://schemas.microsoft.com/office/drawing/2014/main" id="{E8C6D513-3F1B-D693-0227-7421671B9841}"/>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1178">
                  <p14:nvContentPartPr>
                    <p14:cNvPr id="1392" name="Ink 1391">
                      <a:extLst>
                        <a:ext uri="{FF2B5EF4-FFF2-40B4-BE49-F238E27FC236}">
                          <a16:creationId xmlns:a16="http://schemas.microsoft.com/office/drawing/2014/main" id="{30F264DC-EB9A-AA8C-58C5-C75CEF632C6B}"/>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1179">
                  <p14:nvContentPartPr>
                    <p14:cNvPr id="1393" name="Ink 1392">
                      <a:extLst>
                        <a:ext uri="{FF2B5EF4-FFF2-40B4-BE49-F238E27FC236}">
                          <a16:creationId xmlns:a16="http://schemas.microsoft.com/office/drawing/2014/main" id="{2394D5D5-DE8C-876D-E8CA-A65C25C7167D}"/>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1180">
                  <p14:nvContentPartPr>
                    <p14:cNvPr id="1394" name="Ink 1393">
                      <a:extLst>
                        <a:ext uri="{FF2B5EF4-FFF2-40B4-BE49-F238E27FC236}">
                          <a16:creationId xmlns:a16="http://schemas.microsoft.com/office/drawing/2014/main" id="{97768901-5DAB-1DD3-00BB-75D19F74AA23}"/>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1326" name="Group 1325">
              <a:extLst>
                <a:ext uri="{FF2B5EF4-FFF2-40B4-BE49-F238E27FC236}">
                  <a16:creationId xmlns:a16="http://schemas.microsoft.com/office/drawing/2014/main" id="{9EE0FF6A-0855-ADD3-0FB5-E524827C546D}"/>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181">
                <p14:nvContentPartPr>
                  <p14:cNvPr id="1376" name="Ink 1375">
                    <a:extLst>
                      <a:ext uri="{FF2B5EF4-FFF2-40B4-BE49-F238E27FC236}">
                        <a16:creationId xmlns:a16="http://schemas.microsoft.com/office/drawing/2014/main" id="{CF09D9C5-ABCF-0E04-EA35-A360EF36F91D}"/>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1377" name="Group 1376">
                <a:extLst>
                  <a:ext uri="{FF2B5EF4-FFF2-40B4-BE49-F238E27FC236}">
                    <a16:creationId xmlns:a16="http://schemas.microsoft.com/office/drawing/2014/main" id="{DF89D3E5-E13A-7E79-5641-9992BDB868D5}"/>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182">
                  <p14:nvContentPartPr>
                    <p14:cNvPr id="1378" name="Ink 1377">
                      <a:extLst>
                        <a:ext uri="{FF2B5EF4-FFF2-40B4-BE49-F238E27FC236}">
                          <a16:creationId xmlns:a16="http://schemas.microsoft.com/office/drawing/2014/main" id="{285AB008-97AB-C8E3-A6B0-DB7EA790747C}"/>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1379" name="Group 1378">
                  <a:extLst>
                    <a:ext uri="{FF2B5EF4-FFF2-40B4-BE49-F238E27FC236}">
                      <a16:creationId xmlns:a16="http://schemas.microsoft.com/office/drawing/2014/main" id="{76EB4CE2-8BBF-B499-1EA6-DC2E30BD9572}"/>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1183">
                    <p14:nvContentPartPr>
                      <p14:cNvPr id="1380" name="Ink 1379">
                        <a:extLst>
                          <a:ext uri="{FF2B5EF4-FFF2-40B4-BE49-F238E27FC236}">
                            <a16:creationId xmlns:a16="http://schemas.microsoft.com/office/drawing/2014/main" id="{547BCAD1-A509-9DB6-727E-BF58CB495629}"/>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84">
                    <p14:nvContentPartPr>
                      <p14:cNvPr id="1381" name="Ink 1380">
                        <a:extLst>
                          <a:ext uri="{FF2B5EF4-FFF2-40B4-BE49-F238E27FC236}">
                            <a16:creationId xmlns:a16="http://schemas.microsoft.com/office/drawing/2014/main" id="{EB6F2ABA-B80D-4E40-7215-90BFDBC99347}"/>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85">
                    <p14:nvContentPartPr>
                      <p14:cNvPr id="1382" name="Ink 1381">
                        <a:extLst>
                          <a:ext uri="{FF2B5EF4-FFF2-40B4-BE49-F238E27FC236}">
                            <a16:creationId xmlns:a16="http://schemas.microsoft.com/office/drawing/2014/main" id="{692E53F5-B906-9FBD-DBC6-56A6628A88A7}"/>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1186">
                    <p14:nvContentPartPr>
                      <p14:cNvPr id="1383" name="Ink 1382">
                        <a:extLst>
                          <a:ext uri="{FF2B5EF4-FFF2-40B4-BE49-F238E27FC236}">
                            <a16:creationId xmlns:a16="http://schemas.microsoft.com/office/drawing/2014/main" id="{4F9E8B4B-872A-5AF4-3DB3-CDB11A07772D}"/>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1327" name="Group 1326">
              <a:extLst>
                <a:ext uri="{FF2B5EF4-FFF2-40B4-BE49-F238E27FC236}">
                  <a16:creationId xmlns:a16="http://schemas.microsoft.com/office/drawing/2014/main" id="{C8FD53C6-2427-B84C-2CC1-7C3EB86AF011}"/>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1187">
                <p14:nvContentPartPr>
                  <p14:cNvPr id="1372" name="Ink 1371">
                    <a:extLst>
                      <a:ext uri="{FF2B5EF4-FFF2-40B4-BE49-F238E27FC236}">
                        <a16:creationId xmlns:a16="http://schemas.microsoft.com/office/drawing/2014/main" id="{223AD07C-014A-B8BB-ACC5-9FD5BD71821F}"/>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88">
                <p14:nvContentPartPr>
                  <p14:cNvPr id="1373" name="Ink 1372">
                    <a:extLst>
                      <a:ext uri="{FF2B5EF4-FFF2-40B4-BE49-F238E27FC236}">
                        <a16:creationId xmlns:a16="http://schemas.microsoft.com/office/drawing/2014/main" id="{FF4730B5-EA2A-4798-9838-BDFB8C8A2BB3}"/>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89">
                <p14:nvContentPartPr>
                  <p14:cNvPr id="1374" name="Ink 1373">
                    <a:extLst>
                      <a:ext uri="{FF2B5EF4-FFF2-40B4-BE49-F238E27FC236}">
                        <a16:creationId xmlns:a16="http://schemas.microsoft.com/office/drawing/2014/main" id="{4F7586FB-023A-2075-5D39-A0F52EA31B46}"/>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1190">
                <p14:nvContentPartPr>
                  <p14:cNvPr id="1375" name="Ink 1374">
                    <a:extLst>
                      <a:ext uri="{FF2B5EF4-FFF2-40B4-BE49-F238E27FC236}">
                        <a16:creationId xmlns:a16="http://schemas.microsoft.com/office/drawing/2014/main" id="{6BA8355C-4EEB-28BE-08E3-B57F67322F39}"/>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91">
              <p14:nvContentPartPr>
                <p14:cNvPr id="1328" name="Ink 1327">
                  <a:extLst>
                    <a:ext uri="{FF2B5EF4-FFF2-40B4-BE49-F238E27FC236}">
                      <a16:creationId xmlns:a16="http://schemas.microsoft.com/office/drawing/2014/main" id="{1B14CE5A-3555-547B-1BF3-485F072BB630}"/>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1329" name="Group 1328">
              <a:extLst>
                <a:ext uri="{FF2B5EF4-FFF2-40B4-BE49-F238E27FC236}">
                  <a16:creationId xmlns:a16="http://schemas.microsoft.com/office/drawing/2014/main" id="{E6E22F62-7BFC-9270-D228-0A2C5E071728}"/>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1192">
                <p14:nvContentPartPr>
                  <p14:cNvPr id="1366" name="Ink 1365">
                    <a:extLst>
                      <a:ext uri="{FF2B5EF4-FFF2-40B4-BE49-F238E27FC236}">
                        <a16:creationId xmlns:a16="http://schemas.microsoft.com/office/drawing/2014/main" id="{06946551-67CD-31BF-2170-E2B5377AB97C}"/>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1367" name="Group 1366">
                <a:extLst>
                  <a:ext uri="{FF2B5EF4-FFF2-40B4-BE49-F238E27FC236}">
                    <a16:creationId xmlns:a16="http://schemas.microsoft.com/office/drawing/2014/main" id="{ADB3274B-D6DC-D6DF-401A-32F17A0C1A83}"/>
                  </a:ext>
                </a:extLst>
              </p:cNvPr>
              <p:cNvGrpSpPr/>
              <p:nvPr/>
            </p:nvGrpSpPr>
            <p:grpSpPr>
              <a:xfrm>
                <a:off x="6924615" y="4661562"/>
                <a:ext cx="291960" cy="46598"/>
                <a:chOff x="6935871" y="4732455"/>
                <a:chExt cx="291960" cy="46598"/>
              </a:xfrm>
            </p:grpSpPr>
            <p:grpSp>
              <p:nvGrpSpPr>
                <p:cNvPr id="1368" name="Group 1367">
                  <a:extLst>
                    <a:ext uri="{FF2B5EF4-FFF2-40B4-BE49-F238E27FC236}">
                      <a16:creationId xmlns:a16="http://schemas.microsoft.com/office/drawing/2014/main" id="{A0BEDD40-C67B-E5CD-8F5E-6E23E7282D10}"/>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1193">
                    <p14:nvContentPartPr>
                      <p14:cNvPr id="1370" name="Ink 1369">
                        <a:extLst>
                          <a:ext uri="{FF2B5EF4-FFF2-40B4-BE49-F238E27FC236}">
                            <a16:creationId xmlns:a16="http://schemas.microsoft.com/office/drawing/2014/main" id="{BE8C0FBC-099F-B83D-3751-79763830AC28}"/>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1194">
                    <p14:nvContentPartPr>
                      <p14:cNvPr id="1371" name="Ink 1370">
                        <a:extLst>
                          <a:ext uri="{FF2B5EF4-FFF2-40B4-BE49-F238E27FC236}">
                            <a16:creationId xmlns:a16="http://schemas.microsoft.com/office/drawing/2014/main" id="{828B7931-C169-CFC6-EAAD-406D9A902DF3}"/>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95">
                  <p14:nvContentPartPr>
                    <p14:cNvPr id="1369" name="Ink 1368">
                      <a:extLst>
                        <a:ext uri="{FF2B5EF4-FFF2-40B4-BE49-F238E27FC236}">
                          <a16:creationId xmlns:a16="http://schemas.microsoft.com/office/drawing/2014/main" id="{53A9784B-14F6-BEF1-6359-845845A91FFE}"/>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1330" name="Group 1329">
              <a:extLst>
                <a:ext uri="{FF2B5EF4-FFF2-40B4-BE49-F238E27FC236}">
                  <a16:creationId xmlns:a16="http://schemas.microsoft.com/office/drawing/2014/main" id="{36FA0839-5D32-2095-6F61-3DD6A77ABE4A}"/>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1196">
                <p14:nvContentPartPr>
                  <p14:cNvPr id="1361" name="Ink 1360">
                    <a:extLst>
                      <a:ext uri="{FF2B5EF4-FFF2-40B4-BE49-F238E27FC236}">
                        <a16:creationId xmlns:a16="http://schemas.microsoft.com/office/drawing/2014/main" id="{B68930ED-E59B-00AC-851A-6ECDE08D5BE7}"/>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97">
                <p14:nvContentPartPr>
                  <p14:cNvPr id="1362" name="Ink 1361">
                    <a:extLst>
                      <a:ext uri="{FF2B5EF4-FFF2-40B4-BE49-F238E27FC236}">
                        <a16:creationId xmlns:a16="http://schemas.microsoft.com/office/drawing/2014/main" id="{F3A6A45F-154A-D0DA-0A0B-10AE9BB6A1FF}"/>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98">
                <p14:nvContentPartPr>
                  <p14:cNvPr id="1363" name="Ink 1362">
                    <a:extLst>
                      <a:ext uri="{FF2B5EF4-FFF2-40B4-BE49-F238E27FC236}">
                        <a16:creationId xmlns:a16="http://schemas.microsoft.com/office/drawing/2014/main" id="{3095F423-B104-68C0-6B6B-BFFD079AE4AC}"/>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1199">
                <p14:nvContentPartPr>
                  <p14:cNvPr id="1364" name="Ink 1363">
                    <a:extLst>
                      <a:ext uri="{FF2B5EF4-FFF2-40B4-BE49-F238E27FC236}">
                        <a16:creationId xmlns:a16="http://schemas.microsoft.com/office/drawing/2014/main" id="{2A54ECBB-8F8E-F3D9-3F26-549BAF57305C}"/>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1200">
                <p14:nvContentPartPr>
                  <p14:cNvPr id="1365" name="Ink 1364">
                    <a:extLst>
                      <a:ext uri="{FF2B5EF4-FFF2-40B4-BE49-F238E27FC236}">
                        <a16:creationId xmlns:a16="http://schemas.microsoft.com/office/drawing/2014/main" id="{755C9CC0-B420-9B9A-9430-2B93A2AD9C08}"/>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1331" name="Group 1330">
              <a:extLst>
                <a:ext uri="{FF2B5EF4-FFF2-40B4-BE49-F238E27FC236}">
                  <a16:creationId xmlns:a16="http://schemas.microsoft.com/office/drawing/2014/main" id="{E59FC717-3266-8088-E26D-76A4FEEAB4EC}"/>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1201">
                <p14:nvContentPartPr>
                  <p14:cNvPr id="1358" name="Ink 1357">
                    <a:extLst>
                      <a:ext uri="{FF2B5EF4-FFF2-40B4-BE49-F238E27FC236}">
                        <a16:creationId xmlns:a16="http://schemas.microsoft.com/office/drawing/2014/main" id="{8343034C-4F2D-A8CC-18C4-95AAAFC6A911}"/>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02">
                <p14:nvContentPartPr>
                  <p14:cNvPr id="1359" name="Ink 1358">
                    <a:extLst>
                      <a:ext uri="{FF2B5EF4-FFF2-40B4-BE49-F238E27FC236}">
                        <a16:creationId xmlns:a16="http://schemas.microsoft.com/office/drawing/2014/main" id="{E29A2574-DF2F-8855-63C7-7D5D6C8F8D70}"/>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1203">
                <p14:nvContentPartPr>
                  <p14:cNvPr id="1360" name="Ink 1359">
                    <a:extLst>
                      <a:ext uri="{FF2B5EF4-FFF2-40B4-BE49-F238E27FC236}">
                        <a16:creationId xmlns:a16="http://schemas.microsoft.com/office/drawing/2014/main" id="{13D646D7-DB33-362A-AE7F-05F0E390CBAC}"/>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1332" name="Group 1331">
              <a:extLst>
                <a:ext uri="{FF2B5EF4-FFF2-40B4-BE49-F238E27FC236}">
                  <a16:creationId xmlns:a16="http://schemas.microsoft.com/office/drawing/2014/main" id="{FE697A16-C280-588E-34E7-A6CE4F0B7D41}"/>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1204">
                <p14:nvContentPartPr>
                  <p14:cNvPr id="1339" name="Ink 1338">
                    <a:extLst>
                      <a:ext uri="{FF2B5EF4-FFF2-40B4-BE49-F238E27FC236}">
                        <a16:creationId xmlns:a16="http://schemas.microsoft.com/office/drawing/2014/main" id="{DF32815A-F69B-6774-FF1C-F3EDD0267FBA}"/>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05">
                <p14:nvContentPartPr>
                  <p14:cNvPr id="1340" name="Ink 1339">
                    <a:extLst>
                      <a:ext uri="{FF2B5EF4-FFF2-40B4-BE49-F238E27FC236}">
                        <a16:creationId xmlns:a16="http://schemas.microsoft.com/office/drawing/2014/main" id="{5864F0C5-EDD4-9FF4-7091-C0BC7E2525DF}"/>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06">
                <p14:nvContentPartPr>
                  <p14:cNvPr id="1341" name="Ink 1340">
                    <a:extLst>
                      <a:ext uri="{FF2B5EF4-FFF2-40B4-BE49-F238E27FC236}">
                        <a16:creationId xmlns:a16="http://schemas.microsoft.com/office/drawing/2014/main" id="{7C1CF4D6-4A99-C94D-AAEA-830072DB113B}"/>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1207">
                <p14:nvContentPartPr>
                  <p14:cNvPr id="1342" name="Ink 1341">
                    <a:extLst>
                      <a:ext uri="{FF2B5EF4-FFF2-40B4-BE49-F238E27FC236}">
                        <a16:creationId xmlns:a16="http://schemas.microsoft.com/office/drawing/2014/main" id="{EBF9D665-12DA-BCB6-75D3-A3A43BA450FA}"/>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1343" name="Group 1342">
                <a:extLst>
                  <a:ext uri="{FF2B5EF4-FFF2-40B4-BE49-F238E27FC236}">
                    <a16:creationId xmlns:a16="http://schemas.microsoft.com/office/drawing/2014/main" id="{BC84260E-A095-C334-A64D-DFD970470B94}"/>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1208">
                  <p14:nvContentPartPr>
                    <p14:cNvPr id="1355" name="Ink 1354">
                      <a:extLst>
                        <a:ext uri="{FF2B5EF4-FFF2-40B4-BE49-F238E27FC236}">
                          <a16:creationId xmlns:a16="http://schemas.microsoft.com/office/drawing/2014/main" id="{DD5DBAF1-7A71-7816-96EE-0A2BBE5A0E60}"/>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1209">
                  <p14:nvContentPartPr>
                    <p14:cNvPr id="1356" name="Ink 1355">
                      <a:extLst>
                        <a:ext uri="{FF2B5EF4-FFF2-40B4-BE49-F238E27FC236}">
                          <a16:creationId xmlns:a16="http://schemas.microsoft.com/office/drawing/2014/main" id="{D3B3779F-61A9-0991-DA6C-EF440B01EAE1}"/>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10">
                  <p14:nvContentPartPr>
                    <p14:cNvPr id="1357" name="Ink 1356">
                      <a:extLst>
                        <a:ext uri="{FF2B5EF4-FFF2-40B4-BE49-F238E27FC236}">
                          <a16:creationId xmlns:a16="http://schemas.microsoft.com/office/drawing/2014/main" id="{E36A09A3-FF82-9975-BE68-0D3A6BC36C33}"/>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11">
                <p14:nvContentPartPr>
                  <p14:cNvPr id="1344" name="Ink 1343">
                    <a:extLst>
                      <a:ext uri="{FF2B5EF4-FFF2-40B4-BE49-F238E27FC236}">
                        <a16:creationId xmlns:a16="http://schemas.microsoft.com/office/drawing/2014/main" id="{D3B20676-600A-870F-A37B-C3A33D70CDC6}"/>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1212">
                <p14:nvContentPartPr>
                  <p14:cNvPr id="1345" name="Ink 1344">
                    <a:extLst>
                      <a:ext uri="{FF2B5EF4-FFF2-40B4-BE49-F238E27FC236}">
                        <a16:creationId xmlns:a16="http://schemas.microsoft.com/office/drawing/2014/main" id="{FACDFCF5-622C-0369-40D3-AA2DF4A6FFC1}"/>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1213">
                <p14:nvContentPartPr>
                  <p14:cNvPr id="1346" name="Ink 1345">
                    <a:extLst>
                      <a:ext uri="{FF2B5EF4-FFF2-40B4-BE49-F238E27FC236}">
                        <a16:creationId xmlns:a16="http://schemas.microsoft.com/office/drawing/2014/main" id="{257C7500-C254-FFAC-FF18-F88A87D05382}"/>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1214">
                <p14:nvContentPartPr>
                  <p14:cNvPr id="1347" name="Ink 1346">
                    <a:extLst>
                      <a:ext uri="{FF2B5EF4-FFF2-40B4-BE49-F238E27FC236}">
                        <a16:creationId xmlns:a16="http://schemas.microsoft.com/office/drawing/2014/main" id="{BBB98CD2-5984-0B71-1086-955E55092949}"/>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215">
                <p14:nvContentPartPr>
                  <p14:cNvPr id="1348" name="Ink 1347">
                    <a:extLst>
                      <a:ext uri="{FF2B5EF4-FFF2-40B4-BE49-F238E27FC236}">
                        <a16:creationId xmlns:a16="http://schemas.microsoft.com/office/drawing/2014/main" id="{70AA1F2A-E1D2-653D-AC35-ED43E5EE3F62}"/>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1349" name="Group 1348">
                <a:extLst>
                  <a:ext uri="{FF2B5EF4-FFF2-40B4-BE49-F238E27FC236}">
                    <a16:creationId xmlns:a16="http://schemas.microsoft.com/office/drawing/2014/main" id="{CC9D40E0-2771-2FD2-B224-DF48EF25FE3F}"/>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1216">
                  <p14:nvContentPartPr>
                    <p14:cNvPr id="1353" name="Ink 1352">
                      <a:extLst>
                        <a:ext uri="{FF2B5EF4-FFF2-40B4-BE49-F238E27FC236}">
                          <a16:creationId xmlns:a16="http://schemas.microsoft.com/office/drawing/2014/main" id="{63562BB9-34D2-7678-F009-C8C40CC80112}"/>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1217">
                  <p14:nvContentPartPr>
                    <p14:cNvPr id="1354" name="Ink 1353">
                      <a:extLst>
                        <a:ext uri="{FF2B5EF4-FFF2-40B4-BE49-F238E27FC236}">
                          <a16:creationId xmlns:a16="http://schemas.microsoft.com/office/drawing/2014/main" id="{FD06DAB5-3713-675F-FC66-3CF436AB5EB1}"/>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1350" name="Group 1349">
                <a:extLst>
                  <a:ext uri="{FF2B5EF4-FFF2-40B4-BE49-F238E27FC236}">
                    <a16:creationId xmlns:a16="http://schemas.microsoft.com/office/drawing/2014/main" id="{96EB39A7-D424-8B9D-864F-B08A798D4C44}"/>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1218">
                  <p14:nvContentPartPr>
                    <p14:cNvPr id="1351" name="Ink 1350">
                      <a:extLst>
                        <a:ext uri="{FF2B5EF4-FFF2-40B4-BE49-F238E27FC236}">
                          <a16:creationId xmlns:a16="http://schemas.microsoft.com/office/drawing/2014/main" id="{BA840331-6FE6-1B90-CE31-E89A936FDB7F}"/>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1219">
                  <p14:nvContentPartPr>
                    <p14:cNvPr id="1352" name="Ink 1351">
                      <a:extLst>
                        <a:ext uri="{FF2B5EF4-FFF2-40B4-BE49-F238E27FC236}">
                          <a16:creationId xmlns:a16="http://schemas.microsoft.com/office/drawing/2014/main" id="{368F6F2F-6C20-380F-B5DA-C5326964F867}"/>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1220">
              <p14:nvContentPartPr>
                <p14:cNvPr id="1333" name="Ink 1332">
                  <a:extLst>
                    <a:ext uri="{FF2B5EF4-FFF2-40B4-BE49-F238E27FC236}">
                      <a16:creationId xmlns:a16="http://schemas.microsoft.com/office/drawing/2014/main" id="{EA8D3E2D-4748-6697-32E1-41BBBC42A98B}"/>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1221">
              <p14:nvContentPartPr>
                <p14:cNvPr id="1334" name="Ink 1333">
                  <a:extLst>
                    <a:ext uri="{FF2B5EF4-FFF2-40B4-BE49-F238E27FC236}">
                      <a16:creationId xmlns:a16="http://schemas.microsoft.com/office/drawing/2014/main" id="{8EE07A66-5ACC-3FF2-86B6-8E2A4C23C273}"/>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1222">
              <p14:nvContentPartPr>
                <p14:cNvPr id="1335" name="Ink 1334">
                  <a:extLst>
                    <a:ext uri="{FF2B5EF4-FFF2-40B4-BE49-F238E27FC236}">
                      <a16:creationId xmlns:a16="http://schemas.microsoft.com/office/drawing/2014/main" id="{AB4D702C-C9F2-D3A2-E8CA-B3AC72ABFD23}"/>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1223">
              <p14:nvContentPartPr>
                <p14:cNvPr id="1336" name="Ink 1335">
                  <a:extLst>
                    <a:ext uri="{FF2B5EF4-FFF2-40B4-BE49-F238E27FC236}">
                      <a16:creationId xmlns:a16="http://schemas.microsoft.com/office/drawing/2014/main" id="{69D0AB80-D24D-748A-44E8-FA00D43CF368}"/>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1224">
              <p14:nvContentPartPr>
                <p14:cNvPr id="1337" name="Ink 1336">
                  <a:extLst>
                    <a:ext uri="{FF2B5EF4-FFF2-40B4-BE49-F238E27FC236}">
                      <a16:creationId xmlns:a16="http://schemas.microsoft.com/office/drawing/2014/main" id="{13C23B14-A3E5-07D5-164D-6DB1564AD8A5}"/>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25">
              <p14:nvContentPartPr>
                <p14:cNvPr id="1338" name="Ink 1337">
                  <a:extLst>
                    <a:ext uri="{FF2B5EF4-FFF2-40B4-BE49-F238E27FC236}">
                      <a16:creationId xmlns:a16="http://schemas.microsoft.com/office/drawing/2014/main" id="{E15C274F-E468-79F8-5EF3-C76383DE865F}"/>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1417" name="Group 8">
            <a:extLst>
              <a:ext uri="{FF2B5EF4-FFF2-40B4-BE49-F238E27FC236}">
                <a16:creationId xmlns:a16="http://schemas.microsoft.com/office/drawing/2014/main" id="{C3EE1377-0A58-2281-ACD5-2944836A9DDC}"/>
              </a:ext>
            </a:extLst>
          </p:cNvPr>
          <p:cNvGrpSpPr>
            <a:grpSpLocks/>
          </p:cNvGrpSpPr>
          <p:nvPr/>
        </p:nvGrpSpPr>
        <p:grpSpPr bwMode="auto">
          <a:xfrm rot="2700000">
            <a:off x="108280" y="5344846"/>
            <a:ext cx="3710121" cy="460255"/>
            <a:chOff x="876298" y="5243752"/>
            <a:chExt cx="7734302" cy="460057"/>
          </a:xfrm>
        </p:grpSpPr>
        <p:sp>
          <p:nvSpPr>
            <p:cNvPr id="1418" name="TextBox 10">
              <a:extLst>
                <a:ext uri="{FF2B5EF4-FFF2-40B4-BE49-F238E27FC236}">
                  <a16:creationId xmlns:a16="http://schemas.microsoft.com/office/drawing/2014/main" id="{56428EDB-1528-B767-B4BB-47CAC00ED666}"/>
                </a:ext>
              </a:extLst>
            </p:cNvPr>
            <p:cNvSpPr txBox="1">
              <a:spLocks noChangeArrowheads="1"/>
            </p:cNvSpPr>
            <p:nvPr/>
          </p:nvSpPr>
          <p:spPr bwMode="auto">
            <a:xfrm>
              <a:off x="3178296" y="5243752"/>
              <a:ext cx="4038602" cy="46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D70C05"/>
                </a:buClr>
                <a:buChar char="&gt;"/>
                <a:defRPr sz="2800" b="1">
                  <a:solidFill>
                    <a:schemeClr val="tx1"/>
                  </a:solidFill>
                  <a:latin typeface="Arial Narrow" pitchFamily="34" charset="0"/>
                  <a:ea typeface="ＭＳ Ｐゴシック" pitchFamily="34" charset="-128"/>
                </a:defRPr>
              </a:lvl1pPr>
              <a:lvl2pPr marL="742950" indent="-285750">
                <a:spcBef>
                  <a:spcPct val="20000"/>
                </a:spcBef>
                <a:buClr>
                  <a:srgbClr val="D70C05"/>
                </a:buClr>
                <a:buSzPct val="75000"/>
                <a:buFont typeface="Wingdings 2" pitchFamily="18" charset="2"/>
                <a:buChar char=""/>
                <a:defRPr sz="2400">
                  <a:solidFill>
                    <a:schemeClr val="tx1"/>
                  </a:solidFill>
                  <a:latin typeface="Arial Narrow" pitchFamily="34" charset="0"/>
                  <a:ea typeface="ＭＳ Ｐゴシック" pitchFamily="34" charset="-128"/>
                </a:defRPr>
              </a:lvl2pPr>
              <a:lvl3pPr marL="1143000" indent="-228600">
                <a:spcBef>
                  <a:spcPct val="20000"/>
                </a:spcBef>
                <a:buClr>
                  <a:srgbClr val="D70C05"/>
                </a:buClr>
                <a:buSzPct val="75000"/>
                <a:buFont typeface="Wingdings 2" pitchFamily="18" charset="2"/>
                <a:buChar char=""/>
                <a:defRPr sz="2000">
                  <a:solidFill>
                    <a:schemeClr val="tx1"/>
                  </a:solidFill>
                  <a:latin typeface="Arial Narrow" pitchFamily="34" charset="0"/>
                  <a:ea typeface="ＭＳ Ｐゴシック" pitchFamily="34" charset="-128"/>
                </a:defRPr>
              </a:lvl3pPr>
              <a:lvl4pPr marL="16002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4pPr>
              <a:lvl5pPr marL="20574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5pPr>
              <a:lvl6pPr marL="25146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6pPr>
              <a:lvl7pPr marL="29718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7pPr>
              <a:lvl8pPr marL="34290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8pPr>
              <a:lvl9pPr marL="38862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9pPr>
            </a:lstStyle>
            <a:p>
              <a:pPr>
                <a:spcBef>
                  <a:spcPct val="0"/>
                </a:spcBef>
                <a:buClrTx/>
                <a:buFontTx/>
                <a:buNone/>
              </a:pPr>
              <a:r>
                <a:rPr lang="en-US" altLang="en-US" sz="2391" u="sng" dirty="0">
                  <a:solidFill>
                    <a:srgbClr val="000000"/>
                  </a:solidFill>
                </a:rPr>
                <a:t>Frequency Hz</a:t>
              </a:r>
            </a:p>
          </p:txBody>
        </p:sp>
        <p:cxnSp>
          <p:nvCxnSpPr>
            <p:cNvPr id="1419" name="Straight Arrow Connector 1418">
              <a:extLst>
                <a:ext uri="{FF2B5EF4-FFF2-40B4-BE49-F238E27FC236}">
                  <a16:creationId xmlns:a16="http://schemas.microsoft.com/office/drawing/2014/main" id="{321D0CD2-8221-40A3-6046-ECA988B8BC29}"/>
                </a:ext>
              </a:extLst>
            </p:cNvPr>
            <p:cNvCxnSpPr/>
            <p:nvPr/>
          </p:nvCxnSpPr>
          <p:spPr>
            <a:xfrm>
              <a:off x="876298" y="5257800"/>
              <a:ext cx="7734302" cy="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grpSp>
      <p:grpSp>
        <p:nvGrpSpPr>
          <p:cNvPr id="1420" name="Group 8">
            <a:extLst>
              <a:ext uri="{FF2B5EF4-FFF2-40B4-BE49-F238E27FC236}">
                <a16:creationId xmlns:a16="http://schemas.microsoft.com/office/drawing/2014/main" id="{B92365E6-8146-E0AB-2FC7-AB449720F055}"/>
              </a:ext>
            </a:extLst>
          </p:cNvPr>
          <p:cNvGrpSpPr>
            <a:grpSpLocks/>
          </p:cNvGrpSpPr>
          <p:nvPr/>
        </p:nvGrpSpPr>
        <p:grpSpPr bwMode="auto">
          <a:xfrm rot="-5400000">
            <a:off x="-366215" y="2709184"/>
            <a:ext cx="1904109" cy="460254"/>
            <a:chOff x="876298" y="5112091"/>
            <a:chExt cx="7734302" cy="723379"/>
          </a:xfrm>
        </p:grpSpPr>
        <p:sp>
          <p:nvSpPr>
            <p:cNvPr id="1421" name="TextBox 10">
              <a:extLst>
                <a:ext uri="{FF2B5EF4-FFF2-40B4-BE49-F238E27FC236}">
                  <a16:creationId xmlns:a16="http://schemas.microsoft.com/office/drawing/2014/main" id="{E85AAABF-50C1-A436-BCAC-AA6DE18F9F23}"/>
                </a:ext>
              </a:extLst>
            </p:cNvPr>
            <p:cNvSpPr txBox="1">
              <a:spLocks noChangeArrowheads="1"/>
            </p:cNvSpPr>
            <p:nvPr/>
          </p:nvSpPr>
          <p:spPr bwMode="auto">
            <a:xfrm>
              <a:off x="1028105" y="5112091"/>
              <a:ext cx="6188797" cy="723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D70C05"/>
                </a:buClr>
                <a:buChar char="&gt;"/>
                <a:defRPr sz="2800" b="1">
                  <a:solidFill>
                    <a:schemeClr val="tx1"/>
                  </a:solidFill>
                  <a:latin typeface="Arial Narrow" pitchFamily="34" charset="0"/>
                  <a:ea typeface="ＭＳ Ｐゴシック" pitchFamily="34" charset="-128"/>
                </a:defRPr>
              </a:lvl1pPr>
              <a:lvl2pPr marL="742950" indent="-285750">
                <a:spcBef>
                  <a:spcPct val="20000"/>
                </a:spcBef>
                <a:buClr>
                  <a:srgbClr val="D70C05"/>
                </a:buClr>
                <a:buSzPct val="75000"/>
                <a:buFont typeface="Wingdings 2" pitchFamily="18" charset="2"/>
                <a:buChar char=""/>
                <a:defRPr sz="2400">
                  <a:solidFill>
                    <a:schemeClr val="tx1"/>
                  </a:solidFill>
                  <a:latin typeface="Arial Narrow" pitchFamily="34" charset="0"/>
                  <a:ea typeface="ＭＳ Ｐゴシック" pitchFamily="34" charset="-128"/>
                </a:defRPr>
              </a:lvl2pPr>
              <a:lvl3pPr marL="1143000" indent="-228600">
                <a:spcBef>
                  <a:spcPct val="20000"/>
                </a:spcBef>
                <a:buClr>
                  <a:srgbClr val="D70C05"/>
                </a:buClr>
                <a:buSzPct val="75000"/>
                <a:buFont typeface="Wingdings 2" pitchFamily="18" charset="2"/>
                <a:buChar char=""/>
                <a:defRPr sz="2000">
                  <a:solidFill>
                    <a:schemeClr val="tx1"/>
                  </a:solidFill>
                  <a:latin typeface="Arial Narrow" pitchFamily="34" charset="0"/>
                  <a:ea typeface="ＭＳ Ｐゴシック" pitchFamily="34" charset="-128"/>
                </a:defRPr>
              </a:lvl3pPr>
              <a:lvl4pPr marL="16002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4pPr>
              <a:lvl5pPr marL="20574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5pPr>
              <a:lvl6pPr marL="25146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6pPr>
              <a:lvl7pPr marL="29718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7pPr>
              <a:lvl8pPr marL="34290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8pPr>
              <a:lvl9pPr marL="38862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9pPr>
            </a:lstStyle>
            <a:p>
              <a:pPr>
                <a:spcBef>
                  <a:spcPct val="0"/>
                </a:spcBef>
                <a:buClrTx/>
                <a:buFontTx/>
                <a:buNone/>
              </a:pPr>
              <a:r>
                <a:rPr lang="en-US" altLang="en-US" sz="2391" u="sng" dirty="0">
                  <a:solidFill>
                    <a:srgbClr val="000000"/>
                  </a:solidFill>
                </a:rPr>
                <a:t>Power dB</a:t>
              </a:r>
            </a:p>
          </p:txBody>
        </p:sp>
        <p:cxnSp>
          <p:nvCxnSpPr>
            <p:cNvPr id="1422" name="Straight Arrow Connector 1421">
              <a:extLst>
                <a:ext uri="{FF2B5EF4-FFF2-40B4-BE49-F238E27FC236}">
                  <a16:creationId xmlns:a16="http://schemas.microsoft.com/office/drawing/2014/main" id="{1510D931-366E-C408-FB78-9471975C50A7}"/>
                </a:ext>
              </a:extLst>
            </p:cNvPr>
            <p:cNvCxnSpPr/>
            <p:nvPr/>
          </p:nvCxnSpPr>
          <p:spPr>
            <a:xfrm>
              <a:off x="876298" y="5257800"/>
              <a:ext cx="7734302" cy="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grpSp>
      <p:grpSp>
        <p:nvGrpSpPr>
          <p:cNvPr id="1423" name="Group 8">
            <a:extLst>
              <a:ext uri="{FF2B5EF4-FFF2-40B4-BE49-F238E27FC236}">
                <a16:creationId xmlns:a16="http://schemas.microsoft.com/office/drawing/2014/main" id="{4761E77B-C4A4-E3E9-E605-1CD77EE35172}"/>
              </a:ext>
            </a:extLst>
          </p:cNvPr>
          <p:cNvGrpSpPr>
            <a:grpSpLocks/>
          </p:cNvGrpSpPr>
          <p:nvPr/>
        </p:nvGrpSpPr>
        <p:grpSpPr bwMode="auto">
          <a:xfrm>
            <a:off x="6132519" y="6475940"/>
            <a:ext cx="2646390" cy="460254"/>
            <a:chOff x="876298" y="5243752"/>
            <a:chExt cx="7734302" cy="460056"/>
          </a:xfrm>
        </p:grpSpPr>
        <p:sp>
          <p:nvSpPr>
            <p:cNvPr id="1424" name="TextBox 10">
              <a:extLst>
                <a:ext uri="{FF2B5EF4-FFF2-40B4-BE49-F238E27FC236}">
                  <a16:creationId xmlns:a16="http://schemas.microsoft.com/office/drawing/2014/main" id="{6948B8A4-C741-A82B-610A-7C5ADBAA735B}"/>
                </a:ext>
              </a:extLst>
            </p:cNvPr>
            <p:cNvSpPr txBox="1">
              <a:spLocks noChangeArrowheads="1"/>
            </p:cNvSpPr>
            <p:nvPr/>
          </p:nvSpPr>
          <p:spPr bwMode="auto">
            <a:xfrm>
              <a:off x="3178296" y="5243752"/>
              <a:ext cx="4038602" cy="460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D70C05"/>
                </a:buClr>
                <a:buChar char="&gt;"/>
                <a:defRPr sz="2800" b="1">
                  <a:solidFill>
                    <a:schemeClr val="tx1"/>
                  </a:solidFill>
                  <a:latin typeface="Arial Narrow" pitchFamily="34" charset="0"/>
                  <a:ea typeface="ＭＳ Ｐゴシック" pitchFamily="34" charset="-128"/>
                </a:defRPr>
              </a:lvl1pPr>
              <a:lvl2pPr marL="742950" indent="-285750">
                <a:spcBef>
                  <a:spcPct val="20000"/>
                </a:spcBef>
                <a:buClr>
                  <a:srgbClr val="D70C05"/>
                </a:buClr>
                <a:buSzPct val="75000"/>
                <a:buFont typeface="Wingdings 2" pitchFamily="18" charset="2"/>
                <a:buChar char=""/>
                <a:defRPr sz="2400">
                  <a:solidFill>
                    <a:schemeClr val="tx1"/>
                  </a:solidFill>
                  <a:latin typeface="Arial Narrow" pitchFamily="34" charset="0"/>
                  <a:ea typeface="ＭＳ Ｐゴシック" pitchFamily="34" charset="-128"/>
                </a:defRPr>
              </a:lvl2pPr>
              <a:lvl3pPr marL="1143000" indent="-228600">
                <a:spcBef>
                  <a:spcPct val="20000"/>
                </a:spcBef>
                <a:buClr>
                  <a:srgbClr val="D70C05"/>
                </a:buClr>
                <a:buSzPct val="75000"/>
                <a:buFont typeface="Wingdings 2" pitchFamily="18" charset="2"/>
                <a:buChar char=""/>
                <a:defRPr sz="2000">
                  <a:solidFill>
                    <a:schemeClr val="tx1"/>
                  </a:solidFill>
                  <a:latin typeface="Arial Narrow" pitchFamily="34" charset="0"/>
                  <a:ea typeface="ＭＳ Ｐゴシック" pitchFamily="34" charset="-128"/>
                </a:defRPr>
              </a:lvl3pPr>
              <a:lvl4pPr marL="16002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4pPr>
              <a:lvl5pPr marL="2057400" indent="-228600">
                <a:spcBef>
                  <a:spcPct val="20000"/>
                </a:spcBef>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5pPr>
              <a:lvl6pPr marL="25146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6pPr>
              <a:lvl7pPr marL="29718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7pPr>
              <a:lvl8pPr marL="34290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8pPr>
              <a:lvl9pPr marL="3886200" indent="-228600" eaLnBrk="0" fontAlgn="base" hangingPunct="0">
                <a:spcBef>
                  <a:spcPct val="20000"/>
                </a:spcBef>
                <a:spcAft>
                  <a:spcPct val="0"/>
                </a:spcAft>
                <a:buClr>
                  <a:srgbClr val="D70C05"/>
                </a:buClr>
                <a:buSzPct val="75000"/>
                <a:buFont typeface="Wingdings 2" pitchFamily="18" charset="2"/>
                <a:buChar char=""/>
                <a:defRPr>
                  <a:solidFill>
                    <a:schemeClr val="tx1"/>
                  </a:solidFill>
                  <a:latin typeface="Arial Narrow" pitchFamily="34" charset="0"/>
                  <a:ea typeface="ＭＳ Ｐゴシック" pitchFamily="34" charset="-128"/>
                </a:defRPr>
              </a:lvl9pPr>
            </a:lstStyle>
            <a:p>
              <a:pPr>
                <a:spcBef>
                  <a:spcPct val="0"/>
                </a:spcBef>
                <a:buClrTx/>
                <a:buFontTx/>
                <a:buNone/>
              </a:pPr>
              <a:r>
                <a:rPr lang="en-US" altLang="en-US" sz="2391" u="sng" dirty="0">
                  <a:solidFill>
                    <a:srgbClr val="000000"/>
                  </a:solidFill>
                </a:rPr>
                <a:t>Time</a:t>
              </a:r>
            </a:p>
          </p:txBody>
        </p:sp>
        <p:cxnSp>
          <p:nvCxnSpPr>
            <p:cNvPr id="1425" name="Straight Arrow Connector 1424">
              <a:extLst>
                <a:ext uri="{FF2B5EF4-FFF2-40B4-BE49-F238E27FC236}">
                  <a16:creationId xmlns:a16="http://schemas.microsoft.com/office/drawing/2014/main" id="{72341128-7FFA-8DD0-F70E-4501EF654875}"/>
                </a:ext>
              </a:extLst>
            </p:cNvPr>
            <p:cNvCxnSpPr/>
            <p:nvPr/>
          </p:nvCxnSpPr>
          <p:spPr>
            <a:xfrm>
              <a:off x="876298" y="5257800"/>
              <a:ext cx="7734302" cy="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grpSp>
      <p:sp>
        <p:nvSpPr>
          <p:cNvPr id="1426" name="TextBox 1425">
            <a:extLst>
              <a:ext uri="{FF2B5EF4-FFF2-40B4-BE49-F238E27FC236}">
                <a16:creationId xmlns:a16="http://schemas.microsoft.com/office/drawing/2014/main" id="{A2620801-25F1-9FA9-4B61-FEFA3669808E}"/>
              </a:ext>
            </a:extLst>
          </p:cNvPr>
          <p:cNvSpPr txBox="1"/>
          <p:nvPr/>
        </p:nvSpPr>
        <p:spPr>
          <a:xfrm>
            <a:off x="3946348" y="2300897"/>
            <a:ext cx="7732095" cy="369332"/>
          </a:xfrm>
          <a:prstGeom prst="rect">
            <a:avLst/>
          </a:prstGeom>
          <a:noFill/>
        </p:spPr>
        <p:txBody>
          <a:bodyPr wrap="square" rtlCol="0">
            <a:spAutoFit/>
          </a:bodyPr>
          <a:lstStyle/>
          <a:p>
            <a:r>
              <a:rPr lang="en-US" dirty="0"/>
              <a:t>Then repeated every 1.2 seconds to show power and frequency over time</a:t>
            </a:r>
            <a:endParaRPr lang="en-NZ" dirty="0"/>
          </a:p>
        </p:txBody>
      </p:sp>
      <p:pic>
        <p:nvPicPr>
          <p:cNvPr id="1415" name="Graphic 1414" descr="Caret Right with solid fill">
            <a:extLst>
              <a:ext uri="{FF2B5EF4-FFF2-40B4-BE49-F238E27FC236}">
                <a16:creationId xmlns:a16="http://schemas.microsoft.com/office/drawing/2014/main" id="{E07A31E6-2BE4-8974-1D2D-C3E09DD8FB7C}"/>
              </a:ext>
            </a:extLst>
          </p:cNvPr>
          <p:cNvPicPr>
            <a:picLocks noChangeAspect="1"/>
          </p:cNvPicPr>
          <p:nvPr/>
        </p:nvPicPr>
        <p:blipFill>
          <a:blip r:embed="rId1226">
            <a:extLst>
              <a:ext uri="{28A0092B-C50C-407E-A947-70E740481C1C}">
                <a14:useLocalDpi xmlns:a14="http://schemas.microsoft.com/office/drawing/2010/main" val="0"/>
              </a:ext>
              <a:ext uri="{96DAC541-7B7A-43D3-8B79-37D633B846F1}">
                <asvg:svgBlip xmlns:asvg="http://schemas.microsoft.com/office/drawing/2016/SVG/main" r:embed="rId1227"/>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1674014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9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2"/>
                                        </p:tgtEl>
                                        <p:attrNameLst>
                                          <p:attrName>style.visibility</p:attrName>
                                        </p:attrNameLst>
                                      </p:cBhvr>
                                      <p:to>
                                        <p:strVal val="visible"/>
                                      </p:to>
                                    </p:set>
                                  </p:childTnLst>
                                </p:cTn>
                              </p:par>
                            </p:childTnLst>
                          </p:cTn>
                        </p:par>
                        <p:par>
                          <p:cTn id="10" fill="hold">
                            <p:stCondLst>
                              <p:cond delay="0"/>
                            </p:stCondLst>
                            <p:childTnLst>
                              <p:par>
                                <p:cTn id="11" presetID="22" presetClass="entr" presetSubtype="4" fill="hold" nodeType="afterEffect">
                                  <p:stCondLst>
                                    <p:cond delay="500"/>
                                  </p:stCondLst>
                                  <p:childTnLst>
                                    <p:set>
                                      <p:cBhvr>
                                        <p:cTn id="12" dur="1" fill="hold">
                                          <p:stCondLst>
                                            <p:cond delay="0"/>
                                          </p:stCondLst>
                                        </p:cTn>
                                        <p:tgtEl>
                                          <p:spTgt spid="1420"/>
                                        </p:tgtEl>
                                        <p:attrNameLst>
                                          <p:attrName>style.visibility</p:attrName>
                                        </p:attrNameLst>
                                      </p:cBhvr>
                                      <p:to>
                                        <p:strVal val="visible"/>
                                      </p:to>
                                    </p:set>
                                    <p:animEffect transition="in" filter="wipe(down)">
                                      <p:cBhvr>
                                        <p:cTn id="13" dur="2000"/>
                                        <p:tgtEl>
                                          <p:spTgt spid="1420"/>
                                        </p:tgtEl>
                                      </p:cBhvr>
                                    </p:animEffect>
                                  </p:childTnLst>
                                </p:cTn>
                              </p:par>
                              <p:par>
                                <p:cTn id="14" presetID="22" presetClass="entr" presetSubtype="8" fill="hold" nodeType="withEffect">
                                  <p:stCondLst>
                                    <p:cond delay="750"/>
                                  </p:stCondLst>
                                  <p:childTnLst>
                                    <p:set>
                                      <p:cBhvr>
                                        <p:cTn id="15" dur="1" fill="hold">
                                          <p:stCondLst>
                                            <p:cond delay="0"/>
                                          </p:stCondLst>
                                        </p:cTn>
                                        <p:tgtEl>
                                          <p:spTgt spid="1417"/>
                                        </p:tgtEl>
                                        <p:attrNameLst>
                                          <p:attrName>style.visibility</p:attrName>
                                        </p:attrNameLst>
                                      </p:cBhvr>
                                      <p:to>
                                        <p:strVal val="visible"/>
                                      </p:to>
                                    </p:set>
                                    <p:animEffect transition="in" filter="wipe(left)">
                                      <p:cBhvr>
                                        <p:cTn id="16" dur="2000"/>
                                        <p:tgtEl>
                                          <p:spTgt spid="1417"/>
                                        </p:tgtEl>
                                      </p:cBhvr>
                                    </p:animEffect>
                                  </p:childTnLst>
                                </p:cTn>
                              </p:par>
                            </p:childTnLst>
                          </p:cTn>
                        </p:par>
                        <p:par>
                          <p:cTn id="17" fill="hold">
                            <p:stCondLst>
                              <p:cond delay="2750"/>
                            </p:stCondLst>
                            <p:childTnLst>
                              <p:par>
                                <p:cTn id="18" presetID="10" presetClass="exit" presetSubtype="0" fill="hold" nodeType="afterEffect">
                                  <p:stCondLst>
                                    <p:cond delay="2000"/>
                                  </p:stCondLst>
                                  <p:childTnLst>
                                    <p:animEffect transition="out" filter="fade">
                                      <p:cBhvr>
                                        <p:cTn id="19" dur="250"/>
                                        <p:tgtEl>
                                          <p:spTgt spid="102"/>
                                        </p:tgtEl>
                                      </p:cBhvr>
                                    </p:animEffect>
                                    <p:set>
                                      <p:cBhvr>
                                        <p:cTn id="20" dur="1" fill="hold">
                                          <p:stCondLst>
                                            <p:cond delay="249"/>
                                          </p:stCondLst>
                                        </p:cTn>
                                        <p:tgtEl>
                                          <p:spTgt spid="102"/>
                                        </p:tgtEl>
                                        <p:attrNameLst>
                                          <p:attrName>style.visibility</p:attrName>
                                        </p:attrNameLst>
                                      </p:cBhvr>
                                      <p:to>
                                        <p:strVal val="hidden"/>
                                      </p:to>
                                    </p:set>
                                  </p:childTnLst>
                                </p:cTn>
                              </p:par>
                            </p:childTnLst>
                          </p:cTn>
                        </p:par>
                        <p:par>
                          <p:cTn id="21" fill="hold">
                            <p:stCondLst>
                              <p:cond delay="5000"/>
                            </p:stCondLst>
                            <p:childTnLst>
                              <p:par>
                                <p:cTn id="22" presetID="10" presetClass="entr" presetSubtype="0" fill="hold" nodeType="afterEffect">
                                  <p:stCondLst>
                                    <p:cond delay="0"/>
                                  </p:stCondLst>
                                  <p:childTnLst>
                                    <p:set>
                                      <p:cBhvr>
                                        <p:cTn id="23" dur="1" fill="hold">
                                          <p:stCondLst>
                                            <p:cond delay="0"/>
                                          </p:stCondLst>
                                        </p:cTn>
                                        <p:tgtEl>
                                          <p:spTgt spid="197"/>
                                        </p:tgtEl>
                                        <p:attrNameLst>
                                          <p:attrName>style.visibility</p:attrName>
                                        </p:attrNameLst>
                                      </p:cBhvr>
                                      <p:to>
                                        <p:strVal val="visible"/>
                                      </p:to>
                                    </p:set>
                                    <p:animEffect transition="in" filter="fade">
                                      <p:cBhvr>
                                        <p:cTn id="24" dur="250"/>
                                        <p:tgtEl>
                                          <p:spTgt spid="197"/>
                                        </p:tgtEl>
                                      </p:cBhvr>
                                    </p:animEffect>
                                  </p:childTnLst>
                                </p:cTn>
                              </p:par>
                            </p:childTnLst>
                          </p:cTn>
                        </p:par>
                        <p:par>
                          <p:cTn id="25" fill="hold">
                            <p:stCondLst>
                              <p:cond delay="5250"/>
                            </p:stCondLst>
                            <p:childTnLst>
                              <p:par>
                                <p:cTn id="26" presetID="10" presetClass="exit" presetSubtype="0" fill="hold" nodeType="afterEffect">
                                  <p:stCondLst>
                                    <p:cond delay="0"/>
                                  </p:stCondLst>
                                  <p:childTnLst>
                                    <p:animEffect transition="out" filter="fade">
                                      <p:cBhvr>
                                        <p:cTn id="27" dur="250"/>
                                        <p:tgtEl>
                                          <p:spTgt spid="197"/>
                                        </p:tgtEl>
                                      </p:cBhvr>
                                    </p:animEffect>
                                    <p:set>
                                      <p:cBhvr>
                                        <p:cTn id="28" dur="1" fill="hold">
                                          <p:stCondLst>
                                            <p:cond delay="249"/>
                                          </p:stCondLst>
                                        </p:cTn>
                                        <p:tgtEl>
                                          <p:spTgt spid="197"/>
                                        </p:tgtEl>
                                        <p:attrNameLst>
                                          <p:attrName>style.visibility</p:attrName>
                                        </p:attrNameLst>
                                      </p:cBhvr>
                                      <p:to>
                                        <p:strVal val="hidden"/>
                                      </p:to>
                                    </p:set>
                                  </p:childTnLst>
                                </p:cTn>
                              </p:par>
                            </p:childTnLst>
                          </p:cTn>
                        </p:par>
                        <p:par>
                          <p:cTn id="29" fill="hold">
                            <p:stCondLst>
                              <p:cond delay="5500"/>
                            </p:stCondLst>
                            <p:childTnLst>
                              <p:par>
                                <p:cTn id="30" presetID="10" presetClass="entr" presetSubtype="0" fill="hold" nodeType="afterEffect">
                                  <p:stCondLst>
                                    <p:cond delay="0"/>
                                  </p:stCondLst>
                                  <p:childTnLst>
                                    <p:set>
                                      <p:cBhvr>
                                        <p:cTn id="31" dur="1" fill="hold">
                                          <p:stCondLst>
                                            <p:cond delay="0"/>
                                          </p:stCondLst>
                                        </p:cTn>
                                        <p:tgtEl>
                                          <p:spTgt spid="103"/>
                                        </p:tgtEl>
                                        <p:attrNameLst>
                                          <p:attrName>style.visibility</p:attrName>
                                        </p:attrNameLst>
                                      </p:cBhvr>
                                      <p:to>
                                        <p:strVal val="visible"/>
                                      </p:to>
                                    </p:set>
                                    <p:animEffect transition="in" filter="fade">
                                      <p:cBhvr>
                                        <p:cTn id="32" dur="250"/>
                                        <p:tgtEl>
                                          <p:spTgt spid="103"/>
                                        </p:tgtEl>
                                      </p:cBhvr>
                                    </p:animEffect>
                                  </p:childTnLst>
                                </p:cTn>
                              </p:par>
                            </p:childTnLst>
                          </p:cTn>
                        </p:par>
                        <p:par>
                          <p:cTn id="33" fill="hold">
                            <p:stCondLst>
                              <p:cond delay="5750"/>
                            </p:stCondLst>
                            <p:childTnLst>
                              <p:par>
                                <p:cTn id="34" presetID="10" presetClass="entr" presetSubtype="0" fill="hold" nodeType="afterEffect">
                                  <p:stCondLst>
                                    <p:cond delay="0"/>
                                  </p:stCondLst>
                                  <p:childTnLst>
                                    <p:set>
                                      <p:cBhvr>
                                        <p:cTn id="35" dur="1" fill="hold">
                                          <p:stCondLst>
                                            <p:cond delay="0"/>
                                          </p:stCondLst>
                                        </p:cTn>
                                        <p:tgtEl>
                                          <p:spTgt spid="291"/>
                                        </p:tgtEl>
                                        <p:attrNameLst>
                                          <p:attrName>style.visibility</p:attrName>
                                        </p:attrNameLst>
                                      </p:cBhvr>
                                      <p:to>
                                        <p:strVal val="visible"/>
                                      </p:to>
                                    </p:set>
                                    <p:animEffect transition="in" filter="fade">
                                      <p:cBhvr>
                                        <p:cTn id="36" dur="250"/>
                                        <p:tgtEl>
                                          <p:spTgt spid="291"/>
                                        </p:tgtEl>
                                      </p:cBhvr>
                                    </p:animEffect>
                                  </p:childTnLst>
                                </p:cTn>
                              </p:par>
                            </p:childTnLst>
                          </p:cTn>
                        </p:par>
                        <p:par>
                          <p:cTn id="37" fill="hold">
                            <p:stCondLst>
                              <p:cond delay="6000"/>
                            </p:stCondLst>
                            <p:childTnLst>
                              <p:par>
                                <p:cTn id="38" presetID="10" presetClass="exit" presetSubtype="0" fill="hold" nodeType="afterEffect">
                                  <p:stCondLst>
                                    <p:cond delay="0"/>
                                  </p:stCondLst>
                                  <p:childTnLst>
                                    <p:animEffect transition="out" filter="fade">
                                      <p:cBhvr>
                                        <p:cTn id="39" dur="250"/>
                                        <p:tgtEl>
                                          <p:spTgt spid="103"/>
                                        </p:tgtEl>
                                      </p:cBhvr>
                                    </p:animEffect>
                                    <p:set>
                                      <p:cBhvr>
                                        <p:cTn id="40" dur="1" fill="hold">
                                          <p:stCondLst>
                                            <p:cond delay="249"/>
                                          </p:stCondLst>
                                        </p:cTn>
                                        <p:tgtEl>
                                          <p:spTgt spid="103"/>
                                        </p:tgtEl>
                                        <p:attrNameLst>
                                          <p:attrName>style.visibility</p:attrName>
                                        </p:attrNameLst>
                                      </p:cBhvr>
                                      <p:to>
                                        <p:strVal val="hidden"/>
                                      </p:to>
                                    </p:set>
                                  </p:childTnLst>
                                </p:cTn>
                              </p:par>
                            </p:childTnLst>
                          </p:cTn>
                        </p:par>
                        <p:par>
                          <p:cTn id="41" fill="hold">
                            <p:stCondLst>
                              <p:cond delay="6250"/>
                            </p:stCondLst>
                            <p:childTnLst>
                              <p:par>
                                <p:cTn id="42" presetID="1" presetClass="entr" presetSubtype="0" fill="hold" grpId="0" nodeType="afterEffect">
                                  <p:stCondLst>
                                    <p:cond delay="0"/>
                                  </p:stCondLst>
                                  <p:childTnLst>
                                    <p:set>
                                      <p:cBhvr>
                                        <p:cTn id="43" dur="1" fill="hold">
                                          <p:stCondLst>
                                            <p:cond delay="0"/>
                                          </p:stCondLst>
                                        </p:cTn>
                                        <p:tgtEl>
                                          <p:spTgt spid="1426"/>
                                        </p:tgtEl>
                                        <p:attrNameLst>
                                          <p:attrName>style.visibility</p:attrName>
                                        </p:attrNameLst>
                                      </p:cBhvr>
                                      <p:to>
                                        <p:strVal val="visible"/>
                                      </p:to>
                                    </p:set>
                                  </p:childTnLst>
                                </p:cTn>
                              </p:par>
                            </p:childTnLst>
                          </p:cTn>
                        </p:par>
                        <p:par>
                          <p:cTn id="44" fill="hold">
                            <p:stCondLst>
                              <p:cond delay="6250"/>
                            </p:stCondLst>
                            <p:childTnLst>
                              <p:par>
                                <p:cTn id="45" presetID="1" presetClass="entr" presetSubtype="0" fill="hold" nodeType="afterEffect">
                                  <p:stCondLst>
                                    <p:cond delay="3000"/>
                                  </p:stCondLst>
                                  <p:childTnLst>
                                    <p:set>
                                      <p:cBhvr>
                                        <p:cTn id="46" dur="1" fill="hold">
                                          <p:stCondLst>
                                            <p:cond delay="249"/>
                                          </p:stCondLst>
                                        </p:cTn>
                                        <p:tgtEl>
                                          <p:spTgt spid="1321"/>
                                        </p:tgtEl>
                                        <p:attrNameLst>
                                          <p:attrName>style.visibility</p:attrName>
                                        </p:attrNameLst>
                                      </p:cBhvr>
                                      <p:to>
                                        <p:strVal val="visible"/>
                                      </p:to>
                                    </p:set>
                                  </p:childTnLst>
                                </p:cTn>
                              </p:par>
                            </p:childTnLst>
                          </p:cTn>
                        </p:par>
                        <p:par>
                          <p:cTn id="47" fill="hold">
                            <p:stCondLst>
                              <p:cond delay="9500"/>
                            </p:stCondLst>
                            <p:childTnLst>
                              <p:par>
                                <p:cTn id="48" presetID="22" presetClass="entr" presetSubtype="8" fill="hold" nodeType="afterEffect">
                                  <p:stCondLst>
                                    <p:cond delay="0"/>
                                  </p:stCondLst>
                                  <p:childTnLst>
                                    <p:set>
                                      <p:cBhvr>
                                        <p:cTn id="49" dur="1" fill="hold">
                                          <p:stCondLst>
                                            <p:cond delay="0"/>
                                          </p:stCondLst>
                                        </p:cTn>
                                        <p:tgtEl>
                                          <p:spTgt spid="1423"/>
                                        </p:tgtEl>
                                        <p:attrNameLst>
                                          <p:attrName>style.visibility</p:attrName>
                                        </p:attrNameLst>
                                      </p:cBhvr>
                                      <p:to>
                                        <p:strVal val="visible"/>
                                      </p:to>
                                    </p:set>
                                    <p:animEffect transition="in" filter="wipe(left)">
                                      <p:cBhvr>
                                        <p:cTn id="50" dur="2750"/>
                                        <p:tgtEl>
                                          <p:spTgt spid="1423"/>
                                        </p:tgtEl>
                                      </p:cBhvr>
                                    </p:animEffect>
                                  </p:childTnLst>
                                </p:cTn>
                              </p:par>
                              <p:par>
                                <p:cTn id="51" presetID="1" presetClass="entr" presetSubtype="0" fill="hold" nodeType="withEffect">
                                  <p:stCondLst>
                                    <p:cond delay="250"/>
                                  </p:stCondLst>
                                  <p:childTnLst>
                                    <p:set>
                                      <p:cBhvr>
                                        <p:cTn id="52" dur="1" fill="hold">
                                          <p:stCondLst>
                                            <p:cond delay="249"/>
                                          </p:stCondLst>
                                        </p:cTn>
                                        <p:tgtEl>
                                          <p:spTgt spid="1227"/>
                                        </p:tgtEl>
                                        <p:attrNameLst>
                                          <p:attrName>style.visibility</p:attrName>
                                        </p:attrNameLst>
                                      </p:cBhvr>
                                      <p:to>
                                        <p:strVal val="visible"/>
                                      </p:to>
                                    </p:set>
                                  </p:childTnLst>
                                </p:cTn>
                              </p:par>
                              <p:par>
                                <p:cTn id="53" presetID="1" presetClass="entr" presetSubtype="0" fill="hold" nodeType="withEffect">
                                  <p:stCondLst>
                                    <p:cond delay="500"/>
                                  </p:stCondLst>
                                  <p:childTnLst>
                                    <p:set>
                                      <p:cBhvr>
                                        <p:cTn id="54" dur="1" fill="hold">
                                          <p:stCondLst>
                                            <p:cond delay="249"/>
                                          </p:stCondLst>
                                        </p:cTn>
                                        <p:tgtEl>
                                          <p:spTgt spid="1133"/>
                                        </p:tgtEl>
                                        <p:attrNameLst>
                                          <p:attrName>style.visibility</p:attrName>
                                        </p:attrNameLst>
                                      </p:cBhvr>
                                      <p:to>
                                        <p:strVal val="visible"/>
                                      </p:to>
                                    </p:set>
                                  </p:childTnLst>
                                </p:cTn>
                              </p:par>
                              <p:par>
                                <p:cTn id="55" presetID="1" presetClass="entr" presetSubtype="0" fill="hold" nodeType="withEffect">
                                  <p:stCondLst>
                                    <p:cond delay="750"/>
                                  </p:stCondLst>
                                  <p:childTnLst>
                                    <p:set>
                                      <p:cBhvr>
                                        <p:cTn id="56" dur="1" fill="hold">
                                          <p:stCondLst>
                                            <p:cond delay="249"/>
                                          </p:stCondLst>
                                        </p:cTn>
                                        <p:tgtEl>
                                          <p:spTgt spid="1039"/>
                                        </p:tgtEl>
                                        <p:attrNameLst>
                                          <p:attrName>style.visibility</p:attrName>
                                        </p:attrNameLst>
                                      </p:cBhvr>
                                      <p:to>
                                        <p:strVal val="visible"/>
                                      </p:to>
                                    </p:set>
                                  </p:childTnLst>
                                </p:cTn>
                              </p:par>
                              <p:par>
                                <p:cTn id="57" presetID="1" presetClass="entr" presetSubtype="0" fill="hold" nodeType="withEffect">
                                  <p:stCondLst>
                                    <p:cond delay="1000"/>
                                  </p:stCondLst>
                                  <p:childTnLst>
                                    <p:set>
                                      <p:cBhvr>
                                        <p:cTn id="58" dur="1" fill="hold">
                                          <p:stCondLst>
                                            <p:cond delay="249"/>
                                          </p:stCondLst>
                                        </p:cTn>
                                        <p:tgtEl>
                                          <p:spTgt spid="945"/>
                                        </p:tgtEl>
                                        <p:attrNameLst>
                                          <p:attrName>style.visibility</p:attrName>
                                        </p:attrNameLst>
                                      </p:cBhvr>
                                      <p:to>
                                        <p:strVal val="visible"/>
                                      </p:to>
                                    </p:set>
                                  </p:childTnLst>
                                </p:cTn>
                              </p:par>
                              <p:par>
                                <p:cTn id="59" presetID="1" presetClass="entr" presetSubtype="0" fill="hold" nodeType="withEffect">
                                  <p:stCondLst>
                                    <p:cond delay="1250"/>
                                  </p:stCondLst>
                                  <p:childTnLst>
                                    <p:set>
                                      <p:cBhvr>
                                        <p:cTn id="60" dur="1" fill="hold">
                                          <p:stCondLst>
                                            <p:cond delay="249"/>
                                          </p:stCondLst>
                                        </p:cTn>
                                        <p:tgtEl>
                                          <p:spTgt spid="851"/>
                                        </p:tgtEl>
                                        <p:attrNameLst>
                                          <p:attrName>style.visibility</p:attrName>
                                        </p:attrNameLst>
                                      </p:cBhvr>
                                      <p:to>
                                        <p:strVal val="visible"/>
                                      </p:to>
                                    </p:set>
                                  </p:childTnLst>
                                </p:cTn>
                              </p:par>
                              <p:par>
                                <p:cTn id="61" presetID="1" presetClass="entr" presetSubtype="0" fill="hold" nodeType="withEffect">
                                  <p:stCondLst>
                                    <p:cond delay="1500"/>
                                  </p:stCondLst>
                                  <p:childTnLst>
                                    <p:set>
                                      <p:cBhvr>
                                        <p:cTn id="62" dur="1" fill="hold">
                                          <p:stCondLst>
                                            <p:cond delay="249"/>
                                          </p:stCondLst>
                                        </p:cTn>
                                        <p:tgtEl>
                                          <p:spTgt spid="757"/>
                                        </p:tgtEl>
                                        <p:attrNameLst>
                                          <p:attrName>style.visibility</p:attrName>
                                        </p:attrNameLst>
                                      </p:cBhvr>
                                      <p:to>
                                        <p:strVal val="visible"/>
                                      </p:to>
                                    </p:set>
                                  </p:childTnLst>
                                </p:cTn>
                              </p:par>
                              <p:par>
                                <p:cTn id="63" presetID="1" presetClass="entr" presetSubtype="0" fill="hold" nodeType="withEffect">
                                  <p:stCondLst>
                                    <p:cond delay="1750"/>
                                  </p:stCondLst>
                                  <p:childTnLst>
                                    <p:set>
                                      <p:cBhvr>
                                        <p:cTn id="64" dur="1" fill="hold">
                                          <p:stCondLst>
                                            <p:cond delay="249"/>
                                          </p:stCondLst>
                                        </p:cTn>
                                        <p:tgtEl>
                                          <p:spTgt spid="663"/>
                                        </p:tgtEl>
                                        <p:attrNameLst>
                                          <p:attrName>style.visibility</p:attrName>
                                        </p:attrNameLst>
                                      </p:cBhvr>
                                      <p:to>
                                        <p:strVal val="visible"/>
                                      </p:to>
                                    </p:set>
                                  </p:childTnLst>
                                </p:cTn>
                              </p:par>
                              <p:par>
                                <p:cTn id="65" presetID="1" presetClass="entr" presetSubtype="0" fill="hold" nodeType="withEffect">
                                  <p:stCondLst>
                                    <p:cond delay="2000"/>
                                  </p:stCondLst>
                                  <p:childTnLst>
                                    <p:set>
                                      <p:cBhvr>
                                        <p:cTn id="66" dur="1" fill="hold">
                                          <p:stCondLst>
                                            <p:cond delay="249"/>
                                          </p:stCondLst>
                                        </p:cTn>
                                        <p:tgtEl>
                                          <p:spTgt spid="569"/>
                                        </p:tgtEl>
                                        <p:attrNameLst>
                                          <p:attrName>style.visibility</p:attrName>
                                        </p:attrNameLst>
                                      </p:cBhvr>
                                      <p:to>
                                        <p:strVal val="visible"/>
                                      </p:to>
                                    </p:set>
                                  </p:childTnLst>
                                </p:cTn>
                              </p:par>
                              <p:par>
                                <p:cTn id="67" presetID="1" presetClass="entr" presetSubtype="0" fill="hold" nodeType="withEffect">
                                  <p:stCondLst>
                                    <p:cond delay="2250"/>
                                  </p:stCondLst>
                                  <p:childTnLst>
                                    <p:set>
                                      <p:cBhvr>
                                        <p:cTn id="68" dur="1" fill="hold">
                                          <p:stCondLst>
                                            <p:cond delay="249"/>
                                          </p:stCondLst>
                                        </p:cTn>
                                        <p:tgtEl>
                                          <p:spTgt spid="475"/>
                                        </p:tgtEl>
                                        <p:attrNameLst>
                                          <p:attrName>style.visibility</p:attrName>
                                        </p:attrNameLst>
                                      </p:cBhvr>
                                      <p:to>
                                        <p:strVal val="visible"/>
                                      </p:to>
                                    </p:set>
                                  </p:childTnLst>
                                </p:cTn>
                              </p:par>
                              <p:par>
                                <p:cTn id="69" presetID="1" presetClass="entr" presetSubtype="0" fill="hold" nodeType="withEffect">
                                  <p:stCondLst>
                                    <p:cond delay="2500"/>
                                  </p:stCondLst>
                                  <p:childTnLst>
                                    <p:set>
                                      <p:cBhvr>
                                        <p:cTn id="70" dur="1" fill="hold">
                                          <p:stCondLst>
                                            <p:cond delay="249"/>
                                          </p:stCondLst>
                                        </p:cTn>
                                        <p:tgtEl>
                                          <p:spTgt spid="2"/>
                                        </p:tgtEl>
                                        <p:attrNameLst>
                                          <p:attrName>style.visibility</p:attrName>
                                        </p:attrNameLst>
                                      </p:cBhvr>
                                      <p:to>
                                        <p:strVal val="visible"/>
                                      </p:to>
                                    </p:set>
                                  </p:childTnLst>
                                </p:cTn>
                              </p:par>
                            </p:childTnLst>
                          </p:cTn>
                        </p:par>
                        <p:par>
                          <p:cTn id="71" fill="hold">
                            <p:stCondLst>
                              <p:cond delay="12250"/>
                            </p:stCondLst>
                            <p:childTnLst>
                              <p:par>
                                <p:cTn id="72" presetID="1" presetClass="entr" presetSubtype="0" fill="hold" nodeType="afterEffect">
                                  <p:stCondLst>
                                    <p:cond delay="2000"/>
                                  </p:stCondLst>
                                  <p:childTnLst>
                                    <p:set>
                                      <p:cBhvr>
                                        <p:cTn id="73" dur="1" fill="hold">
                                          <p:stCondLst>
                                            <p:cond delay="499"/>
                                          </p:stCondLst>
                                        </p:cTn>
                                        <p:tgtEl>
                                          <p:spTgt spid="1415"/>
                                        </p:tgtEl>
                                        <p:attrNameLst>
                                          <p:attrName>style.visibility</p:attrName>
                                        </p:attrNameLst>
                                      </p:cBhvr>
                                      <p:to>
                                        <p:strVal val="visible"/>
                                      </p:to>
                                    </p:set>
                                  </p:childTnLst>
                                </p:cTn>
                              </p:par>
                            </p:childTnLst>
                          </p:cTn>
                        </p:par>
                        <p:par>
                          <p:cTn id="74" fill="hold">
                            <p:stCondLst>
                              <p:cond delay="14750"/>
                            </p:stCondLst>
                            <p:childTnLst>
                              <p:par>
                                <p:cTn id="75" presetID="26" presetClass="emph" presetSubtype="0" fill="hold" nodeType="afterEffect">
                                  <p:stCondLst>
                                    <p:cond delay="250"/>
                                  </p:stCondLst>
                                  <p:childTnLst>
                                    <p:animEffect transition="out" filter="fade">
                                      <p:cBhvr>
                                        <p:cTn id="76" dur="500" tmFilter="0, 0; .2, .5; .8, .5; 1, 0"/>
                                        <p:tgtEl>
                                          <p:spTgt spid="1415"/>
                                        </p:tgtEl>
                                      </p:cBhvr>
                                    </p:animEffect>
                                    <p:animScale>
                                      <p:cBhvr>
                                        <p:cTn id="77" dur="250" autoRev="1" fill="hold"/>
                                        <p:tgtEl>
                                          <p:spTgt spid="14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p:bldP spid="142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05" name="Group 1604">
            <a:extLst>
              <a:ext uri="{FF2B5EF4-FFF2-40B4-BE49-F238E27FC236}">
                <a16:creationId xmlns:a16="http://schemas.microsoft.com/office/drawing/2014/main" id="{8045A5A4-8D62-27D1-DBD1-E27B1D066DA2}"/>
              </a:ext>
            </a:extLst>
          </p:cNvPr>
          <p:cNvGrpSpPr>
            <a:grpSpLocks noChangeAspect="1"/>
          </p:cNvGrpSpPr>
          <p:nvPr/>
        </p:nvGrpSpPr>
        <p:grpSpPr>
          <a:xfrm>
            <a:off x="1215770" y="1956476"/>
            <a:ext cx="4399998" cy="3226352"/>
            <a:chOff x="5123872" y="2343743"/>
            <a:chExt cx="4713863" cy="3456497"/>
          </a:xfrm>
        </p:grpSpPr>
        <p:grpSp>
          <p:nvGrpSpPr>
            <p:cNvPr id="97" name="Group 96">
              <a:extLst>
                <a:ext uri="{FF2B5EF4-FFF2-40B4-BE49-F238E27FC236}">
                  <a16:creationId xmlns:a16="http://schemas.microsoft.com/office/drawing/2014/main" id="{82F5ED0C-A127-3A6E-3B66-5A6CD8242052}"/>
                </a:ext>
              </a:extLst>
            </p:cNvPr>
            <p:cNvGrpSpPr/>
            <p:nvPr/>
          </p:nvGrpSpPr>
          <p:grpSpPr>
            <a:xfrm>
              <a:off x="6809152" y="2354407"/>
              <a:ext cx="3028583" cy="3445833"/>
              <a:chOff x="5045584" y="2949127"/>
              <a:chExt cx="3028583" cy="3445833"/>
            </a:xfrm>
          </p:grpSpPr>
          <p:grpSp>
            <p:nvGrpSpPr>
              <p:cNvPr id="98" name="Group 97">
                <a:extLst>
                  <a:ext uri="{FF2B5EF4-FFF2-40B4-BE49-F238E27FC236}">
                    <a16:creationId xmlns:a16="http://schemas.microsoft.com/office/drawing/2014/main" id="{4054413B-A303-E526-10DC-6F54F403CB06}"/>
                  </a:ext>
                </a:extLst>
              </p:cNvPr>
              <p:cNvGrpSpPr/>
              <p:nvPr/>
            </p:nvGrpSpPr>
            <p:grpSpPr>
              <a:xfrm rot="2700000">
                <a:off x="5579708" y="3900501"/>
                <a:ext cx="3422914" cy="1566004"/>
                <a:chOff x="1892912" y="2843372"/>
                <a:chExt cx="5689928" cy="2959352"/>
              </a:xfrm>
            </p:grpSpPr>
            <p:grpSp>
              <p:nvGrpSpPr>
                <p:cNvPr id="758" name="Group 757">
                  <a:extLst>
                    <a:ext uri="{FF2B5EF4-FFF2-40B4-BE49-F238E27FC236}">
                      <a16:creationId xmlns:a16="http://schemas.microsoft.com/office/drawing/2014/main" id="{4AE7CEBB-7DBF-B1C3-CE86-ADC7D9327A38}"/>
                    </a:ext>
                  </a:extLst>
                </p:cNvPr>
                <p:cNvGrpSpPr/>
                <p:nvPr/>
              </p:nvGrpSpPr>
              <p:grpSpPr>
                <a:xfrm>
                  <a:off x="1928268" y="2864429"/>
                  <a:ext cx="737197" cy="1293120"/>
                  <a:chOff x="3693387" y="2751280"/>
                  <a:chExt cx="737197" cy="1293120"/>
                </a:xfrm>
              </p:grpSpPr>
              <p:grpSp>
                <p:nvGrpSpPr>
                  <p:cNvPr id="843" name="Group 842">
                    <a:extLst>
                      <a:ext uri="{FF2B5EF4-FFF2-40B4-BE49-F238E27FC236}">
                        <a16:creationId xmlns:a16="http://schemas.microsoft.com/office/drawing/2014/main" id="{27864FA8-18FE-AD35-FC07-7A7C5CE8F908}"/>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2">
                      <p14:nvContentPartPr>
                        <p14:cNvPr id="846" name="Ink 845">
                          <a:extLst>
                            <a:ext uri="{FF2B5EF4-FFF2-40B4-BE49-F238E27FC236}">
                              <a16:creationId xmlns:a16="http://schemas.microsoft.com/office/drawing/2014/main" id="{E53F848B-F092-9B52-1A8E-B6FBFCBF224B}"/>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847" name="Ink 846">
                          <a:extLst>
                            <a:ext uri="{FF2B5EF4-FFF2-40B4-BE49-F238E27FC236}">
                              <a16:creationId xmlns:a16="http://schemas.microsoft.com/office/drawing/2014/main" id="{982AE928-7DC3-8D40-023C-CBB28755FCD8}"/>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848" name="Ink 847">
                          <a:extLst>
                            <a:ext uri="{FF2B5EF4-FFF2-40B4-BE49-F238E27FC236}">
                              <a16:creationId xmlns:a16="http://schemas.microsoft.com/office/drawing/2014/main" id="{6E26B605-079D-B0D1-8D02-80046E376562}"/>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849" name="Ink 848">
                          <a:extLst>
                            <a:ext uri="{FF2B5EF4-FFF2-40B4-BE49-F238E27FC236}">
                              <a16:creationId xmlns:a16="http://schemas.microsoft.com/office/drawing/2014/main" id="{A9DF6DBB-3190-C638-E154-C52999EDED28}"/>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850" name="Ink 849">
                          <a:extLst>
                            <a:ext uri="{FF2B5EF4-FFF2-40B4-BE49-F238E27FC236}">
                              <a16:creationId xmlns:a16="http://schemas.microsoft.com/office/drawing/2014/main" id="{792A4F12-B37E-3D4E-D1D5-2E0FCA99E900}"/>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0">
                    <p14:nvContentPartPr>
                      <p14:cNvPr id="844" name="Ink 843">
                        <a:extLst>
                          <a:ext uri="{FF2B5EF4-FFF2-40B4-BE49-F238E27FC236}">
                            <a16:creationId xmlns:a16="http://schemas.microsoft.com/office/drawing/2014/main" id="{5A2B4CDC-4CC4-8BD7-8E82-1B272CFCA335}"/>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845" name="Ink 844">
                        <a:extLst>
                          <a:ext uri="{FF2B5EF4-FFF2-40B4-BE49-F238E27FC236}">
                            <a16:creationId xmlns:a16="http://schemas.microsoft.com/office/drawing/2014/main" id="{E5C74A46-2CC3-15CF-E72D-066CBC51E208}"/>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759" name="Group 758">
                  <a:extLst>
                    <a:ext uri="{FF2B5EF4-FFF2-40B4-BE49-F238E27FC236}">
                      <a16:creationId xmlns:a16="http://schemas.microsoft.com/office/drawing/2014/main" id="{37E4A0F1-5270-2A37-263E-66ED927811CD}"/>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104">
                    <p14:nvContentPartPr>
                      <p14:cNvPr id="837" name="Ink 836">
                        <a:extLst>
                          <a:ext uri="{FF2B5EF4-FFF2-40B4-BE49-F238E27FC236}">
                            <a16:creationId xmlns:a16="http://schemas.microsoft.com/office/drawing/2014/main" id="{303E143C-4A20-952B-6881-819A453C647F}"/>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838" name="Group 837">
                    <a:extLst>
                      <a:ext uri="{FF2B5EF4-FFF2-40B4-BE49-F238E27FC236}">
                        <a16:creationId xmlns:a16="http://schemas.microsoft.com/office/drawing/2014/main" id="{94412D29-C56F-F6F7-A7D1-06104FB3B849}"/>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105">
                      <p14:nvContentPartPr>
                        <p14:cNvPr id="839" name="Ink 838">
                          <a:extLst>
                            <a:ext uri="{FF2B5EF4-FFF2-40B4-BE49-F238E27FC236}">
                              <a16:creationId xmlns:a16="http://schemas.microsoft.com/office/drawing/2014/main" id="{4D3C6273-6616-A924-0DC2-7B76DDC88FD1}"/>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840" name="Ink 839">
                          <a:extLst>
                            <a:ext uri="{FF2B5EF4-FFF2-40B4-BE49-F238E27FC236}">
                              <a16:creationId xmlns:a16="http://schemas.microsoft.com/office/drawing/2014/main" id="{A74B9F8E-D763-5802-B30E-26DE4523A830}"/>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841" name="Ink 840">
                          <a:extLst>
                            <a:ext uri="{FF2B5EF4-FFF2-40B4-BE49-F238E27FC236}">
                              <a16:creationId xmlns:a16="http://schemas.microsoft.com/office/drawing/2014/main" id="{3EEEDCF8-8445-E7D9-F44F-BD298D315E19}"/>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842" name="Ink 841">
                          <a:extLst>
                            <a:ext uri="{FF2B5EF4-FFF2-40B4-BE49-F238E27FC236}">
                              <a16:creationId xmlns:a16="http://schemas.microsoft.com/office/drawing/2014/main" id="{8E72B82A-C137-6BD7-B01D-FE340B733C12}"/>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760" name="Group 759">
                  <a:extLst>
                    <a:ext uri="{FF2B5EF4-FFF2-40B4-BE49-F238E27FC236}">
                      <a16:creationId xmlns:a16="http://schemas.microsoft.com/office/drawing/2014/main" id="{933A749C-BECA-16C7-B978-C80C7A063E2A}"/>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109">
                    <p14:nvContentPartPr>
                      <p14:cNvPr id="831" name="Ink 830">
                        <a:extLst>
                          <a:ext uri="{FF2B5EF4-FFF2-40B4-BE49-F238E27FC236}">
                            <a16:creationId xmlns:a16="http://schemas.microsoft.com/office/drawing/2014/main" id="{31950E26-4D81-7FFF-2450-D2D7AF76E4A2}"/>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832" name="Group 831">
                    <a:extLst>
                      <a:ext uri="{FF2B5EF4-FFF2-40B4-BE49-F238E27FC236}">
                        <a16:creationId xmlns:a16="http://schemas.microsoft.com/office/drawing/2014/main" id="{A3261AFC-09AB-9E2C-EA9D-4FADCE862CFF}"/>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111">
                      <p14:nvContentPartPr>
                        <p14:cNvPr id="833" name="Ink 832">
                          <a:extLst>
                            <a:ext uri="{FF2B5EF4-FFF2-40B4-BE49-F238E27FC236}">
                              <a16:creationId xmlns:a16="http://schemas.microsoft.com/office/drawing/2014/main" id="{0ED631E9-02E8-BA03-C725-3CBB82A650DB}"/>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834" name="Ink 833">
                          <a:extLst>
                            <a:ext uri="{FF2B5EF4-FFF2-40B4-BE49-F238E27FC236}">
                              <a16:creationId xmlns:a16="http://schemas.microsoft.com/office/drawing/2014/main" id="{812D006B-FB1B-33F9-30DE-5AAF3CE70C6F}"/>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835" name="Ink 834">
                          <a:extLst>
                            <a:ext uri="{FF2B5EF4-FFF2-40B4-BE49-F238E27FC236}">
                              <a16:creationId xmlns:a16="http://schemas.microsoft.com/office/drawing/2014/main" id="{2BADF5A9-F5FC-6B09-8024-03DDD9C7C048}"/>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836" name="Ink 835">
                          <a:extLst>
                            <a:ext uri="{FF2B5EF4-FFF2-40B4-BE49-F238E27FC236}">
                              <a16:creationId xmlns:a16="http://schemas.microsoft.com/office/drawing/2014/main" id="{957F58EA-122E-0454-82B0-13C29A8B9656}"/>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761" name="Group 760">
                  <a:extLst>
                    <a:ext uri="{FF2B5EF4-FFF2-40B4-BE49-F238E27FC236}">
                      <a16:creationId xmlns:a16="http://schemas.microsoft.com/office/drawing/2014/main" id="{1C4C0204-1800-6072-7A44-3B8DBD5B7C2D}"/>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119">
                    <p14:nvContentPartPr>
                      <p14:cNvPr id="820" name="Ink 819">
                        <a:extLst>
                          <a:ext uri="{FF2B5EF4-FFF2-40B4-BE49-F238E27FC236}">
                            <a16:creationId xmlns:a16="http://schemas.microsoft.com/office/drawing/2014/main" id="{DBF07080-2675-C7A6-B4C1-86704C2C701A}"/>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821" name="Group 820">
                    <a:extLst>
                      <a:ext uri="{FF2B5EF4-FFF2-40B4-BE49-F238E27FC236}">
                        <a16:creationId xmlns:a16="http://schemas.microsoft.com/office/drawing/2014/main" id="{750F8520-FFDB-FBA2-1D28-0501088DF11B}"/>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136">
                      <p14:nvContentPartPr>
                        <p14:cNvPr id="822" name="Ink 821">
                          <a:extLst>
                            <a:ext uri="{FF2B5EF4-FFF2-40B4-BE49-F238E27FC236}">
                              <a16:creationId xmlns:a16="http://schemas.microsoft.com/office/drawing/2014/main" id="{0C9C3FBC-7964-41B8-64EB-D6AFB7293A32}"/>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823" name="Ink 822">
                          <a:extLst>
                            <a:ext uri="{FF2B5EF4-FFF2-40B4-BE49-F238E27FC236}">
                              <a16:creationId xmlns:a16="http://schemas.microsoft.com/office/drawing/2014/main" id="{802B8FC6-34A5-9618-01AE-CC7EACE4A7BE}"/>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824" name="Ink 823">
                          <a:extLst>
                            <a:ext uri="{FF2B5EF4-FFF2-40B4-BE49-F238E27FC236}">
                              <a16:creationId xmlns:a16="http://schemas.microsoft.com/office/drawing/2014/main" id="{AC0AFB82-F841-E88F-CBF4-C2F137A79AA8}"/>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825" name="Ink 824">
                          <a:extLst>
                            <a:ext uri="{FF2B5EF4-FFF2-40B4-BE49-F238E27FC236}">
                              <a16:creationId xmlns:a16="http://schemas.microsoft.com/office/drawing/2014/main" id="{55452F02-2382-6984-1D68-AF4542D78211}"/>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826" name="Ink 825">
                          <a:extLst>
                            <a:ext uri="{FF2B5EF4-FFF2-40B4-BE49-F238E27FC236}">
                              <a16:creationId xmlns:a16="http://schemas.microsoft.com/office/drawing/2014/main" id="{5FF263E5-1D5B-0692-EED5-EAB15EFE0246}"/>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827" name="Ink 826">
                          <a:extLst>
                            <a:ext uri="{FF2B5EF4-FFF2-40B4-BE49-F238E27FC236}">
                              <a16:creationId xmlns:a16="http://schemas.microsoft.com/office/drawing/2014/main" id="{A6A9783F-A907-99EE-EFE5-9AAD9DBC258C}"/>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828" name="Ink 827">
                          <a:extLst>
                            <a:ext uri="{FF2B5EF4-FFF2-40B4-BE49-F238E27FC236}">
                              <a16:creationId xmlns:a16="http://schemas.microsoft.com/office/drawing/2014/main" id="{68E69337-83E2-C15C-0C4A-6E8DF89E6CC9}"/>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829" name="Ink 828">
                          <a:extLst>
                            <a:ext uri="{FF2B5EF4-FFF2-40B4-BE49-F238E27FC236}">
                              <a16:creationId xmlns:a16="http://schemas.microsoft.com/office/drawing/2014/main" id="{322FF626-9B4B-5C33-2301-540F2BD25B29}"/>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830" name="Ink 829">
                          <a:extLst>
                            <a:ext uri="{FF2B5EF4-FFF2-40B4-BE49-F238E27FC236}">
                              <a16:creationId xmlns:a16="http://schemas.microsoft.com/office/drawing/2014/main" id="{F459B133-E351-95EE-6FFE-B7B363657B00}"/>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762" name="Group 761">
                  <a:extLst>
                    <a:ext uri="{FF2B5EF4-FFF2-40B4-BE49-F238E27FC236}">
                      <a16:creationId xmlns:a16="http://schemas.microsoft.com/office/drawing/2014/main" id="{C4D464E5-0354-A266-7ECC-457EABFED460}"/>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54">
                    <p14:nvContentPartPr>
                      <p14:cNvPr id="812" name="Ink 811">
                        <a:extLst>
                          <a:ext uri="{FF2B5EF4-FFF2-40B4-BE49-F238E27FC236}">
                            <a16:creationId xmlns:a16="http://schemas.microsoft.com/office/drawing/2014/main" id="{E065D8E4-10A1-89E1-F38F-955EE44A5BA7}"/>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813" name="Group 812">
                    <a:extLst>
                      <a:ext uri="{FF2B5EF4-FFF2-40B4-BE49-F238E27FC236}">
                        <a16:creationId xmlns:a16="http://schemas.microsoft.com/office/drawing/2014/main" id="{54EEE0DC-1BDC-86C2-D144-AAF4080BF251}"/>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56">
                      <p14:nvContentPartPr>
                        <p14:cNvPr id="814" name="Ink 813">
                          <a:extLst>
                            <a:ext uri="{FF2B5EF4-FFF2-40B4-BE49-F238E27FC236}">
                              <a16:creationId xmlns:a16="http://schemas.microsoft.com/office/drawing/2014/main" id="{53A42F65-DEB3-861C-CAA6-47C35C598544}"/>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815" name="Group 814">
                      <a:extLst>
                        <a:ext uri="{FF2B5EF4-FFF2-40B4-BE49-F238E27FC236}">
                          <a16:creationId xmlns:a16="http://schemas.microsoft.com/office/drawing/2014/main" id="{9247DD6A-130B-0CEC-2CB8-A3580E0E3760}"/>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158">
                        <p14:nvContentPartPr>
                          <p14:cNvPr id="816" name="Ink 815">
                            <a:extLst>
                              <a:ext uri="{FF2B5EF4-FFF2-40B4-BE49-F238E27FC236}">
                                <a16:creationId xmlns:a16="http://schemas.microsoft.com/office/drawing/2014/main" id="{7E6D93BA-9A90-4308-8811-45361A0DD331}"/>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817" name="Ink 816">
                            <a:extLst>
                              <a:ext uri="{FF2B5EF4-FFF2-40B4-BE49-F238E27FC236}">
                                <a16:creationId xmlns:a16="http://schemas.microsoft.com/office/drawing/2014/main" id="{72DA5DB1-725F-0D34-04D7-D5B76F6C7DAC}"/>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818" name="Ink 817">
                            <a:extLst>
                              <a:ext uri="{FF2B5EF4-FFF2-40B4-BE49-F238E27FC236}">
                                <a16:creationId xmlns:a16="http://schemas.microsoft.com/office/drawing/2014/main" id="{21DB0450-3775-FEFB-0D3C-B062D35598BC}"/>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819" name="Ink 818">
                            <a:extLst>
                              <a:ext uri="{FF2B5EF4-FFF2-40B4-BE49-F238E27FC236}">
                                <a16:creationId xmlns:a16="http://schemas.microsoft.com/office/drawing/2014/main" id="{72CC1CB7-BBC7-44DC-B8AE-80F78621F031}"/>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763" name="Group 762">
                  <a:extLst>
                    <a:ext uri="{FF2B5EF4-FFF2-40B4-BE49-F238E27FC236}">
                      <a16:creationId xmlns:a16="http://schemas.microsoft.com/office/drawing/2014/main" id="{C94FA06A-A075-6C73-13C7-083A0AB41700}"/>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163">
                    <p14:nvContentPartPr>
                      <p14:cNvPr id="808" name="Ink 807">
                        <a:extLst>
                          <a:ext uri="{FF2B5EF4-FFF2-40B4-BE49-F238E27FC236}">
                            <a16:creationId xmlns:a16="http://schemas.microsoft.com/office/drawing/2014/main" id="{D3439FEB-CE0D-586B-8574-635E59E2CA8B}"/>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809" name="Ink 808">
                        <a:extLst>
                          <a:ext uri="{FF2B5EF4-FFF2-40B4-BE49-F238E27FC236}">
                            <a16:creationId xmlns:a16="http://schemas.microsoft.com/office/drawing/2014/main" id="{2672C30D-4EB6-1E04-918D-DBF2B24B5F5F}"/>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810" name="Ink 809">
                        <a:extLst>
                          <a:ext uri="{FF2B5EF4-FFF2-40B4-BE49-F238E27FC236}">
                            <a16:creationId xmlns:a16="http://schemas.microsoft.com/office/drawing/2014/main" id="{30F4596F-018C-C369-E09D-FEC54561ED09}"/>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811" name="Ink 810">
                        <a:extLst>
                          <a:ext uri="{FF2B5EF4-FFF2-40B4-BE49-F238E27FC236}">
                            <a16:creationId xmlns:a16="http://schemas.microsoft.com/office/drawing/2014/main" id="{B0323C3E-911D-4640-C7D7-2544E7CFF26E}"/>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7">
                  <p14:nvContentPartPr>
                    <p14:cNvPr id="764" name="Ink 763">
                      <a:extLst>
                        <a:ext uri="{FF2B5EF4-FFF2-40B4-BE49-F238E27FC236}">
                          <a16:creationId xmlns:a16="http://schemas.microsoft.com/office/drawing/2014/main" id="{4F12CA70-7C71-5CCE-147A-C7DDDABCF496}"/>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765" name="Group 764">
                  <a:extLst>
                    <a:ext uri="{FF2B5EF4-FFF2-40B4-BE49-F238E27FC236}">
                      <a16:creationId xmlns:a16="http://schemas.microsoft.com/office/drawing/2014/main" id="{2DBABC6C-0721-4A0B-04B0-B1F4B674FF48}"/>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395">
                    <p14:nvContentPartPr>
                      <p14:cNvPr id="802" name="Ink 801">
                        <a:extLst>
                          <a:ext uri="{FF2B5EF4-FFF2-40B4-BE49-F238E27FC236}">
                            <a16:creationId xmlns:a16="http://schemas.microsoft.com/office/drawing/2014/main" id="{28412CF6-9C0D-9EF7-2751-98A03597174D}"/>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803" name="Group 802">
                    <a:extLst>
                      <a:ext uri="{FF2B5EF4-FFF2-40B4-BE49-F238E27FC236}">
                        <a16:creationId xmlns:a16="http://schemas.microsoft.com/office/drawing/2014/main" id="{841007D0-B5A6-C8C2-5B28-773C0430AC72}"/>
                      </a:ext>
                    </a:extLst>
                  </p:cNvPr>
                  <p:cNvGrpSpPr/>
                  <p:nvPr/>
                </p:nvGrpSpPr>
                <p:grpSpPr>
                  <a:xfrm>
                    <a:off x="6924615" y="4661562"/>
                    <a:ext cx="291960" cy="46598"/>
                    <a:chOff x="6935871" y="4732455"/>
                    <a:chExt cx="291960" cy="46598"/>
                  </a:xfrm>
                </p:grpSpPr>
                <p:grpSp>
                  <p:nvGrpSpPr>
                    <p:cNvPr id="804" name="Group 803">
                      <a:extLst>
                        <a:ext uri="{FF2B5EF4-FFF2-40B4-BE49-F238E27FC236}">
                          <a16:creationId xmlns:a16="http://schemas.microsoft.com/office/drawing/2014/main" id="{19A23777-07BF-018D-CE38-EAE8819C2D62}"/>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396">
                        <p14:nvContentPartPr>
                          <p14:cNvPr id="806" name="Ink 805">
                            <a:extLst>
                              <a:ext uri="{FF2B5EF4-FFF2-40B4-BE49-F238E27FC236}">
                                <a16:creationId xmlns:a16="http://schemas.microsoft.com/office/drawing/2014/main" id="{B82BC2D6-61C3-BA3D-4153-B42EC2925F37}"/>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397">
                        <p14:nvContentPartPr>
                          <p14:cNvPr id="807" name="Ink 806">
                            <a:extLst>
                              <a:ext uri="{FF2B5EF4-FFF2-40B4-BE49-F238E27FC236}">
                                <a16:creationId xmlns:a16="http://schemas.microsoft.com/office/drawing/2014/main" id="{604821FE-7FA8-C4C0-0775-0D89BBB6FECC}"/>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98">
                      <p14:nvContentPartPr>
                        <p14:cNvPr id="805" name="Ink 804">
                          <a:extLst>
                            <a:ext uri="{FF2B5EF4-FFF2-40B4-BE49-F238E27FC236}">
                              <a16:creationId xmlns:a16="http://schemas.microsoft.com/office/drawing/2014/main" id="{F6EB0A3A-33A8-D6E1-CE91-C59398CC12AD}"/>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766" name="Group 765">
                  <a:extLst>
                    <a:ext uri="{FF2B5EF4-FFF2-40B4-BE49-F238E27FC236}">
                      <a16:creationId xmlns:a16="http://schemas.microsoft.com/office/drawing/2014/main" id="{02ADEEB3-4501-B09F-1B71-33DBF1E4C3ED}"/>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399">
                    <p14:nvContentPartPr>
                      <p14:cNvPr id="797" name="Ink 796">
                        <a:extLst>
                          <a:ext uri="{FF2B5EF4-FFF2-40B4-BE49-F238E27FC236}">
                            <a16:creationId xmlns:a16="http://schemas.microsoft.com/office/drawing/2014/main" id="{C00CAEB2-B816-D914-1F03-52458165F499}"/>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00">
                    <p14:nvContentPartPr>
                      <p14:cNvPr id="798" name="Ink 797">
                        <a:extLst>
                          <a:ext uri="{FF2B5EF4-FFF2-40B4-BE49-F238E27FC236}">
                            <a16:creationId xmlns:a16="http://schemas.microsoft.com/office/drawing/2014/main" id="{0293627B-B091-BDC1-9D32-5BE78FFE695E}"/>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01">
                    <p14:nvContentPartPr>
                      <p14:cNvPr id="799" name="Ink 798">
                        <a:extLst>
                          <a:ext uri="{FF2B5EF4-FFF2-40B4-BE49-F238E27FC236}">
                            <a16:creationId xmlns:a16="http://schemas.microsoft.com/office/drawing/2014/main" id="{63FB8F60-9F46-BA5F-F771-62821F0C9E5A}"/>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402">
                    <p14:nvContentPartPr>
                      <p14:cNvPr id="800" name="Ink 799">
                        <a:extLst>
                          <a:ext uri="{FF2B5EF4-FFF2-40B4-BE49-F238E27FC236}">
                            <a16:creationId xmlns:a16="http://schemas.microsoft.com/office/drawing/2014/main" id="{FC95EE77-025A-0ABE-3126-6B6FD31625E5}"/>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403">
                    <p14:nvContentPartPr>
                      <p14:cNvPr id="801" name="Ink 800">
                        <a:extLst>
                          <a:ext uri="{FF2B5EF4-FFF2-40B4-BE49-F238E27FC236}">
                            <a16:creationId xmlns:a16="http://schemas.microsoft.com/office/drawing/2014/main" id="{40616759-CD4D-76B1-E978-DAD74155789D}"/>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767" name="Group 766">
                  <a:extLst>
                    <a:ext uri="{FF2B5EF4-FFF2-40B4-BE49-F238E27FC236}">
                      <a16:creationId xmlns:a16="http://schemas.microsoft.com/office/drawing/2014/main" id="{E98CA2C1-3801-F857-A120-9D28FB0E7799}"/>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404">
                    <p14:nvContentPartPr>
                      <p14:cNvPr id="794" name="Ink 793">
                        <a:extLst>
                          <a:ext uri="{FF2B5EF4-FFF2-40B4-BE49-F238E27FC236}">
                            <a16:creationId xmlns:a16="http://schemas.microsoft.com/office/drawing/2014/main" id="{FCA69C2C-67C2-4DF6-9EB5-B7E0750D387C}"/>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05">
                    <p14:nvContentPartPr>
                      <p14:cNvPr id="795" name="Ink 794">
                        <a:extLst>
                          <a:ext uri="{FF2B5EF4-FFF2-40B4-BE49-F238E27FC236}">
                            <a16:creationId xmlns:a16="http://schemas.microsoft.com/office/drawing/2014/main" id="{2216FADD-F3C1-5CFF-44FB-D2F5B37A4E32}"/>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406">
                    <p14:nvContentPartPr>
                      <p14:cNvPr id="796" name="Ink 795">
                        <a:extLst>
                          <a:ext uri="{FF2B5EF4-FFF2-40B4-BE49-F238E27FC236}">
                            <a16:creationId xmlns:a16="http://schemas.microsoft.com/office/drawing/2014/main" id="{5A4DE57E-4B5D-EEDC-B86C-CE18BE606D30}"/>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768" name="Group 767">
                  <a:extLst>
                    <a:ext uri="{FF2B5EF4-FFF2-40B4-BE49-F238E27FC236}">
                      <a16:creationId xmlns:a16="http://schemas.microsoft.com/office/drawing/2014/main" id="{DE776785-2469-0900-0A52-E922C190BD14}"/>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407">
                    <p14:nvContentPartPr>
                      <p14:cNvPr id="775" name="Ink 774">
                        <a:extLst>
                          <a:ext uri="{FF2B5EF4-FFF2-40B4-BE49-F238E27FC236}">
                            <a16:creationId xmlns:a16="http://schemas.microsoft.com/office/drawing/2014/main" id="{EB739B83-9388-FFBF-84E9-2275C16B1240}"/>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08">
                    <p14:nvContentPartPr>
                      <p14:cNvPr id="776" name="Ink 775">
                        <a:extLst>
                          <a:ext uri="{FF2B5EF4-FFF2-40B4-BE49-F238E27FC236}">
                            <a16:creationId xmlns:a16="http://schemas.microsoft.com/office/drawing/2014/main" id="{759C6111-83E7-F06A-5CBA-FC6CCE3CBB4D}"/>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09">
                    <p14:nvContentPartPr>
                      <p14:cNvPr id="777" name="Ink 776">
                        <a:extLst>
                          <a:ext uri="{FF2B5EF4-FFF2-40B4-BE49-F238E27FC236}">
                            <a16:creationId xmlns:a16="http://schemas.microsoft.com/office/drawing/2014/main" id="{A9EAED23-E4F6-B2A1-35C2-FE745F75D6BB}"/>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410">
                    <p14:nvContentPartPr>
                      <p14:cNvPr id="778" name="Ink 777">
                        <a:extLst>
                          <a:ext uri="{FF2B5EF4-FFF2-40B4-BE49-F238E27FC236}">
                            <a16:creationId xmlns:a16="http://schemas.microsoft.com/office/drawing/2014/main" id="{B3DDD5E3-D5C7-67AF-CD72-5EDA69C11E00}"/>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779" name="Group 778">
                    <a:extLst>
                      <a:ext uri="{FF2B5EF4-FFF2-40B4-BE49-F238E27FC236}">
                        <a16:creationId xmlns:a16="http://schemas.microsoft.com/office/drawing/2014/main" id="{1E2B74FC-10B5-4394-B4DA-EC2C25561822}"/>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411">
                      <p14:nvContentPartPr>
                        <p14:cNvPr id="791" name="Ink 790">
                          <a:extLst>
                            <a:ext uri="{FF2B5EF4-FFF2-40B4-BE49-F238E27FC236}">
                              <a16:creationId xmlns:a16="http://schemas.microsoft.com/office/drawing/2014/main" id="{7C2D5C0D-8166-4961-B2B6-7ADB2769546E}"/>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412">
                      <p14:nvContentPartPr>
                        <p14:cNvPr id="792" name="Ink 791">
                          <a:extLst>
                            <a:ext uri="{FF2B5EF4-FFF2-40B4-BE49-F238E27FC236}">
                              <a16:creationId xmlns:a16="http://schemas.microsoft.com/office/drawing/2014/main" id="{3854F3F2-8D30-A4A3-77D2-5604DDD4602B}"/>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13">
                      <p14:nvContentPartPr>
                        <p14:cNvPr id="793" name="Ink 792">
                          <a:extLst>
                            <a:ext uri="{FF2B5EF4-FFF2-40B4-BE49-F238E27FC236}">
                              <a16:creationId xmlns:a16="http://schemas.microsoft.com/office/drawing/2014/main" id="{A07ABE35-5BE7-6FEF-36C5-D88FC775483B}"/>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14">
                    <p14:nvContentPartPr>
                      <p14:cNvPr id="780" name="Ink 779">
                        <a:extLst>
                          <a:ext uri="{FF2B5EF4-FFF2-40B4-BE49-F238E27FC236}">
                            <a16:creationId xmlns:a16="http://schemas.microsoft.com/office/drawing/2014/main" id="{7902B92A-0B67-59D7-9DC5-21FFD7E70E78}"/>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415">
                    <p14:nvContentPartPr>
                      <p14:cNvPr id="781" name="Ink 780">
                        <a:extLst>
                          <a:ext uri="{FF2B5EF4-FFF2-40B4-BE49-F238E27FC236}">
                            <a16:creationId xmlns:a16="http://schemas.microsoft.com/office/drawing/2014/main" id="{C0CD6963-CA96-2AD9-AAA4-CBEE530BD8FD}"/>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416">
                    <p14:nvContentPartPr>
                      <p14:cNvPr id="782" name="Ink 781">
                        <a:extLst>
                          <a:ext uri="{FF2B5EF4-FFF2-40B4-BE49-F238E27FC236}">
                            <a16:creationId xmlns:a16="http://schemas.microsoft.com/office/drawing/2014/main" id="{4A3C87EB-041B-4CE9-3D39-268EFAF69018}"/>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417">
                    <p14:nvContentPartPr>
                      <p14:cNvPr id="783" name="Ink 782">
                        <a:extLst>
                          <a:ext uri="{FF2B5EF4-FFF2-40B4-BE49-F238E27FC236}">
                            <a16:creationId xmlns:a16="http://schemas.microsoft.com/office/drawing/2014/main" id="{D6ADFFA6-F0AB-6B15-C19E-5374939CE9D1}"/>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418">
                    <p14:nvContentPartPr>
                      <p14:cNvPr id="784" name="Ink 783">
                        <a:extLst>
                          <a:ext uri="{FF2B5EF4-FFF2-40B4-BE49-F238E27FC236}">
                            <a16:creationId xmlns:a16="http://schemas.microsoft.com/office/drawing/2014/main" id="{F34A5FD0-E78B-71DB-2A9B-A3796E80841B}"/>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785" name="Group 784">
                    <a:extLst>
                      <a:ext uri="{FF2B5EF4-FFF2-40B4-BE49-F238E27FC236}">
                        <a16:creationId xmlns:a16="http://schemas.microsoft.com/office/drawing/2014/main" id="{E7358A5C-CFCC-68D8-86E7-86319D3BAB9F}"/>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419">
                      <p14:nvContentPartPr>
                        <p14:cNvPr id="789" name="Ink 788">
                          <a:extLst>
                            <a:ext uri="{FF2B5EF4-FFF2-40B4-BE49-F238E27FC236}">
                              <a16:creationId xmlns:a16="http://schemas.microsoft.com/office/drawing/2014/main" id="{A3901288-B8BA-8E5C-B345-4F38FDF7FC41}"/>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420">
                      <p14:nvContentPartPr>
                        <p14:cNvPr id="790" name="Ink 789">
                          <a:extLst>
                            <a:ext uri="{FF2B5EF4-FFF2-40B4-BE49-F238E27FC236}">
                              <a16:creationId xmlns:a16="http://schemas.microsoft.com/office/drawing/2014/main" id="{059A7BA3-3FEE-D1ED-94F2-60A87B10C79B}"/>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786" name="Group 785">
                    <a:extLst>
                      <a:ext uri="{FF2B5EF4-FFF2-40B4-BE49-F238E27FC236}">
                        <a16:creationId xmlns:a16="http://schemas.microsoft.com/office/drawing/2014/main" id="{544BB9C3-CA53-E659-1D09-844FEB7362FB}"/>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421">
                      <p14:nvContentPartPr>
                        <p14:cNvPr id="787" name="Ink 786">
                          <a:extLst>
                            <a:ext uri="{FF2B5EF4-FFF2-40B4-BE49-F238E27FC236}">
                              <a16:creationId xmlns:a16="http://schemas.microsoft.com/office/drawing/2014/main" id="{7C77821E-3926-E3D4-3E40-CBA0BBAA6A0E}"/>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422">
                      <p14:nvContentPartPr>
                        <p14:cNvPr id="788" name="Ink 787">
                          <a:extLst>
                            <a:ext uri="{FF2B5EF4-FFF2-40B4-BE49-F238E27FC236}">
                              <a16:creationId xmlns:a16="http://schemas.microsoft.com/office/drawing/2014/main" id="{E7836052-A60B-1B99-F142-8A160E87061B}"/>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423">
                  <p14:nvContentPartPr>
                    <p14:cNvPr id="769" name="Ink 768">
                      <a:extLst>
                        <a:ext uri="{FF2B5EF4-FFF2-40B4-BE49-F238E27FC236}">
                          <a16:creationId xmlns:a16="http://schemas.microsoft.com/office/drawing/2014/main" id="{FDC9B5C7-2F65-C34A-FB0A-F9FE3F1D24B3}"/>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425">
                  <p14:nvContentPartPr>
                    <p14:cNvPr id="770" name="Ink 769">
                      <a:extLst>
                        <a:ext uri="{FF2B5EF4-FFF2-40B4-BE49-F238E27FC236}">
                          <a16:creationId xmlns:a16="http://schemas.microsoft.com/office/drawing/2014/main" id="{352B5353-6515-77FB-EFB5-E5CED26DD57B}"/>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427">
                  <p14:nvContentPartPr>
                    <p14:cNvPr id="771" name="Ink 770">
                      <a:extLst>
                        <a:ext uri="{FF2B5EF4-FFF2-40B4-BE49-F238E27FC236}">
                          <a16:creationId xmlns:a16="http://schemas.microsoft.com/office/drawing/2014/main" id="{207C1FAA-4CAA-0E51-F06B-9720952A0C2A}"/>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429">
                  <p14:nvContentPartPr>
                    <p14:cNvPr id="772" name="Ink 771">
                      <a:extLst>
                        <a:ext uri="{FF2B5EF4-FFF2-40B4-BE49-F238E27FC236}">
                          <a16:creationId xmlns:a16="http://schemas.microsoft.com/office/drawing/2014/main" id="{981D3C16-C18E-75CC-C2C9-95419D268388}"/>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430">
                  <p14:nvContentPartPr>
                    <p14:cNvPr id="773" name="Ink 772">
                      <a:extLst>
                        <a:ext uri="{FF2B5EF4-FFF2-40B4-BE49-F238E27FC236}">
                          <a16:creationId xmlns:a16="http://schemas.microsoft.com/office/drawing/2014/main" id="{2BE496D7-509A-C2D9-B263-C610D4F6F5C4}"/>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32">
                  <p14:nvContentPartPr>
                    <p14:cNvPr id="774" name="Ink 773">
                      <a:extLst>
                        <a:ext uri="{FF2B5EF4-FFF2-40B4-BE49-F238E27FC236}">
                          <a16:creationId xmlns:a16="http://schemas.microsoft.com/office/drawing/2014/main" id="{334981F1-1ED8-4B4D-2DF2-2FE4B61D804E}"/>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99" name="Group 98">
                <a:extLst>
                  <a:ext uri="{FF2B5EF4-FFF2-40B4-BE49-F238E27FC236}">
                    <a16:creationId xmlns:a16="http://schemas.microsoft.com/office/drawing/2014/main" id="{46F0DD52-6906-C89D-944A-BBA517AAB8D6}"/>
                  </a:ext>
                </a:extLst>
              </p:cNvPr>
              <p:cNvGrpSpPr/>
              <p:nvPr/>
            </p:nvGrpSpPr>
            <p:grpSpPr>
              <a:xfrm rot="2700000">
                <a:off x="5397772" y="3892603"/>
                <a:ext cx="3422914" cy="1566004"/>
                <a:chOff x="1892912" y="2843372"/>
                <a:chExt cx="5689928" cy="2959352"/>
              </a:xfrm>
            </p:grpSpPr>
            <p:grpSp>
              <p:nvGrpSpPr>
                <p:cNvPr id="665" name="Group 664">
                  <a:extLst>
                    <a:ext uri="{FF2B5EF4-FFF2-40B4-BE49-F238E27FC236}">
                      <a16:creationId xmlns:a16="http://schemas.microsoft.com/office/drawing/2014/main" id="{FE9C6748-389D-CAAB-12F3-F06BFBDF84C8}"/>
                    </a:ext>
                  </a:extLst>
                </p:cNvPr>
                <p:cNvGrpSpPr/>
                <p:nvPr/>
              </p:nvGrpSpPr>
              <p:grpSpPr>
                <a:xfrm>
                  <a:off x="1928268" y="2864429"/>
                  <a:ext cx="737197" cy="1293120"/>
                  <a:chOff x="3693387" y="2751280"/>
                  <a:chExt cx="737197" cy="1293120"/>
                </a:xfrm>
              </p:grpSpPr>
              <p:grpSp>
                <p:nvGrpSpPr>
                  <p:cNvPr id="750" name="Group 749">
                    <a:extLst>
                      <a:ext uri="{FF2B5EF4-FFF2-40B4-BE49-F238E27FC236}">
                        <a16:creationId xmlns:a16="http://schemas.microsoft.com/office/drawing/2014/main" id="{BBC53256-B1BE-E538-4BF5-1F7780D804FD}"/>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433">
                      <p14:nvContentPartPr>
                        <p14:cNvPr id="753" name="Ink 752">
                          <a:extLst>
                            <a:ext uri="{FF2B5EF4-FFF2-40B4-BE49-F238E27FC236}">
                              <a16:creationId xmlns:a16="http://schemas.microsoft.com/office/drawing/2014/main" id="{87B9D93A-81B9-8425-BEF3-98D6880C9C7C}"/>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434">
                      <p14:nvContentPartPr>
                        <p14:cNvPr id="754" name="Ink 753">
                          <a:extLst>
                            <a:ext uri="{FF2B5EF4-FFF2-40B4-BE49-F238E27FC236}">
                              <a16:creationId xmlns:a16="http://schemas.microsoft.com/office/drawing/2014/main" id="{A04C9761-74B7-E411-B4D6-5FF17E04C00F}"/>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435">
                      <p14:nvContentPartPr>
                        <p14:cNvPr id="755" name="Ink 754">
                          <a:extLst>
                            <a:ext uri="{FF2B5EF4-FFF2-40B4-BE49-F238E27FC236}">
                              <a16:creationId xmlns:a16="http://schemas.microsoft.com/office/drawing/2014/main" id="{EBE14D8B-815A-DA88-B73C-0B827CED6522}"/>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36">
                      <p14:nvContentPartPr>
                        <p14:cNvPr id="756" name="Ink 755">
                          <a:extLst>
                            <a:ext uri="{FF2B5EF4-FFF2-40B4-BE49-F238E27FC236}">
                              <a16:creationId xmlns:a16="http://schemas.microsoft.com/office/drawing/2014/main" id="{BF0C653D-7E95-F86A-9003-7C93ADE340DD}"/>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437">
                      <p14:nvContentPartPr>
                        <p14:cNvPr id="757" name="Ink 756">
                          <a:extLst>
                            <a:ext uri="{FF2B5EF4-FFF2-40B4-BE49-F238E27FC236}">
                              <a16:creationId xmlns:a16="http://schemas.microsoft.com/office/drawing/2014/main" id="{264B4CF6-A4EE-87DA-6A13-C52025B60C51}"/>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38">
                    <p14:nvContentPartPr>
                      <p14:cNvPr id="751" name="Ink 750">
                        <a:extLst>
                          <a:ext uri="{FF2B5EF4-FFF2-40B4-BE49-F238E27FC236}">
                            <a16:creationId xmlns:a16="http://schemas.microsoft.com/office/drawing/2014/main" id="{E270B37C-B6FD-85C4-CDC2-344F6B7F8E35}"/>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439">
                    <p14:nvContentPartPr>
                      <p14:cNvPr id="752" name="Ink 751">
                        <a:extLst>
                          <a:ext uri="{FF2B5EF4-FFF2-40B4-BE49-F238E27FC236}">
                            <a16:creationId xmlns:a16="http://schemas.microsoft.com/office/drawing/2014/main" id="{6BD194F9-C3B9-F3C8-A943-D66D2C65DF52}"/>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666" name="Group 665">
                  <a:extLst>
                    <a:ext uri="{FF2B5EF4-FFF2-40B4-BE49-F238E27FC236}">
                      <a16:creationId xmlns:a16="http://schemas.microsoft.com/office/drawing/2014/main" id="{630A403C-EF4A-6793-F1B6-EACC56B34F62}"/>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440">
                    <p14:nvContentPartPr>
                      <p14:cNvPr id="744" name="Ink 743">
                        <a:extLst>
                          <a:ext uri="{FF2B5EF4-FFF2-40B4-BE49-F238E27FC236}">
                            <a16:creationId xmlns:a16="http://schemas.microsoft.com/office/drawing/2014/main" id="{963F8293-C2CC-58AE-F81B-DA8DBC137B0D}"/>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745" name="Group 744">
                    <a:extLst>
                      <a:ext uri="{FF2B5EF4-FFF2-40B4-BE49-F238E27FC236}">
                        <a16:creationId xmlns:a16="http://schemas.microsoft.com/office/drawing/2014/main" id="{BD445432-9F98-2668-5542-51BF9A20DCCB}"/>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441">
                      <p14:nvContentPartPr>
                        <p14:cNvPr id="746" name="Ink 745">
                          <a:extLst>
                            <a:ext uri="{FF2B5EF4-FFF2-40B4-BE49-F238E27FC236}">
                              <a16:creationId xmlns:a16="http://schemas.microsoft.com/office/drawing/2014/main" id="{19654E50-91DD-0634-B6E4-FD2CD61CCF8E}"/>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42">
                      <p14:nvContentPartPr>
                        <p14:cNvPr id="747" name="Ink 746">
                          <a:extLst>
                            <a:ext uri="{FF2B5EF4-FFF2-40B4-BE49-F238E27FC236}">
                              <a16:creationId xmlns:a16="http://schemas.microsoft.com/office/drawing/2014/main" id="{6746AC12-5271-D699-7068-34FF3C0E31C3}"/>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43">
                      <p14:nvContentPartPr>
                        <p14:cNvPr id="748" name="Ink 747">
                          <a:extLst>
                            <a:ext uri="{FF2B5EF4-FFF2-40B4-BE49-F238E27FC236}">
                              <a16:creationId xmlns:a16="http://schemas.microsoft.com/office/drawing/2014/main" id="{6E07DDEE-D37E-EA3D-0702-C37FCA9753D5}"/>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444">
                      <p14:nvContentPartPr>
                        <p14:cNvPr id="749" name="Ink 748">
                          <a:extLst>
                            <a:ext uri="{FF2B5EF4-FFF2-40B4-BE49-F238E27FC236}">
                              <a16:creationId xmlns:a16="http://schemas.microsoft.com/office/drawing/2014/main" id="{95B63D78-C432-5AFA-ABDC-577B3D58A2E9}"/>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667" name="Group 666">
                  <a:extLst>
                    <a:ext uri="{FF2B5EF4-FFF2-40B4-BE49-F238E27FC236}">
                      <a16:creationId xmlns:a16="http://schemas.microsoft.com/office/drawing/2014/main" id="{3A2A2BF9-D824-18BA-7B8B-36F7D441C7C2}"/>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445">
                    <p14:nvContentPartPr>
                      <p14:cNvPr id="738" name="Ink 737">
                        <a:extLst>
                          <a:ext uri="{FF2B5EF4-FFF2-40B4-BE49-F238E27FC236}">
                            <a16:creationId xmlns:a16="http://schemas.microsoft.com/office/drawing/2014/main" id="{59F74EBF-BDC2-1FCC-0DB9-C1F8B7B34189}"/>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739" name="Group 738">
                    <a:extLst>
                      <a:ext uri="{FF2B5EF4-FFF2-40B4-BE49-F238E27FC236}">
                        <a16:creationId xmlns:a16="http://schemas.microsoft.com/office/drawing/2014/main" id="{36BBC5C5-0BB8-63CA-CAC3-313FFBBC4BB7}"/>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446">
                      <p14:nvContentPartPr>
                        <p14:cNvPr id="740" name="Ink 739">
                          <a:extLst>
                            <a:ext uri="{FF2B5EF4-FFF2-40B4-BE49-F238E27FC236}">
                              <a16:creationId xmlns:a16="http://schemas.microsoft.com/office/drawing/2014/main" id="{C2B0D8CD-48AF-BABF-DA08-C85FB39DEEDC}"/>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47">
                      <p14:nvContentPartPr>
                        <p14:cNvPr id="741" name="Ink 740">
                          <a:extLst>
                            <a:ext uri="{FF2B5EF4-FFF2-40B4-BE49-F238E27FC236}">
                              <a16:creationId xmlns:a16="http://schemas.microsoft.com/office/drawing/2014/main" id="{38AD00AA-0394-1CC8-FF60-E2414F942A99}"/>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448">
                      <p14:nvContentPartPr>
                        <p14:cNvPr id="742" name="Ink 741">
                          <a:extLst>
                            <a:ext uri="{FF2B5EF4-FFF2-40B4-BE49-F238E27FC236}">
                              <a16:creationId xmlns:a16="http://schemas.microsoft.com/office/drawing/2014/main" id="{459BCF97-9F17-941C-01B5-0E7BE4B79C8E}"/>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49">
                      <p14:nvContentPartPr>
                        <p14:cNvPr id="743" name="Ink 742">
                          <a:extLst>
                            <a:ext uri="{FF2B5EF4-FFF2-40B4-BE49-F238E27FC236}">
                              <a16:creationId xmlns:a16="http://schemas.microsoft.com/office/drawing/2014/main" id="{A7F36B57-7992-02C0-2D6A-D2A675DE539B}"/>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668" name="Group 667">
                  <a:extLst>
                    <a:ext uri="{FF2B5EF4-FFF2-40B4-BE49-F238E27FC236}">
                      <a16:creationId xmlns:a16="http://schemas.microsoft.com/office/drawing/2014/main" id="{341F8C47-3F38-BE70-9E42-F9F2603BC709}"/>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450">
                    <p14:nvContentPartPr>
                      <p14:cNvPr id="727" name="Ink 726">
                        <a:extLst>
                          <a:ext uri="{FF2B5EF4-FFF2-40B4-BE49-F238E27FC236}">
                            <a16:creationId xmlns:a16="http://schemas.microsoft.com/office/drawing/2014/main" id="{D36A9CBA-8F05-D4AE-8347-F536F1F1CD8C}"/>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728" name="Group 727">
                    <a:extLst>
                      <a:ext uri="{FF2B5EF4-FFF2-40B4-BE49-F238E27FC236}">
                        <a16:creationId xmlns:a16="http://schemas.microsoft.com/office/drawing/2014/main" id="{363E8AEF-F57F-46B3-EFB7-AA918F8A7B24}"/>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451">
                      <p14:nvContentPartPr>
                        <p14:cNvPr id="729" name="Ink 728">
                          <a:extLst>
                            <a:ext uri="{FF2B5EF4-FFF2-40B4-BE49-F238E27FC236}">
                              <a16:creationId xmlns:a16="http://schemas.microsoft.com/office/drawing/2014/main" id="{1A2B5F18-68F8-73FE-3840-77495E890D8B}"/>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52">
                      <p14:nvContentPartPr>
                        <p14:cNvPr id="730" name="Ink 729">
                          <a:extLst>
                            <a:ext uri="{FF2B5EF4-FFF2-40B4-BE49-F238E27FC236}">
                              <a16:creationId xmlns:a16="http://schemas.microsoft.com/office/drawing/2014/main" id="{FACFFDA3-AA50-B9FB-1CFB-28E1C6FD4D09}"/>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53">
                      <p14:nvContentPartPr>
                        <p14:cNvPr id="731" name="Ink 730">
                          <a:extLst>
                            <a:ext uri="{FF2B5EF4-FFF2-40B4-BE49-F238E27FC236}">
                              <a16:creationId xmlns:a16="http://schemas.microsoft.com/office/drawing/2014/main" id="{726513E4-F2C1-B2C3-5F44-25139A42B459}"/>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54">
                      <p14:nvContentPartPr>
                        <p14:cNvPr id="732" name="Ink 731">
                          <a:extLst>
                            <a:ext uri="{FF2B5EF4-FFF2-40B4-BE49-F238E27FC236}">
                              <a16:creationId xmlns:a16="http://schemas.microsoft.com/office/drawing/2014/main" id="{479580E0-04CE-6C9C-B1C8-C6A1C09EC326}"/>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55">
                      <p14:nvContentPartPr>
                        <p14:cNvPr id="733" name="Ink 732">
                          <a:extLst>
                            <a:ext uri="{FF2B5EF4-FFF2-40B4-BE49-F238E27FC236}">
                              <a16:creationId xmlns:a16="http://schemas.microsoft.com/office/drawing/2014/main" id="{529C6003-07B8-FB82-33C7-1DC91FBFB8B2}"/>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456">
                      <p14:nvContentPartPr>
                        <p14:cNvPr id="734" name="Ink 733">
                          <a:extLst>
                            <a:ext uri="{FF2B5EF4-FFF2-40B4-BE49-F238E27FC236}">
                              <a16:creationId xmlns:a16="http://schemas.microsoft.com/office/drawing/2014/main" id="{676BF2BD-2BBB-8CAB-DA29-5A93F1381599}"/>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457">
                      <p14:nvContentPartPr>
                        <p14:cNvPr id="735" name="Ink 734">
                          <a:extLst>
                            <a:ext uri="{FF2B5EF4-FFF2-40B4-BE49-F238E27FC236}">
                              <a16:creationId xmlns:a16="http://schemas.microsoft.com/office/drawing/2014/main" id="{3E64D058-54CC-5F33-1847-F246BF69CCD1}"/>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458">
                      <p14:nvContentPartPr>
                        <p14:cNvPr id="736" name="Ink 735">
                          <a:extLst>
                            <a:ext uri="{FF2B5EF4-FFF2-40B4-BE49-F238E27FC236}">
                              <a16:creationId xmlns:a16="http://schemas.microsoft.com/office/drawing/2014/main" id="{6CAB41B3-C027-911B-DDF8-4689194CDA19}"/>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459">
                      <p14:nvContentPartPr>
                        <p14:cNvPr id="737" name="Ink 736">
                          <a:extLst>
                            <a:ext uri="{FF2B5EF4-FFF2-40B4-BE49-F238E27FC236}">
                              <a16:creationId xmlns:a16="http://schemas.microsoft.com/office/drawing/2014/main" id="{C026E05D-B036-BD1E-2508-4C6554D259C5}"/>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669" name="Group 668">
                  <a:extLst>
                    <a:ext uri="{FF2B5EF4-FFF2-40B4-BE49-F238E27FC236}">
                      <a16:creationId xmlns:a16="http://schemas.microsoft.com/office/drawing/2014/main" id="{CED3B658-4501-DBBC-D89E-8CFC2EFE7AB5}"/>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460">
                    <p14:nvContentPartPr>
                      <p14:cNvPr id="719" name="Ink 718">
                        <a:extLst>
                          <a:ext uri="{FF2B5EF4-FFF2-40B4-BE49-F238E27FC236}">
                            <a16:creationId xmlns:a16="http://schemas.microsoft.com/office/drawing/2014/main" id="{CA1EE7C8-F513-317C-ED94-AC14C2102DEF}"/>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720" name="Group 719">
                    <a:extLst>
                      <a:ext uri="{FF2B5EF4-FFF2-40B4-BE49-F238E27FC236}">
                        <a16:creationId xmlns:a16="http://schemas.microsoft.com/office/drawing/2014/main" id="{79B1A439-ED3E-9472-5BD7-4B744EA488E6}"/>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461">
                      <p14:nvContentPartPr>
                        <p14:cNvPr id="721" name="Ink 720">
                          <a:extLst>
                            <a:ext uri="{FF2B5EF4-FFF2-40B4-BE49-F238E27FC236}">
                              <a16:creationId xmlns:a16="http://schemas.microsoft.com/office/drawing/2014/main" id="{AEBDE063-EC90-4057-ECC0-6AE156C5A46C}"/>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722" name="Group 721">
                      <a:extLst>
                        <a:ext uri="{FF2B5EF4-FFF2-40B4-BE49-F238E27FC236}">
                          <a16:creationId xmlns:a16="http://schemas.microsoft.com/office/drawing/2014/main" id="{9172FCDB-5448-F692-E9A4-62E67B6E6913}"/>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462">
                        <p14:nvContentPartPr>
                          <p14:cNvPr id="723" name="Ink 722">
                            <a:extLst>
                              <a:ext uri="{FF2B5EF4-FFF2-40B4-BE49-F238E27FC236}">
                                <a16:creationId xmlns:a16="http://schemas.microsoft.com/office/drawing/2014/main" id="{11DC20B6-F3B4-A381-F27F-7A291AF3B982}"/>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63">
                        <p14:nvContentPartPr>
                          <p14:cNvPr id="724" name="Ink 723">
                            <a:extLst>
                              <a:ext uri="{FF2B5EF4-FFF2-40B4-BE49-F238E27FC236}">
                                <a16:creationId xmlns:a16="http://schemas.microsoft.com/office/drawing/2014/main" id="{2329598D-953E-AEFE-912B-6E7305375118}"/>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64">
                        <p14:nvContentPartPr>
                          <p14:cNvPr id="725" name="Ink 724">
                            <a:extLst>
                              <a:ext uri="{FF2B5EF4-FFF2-40B4-BE49-F238E27FC236}">
                                <a16:creationId xmlns:a16="http://schemas.microsoft.com/office/drawing/2014/main" id="{73AF9C7F-687C-7703-2668-FBB686E5E08C}"/>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465">
                        <p14:nvContentPartPr>
                          <p14:cNvPr id="726" name="Ink 725">
                            <a:extLst>
                              <a:ext uri="{FF2B5EF4-FFF2-40B4-BE49-F238E27FC236}">
                                <a16:creationId xmlns:a16="http://schemas.microsoft.com/office/drawing/2014/main" id="{ABF0A55B-761F-C53D-6912-8426E20EC35F}"/>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670" name="Group 669">
                  <a:extLst>
                    <a:ext uri="{FF2B5EF4-FFF2-40B4-BE49-F238E27FC236}">
                      <a16:creationId xmlns:a16="http://schemas.microsoft.com/office/drawing/2014/main" id="{9E9D2836-5621-18CB-1486-E7A2E9C4026F}"/>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466">
                    <p14:nvContentPartPr>
                      <p14:cNvPr id="715" name="Ink 714">
                        <a:extLst>
                          <a:ext uri="{FF2B5EF4-FFF2-40B4-BE49-F238E27FC236}">
                            <a16:creationId xmlns:a16="http://schemas.microsoft.com/office/drawing/2014/main" id="{B55C18EF-5052-F32B-2D68-E13A342DFE12}"/>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67">
                    <p14:nvContentPartPr>
                      <p14:cNvPr id="716" name="Ink 715">
                        <a:extLst>
                          <a:ext uri="{FF2B5EF4-FFF2-40B4-BE49-F238E27FC236}">
                            <a16:creationId xmlns:a16="http://schemas.microsoft.com/office/drawing/2014/main" id="{57E847EF-75B7-FAD5-BE1A-0C222BF2224F}"/>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68">
                    <p14:nvContentPartPr>
                      <p14:cNvPr id="717" name="Ink 716">
                        <a:extLst>
                          <a:ext uri="{FF2B5EF4-FFF2-40B4-BE49-F238E27FC236}">
                            <a16:creationId xmlns:a16="http://schemas.microsoft.com/office/drawing/2014/main" id="{51FECAFD-8369-1594-A8E7-F906765627D9}"/>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469">
                    <p14:nvContentPartPr>
                      <p14:cNvPr id="718" name="Ink 717">
                        <a:extLst>
                          <a:ext uri="{FF2B5EF4-FFF2-40B4-BE49-F238E27FC236}">
                            <a16:creationId xmlns:a16="http://schemas.microsoft.com/office/drawing/2014/main" id="{14E41C18-4EB5-B16E-DDE5-DEEB09B0AD7E}"/>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70">
                  <p14:nvContentPartPr>
                    <p14:cNvPr id="671" name="Ink 670">
                      <a:extLst>
                        <a:ext uri="{FF2B5EF4-FFF2-40B4-BE49-F238E27FC236}">
                          <a16:creationId xmlns:a16="http://schemas.microsoft.com/office/drawing/2014/main" id="{5D31CCBC-8145-D08F-F46E-D1BA262AB716}"/>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672" name="Group 671">
                  <a:extLst>
                    <a:ext uri="{FF2B5EF4-FFF2-40B4-BE49-F238E27FC236}">
                      <a16:creationId xmlns:a16="http://schemas.microsoft.com/office/drawing/2014/main" id="{3C455897-5AB9-71BB-86F4-38E0B232C517}"/>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471">
                    <p14:nvContentPartPr>
                      <p14:cNvPr id="709" name="Ink 708">
                        <a:extLst>
                          <a:ext uri="{FF2B5EF4-FFF2-40B4-BE49-F238E27FC236}">
                            <a16:creationId xmlns:a16="http://schemas.microsoft.com/office/drawing/2014/main" id="{E984EC6D-2472-9059-3F65-4E1B08BDF616}"/>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710" name="Group 709">
                    <a:extLst>
                      <a:ext uri="{FF2B5EF4-FFF2-40B4-BE49-F238E27FC236}">
                        <a16:creationId xmlns:a16="http://schemas.microsoft.com/office/drawing/2014/main" id="{064F7642-EDD7-CB8C-CDC7-C2B3187598A5}"/>
                      </a:ext>
                    </a:extLst>
                  </p:cNvPr>
                  <p:cNvGrpSpPr/>
                  <p:nvPr/>
                </p:nvGrpSpPr>
                <p:grpSpPr>
                  <a:xfrm>
                    <a:off x="6924615" y="4661562"/>
                    <a:ext cx="291960" cy="46598"/>
                    <a:chOff x="6935871" y="4732455"/>
                    <a:chExt cx="291960" cy="46598"/>
                  </a:xfrm>
                </p:grpSpPr>
                <p:grpSp>
                  <p:nvGrpSpPr>
                    <p:cNvPr id="711" name="Group 710">
                      <a:extLst>
                        <a:ext uri="{FF2B5EF4-FFF2-40B4-BE49-F238E27FC236}">
                          <a16:creationId xmlns:a16="http://schemas.microsoft.com/office/drawing/2014/main" id="{A2A34CB8-CD01-3B65-A6EE-90D8FD19DDDE}"/>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472">
                        <p14:nvContentPartPr>
                          <p14:cNvPr id="713" name="Ink 712">
                            <a:extLst>
                              <a:ext uri="{FF2B5EF4-FFF2-40B4-BE49-F238E27FC236}">
                                <a16:creationId xmlns:a16="http://schemas.microsoft.com/office/drawing/2014/main" id="{AFE14C37-6474-B7FA-AF0D-272ABC705B2F}"/>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473">
                        <p14:nvContentPartPr>
                          <p14:cNvPr id="714" name="Ink 713">
                            <a:extLst>
                              <a:ext uri="{FF2B5EF4-FFF2-40B4-BE49-F238E27FC236}">
                                <a16:creationId xmlns:a16="http://schemas.microsoft.com/office/drawing/2014/main" id="{F8AD6927-45C5-773B-078E-10B22E94B548}"/>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74">
                      <p14:nvContentPartPr>
                        <p14:cNvPr id="712" name="Ink 711">
                          <a:extLst>
                            <a:ext uri="{FF2B5EF4-FFF2-40B4-BE49-F238E27FC236}">
                              <a16:creationId xmlns:a16="http://schemas.microsoft.com/office/drawing/2014/main" id="{0CE39C03-FFD2-C88B-EAF8-AA58548E4B61}"/>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673" name="Group 672">
                  <a:extLst>
                    <a:ext uri="{FF2B5EF4-FFF2-40B4-BE49-F238E27FC236}">
                      <a16:creationId xmlns:a16="http://schemas.microsoft.com/office/drawing/2014/main" id="{4693BBF3-593A-7C6A-B25A-49561F136BD6}"/>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475">
                    <p14:nvContentPartPr>
                      <p14:cNvPr id="704" name="Ink 703">
                        <a:extLst>
                          <a:ext uri="{FF2B5EF4-FFF2-40B4-BE49-F238E27FC236}">
                            <a16:creationId xmlns:a16="http://schemas.microsoft.com/office/drawing/2014/main" id="{CCDBE3D7-694C-80F4-AABF-5BCD891F926B}"/>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76">
                    <p14:nvContentPartPr>
                      <p14:cNvPr id="705" name="Ink 704">
                        <a:extLst>
                          <a:ext uri="{FF2B5EF4-FFF2-40B4-BE49-F238E27FC236}">
                            <a16:creationId xmlns:a16="http://schemas.microsoft.com/office/drawing/2014/main" id="{50F3A355-07B9-6D5E-B6E8-8548A79912F6}"/>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77">
                    <p14:nvContentPartPr>
                      <p14:cNvPr id="706" name="Ink 705">
                        <a:extLst>
                          <a:ext uri="{FF2B5EF4-FFF2-40B4-BE49-F238E27FC236}">
                            <a16:creationId xmlns:a16="http://schemas.microsoft.com/office/drawing/2014/main" id="{41711EE6-3023-0B85-3DE0-061192CB8BB6}"/>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478">
                    <p14:nvContentPartPr>
                      <p14:cNvPr id="707" name="Ink 706">
                        <a:extLst>
                          <a:ext uri="{FF2B5EF4-FFF2-40B4-BE49-F238E27FC236}">
                            <a16:creationId xmlns:a16="http://schemas.microsoft.com/office/drawing/2014/main" id="{F86C9E5E-92A4-AF8E-5747-6854CBF56B43}"/>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479">
                    <p14:nvContentPartPr>
                      <p14:cNvPr id="708" name="Ink 707">
                        <a:extLst>
                          <a:ext uri="{FF2B5EF4-FFF2-40B4-BE49-F238E27FC236}">
                            <a16:creationId xmlns:a16="http://schemas.microsoft.com/office/drawing/2014/main" id="{40EB03FB-FAE6-4B5A-7C1C-670DFA2A4922}"/>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674" name="Group 673">
                  <a:extLst>
                    <a:ext uri="{FF2B5EF4-FFF2-40B4-BE49-F238E27FC236}">
                      <a16:creationId xmlns:a16="http://schemas.microsoft.com/office/drawing/2014/main" id="{09C85CEF-00B5-05A6-3B33-9440FC11C03E}"/>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480">
                    <p14:nvContentPartPr>
                      <p14:cNvPr id="701" name="Ink 700">
                        <a:extLst>
                          <a:ext uri="{FF2B5EF4-FFF2-40B4-BE49-F238E27FC236}">
                            <a16:creationId xmlns:a16="http://schemas.microsoft.com/office/drawing/2014/main" id="{0792170A-0D85-794E-3AEC-43E3ACCAEC5D}"/>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81">
                    <p14:nvContentPartPr>
                      <p14:cNvPr id="702" name="Ink 701">
                        <a:extLst>
                          <a:ext uri="{FF2B5EF4-FFF2-40B4-BE49-F238E27FC236}">
                            <a16:creationId xmlns:a16="http://schemas.microsoft.com/office/drawing/2014/main" id="{5E79B650-224F-B05C-ED16-18988BC7BF18}"/>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482">
                    <p14:nvContentPartPr>
                      <p14:cNvPr id="703" name="Ink 702">
                        <a:extLst>
                          <a:ext uri="{FF2B5EF4-FFF2-40B4-BE49-F238E27FC236}">
                            <a16:creationId xmlns:a16="http://schemas.microsoft.com/office/drawing/2014/main" id="{F7CAB0E2-7E68-0747-595F-5FC889AE12A4}"/>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675" name="Group 674">
                  <a:extLst>
                    <a:ext uri="{FF2B5EF4-FFF2-40B4-BE49-F238E27FC236}">
                      <a16:creationId xmlns:a16="http://schemas.microsoft.com/office/drawing/2014/main" id="{53DF847F-3E68-CF45-ED46-CE5F5BF64BBD}"/>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483">
                    <p14:nvContentPartPr>
                      <p14:cNvPr id="682" name="Ink 681">
                        <a:extLst>
                          <a:ext uri="{FF2B5EF4-FFF2-40B4-BE49-F238E27FC236}">
                            <a16:creationId xmlns:a16="http://schemas.microsoft.com/office/drawing/2014/main" id="{6710E71C-2DB0-EAA9-157C-FE3048D0AF5C}"/>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84">
                    <p14:nvContentPartPr>
                      <p14:cNvPr id="683" name="Ink 682">
                        <a:extLst>
                          <a:ext uri="{FF2B5EF4-FFF2-40B4-BE49-F238E27FC236}">
                            <a16:creationId xmlns:a16="http://schemas.microsoft.com/office/drawing/2014/main" id="{866860F8-9B24-523E-AFFE-5604B26614A3}"/>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85">
                    <p14:nvContentPartPr>
                      <p14:cNvPr id="684" name="Ink 683">
                        <a:extLst>
                          <a:ext uri="{FF2B5EF4-FFF2-40B4-BE49-F238E27FC236}">
                            <a16:creationId xmlns:a16="http://schemas.microsoft.com/office/drawing/2014/main" id="{F8D56059-7E33-46A2-D322-74CF71D7C9D1}"/>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486">
                    <p14:nvContentPartPr>
                      <p14:cNvPr id="685" name="Ink 684">
                        <a:extLst>
                          <a:ext uri="{FF2B5EF4-FFF2-40B4-BE49-F238E27FC236}">
                            <a16:creationId xmlns:a16="http://schemas.microsoft.com/office/drawing/2014/main" id="{3D236845-B812-07FF-A62C-7387312D147C}"/>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686" name="Group 685">
                    <a:extLst>
                      <a:ext uri="{FF2B5EF4-FFF2-40B4-BE49-F238E27FC236}">
                        <a16:creationId xmlns:a16="http://schemas.microsoft.com/office/drawing/2014/main" id="{6E692E00-9747-1DF8-3E3E-B396680D2E09}"/>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487">
                      <p14:nvContentPartPr>
                        <p14:cNvPr id="698" name="Ink 697">
                          <a:extLst>
                            <a:ext uri="{FF2B5EF4-FFF2-40B4-BE49-F238E27FC236}">
                              <a16:creationId xmlns:a16="http://schemas.microsoft.com/office/drawing/2014/main" id="{A14FFDA9-A62A-5E6E-0CF4-D6651D462DD4}"/>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488">
                      <p14:nvContentPartPr>
                        <p14:cNvPr id="699" name="Ink 698">
                          <a:extLst>
                            <a:ext uri="{FF2B5EF4-FFF2-40B4-BE49-F238E27FC236}">
                              <a16:creationId xmlns:a16="http://schemas.microsoft.com/office/drawing/2014/main" id="{DF1B31DF-0032-101E-26B4-68EC680D216D}"/>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89">
                      <p14:nvContentPartPr>
                        <p14:cNvPr id="700" name="Ink 699">
                          <a:extLst>
                            <a:ext uri="{FF2B5EF4-FFF2-40B4-BE49-F238E27FC236}">
                              <a16:creationId xmlns:a16="http://schemas.microsoft.com/office/drawing/2014/main" id="{5AE206DC-6705-61AA-A162-6CC0FFA93463}"/>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90">
                    <p14:nvContentPartPr>
                      <p14:cNvPr id="687" name="Ink 686">
                        <a:extLst>
                          <a:ext uri="{FF2B5EF4-FFF2-40B4-BE49-F238E27FC236}">
                            <a16:creationId xmlns:a16="http://schemas.microsoft.com/office/drawing/2014/main" id="{F22AF6FC-4EB7-2A2A-85B8-C0566CC2DE99}"/>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491">
                    <p14:nvContentPartPr>
                      <p14:cNvPr id="688" name="Ink 687">
                        <a:extLst>
                          <a:ext uri="{FF2B5EF4-FFF2-40B4-BE49-F238E27FC236}">
                            <a16:creationId xmlns:a16="http://schemas.microsoft.com/office/drawing/2014/main" id="{F83CC16B-7D90-0931-FC00-ACCF88CA5024}"/>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492">
                    <p14:nvContentPartPr>
                      <p14:cNvPr id="689" name="Ink 688">
                        <a:extLst>
                          <a:ext uri="{FF2B5EF4-FFF2-40B4-BE49-F238E27FC236}">
                            <a16:creationId xmlns:a16="http://schemas.microsoft.com/office/drawing/2014/main" id="{BE93B561-0B85-D19C-49DC-653AE60ADD96}"/>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493">
                    <p14:nvContentPartPr>
                      <p14:cNvPr id="690" name="Ink 689">
                        <a:extLst>
                          <a:ext uri="{FF2B5EF4-FFF2-40B4-BE49-F238E27FC236}">
                            <a16:creationId xmlns:a16="http://schemas.microsoft.com/office/drawing/2014/main" id="{747EE636-EECD-697A-A0BB-99C17225B544}"/>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494">
                    <p14:nvContentPartPr>
                      <p14:cNvPr id="691" name="Ink 690">
                        <a:extLst>
                          <a:ext uri="{FF2B5EF4-FFF2-40B4-BE49-F238E27FC236}">
                            <a16:creationId xmlns:a16="http://schemas.microsoft.com/office/drawing/2014/main" id="{9BA8FC35-F61B-F60D-85AA-9FD31CEEEE66}"/>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692" name="Group 691">
                    <a:extLst>
                      <a:ext uri="{FF2B5EF4-FFF2-40B4-BE49-F238E27FC236}">
                        <a16:creationId xmlns:a16="http://schemas.microsoft.com/office/drawing/2014/main" id="{A4B92B11-C60D-443B-C113-A9D092587E4B}"/>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495">
                      <p14:nvContentPartPr>
                        <p14:cNvPr id="696" name="Ink 695">
                          <a:extLst>
                            <a:ext uri="{FF2B5EF4-FFF2-40B4-BE49-F238E27FC236}">
                              <a16:creationId xmlns:a16="http://schemas.microsoft.com/office/drawing/2014/main" id="{6A6CC500-902D-6727-4926-FBA9B6AAB2C5}"/>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496">
                      <p14:nvContentPartPr>
                        <p14:cNvPr id="697" name="Ink 696">
                          <a:extLst>
                            <a:ext uri="{FF2B5EF4-FFF2-40B4-BE49-F238E27FC236}">
                              <a16:creationId xmlns:a16="http://schemas.microsoft.com/office/drawing/2014/main" id="{58B0F24E-BDF4-4A6A-7213-F6A29F7FDF34}"/>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693" name="Group 692">
                    <a:extLst>
                      <a:ext uri="{FF2B5EF4-FFF2-40B4-BE49-F238E27FC236}">
                        <a16:creationId xmlns:a16="http://schemas.microsoft.com/office/drawing/2014/main" id="{81662904-D167-55CE-F044-ADE1078C2E04}"/>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497">
                      <p14:nvContentPartPr>
                        <p14:cNvPr id="694" name="Ink 693">
                          <a:extLst>
                            <a:ext uri="{FF2B5EF4-FFF2-40B4-BE49-F238E27FC236}">
                              <a16:creationId xmlns:a16="http://schemas.microsoft.com/office/drawing/2014/main" id="{ADB2C87C-F075-A3C2-8226-E8FCA7E4285D}"/>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498">
                      <p14:nvContentPartPr>
                        <p14:cNvPr id="695" name="Ink 694">
                          <a:extLst>
                            <a:ext uri="{FF2B5EF4-FFF2-40B4-BE49-F238E27FC236}">
                              <a16:creationId xmlns:a16="http://schemas.microsoft.com/office/drawing/2014/main" id="{F7DD697D-2DDA-B4B5-9190-CF72988548CD}"/>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499">
                  <p14:nvContentPartPr>
                    <p14:cNvPr id="676" name="Ink 675">
                      <a:extLst>
                        <a:ext uri="{FF2B5EF4-FFF2-40B4-BE49-F238E27FC236}">
                          <a16:creationId xmlns:a16="http://schemas.microsoft.com/office/drawing/2014/main" id="{8AB07BFD-2E07-459B-693A-B6B2556948DE}"/>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500">
                  <p14:nvContentPartPr>
                    <p14:cNvPr id="677" name="Ink 676">
                      <a:extLst>
                        <a:ext uri="{FF2B5EF4-FFF2-40B4-BE49-F238E27FC236}">
                          <a16:creationId xmlns:a16="http://schemas.microsoft.com/office/drawing/2014/main" id="{A00C33ED-9B3F-60BB-076A-402050FA96DD}"/>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501">
                  <p14:nvContentPartPr>
                    <p14:cNvPr id="678" name="Ink 677">
                      <a:extLst>
                        <a:ext uri="{FF2B5EF4-FFF2-40B4-BE49-F238E27FC236}">
                          <a16:creationId xmlns:a16="http://schemas.microsoft.com/office/drawing/2014/main" id="{4C99863B-F975-CBB7-F30F-7465BE238641}"/>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502">
                  <p14:nvContentPartPr>
                    <p14:cNvPr id="679" name="Ink 678">
                      <a:extLst>
                        <a:ext uri="{FF2B5EF4-FFF2-40B4-BE49-F238E27FC236}">
                          <a16:creationId xmlns:a16="http://schemas.microsoft.com/office/drawing/2014/main" id="{672CC0E9-DED3-7283-2F5F-587247CF77AC}"/>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503">
                  <p14:nvContentPartPr>
                    <p14:cNvPr id="680" name="Ink 679">
                      <a:extLst>
                        <a:ext uri="{FF2B5EF4-FFF2-40B4-BE49-F238E27FC236}">
                          <a16:creationId xmlns:a16="http://schemas.microsoft.com/office/drawing/2014/main" id="{CAF17BC7-72EC-A7D7-A2C7-04B1F8369FB6}"/>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04">
                  <p14:nvContentPartPr>
                    <p14:cNvPr id="681" name="Ink 680">
                      <a:extLst>
                        <a:ext uri="{FF2B5EF4-FFF2-40B4-BE49-F238E27FC236}">
                          <a16:creationId xmlns:a16="http://schemas.microsoft.com/office/drawing/2014/main" id="{D15B23F2-D62A-31A3-D66D-280D1E641927}"/>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100" name="Group 99">
                <a:extLst>
                  <a:ext uri="{FF2B5EF4-FFF2-40B4-BE49-F238E27FC236}">
                    <a16:creationId xmlns:a16="http://schemas.microsoft.com/office/drawing/2014/main" id="{83C7F155-5469-EEF4-6592-0BD1E15F0356}"/>
                  </a:ext>
                </a:extLst>
              </p:cNvPr>
              <p:cNvGrpSpPr/>
              <p:nvPr/>
            </p:nvGrpSpPr>
            <p:grpSpPr>
              <a:xfrm>
                <a:off x="5045584" y="2949127"/>
                <a:ext cx="2641206" cy="3442801"/>
                <a:chOff x="5045584" y="2949127"/>
                <a:chExt cx="2641206" cy="3442801"/>
              </a:xfrm>
            </p:grpSpPr>
            <p:grpSp>
              <p:nvGrpSpPr>
                <p:cNvPr id="101" name="Group 100">
                  <a:extLst>
                    <a:ext uri="{FF2B5EF4-FFF2-40B4-BE49-F238E27FC236}">
                      <a16:creationId xmlns:a16="http://schemas.microsoft.com/office/drawing/2014/main" id="{B9C0560D-A53E-0764-59B6-603424B8488C}"/>
                    </a:ext>
                  </a:extLst>
                </p:cNvPr>
                <p:cNvGrpSpPr/>
                <p:nvPr/>
              </p:nvGrpSpPr>
              <p:grpSpPr>
                <a:xfrm rot="2700000">
                  <a:off x="5192331" y="3890106"/>
                  <a:ext cx="3422914" cy="1566004"/>
                  <a:chOff x="1892912" y="2843372"/>
                  <a:chExt cx="5689928" cy="2959352"/>
                </a:xfrm>
              </p:grpSpPr>
              <p:grpSp>
                <p:nvGrpSpPr>
                  <p:cNvPr id="572" name="Group 571">
                    <a:extLst>
                      <a:ext uri="{FF2B5EF4-FFF2-40B4-BE49-F238E27FC236}">
                        <a16:creationId xmlns:a16="http://schemas.microsoft.com/office/drawing/2014/main" id="{A2B9DC1B-718C-2602-8224-0FF2486A5255}"/>
                      </a:ext>
                    </a:extLst>
                  </p:cNvPr>
                  <p:cNvGrpSpPr/>
                  <p:nvPr/>
                </p:nvGrpSpPr>
                <p:grpSpPr>
                  <a:xfrm>
                    <a:off x="1928268" y="2864429"/>
                    <a:ext cx="737197" cy="1293120"/>
                    <a:chOff x="3693387" y="2751280"/>
                    <a:chExt cx="737197" cy="1293120"/>
                  </a:xfrm>
                </p:grpSpPr>
                <p:grpSp>
                  <p:nvGrpSpPr>
                    <p:cNvPr id="657" name="Group 656">
                      <a:extLst>
                        <a:ext uri="{FF2B5EF4-FFF2-40B4-BE49-F238E27FC236}">
                          <a16:creationId xmlns:a16="http://schemas.microsoft.com/office/drawing/2014/main" id="{20A4D805-787A-8D84-C682-B9066BA798D8}"/>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505">
                        <p14:nvContentPartPr>
                          <p14:cNvPr id="660" name="Ink 659">
                            <a:extLst>
                              <a:ext uri="{FF2B5EF4-FFF2-40B4-BE49-F238E27FC236}">
                                <a16:creationId xmlns:a16="http://schemas.microsoft.com/office/drawing/2014/main" id="{A83534B3-D617-B3CB-5064-83D666456E49}"/>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506">
                        <p14:nvContentPartPr>
                          <p14:cNvPr id="661" name="Ink 660">
                            <a:extLst>
                              <a:ext uri="{FF2B5EF4-FFF2-40B4-BE49-F238E27FC236}">
                                <a16:creationId xmlns:a16="http://schemas.microsoft.com/office/drawing/2014/main" id="{C80D9BA8-F7B7-8550-718A-0E33FADC1B7E}"/>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507">
                        <p14:nvContentPartPr>
                          <p14:cNvPr id="662" name="Ink 661">
                            <a:extLst>
                              <a:ext uri="{FF2B5EF4-FFF2-40B4-BE49-F238E27FC236}">
                                <a16:creationId xmlns:a16="http://schemas.microsoft.com/office/drawing/2014/main" id="{F232CC6C-A027-D273-40A2-33E535C9A6E5}"/>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08">
                        <p14:nvContentPartPr>
                          <p14:cNvPr id="663" name="Ink 662">
                            <a:extLst>
                              <a:ext uri="{FF2B5EF4-FFF2-40B4-BE49-F238E27FC236}">
                                <a16:creationId xmlns:a16="http://schemas.microsoft.com/office/drawing/2014/main" id="{E6BA496F-AA17-3105-3958-7D1CD24B391D}"/>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509">
                        <p14:nvContentPartPr>
                          <p14:cNvPr id="664" name="Ink 663">
                            <a:extLst>
                              <a:ext uri="{FF2B5EF4-FFF2-40B4-BE49-F238E27FC236}">
                                <a16:creationId xmlns:a16="http://schemas.microsoft.com/office/drawing/2014/main" id="{4DC96A49-9ADA-49C1-721F-EEC5C58563C6}"/>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10">
                      <p14:nvContentPartPr>
                        <p14:cNvPr id="658" name="Ink 657">
                          <a:extLst>
                            <a:ext uri="{FF2B5EF4-FFF2-40B4-BE49-F238E27FC236}">
                              <a16:creationId xmlns:a16="http://schemas.microsoft.com/office/drawing/2014/main" id="{72DA6730-EC0E-BF65-DCAA-95AB5014D042}"/>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511">
                      <p14:nvContentPartPr>
                        <p14:cNvPr id="659" name="Ink 658">
                          <a:extLst>
                            <a:ext uri="{FF2B5EF4-FFF2-40B4-BE49-F238E27FC236}">
                              <a16:creationId xmlns:a16="http://schemas.microsoft.com/office/drawing/2014/main" id="{7AEEEDC6-83AE-D03F-8F90-8DAE921D2D8D}"/>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573" name="Group 572">
                    <a:extLst>
                      <a:ext uri="{FF2B5EF4-FFF2-40B4-BE49-F238E27FC236}">
                        <a16:creationId xmlns:a16="http://schemas.microsoft.com/office/drawing/2014/main" id="{CB9C2999-82EE-38D8-3CA9-DA99DFFFFFC2}"/>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512">
                      <p14:nvContentPartPr>
                        <p14:cNvPr id="651" name="Ink 650">
                          <a:extLst>
                            <a:ext uri="{FF2B5EF4-FFF2-40B4-BE49-F238E27FC236}">
                              <a16:creationId xmlns:a16="http://schemas.microsoft.com/office/drawing/2014/main" id="{2647EF5B-D260-F8C7-AF89-E295AFDE0529}"/>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652" name="Group 651">
                      <a:extLst>
                        <a:ext uri="{FF2B5EF4-FFF2-40B4-BE49-F238E27FC236}">
                          <a16:creationId xmlns:a16="http://schemas.microsoft.com/office/drawing/2014/main" id="{46C9C539-1860-2E58-1490-F272A8BC4AA6}"/>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513">
                        <p14:nvContentPartPr>
                          <p14:cNvPr id="653" name="Ink 652">
                            <a:extLst>
                              <a:ext uri="{FF2B5EF4-FFF2-40B4-BE49-F238E27FC236}">
                                <a16:creationId xmlns:a16="http://schemas.microsoft.com/office/drawing/2014/main" id="{1BF48365-5C82-6144-2DBF-2C0493629342}"/>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14">
                        <p14:nvContentPartPr>
                          <p14:cNvPr id="654" name="Ink 653">
                            <a:extLst>
                              <a:ext uri="{FF2B5EF4-FFF2-40B4-BE49-F238E27FC236}">
                                <a16:creationId xmlns:a16="http://schemas.microsoft.com/office/drawing/2014/main" id="{329E0316-C9FD-9D26-9F81-C9366150F9EF}"/>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15">
                        <p14:nvContentPartPr>
                          <p14:cNvPr id="655" name="Ink 654">
                            <a:extLst>
                              <a:ext uri="{FF2B5EF4-FFF2-40B4-BE49-F238E27FC236}">
                                <a16:creationId xmlns:a16="http://schemas.microsoft.com/office/drawing/2014/main" id="{B9176FD7-F404-95DD-8A81-F1886E1DC52A}"/>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516">
                        <p14:nvContentPartPr>
                          <p14:cNvPr id="656" name="Ink 655">
                            <a:extLst>
                              <a:ext uri="{FF2B5EF4-FFF2-40B4-BE49-F238E27FC236}">
                                <a16:creationId xmlns:a16="http://schemas.microsoft.com/office/drawing/2014/main" id="{A94A20B0-7AC4-F2F3-41E8-9EEBC87F4E18}"/>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574" name="Group 573">
                    <a:extLst>
                      <a:ext uri="{FF2B5EF4-FFF2-40B4-BE49-F238E27FC236}">
                        <a16:creationId xmlns:a16="http://schemas.microsoft.com/office/drawing/2014/main" id="{EECD7A28-1001-7D51-F34A-85FE4AF7E223}"/>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517">
                      <p14:nvContentPartPr>
                        <p14:cNvPr id="645" name="Ink 644">
                          <a:extLst>
                            <a:ext uri="{FF2B5EF4-FFF2-40B4-BE49-F238E27FC236}">
                              <a16:creationId xmlns:a16="http://schemas.microsoft.com/office/drawing/2014/main" id="{12CAEF41-B9D3-622D-ADFF-46A8AC244550}"/>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646" name="Group 645">
                      <a:extLst>
                        <a:ext uri="{FF2B5EF4-FFF2-40B4-BE49-F238E27FC236}">
                          <a16:creationId xmlns:a16="http://schemas.microsoft.com/office/drawing/2014/main" id="{52DFDEB4-1006-90FC-514B-C8235BF9735D}"/>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518">
                        <p14:nvContentPartPr>
                          <p14:cNvPr id="647" name="Ink 646">
                            <a:extLst>
                              <a:ext uri="{FF2B5EF4-FFF2-40B4-BE49-F238E27FC236}">
                                <a16:creationId xmlns:a16="http://schemas.microsoft.com/office/drawing/2014/main" id="{B9471766-3295-1424-1C19-5A1839A28DAE}"/>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19">
                        <p14:nvContentPartPr>
                          <p14:cNvPr id="648" name="Ink 647">
                            <a:extLst>
                              <a:ext uri="{FF2B5EF4-FFF2-40B4-BE49-F238E27FC236}">
                                <a16:creationId xmlns:a16="http://schemas.microsoft.com/office/drawing/2014/main" id="{A83BBD50-9BC6-A002-51A4-6A6A566AA03F}"/>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520">
                        <p14:nvContentPartPr>
                          <p14:cNvPr id="649" name="Ink 648">
                            <a:extLst>
                              <a:ext uri="{FF2B5EF4-FFF2-40B4-BE49-F238E27FC236}">
                                <a16:creationId xmlns:a16="http://schemas.microsoft.com/office/drawing/2014/main" id="{5F5FF67D-AF97-05A2-DF1E-B2C51E0DADCE}"/>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21">
                        <p14:nvContentPartPr>
                          <p14:cNvPr id="650" name="Ink 649">
                            <a:extLst>
                              <a:ext uri="{FF2B5EF4-FFF2-40B4-BE49-F238E27FC236}">
                                <a16:creationId xmlns:a16="http://schemas.microsoft.com/office/drawing/2014/main" id="{0983AEA9-318D-BA5A-A4B9-58CCF32CD7D1}"/>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575" name="Group 574">
                    <a:extLst>
                      <a:ext uri="{FF2B5EF4-FFF2-40B4-BE49-F238E27FC236}">
                        <a16:creationId xmlns:a16="http://schemas.microsoft.com/office/drawing/2014/main" id="{8E1032AB-1D64-8097-43FD-E4471B0449E0}"/>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522">
                      <p14:nvContentPartPr>
                        <p14:cNvPr id="634" name="Ink 633">
                          <a:extLst>
                            <a:ext uri="{FF2B5EF4-FFF2-40B4-BE49-F238E27FC236}">
                              <a16:creationId xmlns:a16="http://schemas.microsoft.com/office/drawing/2014/main" id="{D05E7EA7-F723-FB5B-AC45-E8957A0C0DEF}"/>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635" name="Group 634">
                      <a:extLst>
                        <a:ext uri="{FF2B5EF4-FFF2-40B4-BE49-F238E27FC236}">
                          <a16:creationId xmlns:a16="http://schemas.microsoft.com/office/drawing/2014/main" id="{7574CFE2-F612-C90C-2EE8-D583D397413A}"/>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523">
                        <p14:nvContentPartPr>
                          <p14:cNvPr id="636" name="Ink 635">
                            <a:extLst>
                              <a:ext uri="{FF2B5EF4-FFF2-40B4-BE49-F238E27FC236}">
                                <a16:creationId xmlns:a16="http://schemas.microsoft.com/office/drawing/2014/main" id="{DC42F6A5-319B-100D-FE4B-4BB834ECC9F1}"/>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24">
                        <p14:nvContentPartPr>
                          <p14:cNvPr id="637" name="Ink 636">
                            <a:extLst>
                              <a:ext uri="{FF2B5EF4-FFF2-40B4-BE49-F238E27FC236}">
                                <a16:creationId xmlns:a16="http://schemas.microsoft.com/office/drawing/2014/main" id="{BCB95ACC-13CC-28B4-0499-1E156CC6A33E}"/>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25">
                        <p14:nvContentPartPr>
                          <p14:cNvPr id="638" name="Ink 637">
                            <a:extLst>
                              <a:ext uri="{FF2B5EF4-FFF2-40B4-BE49-F238E27FC236}">
                                <a16:creationId xmlns:a16="http://schemas.microsoft.com/office/drawing/2014/main" id="{F4850231-33A9-8E33-26F5-8DD8237CA7AE}"/>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26">
                        <p14:nvContentPartPr>
                          <p14:cNvPr id="639" name="Ink 638">
                            <a:extLst>
                              <a:ext uri="{FF2B5EF4-FFF2-40B4-BE49-F238E27FC236}">
                                <a16:creationId xmlns:a16="http://schemas.microsoft.com/office/drawing/2014/main" id="{068E5327-7710-D0C9-5059-423001ED127F}"/>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27">
                        <p14:nvContentPartPr>
                          <p14:cNvPr id="640" name="Ink 639">
                            <a:extLst>
                              <a:ext uri="{FF2B5EF4-FFF2-40B4-BE49-F238E27FC236}">
                                <a16:creationId xmlns:a16="http://schemas.microsoft.com/office/drawing/2014/main" id="{A520748D-9B20-5BF6-0DED-9EC78573AD69}"/>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528">
                        <p14:nvContentPartPr>
                          <p14:cNvPr id="641" name="Ink 640">
                            <a:extLst>
                              <a:ext uri="{FF2B5EF4-FFF2-40B4-BE49-F238E27FC236}">
                                <a16:creationId xmlns:a16="http://schemas.microsoft.com/office/drawing/2014/main" id="{87BBEADD-BBC0-F254-A343-193C085B6FC7}"/>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529">
                        <p14:nvContentPartPr>
                          <p14:cNvPr id="642" name="Ink 641">
                            <a:extLst>
                              <a:ext uri="{FF2B5EF4-FFF2-40B4-BE49-F238E27FC236}">
                                <a16:creationId xmlns:a16="http://schemas.microsoft.com/office/drawing/2014/main" id="{4FBDE34C-78DE-F411-5A0C-2AE38F886EF7}"/>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530">
                        <p14:nvContentPartPr>
                          <p14:cNvPr id="643" name="Ink 642">
                            <a:extLst>
                              <a:ext uri="{FF2B5EF4-FFF2-40B4-BE49-F238E27FC236}">
                                <a16:creationId xmlns:a16="http://schemas.microsoft.com/office/drawing/2014/main" id="{B77A6137-DCD1-52B7-4658-98C6CC4E0D3C}"/>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531">
                        <p14:nvContentPartPr>
                          <p14:cNvPr id="644" name="Ink 643">
                            <a:extLst>
                              <a:ext uri="{FF2B5EF4-FFF2-40B4-BE49-F238E27FC236}">
                                <a16:creationId xmlns:a16="http://schemas.microsoft.com/office/drawing/2014/main" id="{FA561517-5FF6-CDBC-16F1-7E9FD7ED305E}"/>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576" name="Group 575">
                    <a:extLst>
                      <a:ext uri="{FF2B5EF4-FFF2-40B4-BE49-F238E27FC236}">
                        <a16:creationId xmlns:a16="http://schemas.microsoft.com/office/drawing/2014/main" id="{13C589C9-C8B0-FD92-C2AD-BE4D5FF7F027}"/>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532">
                      <p14:nvContentPartPr>
                        <p14:cNvPr id="626" name="Ink 625">
                          <a:extLst>
                            <a:ext uri="{FF2B5EF4-FFF2-40B4-BE49-F238E27FC236}">
                              <a16:creationId xmlns:a16="http://schemas.microsoft.com/office/drawing/2014/main" id="{D3A9103D-4553-A590-44EF-655DFFA1471F}"/>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627" name="Group 626">
                      <a:extLst>
                        <a:ext uri="{FF2B5EF4-FFF2-40B4-BE49-F238E27FC236}">
                          <a16:creationId xmlns:a16="http://schemas.microsoft.com/office/drawing/2014/main" id="{C3040E74-6111-5A31-A459-A1353B4D85AB}"/>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533">
                        <p14:nvContentPartPr>
                          <p14:cNvPr id="628" name="Ink 627">
                            <a:extLst>
                              <a:ext uri="{FF2B5EF4-FFF2-40B4-BE49-F238E27FC236}">
                                <a16:creationId xmlns:a16="http://schemas.microsoft.com/office/drawing/2014/main" id="{6C932EEE-8D52-5F06-6AF9-8588530112E6}"/>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629" name="Group 628">
                        <a:extLst>
                          <a:ext uri="{FF2B5EF4-FFF2-40B4-BE49-F238E27FC236}">
                            <a16:creationId xmlns:a16="http://schemas.microsoft.com/office/drawing/2014/main" id="{BB7E2E6B-A14A-02E5-FFD3-65BF122C4DDC}"/>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534">
                          <p14:nvContentPartPr>
                            <p14:cNvPr id="630" name="Ink 629">
                              <a:extLst>
                                <a:ext uri="{FF2B5EF4-FFF2-40B4-BE49-F238E27FC236}">
                                  <a16:creationId xmlns:a16="http://schemas.microsoft.com/office/drawing/2014/main" id="{C27E2B2A-45F6-50E6-C0E7-DD5DE0BE1C36}"/>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35">
                          <p14:nvContentPartPr>
                            <p14:cNvPr id="631" name="Ink 630">
                              <a:extLst>
                                <a:ext uri="{FF2B5EF4-FFF2-40B4-BE49-F238E27FC236}">
                                  <a16:creationId xmlns:a16="http://schemas.microsoft.com/office/drawing/2014/main" id="{4A2768A7-ABB5-05A6-8EC6-161E721C4D92}"/>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36">
                          <p14:nvContentPartPr>
                            <p14:cNvPr id="632" name="Ink 631">
                              <a:extLst>
                                <a:ext uri="{FF2B5EF4-FFF2-40B4-BE49-F238E27FC236}">
                                  <a16:creationId xmlns:a16="http://schemas.microsoft.com/office/drawing/2014/main" id="{3D66C306-D422-A20E-58DF-B9A77D455966}"/>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537">
                          <p14:nvContentPartPr>
                            <p14:cNvPr id="633" name="Ink 632">
                              <a:extLst>
                                <a:ext uri="{FF2B5EF4-FFF2-40B4-BE49-F238E27FC236}">
                                  <a16:creationId xmlns:a16="http://schemas.microsoft.com/office/drawing/2014/main" id="{00534BA3-930C-7E6E-ED99-CE1A5847AC24}"/>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577" name="Group 576">
                    <a:extLst>
                      <a:ext uri="{FF2B5EF4-FFF2-40B4-BE49-F238E27FC236}">
                        <a16:creationId xmlns:a16="http://schemas.microsoft.com/office/drawing/2014/main" id="{B52E24C4-8268-FAEC-BC3E-04E7EA0E98ED}"/>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538">
                      <p14:nvContentPartPr>
                        <p14:cNvPr id="622" name="Ink 621">
                          <a:extLst>
                            <a:ext uri="{FF2B5EF4-FFF2-40B4-BE49-F238E27FC236}">
                              <a16:creationId xmlns:a16="http://schemas.microsoft.com/office/drawing/2014/main" id="{CC4495F6-A5AD-9C54-0EE5-E06C74DC0807}"/>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39">
                      <p14:nvContentPartPr>
                        <p14:cNvPr id="623" name="Ink 622">
                          <a:extLst>
                            <a:ext uri="{FF2B5EF4-FFF2-40B4-BE49-F238E27FC236}">
                              <a16:creationId xmlns:a16="http://schemas.microsoft.com/office/drawing/2014/main" id="{39D8F57A-875F-D6DA-D2B0-1F2919F80C3C}"/>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40">
                      <p14:nvContentPartPr>
                        <p14:cNvPr id="624" name="Ink 623">
                          <a:extLst>
                            <a:ext uri="{FF2B5EF4-FFF2-40B4-BE49-F238E27FC236}">
                              <a16:creationId xmlns:a16="http://schemas.microsoft.com/office/drawing/2014/main" id="{AA6CF355-5DD7-EAB8-C180-6E62ACCF05BA}"/>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541">
                      <p14:nvContentPartPr>
                        <p14:cNvPr id="625" name="Ink 624">
                          <a:extLst>
                            <a:ext uri="{FF2B5EF4-FFF2-40B4-BE49-F238E27FC236}">
                              <a16:creationId xmlns:a16="http://schemas.microsoft.com/office/drawing/2014/main" id="{234BF4E1-800C-A621-030F-F6057864DC49}"/>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42">
                    <p14:nvContentPartPr>
                      <p14:cNvPr id="578" name="Ink 577">
                        <a:extLst>
                          <a:ext uri="{FF2B5EF4-FFF2-40B4-BE49-F238E27FC236}">
                            <a16:creationId xmlns:a16="http://schemas.microsoft.com/office/drawing/2014/main" id="{9AF3BB52-5BCF-1A61-946A-EE62FBFE7C35}"/>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579" name="Group 578">
                    <a:extLst>
                      <a:ext uri="{FF2B5EF4-FFF2-40B4-BE49-F238E27FC236}">
                        <a16:creationId xmlns:a16="http://schemas.microsoft.com/office/drawing/2014/main" id="{72C54E91-0882-5FD1-CED9-70EE91136015}"/>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543">
                      <p14:nvContentPartPr>
                        <p14:cNvPr id="616" name="Ink 615">
                          <a:extLst>
                            <a:ext uri="{FF2B5EF4-FFF2-40B4-BE49-F238E27FC236}">
                              <a16:creationId xmlns:a16="http://schemas.microsoft.com/office/drawing/2014/main" id="{C0F2F027-A6E1-C04A-99A9-879785BC7FEA}"/>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617" name="Group 616">
                      <a:extLst>
                        <a:ext uri="{FF2B5EF4-FFF2-40B4-BE49-F238E27FC236}">
                          <a16:creationId xmlns:a16="http://schemas.microsoft.com/office/drawing/2014/main" id="{CD091055-9AA8-6996-F42F-7FC3A2935CDC}"/>
                        </a:ext>
                      </a:extLst>
                    </p:cNvPr>
                    <p:cNvGrpSpPr/>
                    <p:nvPr/>
                  </p:nvGrpSpPr>
                  <p:grpSpPr>
                    <a:xfrm>
                      <a:off x="6924615" y="4661562"/>
                      <a:ext cx="291960" cy="46598"/>
                      <a:chOff x="6935871" y="4732455"/>
                      <a:chExt cx="291960" cy="46598"/>
                    </a:xfrm>
                  </p:grpSpPr>
                  <p:grpSp>
                    <p:nvGrpSpPr>
                      <p:cNvPr id="618" name="Group 617">
                        <a:extLst>
                          <a:ext uri="{FF2B5EF4-FFF2-40B4-BE49-F238E27FC236}">
                            <a16:creationId xmlns:a16="http://schemas.microsoft.com/office/drawing/2014/main" id="{87740699-45A5-FB68-525A-074E7EEC52F7}"/>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544">
                          <p14:nvContentPartPr>
                            <p14:cNvPr id="620" name="Ink 619">
                              <a:extLst>
                                <a:ext uri="{FF2B5EF4-FFF2-40B4-BE49-F238E27FC236}">
                                  <a16:creationId xmlns:a16="http://schemas.microsoft.com/office/drawing/2014/main" id="{8E85BACE-4BCA-F9E8-A6F3-106808FCDF36}"/>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545">
                          <p14:nvContentPartPr>
                            <p14:cNvPr id="621" name="Ink 620">
                              <a:extLst>
                                <a:ext uri="{FF2B5EF4-FFF2-40B4-BE49-F238E27FC236}">
                                  <a16:creationId xmlns:a16="http://schemas.microsoft.com/office/drawing/2014/main" id="{CE807107-731E-F262-0495-32D3C5E63093}"/>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46">
                        <p14:nvContentPartPr>
                          <p14:cNvPr id="619" name="Ink 618">
                            <a:extLst>
                              <a:ext uri="{FF2B5EF4-FFF2-40B4-BE49-F238E27FC236}">
                                <a16:creationId xmlns:a16="http://schemas.microsoft.com/office/drawing/2014/main" id="{E34E85AB-C446-B901-15A0-39E2BC11091C}"/>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580" name="Group 579">
                    <a:extLst>
                      <a:ext uri="{FF2B5EF4-FFF2-40B4-BE49-F238E27FC236}">
                        <a16:creationId xmlns:a16="http://schemas.microsoft.com/office/drawing/2014/main" id="{FCDA88B3-EF09-FC0C-EF4E-BBC581780181}"/>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547">
                      <p14:nvContentPartPr>
                        <p14:cNvPr id="611" name="Ink 610">
                          <a:extLst>
                            <a:ext uri="{FF2B5EF4-FFF2-40B4-BE49-F238E27FC236}">
                              <a16:creationId xmlns:a16="http://schemas.microsoft.com/office/drawing/2014/main" id="{105455BA-EB9C-85FA-0D2C-5EFEA517B255}"/>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48">
                      <p14:nvContentPartPr>
                        <p14:cNvPr id="612" name="Ink 611">
                          <a:extLst>
                            <a:ext uri="{FF2B5EF4-FFF2-40B4-BE49-F238E27FC236}">
                              <a16:creationId xmlns:a16="http://schemas.microsoft.com/office/drawing/2014/main" id="{80384526-8053-FC91-EAB1-21100BC4161F}"/>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49">
                      <p14:nvContentPartPr>
                        <p14:cNvPr id="613" name="Ink 612">
                          <a:extLst>
                            <a:ext uri="{FF2B5EF4-FFF2-40B4-BE49-F238E27FC236}">
                              <a16:creationId xmlns:a16="http://schemas.microsoft.com/office/drawing/2014/main" id="{C4DCB388-0755-CD24-D0A8-338C730F6072}"/>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550">
                      <p14:nvContentPartPr>
                        <p14:cNvPr id="614" name="Ink 613">
                          <a:extLst>
                            <a:ext uri="{FF2B5EF4-FFF2-40B4-BE49-F238E27FC236}">
                              <a16:creationId xmlns:a16="http://schemas.microsoft.com/office/drawing/2014/main" id="{65CEE451-8B9E-8C6A-E0C2-13824A589B92}"/>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551">
                      <p14:nvContentPartPr>
                        <p14:cNvPr id="615" name="Ink 614">
                          <a:extLst>
                            <a:ext uri="{FF2B5EF4-FFF2-40B4-BE49-F238E27FC236}">
                              <a16:creationId xmlns:a16="http://schemas.microsoft.com/office/drawing/2014/main" id="{245777C3-381A-4B63-E07E-AEC38CBE6A2F}"/>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581" name="Group 580">
                    <a:extLst>
                      <a:ext uri="{FF2B5EF4-FFF2-40B4-BE49-F238E27FC236}">
                        <a16:creationId xmlns:a16="http://schemas.microsoft.com/office/drawing/2014/main" id="{F124B7A0-640F-7138-B300-A1AE9C93E87E}"/>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552">
                      <p14:nvContentPartPr>
                        <p14:cNvPr id="608" name="Ink 607">
                          <a:extLst>
                            <a:ext uri="{FF2B5EF4-FFF2-40B4-BE49-F238E27FC236}">
                              <a16:creationId xmlns:a16="http://schemas.microsoft.com/office/drawing/2014/main" id="{DC10FA67-F41D-3926-4270-E97569967CA4}"/>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53">
                      <p14:nvContentPartPr>
                        <p14:cNvPr id="609" name="Ink 608">
                          <a:extLst>
                            <a:ext uri="{FF2B5EF4-FFF2-40B4-BE49-F238E27FC236}">
                              <a16:creationId xmlns:a16="http://schemas.microsoft.com/office/drawing/2014/main" id="{9ED3E1EE-2745-3A0B-3760-4C49A1E39042}"/>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554">
                      <p14:nvContentPartPr>
                        <p14:cNvPr id="610" name="Ink 609">
                          <a:extLst>
                            <a:ext uri="{FF2B5EF4-FFF2-40B4-BE49-F238E27FC236}">
                              <a16:creationId xmlns:a16="http://schemas.microsoft.com/office/drawing/2014/main" id="{9BC116E5-76CF-EE70-C190-298B0705FDF7}"/>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582" name="Group 581">
                    <a:extLst>
                      <a:ext uri="{FF2B5EF4-FFF2-40B4-BE49-F238E27FC236}">
                        <a16:creationId xmlns:a16="http://schemas.microsoft.com/office/drawing/2014/main" id="{ECD3AE7D-55B2-A16F-D788-B652B618279B}"/>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555">
                      <p14:nvContentPartPr>
                        <p14:cNvPr id="589" name="Ink 588">
                          <a:extLst>
                            <a:ext uri="{FF2B5EF4-FFF2-40B4-BE49-F238E27FC236}">
                              <a16:creationId xmlns:a16="http://schemas.microsoft.com/office/drawing/2014/main" id="{4A1ACA6E-16C4-3CF3-8DE9-6AC07937EC1E}"/>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56">
                      <p14:nvContentPartPr>
                        <p14:cNvPr id="590" name="Ink 589">
                          <a:extLst>
                            <a:ext uri="{FF2B5EF4-FFF2-40B4-BE49-F238E27FC236}">
                              <a16:creationId xmlns:a16="http://schemas.microsoft.com/office/drawing/2014/main" id="{12D6C529-9013-0BFE-54F3-B51EC455AA10}"/>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57">
                      <p14:nvContentPartPr>
                        <p14:cNvPr id="591" name="Ink 590">
                          <a:extLst>
                            <a:ext uri="{FF2B5EF4-FFF2-40B4-BE49-F238E27FC236}">
                              <a16:creationId xmlns:a16="http://schemas.microsoft.com/office/drawing/2014/main" id="{9717676F-097E-1D5C-EFDE-877A13A4571F}"/>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558">
                      <p14:nvContentPartPr>
                        <p14:cNvPr id="592" name="Ink 591">
                          <a:extLst>
                            <a:ext uri="{FF2B5EF4-FFF2-40B4-BE49-F238E27FC236}">
                              <a16:creationId xmlns:a16="http://schemas.microsoft.com/office/drawing/2014/main" id="{39E4058F-BD4F-E7D9-1E55-B7F1D6C48D44}"/>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593" name="Group 592">
                      <a:extLst>
                        <a:ext uri="{FF2B5EF4-FFF2-40B4-BE49-F238E27FC236}">
                          <a16:creationId xmlns:a16="http://schemas.microsoft.com/office/drawing/2014/main" id="{A4391284-22FA-99FC-D816-14451EA610CB}"/>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559">
                        <p14:nvContentPartPr>
                          <p14:cNvPr id="605" name="Ink 604">
                            <a:extLst>
                              <a:ext uri="{FF2B5EF4-FFF2-40B4-BE49-F238E27FC236}">
                                <a16:creationId xmlns:a16="http://schemas.microsoft.com/office/drawing/2014/main" id="{DC867908-15E8-C4F2-1933-D5382CFEEF21}"/>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560">
                        <p14:nvContentPartPr>
                          <p14:cNvPr id="606" name="Ink 605">
                            <a:extLst>
                              <a:ext uri="{FF2B5EF4-FFF2-40B4-BE49-F238E27FC236}">
                                <a16:creationId xmlns:a16="http://schemas.microsoft.com/office/drawing/2014/main" id="{6E6BD76A-1A05-718C-795C-E399BE3324C2}"/>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61">
                        <p14:nvContentPartPr>
                          <p14:cNvPr id="607" name="Ink 606">
                            <a:extLst>
                              <a:ext uri="{FF2B5EF4-FFF2-40B4-BE49-F238E27FC236}">
                                <a16:creationId xmlns:a16="http://schemas.microsoft.com/office/drawing/2014/main" id="{211A1CAA-8DF3-F1C7-1DEA-4B85129E5F3D}"/>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62">
                      <p14:nvContentPartPr>
                        <p14:cNvPr id="594" name="Ink 593">
                          <a:extLst>
                            <a:ext uri="{FF2B5EF4-FFF2-40B4-BE49-F238E27FC236}">
                              <a16:creationId xmlns:a16="http://schemas.microsoft.com/office/drawing/2014/main" id="{EE322FD5-7259-DF37-6084-F2BC8F0D96E1}"/>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563">
                      <p14:nvContentPartPr>
                        <p14:cNvPr id="595" name="Ink 594">
                          <a:extLst>
                            <a:ext uri="{FF2B5EF4-FFF2-40B4-BE49-F238E27FC236}">
                              <a16:creationId xmlns:a16="http://schemas.microsoft.com/office/drawing/2014/main" id="{DA66AB12-3EDE-51E2-2237-9B23EC145CB1}"/>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564">
                      <p14:nvContentPartPr>
                        <p14:cNvPr id="596" name="Ink 595">
                          <a:extLst>
                            <a:ext uri="{FF2B5EF4-FFF2-40B4-BE49-F238E27FC236}">
                              <a16:creationId xmlns:a16="http://schemas.microsoft.com/office/drawing/2014/main" id="{1277D4E6-2FF3-A9CC-9FD0-99FFA3DC64F5}"/>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565">
                      <p14:nvContentPartPr>
                        <p14:cNvPr id="597" name="Ink 596">
                          <a:extLst>
                            <a:ext uri="{FF2B5EF4-FFF2-40B4-BE49-F238E27FC236}">
                              <a16:creationId xmlns:a16="http://schemas.microsoft.com/office/drawing/2014/main" id="{1BE5DD34-EA59-4AE4-66DE-3B5113A670D4}"/>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566">
                      <p14:nvContentPartPr>
                        <p14:cNvPr id="598" name="Ink 597">
                          <a:extLst>
                            <a:ext uri="{FF2B5EF4-FFF2-40B4-BE49-F238E27FC236}">
                              <a16:creationId xmlns:a16="http://schemas.microsoft.com/office/drawing/2014/main" id="{2C8C47E5-4DE6-D7AF-52E2-1E0F6C8B2953}"/>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599" name="Group 598">
                      <a:extLst>
                        <a:ext uri="{FF2B5EF4-FFF2-40B4-BE49-F238E27FC236}">
                          <a16:creationId xmlns:a16="http://schemas.microsoft.com/office/drawing/2014/main" id="{67BB7C0F-ECDD-C13B-B91C-BD267154754C}"/>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567">
                        <p14:nvContentPartPr>
                          <p14:cNvPr id="603" name="Ink 602">
                            <a:extLst>
                              <a:ext uri="{FF2B5EF4-FFF2-40B4-BE49-F238E27FC236}">
                                <a16:creationId xmlns:a16="http://schemas.microsoft.com/office/drawing/2014/main" id="{0127248E-FEAD-837C-4247-4AE4216A9653}"/>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568">
                        <p14:nvContentPartPr>
                          <p14:cNvPr id="604" name="Ink 603">
                            <a:extLst>
                              <a:ext uri="{FF2B5EF4-FFF2-40B4-BE49-F238E27FC236}">
                                <a16:creationId xmlns:a16="http://schemas.microsoft.com/office/drawing/2014/main" id="{C875067E-F9D0-BAAB-A129-FA4B30045DB2}"/>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600" name="Group 599">
                      <a:extLst>
                        <a:ext uri="{FF2B5EF4-FFF2-40B4-BE49-F238E27FC236}">
                          <a16:creationId xmlns:a16="http://schemas.microsoft.com/office/drawing/2014/main" id="{7C1A51D1-B5C4-36B6-CB39-7EB6CDBDD9D6}"/>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569">
                        <p14:nvContentPartPr>
                          <p14:cNvPr id="601" name="Ink 600">
                            <a:extLst>
                              <a:ext uri="{FF2B5EF4-FFF2-40B4-BE49-F238E27FC236}">
                                <a16:creationId xmlns:a16="http://schemas.microsoft.com/office/drawing/2014/main" id="{20074E66-C4FD-BC6E-C2A0-D2C537650630}"/>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570">
                        <p14:nvContentPartPr>
                          <p14:cNvPr id="602" name="Ink 601">
                            <a:extLst>
                              <a:ext uri="{FF2B5EF4-FFF2-40B4-BE49-F238E27FC236}">
                                <a16:creationId xmlns:a16="http://schemas.microsoft.com/office/drawing/2014/main" id="{C94CE34C-2C86-D3A7-2E5C-352A9A323724}"/>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571">
                    <p14:nvContentPartPr>
                      <p14:cNvPr id="583" name="Ink 582">
                        <a:extLst>
                          <a:ext uri="{FF2B5EF4-FFF2-40B4-BE49-F238E27FC236}">
                            <a16:creationId xmlns:a16="http://schemas.microsoft.com/office/drawing/2014/main" id="{677170D6-C128-0CCD-94E5-F4089280D3E4}"/>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572">
                    <p14:nvContentPartPr>
                      <p14:cNvPr id="584" name="Ink 583">
                        <a:extLst>
                          <a:ext uri="{FF2B5EF4-FFF2-40B4-BE49-F238E27FC236}">
                            <a16:creationId xmlns:a16="http://schemas.microsoft.com/office/drawing/2014/main" id="{75A5AD4A-0C03-4732-4A83-ECBDF6F6D1CB}"/>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573">
                    <p14:nvContentPartPr>
                      <p14:cNvPr id="585" name="Ink 584">
                        <a:extLst>
                          <a:ext uri="{FF2B5EF4-FFF2-40B4-BE49-F238E27FC236}">
                            <a16:creationId xmlns:a16="http://schemas.microsoft.com/office/drawing/2014/main" id="{3AF3BE83-D64B-81F8-6D3A-BA15818156FC}"/>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574">
                    <p14:nvContentPartPr>
                      <p14:cNvPr id="586" name="Ink 585">
                        <a:extLst>
                          <a:ext uri="{FF2B5EF4-FFF2-40B4-BE49-F238E27FC236}">
                            <a16:creationId xmlns:a16="http://schemas.microsoft.com/office/drawing/2014/main" id="{79E71A68-9373-F624-F019-50CD825AA91B}"/>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575">
                    <p14:nvContentPartPr>
                      <p14:cNvPr id="587" name="Ink 586">
                        <a:extLst>
                          <a:ext uri="{FF2B5EF4-FFF2-40B4-BE49-F238E27FC236}">
                            <a16:creationId xmlns:a16="http://schemas.microsoft.com/office/drawing/2014/main" id="{7118BF00-C8A0-7A37-F116-9AC539538062}"/>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76">
                    <p14:nvContentPartPr>
                      <p14:cNvPr id="588" name="Ink 587">
                        <a:extLst>
                          <a:ext uri="{FF2B5EF4-FFF2-40B4-BE49-F238E27FC236}">
                            <a16:creationId xmlns:a16="http://schemas.microsoft.com/office/drawing/2014/main" id="{20D4EFA6-8F7F-AF6F-89F6-4F146E426CCD}"/>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102" name="Group 101">
                  <a:extLst>
                    <a:ext uri="{FF2B5EF4-FFF2-40B4-BE49-F238E27FC236}">
                      <a16:creationId xmlns:a16="http://schemas.microsoft.com/office/drawing/2014/main" id="{92AD0F6D-F14D-90B6-4180-59CB4559C215}"/>
                    </a:ext>
                  </a:extLst>
                </p:cNvPr>
                <p:cNvGrpSpPr/>
                <p:nvPr/>
              </p:nvGrpSpPr>
              <p:grpSpPr>
                <a:xfrm rot="2700000">
                  <a:off x="4996076" y="3881478"/>
                  <a:ext cx="3422914" cy="1566004"/>
                  <a:chOff x="1892912" y="2843372"/>
                  <a:chExt cx="5689928" cy="2959352"/>
                </a:xfrm>
              </p:grpSpPr>
              <p:grpSp>
                <p:nvGrpSpPr>
                  <p:cNvPr id="479" name="Group 478">
                    <a:extLst>
                      <a:ext uri="{FF2B5EF4-FFF2-40B4-BE49-F238E27FC236}">
                        <a16:creationId xmlns:a16="http://schemas.microsoft.com/office/drawing/2014/main" id="{1A42645F-FBAE-BA64-5A13-A7391E102208}"/>
                      </a:ext>
                    </a:extLst>
                  </p:cNvPr>
                  <p:cNvGrpSpPr/>
                  <p:nvPr/>
                </p:nvGrpSpPr>
                <p:grpSpPr>
                  <a:xfrm>
                    <a:off x="1928268" y="2864429"/>
                    <a:ext cx="737197" cy="1293120"/>
                    <a:chOff x="3693387" y="2751280"/>
                    <a:chExt cx="737197" cy="1293120"/>
                  </a:xfrm>
                </p:grpSpPr>
                <p:grpSp>
                  <p:nvGrpSpPr>
                    <p:cNvPr id="564" name="Group 563">
                      <a:extLst>
                        <a:ext uri="{FF2B5EF4-FFF2-40B4-BE49-F238E27FC236}">
                          <a16:creationId xmlns:a16="http://schemas.microsoft.com/office/drawing/2014/main" id="{37E61AC7-F3CA-63DF-E255-0970A4190464}"/>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577">
                        <p14:nvContentPartPr>
                          <p14:cNvPr id="567" name="Ink 566">
                            <a:extLst>
                              <a:ext uri="{FF2B5EF4-FFF2-40B4-BE49-F238E27FC236}">
                                <a16:creationId xmlns:a16="http://schemas.microsoft.com/office/drawing/2014/main" id="{2D6B9633-30A5-2922-CD13-450B5F71B8BB}"/>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578">
                        <p14:nvContentPartPr>
                          <p14:cNvPr id="568" name="Ink 567">
                            <a:extLst>
                              <a:ext uri="{FF2B5EF4-FFF2-40B4-BE49-F238E27FC236}">
                                <a16:creationId xmlns:a16="http://schemas.microsoft.com/office/drawing/2014/main" id="{5351713A-C8B9-2F2B-5CA2-1E32439153F8}"/>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579">
                        <p14:nvContentPartPr>
                          <p14:cNvPr id="569" name="Ink 568">
                            <a:extLst>
                              <a:ext uri="{FF2B5EF4-FFF2-40B4-BE49-F238E27FC236}">
                                <a16:creationId xmlns:a16="http://schemas.microsoft.com/office/drawing/2014/main" id="{0E0E939B-9BB0-E7FB-F7D4-3BD288451CCA}"/>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80">
                        <p14:nvContentPartPr>
                          <p14:cNvPr id="570" name="Ink 569">
                            <a:extLst>
                              <a:ext uri="{FF2B5EF4-FFF2-40B4-BE49-F238E27FC236}">
                                <a16:creationId xmlns:a16="http://schemas.microsoft.com/office/drawing/2014/main" id="{92092701-EB3F-9A3C-8062-8D5C33BFA5F6}"/>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581">
                        <p14:nvContentPartPr>
                          <p14:cNvPr id="571" name="Ink 570">
                            <a:extLst>
                              <a:ext uri="{FF2B5EF4-FFF2-40B4-BE49-F238E27FC236}">
                                <a16:creationId xmlns:a16="http://schemas.microsoft.com/office/drawing/2014/main" id="{CC9C37A4-646C-7B68-14EB-A28947D5CBB2}"/>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82">
                      <p14:nvContentPartPr>
                        <p14:cNvPr id="565" name="Ink 564">
                          <a:extLst>
                            <a:ext uri="{FF2B5EF4-FFF2-40B4-BE49-F238E27FC236}">
                              <a16:creationId xmlns:a16="http://schemas.microsoft.com/office/drawing/2014/main" id="{FE3B4B97-AE59-6A65-B4B3-8D2D63FA58DC}"/>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583">
                      <p14:nvContentPartPr>
                        <p14:cNvPr id="566" name="Ink 565">
                          <a:extLst>
                            <a:ext uri="{FF2B5EF4-FFF2-40B4-BE49-F238E27FC236}">
                              <a16:creationId xmlns:a16="http://schemas.microsoft.com/office/drawing/2014/main" id="{807C805C-D50C-CBED-CEAB-B72948D1B7B3}"/>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480" name="Group 479">
                    <a:extLst>
                      <a:ext uri="{FF2B5EF4-FFF2-40B4-BE49-F238E27FC236}">
                        <a16:creationId xmlns:a16="http://schemas.microsoft.com/office/drawing/2014/main" id="{40276AA8-B899-6F56-CAE6-24176BB435D7}"/>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584">
                      <p14:nvContentPartPr>
                        <p14:cNvPr id="558" name="Ink 557">
                          <a:extLst>
                            <a:ext uri="{FF2B5EF4-FFF2-40B4-BE49-F238E27FC236}">
                              <a16:creationId xmlns:a16="http://schemas.microsoft.com/office/drawing/2014/main" id="{A168E514-B079-2674-E8B8-EA8A7283D568}"/>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559" name="Group 558">
                      <a:extLst>
                        <a:ext uri="{FF2B5EF4-FFF2-40B4-BE49-F238E27FC236}">
                          <a16:creationId xmlns:a16="http://schemas.microsoft.com/office/drawing/2014/main" id="{5009F48A-39F3-8346-4C43-0F0702AB2B8B}"/>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585">
                        <p14:nvContentPartPr>
                          <p14:cNvPr id="560" name="Ink 559">
                            <a:extLst>
                              <a:ext uri="{FF2B5EF4-FFF2-40B4-BE49-F238E27FC236}">
                                <a16:creationId xmlns:a16="http://schemas.microsoft.com/office/drawing/2014/main" id="{474D8F17-10FE-FD1E-5BF1-0E0A79FC7006}"/>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86">
                        <p14:nvContentPartPr>
                          <p14:cNvPr id="561" name="Ink 560">
                            <a:extLst>
                              <a:ext uri="{FF2B5EF4-FFF2-40B4-BE49-F238E27FC236}">
                                <a16:creationId xmlns:a16="http://schemas.microsoft.com/office/drawing/2014/main" id="{7BAEA970-C04D-AFF6-1D8D-7563758B4BAA}"/>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87">
                        <p14:nvContentPartPr>
                          <p14:cNvPr id="562" name="Ink 561">
                            <a:extLst>
                              <a:ext uri="{FF2B5EF4-FFF2-40B4-BE49-F238E27FC236}">
                                <a16:creationId xmlns:a16="http://schemas.microsoft.com/office/drawing/2014/main" id="{AB9258A9-95F6-26E5-94A9-5FADF216815F}"/>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588">
                        <p14:nvContentPartPr>
                          <p14:cNvPr id="563" name="Ink 562">
                            <a:extLst>
                              <a:ext uri="{FF2B5EF4-FFF2-40B4-BE49-F238E27FC236}">
                                <a16:creationId xmlns:a16="http://schemas.microsoft.com/office/drawing/2014/main" id="{F6932465-A605-3141-FFE0-0F0F55877544}"/>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481" name="Group 480">
                    <a:extLst>
                      <a:ext uri="{FF2B5EF4-FFF2-40B4-BE49-F238E27FC236}">
                        <a16:creationId xmlns:a16="http://schemas.microsoft.com/office/drawing/2014/main" id="{9CCF127C-547F-F6B0-BC52-137E8C172664}"/>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589">
                      <p14:nvContentPartPr>
                        <p14:cNvPr id="552" name="Ink 551">
                          <a:extLst>
                            <a:ext uri="{FF2B5EF4-FFF2-40B4-BE49-F238E27FC236}">
                              <a16:creationId xmlns:a16="http://schemas.microsoft.com/office/drawing/2014/main" id="{ED884D94-C99D-C7BD-1CB0-BA315DA8D150}"/>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553" name="Group 552">
                      <a:extLst>
                        <a:ext uri="{FF2B5EF4-FFF2-40B4-BE49-F238E27FC236}">
                          <a16:creationId xmlns:a16="http://schemas.microsoft.com/office/drawing/2014/main" id="{4EC8AC75-F062-50AD-7EF4-5CDFF772B1FC}"/>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590">
                        <p14:nvContentPartPr>
                          <p14:cNvPr id="554" name="Ink 553">
                            <a:extLst>
                              <a:ext uri="{FF2B5EF4-FFF2-40B4-BE49-F238E27FC236}">
                                <a16:creationId xmlns:a16="http://schemas.microsoft.com/office/drawing/2014/main" id="{95774262-2978-EE35-860F-1B91428BDD07}"/>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91">
                        <p14:nvContentPartPr>
                          <p14:cNvPr id="555" name="Ink 554">
                            <a:extLst>
                              <a:ext uri="{FF2B5EF4-FFF2-40B4-BE49-F238E27FC236}">
                                <a16:creationId xmlns:a16="http://schemas.microsoft.com/office/drawing/2014/main" id="{FDBEBBA2-E262-B75C-7296-8211DF45C0CD}"/>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592">
                        <p14:nvContentPartPr>
                          <p14:cNvPr id="556" name="Ink 555">
                            <a:extLst>
                              <a:ext uri="{FF2B5EF4-FFF2-40B4-BE49-F238E27FC236}">
                                <a16:creationId xmlns:a16="http://schemas.microsoft.com/office/drawing/2014/main" id="{6897B9C9-425E-288B-DC75-9AF495D583F9}"/>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93">
                        <p14:nvContentPartPr>
                          <p14:cNvPr id="557" name="Ink 556">
                            <a:extLst>
                              <a:ext uri="{FF2B5EF4-FFF2-40B4-BE49-F238E27FC236}">
                                <a16:creationId xmlns:a16="http://schemas.microsoft.com/office/drawing/2014/main" id="{31B9D656-C972-A9C4-0B74-59C5393A8522}"/>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482" name="Group 481">
                    <a:extLst>
                      <a:ext uri="{FF2B5EF4-FFF2-40B4-BE49-F238E27FC236}">
                        <a16:creationId xmlns:a16="http://schemas.microsoft.com/office/drawing/2014/main" id="{27DBA27B-91ED-415B-3AA4-35618147A955}"/>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594">
                      <p14:nvContentPartPr>
                        <p14:cNvPr id="541" name="Ink 540">
                          <a:extLst>
                            <a:ext uri="{FF2B5EF4-FFF2-40B4-BE49-F238E27FC236}">
                              <a16:creationId xmlns:a16="http://schemas.microsoft.com/office/drawing/2014/main" id="{FBECE949-A3B3-CF40-9A05-ACF30528D0C5}"/>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542" name="Group 541">
                      <a:extLst>
                        <a:ext uri="{FF2B5EF4-FFF2-40B4-BE49-F238E27FC236}">
                          <a16:creationId xmlns:a16="http://schemas.microsoft.com/office/drawing/2014/main" id="{B8208C49-3C2D-A95A-1DBE-575D465F3797}"/>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595">
                        <p14:nvContentPartPr>
                          <p14:cNvPr id="543" name="Ink 542">
                            <a:extLst>
                              <a:ext uri="{FF2B5EF4-FFF2-40B4-BE49-F238E27FC236}">
                                <a16:creationId xmlns:a16="http://schemas.microsoft.com/office/drawing/2014/main" id="{77036159-9404-5D18-7EFF-4821DCF63095}"/>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96">
                        <p14:nvContentPartPr>
                          <p14:cNvPr id="544" name="Ink 543">
                            <a:extLst>
                              <a:ext uri="{FF2B5EF4-FFF2-40B4-BE49-F238E27FC236}">
                                <a16:creationId xmlns:a16="http://schemas.microsoft.com/office/drawing/2014/main" id="{8EE79489-4A1D-DAC6-0375-BD2395540FC7}"/>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97">
                        <p14:nvContentPartPr>
                          <p14:cNvPr id="545" name="Ink 544">
                            <a:extLst>
                              <a:ext uri="{FF2B5EF4-FFF2-40B4-BE49-F238E27FC236}">
                                <a16:creationId xmlns:a16="http://schemas.microsoft.com/office/drawing/2014/main" id="{249522DC-E543-599E-25CF-CA00A2499B74}"/>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98">
                        <p14:nvContentPartPr>
                          <p14:cNvPr id="546" name="Ink 545">
                            <a:extLst>
                              <a:ext uri="{FF2B5EF4-FFF2-40B4-BE49-F238E27FC236}">
                                <a16:creationId xmlns:a16="http://schemas.microsoft.com/office/drawing/2014/main" id="{F6F64E48-E4CB-249E-7380-C5D97F3AC560}"/>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99">
                        <p14:nvContentPartPr>
                          <p14:cNvPr id="547" name="Ink 546">
                            <a:extLst>
                              <a:ext uri="{FF2B5EF4-FFF2-40B4-BE49-F238E27FC236}">
                                <a16:creationId xmlns:a16="http://schemas.microsoft.com/office/drawing/2014/main" id="{5C8A9640-D54F-38CA-F417-21794743AAC5}"/>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600">
                        <p14:nvContentPartPr>
                          <p14:cNvPr id="548" name="Ink 547">
                            <a:extLst>
                              <a:ext uri="{FF2B5EF4-FFF2-40B4-BE49-F238E27FC236}">
                                <a16:creationId xmlns:a16="http://schemas.microsoft.com/office/drawing/2014/main" id="{E1916DE6-310A-6A64-4C44-815ACE28606F}"/>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601">
                        <p14:nvContentPartPr>
                          <p14:cNvPr id="549" name="Ink 548">
                            <a:extLst>
                              <a:ext uri="{FF2B5EF4-FFF2-40B4-BE49-F238E27FC236}">
                                <a16:creationId xmlns:a16="http://schemas.microsoft.com/office/drawing/2014/main" id="{2701EAF4-C322-A235-F4A0-A84BFC71DF1F}"/>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602">
                        <p14:nvContentPartPr>
                          <p14:cNvPr id="550" name="Ink 549">
                            <a:extLst>
                              <a:ext uri="{FF2B5EF4-FFF2-40B4-BE49-F238E27FC236}">
                                <a16:creationId xmlns:a16="http://schemas.microsoft.com/office/drawing/2014/main" id="{BC6D2AFF-4C3B-F966-2FF5-1C3D97E85A24}"/>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603">
                        <p14:nvContentPartPr>
                          <p14:cNvPr id="551" name="Ink 550">
                            <a:extLst>
                              <a:ext uri="{FF2B5EF4-FFF2-40B4-BE49-F238E27FC236}">
                                <a16:creationId xmlns:a16="http://schemas.microsoft.com/office/drawing/2014/main" id="{CDED8164-0F09-E63A-4861-8AB03A7FCBAD}"/>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483" name="Group 482">
                    <a:extLst>
                      <a:ext uri="{FF2B5EF4-FFF2-40B4-BE49-F238E27FC236}">
                        <a16:creationId xmlns:a16="http://schemas.microsoft.com/office/drawing/2014/main" id="{CAF806E4-8EB4-0489-3D53-F89BA8C6B195}"/>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604">
                      <p14:nvContentPartPr>
                        <p14:cNvPr id="533" name="Ink 532">
                          <a:extLst>
                            <a:ext uri="{FF2B5EF4-FFF2-40B4-BE49-F238E27FC236}">
                              <a16:creationId xmlns:a16="http://schemas.microsoft.com/office/drawing/2014/main" id="{26DB081C-3FDF-0326-ED1F-C025C3B8A971}"/>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534" name="Group 533">
                      <a:extLst>
                        <a:ext uri="{FF2B5EF4-FFF2-40B4-BE49-F238E27FC236}">
                          <a16:creationId xmlns:a16="http://schemas.microsoft.com/office/drawing/2014/main" id="{E254F0E2-F8C3-41D0-B02A-3231B7D5544A}"/>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605">
                        <p14:nvContentPartPr>
                          <p14:cNvPr id="535" name="Ink 534">
                            <a:extLst>
                              <a:ext uri="{FF2B5EF4-FFF2-40B4-BE49-F238E27FC236}">
                                <a16:creationId xmlns:a16="http://schemas.microsoft.com/office/drawing/2014/main" id="{A3508B43-BBFF-5F10-8B7C-4E17AD2BFDFE}"/>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536" name="Group 535">
                        <a:extLst>
                          <a:ext uri="{FF2B5EF4-FFF2-40B4-BE49-F238E27FC236}">
                            <a16:creationId xmlns:a16="http://schemas.microsoft.com/office/drawing/2014/main" id="{19497BCB-65A8-5D79-DEE9-DBCBD9A2F55C}"/>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606">
                          <p14:nvContentPartPr>
                            <p14:cNvPr id="537" name="Ink 536">
                              <a:extLst>
                                <a:ext uri="{FF2B5EF4-FFF2-40B4-BE49-F238E27FC236}">
                                  <a16:creationId xmlns:a16="http://schemas.microsoft.com/office/drawing/2014/main" id="{5C8276F3-0838-F209-CEED-DAC50AD83D15}"/>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07">
                          <p14:nvContentPartPr>
                            <p14:cNvPr id="538" name="Ink 537">
                              <a:extLst>
                                <a:ext uri="{FF2B5EF4-FFF2-40B4-BE49-F238E27FC236}">
                                  <a16:creationId xmlns:a16="http://schemas.microsoft.com/office/drawing/2014/main" id="{DBF01D6F-32BA-DF33-E96C-29314C36DA9D}"/>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08">
                          <p14:nvContentPartPr>
                            <p14:cNvPr id="539" name="Ink 538">
                              <a:extLst>
                                <a:ext uri="{FF2B5EF4-FFF2-40B4-BE49-F238E27FC236}">
                                  <a16:creationId xmlns:a16="http://schemas.microsoft.com/office/drawing/2014/main" id="{BA92F977-7B22-0D0F-969D-F8C605F53769}"/>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609">
                          <p14:nvContentPartPr>
                            <p14:cNvPr id="540" name="Ink 539">
                              <a:extLst>
                                <a:ext uri="{FF2B5EF4-FFF2-40B4-BE49-F238E27FC236}">
                                  <a16:creationId xmlns:a16="http://schemas.microsoft.com/office/drawing/2014/main" id="{BF5D045C-5B2D-B48E-8775-E4156761F3DC}"/>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484" name="Group 483">
                    <a:extLst>
                      <a:ext uri="{FF2B5EF4-FFF2-40B4-BE49-F238E27FC236}">
                        <a16:creationId xmlns:a16="http://schemas.microsoft.com/office/drawing/2014/main" id="{DA587D2D-7D56-85DB-E224-48AB6374901C}"/>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610">
                      <p14:nvContentPartPr>
                        <p14:cNvPr id="529" name="Ink 528">
                          <a:extLst>
                            <a:ext uri="{FF2B5EF4-FFF2-40B4-BE49-F238E27FC236}">
                              <a16:creationId xmlns:a16="http://schemas.microsoft.com/office/drawing/2014/main" id="{FA1B966C-327C-07AB-D953-8174048FBB3C}"/>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11">
                      <p14:nvContentPartPr>
                        <p14:cNvPr id="530" name="Ink 529">
                          <a:extLst>
                            <a:ext uri="{FF2B5EF4-FFF2-40B4-BE49-F238E27FC236}">
                              <a16:creationId xmlns:a16="http://schemas.microsoft.com/office/drawing/2014/main" id="{D491A319-1DCE-4661-7C1B-1B7AFC364C3A}"/>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12">
                      <p14:nvContentPartPr>
                        <p14:cNvPr id="531" name="Ink 530">
                          <a:extLst>
                            <a:ext uri="{FF2B5EF4-FFF2-40B4-BE49-F238E27FC236}">
                              <a16:creationId xmlns:a16="http://schemas.microsoft.com/office/drawing/2014/main" id="{03D25569-12EA-7B57-00A4-53642DA3E100}"/>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613">
                      <p14:nvContentPartPr>
                        <p14:cNvPr id="532" name="Ink 531">
                          <a:extLst>
                            <a:ext uri="{FF2B5EF4-FFF2-40B4-BE49-F238E27FC236}">
                              <a16:creationId xmlns:a16="http://schemas.microsoft.com/office/drawing/2014/main" id="{F66D3196-819B-420F-BFCC-D52FFF3BEF32}"/>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14">
                    <p14:nvContentPartPr>
                      <p14:cNvPr id="485" name="Ink 484">
                        <a:extLst>
                          <a:ext uri="{FF2B5EF4-FFF2-40B4-BE49-F238E27FC236}">
                            <a16:creationId xmlns:a16="http://schemas.microsoft.com/office/drawing/2014/main" id="{FD4C85C1-3205-69A5-B21B-61BCFAF6981F}"/>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486" name="Group 485">
                    <a:extLst>
                      <a:ext uri="{FF2B5EF4-FFF2-40B4-BE49-F238E27FC236}">
                        <a16:creationId xmlns:a16="http://schemas.microsoft.com/office/drawing/2014/main" id="{2D2AC154-EE15-AB6D-9EB4-71F5CD44F3DE}"/>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615">
                      <p14:nvContentPartPr>
                        <p14:cNvPr id="523" name="Ink 522">
                          <a:extLst>
                            <a:ext uri="{FF2B5EF4-FFF2-40B4-BE49-F238E27FC236}">
                              <a16:creationId xmlns:a16="http://schemas.microsoft.com/office/drawing/2014/main" id="{1C9DB9B7-7239-72FD-A5C4-6692DDB7E39B}"/>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524" name="Group 523">
                      <a:extLst>
                        <a:ext uri="{FF2B5EF4-FFF2-40B4-BE49-F238E27FC236}">
                          <a16:creationId xmlns:a16="http://schemas.microsoft.com/office/drawing/2014/main" id="{C71E7F6D-565E-CF86-24C9-77CC0A24C829}"/>
                        </a:ext>
                      </a:extLst>
                    </p:cNvPr>
                    <p:cNvGrpSpPr/>
                    <p:nvPr/>
                  </p:nvGrpSpPr>
                  <p:grpSpPr>
                    <a:xfrm>
                      <a:off x="6924615" y="4661562"/>
                      <a:ext cx="291960" cy="46598"/>
                      <a:chOff x="6935871" y="4732455"/>
                      <a:chExt cx="291960" cy="46598"/>
                    </a:xfrm>
                  </p:grpSpPr>
                  <p:grpSp>
                    <p:nvGrpSpPr>
                      <p:cNvPr id="525" name="Group 524">
                        <a:extLst>
                          <a:ext uri="{FF2B5EF4-FFF2-40B4-BE49-F238E27FC236}">
                            <a16:creationId xmlns:a16="http://schemas.microsoft.com/office/drawing/2014/main" id="{061E61C9-DEFD-DBFB-B06C-657E21D94A7E}"/>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616">
                          <p14:nvContentPartPr>
                            <p14:cNvPr id="527" name="Ink 526">
                              <a:extLst>
                                <a:ext uri="{FF2B5EF4-FFF2-40B4-BE49-F238E27FC236}">
                                  <a16:creationId xmlns:a16="http://schemas.microsoft.com/office/drawing/2014/main" id="{67DD015D-5E84-ACC9-68F7-7388C7EF0BAB}"/>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617">
                          <p14:nvContentPartPr>
                            <p14:cNvPr id="528" name="Ink 527">
                              <a:extLst>
                                <a:ext uri="{FF2B5EF4-FFF2-40B4-BE49-F238E27FC236}">
                                  <a16:creationId xmlns:a16="http://schemas.microsoft.com/office/drawing/2014/main" id="{10B2ABD0-B09F-E0CE-EE8C-17F22D4F9967}"/>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18">
                        <p14:nvContentPartPr>
                          <p14:cNvPr id="526" name="Ink 525">
                            <a:extLst>
                              <a:ext uri="{FF2B5EF4-FFF2-40B4-BE49-F238E27FC236}">
                                <a16:creationId xmlns:a16="http://schemas.microsoft.com/office/drawing/2014/main" id="{92332EF5-BDE8-7C24-CEF5-BCDA58308CE4}"/>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487" name="Group 486">
                    <a:extLst>
                      <a:ext uri="{FF2B5EF4-FFF2-40B4-BE49-F238E27FC236}">
                        <a16:creationId xmlns:a16="http://schemas.microsoft.com/office/drawing/2014/main" id="{550EC848-2333-15A4-9D6C-BD116D470E70}"/>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619">
                      <p14:nvContentPartPr>
                        <p14:cNvPr id="518" name="Ink 517">
                          <a:extLst>
                            <a:ext uri="{FF2B5EF4-FFF2-40B4-BE49-F238E27FC236}">
                              <a16:creationId xmlns:a16="http://schemas.microsoft.com/office/drawing/2014/main" id="{11999A1B-D6C3-1B4B-94D8-8B69E0F72552}"/>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20">
                      <p14:nvContentPartPr>
                        <p14:cNvPr id="519" name="Ink 518">
                          <a:extLst>
                            <a:ext uri="{FF2B5EF4-FFF2-40B4-BE49-F238E27FC236}">
                              <a16:creationId xmlns:a16="http://schemas.microsoft.com/office/drawing/2014/main" id="{6FB1B63C-DE0C-01EE-F598-77EB2C00D570}"/>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21">
                      <p14:nvContentPartPr>
                        <p14:cNvPr id="520" name="Ink 519">
                          <a:extLst>
                            <a:ext uri="{FF2B5EF4-FFF2-40B4-BE49-F238E27FC236}">
                              <a16:creationId xmlns:a16="http://schemas.microsoft.com/office/drawing/2014/main" id="{AC8E015A-0D3F-EEE3-49E8-03C96C80EAD3}"/>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622">
                      <p14:nvContentPartPr>
                        <p14:cNvPr id="521" name="Ink 520">
                          <a:extLst>
                            <a:ext uri="{FF2B5EF4-FFF2-40B4-BE49-F238E27FC236}">
                              <a16:creationId xmlns:a16="http://schemas.microsoft.com/office/drawing/2014/main" id="{C02C8F42-01B2-0459-66E8-C90FBAB55AA3}"/>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623">
                      <p14:nvContentPartPr>
                        <p14:cNvPr id="522" name="Ink 521">
                          <a:extLst>
                            <a:ext uri="{FF2B5EF4-FFF2-40B4-BE49-F238E27FC236}">
                              <a16:creationId xmlns:a16="http://schemas.microsoft.com/office/drawing/2014/main" id="{26425470-C6DC-F7E7-0E7C-6FEBDDAAAE4C}"/>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488" name="Group 487">
                    <a:extLst>
                      <a:ext uri="{FF2B5EF4-FFF2-40B4-BE49-F238E27FC236}">
                        <a16:creationId xmlns:a16="http://schemas.microsoft.com/office/drawing/2014/main" id="{1D131879-1100-0692-5E9A-0064B318508B}"/>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624">
                      <p14:nvContentPartPr>
                        <p14:cNvPr id="515" name="Ink 514">
                          <a:extLst>
                            <a:ext uri="{FF2B5EF4-FFF2-40B4-BE49-F238E27FC236}">
                              <a16:creationId xmlns:a16="http://schemas.microsoft.com/office/drawing/2014/main" id="{83473918-4E1F-FB9F-AF6B-6E34A90CA77D}"/>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25">
                      <p14:nvContentPartPr>
                        <p14:cNvPr id="516" name="Ink 515">
                          <a:extLst>
                            <a:ext uri="{FF2B5EF4-FFF2-40B4-BE49-F238E27FC236}">
                              <a16:creationId xmlns:a16="http://schemas.microsoft.com/office/drawing/2014/main" id="{41366011-B4F0-C6AC-3677-1151931867A6}"/>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626">
                      <p14:nvContentPartPr>
                        <p14:cNvPr id="517" name="Ink 516">
                          <a:extLst>
                            <a:ext uri="{FF2B5EF4-FFF2-40B4-BE49-F238E27FC236}">
                              <a16:creationId xmlns:a16="http://schemas.microsoft.com/office/drawing/2014/main" id="{2E687E01-F2A1-8771-0F51-FADE2A5E14FF}"/>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489" name="Group 488">
                    <a:extLst>
                      <a:ext uri="{FF2B5EF4-FFF2-40B4-BE49-F238E27FC236}">
                        <a16:creationId xmlns:a16="http://schemas.microsoft.com/office/drawing/2014/main" id="{4EE2D8FD-21FD-E999-52C0-79397147073C}"/>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627">
                      <p14:nvContentPartPr>
                        <p14:cNvPr id="496" name="Ink 495">
                          <a:extLst>
                            <a:ext uri="{FF2B5EF4-FFF2-40B4-BE49-F238E27FC236}">
                              <a16:creationId xmlns:a16="http://schemas.microsoft.com/office/drawing/2014/main" id="{4358F24C-777A-8D72-AB1E-E23FB765E21B}"/>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28">
                      <p14:nvContentPartPr>
                        <p14:cNvPr id="497" name="Ink 496">
                          <a:extLst>
                            <a:ext uri="{FF2B5EF4-FFF2-40B4-BE49-F238E27FC236}">
                              <a16:creationId xmlns:a16="http://schemas.microsoft.com/office/drawing/2014/main" id="{A70D6B65-1FB6-3161-FE51-C3C713FAA049}"/>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29">
                      <p14:nvContentPartPr>
                        <p14:cNvPr id="498" name="Ink 497">
                          <a:extLst>
                            <a:ext uri="{FF2B5EF4-FFF2-40B4-BE49-F238E27FC236}">
                              <a16:creationId xmlns:a16="http://schemas.microsoft.com/office/drawing/2014/main" id="{66FA0052-B1C0-A578-0FC6-A8AD16CB218C}"/>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630">
                      <p14:nvContentPartPr>
                        <p14:cNvPr id="499" name="Ink 498">
                          <a:extLst>
                            <a:ext uri="{FF2B5EF4-FFF2-40B4-BE49-F238E27FC236}">
                              <a16:creationId xmlns:a16="http://schemas.microsoft.com/office/drawing/2014/main" id="{C1ABBC1E-81F5-B48F-F304-0E9B61F5AC1A}"/>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500" name="Group 499">
                      <a:extLst>
                        <a:ext uri="{FF2B5EF4-FFF2-40B4-BE49-F238E27FC236}">
                          <a16:creationId xmlns:a16="http://schemas.microsoft.com/office/drawing/2014/main" id="{7159776E-39B0-C5A2-E5EC-15727C63EDB0}"/>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631">
                        <p14:nvContentPartPr>
                          <p14:cNvPr id="512" name="Ink 511">
                            <a:extLst>
                              <a:ext uri="{FF2B5EF4-FFF2-40B4-BE49-F238E27FC236}">
                                <a16:creationId xmlns:a16="http://schemas.microsoft.com/office/drawing/2014/main" id="{B9FBFF60-062D-DD4D-8A42-61D4EDAE5874}"/>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632">
                        <p14:nvContentPartPr>
                          <p14:cNvPr id="513" name="Ink 512">
                            <a:extLst>
                              <a:ext uri="{FF2B5EF4-FFF2-40B4-BE49-F238E27FC236}">
                                <a16:creationId xmlns:a16="http://schemas.microsoft.com/office/drawing/2014/main" id="{BC061665-A972-57C1-B194-312F2DAB05F4}"/>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33">
                        <p14:nvContentPartPr>
                          <p14:cNvPr id="514" name="Ink 513">
                            <a:extLst>
                              <a:ext uri="{FF2B5EF4-FFF2-40B4-BE49-F238E27FC236}">
                                <a16:creationId xmlns:a16="http://schemas.microsoft.com/office/drawing/2014/main" id="{E7738747-50FE-65E2-FA89-F2381584C175}"/>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34">
                      <p14:nvContentPartPr>
                        <p14:cNvPr id="501" name="Ink 500">
                          <a:extLst>
                            <a:ext uri="{FF2B5EF4-FFF2-40B4-BE49-F238E27FC236}">
                              <a16:creationId xmlns:a16="http://schemas.microsoft.com/office/drawing/2014/main" id="{3FEFD0F2-569D-C435-BADE-C43AAAA91285}"/>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635">
                      <p14:nvContentPartPr>
                        <p14:cNvPr id="502" name="Ink 501">
                          <a:extLst>
                            <a:ext uri="{FF2B5EF4-FFF2-40B4-BE49-F238E27FC236}">
                              <a16:creationId xmlns:a16="http://schemas.microsoft.com/office/drawing/2014/main" id="{2AB60EC7-D7C8-1FE2-83CB-E217399BAF7F}"/>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636">
                      <p14:nvContentPartPr>
                        <p14:cNvPr id="503" name="Ink 502">
                          <a:extLst>
                            <a:ext uri="{FF2B5EF4-FFF2-40B4-BE49-F238E27FC236}">
                              <a16:creationId xmlns:a16="http://schemas.microsoft.com/office/drawing/2014/main" id="{36AEEA7F-823F-003A-3A9F-A00C819FA9FB}"/>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637">
                      <p14:nvContentPartPr>
                        <p14:cNvPr id="504" name="Ink 503">
                          <a:extLst>
                            <a:ext uri="{FF2B5EF4-FFF2-40B4-BE49-F238E27FC236}">
                              <a16:creationId xmlns:a16="http://schemas.microsoft.com/office/drawing/2014/main" id="{1F00FC9F-830A-6750-A0B7-AE625E8057B2}"/>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638">
                      <p14:nvContentPartPr>
                        <p14:cNvPr id="505" name="Ink 504">
                          <a:extLst>
                            <a:ext uri="{FF2B5EF4-FFF2-40B4-BE49-F238E27FC236}">
                              <a16:creationId xmlns:a16="http://schemas.microsoft.com/office/drawing/2014/main" id="{039D96EC-85D7-76AB-BF7E-7102ECD9B067}"/>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506" name="Group 505">
                      <a:extLst>
                        <a:ext uri="{FF2B5EF4-FFF2-40B4-BE49-F238E27FC236}">
                          <a16:creationId xmlns:a16="http://schemas.microsoft.com/office/drawing/2014/main" id="{FF147472-E6E4-B3AA-0FFC-60D43C0D203A}"/>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639">
                        <p14:nvContentPartPr>
                          <p14:cNvPr id="510" name="Ink 509">
                            <a:extLst>
                              <a:ext uri="{FF2B5EF4-FFF2-40B4-BE49-F238E27FC236}">
                                <a16:creationId xmlns:a16="http://schemas.microsoft.com/office/drawing/2014/main" id="{AC03602F-B205-F857-09B2-4DA094BA7BED}"/>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640">
                        <p14:nvContentPartPr>
                          <p14:cNvPr id="511" name="Ink 510">
                            <a:extLst>
                              <a:ext uri="{FF2B5EF4-FFF2-40B4-BE49-F238E27FC236}">
                                <a16:creationId xmlns:a16="http://schemas.microsoft.com/office/drawing/2014/main" id="{8430EA89-7749-0806-4C32-4143A9D79598}"/>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507" name="Group 506">
                      <a:extLst>
                        <a:ext uri="{FF2B5EF4-FFF2-40B4-BE49-F238E27FC236}">
                          <a16:creationId xmlns:a16="http://schemas.microsoft.com/office/drawing/2014/main" id="{7106D539-A193-21E4-EB7D-221C0C2440A5}"/>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641">
                        <p14:nvContentPartPr>
                          <p14:cNvPr id="508" name="Ink 507">
                            <a:extLst>
                              <a:ext uri="{FF2B5EF4-FFF2-40B4-BE49-F238E27FC236}">
                                <a16:creationId xmlns:a16="http://schemas.microsoft.com/office/drawing/2014/main" id="{8236FEC3-0729-2071-0925-575D9353E5A4}"/>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642">
                        <p14:nvContentPartPr>
                          <p14:cNvPr id="509" name="Ink 508">
                            <a:extLst>
                              <a:ext uri="{FF2B5EF4-FFF2-40B4-BE49-F238E27FC236}">
                                <a16:creationId xmlns:a16="http://schemas.microsoft.com/office/drawing/2014/main" id="{75CECBFF-69FC-F3AE-37F9-FB4D4324B7A5}"/>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643">
                    <p14:nvContentPartPr>
                      <p14:cNvPr id="490" name="Ink 489">
                        <a:extLst>
                          <a:ext uri="{FF2B5EF4-FFF2-40B4-BE49-F238E27FC236}">
                            <a16:creationId xmlns:a16="http://schemas.microsoft.com/office/drawing/2014/main" id="{51FBFA4C-E454-6447-D7FF-CE87F8B30E90}"/>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644">
                    <p14:nvContentPartPr>
                      <p14:cNvPr id="491" name="Ink 490">
                        <a:extLst>
                          <a:ext uri="{FF2B5EF4-FFF2-40B4-BE49-F238E27FC236}">
                            <a16:creationId xmlns:a16="http://schemas.microsoft.com/office/drawing/2014/main" id="{8A05E631-0234-4B3E-7354-D7E436E2E012}"/>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645">
                    <p14:nvContentPartPr>
                      <p14:cNvPr id="492" name="Ink 491">
                        <a:extLst>
                          <a:ext uri="{FF2B5EF4-FFF2-40B4-BE49-F238E27FC236}">
                            <a16:creationId xmlns:a16="http://schemas.microsoft.com/office/drawing/2014/main" id="{43582410-A107-22E3-E201-15E068613A4A}"/>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646">
                    <p14:nvContentPartPr>
                      <p14:cNvPr id="493" name="Ink 492">
                        <a:extLst>
                          <a:ext uri="{FF2B5EF4-FFF2-40B4-BE49-F238E27FC236}">
                            <a16:creationId xmlns:a16="http://schemas.microsoft.com/office/drawing/2014/main" id="{7A12A46E-A7E8-183A-45C5-8C8AB9D5A398}"/>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647">
                    <p14:nvContentPartPr>
                      <p14:cNvPr id="494" name="Ink 493">
                        <a:extLst>
                          <a:ext uri="{FF2B5EF4-FFF2-40B4-BE49-F238E27FC236}">
                            <a16:creationId xmlns:a16="http://schemas.microsoft.com/office/drawing/2014/main" id="{48A82C63-E903-479D-EA10-30B467C16BB8}"/>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48">
                    <p14:nvContentPartPr>
                      <p14:cNvPr id="495" name="Ink 494">
                        <a:extLst>
                          <a:ext uri="{FF2B5EF4-FFF2-40B4-BE49-F238E27FC236}">
                            <a16:creationId xmlns:a16="http://schemas.microsoft.com/office/drawing/2014/main" id="{2F3AF82D-A34A-C0C6-BF95-E4A9B47E75BC}"/>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103" name="Group 102">
                  <a:extLst>
                    <a:ext uri="{FF2B5EF4-FFF2-40B4-BE49-F238E27FC236}">
                      <a16:creationId xmlns:a16="http://schemas.microsoft.com/office/drawing/2014/main" id="{E4A4FE8B-037D-3C6D-601C-C037151E791A}"/>
                    </a:ext>
                  </a:extLst>
                </p:cNvPr>
                <p:cNvGrpSpPr/>
                <p:nvPr/>
              </p:nvGrpSpPr>
              <p:grpSpPr>
                <a:xfrm rot="2700000">
                  <a:off x="4796490" y="3887672"/>
                  <a:ext cx="3422914" cy="1566004"/>
                  <a:chOff x="1892912" y="2843372"/>
                  <a:chExt cx="5689928" cy="2959352"/>
                </a:xfrm>
              </p:grpSpPr>
              <p:grpSp>
                <p:nvGrpSpPr>
                  <p:cNvPr id="386" name="Group 385">
                    <a:extLst>
                      <a:ext uri="{FF2B5EF4-FFF2-40B4-BE49-F238E27FC236}">
                        <a16:creationId xmlns:a16="http://schemas.microsoft.com/office/drawing/2014/main" id="{325657CC-FFFB-A0AB-93E7-70DC05EF734E}"/>
                      </a:ext>
                    </a:extLst>
                  </p:cNvPr>
                  <p:cNvGrpSpPr/>
                  <p:nvPr/>
                </p:nvGrpSpPr>
                <p:grpSpPr>
                  <a:xfrm>
                    <a:off x="1928268" y="2864429"/>
                    <a:ext cx="737197" cy="1293120"/>
                    <a:chOff x="3693387" y="2751280"/>
                    <a:chExt cx="737197" cy="1293120"/>
                  </a:xfrm>
                </p:grpSpPr>
                <p:grpSp>
                  <p:nvGrpSpPr>
                    <p:cNvPr id="471" name="Group 470">
                      <a:extLst>
                        <a:ext uri="{FF2B5EF4-FFF2-40B4-BE49-F238E27FC236}">
                          <a16:creationId xmlns:a16="http://schemas.microsoft.com/office/drawing/2014/main" id="{AE290345-961D-A0AB-EC12-DC1C6C0A2845}"/>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649">
                        <p14:nvContentPartPr>
                          <p14:cNvPr id="474" name="Ink 473">
                            <a:extLst>
                              <a:ext uri="{FF2B5EF4-FFF2-40B4-BE49-F238E27FC236}">
                                <a16:creationId xmlns:a16="http://schemas.microsoft.com/office/drawing/2014/main" id="{1B6A8EBA-0D05-2018-5125-10078501C835}"/>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650">
                        <p14:nvContentPartPr>
                          <p14:cNvPr id="475" name="Ink 474">
                            <a:extLst>
                              <a:ext uri="{FF2B5EF4-FFF2-40B4-BE49-F238E27FC236}">
                                <a16:creationId xmlns:a16="http://schemas.microsoft.com/office/drawing/2014/main" id="{AC61E0E4-EDD3-DA61-C4BF-297FBA82B0EA}"/>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651">
                        <p14:nvContentPartPr>
                          <p14:cNvPr id="476" name="Ink 475">
                            <a:extLst>
                              <a:ext uri="{FF2B5EF4-FFF2-40B4-BE49-F238E27FC236}">
                                <a16:creationId xmlns:a16="http://schemas.microsoft.com/office/drawing/2014/main" id="{F3FAD053-7D31-2D08-3196-20D64C773E8A}"/>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52">
                        <p14:nvContentPartPr>
                          <p14:cNvPr id="477" name="Ink 476">
                            <a:extLst>
                              <a:ext uri="{FF2B5EF4-FFF2-40B4-BE49-F238E27FC236}">
                                <a16:creationId xmlns:a16="http://schemas.microsoft.com/office/drawing/2014/main" id="{C5741253-7E8D-95F4-41BC-F0A2CC83496F}"/>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653">
                        <p14:nvContentPartPr>
                          <p14:cNvPr id="478" name="Ink 477">
                            <a:extLst>
                              <a:ext uri="{FF2B5EF4-FFF2-40B4-BE49-F238E27FC236}">
                                <a16:creationId xmlns:a16="http://schemas.microsoft.com/office/drawing/2014/main" id="{710D2341-95FB-D1F1-FDF9-994E49FB7F7F}"/>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54">
                      <p14:nvContentPartPr>
                        <p14:cNvPr id="472" name="Ink 471">
                          <a:extLst>
                            <a:ext uri="{FF2B5EF4-FFF2-40B4-BE49-F238E27FC236}">
                              <a16:creationId xmlns:a16="http://schemas.microsoft.com/office/drawing/2014/main" id="{911BD421-1F54-5EC9-573D-6F7A711CE3D1}"/>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655">
                      <p14:nvContentPartPr>
                        <p14:cNvPr id="473" name="Ink 472">
                          <a:extLst>
                            <a:ext uri="{FF2B5EF4-FFF2-40B4-BE49-F238E27FC236}">
                              <a16:creationId xmlns:a16="http://schemas.microsoft.com/office/drawing/2014/main" id="{AADCA5AD-6E1C-4630-1A87-0A8903C28CF7}"/>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387" name="Group 386">
                    <a:extLst>
                      <a:ext uri="{FF2B5EF4-FFF2-40B4-BE49-F238E27FC236}">
                        <a16:creationId xmlns:a16="http://schemas.microsoft.com/office/drawing/2014/main" id="{B1EBE91A-4F74-E096-B225-4D881FF5255D}"/>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656">
                      <p14:nvContentPartPr>
                        <p14:cNvPr id="465" name="Ink 464">
                          <a:extLst>
                            <a:ext uri="{FF2B5EF4-FFF2-40B4-BE49-F238E27FC236}">
                              <a16:creationId xmlns:a16="http://schemas.microsoft.com/office/drawing/2014/main" id="{15263114-CA56-DE07-D7A7-36DA9B304A6E}"/>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466" name="Group 465">
                      <a:extLst>
                        <a:ext uri="{FF2B5EF4-FFF2-40B4-BE49-F238E27FC236}">
                          <a16:creationId xmlns:a16="http://schemas.microsoft.com/office/drawing/2014/main" id="{11DEC334-76F0-9CFE-F591-BF25FB6E30F1}"/>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657">
                        <p14:nvContentPartPr>
                          <p14:cNvPr id="467" name="Ink 466">
                            <a:extLst>
                              <a:ext uri="{FF2B5EF4-FFF2-40B4-BE49-F238E27FC236}">
                                <a16:creationId xmlns:a16="http://schemas.microsoft.com/office/drawing/2014/main" id="{D3CDF44E-65B8-829A-652F-2E1FF44D5CC5}"/>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58">
                        <p14:nvContentPartPr>
                          <p14:cNvPr id="468" name="Ink 467">
                            <a:extLst>
                              <a:ext uri="{FF2B5EF4-FFF2-40B4-BE49-F238E27FC236}">
                                <a16:creationId xmlns:a16="http://schemas.microsoft.com/office/drawing/2014/main" id="{9F17918F-3FCE-133F-DE8C-99122293ABD1}"/>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59">
                        <p14:nvContentPartPr>
                          <p14:cNvPr id="469" name="Ink 468">
                            <a:extLst>
                              <a:ext uri="{FF2B5EF4-FFF2-40B4-BE49-F238E27FC236}">
                                <a16:creationId xmlns:a16="http://schemas.microsoft.com/office/drawing/2014/main" id="{236AF80F-2085-57C6-E86B-588873645C42}"/>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660">
                        <p14:nvContentPartPr>
                          <p14:cNvPr id="470" name="Ink 469">
                            <a:extLst>
                              <a:ext uri="{FF2B5EF4-FFF2-40B4-BE49-F238E27FC236}">
                                <a16:creationId xmlns:a16="http://schemas.microsoft.com/office/drawing/2014/main" id="{BCD3212E-3F37-EFBC-B0C2-D48E1C6D15BA}"/>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388" name="Group 387">
                    <a:extLst>
                      <a:ext uri="{FF2B5EF4-FFF2-40B4-BE49-F238E27FC236}">
                        <a16:creationId xmlns:a16="http://schemas.microsoft.com/office/drawing/2014/main" id="{DD288E46-6D77-BC98-D4D6-6170E23F7958}"/>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661">
                      <p14:nvContentPartPr>
                        <p14:cNvPr id="459" name="Ink 458">
                          <a:extLst>
                            <a:ext uri="{FF2B5EF4-FFF2-40B4-BE49-F238E27FC236}">
                              <a16:creationId xmlns:a16="http://schemas.microsoft.com/office/drawing/2014/main" id="{80251966-4E76-2E01-AC43-29B43150AEFF}"/>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460" name="Group 459">
                      <a:extLst>
                        <a:ext uri="{FF2B5EF4-FFF2-40B4-BE49-F238E27FC236}">
                          <a16:creationId xmlns:a16="http://schemas.microsoft.com/office/drawing/2014/main" id="{69CB41D6-3255-C1D5-6B3F-B281EF1342FE}"/>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662">
                        <p14:nvContentPartPr>
                          <p14:cNvPr id="461" name="Ink 460">
                            <a:extLst>
                              <a:ext uri="{FF2B5EF4-FFF2-40B4-BE49-F238E27FC236}">
                                <a16:creationId xmlns:a16="http://schemas.microsoft.com/office/drawing/2014/main" id="{A06422B5-4251-A3FF-3F04-15CC9EC18B5E}"/>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63">
                        <p14:nvContentPartPr>
                          <p14:cNvPr id="462" name="Ink 461">
                            <a:extLst>
                              <a:ext uri="{FF2B5EF4-FFF2-40B4-BE49-F238E27FC236}">
                                <a16:creationId xmlns:a16="http://schemas.microsoft.com/office/drawing/2014/main" id="{F4AA31CD-1A86-E928-B268-5C66ADEED058}"/>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664">
                        <p14:nvContentPartPr>
                          <p14:cNvPr id="463" name="Ink 462">
                            <a:extLst>
                              <a:ext uri="{FF2B5EF4-FFF2-40B4-BE49-F238E27FC236}">
                                <a16:creationId xmlns:a16="http://schemas.microsoft.com/office/drawing/2014/main" id="{A02B864A-5DAC-CE13-AEE2-DF465B1DE9A1}"/>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65">
                        <p14:nvContentPartPr>
                          <p14:cNvPr id="464" name="Ink 463">
                            <a:extLst>
                              <a:ext uri="{FF2B5EF4-FFF2-40B4-BE49-F238E27FC236}">
                                <a16:creationId xmlns:a16="http://schemas.microsoft.com/office/drawing/2014/main" id="{51A01C4D-1E20-0181-D774-04D77BCCEEB0}"/>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389" name="Group 388">
                    <a:extLst>
                      <a:ext uri="{FF2B5EF4-FFF2-40B4-BE49-F238E27FC236}">
                        <a16:creationId xmlns:a16="http://schemas.microsoft.com/office/drawing/2014/main" id="{4F687DD1-8AB0-F6E1-7493-D288355F0A8C}"/>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666">
                      <p14:nvContentPartPr>
                        <p14:cNvPr id="448" name="Ink 447">
                          <a:extLst>
                            <a:ext uri="{FF2B5EF4-FFF2-40B4-BE49-F238E27FC236}">
                              <a16:creationId xmlns:a16="http://schemas.microsoft.com/office/drawing/2014/main" id="{3928D6AC-B310-860F-AD4E-F2D4A81CD03A}"/>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449" name="Group 448">
                      <a:extLst>
                        <a:ext uri="{FF2B5EF4-FFF2-40B4-BE49-F238E27FC236}">
                          <a16:creationId xmlns:a16="http://schemas.microsoft.com/office/drawing/2014/main" id="{DE28BF79-7C1E-4453-DFD7-498A1CAA168F}"/>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667">
                        <p14:nvContentPartPr>
                          <p14:cNvPr id="450" name="Ink 449">
                            <a:extLst>
                              <a:ext uri="{FF2B5EF4-FFF2-40B4-BE49-F238E27FC236}">
                                <a16:creationId xmlns:a16="http://schemas.microsoft.com/office/drawing/2014/main" id="{8C7B3BC9-EC0C-7B4A-C4D7-D6C186B82BE5}"/>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68">
                        <p14:nvContentPartPr>
                          <p14:cNvPr id="451" name="Ink 450">
                            <a:extLst>
                              <a:ext uri="{FF2B5EF4-FFF2-40B4-BE49-F238E27FC236}">
                                <a16:creationId xmlns:a16="http://schemas.microsoft.com/office/drawing/2014/main" id="{48DBCD8B-5E1B-9E2F-7786-0E561B09F0B5}"/>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69">
                        <p14:nvContentPartPr>
                          <p14:cNvPr id="452" name="Ink 451">
                            <a:extLst>
                              <a:ext uri="{FF2B5EF4-FFF2-40B4-BE49-F238E27FC236}">
                                <a16:creationId xmlns:a16="http://schemas.microsoft.com/office/drawing/2014/main" id="{3D68CB7C-5487-8C6E-227F-D746A87686D4}"/>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70">
                        <p14:nvContentPartPr>
                          <p14:cNvPr id="453" name="Ink 452">
                            <a:extLst>
                              <a:ext uri="{FF2B5EF4-FFF2-40B4-BE49-F238E27FC236}">
                                <a16:creationId xmlns:a16="http://schemas.microsoft.com/office/drawing/2014/main" id="{796B81BF-EFF7-6D99-4139-50CB4C7A4436}"/>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71">
                        <p14:nvContentPartPr>
                          <p14:cNvPr id="454" name="Ink 453">
                            <a:extLst>
                              <a:ext uri="{FF2B5EF4-FFF2-40B4-BE49-F238E27FC236}">
                                <a16:creationId xmlns:a16="http://schemas.microsoft.com/office/drawing/2014/main" id="{80624918-C472-4114-AE4E-89218E9CC34E}"/>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672">
                        <p14:nvContentPartPr>
                          <p14:cNvPr id="455" name="Ink 454">
                            <a:extLst>
                              <a:ext uri="{FF2B5EF4-FFF2-40B4-BE49-F238E27FC236}">
                                <a16:creationId xmlns:a16="http://schemas.microsoft.com/office/drawing/2014/main" id="{0E9A9800-AFC4-8D0D-EF8F-194F4570370F}"/>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673">
                        <p14:nvContentPartPr>
                          <p14:cNvPr id="456" name="Ink 455">
                            <a:extLst>
                              <a:ext uri="{FF2B5EF4-FFF2-40B4-BE49-F238E27FC236}">
                                <a16:creationId xmlns:a16="http://schemas.microsoft.com/office/drawing/2014/main" id="{651102B6-CC3D-1DB9-E00B-CAA69EA0FD18}"/>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674">
                        <p14:nvContentPartPr>
                          <p14:cNvPr id="457" name="Ink 456">
                            <a:extLst>
                              <a:ext uri="{FF2B5EF4-FFF2-40B4-BE49-F238E27FC236}">
                                <a16:creationId xmlns:a16="http://schemas.microsoft.com/office/drawing/2014/main" id="{23B2BC37-0E3A-2EA4-4ECB-612FB4765C96}"/>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675">
                        <p14:nvContentPartPr>
                          <p14:cNvPr id="458" name="Ink 457">
                            <a:extLst>
                              <a:ext uri="{FF2B5EF4-FFF2-40B4-BE49-F238E27FC236}">
                                <a16:creationId xmlns:a16="http://schemas.microsoft.com/office/drawing/2014/main" id="{51E48E77-7868-6DDE-3F41-6583DDC71C56}"/>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390" name="Group 389">
                    <a:extLst>
                      <a:ext uri="{FF2B5EF4-FFF2-40B4-BE49-F238E27FC236}">
                        <a16:creationId xmlns:a16="http://schemas.microsoft.com/office/drawing/2014/main" id="{368BDA19-4C6C-D8F9-EFEC-9AC2FE3F44C4}"/>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676">
                      <p14:nvContentPartPr>
                        <p14:cNvPr id="440" name="Ink 439">
                          <a:extLst>
                            <a:ext uri="{FF2B5EF4-FFF2-40B4-BE49-F238E27FC236}">
                              <a16:creationId xmlns:a16="http://schemas.microsoft.com/office/drawing/2014/main" id="{4AE3C6F0-E3EE-47A8-2BC0-141EFAC5C03D}"/>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441" name="Group 440">
                      <a:extLst>
                        <a:ext uri="{FF2B5EF4-FFF2-40B4-BE49-F238E27FC236}">
                          <a16:creationId xmlns:a16="http://schemas.microsoft.com/office/drawing/2014/main" id="{4C8910D6-C2D9-0C80-F462-F44480FAAC16}"/>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677">
                        <p14:nvContentPartPr>
                          <p14:cNvPr id="442" name="Ink 441">
                            <a:extLst>
                              <a:ext uri="{FF2B5EF4-FFF2-40B4-BE49-F238E27FC236}">
                                <a16:creationId xmlns:a16="http://schemas.microsoft.com/office/drawing/2014/main" id="{BCC52C8A-8B82-F3E0-AC00-4526B18D098D}"/>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443" name="Group 442">
                        <a:extLst>
                          <a:ext uri="{FF2B5EF4-FFF2-40B4-BE49-F238E27FC236}">
                            <a16:creationId xmlns:a16="http://schemas.microsoft.com/office/drawing/2014/main" id="{77C7D5BE-1EF9-4646-C954-AF33A067706E}"/>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678">
                          <p14:nvContentPartPr>
                            <p14:cNvPr id="444" name="Ink 443">
                              <a:extLst>
                                <a:ext uri="{FF2B5EF4-FFF2-40B4-BE49-F238E27FC236}">
                                  <a16:creationId xmlns:a16="http://schemas.microsoft.com/office/drawing/2014/main" id="{90649E9B-BF20-10B4-66DF-7A31FF329B32}"/>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79">
                          <p14:nvContentPartPr>
                            <p14:cNvPr id="445" name="Ink 444">
                              <a:extLst>
                                <a:ext uri="{FF2B5EF4-FFF2-40B4-BE49-F238E27FC236}">
                                  <a16:creationId xmlns:a16="http://schemas.microsoft.com/office/drawing/2014/main" id="{2A8CA432-E515-4521-DCB8-1F6A65FABAF3}"/>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80">
                          <p14:nvContentPartPr>
                            <p14:cNvPr id="446" name="Ink 445">
                              <a:extLst>
                                <a:ext uri="{FF2B5EF4-FFF2-40B4-BE49-F238E27FC236}">
                                  <a16:creationId xmlns:a16="http://schemas.microsoft.com/office/drawing/2014/main" id="{AA322C03-6F92-CFA0-8D50-F35705D7F53E}"/>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681">
                          <p14:nvContentPartPr>
                            <p14:cNvPr id="447" name="Ink 446">
                              <a:extLst>
                                <a:ext uri="{FF2B5EF4-FFF2-40B4-BE49-F238E27FC236}">
                                  <a16:creationId xmlns:a16="http://schemas.microsoft.com/office/drawing/2014/main" id="{1208DF0F-1298-1A01-D0AD-A0F57EF8E8E2}"/>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391" name="Group 390">
                    <a:extLst>
                      <a:ext uri="{FF2B5EF4-FFF2-40B4-BE49-F238E27FC236}">
                        <a16:creationId xmlns:a16="http://schemas.microsoft.com/office/drawing/2014/main" id="{E9809DBF-7615-3C38-CA74-CE5F985747D5}"/>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682">
                      <p14:nvContentPartPr>
                        <p14:cNvPr id="436" name="Ink 435">
                          <a:extLst>
                            <a:ext uri="{FF2B5EF4-FFF2-40B4-BE49-F238E27FC236}">
                              <a16:creationId xmlns:a16="http://schemas.microsoft.com/office/drawing/2014/main" id="{C15B1D34-FCF6-F9AC-AE6F-9D27DCD23B49}"/>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83">
                      <p14:nvContentPartPr>
                        <p14:cNvPr id="437" name="Ink 436">
                          <a:extLst>
                            <a:ext uri="{FF2B5EF4-FFF2-40B4-BE49-F238E27FC236}">
                              <a16:creationId xmlns:a16="http://schemas.microsoft.com/office/drawing/2014/main" id="{669CFE3A-1EA6-6E35-259E-EEFED5D1F5C6}"/>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84">
                      <p14:nvContentPartPr>
                        <p14:cNvPr id="438" name="Ink 437">
                          <a:extLst>
                            <a:ext uri="{FF2B5EF4-FFF2-40B4-BE49-F238E27FC236}">
                              <a16:creationId xmlns:a16="http://schemas.microsoft.com/office/drawing/2014/main" id="{2691A5CF-2131-D512-8D70-9F73CAE81945}"/>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685">
                      <p14:nvContentPartPr>
                        <p14:cNvPr id="439" name="Ink 438">
                          <a:extLst>
                            <a:ext uri="{FF2B5EF4-FFF2-40B4-BE49-F238E27FC236}">
                              <a16:creationId xmlns:a16="http://schemas.microsoft.com/office/drawing/2014/main" id="{DB7AB425-F593-4EB0-FD74-AB130526196A}"/>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86">
                    <p14:nvContentPartPr>
                      <p14:cNvPr id="392" name="Ink 391">
                        <a:extLst>
                          <a:ext uri="{FF2B5EF4-FFF2-40B4-BE49-F238E27FC236}">
                            <a16:creationId xmlns:a16="http://schemas.microsoft.com/office/drawing/2014/main" id="{450A3A8D-D1E1-AE21-9E22-70E2CFAA02BD}"/>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393" name="Group 392">
                    <a:extLst>
                      <a:ext uri="{FF2B5EF4-FFF2-40B4-BE49-F238E27FC236}">
                        <a16:creationId xmlns:a16="http://schemas.microsoft.com/office/drawing/2014/main" id="{320D1A09-1858-D690-0ED0-D6538B40B095}"/>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687">
                      <p14:nvContentPartPr>
                        <p14:cNvPr id="430" name="Ink 429">
                          <a:extLst>
                            <a:ext uri="{FF2B5EF4-FFF2-40B4-BE49-F238E27FC236}">
                              <a16:creationId xmlns:a16="http://schemas.microsoft.com/office/drawing/2014/main" id="{517B3B1F-1FEE-7398-D19F-55FBA11E0DD1}"/>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431" name="Group 430">
                      <a:extLst>
                        <a:ext uri="{FF2B5EF4-FFF2-40B4-BE49-F238E27FC236}">
                          <a16:creationId xmlns:a16="http://schemas.microsoft.com/office/drawing/2014/main" id="{12BD4B6D-0F27-AFCF-18FD-20C2C5DB5910}"/>
                        </a:ext>
                      </a:extLst>
                    </p:cNvPr>
                    <p:cNvGrpSpPr/>
                    <p:nvPr/>
                  </p:nvGrpSpPr>
                  <p:grpSpPr>
                    <a:xfrm>
                      <a:off x="6924615" y="4661562"/>
                      <a:ext cx="291960" cy="46598"/>
                      <a:chOff x="6935871" y="4732455"/>
                      <a:chExt cx="291960" cy="46598"/>
                    </a:xfrm>
                  </p:grpSpPr>
                  <p:grpSp>
                    <p:nvGrpSpPr>
                      <p:cNvPr id="432" name="Group 431">
                        <a:extLst>
                          <a:ext uri="{FF2B5EF4-FFF2-40B4-BE49-F238E27FC236}">
                            <a16:creationId xmlns:a16="http://schemas.microsoft.com/office/drawing/2014/main" id="{64BA045C-2D3A-6FA2-2ED4-68941E057BE4}"/>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688">
                          <p14:nvContentPartPr>
                            <p14:cNvPr id="434" name="Ink 433">
                              <a:extLst>
                                <a:ext uri="{FF2B5EF4-FFF2-40B4-BE49-F238E27FC236}">
                                  <a16:creationId xmlns:a16="http://schemas.microsoft.com/office/drawing/2014/main" id="{3FAF5295-D9FF-C9C5-ACE3-ADB535D2E6F1}"/>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689">
                          <p14:nvContentPartPr>
                            <p14:cNvPr id="435" name="Ink 434">
                              <a:extLst>
                                <a:ext uri="{FF2B5EF4-FFF2-40B4-BE49-F238E27FC236}">
                                  <a16:creationId xmlns:a16="http://schemas.microsoft.com/office/drawing/2014/main" id="{946AEDD0-FE08-A002-9CD8-12CC4BBCF0B2}"/>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90">
                        <p14:nvContentPartPr>
                          <p14:cNvPr id="433" name="Ink 432">
                            <a:extLst>
                              <a:ext uri="{FF2B5EF4-FFF2-40B4-BE49-F238E27FC236}">
                                <a16:creationId xmlns:a16="http://schemas.microsoft.com/office/drawing/2014/main" id="{8FCFEDD7-0CA9-2F47-3648-3EAB34E82C9B}"/>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394" name="Group 393">
                    <a:extLst>
                      <a:ext uri="{FF2B5EF4-FFF2-40B4-BE49-F238E27FC236}">
                        <a16:creationId xmlns:a16="http://schemas.microsoft.com/office/drawing/2014/main" id="{7252ECBF-0CC0-7FD9-AC1F-BC158FA82B6C}"/>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691">
                      <p14:nvContentPartPr>
                        <p14:cNvPr id="425" name="Ink 424">
                          <a:extLst>
                            <a:ext uri="{FF2B5EF4-FFF2-40B4-BE49-F238E27FC236}">
                              <a16:creationId xmlns:a16="http://schemas.microsoft.com/office/drawing/2014/main" id="{444223EC-C4AA-A128-F5F6-D2F61E060610}"/>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92">
                      <p14:nvContentPartPr>
                        <p14:cNvPr id="426" name="Ink 425">
                          <a:extLst>
                            <a:ext uri="{FF2B5EF4-FFF2-40B4-BE49-F238E27FC236}">
                              <a16:creationId xmlns:a16="http://schemas.microsoft.com/office/drawing/2014/main" id="{3811960B-59CB-DBCE-4653-08DA043DE5ED}"/>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93">
                      <p14:nvContentPartPr>
                        <p14:cNvPr id="427" name="Ink 426">
                          <a:extLst>
                            <a:ext uri="{FF2B5EF4-FFF2-40B4-BE49-F238E27FC236}">
                              <a16:creationId xmlns:a16="http://schemas.microsoft.com/office/drawing/2014/main" id="{B8A33683-068B-987B-D747-6EB3289DCEF4}"/>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694">
                      <p14:nvContentPartPr>
                        <p14:cNvPr id="428" name="Ink 427">
                          <a:extLst>
                            <a:ext uri="{FF2B5EF4-FFF2-40B4-BE49-F238E27FC236}">
                              <a16:creationId xmlns:a16="http://schemas.microsoft.com/office/drawing/2014/main" id="{41C77532-E856-87A8-7DAC-C515D8EC3706}"/>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695">
                      <p14:nvContentPartPr>
                        <p14:cNvPr id="429" name="Ink 428">
                          <a:extLst>
                            <a:ext uri="{FF2B5EF4-FFF2-40B4-BE49-F238E27FC236}">
                              <a16:creationId xmlns:a16="http://schemas.microsoft.com/office/drawing/2014/main" id="{BCC88873-37AC-AA24-6893-8B27F252FCAB}"/>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395" name="Group 394">
                    <a:extLst>
                      <a:ext uri="{FF2B5EF4-FFF2-40B4-BE49-F238E27FC236}">
                        <a16:creationId xmlns:a16="http://schemas.microsoft.com/office/drawing/2014/main" id="{283C70E4-3C72-14EA-57E5-74A8D155AC14}"/>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696">
                      <p14:nvContentPartPr>
                        <p14:cNvPr id="422" name="Ink 421">
                          <a:extLst>
                            <a:ext uri="{FF2B5EF4-FFF2-40B4-BE49-F238E27FC236}">
                              <a16:creationId xmlns:a16="http://schemas.microsoft.com/office/drawing/2014/main" id="{778D78D9-1B32-AD37-8D1C-20A681E09C31}"/>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97">
                      <p14:nvContentPartPr>
                        <p14:cNvPr id="423" name="Ink 422">
                          <a:extLst>
                            <a:ext uri="{FF2B5EF4-FFF2-40B4-BE49-F238E27FC236}">
                              <a16:creationId xmlns:a16="http://schemas.microsoft.com/office/drawing/2014/main" id="{A593B22F-5BE4-92D8-B93A-DEDDCE7F7C28}"/>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698">
                      <p14:nvContentPartPr>
                        <p14:cNvPr id="424" name="Ink 423">
                          <a:extLst>
                            <a:ext uri="{FF2B5EF4-FFF2-40B4-BE49-F238E27FC236}">
                              <a16:creationId xmlns:a16="http://schemas.microsoft.com/office/drawing/2014/main" id="{FC674C12-AC06-0AF9-3468-AE8BC5E1CDF0}"/>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396" name="Group 395">
                    <a:extLst>
                      <a:ext uri="{FF2B5EF4-FFF2-40B4-BE49-F238E27FC236}">
                        <a16:creationId xmlns:a16="http://schemas.microsoft.com/office/drawing/2014/main" id="{DE903568-61A4-243A-A141-D91D07F18345}"/>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699">
                      <p14:nvContentPartPr>
                        <p14:cNvPr id="403" name="Ink 402">
                          <a:extLst>
                            <a:ext uri="{FF2B5EF4-FFF2-40B4-BE49-F238E27FC236}">
                              <a16:creationId xmlns:a16="http://schemas.microsoft.com/office/drawing/2014/main" id="{A7A18165-BC70-4FF8-D586-A36D376B69E8}"/>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00">
                      <p14:nvContentPartPr>
                        <p14:cNvPr id="404" name="Ink 403">
                          <a:extLst>
                            <a:ext uri="{FF2B5EF4-FFF2-40B4-BE49-F238E27FC236}">
                              <a16:creationId xmlns:a16="http://schemas.microsoft.com/office/drawing/2014/main" id="{7BBFFFAF-6454-12DD-B018-79305832CAEB}"/>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01">
                      <p14:nvContentPartPr>
                        <p14:cNvPr id="405" name="Ink 404">
                          <a:extLst>
                            <a:ext uri="{FF2B5EF4-FFF2-40B4-BE49-F238E27FC236}">
                              <a16:creationId xmlns:a16="http://schemas.microsoft.com/office/drawing/2014/main" id="{A4AFDE80-FB1F-4882-781E-377957CE3CBE}"/>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702">
                      <p14:nvContentPartPr>
                        <p14:cNvPr id="406" name="Ink 405">
                          <a:extLst>
                            <a:ext uri="{FF2B5EF4-FFF2-40B4-BE49-F238E27FC236}">
                              <a16:creationId xmlns:a16="http://schemas.microsoft.com/office/drawing/2014/main" id="{37E10703-9A04-0E1A-4A98-EA0CE2F6D41F}"/>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407" name="Group 406">
                      <a:extLst>
                        <a:ext uri="{FF2B5EF4-FFF2-40B4-BE49-F238E27FC236}">
                          <a16:creationId xmlns:a16="http://schemas.microsoft.com/office/drawing/2014/main" id="{A95955EA-EEE3-AB12-CDDB-0FC2298C2822}"/>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703">
                        <p14:nvContentPartPr>
                          <p14:cNvPr id="419" name="Ink 418">
                            <a:extLst>
                              <a:ext uri="{FF2B5EF4-FFF2-40B4-BE49-F238E27FC236}">
                                <a16:creationId xmlns:a16="http://schemas.microsoft.com/office/drawing/2014/main" id="{E506A47A-45B5-C2D8-602C-287FD2B59949}"/>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704">
                        <p14:nvContentPartPr>
                          <p14:cNvPr id="420" name="Ink 419">
                            <a:extLst>
                              <a:ext uri="{FF2B5EF4-FFF2-40B4-BE49-F238E27FC236}">
                                <a16:creationId xmlns:a16="http://schemas.microsoft.com/office/drawing/2014/main" id="{8BA92DE2-1BDC-7C69-74DF-1F3B300029EE}"/>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05">
                        <p14:nvContentPartPr>
                          <p14:cNvPr id="421" name="Ink 420">
                            <a:extLst>
                              <a:ext uri="{FF2B5EF4-FFF2-40B4-BE49-F238E27FC236}">
                                <a16:creationId xmlns:a16="http://schemas.microsoft.com/office/drawing/2014/main" id="{E531DB99-22F2-108D-B2AA-CF9F21A5F773}"/>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06">
                      <p14:nvContentPartPr>
                        <p14:cNvPr id="408" name="Ink 407">
                          <a:extLst>
                            <a:ext uri="{FF2B5EF4-FFF2-40B4-BE49-F238E27FC236}">
                              <a16:creationId xmlns:a16="http://schemas.microsoft.com/office/drawing/2014/main" id="{A4E31127-6A13-CC2C-94EE-198A123A7DE1}"/>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707">
                      <p14:nvContentPartPr>
                        <p14:cNvPr id="409" name="Ink 408">
                          <a:extLst>
                            <a:ext uri="{FF2B5EF4-FFF2-40B4-BE49-F238E27FC236}">
                              <a16:creationId xmlns:a16="http://schemas.microsoft.com/office/drawing/2014/main" id="{D3779DF1-03EE-2689-197A-CFE0D0E5F882}"/>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708">
                      <p14:nvContentPartPr>
                        <p14:cNvPr id="410" name="Ink 409">
                          <a:extLst>
                            <a:ext uri="{FF2B5EF4-FFF2-40B4-BE49-F238E27FC236}">
                              <a16:creationId xmlns:a16="http://schemas.microsoft.com/office/drawing/2014/main" id="{41F34DD4-EC08-CD44-C925-22310D85652A}"/>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709">
                      <p14:nvContentPartPr>
                        <p14:cNvPr id="411" name="Ink 410">
                          <a:extLst>
                            <a:ext uri="{FF2B5EF4-FFF2-40B4-BE49-F238E27FC236}">
                              <a16:creationId xmlns:a16="http://schemas.microsoft.com/office/drawing/2014/main" id="{AAD38706-EE25-F931-1858-5E1328A76DBF}"/>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710">
                      <p14:nvContentPartPr>
                        <p14:cNvPr id="412" name="Ink 411">
                          <a:extLst>
                            <a:ext uri="{FF2B5EF4-FFF2-40B4-BE49-F238E27FC236}">
                              <a16:creationId xmlns:a16="http://schemas.microsoft.com/office/drawing/2014/main" id="{3E126123-FF50-718D-405A-CF9E9EDAF4D3}"/>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413" name="Group 412">
                      <a:extLst>
                        <a:ext uri="{FF2B5EF4-FFF2-40B4-BE49-F238E27FC236}">
                          <a16:creationId xmlns:a16="http://schemas.microsoft.com/office/drawing/2014/main" id="{FA0A9CA7-9D2E-681F-BCE4-26AC570C4354}"/>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711">
                        <p14:nvContentPartPr>
                          <p14:cNvPr id="417" name="Ink 416">
                            <a:extLst>
                              <a:ext uri="{FF2B5EF4-FFF2-40B4-BE49-F238E27FC236}">
                                <a16:creationId xmlns:a16="http://schemas.microsoft.com/office/drawing/2014/main" id="{CC8FDE64-29DE-8198-244E-B7623E6F1C4B}"/>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712">
                        <p14:nvContentPartPr>
                          <p14:cNvPr id="418" name="Ink 417">
                            <a:extLst>
                              <a:ext uri="{FF2B5EF4-FFF2-40B4-BE49-F238E27FC236}">
                                <a16:creationId xmlns:a16="http://schemas.microsoft.com/office/drawing/2014/main" id="{7DA74C26-4D6D-0073-79FD-F4D9DA52C74D}"/>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414" name="Group 413">
                      <a:extLst>
                        <a:ext uri="{FF2B5EF4-FFF2-40B4-BE49-F238E27FC236}">
                          <a16:creationId xmlns:a16="http://schemas.microsoft.com/office/drawing/2014/main" id="{08D02FC7-398A-9012-4F91-B6B0E1E17A6E}"/>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713">
                        <p14:nvContentPartPr>
                          <p14:cNvPr id="415" name="Ink 414">
                            <a:extLst>
                              <a:ext uri="{FF2B5EF4-FFF2-40B4-BE49-F238E27FC236}">
                                <a16:creationId xmlns:a16="http://schemas.microsoft.com/office/drawing/2014/main" id="{F28C9621-F17E-EF4A-EAD9-F3AFD172943F}"/>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714">
                        <p14:nvContentPartPr>
                          <p14:cNvPr id="416" name="Ink 415">
                            <a:extLst>
                              <a:ext uri="{FF2B5EF4-FFF2-40B4-BE49-F238E27FC236}">
                                <a16:creationId xmlns:a16="http://schemas.microsoft.com/office/drawing/2014/main" id="{674F9CE0-5E0C-EE01-755A-F2081B4051C6}"/>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715">
                    <p14:nvContentPartPr>
                      <p14:cNvPr id="397" name="Ink 396">
                        <a:extLst>
                          <a:ext uri="{FF2B5EF4-FFF2-40B4-BE49-F238E27FC236}">
                            <a16:creationId xmlns:a16="http://schemas.microsoft.com/office/drawing/2014/main" id="{3E939F2F-4D9C-ABAA-46F5-FF6BE6EB69E1}"/>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716">
                    <p14:nvContentPartPr>
                      <p14:cNvPr id="398" name="Ink 397">
                        <a:extLst>
                          <a:ext uri="{FF2B5EF4-FFF2-40B4-BE49-F238E27FC236}">
                            <a16:creationId xmlns:a16="http://schemas.microsoft.com/office/drawing/2014/main" id="{05CAD1CE-10D2-3BEF-27AF-0B1611C95403}"/>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717">
                    <p14:nvContentPartPr>
                      <p14:cNvPr id="399" name="Ink 398">
                        <a:extLst>
                          <a:ext uri="{FF2B5EF4-FFF2-40B4-BE49-F238E27FC236}">
                            <a16:creationId xmlns:a16="http://schemas.microsoft.com/office/drawing/2014/main" id="{63A0310E-D4DA-43E1-F7A1-954A13C52C6E}"/>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718">
                    <p14:nvContentPartPr>
                      <p14:cNvPr id="400" name="Ink 399">
                        <a:extLst>
                          <a:ext uri="{FF2B5EF4-FFF2-40B4-BE49-F238E27FC236}">
                            <a16:creationId xmlns:a16="http://schemas.microsoft.com/office/drawing/2014/main" id="{5F7F30A3-8CCF-2A5C-8415-72F76E5D23BB}"/>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719">
                    <p14:nvContentPartPr>
                      <p14:cNvPr id="401" name="Ink 400">
                        <a:extLst>
                          <a:ext uri="{FF2B5EF4-FFF2-40B4-BE49-F238E27FC236}">
                            <a16:creationId xmlns:a16="http://schemas.microsoft.com/office/drawing/2014/main" id="{1E90090E-22DC-917F-DE90-EAD8CE6D92F6}"/>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20">
                    <p14:nvContentPartPr>
                      <p14:cNvPr id="402" name="Ink 401">
                        <a:extLst>
                          <a:ext uri="{FF2B5EF4-FFF2-40B4-BE49-F238E27FC236}">
                            <a16:creationId xmlns:a16="http://schemas.microsoft.com/office/drawing/2014/main" id="{63B78822-AEBF-26BC-D245-AB5DFF9DC7B6}"/>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104" name="Group 103">
                  <a:extLst>
                    <a:ext uri="{FF2B5EF4-FFF2-40B4-BE49-F238E27FC236}">
                      <a16:creationId xmlns:a16="http://schemas.microsoft.com/office/drawing/2014/main" id="{3DA380C1-0C6A-6E72-8B05-786A8A545EDE}"/>
                    </a:ext>
                  </a:extLst>
                </p:cNvPr>
                <p:cNvGrpSpPr/>
                <p:nvPr/>
              </p:nvGrpSpPr>
              <p:grpSpPr>
                <a:xfrm rot="2700000">
                  <a:off x="4581990" y="3877582"/>
                  <a:ext cx="3422914" cy="1566004"/>
                  <a:chOff x="1892912" y="2843372"/>
                  <a:chExt cx="5689928" cy="2959352"/>
                </a:xfrm>
              </p:grpSpPr>
              <p:grpSp>
                <p:nvGrpSpPr>
                  <p:cNvPr id="293" name="Group 292">
                    <a:extLst>
                      <a:ext uri="{FF2B5EF4-FFF2-40B4-BE49-F238E27FC236}">
                        <a16:creationId xmlns:a16="http://schemas.microsoft.com/office/drawing/2014/main" id="{54B84D7A-9812-26A3-CC9A-A4DC5EBEA72E}"/>
                      </a:ext>
                    </a:extLst>
                  </p:cNvPr>
                  <p:cNvGrpSpPr/>
                  <p:nvPr/>
                </p:nvGrpSpPr>
                <p:grpSpPr>
                  <a:xfrm>
                    <a:off x="1928268" y="2864429"/>
                    <a:ext cx="737197" cy="1293120"/>
                    <a:chOff x="3693387" y="2751280"/>
                    <a:chExt cx="737197" cy="1293120"/>
                  </a:xfrm>
                </p:grpSpPr>
                <p:grpSp>
                  <p:nvGrpSpPr>
                    <p:cNvPr id="378" name="Group 377">
                      <a:extLst>
                        <a:ext uri="{FF2B5EF4-FFF2-40B4-BE49-F238E27FC236}">
                          <a16:creationId xmlns:a16="http://schemas.microsoft.com/office/drawing/2014/main" id="{993D5985-F907-9B9E-4DEB-D9AE30A7BFE3}"/>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721">
                        <p14:nvContentPartPr>
                          <p14:cNvPr id="381" name="Ink 380">
                            <a:extLst>
                              <a:ext uri="{FF2B5EF4-FFF2-40B4-BE49-F238E27FC236}">
                                <a16:creationId xmlns:a16="http://schemas.microsoft.com/office/drawing/2014/main" id="{55895F9C-C705-62DD-9D10-63524DE133F5}"/>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722">
                        <p14:nvContentPartPr>
                          <p14:cNvPr id="382" name="Ink 381">
                            <a:extLst>
                              <a:ext uri="{FF2B5EF4-FFF2-40B4-BE49-F238E27FC236}">
                                <a16:creationId xmlns:a16="http://schemas.microsoft.com/office/drawing/2014/main" id="{E92BF1BA-2EF0-9D55-D2C0-0753926F1E10}"/>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723">
                        <p14:nvContentPartPr>
                          <p14:cNvPr id="383" name="Ink 382">
                            <a:extLst>
                              <a:ext uri="{FF2B5EF4-FFF2-40B4-BE49-F238E27FC236}">
                                <a16:creationId xmlns:a16="http://schemas.microsoft.com/office/drawing/2014/main" id="{87F5EB90-D9C2-E69D-76A4-ADCB2F79EFC2}"/>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24">
                        <p14:nvContentPartPr>
                          <p14:cNvPr id="384" name="Ink 383">
                            <a:extLst>
                              <a:ext uri="{FF2B5EF4-FFF2-40B4-BE49-F238E27FC236}">
                                <a16:creationId xmlns:a16="http://schemas.microsoft.com/office/drawing/2014/main" id="{1B3464C0-0D98-E23D-ADD6-E962F48916FD}"/>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725">
                        <p14:nvContentPartPr>
                          <p14:cNvPr id="385" name="Ink 384">
                            <a:extLst>
                              <a:ext uri="{FF2B5EF4-FFF2-40B4-BE49-F238E27FC236}">
                                <a16:creationId xmlns:a16="http://schemas.microsoft.com/office/drawing/2014/main" id="{E235C79F-1642-DEB9-0FC6-85E5B29BACB5}"/>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26">
                      <p14:nvContentPartPr>
                        <p14:cNvPr id="379" name="Ink 378">
                          <a:extLst>
                            <a:ext uri="{FF2B5EF4-FFF2-40B4-BE49-F238E27FC236}">
                              <a16:creationId xmlns:a16="http://schemas.microsoft.com/office/drawing/2014/main" id="{52EF8538-A519-1856-7137-1C075A69AC71}"/>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727">
                      <p14:nvContentPartPr>
                        <p14:cNvPr id="380" name="Ink 379">
                          <a:extLst>
                            <a:ext uri="{FF2B5EF4-FFF2-40B4-BE49-F238E27FC236}">
                              <a16:creationId xmlns:a16="http://schemas.microsoft.com/office/drawing/2014/main" id="{0389F5B3-2216-23F4-A1F1-D3EB1D14D0A6}"/>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294" name="Group 293">
                    <a:extLst>
                      <a:ext uri="{FF2B5EF4-FFF2-40B4-BE49-F238E27FC236}">
                        <a16:creationId xmlns:a16="http://schemas.microsoft.com/office/drawing/2014/main" id="{F4E87F26-2206-F5E2-C32F-8E848656C53B}"/>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728">
                      <p14:nvContentPartPr>
                        <p14:cNvPr id="372" name="Ink 371">
                          <a:extLst>
                            <a:ext uri="{FF2B5EF4-FFF2-40B4-BE49-F238E27FC236}">
                              <a16:creationId xmlns:a16="http://schemas.microsoft.com/office/drawing/2014/main" id="{73327A4B-5994-9835-385B-B78292520031}"/>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373" name="Group 372">
                      <a:extLst>
                        <a:ext uri="{FF2B5EF4-FFF2-40B4-BE49-F238E27FC236}">
                          <a16:creationId xmlns:a16="http://schemas.microsoft.com/office/drawing/2014/main" id="{97E51D2A-8A7C-B6B4-41C2-A608B76B82EF}"/>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729">
                        <p14:nvContentPartPr>
                          <p14:cNvPr id="374" name="Ink 373">
                            <a:extLst>
                              <a:ext uri="{FF2B5EF4-FFF2-40B4-BE49-F238E27FC236}">
                                <a16:creationId xmlns:a16="http://schemas.microsoft.com/office/drawing/2014/main" id="{DB6326BE-B8AA-DB0E-338C-80842A355FF1}"/>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30">
                        <p14:nvContentPartPr>
                          <p14:cNvPr id="375" name="Ink 374">
                            <a:extLst>
                              <a:ext uri="{FF2B5EF4-FFF2-40B4-BE49-F238E27FC236}">
                                <a16:creationId xmlns:a16="http://schemas.microsoft.com/office/drawing/2014/main" id="{483E12BD-5AFA-4B8F-A560-AFC5F4A7D338}"/>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31">
                        <p14:nvContentPartPr>
                          <p14:cNvPr id="376" name="Ink 375">
                            <a:extLst>
                              <a:ext uri="{FF2B5EF4-FFF2-40B4-BE49-F238E27FC236}">
                                <a16:creationId xmlns:a16="http://schemas.microsoft.com/office/drawing/2014/main" id="{AC5E75C4-2895-E70B-F082-E3B3D376C8E6}"/>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732">
                        <p14:nvContentPartPr>
                          <p14:cNvPr id="377" name="Ink 376">
                            <a:extLst>
                              <a:ext uri="{FF2B5EF4-FFF2-40B4-BE49-F238E27FC236}">
                                <a16:creationId xmlns:a16="http://schemas.microsoft.com/office/drawing/2014/main" id="{4392D85C-8C07-2F55-37B3-E24097D27132}"/>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295" name="Group 294">
                    <a:extLst>
                      <a:ext uri="{FF2B5EF4-FFF2-40B4-BE49-F238E27FC236}">
                        <a16:creationId xmlns:a16="http://schemas.microsoft.com/office/drawing/2014/main" id="{2902A28A-A9AF-469D-6738-AFCFB42FCFFB}"/>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733">
                      <p14:nvContentPartPr>
                        <p14:cNvPr id="366" name="Ink 365">
                          <a:extLst>
                            <a:ext uri="{FF2B5EF4-FFF2-40B4-BE49-F238E27FC236}">
                              <a16:creationId xmlns:a16="http://schemas.microsoft.com/office/drawing/2014/main" id="{2B82C3AC-676E-926D-02F8-2ECE9B6DB27B}"/>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367" name="Group 366">
                      <a:extLst>
                        <a:ext uri="{FF2B5EF4-FFF2-40B4-BE49-F238E27FC236}">
                          <a16:creationId xmlns:a16="http://schemas.microsoft.com/office/drawing/2014/main" id="{B77B3F35-6F12-3CF9-DD71-D13A8B3E9CB6}"/>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734">
                        <p14:nvContentPartPr>
                          <p14:cNvPr id="368" name="Ink 367">
                            <a:extLst>
                              <a:ext uri="{FF2B5EF4-FFF2-40B4-BE49-F238E27FC236}">
                                <a16:creationId xmlns:a16="http://schemas.microsoft.com/office/drawing/2014/main" id="{F59536AD-CF17-2611-B662-154FF7B27C40}"/>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35">
                        <p14:nvContentPartPr>
                          <p14:cNvPr id="369" name="Ink 368">
                            <a:extLst>
                              <a:ext uri="{FF2B5EF4-FFF2-40B4-BE49-F238E27FC236}">
                                <a16:creationId xmlns:a16="http://schemas.microsoft.com/office/drawing/2014/main" id="{AB261532-D100-55B1-B4CB-99F507E5D501}"/>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736">
                        <p14:nvContentPartPr>
                          <p14:cNvPr id="370" name="Ink 369">
                            <a:extLst>
                              <a:ext uri="{FF2B5EF4-FFF2-40B4-BE49-F238E27FC236}">
                                <a16:creationId xmlns:a16="http://schemas.microsoft.com/office/drawing/2014/main" id="{8D5BBB74-7DC7-F42C-4E85-4501507DF365}"/>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37">
                        <p14:nvContentPartPr>
                          <p14:cNvPr id="371" name="Ink 370">
                            <a:extLst>
                              <a:ext uri="{FF2B5EF4-FFF2-40B4-BE49-F238E27FC236}">
                                <a16:creationId xmlns:a16="http://schemas.microsoft.com/office/drawing/2014/main" id="{5B32B2B0-A4E1-F4FA-FD3A-90EB5B037FC3}"/>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296" name="Group 295">
                    <a:extLst>
                      <a:ext uri="{FF2B5EF4-FFF2-40B4-BE49-F238E27FC236}">
                        <a16:creationId xmlns:a16="http://schemas.microsoft.com/office/drawing/2014/main" id="{D984B8FC-ACDF-BF8E-6F26-2AC89703BF29}"/>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738">
                      <p14:nvContentPartPr>
                        <p14:cNvPr id="355" name="Ink 354">
                          <a:extLst>
                            <a:ext uri="{FF2B5EF4-FFF2-40B4-BE49-F238E27FC236}">
                              <a16:creationId xmlns:a16="http://schemas.microsoft.com/office/drawing/2014/main" id="{55ED921C-B8BB-4DD4-B384-7DB07CC5D94C}"/>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356" name="Group 355">
                      <a:extLst>
                        <a:ext uri="{FF2B5EF4-FFF2-40B4-BE49-F238E27FC236}">
                          <a16:creationId xmlns:a16="http://schemas.microsoft.com/office/drawing/2014/main" id="{49DCCBC9-8FB4-E237-C75F-CA88091646B5}"/>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739">
                        <p14:nvContentPartPr>
                          <p14:cNvPr id="357" name="Ink 356">
                            <a:extLst>
                              <a:ext uri="{FF2B5EF4-FFF2-40B4-BE49-F238E27FC236}">
                                <a16:creationId xmlns:a16="http://schemas.microsoft.com/office/drawing/2014/main" id="{8931F487-F310-63CF-0E3B-6382A4677207}"/>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40">
                        <p14:nvContentPartPr>
                          <p14:cNvPr id="358" name="Ink 357">
                            <a:extLst>
                              <a:ext uri="{FF2B5EF4-FFF2-40B4-BE49-F238E27FC236}">
                                <a16:creationId xmlns:a16="http://schemas.microsoft.com/office/drawing/2014/main" id="{6C783B76-19FA-3892-BD7F-598BB2D9102F}"/>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41">
                        <p14:nvContentPartPr>
                          <p14:cNvPr id="359" name="Ink 358">
                            <a:extLst>
                              <a:ext uri="{FF2B5EF4-FFF2-40B4-BE49-F238E27FC236}">
                                <a16:creationId xmlns:a16="http://schemas.microsoft.com/office/drawing/2014/main" id="{BA025F60-68D9-46EE-97C0-DA06ADB7D67F}"/>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42">
                        <p14:nvContentPartPr>
                          <p14:cNvPr id="360" name="Ink 359">
                            <a:extLst>
                              <a:ext uri="{FF2B5EF4-FFF2-40B4-BE49-F238E27FC236}">
                                <a16:creationId xmlns:a16="http://schemas.microsoft.com/office/drawing/2014/main" id="{38FC03DC-E832-79E8-5004-66826D8834A4}"/>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43">
                        <p14:nvContentPartPr>
                          <p14:cNvPr id="361" name="Ink 360">
                            <a:extLst>
                              <a:ext uri="{FF2B5EF4-FFF2-40B4-BE49-F238E27FC236}">
                                <a16:creationId xmlns:a16="http://schemas.microsoft.com/office/drawing/2014/main" id="{1ACA4067-8D0C-1D4A-438E-861874C380A3}"/>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744">
                        <p14:nvContentPartPr>
                          <p14:cNvPr id="362" name="Ink 361">
                            <a:extLst>
                              <a:ext uri="{FF2B5EF4-FFF2-40B4-BE49-F238E27FC236}">
                                <a16:creationId xmlns:a16="http://schemas.microsoft.com/office/drawing/2014/main" id="{EE1F2D86-F3F1-4A03-5694-750382FF8094}"/>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745">
                        <p14:nvContentPartPr>
                          <p14:cNvPr id="363" name="Ink 362">
                            <a:extLst>
                              <a:ext uri="{FF2B5EF4-FFF2-40B4-BE49-F238E27FC236}">
                                <a16:creationId xmlns:a16="http://schemas.microsoft.com/office/drawing/2014/main" id="{452C3154-F5DA-11A2-C1C2-D3DC90F74BEA}"/>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746">
                        <p14:nvContentPartPr>
                          <p14:cNvPr id="364" name="Ink 363">
                            <a:extLst>
                              <a:ext uri="{FF2B5EF4-FFF2-40B4-BE49-F238E27FC236}">
                                <a16:creationId xmlns:a16="http://schemas.microsoft.com/office/drawing/2014/main" id="{F8D0E81A-2145-7141-DF6C-E580DCF59217}"/>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747">
                        <p14:nvContentPartPr>
                          <p14:cNvPr id="365" name="Ink 364">
                            <a:extLst>
                              <a:ext uri="{FF2B5EF4-FFF2-40B4-BE49-F238E27FC236}">
                                <a16:creationId xmlns:a16="http://schemas.microsoft.com/office/drawing/2014/main" id="{6B4C7798-F635-0901-F1FD-B6C89CECBC05}"/>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297" name="Group 296">
                    <a:extLst>
                      <a:ext uri="{FF2B5EF4-FFF2-40B4-BE49-F238E27FC236}">
                        <a16:creationId xmlns:a16="http://schemas.microsoft.com/office/drawing/2014/main" id="{F2AF520B-82C9-2246-D629-D348BE644884}"/>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748">
                      <p14:nvContentPartPr>
                        <p14:cNvPr id="347" name="Ink 346">
                          <a:extLst>
                            <a:ext uri="{FF2B5EF4-FFF2-40B4-BE49-F238E27FC236}">
                              <a16:creationId xmlns:a16="http://schemas.microsoft.com/office/drawing/2014/main" id="{7D9A0365-364A-8476-23B5-E724A0E1BDD3}"/>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348" name="Group 347">
                      <a:extLst>
                        <a:ext uri="{FF2B5EF4-FFF2-40B4-BE49-F238E27FC236}">
                          <a16:creationId xmlns:a16="http://schemas.microsoft.com/office/drawing/2014/main" id="{CA892536-E91B-ACBB-3EC4-841CECC21846}"/>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749">
                        <p14:nvContentPartPr>
                          <p14:cNvPr id="349" name="Ink 348">
                            <a:extLst>
                              <a:ext uri="{FF2B5EF4-FFF2-40B4-BE49-F238E27FC236}">
                                <a16:creationId xmlns:a16="http://schemas.microsoft.com/office/drawing/2014/main" id="{4217AED3-F6FB-A333-B5D3-F48F7C063D49}"/>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350" name="Group 349">
                        <a:extLst>
                          <a:ext uri="{FF2B5EF4-FFF2-40B4-BE49-F238E27FC236}">
                            <a16:creationId xmlns:a16="http://schemas.microsoft.com/office/drawing/2014/main" id="{5E96868C-C7EE-0D87-3E80-6D4BEA7A5534}"/>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750">
                          <p14:nvContentPartPr>
                            <p14:cNvPr id="351" name="Ink 350">
                              <a:extLst>
                                <a:ext uri="{FF2B5EF4-FFF2-40B4-BE49-F238E27FC236}">
                                  <a16:creationId xmlns:a16="http://schemas.microsoft.com/office/drawing/2014/main" id="{CED37C92-5489-1C0E-5BED-1C03FCA14F4B}"/>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51">
                          <p14:nvContentPartPr>
                            <p14:cNvPr id="352" name="Ink 351">
                              <a:extLst>
                                <a:ext uri="{FF2B5EF4-FFF2-40B4-BE49-F238E27FC236}">
                                  <a16:creationId xmlns:a16="http://schemas.microsoft.com/office/drawing/2014/main" id="{60805C45-4ACA-4725-C39E-6A633347D3FB}"/>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52">
                          <p14:nvContentPartPr>
                            <p14:cNvPr id="353" name="Ink 352">
                              <a:extLst>
                                <a:ext uri="{FF2B5EF4-FFF2-40B4-BE49-F238E27FC236}">
                                  <a16:creationId xmlns:a16="http://schemas.microsoft.com/office/drawing/2014/main" id="{E86DDC10-EE2C-61F9-7546-C1FE69933EE5}"/>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753">
                          <p14:nvContentPartPr>
                            <p14:cNvPr id="354" name="Ink 353">
                              <a:extLst>
                                <a:ext uri="{FF2B5EF4-FFF2-40B4-BE49-F238E27FC236}">
                                  <a16:creationId xmlns:a16="http://schemas.microsoft.com/office/drawing/2014/main" id="{B7CFFEAF-713C-1B43-6F5E-AF4E67666D5D}"/>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298" name="Group 297">
                    <a:extLst>
                      <a:ext uri="{FF2B5EF4-FFF2-40B4-BE49-F238E27FC236}">
                        <a16:creationId xmlns:a16="http://schemas.microsoft.com/office/drawing/2014/main" id="{C7C75509-3429-94E7-438D-6405604337C3}"/>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754">
                      <p14:nvContentPartPr>
                        <p14:cNvPr id="343" name="Ink 342">
                          <a:extLst>
                            <a:ext uri="{FF2B5EF4-FFF2-40B4-BE49-F238E27FC236}">
                              <a16:creationId xmlns:a16="http://schemas.microsoft.com/office/drawing/2014/main" id="{24EFD414-BF5C-1C78-95F0-48A50F8B6D80}"/>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55">
                      <p14:nvContentPartPr>
                        <p14:cNvPr id="344" name="Ink 343">
                          <a:extLst>
                            <a:ext uri="{FF2B5EF4-FFF2-40B4-BE49-F238E27FC236}">
                              <a16:creationId xmlns:a16="http://schemas.microsoft.com/office/drawing/2014/main" id="{3CCA252C-167A-C028-6AFD-78853E0FB076}"/>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56">
                      <p14:nvContentPartPr>
                        <p14:cNvPr id="345" name="Ink 344">
                          <a:extLst>
                            <a:ext uri="{FF2B5EF4-FFF2-40B4-BE49-F238E27FC236}">
                              <a16:creationId xmlns:a16="http://schemas.microsoft.com/office/drawing/2014/main" id="{78517EFA-52DD-89C4-A28C-0EE6AB37BD1C}"/>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757">
                      <p14:nvContentPartPr>
                        <p14:cNvPr id="346" name="Ink 345">
                          <a:extLst>
                            <a:ext uri="{FF2B5EF4-FFF2-40B4-BE49-F238E27FC236}">
                              <a16:creationId xmlns:a16="http://schemas.microsoft.com/office/drawing/2014/main" id="{7CFF479A-C40E-4649-E646-90A8018FCC98}"/>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58">
                    <p14:nvContentPartPr>
                      <p14:cNvPr id="299" name="Ink 298">
                        <a:extLst>
                          <a:ext uri="{FF2B5EF4-FFF2-40B4-BE49-F238E27FC236}">
                            <a16:creationId xmlns:a16="http://schemas.microsoft.com/office/drawing/2014/main" id="{18D08C7E-E495-AF86-B121-2B468EDD8DF5}"/>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300" name="Group 299">
                    <a:extLst>
                      <a:ext uri="{FF2B5EF4-FFF2-40B4-BE49-F238E27FC236}">
                        <a16:creationId xmlns:a16="http://schemas.microsoft.com/office/drawing/2014/main" id="{2E0B8803-0A58-3E2B-35F2-0C0BC6BEAC08}"/>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759">
                      <p14:nvContentPartPr>
                        <p14:cNvPr id="337" name="Ink 336">
                          <a:extLst>
                            <a:ext uri="{FF2B5EF4-FFF2-40B4-BE49-F238E27FC236}">
                              <a16:creationId xmlns:a16="http://schemas.microsoft.com/office/drawing/2014/main" id="{08CC3F8F-BB20-424C-29DF-6D03C25DEDEF}"/>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338" name="Group 337">
                      <a:extLst>
                        <a:ext uri="{FF2B5EF4-FFF2-40B4-BE49-F238E27FC236}">
                          <a16:creationId xmlns:a16="http://schemas.microsoft.com/office/drawing/2014/main" id="{3F215E34-19C9-AFAA-E936-8885BAF52A31}"/>
                        </a:ext>
                      </a:extLst>
                    </p:cNvPr>
                    <p:cNvGrpSpPr/>
                    <p:nvPr/>
                  </p:nvGrpSpPr>
                  <p:grpSpPr>
                    <a:xfrm>
                      <a:off x="6924615" y="4661562"/>
                      <a:ext cx="291960" cy="46598"/>
                      <a:chOff x="6935871" y="4732455"/>
                      <a:chExt cx="291960" cy="46598"/>
                    </a:xfrm>
                  </p:grpSpPr>
                  <p:grpSp>
                    <p:nvGrpSpPr>
                      <p:cNvPr id="339" name="Group 338">
                        <a:extLst>
                          <a:ext uri="{FF2B5EF4-FFF2-40B4-BE49-F238E27FC236}">
                            <a16:creationId xmlns:a16="http://schemas.microsoft.com/office/drawing/2014/main" id="{2276A074-E18A-4B9E-18F8-93DD08E60263}"/>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760">
                          <p14:nvContentPartPr>
                            <p14:cNvPr id="341" name="Ink 340">
                              <a:extLst>
                                <a:ext uri="{FF2B5EF4-FFF2-40B4-BE49-F238E27FC236}">
                                  <a16:creationId xmlns:a16="http://schemas.microsoft.com/office/drawing/2014/main" id="{3EC46001-B75B-621C-9766-AD2E4D71CF63}"/>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761">
                          <p14:nvContentPartPr>
                            <p14:cNvPr id="342" name="Ink 341">
                              <a:extLst>
                                <a:ext uri="{FF2B5EF4-FFF2-40B4-BE49-F238E27FC236}">
                                  <a16:creationId xmlns:a16="http://schemas.microsoft.com/office/drawing/2014/main" id="{3E5AF998-DA73-6E31-3BD2-B4003C4965ED}"/>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62">
                        <p14:nvContentPartPr>
                          <p14:cNvPr id="340" name="Ink 339">
                            <a:extLst>
                              <a:ext uri="{FF2B5EF4-FFF2-40B4-BE49-F238E27FC236}">
                                <a16:creationId xmlns:a16="http://schemas.microsoft.com/office/drawing/2014/main" id="{2271AC16-8265-40B2-11CC-4AE8A0B2990E}"/>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301" name="Group 300">
                    <a:extLst>
                      <a:ext uri="{FF2B5EF4-FFF2-40B4-BE49-F238E27FC236}">
                        <a16:creationId xmlns:a16="http://schemas.microsoft.com/office/drawing/2014/main" id="{93E399F4-F77D-6EA2-FBB1-9B5AFDE9CA7D}"/>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763">
                      <p14:nvContentPartPr>
                        <p14:cNvPr id="332" name="Ink 331">
                          <a:extLst>
                            <a:ext uri="{FF2B5EF4-FFF2-40B4-BE49-F238E27FC236}">
                              <a16:creationId xmlns:a16="http://schemas.microsoft.com/office/drawing/2014/main" id="{5D7FA1BF-DAC8-AF00-437B-562D154354A5}"/>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64">
                      <p14:nvContentPartPr>
                        <p14:cNvPr id="333" name="Ink 332">
                          <a:extLst>
                            <a:ext uri="{FF2B5EF4-FFF2-40B4-BE49-F238E27FC236}">
                              <a16:creationId xmlns:a16="http://schemas.microsoft.com/office/drawing/2014/main" id="{D8345A28-2AF7-504B-D4DB-1A4AB42E39D3}"/>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65">
                      <p14:nvContentPartPr>
                        <p14:cNvPr id="334" name="Ink 333">
                          <a:extLst>
                            <a:ext uri="{FF2B5EF4-FFF2-40B4-BE49-F238E27FC236}">
                              <a16:creationId xmlns:a16="http://schemas.microsoft.com/office/drawing/2014/main" id="{85A8EFAC-3939-13FF-9E42-D308087AF12A}"/>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766">
                      <p14:nvContentPartPr>
                        <p14:cNvPr id="335" name="Ink 334">
                          <a:extLst>
                            <a:ext uri="{FF2B5EF4-FFF2-40B4-BE49-F238E27FC236}">
                              <a16:creationId xmlns:a16="http://schemas.microsoft.com/office/drawing/2014/main" id="{C26E1452-F415-3D6B-FA56-ABB858824A78}"/>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767">
                      <p14:nvContentPartPr>
                        <p14:cNvPr id="336" name="Ink 335">
                          <a:extLst>
                            <a:ext uri="{FF2B5EF4-FFF2-40B4-BE49-F238E27FC236}">
                              <a16:creationId xmlns:a16="http://schemas.microsoft.com/office/drawing/2014/main" id="{47AE4C27-4242-4357-61AC-33BFC517036E}"/>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302" name="Group 301">
                    <a:extLst>
                      <a:ext uri="{FF2B5EF4-FFF2-40B4-BE49-F238E27FC236}">
                        <a16:creationId xmlns:a16="http://schemas.microsoft.com/office/drawing/2014/main" id="{B4D1BFEC-1A50-2B19-1313-D47AF7C0DA4D}"/>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768">
                      <p14:nvContentPartPr>
                        <p14:cNvPr id="329" name="Ink 328">
                          <a:extLst>
                            <a:ext uri="{FF2B5EF4-FFF2-40B4-BE49-F238E27FC236}">
                              <a16:creationId xmlns:a16="http://schemas.microsoft.com/office/drawing/2014/main" id="{4E7481CC-A695-E5B2-9D82-2C1D66BA256F}"/>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69">
                      <p14:nvContentPartPr>
                        <p14:cNvPr id="330" name="Ink 329">
                          <a:extLst>
                            <a:ext uri="{FF2B5EF4-FFF2-40B4-BE49-F238E27FC236}">
                              <a16:creationId xmlns:a16="http://schemas.microsoft.com/office/drawing/2014/main" id="{42FE1888-D5D6-78E3-2380-935E92B2D988}"/>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770">
                      <p14:nvContentPartPr>
                        <p14:cNvPr id="331" name="Ink 330">
                          <a:extLst>
                            <a:ext uri="{FF2B5EF4-FFF2-40B4-BE49-F238E27FC236}">
                              <a16:creationId xmlns:a16="http://schemas.microsoft.com/office/drawing/2014/main" id="{125B3043-1B31-9037-3246-34B0099E5DE8}"/>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303" name="Group 302">
                    <a:extLst>
                      <a:ext uri="{FF2B5EF4-FFF2-40B4-BE49-F238E27FC236}">
                        <a16:creationId xmlns:a16="http://schemas.microsoft.com/office/drawing/2014/main" id="{B4F2EA3A-BAA2-78ED-9B16-01345B08C1A7}"/>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771">
                      <p14:nvContentPartPr>
                        <p14:cNvPr id="310" name="Ink 309">
                          <a:extLst>
                            <a:ext uri="{FF2B5EF4-FFF2-40B4-BE49-F238E27FC236}">
                              <a16:creationId xmlns:a16="http://schemas.microsoft.com/office/drawing/2014/main" id="{B2037F42-2A30-030E-F1AF-9DA3A14EDC0B}"/>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72">
                      <p14:nvContentPartPr>
                        <p14:cNvPr id="311" name="Ink 310">
                          <a:extLst>
                            <a:ext uri="{FF2B5EF4-FFF2-40B4-BE49-F238E27FC236}">
                              <a16:creationId xmlns:a16="http://schemas.microsoft.com/office/drawing/2014/main" id="{AA6540E1-4A68-6514-A592-F7B1EC4E31CA}"/>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73">
                      <p14:nvContentPartPr>
                        <p14:cNvPr id="312" name="Ink 311">
                          <a:extLst>
                            <a:ext uri="{FF2B5EF4-FFF2-40B4-BE49-F238E27FC236}">
                              <a16:creationId xmlns:a16="http://schemas.microsoft.com/office/drawing/2014/main" id="{EA1F8E2D-2017-DB34-ED1F-43F4BB07478F}"/>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774">
                      <p14:nvContentPartPr>
                        <p14:cNvPr id="313" name="Ink 312">
                          <a:extLst>
                            <a:ext uri="{FF2B5EF4-FFF2-40B4-BE49-F238E27FC236}">
                              <a16:creationId xmlns:a16="http://schemas.microsoft.com/office/drawing/2014/main" id="{CFEA0401-7312-1F90-AF81-DECF7C9B99B2}"/>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314" name="Group 313">
                      <a:extLst>
                        <a:ext uri="{FF2B5EF4-FFF2-40B4-BE49-F238E27FC236}">
                          <a16:creationId xmlns:a16="http://schemas.microsoft.com/office/drawing/2014/main" id="{1E6343BE-2731-A412-C749-CB6BF4BF7355}"/>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775">
                        <p14:nvContentPartPr>
                          <p14:cNvPr id="326" name="Ink 325">
                            <a:extLst>
                              <a:ext uri="{FF2B5EF4-FFF2-40B4-BE49-F238E27FC236}">
                                <a16:creationId xmlns:a16="http://schemas.microsoft.com/office/drawing/2014/main" id="{3B7D046F-0F69-6FB7-1DEA-DBA427A63611}"/>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776">
                        <p14:nvContentPartPr>
                          <p14:cNvPr id="327" name="Ink 326">
                            <a:extLst>
                              <a:ext uri="{FF2B5EF4-FFF2-40B4-BE49-F238E27FC236}">
                                <a16:creationId xmlns:a16="http://schemas.microsoft.com/office/drawing/2014/main" id="{3EB44105-CFC8-2BD0-C725-B0B8D8DF06CD}"/>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77">
                        <p14:nvContentPartPr>
                          <p14:cNvPr id="328" name="Ink 327">
                            <a:extLst>
                              <a:ext uri="{FF2B5EF4-FFF2-40B4-BE49-F238E27FC236}">
                                <a16:creationId xmlns:a16="http://schemas.microsoft.com/office/drawing/2014/main" id="{D431928C-3F50-E8B3-B771-DD49B655A679}"/>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78">
                      <p14:nvContentPartPr>
                        <p14:cNvPr id="315" name="Ink 314">
                          <a:extLst>
                            <a:ext uri="{FF2B5EF4-FFF2-40B4-BE49-F238E27FC236}">
                              <a16:creationId xmlns:a16="http://schemas.microsoft.com/office/drawing/2014/main" id="{398866FB-528D-BB7B-B10D-4F0463EE3007}"/>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779">
                      <p14:nvContentPartPr>
                        <p14:cNvPr id="316" name="Ink 315">
                          <a:extLst>
                            <a:ext uri="{FF2B5EF4-FFF2-40B4-BE49-F238E27FC236}">
                              <a16:creationId xmlns:a16="http://schemas.microsoft.com/office/drawing/2014/main" id="{AC615723-C3E9-715B-218D-500C9C93ECFF}"/>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780">
                      <p14:nvContentPartPr>
                        <p14:cNvPr id="317" name="Ink 316">
                          <a:extLst>
                            <a:ext uri="{FF2B5EF4-FFF2-40B4-BE49-F238E27FC236}">
                              <a16:creationId xmlns:a16="http://schemas.microsoft.com/office/drawing/2014/main" id="{D7318E80-483D-AA5B-D6A8-B7415BCDDC37}"/>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781">
                      <p14:nvContentPartPr>
                        <p14:cNvPr id="318" name="Ink 317">
                          <a:extLst>
                            <a:ext uri="{FF2B5EF4-FFF2-40B4-BE49-F238E27FC236}">
                              <a16:creationId xmlns:a16="http://schemas.microsoft.com/office/drawing/2014/main" id="{5D21EB5A-8F65-D80A-7EDB-E17C55315734}"/>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782">
                      <p14:nvContentPartPr>
                        <p14:cNvPr id="319" name="Ink 318">
                          <a:extLst>
                            <a:ext uri="{FF2B5EF4-FFF2-40B4-BE49-F238E27FC236}">
                              <a16:creationId xmlns:a16="http://schemas.microsoft.com/office/drawing/2014/main" id="{432E0FF1-64F7-43A6-262D-D42B62596C4E}"/>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320" name="Group 319">
                      <a:extLst>
                        <a:ext uri="{FF2B5EF4-FFF2-40B4-BE49-F238E27FC236}">
                          <a16:creationId xmlns:a16="http://schemas.microsoft.com/office/drawing/2014/main" id="{B2E89228-874F-F8C7-AF55-6F86EDBB4271}"/>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783">
                        <p14:nvContentPartPr>
                          <p14:cNvPr id="324" name="Ink 323">
                            <a:extLst>
                              <a:ext uri="{FF2B5EF4-FFF2-40B4-BE49-F238E27FC236}">
                                <a16:creationId xmlns:a16="http://schemas.microsoft.com/office/drawing/2014/main" id="{DC46D3C8-64F0-43F3-484D-7A69EF9761C3}"/>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784">
                        <p14:nvContentPartPr>
                          <p14:cNvPr id="325" name="Ink 324">
                            <a:extLst>
                              <a:ext uri="{FF2B5EF4-FFF2-40B4-BE49-F238E27FC236}">
                                <a16:creationId xmlns:a16="http://schemas.microsoft.com/office/drawing/2014/main" id="{A2343DC0-CB3B-CF0A-1B0A-EFEC59F09B55}"/>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321" name="Group 320">
                      <a:extLst>
                        <a:ext uri="{FF2B5EF4-FFF2-40B4-BE49-F238E27FC236}">
                          <a16:creationId xmlns:a16="http://schemas.microsoft.com/office/drawing/2014/main" id="{3C9CA17B-783F-6A40-112A-0CF6318DEB1A}"/>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785">
                        <p14:nvContentPartPr>
                          <p14:cNvPr id="322" name="Ink 321">
                            <a:extLst>
                              <a:ext uri="{FF2B5EF4-FFF2-40B4-BE49-F238E27FC236}">
                                <a16:creationId xmlns:a16="http://schemas.microsoft.com/office/drawing/2014/main" id="{B38963EB-E588-87CB-0E3A-4B7A4840EC11}"/>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786">
                        <p14:nvContentPartPr>
                          <p14:cNvPr id="323" name="Ink 322">
                            <a:extLst>
                              <a:ext uri="{FF2B5EF4-FFF2-40B4-BE49-F238E27FC236}">
                                <a16:creationId xmlns:a16="http://schemas.microsoft.com/office/drawing/2014/main" id="{B61B3341-0253-C6C4-A290-4E54213E4E03}"/>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787">
                    <p14:nvContentPartPr>
                      <p14:cNvPr id="304" name="Ink 303">
                        <a:extLst>
                          <a:ext uri="{FF2B5EF4-FFF2-40B4-BE49-F238E27FC236}">
                            <a16:creationId xmlns:a16="http://schemas.microsoft.com/office/drawing/2014/main" id="{ECE18DAE-5BF0-EB9A-9A76-58EC4D513ED4}"/>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788">
                    <p14:nvContentPartPr>
                      <p14:cNvPr id="305" name="Ink 304">
                        <a:extLst>
                          <a:ext uri="{FF2B5EF4-FFF2-40B4-BE49-F238E27FC236}">
                            <a16:creationId xmlns:a16="http://schemas.microsoft.com/office/drawing/2014/main" id="{CBEF698F-0B88-FA7F-C141-0E1D2CC6E61C}"/>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789">
                    <p14:nvContentPartPr>
                      <p14:cNvPr id="306" name="Ink 305">
                        <a:extLst>
                          <a:ext uri="{FF2B5EF4-FFF2-40B4-BE49-F238E27FC236}">
                            <a16:creationId xmlns:a16="http://schemas.microsoft.com/office/drawing/2014/main" id="{AE55E9D8-84E5-F61C-0C65-B0ED0D6A19E6}"/>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790">
                    <p14:nvContentPartPr>
                      <p14:cNvPr id="307" name="Ink 306">
                        <a:extLst>
                          <a:ext uri="{FF2B5EF4-FFF2-40B4-BE49-F238E27FC236}">
                            <a16:creationId xmlns:a16="http://schemas.microsoft.com/office/drawing/2014/main" id="{BE2B7BFB-AFCD-6B11-5333-E1DC65F35644}"/>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791">
                    <p14:nvContentPartPr>
                      <p14:cNvPr id="308" name="Ink 307">
                        <a:extLst>
                          <a:ext uri="{FF2B5EF4-FFF2-40B4-BE49-F238E27FC236}">
                            <a16:creationId xmlns:a16="http://schemas.microsoft.com/office/drawing/2014/main" id="{17699B7A-454D-05C3-6236-6F056F73B0F3}"/>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92">
                    <p14:nvContentPartPr>
                      <p14:cNvPr id="309" name="Ink 308">
                        <a:extLst>
                          <a:ext uri="{FF2B5EF4-FFF2-40B4-BE49-F238E27FC236}">
                            <a16:creationId xmlns:a16="http://schemas.microsoft.com/office/drawing/2014/main" id="{D67AFAA5-E35A-3E35-2916-432891324E94}"/>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105" name="Group 104">
                  <a:extLst>
                    <a:ext uri="{FF2B5EF4-FFF2-40B4-BE49-F238E27FC236}">
                      <a16:creationId xmlns:a16="http://schemas.microsoft.com/office/drawing/2014/main" id="{11AD80E6-DF31-0D95-A428-250D79A84E47}"/>
                    </a:ext>
                  </a:extLst>
                </p:cNvPr>
                <p:cNvGrpSpPr/>
                <p:nvPr/>
              </p:nvGrpSpPr>
              <p:grpSpPr>
                <a:xfrm rot="2700000">
                  <a:off x="4363662" y="3897469"/>
                  <a:ext cx="3422914" cy="1566004"/>
                  <a:chOff x="1892912" y="2843372"/>
                  <a:chExt cx="5689928" cy="2959352"/>
                </a:xfrm>
              </p:grpSpPr>
              <p:grpSp>
                <p:nvGrpSpPr>
                  <p:cNvPr id="200" name="Group 199">
                    <a:extLst>
                      <a:ext uri="{FF2B5EF4-FFF2-40B4-BE49-F238E27FC236}">
                        <a16:creationId xmlns:a16="http://schemas.microsoft.com/office/drawing/2014/main" id="{D1C69A06-574D-E79C-734D-65C62AE57B3A}"/>
                      </a:ext>
                    </a:extLst>
                  </p:cNvPr>
                  <p:cNvGrpSpPr/>
                  <p:nvPr/>
                </p:nvGrpSpPr>
                <p:grpSpPr>
                  <a:xfrm>
                    <a:off x="1928268" y="2864429"/>
                    <a:ext cx="737197" cy="1293120"/>
                    <a:chOff x="3693387" y="2751280"/>
                    <a:chExt cx="737197" cy="1293120"/>
                  </a:xfrm>
                </p:grpSpPr>
                <p:grpSp>
                  <p:nvGrpSpPr>
                    <p:cNvPr id="285" name="Group 284">
                      <a:extLst>
                        <a:ext uri="{FF2B5EF4-FFF2-40B4-BE49-F238E27FC236}">
                          <a16:creationId xmlns:a16="http://schemas.microsoft.com/office/drawing/2014/main" id="{5A213101-E093-ACE5-36A7-8DA15815623A}"/>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793">
                        <p14:nvContentPartPr>
                          <p14:cNvPr id="288" name="Ink 287">
                            <a:extLst>
                              <a:ext uri="{FF2B5EF4-FFF2-40B4-BE49-F238E27FC236}">
                                <a16:creationId xmlns:a16="http://schemas.microsoft.com/office/drawing/2014/main" id="{FECF49E7-E5A9-2F23-F3FB-C6CED087BD09}"/>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794">
                        <p14:nvContentPartPr>
                          <p14:cNvPr id="289" name="Ink 288">
                            <a:extLst>
                              <a:ext uri="{FF2B5EF4-FFF2-40B4-BE49-F238E27FC236}">
                                <a16:creationId xmlns:a16="http://schemas.microsoft.com/office/drawing/2014/main" id="{261E9F9A-B885-0153-24F6-DCB2CAD24ED8}"/>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795">
                        <p14:nvContentPartPr>
                          <p14:cNvPr id="290" name="Ink 289">
                            <a:extLst>
                              <a:ext uri="{FF2B5EF4-FFF2-40B4-BE49-F238E27FC236}">
                                <a16:creationId xmlns:a16="http://schemas.microsoft.com/office/drawing/2014/main" id="{FB9080F2-A6D1-2659-D51A-F4B4373C5D37}"/>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96">
                        <p14:nvContentPartPr>
                          <p14:cNvPr id="291" name="Ink 290">
                            <a:extLst>
                              <a:ext uri="{FF2B5EF4-FFF2-40B4-BE49-F238E27FC236}">
                                <a16:creationId xmlns:a16="http://schemas.microsoft.com/office/drawing/2014/main" id="{62E5472B-7BE9-6011-08A0-78E9EE794E2F}"/>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797">
                        <p14:nvContentPartPr>
                          <p14:cNvPr id="292" name="Ink 291">
                            <a:extLst>
                              <a:ext uri="{FF2B5EF4-FFF2-40B4-BE49-F238E27FC236}">
                                <a16:creationId xmlns:a16="http://schemas.microsoft.com/office/drawing/2014/main" id="{644DA3D0-CEED-458A-8885-E5BB91915693}"/>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98">
                      <p14:nvContentPartPr>
                        <p14:cNvPr id="286" name="Ink 285">
                          <a:extLst>
                            <a:ext uri="{FF2B5EF4-FFF2-40B4-BE49-F238E27FC236}">
                              <a16:creationId xmlns:a16="http://schemas.microsoft.com/office/drawing/2014/main" id="{458B192A-BBE4-981D-40E7-BB6E48F5C9D5}"/>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799">
                      <p14:nvContentPartPr>
                        <p14:cNvPr id="287" name="Ink 286">
                          <a:extLst>
                            <a:ext uri="{FF2B5EF4-FFF2-40B4-BE49-F238E27FC236}">
                              <a16:creationId xmlns:a16="http://schemas.microsoft.com/office/drawing/2014/main" id="{6AC0032C-E59E-7C06-69ED-D55469FEEE1B}"/>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201" name="Group 200">
                    <a:extLst>
                      <a:ext uri="{FF2B5EF4-FFF2-40B4-BE49-F238E27FC236}">
                        <a16:creationId xmlns:a16="http://schemas.microsoft.com/office/drawing/2014/main" id="{1E29741E-6780-32DF-2BFC-FB140137D057}"/>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800">
                      <p14:nvContentPartPr>
                        <p14:cNvPr id="279" name="Ink 278">
                          <a:extLst>
                            <a:ext uri="{FF2B5EF4-FFF2-40B4-BE49-F238E27FC236}">
                              <a16:creationId xmlns:a16="http://schemas.microsoft.com/office/drawing/2014/main" id="{18780D95-8822-3269-D105-BA7811171897}"/>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280" name="Group 279">
                      <a:extLst>
                        <a:ext uri="{FF2B5EF4-FFF2-40B4-BE49-F238E27FC236}">
                          <a16:creationId xmlns:a16="http://schemas.microsoft.com/office/drawing/2014/main" id="{1BB0D504-C892-4D94-AB94-F285B3250D10}"/>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801">
                        <p14:nvContentPartPr>
                          <p14:cNvPr id="281" name="Ink 280">
                            <a:extLst>
                              <a:ext uri="{FF2B5EF4-FFF2-40B4-BE49-F238E27FC236}">
                                <a16:creationId xmlns:a16="http://schemas.microsoft.com/office/drawing/2014/main" id="{496800AD-94D9-6460-63A4-FDA950B2C2BF}"/>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02">
                        <p14:nvContentPartPr>
                          <p14:cNvPr id="282" name="Ink 281">
                            <a:extLst>
                              <a:ext uri="{FF2B5EF4-FFF2-40B4-BE49-F238E27FC236}">
                                <a16:creationId xmlns:a16="http://schemas.microsoft.com/office/drawing/2014/main" id="{A29BF9B8-5526-3737-B23E-A93AA12A0095}"/>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03">
                        <p14:nvContentPartPr>
                          <p14:cNvPr id="283" name="Ink 282">
                            <a:extLst>
                              <a:ext uri="{FF2B5EF4-FFF2-40B4-BE49-F238E27FC236}">
                                <a16:creationId xmlns:a16="http://schemas.microsoft.com/office/drawing/2014/main" id="{2F67A941-B9D7-1EE6-C30F-98A3030FDC59}"/>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804">
                        <p14:nvContentPartPr>
                          <p14:cNvPr id="284" name="Ink 283">
                            <a:extLst>
                              <a:ext uri="{FF2B5EF4-FFF2-40B4-BE49-F238E27FC236}">
                                <a16:creationId xmlns:a16="http://schemas.microsoft.com/office/drawing/2014/main" id="{91445A8F-F9C2-220F-151A-81CD525EDB7B}"/>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202" name="Group 201">
                    <a:extLst>
                      <a:ext uri="{FF2B5EF4-FFF2-40B4-BE49-F238E27FC236}">
                        <a16:creationId xmlns:a16="http://schemas.microsoft.com/office/drawing/2014/main" id="{9C042913-CF55-F6A7-7C20-2C6D65451C97}"/>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805">
                      <p14:nvContentPartPr>
                        <p14:cNvPr id="273" name="Ink 272">
                          <a:extLst>
                            <a:ext uri="{FF2B5EF4-FFF2-40B4-BE49-F238E27FC236}">
                              <a16:creationId xmlns:a16="http://schemas.microsoft.com/office/drawing/2014/main" id="{892AD6DB-19AC-FD21-B9D4-ABF60ECB035F}"/>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274" name="Group 273">
                      <a:extLst>
                        <a:ext uri="{FF2B5EF4-FFF2-40B4-BE49-F238E27FC236}">
                          <a16:creationId xmlns:a16="http://schemas.microsoft.com/office/drawing/2014/main" id="{A8CB005A-017D-995A-0079-D86940BD428C}"/>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806">
                        <p14:nvContentPartPr>
                          <p14:cNvPr id="275" name="Ink 274">
                            <a:extLst>
                              <a:ext uri="{FF2B5EF4-FFF2-40B4-BE49-F238E27FC236}">
                                <a16:creationId xmlns:a16="http://schemas.microsoft.com/office/drawing/2014/main" id="{6076207D-03F6-3007-1B47-16B9F4A1BC21}"/>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07">
                        <p14:nvContentPartPr>
                          <p14:cNvPr id="276" name="Ink 275">
                            <a:extLst>
                              <a:ext uri="{FF2B5EF4-FFF2-40B4-BE49-F238E27FC236}">
                                <a16:creationId xmlns:a16="http://schemas.microsoft.com/office/drawing/2014/main" id="{E03B425D-2455-08C7-7878-91D0D968C7C6}"/>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808">
                        <p14:nvContentPartPr>
                          <p14:cNvPr id="277" name="Ink 276">
                            <a:extLst>
                              <a:ext uri="{FF2B5EF4-FFF2-40B4-BE49-F238E27FC236}">
                                <a16:creationId xmlns:a16="http://schemas.microsoft.com/office/drawing/2014/main" id="{13231570-7A94-FD03-B67C-C0C8FD37E194}"/>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09">
                        <p14:nvContentPartPr>
                          <p14:cNvPr id="278" name="Ink 277">
                            <a:extLst>
                              <a:ext uri="{FF2B5EF4-FFF2-40B4-BE49-F238E27FC236}">
                                <a16:creationId xmlns:a16="http://schemas.microsoft.com/office/drawing/2014/main" id="{CC8AF81B-234A-F6A4-D0EF-9DAAC5634810}"/>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203" name="Group 202">
                    <a:extLst>
                      <a:ext uri="{FF2B5EF4-FFF2-40B4-BE49-F238E27FC236}">
                        <a16:creationId xmlns:a16="http://schemas.microsoft.com/office/drawing/2014/main" id="{4A8C43A0-743B-C21C-B716-52C34500523E}"/>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810">
                      <p14:nvContentPartPr>
                        <p14:cNvPr id="262" name="Ink 261">
                          <a:extLst>
                            <a:ext uri="{FF2B5EF4-FFF2-40B4-BE49-F238E27FC236}">
                              <a16:creationId xmlns:a16="http://schemas.microsoft.com/office/drawing/2014/main" id="{ACDED5E3-9D2D-55E6-2600-2B52DE3ABBC5}"/>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263" name="Group 262">
                      <a:extLst>
                        <a:ext uri="{FF2B5EF4-FFF2-40B4-BE49-F238E27FC236}">
                          <a16:creationId xmlns:a16="http://schemas.microsoft.com/office/drawing/2014/main" id="{C9A8CF01-0407-F798-B7F0-E780C5DB6454}"/>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811">
                        <p14:nvContentPartPr>
                          <p14:cNvPr id="264" name="Ink 263">
                            <a:extLst>
                              <a:ext uri="{FF2B5EF4-FFF2-40B4-BE49-F238E27FC236}">
                                <a16:creationId xmlns:a16="http://schemas.microsoft.com/office/drawing/2014/main" id="{495AF785-57EE-482A-086E-AD765011A7AB}"/>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12">
                        <p14:nvContentPartPr>
                          <p14:cNvPr id="265" name="Ink 264">
                            <a:extLst>
                              <a:ext uri="{FF2B5EF4-FFF2-40B4-BE49-F238E27FC236}">
                                <a16:creationId xmlns:a16="http://schemas.microsoft.com/office/drawing/2014/main" id="{ECE105EF-A42F-9957-058A-685A3902472B}"/>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13">
                        <p14:nvContentPartPr>
                          <p14:cNvPr id="266" name="Ink 265">
                            <a:extLst>
                              <a:ext uri="{FF2B5EF4-FFF2-40B4-BE49-F238E27FC236}">
                                <a16:creationId xmlns:a16="http://schemas.microsoft.com/office/drawing/2014/main" id="{5DCCC5EE-2898-D16A-6765-81504577953B}"/>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14">
                        <p14:nvContentPartPr>
                          <p14:cNvPr id="267" name="Ink 266">
                            <a:extLst>
                              <a:ext uri="{FF2B5EF4-FFF2-40B4-BE49-F238E27FC236}">
                                <a16:creationId xmlns:a16="http://schemas.microsoft.com/office/drawing/2014/main" id="{5CC9DBC7-22CE-33E7-7937-2ADE1414FCAD}"/>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15">
                        <p14:nvContentPartPr>
                          <p14:cNvPr id="268" name="Ink 267">
                            <a:extLst>
                              <a:ext uri="{FF2B5EF4-FFF2-40B4-BE49-F238E27FC236}">
                                <a16:creationId xmlns:a16="http://schemas.microsoft.com/office/drawing/2014/main" id="{C270BC15-B7F6-F631-9393-A9061AAB659B}"/>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816">
                        <p14:nvContentPartPr>
                          <p14:cNvPr id="269" name="Ink 268">
                            <a:extLst>
                              <a:ext uri="{FF2B5EF4-FFF2-40B4-BE49-F238E27FC236}">
                                <a16:creationId xmlns:a16="http://schemas.microsoft.com/office/drawing/2014/main" id="{3E5EC873-6F04-574D-5740-120C22AC7C74}"/>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817">
                        <p14:nvContentPartPr>
                          <p14:cNvPr id="270" name="Ink 269">
                            <a:extLst>
                              <a:ext uri="{FF2B5EF4-FFF2-40B4-BE49-F238E27FC236}">
                                <a16:creationId xmlns:a16="http://schemas.microsoft.com/office/drawing/2014/main" id="{45C39FA8-4E90-578E-023A-249AC2A4327F}"/>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818">
                        <p14:nvContentPartPr>
                          <p14:cNvPr id="271" name="Ink 270">
                            <a:extLst>
                              <a:ext uri="{FF2B5EF4-FFF2-40B4-BE49-F238E27FC236}">
                                <a16:creationId xmlns:a16="http://schemas.microsoft.com/office/drawing/2014/main" id="{8E9AA9E7-65BA-FC51-E81C-224E4A074C4F}"/>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819">
                        <p14:nvContentPartPr>
                          <p14:cNvPr id="272" name="Ink 271">
                            <a:extLst>
                              <a:ext uri="{FF2B5EF4-FFF2-40B4-BE49-F238E27FC236}">
                                <a16:creationId xmlns:a16="http://schemas.microsoft.com/office/drawing/2014/main" id="{A789EBE0-43D9-E473-387B-0C6D2B40BD71}"/>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204" name="Group 203">
                    <a:extLst>
                      <a:ext uri="{FF2B5EF4-FFF2-40B4-BE49-F238E27FC236}">
                        <a16:creationId xmlns:a16="http://schemas.microsoft.com/office/drawing/2014/main" id="{4010C507-4C98-D4C4-DC80-02581B8ECD44}"/>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820">
                      <p14:nvContentPartPr>
                        <p14:cNvPr id="254" name="Ink 253">
                          <a:extLst>
                            <a:ext uri="{FF2B5EF4-FFF2-40B4-BE49-F238E27FC236}">
                              <a16:creationId xmlns:a16="http://schemas.microsoft.com/office/drawing/2014/main" id="{A5294BCA-A0F9-21E8-24CF-08F1EDBBE5B7}"/>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255" name="Group 254">
                      <a:extLst>
                        <a:ext uri="{FF2B5EF4-FFF2-40B4-BE49-F238E27FC236}">
                          <a16:creationId xmlns:a16="http://schemas.microsoft.com/office/drawing/2014/main" id="{9833CE03-700B-D9CB-5609-8CB32A3C6484}"/>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821">
                        <p14:nvContentPartPr>
                          <p14:cNvPr id="256" name="Ink 255">
                            <a:extLst>
                              <a:ext uri="{FF2B5EF4-FFF2-40B4-BE49-F238E27FC236}">
                                <a16:creationId xmlns:a16="http://schemas.microsoft.com/office/drawing/2014/main" id="{8E0A71CD-8442-0742-E8AD-2622826EF483}"/>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257" name="Group 256">
                        <a:extLst>
                          <a:ext uri="{FF2B5EF4-FFF2-40B4-BE49-F238E27FC236}">
                            <a16:creationId xmlns:a16="http://schemas.microsoft.com/office/drawing/2014/main" id="{EAB99135-B92D-4A61-F4F7-0843A5B16017}"/>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822">
                          <p14:nvContentPartPr>
                            <p14:cNvPr id="258" name="Ink 257">
                              <a:extLst>
                                <a:ext uri="{FF2B5EF4-FFF2-40B4-BE49-F238E27FC236}">
                                  <a16:creationId xmlns:a16="http://schemas.microsoft.com/office/drawing/2014/main" id="{7572B525-ECC6-B6B9-F6A9-5EA19CD272B9}"/>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23">
                          <p14:nvContentPartPr>
                            <p14:cNvPr id="259" name="Ink 258">
                              <a:extLst>
                                <a:ext uri="{FF2B5EF4-FFF2-40B4-BE49-F238E27FC236}">
                                  <a16:creationId xmlns:a16="http://schemas.microsoft.com/office/drawing/2014/main" id="{366AE500-66A5-CEBF-24DA-20787E5583E6}"/>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24">
                          <p14:nvContentPartPr>
                            <p14:cNvPr id="260" name="Ink 259">
                              <a:extLst>
                                <a:ext uri="{FF2B5EF4-FFF2-40B4-BE49-F238E27FC236}">
                                  <a16:creationId xmlns:a16="http://schemas.microsoft.com/office/drawing/2014/main" id="{C65A602F-AC9C-ED34-3B3D-6FF4B6DE90AD}"/>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825">
                          <p14:nvContentPartPr>
                            <p14:cNvPr id="261" name="Ink 260">
                              <a:extLst>
                                <a:ext uri="{FF2B5EF4-FFF2-40B4-BE49-F238E27FC236}">
                                  <a16:creationId xmlns:a16="http://schemas.microsoft.com/office/drawing/2014/main" id="{9EA33352-7729-04B6-DFE2-C9969B02E722}"/>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205" name="Group 204">
                    <a:extLst>
                      <a:ext uri="{FF2B5EF4-FFF2-40B4-BE49-F238E27FC236}">
                        <a16:creationId xmlns:a16="http://schemas.microsoft.com/office/drawing/2014/main" id="{9D5EBF20-0CD5-0532-2BE0-9BDD4626DD2A}"/>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826">
                      <p14:nvContentPartPr>
                        <p14:cNvPr id="250" name="Ink 249">
                          <a:extLst>
                            <a:ext uri="{FF2B5EF4-FFF2-40B4-BE49-F238E27FC236}">
                              <a16:creationId xmlns:a16="http://schemas.microsoft.com/office/drawing/2014/main" id="{296F6BC3-37C3-EC7B-2F2C-91DCE9CD5DA8}"/>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27">
                      <p14:nvContentPartPr>
                        <p14:cNvPr id="251" name="Ink 250">
                          <a:extLst>
                            <a:ext uri="{FF2B5EF4-FFF2-40B4-BE49-F238E27FC236}">
                              <a16:creationId xmlns:a16="http://schemas.microsoft.com/office/drawing/2014/main" id="{BC8F01C7-B60C-F7F5-CE88-248EC7E965AD}"/>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28">
                      <p14:nvContentPartPr>
                        <p14:cNvPr id="252" name="Ink 251">
                          <a:extLst>
                            <a:ext uri="{FF2B5EF4-FFF2-40B4-BE49-F238E27FC236}">
                              <a16:creationId xmlns:a16="http://schemas.microsoft.com/office/drawing/2014/main" id="{0283D73B-EDC3-95EA-ADBD-96ECF9D6ACB6}"/>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829">
                      <p14:nvContentPartPr>
                        <p14:cNvPr id="253" name="Ink 252">
                          <a:extLst>
                            <a:ext uri="{FF2B5EF4-FFF2-40B4-BE49-F238E27FC236}">
                              <a16:creationId xmlns:a16="http://schemas.microsoft.com/office/drawing/2014/main" id="{79F9D5FF-3DD5-DFC8-E7DD-73EA30A895F0}"/>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30">
                    <p14:nvContentPartPr>
                      <p14:cNvPr id="206" name="Ink 205">
                        <a:extLst>
                          <a:ext uri="{FF2B5EF4-FFF2-40B4-BE49-F238E27FC236}">
                            <a16:creationId xmlns:a16="http://schemas.microsoft.com/office/drawing/2014/main" id="{8B1B6DC5-79CB-73F0-01FF-B3EE682BC88A}"/>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207" name="Group 206">
                    <a:extLst>
                      <a:ext uri="{FF2B5EF4-FFF2-40B4-BE49-F238E27FC236}">
                        <a16:creationId xmlns:a16="http://schemas.microsoft.com/office/drawing/2014/main" id="{212B00D6-2AA5-B541-7264-9A875A3DB10E}"/>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831">
                      <p14:nvContentPartPr>
                        <p14:cNvPr id="244" name="Ink 243">
                          <a:extLst>
                            <a:ext uri="{FF2B5EF4-FFF2-40B4-BE49-F238E27FC236}">
                              <a16:creationId xmlns:a16="http://schemas.microsoft.com/office/drawing/2014/main" id="{4A6B7A2C-C8D9-6B36-0735-2703A67CF3BC}"/>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245" name="Group 244">
                      <a:extLst>
                        <a:ext uri="{FF2B5EF4-FFF2-40B4-BE49-F238E27FC236}">
                          <a16:creationId xmlns:a16="http://schemas.microsoft.com/office/drawing/2014/main" id="{4A377773-FDB7-658D-E274-0DFB9B53E08D}"/>
                        </a:ext>
                      </a:extLst>
                    </p:cNvPr>
                    <p:cNvGrpSpPr/>
                    <p:nvPr/>
                  </p:nvGrpSpPr>
                  <p:grpSpPr>
                    <a:xfrm>
                      <a:off x="6924615" y="4661562"/>
                      <a:ext cx="291960" cy="46598"/>
                      <a:chOff x="6935871" y="4732455"/>
                      <a:chExt cx="291960" cy="46598"/>
                    </a:xfrm>
                  </p:grpSpPr>
                  <p:grpSp>
                    <p:nvGrpSpPr>
                      <p:cNvPr id="246" name="Group 245">
                        <a:extLst>
                          <a:ext uri="{FF2B5EF4-FFF2-40B4-BE49-F238E27FC236}">
                            <a16:creationId xmlns:a16="http://schemas.microsoft.com/office/drawing/2014/main" id="{61B8A7F0-7948-7867-8457-3B1E5C66A7F2}"/>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832">
                          <p14:nvContentPartPr>
                            <p14:cNvPr id="248" name="Ink 247">
                              <a:extLst>
                                <a:ext uri="{FF2B5EF4-FFF2-40B4-BE49-F238E27FC236}">
                                  <a16:creationId xmlns:a16="http://schemas.microsoft.com/office/drawing/2014/main" id="{A007AF6C-C3F1-E56C-BAB5-9BFF0BDA8151}"/>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833">
                          <p14:nvContentPartPr>
                            <p14:cNvPr id="249" name="Ink 248">
                              <a:extLst>
                                <a:ext uri="{FF2B5EF4-FFF2-40B4-BE49-F238E27FC236}">
                                  <a16:creationId xmlns:a16="http://schemas.microsoft.com/office/drawing/2014/main" id="{98BA7016-2ADF-3F15-0A76-603EEE9950C5}"/>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34">
                        <p14:nvContentPartPr>
                          <p14:cNvPr id="247" name="Ink 246">
                            <a:extLst>
                              <a:ext uri="{FF2B5EF4-FFF2-40B4-BE49-F238E27FC236}">
                                <a16:creationId xmlns:a16="http://schemas.microsoft.com/office/drawing/2014/main" id="{EB1E5FA7-3CA2-14CF-80DA-9B23639E0EFE}"/>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208" name="Group 207">
                    <a:extLst>
                      <a:ext uri="{FF2B5EF4-FFF2-40B4-BE49-F238E27FC236}">
                        <a16:creationId xmlns:a16="http://schemas.microsoft.com/office/drawing/2014/main" id="{4F6973C6-9002-4C18-B7FA-88FB69DDAB87}"/>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835">
                      <p14:nvContentPartPr>
                        <p14:cNvPr id="239" name="Ink 238">
                          <a:extLst>
                            <a:ext uri="{FF2B5EF4-FFF2-40B4-BE49-F238E27FC236}">
                              <a16:creationId xmlns:a16="http://schemas.microsoft.com/office/drawing/2014/main" id="{D87BB075-B8D1-7097-03B4-BE159120701D}"/>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36">
                      <p14:nvContentPartPr>
                        <p14:cNvPr id="240" name="Ink 239">
                          <a:extLst>
                            <a:ext uri="{FF2B5EF4-FFF2-40B4-BE49-F238E27FC236}">
                              <a16:creationId xmlns:a16="http://schemas.microsoft.com/office/drawing/2014/main" id="{1EC8BAC7-D2F3-F422-A93B-8A8637060F1A}"/>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37">
                      <p14:nvContentPartPr>
                        <p14:cNvPr id="241" name="Ink 240">
                          <a:extLst>
                            <a:ext uri="{FF2B5EF4-FFF2-40B4-BE49-F238E27FC236}">
                              <a16:creationId xmlns:a16="http://schemas.microsoft.com/office/drawing/2014/main" id="{A15E194B-1934-3A30-56F5-F7886C6A9AEC}"/>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838">
                      <p14:nvContentPartPr>
                        <p14:cNvPr id="242" name="Ink 241">
                          <a:extLst>
                            <a:ext uri="{FF2B5EF4-FFF2-40B4-BE49-F238E27FC236}">
                              <a16:creationId xmlns:a16="http://schemas.microsoft.com/office/drawing/2014/main" id="{CCD5161F-9938-4F21-5601-A807C55D38FC}"/>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839">
                      <p14:nvContentPartPr>
                        <p14:cNvPr id="243" name="Ink 242">
                          <a:extLst>
                            <a:ext uri="{FF2B5EF4-FFF2-40B4-BE49-F238E27FC236}">
                              <a16:creationId xmlns:a16="http://schemas.microsoft.com/office/drawing/2014/main" id="{8007E865-1978-7CB7-81A3-BAAD8732468F}"/>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209" name="Group 208">
                    <a:extLst>
                      <a:ext uri="{FF2B5EF4-FFF2-40B4-BE49-F238E27FC236}">
                        <a16:creationId xmlns:a16="http://schemas.microsoft.com/office/drawing/2014/main" id="{678AA5DF-F812-C509-BF87-C033FE26715F}"/>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840">
                      <p14:nvContentPartPr>
                        <p14:cNvPr id="236" name="Ink 235">
                          <a:extLst>
                            <a:ext uri="{FF2B5EF4-FFF2-40B4-BE49-F238E27FC236}">
                              <a16:creationId xmlns:a16="http://schemas.microsoft.com/office/drawing/2014/main" id="{06A1F384-171B-5D55-5D46-220CD56E7F38}"/>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41">
                      <p14:nvContentPartPr>
                        <p14:cNvPr id="237" name="Ink 236">
                          <a:extLst>
                            <a:ext uri="{FF2B5EF4-FFF2-40B4-BE49-F238E27FC236}">
                              <a16:creationId xmlns:a16="http://schemas.microsoft.com/office/drawing/2014/main" id="{3AD354B8-C997-E933-0735-B3EFF331D9C6}"/>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842">
                      <p14:nvContentPartPr>
                        <p14:cNvPr id="238" name="Ink 237">
                          <a:extLst>
                            <a:ext uri="{FF2B5EF4-FFF2-40B4-BE49-F238E27FC236}">
                              <a16:creationId xmlns:a16="http://schemas.microsoft.com/office/drawing/2014/main" id="{B4428D3E-4D80-131D-44E3-AC0295572108}"/>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210" name="Group 209">
                    <a:extLst>
                      <a:ext uri="{FF2B5EF4-FFF2-40B4-BE49-F238E27FC236}">
                        <a16:creationId xmlns:a16="http://schemas.microsoft.com/office/drawing/2014/main" id="{DAEA437F-DBAD-4C6D-A6A2-636C1C669C8D}"/>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843">
                      <p14:nvContentPartPr>
                        <p14:cNvPr id="217" name="Ink 216">
                          <a:extLst>
                            <a:ext uri="{FF2B5EF4-FFF2-40B4-BE49-F238E27FC236}">
                              <a16:creationId xmlns:a16="http://schemas.microsoft.com/office/drawing/2014/main" id="{C3D37EFC-F38E-59C7-077B-EF838B3B00B4}"/>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44">
                      <p14:nvContentPartPr>
                        <p14:cNvPr id="218" name="Ink 217">
                          <a:extLst>
                            <a:ext uri="{FF2B5EF4-FFF2-40B4-BE49-F238E27FC236}">
                              <a16:creationId xmlns:a16="http://schemas.microsoft.com/office/drawing/2014/main" id="{82F75120-B932-5E6D-4538-C39D6CC8EE9A}"/>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45">
                      <p14:nvContentPartPr>
                        <p14:cNvPr id="219" name="Ink 218">
                          <a:extLst>
                            <a:ext uri="{FF2B5EF4-FFF2-40B4-BE49-F238E27FC236}">
                              <a16:creationId xmlns:a16="http://schemas.microsoft.com/office/drawing/2014/main" id="{155FFDFC-9C69-CB8D-68BD-FBE196684A9E}"/>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846">
                      <p14:nvContentPartPr>
                        <p14:cNvPr id="220" name="Ink 219">
                          <a:extLst>
                            <a:ext uri="{FF2B5EF4-FFF2-40B4-BE49-F238E27FC236}">
                              <a16:creationId xmlns:a16="http://schemas.microsoft.com/office/drawing/2014/main" id="{3A355B7A-49D7-8736-7395-760F7E554B9E}"/>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221" name="Group 220">
                      <a:extLst>
                        <a:ext uri="{FF2B5EF4-FFF2-40B4-BE49-F238E27FC236}">
                          <a16:creationId xmlns:a16="http://schemas.microsoft.com/office/drawing/2014/main" id="{0FB7473A-D3B2-7578-BDBF-EAF2219924B7}"/>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847">
                        <p14:nvContentPartPr>
                          <p14:cNvPr id="233" name="Ink 232">
                            <a:extLst>
                              <a:ext uri="{FF2B5EF4-FFF2-40B4-BE49-F238E27FC236}">
                                <a16:creationId xmlns:a16="http://schemas.microsoft.com/office/drawing/2014/main" id="{7EB9B86E-8076-AEAE-A8D5-67EF74139DEF}"/>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848">
                        <p14:nvContentPartPr>
                          <p14:cNvPr id="234" name="Ink 233">
                            <a:extLst>
                              <a:ext uri="{FF2B5EF4-FFF2-40B4-BE49-F238E27FC236}">
                                <a16:creationId xmlns:a16="http://schemas.microsoft.com/office/drawing/2014/main" id="{64D53AB4-1E42-2F81-11DA-601AE323C134}"/>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49">
                        <p14:nvContentPartPr>
                          <p14:cNvPr id="235" name="Ink 234">
                            <a:extLst>
                              <a:ext uri="{FF2B5EF4-FFF2-40B4-BE49-F238E27FC236}">
                                <a16:creationId xmlns:a16="http://schemas.microsoft.com/office/drawing/2014/main" id="{D0DB36A2-0CB6-CCF9-5510-7FD9D59DDD73}"/>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50">
                      <p14:nvContentPartPr>
                        <p14:cNvPr id="222" name="Ink 221">
                          <a:extLst>
                            <a:ext uri="{FF2B5EF4-FFF2-40B4-BE49-F238E27FC236}">
                              <a16:creationId xmlns:a16="http://schemas.microsoft.com/office/drawing/2014/main" id="{AE59808A-16A6-99B0-2212-5767543B726A}"/>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851">
                      <p14:nvContentPartPr>
                        <p14:cNvPr id="223" name="Ink 222">
                          <a:extLst>
                            <a:ext uri="{FF2B5EF4-FFF2-40B4-BE49-F238E27FC236}">
                              <a16:creationId xmlns:a16="http://schemas.microsoft.com/office/drawing/2014/main" id="{D3CF490B-2FBF-F975-4CE5-D8DDFA2D791D}"/>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852">
                      <p14:nvContentPartPr>
                        <p14:cNvPr id="224" name="Ink 223">
                          <a:extLst>
                            <a:ext uri="{FF2B5EF4-FFF2-40B4-BE49-F238E27FC236}">
                              <a16:creationId xmlns:a16="http://schemas.microsoft.com/office/drawing/2014/main" id="{5412748F-4A96-0A57-D63E-E5CF0963BF65}"/>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853">
                      <p14:nvContentPartPr>
                        <p14:cNvPr id="225" name="Ink 224">
                          <a:extLst>
                            <a:ext uri="{FF2B5EF4-FFF2-40B4-BE49-F238E27FC236}">
                              <a16:creationId xmlns:a16="http://schemas.microsoft.com/office/drawing/2014/main" id="{677054A9-9FEB-2FBB-F295-EBD4E240FB23}"/>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854">
                      <p14:nvContentPartPr>
                        <p14:cNvPr id="226" name="Ink 225">
                          <a:extLst>
                            <a:ext uri="{FF2B5EF4-FFF2-40B4-BE49-F238E27FC236}">
                              <a16:creationId xmlns:a16="http://schemas.microsoft.com/office/drawing/2014/main" id="{927A3DA6-C795-67D3-C69B-AFD82937AEBD}"/>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227" name="Group 226">
                      <a:extLst>
                        <a:ext uri="{FF2B5EF4-FFF2-40B4-BE49-F238E27FC236}">
                          <a16:creationId xmlns:a16="http://schemas.microsoft.com/office/drawing/2014/main" id="{6A149BF1-CD46-0FA6-0214-EB5A2A013470}"/>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855">
                        <p14:nvContentPartPr>
                          <p14:cNvPr id="231" name="Ink 230">
                            <a:extLst>
                              <a:ext uri="{FF2B5EF4-FFF2-40B4-BE49-F238E27FC236}">
                                <a16:creationId xmlns:a16="http://schemas.microsoft.com/office/drawing/2014/main" id="{30C8E049-ADD3-14FF-6A67-8A5ACCA8A324}"/>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856">
                        <p14:nvContentPartPr>
                          <p14:cNvPr id="232" name="Ink 231">
                            <a:extLst>
                              <a:ext uri="{FF2B5EF4-FFF2-40B4-BE49-F238E27FC236}">
                                <a16:creationId xmlns:a16="http://schemas.microsoft.com/office/drawing/2014/main" id="{5329EA0A-E547-8224-D2EF-DE249708BBE2}"/>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228" name="Group 227">
                      <a:extLst>
                        <a:ext uri="{FF2B5EF4-FFF2-40B4-BE49-F238E27FC236}">
                          <a16:creationId xmlns:a16="http://schemas.microsoft.com/office/drawing/2014/main" id="{AFFF33BF-3D15-D341-49DE-D09CFF15514F}"/>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857">
                        <p14:nvContentPartPr>
                          <p14:cNvPr id="229" name="Ink 228">
                            <a:extLst>
                              <a:ext uri="{FF2B5EF4-FFF2-40B4-BE49-F238E27FC236}">
                                <a16:creationId xmlns:a16="http://schemas.microsoft.com/office/drawing/2014/main" id="{E9122CB0-BA34-7610-2574-DF33E1B025F8}"/>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858">
                        <p14:nvContentPartPr>
                          <p14:cNvPr id="230" name="Ink 229">
                            <a:extLst>
                              <a:ext uri="{FF2B5EF4-FFF2-40B4-BE49-F238E27FC236}">
                                <a16:creationId xmlns:a16="http://schemas.microsoft.com/office/drawing/2014/main" id="{452160D4-98BB-DA50-57D3-87F12DC656AE}"/>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859">
                    <p14:nvContentPartPr>
                      <p14:cNvPr id="211" name="Ink 210">
                        <a:extLst>
                          <a:ext uri="{FF2B5EF4-FFF2-40B4-BE49-F238E27FC236}">
                            <a16:creationId xmlns:a16="http://schemas.microsoft.com/office/drawing/2014/main" id="{FB6E4E02-8C81-EB2E-850C-AE819BBEF12C}"/>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860">
                    <p14:nvContentPartPr>
                      <p14:cNvPr id="212" name="Ink 211">
                        <a:extLst>
                          <a:ext uri="{FF2B5EF4-FFF2-40B4-BE49-F238E27FC236}">
                            <a16:creationId xmlns:a16="http://schemas.microsoft.com/office/drawing/2014/main" id="{FD6FE8A1-ADFE-25DD-3285-38FDE79C7A60}"/>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861">
                    <p14:nvContentPartPr>
                      <p14:cNvPr id="213" name="Ink 212">
                        <a:extLst>
                          <a:ext uri="{FF2B5EF4-FFF2-40B4-BE49-F238E27FC236}">
                            <a16:creationId xmlns:a16="http://schemas.microsoft.com/office/drawing/2014/main" id="{64728615-5D6A-E302-3776-147F71D18E1E}"/>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862">
                    <p14:nvContentPartPr>
                      <p14:cNvPr id="214" name="Ink 213">
                        <a:extLst>
                          <a:ext uri="{FF2B5EF4-FFF2-40B4-BE49-F238E27FC236}">
                            <a16:creationId xmlns:a16="http://schemas.microsoft.com/office/drawing/2014/main" id="{2270BFF6-AC03-893E-AFD5-9585A6CDDE86}"/>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863">
                    <p14:nvContentPartPr>
                      <p14:cNvPr id="215" name="Ink 214">
                        <a:extLst>
                          <a:ext uri="{FF2B5EF4-FFF2-40B4-BE49-F238E27FC236}">
                            <a16:creationId xmlns:a16="http://schemas.microsoft.com/office/drawing/2014/main" id="{3834D777-CB01-0BF3-9E34-921E0E150BB7}"/>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64">
                    <p14:nvContentPartPr>
                      <p14:cNvPr id="216" name="Ink 215">
                        <a:extLst>
                          <a:ext uri="{FF2B5EF4-FFF2-40B4-BE49-F238E27FC236}">
                            <a16:creationId xmlns:a16="http://schemas.microsoft.com/office/drawing/2014/main" id="{752880D8-EC6E-39CE-96A4-D6A5D220AA26}"/>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106" name="Group 105">
                  <a:extLst>
                    <a:ext uri="{FF2B5EF4-FFF2-40B4-BE49-F238E27FC236}">
                      <a16:creationId xmlns:a16="http://schemas.microsoft.com/office/drawing/2014/main" id="{27EA33F1-FD44-650F-4DCE-69199403BF89}"/>
                    </a:ext>
                  </a:extLst>
                </p:cNvPr>
                <p:cNvGrpSpPr/>
                <p:nvPr/>
              </p:nvGrpSpPr>
              <p:grpSpPr>
                <a:xfrm rot="2700000">
                  <a:off x="4117129" y="3897469"/>
                  <a:ext cx="3422914" cy="1566004"/>
                  <a:chOff x="1892912" y="2843372"/>
                  <a:chExt cx="5689928" cy="2959352"/>
                </a:xfrm>
              </p:grpSpPr>
              <p:grpSp>
                <p:nvGrpSpPr>
                  <p:cNvPr id="107" name="Group 106">
                    <a:extLst>
                      <a:ext uri="{FF2B5EF4-FFF2-40B4-BE49-F238E27FC236}">
                        <a16:creationId xmlns:a16="http://schemas.microsoft.com/office/drawing/2014/main" id="{BCF85A12-5A24-4997-D0CE-EFCCE0B107C3}"/>
                      </a:ext>
                    </a:extLst>
                  </p:cNvPr>
                  <p:cNvGrpSpPr/>
                  <p:nvPr/>
                </p:nvGrpSpPr>
                <p:grpSpPr>
                  <a:xfrm>
                    <a:off x="1928268" y="2864429"/>
                    <a:ext cx="737197" cy="1293120"/>
                    <a:chOff x="3693387" y="2751280"/>
                    <a:chExt cx="737197" cy="1293120"/>
                  </a:xfrm>
                </p:grpSpPr>
                <p:grpSp>
                  <p:nvGrpSpPr>
                    <p:cNvPr id="192" name="Group 191">
                      <a:extLst>
                        <a:ext uri="{FF2B5EF4-FFF2-40B4-BE49-F238E27FC236}">
                          <a16:creationId xmlns:a16="http://schemas.microsoft.com/office/drawing/2014/main" id="{8787D7F7-678D-4AAA-520B-F2243B9D55E3}"/>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865">
                        <p14:nvContentPartPr>
                          <p14:cNvPr id="195" name="Ink 194">
                            <a:extLst>
                              <a:ext uri="{FF2B5EF4-FFF2-40B4-BE49-F238E27FC236}">
                                <a16:creationId xmlns:a16="http://schemas.microsoft.com/office/drawing/2014/main" id="{BD9A0B0C-CB05-8D50-2658-422A20072BCF}"/>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866">
                        <p14:nvContentPartPr>
                          <p14:cNvPr id="196" name="Ink 195">
                            <a:extLst>
                              <a:ext uri="{FF2B5EF4-FFF2-40B4-BE49-F238E27FC236}">
                                <a16:creationId xmlns:a16="http://schemas.microsoft.com/office/drawing/2014/main" id="{450EFADA-D959-BC82-4377-82C59287622B}"/>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867">
                        <p14:nvContentPartPr>
                          <p14:cNvPr id="197" name="Ink 196">
                            <a:extLst>
                              <a:ext uri="{FF2B5EF4-FFF2-40B4-BE49-F238E27FC236}">
                                <a16:creationId xmlns:a16="http://schemas.microsoft.com/office/drawing/2014/main" id="{2F8F35E9-FC38-BF4E-5EA1-6F982859636F}"/>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68">
                        <p14:nvContentPartPr>
                          <p14:cNvPr id="198" name="Ink 197">
                            <a:extLst>
                              <a:ext uri="{FF2B5EF4-FFF2-40B4-BE49-F238E27FC236}">
                                <a16:creationId xmlns:a16="http://schemas.microsoft.com/office/drawing/2014/main" id="{D32F3D32-D651-0483-B2E7-0F15F45A2948}"/>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869">
                        <p14:nvContentPartPr>
                          <p14:cNvPr id="199" name="Ink 198">
                            <a:extLst>
                              <a:ext uri="{FF2B5EF4-FFF2-40B4-BE49-F238E27FC236}">
                                <a16:creationId xmlns:a16="http://schemas.microsoft.com/office/drawing/2014/main" id="{CEE0C414-F1A7-D56D-429F-1DE3B2BB9FE5}"/>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70">
                      <p14:nvContentPartPr>
                        <p14:cNvPr id="193" name="Ink 192">
                          <a:extLst>
                            <a:ext uri="{FF2B5EF4-FFF2-40B4-BE49-F238E27FC236}">
                              <a16:creationId xmlns:a16="http://schemas.microsoft.com/office/drawing/2014/main" id="{772CD5C7-A80F-8C5C-A79D-FF4EE2A71C1E}"/>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871">
                      <p14:nvContentPartPr>
                        <p14:cNvPr id="194" name="Ink 193">
                          <a:extLst>
                            <a:ext uri="{FF2B5EF4-FFF2-40B4-BE49-F238E27FC236}">
                              <a16:creationId xmlns:a16="http://schemas.microsoft.com/office/drawing/2014/main" id="{B267AA6C-2352-ED29-FDF2-8B244B810123}"/>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108" name="Group 107">
                    <a:extLst>
                      <a:ext uri="{FF2B5EF4-FFF2-40B4-BE49-F238E27FC236}">
                        <a16:creationId xmlns:a16="http://schemas.microsoft.com/office/drawing/2014/main" id="{716E4FEE-6B69-E6D4-DA3D-CC4D6595218C}"/>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872">
                      <p14:nvContentPartPr>
                        <p14:cNvPr id="186" name="Ink 185">
                          <a:extLst>
                            <a:ext uri="{FF2B5EF4-FFF2-40B4-BE49-F238E27FC236}">
                              <a16:creationId xmlns:a16="http://schemas.microsoft.com/office/drawing/2014/main" id="{9957E47F-08E4-90A3-456D-A0EF536B6D39}"/>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187" name="Group 186">
                      <a:extLst>
                        <a:ext uri="{FF2B5EF4-FFF2-40B4-BE49-F238E27FC236}">
                          <a16:creationId xmlns:a16="http://schemas.microsoft.com/office/drawing/2014/main" id="{87CB69A6-CC8B-980C-0716-C284543131C9}"/>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873">
                        <p14:nvContentPartPr>
                          <p14:cNvPr id="188" name="Ink 187">
                            <a:extLst>
                              <a:ext uri="{FF2B5EF4-FFF2-40B4-BE49-F238E27FC236}">
                                <a16:creationId xmlns:a16="http://schemas.microsoft.com/office/drawing/2014/main" id="{7CEB404E-30C2-B6CE-33E7-A9C4C5ABA189}"/>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74">
                        <p14:nvContentPartPr>
                          <p14:cNvPr id="189" name="Ink 188">
                            <a:extLst>
                              <a:ext uri="{FF2B5EF4-FFF2-40B4-BE49-F238E27FC236}">
                                <a16:creationId xmlns:a16="http://schemas.microsoft.com/office/drawing/2014/main" id="{84776AC9-89B0-7F4B-CF00-9F14942817E4}"/>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75">
                        <p14:nvContentPartPr>
                          <p14:cNvPr id="190" name="Ink 189">
                            <a:extLst>
                              <a:ext uri="{FF2B5EF4-FFF2-40B4-BE49-F238E27FC236}">
                                <a16:creationId xmlns:a16="http://schemas.microsoft.com/office/drawing/2014/main" id="{976466BB-9738-1B4B-C8DF-5989FC8559CB}"/>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876">
                        <p14:nvContentPartPr>
                          <p14:cNvPr id="191" name="Ink 190">
                            <a:extLst>
                              <a:ext uri="{FF2B5EF4-FFF2-40B4-BE49-F238E27FC236}">
                                <a16:creationId xmlns:a16="http://schemas.microsoft.com/office/drawing/2014/main" id="{D37CA1E9-464B-63B2-6D99-FCC8C780F562}"/>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109" name="Group 108">
                    <a:extLst>
                      <a:ext uri="{FF2B5EF4-FFF2-40B4-BE49-F238E27FC236}">
                        <a16:creationId xmlns:a16="http://schemas.microsoft.com/office/drawing/2014/main" id="{DAF2907C-0F9B-84F0-4E41-F1AFA2ACFA95}"/>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877">
                      <p14:nvContentPartPr>
                        <p14:cNvPr id="180" name="Ink 179">
                          <a:extLst>
                            <a:ext uri="{FF2B5EF4-FFF2-40B4-BE49-F238E27FC236}">
                              <a16:creationId xmlns:a16="http://schemas.microsoft.com/office/drawing/2014/main" id="{BA919955-BE9F-FF9B-5FC4-E275D36DBD65}"/>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181" name="Group 180">
                      <a:extLst>
                        <a:ext uri="{FF2B5EF4-FFF2-40B4-BE49-F238E27FC236}">
                          <a16:creationId xmlns:a16="http://schemas.microsoft.com/office/drawing/2014/main" id="{636CDD63-C5A6-5E72-6881-EEF337F70091}"/>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878">
                        <p14:nvContentPartPr>
                          <p14:cNvPr id="182" name="Ink 181">
                            <a:extLst>
                              <a:ext uri="{FF2B5EF4-FFF2-40B4-BE49-F238E27FC236}">
                                <a16:creationId xmlns:a16="http://schemas.microsoft.com/office/drawing/2014/main" id="{0A3EBEFF-E5A4-5F01-82AF-C0B3F16C1211}"/>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79">
                        <p14:nvContentPartPr>
                          <p14:cNvPr id="183" name="Ink 182">
                            <a:extLst>
                              <a:ext uri="{FF2B5EF4-FFF2-40B4-BE49-F238E27FC236}">
                                <a16:creationId xmlns:a16="http://schemas.microsoft.com/office/drawing/2014/main" id="{D5FB744F-E429-6203-9C4A-5652E64EA10F}"/>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880">
                        <p14:nvContentPartPr>
                          <p14:cNvPr id="184" name="Ink 183">
                            <a:extLst>
                              <a:ext uri="{FF2B5EF4-FFF2-40B4-BE49-F238E27FC236}">
                                <a16:creationId xmlns:a16="http://schemas.microsoft.com/office/drawing/2014/main" id="{60B565A0-D09A-469C-A5FB-7992EA062B24}"/>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81">
                        <p14:nvContentPartPr>
                          <p14:cNvPr id="185" name="Ink 184">
                            <a:extLst>
                              <a:ext uri="{FF2B5EF4-FFF2-40B4-BE49-F238E27FC236}">
                                <a16:creationId xmlns:a16="http://schemas.microsoft.com/office/drawing/2014/main" id="{6AD560F7-BDCD-AFC1-148D-22F1FCFFAA42}"/>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110" name="Group 109">
                    <a:extLst>
                      <a:ext uri="{FF2B5EF4-FFF2-40B4-BE49-F238E27FC236}">
                        <a16:creationId xmlns:a16="http://schemas.microsoft.com/office/drawing/2014/main" id="{5D93D520-3733-BFD2-01ED-368C16C4C966}"/>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882">
                      <p14:nvContentPartPr>
                        <p14:cNvPr id="169" name="Ink 168">
                          <a:extLst>
                            <a:ext uri="{FF2B5EF4-FFF2-40B4-BE49-F238E27FC236}">
                              <a16:creationId xmlns:a16="http://schemas.microsoft.com/office/drawing/2014/main" id="{C655EF4E-FD8B-7FAE-8C2E-F43597075793}"/>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170" name="Group 169">
                      <a:extLst>
                        <a:ext uri="{FF2B5EF4-FFF2-40B4-BE49-F238E27FC236}">
                          <a16:creationId xmlns:a16="http://schemas.microsoft.com/office/drawing/2014/main" id="{91AA4C27-1396-3929-A8FD-B7B369149C26}"/>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883">
                        <p14:nvContentPartPr>
                          <p14:cNvPr id="171" name="Ink 170">
                            <a:extLst>
                              <a:ext uri="{FF2B5EF4-FFF2-40B4-BE49-F238E27FC236}">
                                <a16:creationId xmlns:a16="http://schemas.microsoft.com/office/drawing/2014/main" id="{870ED3B3-9160-5BCC-3EB3-810209C04D52}"/>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84">
                        <p14:nvContentPartPr>
                          <p14:cNvPr id="172" name="Ink 171">
                            <a:extLst>
                              <a:ext uri="{FF2B5EF4-FFF2-40B4-BE49-F238E27FC236}">
                                <a16:creationId xmlns:a16="http://schemas.microsoft.com/office/drawing/2014/main" id="{82257D11-A412-3D2C-B3D6-3807AA15F662}"/>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85">
                        <p14:nvContentPartPr>
                          <p14:cNvPr id="173" name="Ink 172">
                            <a:extLst>
                              <a:ext uri="{FF2B5EF4-FFF2-40B4-BE49-F238E27FC236}">
                                <a16:creationId xmlns:a16="http://schemas.microsoft.com/office/drawing/2014/main" id="{F7FC5171-D1B7-1017-2890-D95F7BD79E04}"/>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86">
                        <p14:nvContentPartPr>
                          <p14:cNvPr id="174" name="Ink 173">
                            <a:extLst>
                              <a:ext uri="{FF2B5EF4-FFF2-40B4-BE49-F238E27FC236}">
                                <a16:creationId xmlns:a16="http://schemas.microsoft.com/office/drawing/2014/main" id="{F17E6751-E967-E08B-CCC5-90C1AFFDFCEC}"/>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87">
                        <p14:nvContentPartPr>
                          <p14:cNvPr id="175" name="Ink 174">
                            <a:extLst>
                              <a:ext uri="{FF2B5EF4-FFF2-40B4-BE49-F238E27FC236}">
                                <a16:creationId xmlns:a16="http://schemas.microsoft.com/office/drawing/2014/main" id="{B82B9990-1308-2867-397F-F752FE251EE6}"/>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888">
                        <p14:nvContentPartPr>
                          <p14:cNvPr id="176" name="Ink 175">
                            <a:extLst>
                              <a:ext uri="{FF2B5EF4-FFF2-40B4-BE49-F238E27FC236}">
                                <a16:creationId xmlns:a16="http://schemas.microsoft.com/office/drawing/2014/main" id="{880656BA-6994-A3DE-2230-AE7CBDA5AC72}"/>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889">
                        <p14:nvContentPartPr>
                          <p14:cNvPr id="177" name="Ink 176">
                            <a:extLst>
                              <a:ext uri="{FF2B5EF4-FFF2-40B4-BE49-F238E27FC236}">
                                <a16:creationId xmlns:a16="http://schemas.microsoft.com/office/drawing/2014/main" id="{BA4EA04B-3517-6CE5-1D0B-83AE5F5C37D0}"/>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890">
                        <p14:nvContentPartPr>
                          <p14:cNvPr id="178" name="Ink 177">
                            <a:extLst>
                              <a:ext uri="{FF2B5EF4-FFF2-40B4-BE49-F238E27FC236}">
                                <a16:creationId xmlns:a16="http://schemas.microsoft.com/office/drawing/2014/main" id="{05DCA2B2-5D46-921B-B315-C4864F59DA4E}"/>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891">
                        <p14:nvContentPartPr>
                          <p14:cNvPr id="179" name="Ink 178">
                            <a:extLst>
                              <a:ext uri="{FF2B5EF4-FFF2-40B4-BE49-F238E27FC236}">
                                <a16:creationId xmlns:a16="http://schemas.microsoft.com/office/drawing/2014/main" id="{764CEBEA-7369-F62A-116B-EFC86F0FC731}"/>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111" name="Group 110">
                    <a:extLst>
                      <a:ext uri="{FF2B5EF4-FFF2-40B4-BE49-F238E27FC236}">
                        <a16:creationId xmlns:a16="http://schemas.microsoft.com/office/drawing/2014/main" id="{364228A7-F453-3E92-1D24-8227697670C7}"/>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892">
                      <p14:nvContentPartPr>
                        <p14:cNvPr id="161" name="Ink 160">
                          <a:extLst>
                            <a:ext uri="{FF2B5EF4-FFF2-40B4-BE49-F238E27FC236}">
                              <a16:creationId xmlns:a16="http://schemas.microsoft.com/office/drawing/2014/main" id="{CCA1DFEA-92C4-B068-78E6-1B4CBF9D20F5}"/>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162" name="Group 161">
                      <a:extLst>
                        <a:ext uri="{FF2B5EF4-FFF2-40B4-BE49-F238E27FC236}">
                          <a16:creationId xmlns:a16="http://schemas.microsoft.com/office/drawing/2014/main" id="{10E3EF39-B282-5CED-B6C7-4C90CEEC8FA0}"/>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893">
                        <p14:nvContentPartPr>
                          <p14:cNvPr id="163" name="Ink 162">
                            <a:extLst>
                              <a:ext uri="{FF2B5EF4-FFF2-40B4-BE49-F238E27FC236}">
                                <a16:creationId xmlns:a16="http://schemas.microsoft.com/office/drawing/2014/main" id="{95ED9B57-E76C-9838-386D-AB811C9DFB2C}"/>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164" name="Group 163">
                        <a:extLst>
                          <a:ext uri="{FF2B5EF4-FFF2-40B4-BE49-F238E27FC236}">
                            <a16:creationId xmlns:a16="http://schemas.microsoft.com/office/drawing/2014/main" id="{FE3F43D9-5EC1-D655-12E5-2A7369832B2C}"/>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894">
                          <p14:nvContentPartPr>
                            <p14:cNvPr id="165" name="Ink 164">
                              <a:extLst>
                                <a:ext uri="{FF2B5EF4-FFF2-40B4-BE49-F238E27FC236}">
                                  <a16:creationId xmlns:a16="http://schemas.microsoft.com/office/drawing/2014/main" id="{C09D4C4C-B56C-FBAE-D9AB-2FB20FD9350C}"/>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95">
                          <p14:nvContentPartPr>
                            <p14:cNvPr id="166" name="Ink 165">
                              <a:extLst>
                                <a:ext uri="{FF2B5EF4-FFF2-40B4-BE49-F238E27FC236}">
                                  <a16:creationId xmlns:a16="http://schemas.microsoft.com/office/drawing/2014/main" id="{1D365186-B90D-AEFC-2C57-865928EE3059}"/>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96">
                          <p14:nvContentPartPr>
                            <p14:cNvPr id="167" name="Ink 166">
                              <a:extLst>
                                <a:ext uri="{FF2B5EF4-FFF2-40B4-BE49-F238E27FC236}">
                                  <a16:creationId xmlns:a16="http://schemas.microsoft.com/office/drawing/2014/main" id="{4C23D5BB-2771-8336-A4FA-94C884E2C2A7}"/>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897">
                          <p14:nvContentPartPr>
                            <p14:cNvPr id="168" name="Ink 167">
                              <a:extLst>
                                <a:ext uri="{FF2B5EF4-FFF2-40B4-BE49-F238E27FC236}">
                                  <a16:creationId xmlns:a16="http://schemas.microsoft.com/office/drawing/2014/main" id="{C5251C27-82AD-CB76-67E4-FBAD0BD076E4}"/>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112" name="Group 111">
                    <a:extLst>
                      <a:ext uri="{FF2B5EF4-FFF2-40B4-BE49-F238E27FC236}">
                        <a16:creationId xmlns:a16="http://schemas.microsoft.com/office/drawing/2014/main" id="{E71D3B10-83BE-E9A8-7D19-FC4698639A8C}"/>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898">
                      <p14:nvContentPartPr>
                        <p14:cNvPr id="157" name="Ink 156">
                          <a:extLst>
                            <a:ext uri="{FF2B5EF4-FFF2-40B4-BE49-F238E27FC236}">
                              <a16:creationId xmlns:a16="http://schemas.microsoft.com/office/drawing/2014/main" id="{800B8D56-5DB3-AC41-CD52-783B18CAA849}"/>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99">
                      <p14:nvContentPartPr>
                        <p14:cNvPr id="158" name="Ink 157">
                          <a:extLst>
                            <a:ext uri="{FF2B5EF4-FFF2-40B4-BE49-F238E27FC236}">
                              <a16:creationId xmlns:a16="http://schemas.microsoft.com/office/drawing/2014/main" id="{DD316690-6F22-5CC3-AF17-F52494127641}"/>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00">
                      <p14:nvContentPartPr>
                        <p14:cNvPr id="159" name="Ink 158">
                          <a:extLst>
                            <a:ext uri="{FF2B5EF4-FFF2-40B4-BE49-F238E27FC236}">
                              <a16:creationId xmlns:a16="http://schemas.microsoft.com/office/drawing/2014/main" id="{73D97FF7-79CD-B2D4-62C6-A21E79D40E44}"/>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901">
                      <p14:nvContentPartPr>
                        <p14:cNvPr id="160" name="Ink 159">
                          <a:extLst>
                            <a:ext uri="{FF2B5EF4-FFF2-40B4-BE49-F238E27FC236}">
                              <a16:creationId xmlns:a16="http://schemas.microsoft.com/office/drawing/2014/main" id="{3ED6B3E2-6E17-27F0-28DF-5A43D4CAA317}"/>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02">
                    <p14:nvContentPartPr>
                      <p14:cNvPr id="113" name="Ink 112">
                        <a:extLst>
                          <a:ext uri="{FF2B5EF4-FFF2-40B4-BE49-F238E27FC236}">
                            <a16:creationId xmlns:a16="http://schemas.microsoft.com/office/drawing/2014/main" id="{FB9B7BE0-4E42-6917-4001-9E7625CE4DA7}"/>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114" name="Group 113">
                    <a:extLst>
                      <a:ext uri="{FF2B5EF4-FFF2-40B4-BE49-F238E27FC236}">
                        <a16:creationId xmlns:a16="http://schemas.microsoft.com/office/drawing/2014/main" id="{0251157C-7D77-2CEB-17F0-11FFAF053419}"/>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903">
                      <p14:nvContentPartPr>
                        <p14:cNvPr id="151" name="Ink 150">
                          <a:extLst>
                            <a:ext uri="{FF2B5EF4-FFF2-40B4-BE49-F238E27FC236}">
                              <a16:creationId xmlns:a16="http://schemas.microsoft.com/office/drawing/2014/main" id="{5D18697E-F5F7-6226-4476-70C7AF525CA0}"/>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152" name="Group 151">
                      <a:extLst>
                        <a:ext uri="{FF2B5EF4-FFF2-40B4-BE49-F238E27FC236}">
                          <a16:creationId xmlns:a16="http://schemas.microsoft.com/office/drawing/2014/main" id="{6E8C0DFF-6F6C-DF93-4B67-130AB09D2E5F}"/>
                        </a:ext>
                      </a:extLst>
                    </p:cNvPr>
                    <p:cNvGrpSpPr/>
                    <p:nvPr/>
                  </p:nvGrpSpPr>
                  <p:grpSpPr>
                    <a:xfrm>
                      <a:off x="6924615" y="4661562"/>
                      <a:ext cx="291960" cy="46598"/>
                      <a:chOff x="6935871" y="4732455"/>
                      <a:chExt cx="291960" cy="46598"/>
                    </a:xfrm>
                  </p:grpSpPr>
                  <p:grpSp>
                    <p:nvGrpSpPr>
                      <p:cNvPr id="153" name="Group 152">
                        <a:extLst>
                          <a:ext uri="{FF2B5EF4-FFF2-40B4-BE49-F238E27FC236}">
                            <a16:creationId xmlns:a16="http://schemas.microsoft.com/office/drawing/2014/main" id="{B8ED42DB-1966-D632-EE29-72884615D250}"/>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904">
                          <p14:nvContentPartPr>
                            <p14:cNvPr id="155" name="Ink 154">
                              <a:extLst>
                                <a:ext uri="{FF2B5EF4-FFF2-40B4-BE49-F238E27FC236}">
                                  <a16:creationId xmlns:a16="http://schemas.microsoft.com/office/drawing/2014/main" id="{23D8D909-5A08-C4F5-5407-31A2BBA3FAE1}"/>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905">
                          <p14:nvContentPartPr>
                            <p14:cNvPr id="156" name="Ink 155">
                              <a:extLst>
                                <a:ext uri="{FF2B5EF4-FFF2-40B4-BE49-F238E27FC236}">
                                  <a16:creationId xmlns:a16="http://schemas.microsoft.com/office/drawing/2014/main" id="{AB11C377-84D7-9B9C-AC70-DD2DE47E4760}"/>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06">
                        <p14:nvContentPartPr>
                          <p14:cNvPr id="154" name="Ink 153">
                            <a:extLst>
                              <a:ext uri="{FF2B5EF4-FFF2-40B4-BE49-F238E27FC236}">
                                <a16:creationId xmlns:a16="http://schemas.microsoft.com/office/drawing/2014/main" id="{CE22826B-1664-CD1A-A25D-58E63895E5A3}"/>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115" name="Group 114">
                    <a:extLst>
                      <a:ext uri="{FF2B5EF4-FFF2-40B4-BE49-F238E27FC236}">
                        <a16:creationId xmlns:a16="http://schemas.microsoft.com/office/drawing/2014/main" id="{4CD2C702-272C-69B8-55D3-05EF836C7D27}"/>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907">
                      <p14:nvContentPartPr>
                        <p14:cNvPr id="146" name="Ink 145">
                          <a:extLst>
                            <a:ext uri="{FF2B5EF4-FFF2-40B4-BE49-F238E27FC236}">
                              <a16:creationId xmlns:a16="http://schemas.microsoft.com/office/drawing/2014/main" id="{0AA51518-C876-2BDE-CD74-5E48920D924C}"/>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08">
                      <p14:nvContentPartPr>
                        <p14:cNvPr id="147" name="Ink 146">
                          <a:extLst>
                            <a:ext uri="{FF2B5EF4-FFF2-40B4-BE49-F238E27FC236}">
                              <a16:creationId xmlns:a16="http://schemas.microsoft.com/office/drawing/2014/main" id="{780888B4-A1A4-0A6F-29A8-7DFCA73E11E7}"/>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09">
                      <p14:nvContentPartPr>
                        <p14:cNvPr id="148" name="Ink 147">
                          <a:extLst>
                            <a:ext uri="{FF2B5EF4-FFF2-40B4-BE49-F238E27FC236}">
                              <a16:creationId xmlns:a16="http://schemas.microsoft.com/office/drawing/2014/main" id="{6AD25782-AF58-E644-00DC-7E38BFD16326}"/>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910">
                      <p14:nvContentPartPr>
                        <p14:cNvPr id="149" name="Ink 148">
                          <a:extLst>
                            <a:ext uri="{FF2B5EF4-FFF2-40B4-BE49-F238E27FC236}">
                              <a16:creationId xmlns:a16="http://schemas.microsoft.com/office/drawing/2014/main" id="{642BFA20-3767-B7F7-F5B2-DFC8B7CFB646}"/>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911">
                      <p14:nvContentPartPr>
                        <p14:cNvPr id="150" name="Ink 149">
                          <a:extLst>
                            <a:ext uri="{FF2B5EF4-FFF2-40B4-BE49-F238E27FC236}">
                              <a16:creationId xmlns:a16="http://schemas.microsoft.com/office/drawing/2014/main" id="{398B3A26-0823-7F94-FE4A-44837B175B9E}"/>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116" name="Group 115">
                    <a:extLst>
                      <a:ext uri="{FF2B5EF4-FFF2-40B4-BE49-F238E27FC236}">
                        <a16:creationId xmlns:a16="http://schemas.microsoft.com/office/drawing/2014/main" id="{55F3FA98-BDF2-FBCC-CA75-CE37CF8B1EBF}"/>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912">
                      <p14:nvContentPartPr>
                        <p14:cNvPr id="143" name="Ink 142">
                          <a:extLst>
                            <a:ext uri="{FF2B5EF4-FFF2-40B4-BE49-F238E27FC236}">
                              <a16:creationId xmlns:a16="http://schemas.microsoft.com/office/drawing/2014/main" id="{3493E834-8611-0474-7EE5-99D0565E01EE}"/>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13">
                      <p14:nvContentPartPr>
                        <p14:cNvPr id="144" name="Ink 143">
                          <a:extLst>
                            <a:ext uri="{FF2B5EF4-FFF2-40B4-BE49-F238E27FC236}">
                              <a16:creationId xmlns:a16="http://schemas.microsoft.com/office/drawing/2014/main" id="{22DD27CD-9D4F-CE30-DD8A-BD10454EF437}"/>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914">
                      <p14:nvContentPartPr>
                        <p14:cNvPr id="145" name="Ink 144">
                          <a:extLst>
                            <a:ext uri="{FF2B5EF4-FFF2-40B4-BE49-F238E27FC236}">
                              <a16:creationId xmlns:a16="http://schemas.microsoft.com/office/drawing/2014/main" id="{3AFA8C23-4C58-ED97-B3C5-5DF6A2F18498}"/>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117" name="Group 116">
                    <a:extLst>
                      <a:ext uri="{FF2B5EF4-FFF2-40B4-BE49-F238E27FC236}">
                        <a16:creationId xmlns:a16="http://schemas.microsoft.com/office/drawing/2014/main" id="{2F689960-BDCD-0178-5A16-6603EC014507}"/>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915">
                      <p14:nvContentPartPr>
                        <p14:cNvPr id="124" name="Ink 123">
                          <a:extLst>
                            <a:ext uri="{FF2B5EF4-FFF2-40B4-BE49-F238E27FC236}">
                              <a16:creationId xmlns:a16="http://schemas.microsoft.com/office/drawing/2014/main" id="{2DE47949-D707-8C81-3B3F-99BFF482BC82}"/>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16">
                      <p14:nvContentPartPr>
                        <p14:cNvPr id="125" name="Ink 124">
                          <a:extLst>
                            <a:ext uri="{FF2B5EF4-FFF2-40B4-BE49-F238E27FC236}">
                              <a16:creationId xmlns:a16="http://schemas.microsoft.com/office/drawing/2014/main" id="{0DEBC691-A2C5-086B-CA48-3F5B936FA482}"/>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17">
                      <p14:nvContentPartPr>
                        <p14:cNvPr id="126" name="Ink 125">
                          <a:extLst>
                            <a:ext uri="{FF2B5EF4-FFF2-40B4-BE49-F238E27FC236}">
                              <a16:creationId xmlns:a16="http://schemas.microsoft.com/office/drawing/2014/main" id="{4541BE23-28E4-18E4-92EC-57075749FE7C}"/>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918">
                      <p14:nvContentPartPr>
                        <p14:cNvPr id="127" name="Ink 126">
                          <a:extLst>
                            <a:ext uri="{FF2B5EF4-FFF2-40B4-BE49-F238E27FC236}">
                              <a16:creationId xmlns:a16="http://schemas.microsoft.com/office/drawing/2014/main" id="{402C49EB-56FC-F518-934B-B6D639B5050C}"/>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128" name="Group 127">
                      <a:extLst>
                        <a:ext uri="{FF2B5EF4-FFF2-40B4-BE49-F238E27FC236}">
                          <a16:creationId xmlns:a16="http://schemas.microsoft.com/office/drawing/2014/main" id="{8F8D6A46-67A1-7ACC-A9D5-BEE635DAD612}"/>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919">
                        <p14:nvContentPartPr>
                          <p14:cNvPr id="140" name="Ink 139">
                            <a:extLst>
                              <a:ext uri="{FF2B5EF4-FFF2-40B4-BE49-F238E27FC236}">
                                <a16:creationId xmlns:a16="http://schemas.microsoft.com/office/drawing/2014/main" id="{A65E14DA-EB60-C11D-EA34-097E21897DA0}"/>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920">
                        <p14:nvContentPartPr>
                          <p14:cNvPr id="141" name="Ink 140">
                            <a:extLst>
                              <a:ext uri="{FF2B5EF4-FFF2-40B4-BE49-F238E27FC236}">
                                <a16:creationId xmlns:a16="http://schemas.microsoft.com/office/drawing/2014/main" id="{858FEB66-7BD2-6B3A-6122-45D52EFB6A18}"/>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21">
                        <p14:nvContentPartPr>
                          <p14:cNvPr id="142" name="Ink 141">
                            <a:extLst>
                              <a:ext uri="{FF2B5EF4-FFF2-40B4-BE49-F238E27FC236}">
                                <a16:creationId xmlns:a16="http://schemas.microsoft.com/office/drawing/2014/main" id="{B16910B0-529B-89EE-1F07-AFCDB620DEF4}"/>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22">
                      <p14:nvContentPartPr>
                        <p14:cNvPr id="129" name="Ink 128">
                          <a:extLst>
                            <a:ext uri="{FF2B5EF4-FFF2-40B4-BE49-F238E27FC236}">
                              <a16:creationId xmlns:a16="http://schemas.microsoft.com/office/drawing/2014/main" id="{41548F7D-E95E-5E53-99A2-0D116033C333}"/>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923">
                      <p14:nvContentPartPr>
                        <p14:cNvPr id="130" name="Ink 129">
                          <a:extLst>
                            <a:ext uri="{FF2B5EF4-FFF2-40B4-BE49-F238E27FC236}">
                              <a16:creationId xmlns:a16="http://schemas.microsoft.com/office/drawing/2014/main" id="{76B313C4-FBDF-506A-6A47-1A19A1B9FE3F}"/>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924">
                      <p14:nvContentPartPr>
                        <p14:cNvPr id="131" name="Ink 130">
                          <a:extLst>
                            <a:ext uri="{FF2B5EF4-FFF2-40B4-BE49-F238E27FC236}">
                              <a16:creationId xmlns:a16="http://schemas.microsoft.com/office/drawing/2014/main" id="{EDC63AC9-B057-B31A-AAE3-D457E68D0B20}"/>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925">
                      <p14:nvContentPartPr>
                        <p14:cNvPr id="132" name="Ink 131">
                          <a:extLst>
                            <a:ext uri="{FF2B5EF4-FFF2-40B4-BE49-F238E27FC236}">
                              <a16:creationId xmlns:a16="http://schemas.microsoft.com/office/drawing/2014/main" id="{6CD6CC1C-3538-F1C9-2341-F5A2EB8AE36F}"/>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926">
                      <p14:nvContentPartPr>
                        <p14:cNvPr id="133" name="Ink 132">
                          <a:extLst>
                            <a:ext uri="{FF2B5EF4-FFF2-40B4-BE49-F238E27FC236}">
                              <a16:creationId xmlns:a16="http://schemas.microsoft.com/office/drawing/2014/main" id="{0966FAB5-CD34-F434-3C70-0EC1F9579525}"/>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134" name="Group 133">
                      <a:extLst>
                        <a:ext uri="{FF2B5EF4-FFF2-40B4-BE49-F238E27FC236}">
                          <a16:creationId xmlns:a16="http://schemas.microsoft.com/office/drawing/2014/main" id="{EF3880B9-0059-EAA3-DB1D-AC61090E98A5}"/>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927">
                        <p14:nvContentPartPr>
                          <p14:cNvPr id="138" name="Ink 137">
                            <a:extLst>
                              <a:ext uri="{FF2B5EF4-FFF2-40B4-BE49-F238E27FC236}">
                                <a16:creationId xmlns:a16="http://schemas.microsoft.com/office/drawing/2014/main" id="{CF8DC0B3-6407-0E00-182B-DA3F24359E0C}"/>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928">
                        <p14:nvContentPartPr>
                          <p14:cNvPr id="139" name="Ink 138">
                            <a:extLst>
                              <a:ext uri="{FF2B5EF4-FFF2-40B4-BE49-F238E27FC236}">
                                <a16:creationId xmlns:a16="http://schemas.microsoft.com/office/drawing/2014/main" id="{D421CC6A-DA45-6EBB-EB11-F85C48BD8C2F}"/>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135" name="Group 134">
                      <a:extLst>
                        <a:ext uri="{FF2B5EF4-FFF2-40B4-BE49-F238E27FC236}">
                          <a16:creationId xmlns:a16="http://schemas.microsoft.com/office/drawing/2014/main" id="{3CA410FA-5C31-C729-09F7-643DE8F9181C}"/>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929">
                        <p14:nvContentPartPr>
                          <p14:cNvPr id="136" name="Ink 135">
                            <a:extLst>
                              <a:ext uri="{FF2B5EF4-FFF2-40B4-BE49-F238E27FC236}">
                                <a16:creationId xmlns:a16="http://schemas.microsoft.com/office/drawing/2014/main" id="{EB07DC43-25A7-8295-BC9E-5E5C52DC4B1F}"/>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930">
                        <p14:nvContentPartPr>
                          <p14:cNvPr id="137" name="Ink 136">
                            <a:extLst>
                              <a:ext uri="{FF2B5EF4-FFF2-40B4-BE49-F238E27FC236}">
                                <a16:creationId xmlns:a16="http://schemas.microsoft.com/office/drawing/2014/main" id="{8B159127-1D56-8B78-B8E6-8321F7C4CCA9}"/>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931">
                    <p14:nvContentPartPr>
                      <p14:cNvPr id="118" name="Ink 117">
                        <a:extLst>
                          <a:ext uri="{FF2B5EF4-FFF2-40B4-BE49-F238E27FC236}">
                            <a16:creationId xmlns:a16="http://schemas.microsoft.com/office/drawing/2014/main" id="{CF40C2A1-24F6-3633-6D16-76A919121A8E}"/>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932">
                    <p14:nvContentPartPr>
                      <p14:cNvPr id="119" name="Ink 118">
                        <a:extLst>
                          <a:ext uri="{FF2B5EF4-FFF2-40B4-BE49-F238E27FC236}">
                            <a16:creationId xmlns:a16="http://schemas.microsoft.com/office/drawing/2014/main" id="{DC3CACD5-4A0F-F70E-F2D4-394CB87546B1}"/>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933">
                    <p14:nvContentPartPr>
                      <p14:cNvPr id="120" name="Ink 119">
                        <a:extLst>
                          <a:ext uri="{FF2B5EF4-FFF2-40B4-BE49-F238E27FC236}">
                            <a16:creationId xmlns:a16="http://schemas.microsoft.com/office/drawing/2014/main" id="{F094B2DC-F7FF-DFB5-3E46-F6B228CBD747}"/>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934">
                    <p14:nvContentPartPr>
                      <p14:cNvPr id="121" name="Ink 120">
                        <a:extLst>
                          <a:ext uri="{FF2B5EF4-FFF2-40B4-BE49-F238E27FC236}">
                            <a16:creationId xmlns:a16="http://schemas.microsoft.com/office/drawing/2014/main" id="{83D596EE-D0D6-A5D9-F5AE-9A7A3256C66B}"/>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935">
                    <p14:nvContentPartPr>
                      <p14:cNvPr id="122" name="Ink 121">
                        <a:extLst>
                          <a:ext uri="{FF2B5EF4-FFF2-40B4-BE49-F238E27FC236}">
                            <a16:creationId xmlns:a16="http://schemas.microsoft.com/office/drawing/2014/main" id="{B2E1005F-40EE-7C89-0123-A14E53DE4F66}"/>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36">
                    <p14:nvContentPartPr>
                      <p14:cNvPr id="123" name="Ink 122">
                        <a:extLst>
                          <a:ext uri="{FF2B5EF4-FFF2-40B4-BE49-F238E27FC236}">
                            <a16:creationId xmlns:a16="http://schemas.microsoft.com/office/drawing/2014/main" id="{A3799BE4-F542-0CE2-6461-C39A99766820}"/>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grpSp>
        <p:grpSp>
          <p:nvGrpSpPr>
            <p:cNvPr id="851" name="Group 850">
              <a:extLst>
                <a:ext uri="{FF2B5EF4-FFF2-40B4-BE49-F238E27FC236}">
                  <a16:creationId xmlns:a16="http://schemas.microsoft.com/office/drawing/2014/main" id="{D19C9593-F935-DC7C-34CA-FDEFC7CBF668}"/>
                </a:ext>
              </a:extLst>
            </p:cNvPr>
            <p:cNvGrpSpPr/>
            <p:nvPr/>
          </p:nvGrpSpPr>
          <p:grpSpPr>
            <a:xfrm>
              <a:off x="5123872" y="2343743"/>
              <a:ext cx="3028583" cy="3445833"/>
              <a:chOff x="5045584" y="2949127"/>
              <a:chExt cx="3028583" cy="3445833"/>
            </a:xfrm>
          </p:grpSpPr>
          <p:grpSp>
            <p:nvGrpSpPr>
              <p:cNvPr id="852" name="Group 851">
                <a:extLst>
                  <a:ext uri="{FF2B5EF4-FFF2-40B4-BE49-F238E27FC236}">
                    <a16:creationId xmlns:a16="http://schemas.microsoft.com/office/drawing/2014/main" id="{B101FD3E-013B-7B85-1590-45F435D78FF8}"/>
                  </a:ext>
                </a:extLst>
              </p:cNvPr>
              <p:cNvGrpSpPr/>
              <p:nvPr/>
            </p:nvGrpSpPr>
            <p:grpSpPr>
              <a:xfrm rot="2700000">
                <a:off x="5579708" y="3900501"/>
                <a:ext cx="3422914" cy="1566004"/>
                <a:chOff x="1892912" y="2843372"/>
                <a:chExt cx="5689928" cy="2959352"/>
              </a:xfrm>
            </p:grpSpPr>
            <p:grpSp>
              <p:nvGrpSpPr>
                <p:cNvPr id="1512" name="Group 1511">
                  <a:extLst>
                    <a:ext uri="{FF2B5EF4-FFF2-40B4-BE49-F238E27FC236}">
                      <a16:creationId xmlns:a16="http://schemas.microsoft.com/office/drawing/2014/main" id="{8EC1D954-CB51-8C30-ECE4-E9DCA5FBE9A2}"/>
                    </a:ext>
                  </a:extLst>
                </p:cNvPr>
                <p:cNvGrpSpPr/>
                <p:nvPr/>
              </p:nvGrpSpPr>
              <p:grpSpPr>
                <a:xfrm>
                  <a:off x="1928268" y="2864429"/>
                  <a:ext cx="737197" cy="1293120"/>
                  <a:chOff x="3693387" y="2751280"/>
                  <a:chExt cx="737197" cy="1293120"/>
                </a:xfrm>
              </p:grpSpPr>
              <p:grpSp>
                <p:nvGrpSpPr>
                  <p:cNvPr id="1597" name="Group 1596">
                    <a:extLst>
                      <a:ext uri="{FF2B5EF4-FFF2-40B4-BE49-F238E27FC236}">
                        <a16:creationId xmlns:a16="http://schemas.microsoft.com/office/drawing/2014/main" id="{7BAC0F66-06A6-D1D7-6A2F-4603EFAB0B17}"/>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937">
                      <p14:nvContentPartPr>
                        <p14:cNvPr id="1600" name="Ink 1599">
                          <a:extLst>
                            <a:ext uri="{FF2B5EF4-FFF2-40B4-BE49-F238E27FC236}">
                              <a16:creationId xmlns:a16="http://schemas.microsoft.com/office/drawing/2014/main" id="{E8C1B8D0-D1AF-6DE3-B497-C06EC197C4E5}"/>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938">
                      <p14:nvContentPartPr>
                        <p14:cNvPr id="1601" name="Ink 1600">
                          <a:extLst>
                            <a:ext uri="{FF2B5EF4-FFF2-40B4-BE49-F238E27FC236}">
                              <a16:creationId xmlns:a16="http://schemas.microsoft.com/office/drawing/2014/main" id="{0B99231D-8F25-E6A3-52A1-D4001DC205C3}"/>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939">
                      <p14:nvContentPartPr>
                        <p14:cNvPr id="1602" name="Ink 1601">
                          <a:extLst>
                            <a:ext uri="{FF2B5EF4-FFF2-40B4-BE49-F238E27FC236}">
                              <a16:creationId xmlns:a16="http://schemas.microsoft.com/office/drawing/2014/main" id="{F6776E72-D1AD-B66E-C6EB-86D1784973D8}"/>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40">
                      <p14:nvContentPartPr>
                        <p14:cNvPr id="1603" name="Ink 1602">
                          <a:extLst>
                            <a:ext uri="{FF2B5EF4-FFF2-40B4-BE49-F238E27FC236}">
                              <a16:creationId xmlns:a16="http://schemas.microsoft.com/office/drawing/2014/main" id="{CAE9413F-D012-872D-6A5F-4E6DADB36673}"/>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941">
                      <p14:nvContentPartPr>
                        <p14:cNvPr id="1604" name="Ink 1603">
                          <a:extLst>
                            <a:ext uri="{FF2B5EF4-FFF2-40B4-BE49-F238E27FC236}">
                              <a16:creationId xmlns:a16="http://schemas.microsoft.com/office/drawing/2014/main" id="{926563CA-BE16-0798-4EE1-398CAF8A6753}"/>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42">
                    <p14:nvContentPartPr>
                      <p14:cNvPr id="1598" name="Ink 1597">
                        <a:extLst>
                          <a:ext uri="{FF2B5EF4-FFF2-40B4-BE49-F238E27FC236}">
                            <a16:creationId xmlns:a16="http://schemas.microsoft.com/office/drawing/2014/main" id="{A3C1A985-E9A3-F8F5-1CD5-DC6E1B920B3F}"/>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943">
                    <p14:nvContentPartPr>
                      <p14:cNvPr id="1599" name="Ink 1598">
                        <a:extLst>
                          <a:ext uri="{FF2B5EF4-FFF2-40B4-BE49-F238E27FC236}">
                            <a16:creationId xmlns:a16="http://schemas.microsoft.com/office/drawing/2014/main" id="{3EF07B5F-DE02-8DCF-71E9-1E0D5B9409DD}"/>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1513" name="Group 1512">
                  <a:extLst>
                    <a:ext uri="{FF2B5EF4-FFF2-40B4-BE49-F238E27FC236}">
                      <a16:creationId xmlns:a16="http://schemas.microsoft.com/office/drawing/2014/main" id="{DA7D139D-46F5-5A0E-0A0A-4771FA2120CD}"/>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944">
                    <p14:nvContentPartPr>
                      <p14:cNvPr id="1591" name="Ink 1590">
                        <a:extLst>
                          <a:ext uri="{FF2B5EF4-FFF2-40B4-BE49-F238E27FC236}">
                            <a16:creationId xmlns:a16="http://schemas.microsoft.com/office/drawing/2014/main" id="{FEBD8982-71AB-B48E-7E30-9AC6798827B4}"/>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1592" name="Group 1591">
                    <a:extLst>
                      <a:ext uri="{FF2B5EF4-FFF2-40B4-BE49-F238E27FC236}">
                        <a16:creationId xmlns:a16="http://schemas.microsoft.com/office/drawing/2014/main" id="{30AF5195-4A6B-B58C-2BD9-F56FE2F0FF11}"/>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945">
                      <p14:nvContentPartPr>
                        <p14:cNvPr id="1593" name="Ink 1592">
                          <a:extLst>
                            <a:ext uri="{FF2B5EF4-FFF2-40B4-BE49-F238E27FC236}">
                              <a16:creationId xmlns:a16="http://schemas.microsoft.com/office/drawing/2014/main" id="{FD81DB92-D667-621E-96FD-D66E413A4BE1}"/>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46">
                      <p14:nvContentPartPr>
                        <p14:cNvPr id="1594" name="Ink 1593">
                          <a:extLst>
                            <a:ext uri="{FF2B5EF4-FFF2-40B4-BE49-F238E27FC236}">
                              <a16:creationId xmlns:a16="http://schemas.microsoft.com/office/drawing/2014/main" id="{10856938-CEEB-BC49-84FD-BD0B9C3A0906}"/>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47">
                      <p14:nvContentPartPr>
                        <p14:cNvPr id="1595" name="Ink 1594">
                          <a:extLst>
                            <a:ext uri="{FF2B5EF4-FFF2-40B4-BE49-F238E27FC236}">
                              <a16:creationId xmlns:a16="http://schemas.microsoft.com/office/drawing/2014/main" id="{3AB4903C-87ED-8209-D201-AE70D957B7D9}"/>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948">
                      <p14:nvContentPartPr>
                        <p14:cNvPr id="1596" name="Ink 1595">
                          <a:extLst>
                            <a:ext uri="{FF2B5EF4-FFF2-40B4-BE49-F238E27FC236}">
                              <a16:creationId xmlns:a16="http://schemas.microsoft.com/office/drawing/2014/main" id="{16920CDC-3653-9CBB-B796-8938D6738B32}"/>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1514" name="Group 1513">
                  <a:extLst>
                    <a:ext uri="{FF2B5EF4-FFF2-40B4-BE49-F238E27FC236}">
                      <a16:creationId xmlns:a16="http://schemas.microsoft.com/office/drawing/2014/main" id="{B2DF064F-F645-CBCA-4E9B-28C38F984101}"/>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949">
                    <p14:nvContentPartPr>
                      <p14:cNvPr id="1585" name="Ink 1584">
                        <a:extLst>
                          <a:ext uri="{FF2B5EF4-FFF2-40B4-BE49-F238E27FC236}">
                            <a16:creationId xmlns:a16="http://schemas.microsoft.com/office/drawing/2014/main" id="{34B8F52C-1DC0-6074-F5BF-7136A23D3FD5}"/>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1586" name="Group 1585">
                    <a:extLst>
                      <a:ext uri="{FF2B5EF4-FFF2-40B4-BE49-F238E27FC236}">
                        <a16:creationId xmlns:a16="http://schemas.microsoft.com/office/drawing/2014/main" id="{B6A9F649-C96C-BE15-69CB-8ED6C5EB3A7B}"/>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950">
                      <p14:nvContentPartPr>
                        <p14:cNvPr id="1587" name="Ink 1586">
                          <a:extLst>
                            <a:ext uri="{FF2B5EF4-FFF2-40B4-BE49-F238E27FC236}">
                              <a16:creationId xmlns:a16="http://schemas.microsoft.com/office/drawing/2014/main" id="{A0BBAF22-9061-D5B3-3CD3-34EFE8C86FAF}"/>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51">
                      <p14:nvContentPartPr>
                        <p14:cNvPr id="1588" name="Ink 1587">
                          <a:extLst>
                            <a:ext uri="{FF2B5EF4-FFF2-40B4-BE49-F238E27FC236}">
                              <a16:creationId xmlns:a16="http://schemas.microsoft.com/office/drawing/2014/main" id="{EF02F702-6DC8-B1AF-9B36-6E94D153CF5D}"/>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952">
                      <p14:nvContentPartPr>
                        <p14:cNvPr id="1589" name="Ink 1588">
                          <a:extLst>
                            <a:ext uri="{FF2B5EF4-FFF2-40B4-BE49-F238E27FC236}">
                              <a16:creationId xmlns:a16="http://schemas.microsoft.com/office/drawing/2014/main" id="{FCA01E2F-3D67-3D70-B4DC-3550021F57E1}"/>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53">
                      <p14:nvContentPartPr>
                        <p14:cNvPr id="1590" name="Ink 1589">
                          <a:extLst>
                            <a:ext uri="{FF2B5EF4-FFF2-40B4-BE49-F238E27FC236}">
                              <a16:creationId xmlns:a16="http://schemas.microsoft.com/office/drawing/2014/main" id="{565219A0-7A90-FBB6-67E6-78C484862DEE}"/>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1515" name="Group 1514">
                  <a:extLst>
                    <a:ext uri="{FF2B5EF4-FFF2-40B4-BE49-F238E27FC236}">
                      <a16:creationId xmlns:a16="http://schemas.microsoft.com/office/drawing/2014/main" id="{42E6092B-8436-3DB6-5D52-013CA567A082}"/>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954">
                    <p14:nvContentPartPr>
                      <p14:cNvPr id="1574" name="Ink 1573">
                        <a:extLst>
                          <a:ext uri="{FF2B5EF4-FFF2-40B4-BE49-F238E27FC236}">
                            <a16:creationId xmlns:a16="http://schemas.microsoft.com/office/drawing/2014/main" id="{CA1B7E66-91A2-B624-AD6B-BFD3AFA12ABE}"/>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1575" name="Group 1574">
                    <a:extLst>
                      <a:ext uri="{FF2B5EF4-FFF2-40B4-BE49-F238E27FC236}">
                        <a16:creationId xmlns:a16="http://schemas.microsoft.com/office/drawing/2014/main" id="{A7939098-9127-C52F-A85C-F6747A782069}"/>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955">
                      <p14:nvContentPartPr>
                        <p14:cNvPr id="1576" name="Ink 1575">
                          <a:extLst>
                            <a:ext uri="{FF2B5EF4-FFF2-40B4-BE49-F238E27FC236}">
                              <a16:creationId xmlns:a16="http://schemas.microsoft.com/office/drawing/2014/main" id="{3E51A39E-5ADB-29B4-3ABD-AC20808BA9E8}"/>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56">
                      <p14:nvContentPartPr>
                        <p14:cNvPr id="1577" name="Ink 1576">
                          <a:extLst>
                            <a:ext uri="{FF2B5EF4-FFF2-40B4-BE49-F238E27FC236}">
                              <a16:creationId xmlns:a16="http://schemas.microsoft.com/office/drawing/2014/main" id="{FC32C211-E606-B217-4BF3-E7C3AEE060DB}"/>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57">
                      <p14:nvContentPartPr>
                        <p14:cNvPr id="1578" name="Ink 1577">
                          <a:extLst>
                            <a:ext uri="{FF2B5EF4-FFF2-40B4-BE49-F238E27FC236}">
                              <a16:creationId xmlns:a16="http://schemas.microsoft.com/office/drawing/2014/main" id="{40674A1C-76D7-9961-0BA3-182D64B4A704}"/>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58">
                      <p14:nvContentPartPr>
                        <p14:cNvPr id="1579" name="Ink 1578">
                          <a:extLst>
                            <a:ext uri="{FF2B5EF4-FFF2-40B4-BE49-F238E27FC236}">
                              <a16:creationId xmlns:a16="http://schemas.microsoft.com/office/drawing/2014/main" id="{1D9C3F99-EAEF-79E0-B531-C3C37E9C3469}"/>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59">
                      <p14:nvContentPartPr>
                        <p14:cNvPr id="1580" name="Ink 1579">
                          <a:extLst>
                            <a:ext uri="{FF2B5EF4-FFF2-40B4-BE49-F238E27FC236}">
                              <a16:creationId xmlns:a16="http://schemas.microsoft.com/office/drawing/2014/main" id="{4417FACD-99FA-20C7-BEB4-FDFECBA75157}"/>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960">
                      <p14:nvContentPartPr>
                        <p14:cNvPr id="1581" name="Ink 1580">
                          <a:extLst>
                            <a:ext uri="{FF2B5EF4-FFF2-40B4-BE49-F238E27FC236}">
                              <a16:creationId xmlns:a16="http://schemas.microsoft.com/office/drawing/2014/main" id="{96C40A21-9025-7551-EEBB-2D7A76F76F47}"/>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961">
                      <p14:nvContentPartPr>
                        <p14:cNvPr id="1582" name="Ink 1581">
                          <a:extLst>
                            <a:ext uri="{FF2B5EF4-FFF2-40B4-BE49-F238E27FC236}">
                              <a16:creationId xmlns:a16="http://schemas.microsoft.com/office/drawing/2014/main" id="{B14AAA37-E913-A389-1D21-8F4D2062BB92}"/>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962">
                      <p14:nvContentPartPr>
                        <p14:cNvPr id="1583" name="Ink 1582">
                          <a:extLst>
                            <a:ext uri="{FF2B5EF4-FFF2-40B4-BE49-F238E27FC236}">
                              <a16:creationId xmlns:a16="http://schemas.microsoft.com/office/drawing/2014/main" id="{A88AD7E9-CF51-2810-F839-0220BE9E650D}"/>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963">
                      <p14:nvContentPartPr>
                        <p14:cNvPr id="1584" name="Ink 1583">
                          <a:extLst>
                            <a:ext uri="{FF2B5EF4-FFF2-40B4-BE49-F238E27FC236}">
                              <a16:creationId xmlns:a16="http://schemas.microsoft.com/office/drawing/2014/main" id="{DA187165-CB8B-2700-D18C-453577598CF9}"/>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1516" name="Group 1515">
                  <a:extLst>
                    <a:ext uri="{FF2B5EF4-FFF2-40B4-BE49-F238E27FC236}">
                      <a16:creationId xmlns:a16="http://schemas.microsoft.com/office/drawing/2014/main" id="{0E8813B9-D1A6-E840-91C4-58C793602BBC}"/>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964">
                    <p14:nvContentPartPr>
                      <p14:cNvPr id="1566" name="Ink 1565">
                        <a:extLst>
                          <a:ext uri="{FF2B5EF4-FFF2-40B4-BE49-F238E27FC236}">
                            <a16:creationId xmlns:a16="http://schemas.microsoft.com/office/drawing/2014/main" id="{E636661F-46B2-6EDF-6A7C-8AAEF543AF26}"/>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1567" name="Group 1566">
                    <a:extLst>
                      <a:ext uri="{FF2B5EF4-FFF2-40B4-BE49-F238E27FC236}">
                        <a16:creationId xmlns:a16="http://schemas.microsoft.com/office/drawing/2014/main" id="{A94C6A7C-E637-F7C1-03C5-016F914953EF}"/>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965">
                      <p14:nvContentPartPr>
                        <p14:cNvPr id="1568" name="Ink 1567">
                          <a:extLst>
                            <a:ext uri="{FF2B5EF4-FFF2-40B4-BE49-F238E27FC236}">
                              <a16:creationId xmlns:a16="http://schemas.microsoft.com/office/drawing/2014/main" id="{CBA90594-7E30-BEFB-1441-673ADCC80D1A}"/>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1569" name="Group 1568">
                      <a:extLst>
                        <a:ext uri="{FF2B5EF4-FFF2-40B4-BE49-F238E27FC236}">
                          <a16:creationId xmlns:a16="http://schemas.microsoft.com/office/drawing/2014/main" id="{F30BCDB0-C93E-6DC0-5305-D049F894E544}"/>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966">
                        <p14:nvContentPartPr>
                          <p14:cNvPr id="1570" name="Ink 1569">
                            <a:extLst>
                              <a:ext uri="{FF2B5EF4-FFF2-40B4-BE49-F238E27FC236}">
                                <a16:creationId xmlns:a16="http://schemas.microsoft.com/office/drawing/2014/main" id="{3630EA65-18F2-FA77-F68A-39CE844FDA7E}"/>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67">
                        <p14:nvContentPartPr>
                          <p14:cNvPr id="1571" name="Ink 1570">
                            <a:extLst>
                              <a:ext uri="{FF2B5EF4-FFF2-40B4-BE49-F238E27FC236}">
                                <a16:creationId xmlns:a16="http://schemas.microsoft.com/office/drawing/2014/main" id="{8D95A4AC-F43C-C38E-5029-3BAAC382134C}"/>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68">
                        <p14:nvContentPartPr>
                          <p14:cNvPr id="1572" name="Ink 1571">
                            <a:extLst>
                              <a:ext uri="{FF2B5EF4-FFF2-40B4-BE49-F238E27FC236}">
                                <a16:creationId xmlns:a16="http://schemas.microsoft.com/office/drawing/2014/main" id="{468EA91A-E2F4-BA2C-2CCE-11041BB7D6E4}"/>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969">
                        <p14:nvContentPartPr>
                          <p14:cNvPr id="1573" name="Ink 1572">
                            <a:extLst>
                              <a:ext uri="{FF2B5EF4-FFF2-40B4-BE49-F238E27FC236}">
                                <a16:creationId xmlns:a16="http://schemas.microsoft.com/office/drawing/2014/main" id="{8490C1EE-B29F-1452-4F44-25AA7488B53D}"/>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1517" name="Group 1516">
                  <a:extLst>
                    <a:ext uri="{FF2B5EF4-FFF2-40B4-BE49-F238E27FC236}">
                      <a16:creationId xmlns:a16="http://schemas.microsoft.com/office/drawing/2014/main" id="{4B765116-D464-27DF-C20C-AF334BB6DC71}"/>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970">
                    <p14:nvContentPartPr>
                      <p14:cNvPr id="1562" name="Ink 1561">
                        <a:extLst>
                          <a:ext uri="{FF2B5EF4-FFF2-40B4-BE49-F238E27FC236}">
                            <a16:creationId xmlns:a16="http://schemas.microsoft.com/office/drawing/2014/main" id="{84BA3C4F-8484-A279-8B59-EFE01392F987}"/>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71">
                    <p14:nvContentPartPr>
                      <p14:cNvPr id="1563" name="Ink 1562">
                        <a:extLst>
                          <a:ext uri="{FF2B5EF4-FFF2-40B4-BE49-F238E27FC236}">
                            <a16:creationId xmlns:a16="http://schemas.microsoft.com/office/drawing/2014/main" id="{3588CBB3-C714-587A-8548-95F54986EE6D}"/>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72">
                    <p14:nvContentPartPr>
                      <p14:cNvPr id="1564" name="Ink 1563">
                        <a:extLst>
                          <a:ext uri="{FF2B5EF4-FFF2-40B4-BE49-F238E27FC236}">
                            <a16:creationId xmlns:a16="http://schemas.microsoft.com/office/drawing/2014/main" id="{1046C87B-8D83-4A3B-0EDB-A91CE359115D}"/>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973">
                    <p14:nvContentPartPr>
                      <p14:cNvPr id="1565" name="Ink 1564">
                        <a:extLst>
                          <a:ext uri="{FF2B5EF4-FFF2-40B4-BE49-F238E27FC236}">
                            <a16:creationId xmlns:a16="http://schemas.microsoft.com/office/drawing/2014/main" id="{4B1774C3-10AE-311D-1889-A5F2DDCEB525}"/>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74">
                  <p14:nvContentPartPr>
                    <p14:cNvPr id="1518" name="Ink 1517">
                      <a:extLst>
                        <a:ext uri="{FF2B5EF4-FFF2-40B4-BE49-F238E27FC236}">
                          <a16:creationId xmlns:a16="http://schemas.microsoft.com/office/drawing/2014/main" id="{BBF4C1FD-A471-3502-AE80-E25FF1FC62AC}"/>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1519" name="Group 1518">
                  <a:extLst>
                    <a:ext uri="{FF2B5EF4-FFF2-40B4-BE49-F238E27FC236}">
                      <a16:creationId xmlns:a16="http://schemas.microsoft.com/office/drawing/2014/main" id="{88615D6D-DFFE-0956-EBE8-511202BFF307}"/>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975">
                    <p14:nvContentPartPr>
                      <p14:cNvPr id="1556" name="Ink 1555">
                        <a:extLst>
                          <a:ext uri="{FF2B5EF4-FFF2-40B4-BE49-F238E27FC236}">
                            <a16:creationId xmlns:a16="http://schemas.microsoft.com/office/drawing/2014/main" id="{B3F73E6D-273F-193C-8B97-15335A96404F}"/>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1557" name="Group 1556">
                    <a:extLst>
                      <a:ext uri="{FF2B5EF4-FFF2-40B4-BE49-F238E27FC236}">
                        <a16:creationId xmlns:a16="http://schemas.microsoft.com/office/drawing/2014/main" id="{92267FDD-1D9D-5327-9203-E517DB8B42CD}"/>
                      </a:ext>
                    </a:extLst>
                  </p:cNvPr>
                  <p:cNvGrpSpPr/>
                  <p:nvPr/>
                </p:nvGrpSpPr>
                <p:grpSpPr>
                  <a:xfrm>
                    <a:off x="6924615" y="4661562"/>
                    <a:ext cx="291960" cy="46598"/>
                    <a:chOff x="6935871" y="4732455"/>
                    <a:chExt cx="291960" cy="46598"/>
                  </a:xfrm>
                </p:grpSpPr>
                <p:grpSp>
                  <p:nvGrpSpPr>
                    <p:cNvPr id="1558" name="Group 1557">
                      <a:extLst>
                        <a:ext uri="{FF2B5EF4-FFF2-40B4-BE49-F238E27FC236}">
                          <a16:creationId xmlns:a16="http://schemas.microsoft.com/office/drawing/2014/main" id="{062874BC-7BC1-8E3F-AB54-046CED9DFD3F}"/>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976">
                        <p14:nvContentPartPr>
                          <p14:cNvPr id="1560" name="Ink 1559">
                            <a:extLst>
                              <a:ext uri="{FF2B5EF4-FFF2-40B4-BE49-F238E27FC236}">
                                <a16:creationId xmlns:a16="http://schemas.microsoft.com/office/drawing/2014/main" id="{C7EB4751-F40C-A748-9FC0-FCD0F145BAE0}"/>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977">
                        <p14:nvContentPartPr>
                          <p14:cNvPr id="1561" name="Ink 1560">
                            <a:extLst>
                              <a:ext uri="{FF2B5EF4-FFF2-40B4-BE49-F238E27FC236}">
                                <a16:creationId xmlns:a16="http://schemas.microsoft.com/office/drawing/2014/main" id="{6FE4C48A-5477-18BD-3F1F-6087F7F8E5FF}"/>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78">
                      <p14:nvContentPartPr>
                        <p14:cNvPr id="1559" name="Ink 1558">
                          <a:extLst>
                            <a:ext uri="{FF2B5EF4-FFF2-40B4-BE49-F238E27FC236}">
                              <a16:creationId xmlns:a16="http://schemas.microsoft.com/office/drawing/2014/main" id="{1F299D10-335E-CCFD-0C97-71A95E7489AA}"/>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1520" name="Group 1519">
                  <a:extLst>
                    <a:ext uri="{FF2B5EF4-FFF2-40B4-BE49-F238E27FC236}">
                      <a16:creationId xmlns:a16="http://schemas.microsoft.com/office/drawing/2014/main" id="{342BA217-F533-7945-CD76-93B9FE02876A}"/>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979">
                    <p14:nvContentPartPr>
                      <p14:cNvPr id="1551" name="Ink 1550">
                        <a:extLst>
                          <a:ext uri="{FF2B5EF4-FFF2-40B4-BE49-F238E27FC236}">
                            <a16:creationId xmlns:a16="http://schemas.microsoft.com/office/drawing/2014/main" id="{DB5B73CC-642A-ECA7-ACBE-7314EB8EA21E}"/>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80">
                    <p14:nvContentPartPr>
                      <p14:cNvPr id="1552" name="Ink 1551">
                        <a:extLst>
                          <a:ext uri="{FF2B5EF4-FFF2-40B4-BE49-F238E27FC236}">
                            <a16:creationId xmlns:a16="http://schemas.microsoft.com/office/drawing/2014/main" id="{78A80E9A-B30E-16E1-A588-DC2074D75096}"/>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81">
                    <p14:nvContentPartPr>
                      <p14:cNvPr id="1553" name="Ink 1552">
                        <a:extLst>
                          <a:ext uri="{FF2B5EF4-FFF2-40B4-BE49-F238E27FC236}">
                            <a16:creationId xmlns:a16="http://schemas.microsoft.com/office/drawing/2014/main" id="{2F3CB1F0-A41F-0353-C40F-70A0A4F2BF5B}"/>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982">
                    <p14:nvContentPartPr>
                      <p14:cNvPr id="1554" name="Ink 1553">
                        <a:extLst>
                          <a:ext uri="{FF2B5EF4-FFF2-40B4-BE49-F238E27FC236}">
                            <a16:creationId xmlns:a16="http://schemas.microsoft.com/office/drawing/2014/main" id="{7E572BF9-7738-EE18-9ED0-9D87F51F719E}"/>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983">
                    <p14:nvContentPartPr>
                      <p14:cNvPr id="1555" name="Ink 1554">
                        <a:extLst>
                          <a:ext uri="{FF2B5EF4-FFF2-40B4-BE49-F238E27FC236}">
                            <a16:creationId xmlns:a16="http://schemas.microsoft.com/office/drawing/2014/main" id="{6C9875D9-B1A9-3D04-2DB4-88B22086FB9C}"/>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1521" name="Group 1520">
                  <a:extLst>
                    <a:ext uri="{FF2B5EF4-FFF2-40B4-BE49-F238E27FC236}">
                      <a16:creationId xmlns:a16="http://schemas.microsoft.com/office/drawing/2014/main" id="{BE934845-FB41-D54E-BC0A-D0138E09EB28}"/>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984">
                    <p14:nvContentPartPr>
                      <p14:cNvPr id="1548" name="Ink 1547">
                        <a:extLst>
                          <a:ext uri="{FF2B5EF4-FFF2-40B4-BE49-F238E27FC236}">
                            <a16:creationId xmlns:a16="http://schemas.microsoft.com/office/drawing/2014/main" id="{7BC1615B-00C8-8F57-17F0-2A792C2701C7}"/>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85">
                    <p14:nvContentPartPr>
                      <p14:cNvPr id="1549" name="Ink 1548">
                        <a:extLst>
                          <a:ext uri="{FF2B5EF4-FFF2-40B4-BE49-F238E27FC236}">
                            <a16:creationId xmlns:a16="http://schemas.microsoft.com/office/drawing/2014/main" id="{EA37A168-36B9-3866-593E-4471D7BF5CD2}"/>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986">
                    <p14:nvContentPartPr>
                      <p14:cNvPr id="1550" name="Ink 1549">
                        <a:extLst>
                          <a:ext uri="{FF2B5EF4-FFF2-40B4-BE49-F238E27FC236}">
                            <a16:creationId xmlns:a16="http://schemas.microsoft.com/office/drawing/2014/main" id="{33056B8E-C962-C7A4-72B3-EF6DEA8345A9}"/>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1522" name="Group 1521">
                  <a:extLst>
                    <a:ext uri="{FF2B5EF4-FFF2-40B4-BE49-F238E27FC236}">
                      <a16:creationId xmlns:a16="http://schemas.microsoft.com/office/drawing/2014/main" id="{D2F03DA2-AEA4-502E-F4FD-3329F7695827}"/>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987">
                    <p14:nvContentPartPr>
                      <p14:cNvPr id="1529" name="Ink 1528">
                        <a:extLst>
                          <a:ext uri="{FF2B5EF4-FFF2-40B4-BE49-F238E27FC236}">
                            <a16:creationId xmlns:a16="http://schemas.microsoft.com/office/drawing/2014/main" id="{72366652-BD88-9C30-9C8B-4BA9288E3C5C}"/>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88">
                    <p14:nvContentPartPr>
                      <p14:cNvPr id="1530" name="Ink 1529">
                        <a:extLst>
                          <a:ext uri="{FF2B5EF4-FFF2-40B4-BE49-F238E27FC236}">
                            <a16:creationId xmlns:a16="http://schemas.microsoft.com/office/drawing/2014/main" id="{50BC1C28-4345-F742-518F-D936EB473887}"/>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89">
                    <p14:nvContentPartPr>
                      <p14:cNvPr id="1531" name="Ink 1530">
                        <a:extLst>
                          <a:ext uri="{FF2B5EF4-FFF2-40B4-BE49-F238E27FC236}">
                            <a16:creationId xmlns:a16="http://schemas.microsoft.com/office/drawing/2014/main" id="{7985EE51-D1F9-B120-A304-7DAE15910640}"/>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990">
                    <p14:nvContentPartPr>
                      <p14:cNvPr id="1532" name="Ink 1531">
                        <a:extLst>
                          <a:ext uri="{FF2B5EF4-FFF2-40B4-BE49-F238E27FC236}">
                            <a16:creationId xmlns:a16="http://schemas.microsoft.com/office/drawing/2014/main" id="{0246070F-A1C6-D716-AE28-D4C623FD8531}"/>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1533" name="Group 1532">
                    <a:extLst>
                      <a:ext uri="{FF2B5EF4-FFF2-40B4-BE49-F238E27FC236}">
                        <a16:creationId xmlns:a16="http://schemas.microsoft.com/office/drawing/2014/main" id="{BAF75BC7-B725-24D1-EB65-81563E8A0199}"/>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991">
                      <p14:nvContentPartPr>
                        <p14:cNvPr id="1545" name="Ink 1544">
                          <a:extLst>
                            <a:ext uri="{FF2B5EF4-FFF2-40B4-BE49-F238E27FC236}">
                              <a16:creationId xmlns:a16="http://schemas.microsoft.com/office/drawing/2014/main" id="{59693F5F-8CC4-0EEB-97C4-E3984A64FD4A}"/>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992">
                      <p14:nvContentPartPr>
                        <p14:cNvPr id="1546" name="Ink 1545">
                          <a:extLst>
                            <a:ext uri="{FF2B5EF4-FFF2-40B4-BE49-F238E27FC236}">
                              <a16:creationId xmlns:a16="http://schemas.microsoft.com/office/drawing/2014/main" id="{80FFEE56-1D12-1770-14A7-FE865B85C802}"/>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93">
                      <p14:nvContentPartPr>
                        <p14:cNvPr id="1547" name="Ink 1546">
                          <a:extLst>
                            <a:ext uri="{FF2B5EF4-FFF2-40B4-BE49-F238E27FC236}">
                              <a16:creationId xmlns:a16="http://schemas.microsoft.com/office/drawing/2014/main" id="{39EC8F62-D1E4-1ED4-269D-D5884CF7B505}"/>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94">
                    <p14:nvContentPartPr>
                      <p14:cNvPr id="1534" name="Ink 1533">
                        <a:extLst>
                          <a:ext uri="{FF2B5EF4-FFF2-40B4-BE49-F238E27FC236}">
                            <a16:creationId xmlns:a16="http://schemas.microsoft.com/office/drawing/2014/main" id="{33763755-0180-C565-34CB-CC2E74E641B6}"/>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995">
                    <p14:nvContentPartPr>
                      <p14:cNvPr id="1535" name="Ink 1534">
                        <a:extLst>
                          <a:ext uri="{FF2B5EF4-FFF2-40B4-BE49-F238E27FC236}">
                            <a16:creationId xmlns:a16="http://schemas.microsoft.com/office/drawing/2014/main" id="{E897B387-3800-1AC9-967A-1F92751A580F}"/>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996">
                    <p14:nvContentPartPr>
                      <p14:cNvPr id="1536" name="Ink 1535">
                        <a:extLst>
                          <a:ext uri="{FF2B5EF4-FFF2-40B4-BE49-F238E27FC236}">
                            <a16:creationId xmlns:a16="http://schemas.microsoft.com/office/drawing/2014/main" id="{512F55CA-6921-360D-5A41-0E7B4B5C3FF9}"/>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997">
                    <p14:nvContentPartPr>
                      <p14:cNvPr id="1537" name="Ink 1536">
                        <a:extLst>
                          <a:ext uri="{FF2B5EF4-FFF2-40B4-BE49-F238E27FC236}">
                            <a16:creationId xmlns:a16="http://schemas.microsoft.com/office/drawing/2014/main" id="{92505567-9A83-24D6-6FB9-CE727298D682}"/>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998">
                    <p14:nvContentPartPr>
                      <p14:cNvPr id="1538" name="Ink 1537">
                        <a:extLst>
                          <a:ext uri="{FF2B5EF4-FFF2-40B4-BE49-F238E27FC236}">
                            <a16:creationId xmlns:a16="http://schemas.microsoft.com/office/drawing/2014/main" id="{F4C7A338-F53B-F8D1-27EA-DC643A3CA840}"/>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1539" name="Group 1538">
                    <a:extLst>
                      <a:ext uri="{FF2B5EF4-FFF2-40B4-BE49-F238E27FC236}">
                        <a16:creationId xmlns:a16="http://schemas.microsoft.com/office/drawing/2014/main" id="{2ABB7D4B-255E-081E-16F9-073966C7DB82}"/>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999">
                      <p14:nvContentPartPr>
                        <p14:cNvPr id="1543" name="Ink 1542">
                          <a:extLst>
                            <a:ext uri="{FF2B5EF4-FFF2-40B4-BE49-F238E27FC236}">
                              <a16:creationId xmlns:a16="http://schemas.microsoft.com/office/drawing/2014/main" id="{189F5F9F-60EC-C60F-2D07-EDCB89E9C76C}"/>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1000">
                      <p14:nvContentPartPr>
                        <p14:cNvPr id="1544" name="Ink 1543">
                          <a:extLst>
                            <a:ext uri="{FF2B5EF4-FFF2-40B4-BE49-F238E27FC236}">
                              <a16:creationId xmlns:a16="http://schemas.microsoft.com/office/drawing/2014/main" id="{3A2793CB-7AEC-00E5-BD0D-BC9C4777938E}"/>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1540" name="Group 1539">
                    <a:extLst>
                      <a:ext uri="{FF2B5EF4-FFF2-40B4-BE49-F238E27FC236}">
                        <a16:creationId xmlns:a16="http://schemas.microsoft.com/office/drawing/2014/main" id="{AE44B806-C090-E600-9933-14949C1387BF}"/>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1001">
                      <p14:nvContentPartPr>
                        <p14:cNvPr id="1541" name="Ink 1540">
                          <a:extLst>
                            <a:ext uri="{FF2B5EF4-FFF2-40B4-BE49-F238E27FC236}">
                              <a16:creationId xmlns:a16="http://schemas.microsoft.com/office/drawing/2014/main" id="{2FCF5A81-A883-968E-4D82-4D52C3665E20}"/>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1002">
                      <p14:nvContentPartPr>
                        <p14:cNvPr id="1542" name="Ink 1541">
                          <a:extLst>
                            <a:ext uri="{FF2B5EF4-FFF2-40B4-BE49-F238E27FC236}">
                              <a16:creationId xmlns:a16="http://schemas.microsoft.com/office/drawing/2014/main" id="{8C9806CD-C79A-824D-D8AC-761731BFFAF5}"/>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1003">
                  <p14:nvContentPartPr>
                    <p14:cNvPr id="1523" name="Ink 1522">
                      <a:extLst>
                        <a:ext uri="{FF2B5EF4-FFF2-40B4-BE49-F238E27FC236}">
                          <a16:creationId xmlns:a16="http://schemas.microsoft.com/office/drawing/2014/main" id="{8AACEED5-D7A8-947D-35A3-096E58B7E01D}"/>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1004">
                  <p14:nvContentPartPr>
                    <p14:cNvPr id="1524" name="Ink 1523">
                      <a:extLst>
                        <a:ext uri="{FF2B5EF4-FFF2-40B4-BE49-F238E27FC236}">
                          <a16:creationId xmlns:a16="http://schemas.microsoft.com/office/drawing/2014/main" id="{25C4A65C-183D-E966-4590-79559D454FF9}"/>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1005">
                  <p14:nvContentPartPr>
                    <p14:cNvPr id="1525" name="Ink 1524">
                      <a:extLst>
                        <a:ext uri="{FF2B5EF4-FFF2-40B4-BE49-F238E27FC236}">
                          <a16:creationId xmlns:a16="http://schemas.microsoft.com/office/drawing/2014/main" id="{BDA6332B-6BC3-4F00-E875-BAC79F8161FF}"/>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1006">
                  <p14:nvContentPartPr>
                    <p14:cNvPr id="1526" name="Ink 1525">
                      <a:extLst>
                        <a:ext uri="{FF2B5EF4-FFF2-40B4-BE49-F238E27FC236}">
                          <a16:creationId xmlns:a16="http://schemas.microsoft.com/office/drawing/2014/main" id="{130D1AF9-9011-1278-0877-F69F90815CA2}"/>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1007">
                  <p14:nvContentPartPr>
                    <p14:cNvPr id="1527" name="Ink 1526">
                      <a:extLst>
                        <a:ext uri="{FF2B5EF4-FFF2-40B4-BE49-F238E27FC236}">
                          <a16:creationId xmlns:a16="http://schemas.microsoft.com/office/drawing/2014/main" id="{11C4F354-FF93-AE09-7F4C-253157B37606}"/>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08">
                  <p14:nvContentPartPr>
                    <p14:cNvPr id="1528" name="Ink 1527">
                      <a:extLst>
                        <a:ext uri="{FF2B5EF4-FFF2-40B4-BE49-F238E27FC236}">
                          <a16:creationId xmlns:a16="http://schemas.microsoft.com/office/drawing/2014/main" id="{0CBF5C73-A1FD-5296-2620-0B643804F351}"/>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853" name="Group 852">
                <a:extLst>
                  <a:ext uri="{FF2B5EF4-FFF2-40B4-BE49-F238E27FC236}">
                    <a16:creationId xmlns:a16="http://schemas.microsoft.com/office/drawing/2014/main" id="{C24526C3-3E97-C2D8-A629-F24B0DF61F3D}"/>
                  </a:ext>
                </a:extLst>
              </p:cNvPr>
              <p:cNvGrpSpPr/>
              <p:nvPr/>
            </p:nvGrpSpPr>
            <p:grpSpPr>
              <a:xfrm rot="2700000">
                <a:off x="5397772" y="3892603"/>
                <a:ext cx="3422914" cy="1566004"/>
                <a:chOff x="1892912" y="2843372"/>
                <a:chExt cx="5689928" cy="2959352"/>
              </a:xfrm>
            </p:grpSpPr>
            <p:grpSp>
              <p:nvGrpSpPr>
                <p:cNvPr id="1419" name="Group 1418">
                  <a:extLst>
                    <a:ext uri="{FF2B5EF4-FFF2-40B4-BE49-F238E27FC236}">
                      <a16:creationId xmlns:a16="http://schemas.microsoft.com/office/drawing/2014/main" id="{755A0DBD-5F1A-257D-F02D-425731E4338D}"/>
                    </a:ext>
                  </a:extLst>
                </p:cNvPr>
                <p:cNvGrpSpPr/>
                <p:nvPr/>
              </p:nvGrpSpPr>
              <p:grpSpPr>
                <a:xfrm>
                  <a:off x="1928268" y="2864429"/>
                  <a:ext cx="737197" cy="1293120"/>
                  <a:chOff x="3693387" y="2751280"/>
                  <a:chExt cx="737197" cy="1293120"/>
                </a:xfrm>
              </p:grpSpPr>
              <p:grpSp>
                <p:nvGrpSpPr>
                  <p:cNvPr id="1504" name="Group 1503">
                    <a:extLst>
                      <a:ext uri="{FF2B5EF4-FFF2-40B4-BE49-F238E27FC236}">
                        <a16:creationId xmlns:a16="http://schemas.microsoft.com/office/drawing/2014/main" id="{20E4064E-C314-54CB-3812-7A4978BFC40E}"/>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1009">
                      <p14:nvContentPartPr>
                        <p14:cNvPr id="1507" name="Ink 1506">
                          <a:extLst>
                            <a:ext uri="{FF2B5EF4-FFF2-40B4-BE49-F238E27FC236}">
                              <a16:creationId xmlns:a16="http://schemas.microsoft.com/office/drawing/2014/main" id="{5575A98C-991D-9ADA-3923-BC95EF83472B}"/>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1010">
                      <p14:nvContentPartPr>
                        <p14:cNvPr id="1508" name="Ink 1507">
                          <a:extLst>
                            <a:ext uri="{FF2B5EF4-FFF2-40B4-BE49-F238E27FC236}">
                              <a16:creationId xmlns:a16="http://schemas.microsoft.com/office/drawing/2014/main" id="{BDE00585-B37F-A581-BE37-6ECA61694A65}"/>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1011">
                      <p14:nvContentPartPr>
                        <p14:cNvPr id="1509" name="Ink 1508">
                          <a:extLst>
                            <a:ext uri="{FF2B5EF4-FFF2-40B4-BE49-F238E27FC236}">
                              <a16:creationId xmlns:a16="http://schemas.microsoft.com/office/drawing/2014/main" id="{67773F91-75CE-AF56-7E92-EE3164888722}"/>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12">
                      <p14:nvContentPartPr>
                        <p14:cNvPr id="1510" name="Ink 1509">
                          <a:extLst>
                            <a:ext uri="{FF2B5EF4-FFF2-40B4-BE49-F238E27FC236}">
                              <a16:creationId xmlns:a16="http://schemas.microsoft.com/office/drawing/2014/main" id="{00D2726C-0F75-9CF7-57D4-C92A1165DCEC}"/>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1013">
                      <p14:nvContentPartPr>
                        <p14:cNvPr id="1511" name="Ink 1510">
                          <a:extLst>
                            <a:ext uri="{FF2B5EF4-FFF2-40B4-BE49-F238E27FC236}">
                              <a16:creationId xmlns:a16="http://schemas.microsoft.com/office/drawing/2014/main" id="{A97245FB-A664-C8FA-4CA2-00E34AECD573}"/>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14">
                    <p14:nvContentPartPr>
                      <p14:cNvPr id="1505" name="Ink 1504">
                        <a:extLst>
                          <a:ext uri="{FF2B5EF4-FFF2-40B4-BE49-F238E27FC236}">
                            <a16:creationId xmlns:a16="http://schemas.microsoft.com/office/drawing/2014/main" id="{5384BAD0-B8E8-1598-7BA3-83648999F293}"/>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1015">
                    <p14:nvContentPartPr>
                      <p14:cNvPr id="1506" name="Ink 1505">
                        <a:extLst>
                          <a:ext uri="{FF2B5EF4-FFF2-40B4-BE49-F238E27FC236}">
                            <a16:creationId xmlns:a16="http://schemas.microsoft.com/office/drawing/2014/main" id="{C9BA2031-BB71-1452-C63D-F1BF4CE1A8A6}"/>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1420" name="Group 1419">
                  <a:extLst>
                    <a:ext uri="{FF2B5EF4-FFF2-40B4-BE49-F238E27FC236}">
                      <a16:creationId xmlns:a16="http://schemas.microsoft.com/office/drawing/2014/main" id="{9D15DBA1-FD0C-40F8-15F7-55BD60AC25B6}"/>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1016">
                    <p14:nvContentPartPr>
                      <p14:cNvPr id="1498" name="Ink 1497">
                        <a:extLst>
                          <a:ext uri="{FF2B5EF4-FFF2-40B4-BE49-F238E27FC236}">
                            <a16:creationId xmlns:a16="http://schemas.microsoft.com/office/drawing/2014/main" id="{36B36C33-31C1-B1F9-ACF4-BFF584500503}"/>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1499" name="Group 1498">
                    <a:extLst>
                      <a:ext uri="{FF2B5EF4-FFF2-40B4-BE49-F238E27FC236}">
                        <a16:creationId xmlns:a16="http://schemas.microsoft.com/office/drawing/2014/main" id="{5F676AF4-5CE3-5608-089C-04CC4E3F3157}"/>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1017">
                      <p14:nvContentPartPr>
                        <p14:cNvPr id="1500" name="Ink 1499">
                          <a:extLst>
                            <a:ext uri="{FF2B5EF4-FFF2-40B4-BE49-F238E27FC236}">
                              <a16:creationId xmlns:a16="http://schemas.microsoft.com/office/drawing/2014/main" id="{FCB1ED6A-3865-1D95-6270-FDC525171C8C}"/>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18">
                      <p14:nvContentPartPr>
                        <p14:cNvPr id="1501" name="Ink 1500">
                          <a:extLst>
                            <a:ext uri="{FF2B5EF4-FFF2-40B4-BE49-F238E27FC236}">
                              <a16:creationId xmlns:a16="http://schemas.microsoft.com/office/drawing/2014/main" id="{C58D7A75-EEC8-8D6F-55B9-32974ACA5AF0}"/>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19">
                      <p14:nvContentPartPr>
                        <p14:cNvPr id="1502" name="Ink 1501">
                          <a:extLst>
                            <a:ext uri="{FF2B5EF4-FFF2-40B4-BE49-F238E27FC236}">
                              <a16:creationId xmlns:a16="http://schemas.microsoft.com/office/drawing/2014/main" id="{5E1DACD7-87BE-2404-E746-B936AEEA5CE4}"/>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1020">
                      <p14:nvContentPartPr>
                        <p14:cNvPr id="1503" name="Ink 1502">
                          <a:extLst>
                            <a:ext uri="{FF2B5EF4-FFF2-40B4-BE49-F238E27FC236}">
                              <a16:creationId xmlns:a16="http://schemas.microsoft.com/office/drawing/2014/main" id="{0AD29FD3-DE4B-EAA4-12FF-92442D2B8ACE}"/>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1421" name="Group 1420">
                  <a:extLst>
                    <a:ext uri="{FF2B5EF4-FFF2-40B4-BE49-F238E27FC236}">
                      <a16:creationId xmlns:a16="http://schemas.microsoft.com/office/drawing/2014/main" id="{06922877-91C9-7807-8A82-598786C90706}"/>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1021">
                    <p14:nvContentPartPr>
                      <p14:cNvPr id="1492" name="Ink 1491">
                        <a:extLst>
                          <a:ext uri="{FF2B5EF4-FFF2-40B4-BE49-F238E27FC236}">
                            <a16:creationId xmlns:a16="http://schemas.microsoft.com/office/drawing/2014/main" id="{C4D5D081-A805-A502-11AD-543077CA4794}"/>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1493" name="Group 1492">
                    <a:extLst>
                      <a:ext uri="{FF2B5EF4-FFF2-40B4-BE49-F238E27FC236}">
                        <a16:creationId xmlns:a16="http://schemas.microsoft.com/office/drawing/2014/main" id="{B730BDD1-1B00-E61E-5A5E-B2C31F0103B7}"/>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1022">
                      <p14:nvContentPartPr>
                        <p14:cNvPr id="1494" name="Ink 1493">
                          <a:extLst>
                            <a:ext uri="{FF2B5EF4-FFF2-40B4-BE49-F238E27FC236}">
                              <a16:creationId xmlns:a16="http://schemas.microsoft.com/office/drawing/2014/main" id="{22040786-CE59-D391-2BFB-BBE920231A93}"/>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23">
                      <p14:nvContentPartPr>
                        <p14:cNvPr id="1495" name="Ink 1494">
                          <a:extLst>
                            <a:ext uri="{FF2B5EF4-FFF2-40B4-BE49-F238E27FC236}">
                              <a16:creationId xmlns:a16="http://schemas.microsoft.com/office/drawing/2014/main" id="{BCDA41A8-2F73-0E13-1E89-9C84C4FEAC46}"/>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1024">
                      <p14:nvContentPartPr>
                        <p14:cNvPr id="1496" name="Ink 1495">
                          <a:extLst>
                            <a:ext uri="{FF2B5EF4-FFF2-40B4-BE49-F238E27FC236}">
                              <a16:creationId xmlns:a16="http://schemas.microsoft.com/office/drawing/2014/main" id="{20A49025-0EE7-65B2-30F8-B7FCEEFA4DB2}"/>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25">
                      <p14:nvContentPartPr>
                        <p14:cNvPr id="1497" name="Ink 1496">
                          <a:extLst>
                            <a:ext uri="{FF2B5EF4-FFF2-40B4-BE49-F238E27FC236}">
                              <a16:creationId xmlns:a16="http://schemas.microsoft.com/office/drawing/2014/main" id="{74251D47-EBA8-E415-C02F-01D2597EB76F}"/>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1422" name="Group 1421">
                  <a:extLst>
                    <a:ext uri="{FF2B5EF4-FFF2-40B4-BE49-F238E27FC236}">
                      <a16:creationId xmlns:a16="http://schemas.microsoft.com/office/drawing/2014/main" id="{15866B5D-88EA-3575-82A5-52611ACA7FBE}"/>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1026">
                    <p14:nvContentPartPr>
                      <p14:cNvPr id="1481" name="Ink 1480">
                        <a:extLst>
                          <a:ext uri="{FF2B5EF4-FFF2-40B4-BE49-F238E27FC236}">
                            <a16:creationId xmlns:a16="http://schemas.microsoft.com/office/drawing/2014/main" id="{5552535A-4A8C-0E93-7F9B-7C98AA5A2467}"/>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1482" name="Group 1481">
                    <a:extLst>
                      <a:ext uri="{FF2B5EF4-FFF2-40B4-BE49-F238E27FC236}">
                        <a16:creationId xmlns:a16="http://schemas.microsoft.com/office/drawing/2014/main" id="{BD6B9CF8-6E95-C30D-9DBE-68CC896B0DCB}"/>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1027">
                      <p14:nvContentPartPr>
                        <p14:cNvPr id="1483" name="Ink 1482">
                          <a:extLst>
                            <a:ext uri="{FF2B5EF4-FFF2-40B4-BE49-F238E27FC236}">
                              <a16:creationId xmlns:a16="http://schemas.microsoft.com/office/drawing/2014/main" id="{B2B35C23-E38F-EFB2-254B-305007D7B72F}"/>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28">
                      <p14:nvContentPartPr>
                        <p14:cNvPr id="1484" name="Ink 1483">
                          <a:extLst>
                            <a:ext uri="{FF2B5EF4-FFF2-40B4-BE49-F238E27FC236}">
                              <a16:creationId xmlns:a16="http://schemas.microsoft.com/office/drawing/2014/main" id="{D893172E-FD4A-3589-63FB-1CDE55995E3D}"/>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29">
                      <p14:nvContentPartPr>
                        <p14:cNvPr id="1485" name="Ink 1484">
                          <a:extLst>
                            <a:ext uri="{FF2B5EF4-FFF2-40B4-BE49-F238E27FC236}">
                              <a16:creationId xmlns:a16="http://schemas.microsoft.com/office/drawing/2014/main" id="{70C6578D-FDF5-D952-2D43-EBD72341D0B4}"/>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30">
                      <p14:nvContentPartPr>
                        <p14:cNvPr id="1486" name="Ink 1485">
                          <a:extLst>
                            <a:ext uri="{FF2B5EF4-FFF2-40B4-BE49-F238E27FC236}">
                              <a16:creationId xmlns:a16="http://schemas.microsoft.com/office/drawing/2014/main" id="{035E3405-E768-D747-F8D8-CC02ACBF3A36}"/>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31">
                      <p14:nvContentPartPr>
                        <p14:cNvPr id="1487" name="Ink 1486">
                          <a:extLst>
                            <a:ext uri="{FF2B5EF4-FFF2-40B4-BE49-F238E27FC236}">
                              <a16:creationId xmlns:a16="http://schemas.microsoft.com/office/drawing/2014/main" id="{76D2DAE7-DEAF-6958-14A3-78735D73E503}"/>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1032">
                      <p14:nvContentPartPr>
                        <p14:cNvPr id="1488" name="Ink 1487">
                          <a:extLst>
                            <a:ext uri="{FF2B5EF4-FFF2-40B4-BE49-F238E27FC236}">
                              <a16:creationId xmlns:a16="http://schemas.microsoft.com/office/drawing/2014/main" id="{2D763708-BD54-35F5-84E6-9912AC0BBD54}"/>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1033">
                      <p14:nvContentPartPr>
                        <p14:cNvPr id="1489" name="Ink 1488">
                          <a:extLst>
                            <a:ext uri="{FF2B5EF4-FFF2-40B4-BE49-F238E27FC236}">
                              <a16:creationId xmlns:a16="http://schemas.microsoft.com/office/drawing/2014/main" id="{FF03280F-1E52-E444-68FF-4F42DF4BCC79}"/>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1034">
                      <p14:nvContentPartPr>
                        <p14:cNvPr id="1490" name="Ink 1489">
                          <a:extLst>
                            <a:ext uri="{FF2B5EF4-FFF2-40B4-BE49-F238E27FC236}">
                              <a16:creationId xmlns:a16="http://schemas.microsoft.com/office/drawing/2014/main" id="{CA6AA101-6A60-67FF-BB73-8E0E15AE2EDE}"/>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1035">
                      <p14:nvContentPartPr>
                        <p14:cNvPr id="1491" name="Ink 1490">
                          <a:extLst>
                            <a:ext uri="{FF2B5EF4-FFF2-40B4-BE49-F238E27FC236}">
                              <a16:creationId xmlns:a16="http://schemas.microsoft.com/office/drawing/2014/main" id="{CD5E55B4-A295-B249-CDDD-3CE1C8F6F57B}"/>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1423" name="Group 1422">
                  <a:extLst>
                    <a:ext uri="{FF2B5EF4-FFF2-40B4-BE49-F238E27FC236}">
                      <a16:creationId xmlns:a16="http://schemas.microsoft.com/office/drawing/2014/main" id="{108A8081-26C5-6314-9865-1988D16D6660}"/>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036">
                    <p14:nvContentPartPr>
                      <p14:cNvPr id="1473" name="Ink 1472">
                        <a:extLst>
                          <a:ext uri="{FF2B5EF4-FFF2-40B4-BE49-F238E27FC236}">
                            <a16:creationId xmlns:a16="http://schemas.microsoft.com/office/drawing/2014/main" id="{B649133D-3B64-2B9E-8718-622BE4C6A74E}"/>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1474" name="Group 1473">
                    <a:extLst>
                      <a:ext uri="{FF2B5EF4-FFF2-40B4-BE49-F238E27FC236}">
                        <a16:creationId xmlns:a16="http://schemas.microsoft.com/office/drawing/2014/main" id="{A15CC224-6A38-6D9E-9761-2D833910390B}"/>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037">
                      <p14:nvContentPartPr>
                        <p14:cNvPr id="1475" name="Ink 1474">
                          <a:extLst>
                            <a:ext uri="{FF2B5EF4-FFF2-40B4-BE49-F238E27FC236}">
                              <a16:creationId xmlns:a16="http://schemas.microsoft.com/office/drawing/2014/main" id="{8786854B-441C-AF8D-8550-0C32E5042586}"/>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1476" name="Group 1475">
                      <a:extLst>
                        <a:ext uri="{FF2B5EF4-FFF2-40B4-BE49-F238E27FC236}">
                          <a16:creationId xmlns:a16="http://schemas.microsoft.com/office/drawing/2014/main" id="{31278900-3A09-E0FF-F4D1-31265E4AE5F7}"/>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1038">
                        <p14:nvContentPartPr>
                          <p14:cNvPr id="1477" name="Ink 1476">
                            <a:extLst>
                              <a:ext uri="{FF2B5EF4-FFF2-40B4-BE49-F238E27FC236}">
                                <a16:creationId xmlns:a16="http://schemas.microsoft.com/office/drawing/2014/main" id="{6C40D59E-ECDB-9856-661D-D1EC19808A1B}"/>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39">
                        <p14:nvContentPartPr>
                          <p14:cNvPr id="1478" name="Ink 1477">
                            <a:extLst>
                              <a:ext uri="{FF2B5EF4-FFF2-40B4-BE49-F238E27FC236}">
                                <a16:creationId xmlns:a16="http://schemas.microsoft.com/office/drawing/2014/main" id="{1F8EE7EA-7F8C-6ED5-2581-DF4996382BF5}"/>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40">
                        <p14:nvContentPartPr>
                          <p14:cNvPr id="1479" name="Ink 1478">
                            <a:extLst>
                              <a:ext uri="{FF2B5EF4-FFF2-40B4-BE49-F238E27FC236}">
                                <a16:creationId xmlns:a16="http://schemas.microsoft.com/office/drawing/2014/main" id="{54BF5F04-F3FB-4EFF-874B-EC6140CC7AF3}"/>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1041">
                        <p14:nvContentPartPr>
                          <p14:cNvPr id="1480" name="Ink 1479">
                            <a:extLst>
                              <a:ext uri="{FF2B5EF4-FFF2-40B4-BE49-F238E27FC236}">
                                <a16:creationId xmlns:a16="http://schemas.microsoft.com/office/drawing/2014/main" id="{9FE3B28E-3FC8-2E03-9FD4-2361AC3CE39B}"/>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1424" name="Group 1423">
                  <a:extLst>
                    <a:ext uri="{FF2B5EF4-FFF2-40B4-BE49-F238E27FC236}">
                      <a16:creationId xmlns:a16="http://schemas.microsoft.com/office/drawing/2014/main" id="{F5C1DF36-DD39-E10F-D83B-1D28C9D2CD95}"/>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1042">
                    <p14:nvContentPartPr>
                      <p14:cNvPr id="1469" name="Ink 1468">
                        <a:extLst>
                          <a:ext uri="{FF2B5EF4-FFF2-40B4-BE49-F238E27FC236}">
                            <a16:creationId xmlns:a16="http://schemas.microsoft.com/office/drawing/2014/main" id="{9DBC6786-0B16-ABC5-BF9F-D6FF098038A8}"/>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43">
                    <p14:nvContentPartPr>
                      <p14:cNvPr id="1470" name="Ink 1469">
                        <a:extLst>
                          <a:ext uri="{FF2B5EF4-FFF2-40B4-BE49-F238E27FC236}">
                            <a16:creationId xmlns:a16="http://schemas.microsoft.com/office/drawing/2014/main" id="{7EE515C3-FD24-E383-AA28-86E9316DECAE}"/>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44">
                    <p14:nvContentPartPr>
                      <p14:cNvPr id="1471" name="Ink 1470">
                        <a:extLst>
                          <a:ext uri="{FF2B5EF4-FFF2-40B4-BE49-F238E27FC236}">
                            <a16:creationId xmlns:a16="http://schemas.microsoft.com/office/drawing/2014/main" id="{652132FE-9DF9-6E01-3B3A-BE329CE782C9}"/>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1045">
                    <p14:nvContentPartPr>
                      <p14:cNvPr id="1472" name="Ink 1471">
                        <a:extLst>
                          <a:ext uri="{FF2B5EF4-FFF2-40B4-BE49-F238E27FC236}">
                            <a16:creationId xmlns:a16="http://schemas.microsoft.com/office/drawing/2014/main" id="{82AFC50D-0F24-B1C8-1C68-75B5EF19F9FD}"/>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46">
                  <p14:nvContentPartPr>
                    <p14:cNvPr id="1425" name="Ink 1424">
                      <a:extLst>
                        <a:ext uri="{FF2B5EF4-FFF2-40B4-BE49-F238E27FC236}">
                          <a16:creationId xmlns:a16="http://schemas.microsoft.com/office/drawing/2014/main" id="{687E6E6A-2265-8DD1-D9AD-28CA3BA8A316}"/>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1426" name="Group 1425">
                  <a:extLst>
                    <a:ext uri="{FF2B5EF4-FFF2-40B4-BE49-F238E27FC236}">
                      <a16:creationId xmlns:a16="http://schemas.microsoft.com/office/drawing/2014/main" id="{A6E95C6F-24AB-B5F2-E371-B02B9D63B703}"/>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1047">
                    <p14:nvContentPartPr>
                      <p14:cNvPr id="1463" name="Ink 1462">
                        <a:extLst>
                          <a:ext uri="{FF2B5EF4-FFF2-40B4-BE49-F238E27FC236}">
                            <a16:creationId xmlns:a16="http://schemas.microsoft.com/office/drawing/2014/main" id="{1E4DC0D4-EF00-AC80-D3B7-20216AD2B273}"/>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1464" name="Group 1463">
                    <a:extLst>
                      <a:ext uri="{FF2B5EF4-FFF2-40B4-BE49-F238E27FC236}">
                        <a16:creationId xmlns:a16="http://schemas.microsoft.com/office/drawing/2014/main" id="{B03F0310-065B-3A28-36FA-40BB3660883B}"/>
                      </a:ext>
                    </a:extLst>
                  </p:cNvPr>
                  <p:cNvGrpSpPr/>
                  <p:nvPr/>
                </p:nvGrpSpPr>
                <p:grpSpPr>
                  <a:xfrm>
                    <a:off x="6924615" y="4661562"/>
                    <a:ext cx="291960" cy="46598"/>
                    <a:chOff x="6935871" y="4732455"/>
                    <a:chExt cx="291960" cy="46598"/>
                  </a:xfrm>
                </p:grpSpPr>
                <p:grpSp>
                  <p:nvGrpSpPr>
                    <p:cNvPr id="1465" name="Group 1464">
                      <a:extLst>
                        <a:ext uri="{FF2B5EF4-FFF2-40B4-BE49-F238E27FC236}">
                          <a16:creationId xmlns:a16="http://schemas.microsoft.com/office/drawing/2014/main" id="{1DBD6E10-D77F-F317-045A-76A3EDFE7584}"/>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1048">
                        <p14:nvContentPartPr>
                          <p14:cNvPr id="1467" name="Ink 1466">
                            <a:extLst>
                              <a:ext uri="{FF2B5EF4-FFF2-40B4-BE49-F238E27FC236}">
                                <a16:creationId xmlns:a16="http://schemas.microsoft.com/office/drawing/2014/main" id="{8C7CBB3E-A76F-2B92-9737-76AE1F5F611A}"/>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1049">
                        <p14:nvContentPartPr>
                          <p14:cNvPr id="1468" name="Ink 1467">
                            <a:extLst>
                              <a:ext uri="{FF2B5EF4-FFF2-40B4-BE49-F238E27FC236}">
                                <a16:creationId xmlns:a16="http://schemas.microsoft.com/office/drawing/2014/main" id="{94FFE978-606C-AE3B-7CC3-78BC512222BD}"/>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50">
                      <p14:nvContentPartPr>
                        <p14:cNvPr id="1466" name="Ink 1465">
                          <a:extLst>
                            <a:ext uri="{FF2B5EF4-FFF2-40B4-BE49-F238E27FC236}">
                              <a16:creationId xmlns:a16="http://schemas.microsoft.com/office/drawing/2014/main" id="{F6FC0E44-881B-8315-D6DF-4C41E8CAB731}"/>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1427" name="Group 1426">
                  <a:extLst>
                    <a:ext uri="{FF2B5EF4-FFF2-40B4-BE49-F238E27FC236}">
                      <a16:creationId xmlns:a16="http://schemas.microsoft.com/office/drawing/2014/main" id="{C82BB0D5-55EE-EC82-AE65-5038131527DD}"/>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1051">
                    <p14:nvContentPartPr>
                      <p14:cNvPr id="1458" name="Ink 1457">
                        <a:extLst>
                          <a:ext uri="{FF2B5EF4-FFF2-40B4-BE49-F238E27FC236}">
                            <a16:creationId xmlns:a16="http://schemas.microsoft.com/office/drawing/2014/main" id="{1BE1228E-6CD4-C675-C4A0-669957BA4D6C}"/>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52">
                    <p14:nvContentPartPr>
                      <p14:cNvPr id="1459" name="Ink 1458">
                        <a:extLst>
                          <a:ext uri="{FF2B5EF4-FFF2-40B4-BE49-F238E27FC236}">
                            <a16:creationId xmlns:a16="http://schemas.microsoft.com/office/drawing/2014/main" id="{3ABF48C5-D0B1-7A97-6A27-6012E74802AC}"/>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53">
                    <p14:nvContentPartPr>
                      <p14:cNvPr id="1460" name="Ink 1459">
                        <a:extLst>
                          <a:ext uri="{FF2B5EF4-FFF2-40B4-BE49-F238E27FC236}">
                            <a16:creationId xmlns:a16="http://schemas.microsoft.com/office/drawing/2014/main" id="{95BADEFA-26FD-2904-28B6-B5A28CE38F1C}"/>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1054">
                    <p14:nvContentPartPr>
                      <p14:cNvPr id="1461" name="Ink 1460">
                        <a:extLst>
                          <a:ext uri="{FF2B5EF4-FFF2-40B4-BE49-F238E27FC236}">
                            <a16:creationId xmlns:a16="http://schemas.microsoft.com/office/drawing/2014/main" id="{1EA2CDE0-5977-758D-0734-0D0426C4BEC0}"/>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1055">
                    <p14:nvContentPartPr>
                      <p14:cNvPr id="1462" name="Ink 1461">
                        <a:extLst>
                          <a:ext uri="{FF2B5EF4-FFF2-40B4-BE49-F238E27FC236}">
                            <a16:creationId xmlns:a16="http://schemas.microsoft.com/office/drawing/2014/main" id="{4ACF41F3-06D4-C8CF-5735-FB91BDED7A7F}"/>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1428" name="Group 1427">
                  <a:extLst>
                    <a:ext uri="{FF2B5EF4-FFF2-40B4-BE49-F238E27FC236}">
                      <a16:creationId xmlns:a16="http://schemas.microsoft.com/office/drawing/2014/main" id="{1721DB4C-4472-73B6-C86E-1E39FE1C9F34}"/>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1056">
                    <p14:nvContentPartPr>
                      <p14:cNvPr id="1455" name="Ink 1454">
                        <a:extLst>
                          <a:ext uri="{FF2B5EF4-FFF2-40B4-BE49-F238E27FC236}">
                            <a16:creationId xmlns:a16="http://schemas.microsoft.com/office/drawing/2014/main" id="{678DA638-61B8-AF17-7C3D-208BA8EFEF00}"/>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57">
                    <p14:nvContentPartPr>
                      <p14:cNvPr id="1456" name="Ink 1455">
                        <a:extLst>
                          <a:ext uri="{FF2B5EF4-FFF2-40B4-BE49-F238E27FC236}">
                            <a16:creationId xmlns:a16="http://schemas.microsoft.com/office/drawing/2014/main" id="{1D806ECC-5E5A-6CC3-23CA-E3040701F028}"/>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1058">
                    <p14:nvContentPartPr>
                      <p14:cNvPr id="1457" name="Ink 1456">
                        <a:extLst>
                          <a:ext uri="{FF2B5EF4-FFF2-40B4-BE49-F238E27FC236}">
                            <a16:creationId xmlns:a16="http://schemas.microsoft.com/office/drawing/2014/main" id="{B3E69D5A-01D3-2B0E-DEE4-8134C6E8ED6D}"/>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1429" name="Group 1428">
                  <a:extLst>
                    <a:ext uri="{FF2B5EF4-FFF2-40B4-BE49-F238E27FC236}">
                      <a16:creationId xmlns:a16="http://schemas.microsoft.com/office/drawing/2014/main" id="{40F33727-CC9C-1B33-E951-F9150B668C44}"/>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1059">
                    <p14:nvContentPartPr>
                      <p14:cNvPr id="1436" name="Ink 1435">
                        <a:extLst>
                          <a:ext uri="{FF2B5EF4-FFF2-40B4-BE49-F238E27FC236}">
                            <a16:creationId xmlns:a16="http://schemas.microsoft.com/office/drawing/2014/main" id="{F4186840-EAE7-9102-8D20-2B0FBFEC6BD0}"/>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60">
                    <p14:nvContentPartPr>
                      <p14:cNvPr id="1437" name="Ink 1436">
                        <a:extLst>
                          <a:ext uri="{FF2B5EF4-FFF2-40B4-BE49-F238E27FC236}">
                            <a16:creationId xmlns:a16="http://schemas.microsoft.com/office/drawing/2014/main" id="{2CF92CBB-FEC9-A931-33DE-C597C3E8F052}"/>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61">
                    <p14:nvContentPartPr>
                      <p14:cNvPr id="1438" name="Ink 1437">
                        <a:extLst>
                          <a:ext uri="{FF2B5EF4-FFF2-40B4-BE49-F238E27FC236}">
                            <a16:creationId xmlns:a16="http://schemas.microsoft.com/office/drawing/2014/main" id="{FAA5AFFE-56A6-79A6-F630-18DEDC1ADB80}"/>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1062">
                    <p14:nvContentPartPr>
                      <p14:cNvPr id="1439" name="Ink 1438">
                        <a:extLst>
                          <a:ext uri="{FF2B5EF4-FFF2-40B4-BE49-F238E27FC236}">
                            <a16:creationId xmlns:a16="http://schemas.microsoft.com/office/drawing/2014/main" id="{F58A77DB-1EA9-5BB7-40C5-31E7B3A20BD4}"/>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1440" name="Group 1439">
                    <a:extLst>
                      <a:ext uri="{FF2B5EF4-FFF2-40B4-BE49-F238E27FC236}">
                        <a16:creationId xmlns:a16="http://schemas.microsoft.com/office/drawing/2014/main" id="{3B6EEDEF-7D87-0AD8-F629-DEC79F004F15}"/>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1063">
                      <p14:nvContentPartPr>
                        <p14:cNvPr id="1452" name="Ink 1451">
                          <a:extLst>
                            <a:ext uri="{FF2B5EF4-FFF2-40B4-BE49-F238E27FC236}">
                              <a16:creationId xmlns:a16="http://schemas.microsoft.com/office/drawing/2014/main" id="{ACB9FF59-30BC-3EA2-09FC-22DA37D514A6}"/>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1064">
                      <p14:nvContentPartPr>
                        <p14:cNvPr id="1453" name="Ink 1452">
                          <a:extLst>
                            <a:ext uri="{FF2B5EF4-FFF2-40B4-BE49-F238E27FC236}">
                              <a16:creationId xmlns:a16="http://schemas.microsoft.com/office/drawing/2014/main" id="{48A39D9A-C8BB-4CB0-F181-9A4723AE4E19}"/>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65">
                      <p14:nvContentPartPr>
                        <p14:cNvPr id="1454" name="Ink 1453">
                          <a:extLst>
                            <a:ext uri="{FF2B5EF4-FFF2-40B4-BE49-F238E27FC236}">
                              <a16:creationId xmlns:a16="http://schemas.microsoft.com/office/drawing/2014/main" id="{657AA7EC-F150-7A3D-E39B-10D7C67C935E}"/>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66">
                    <p14:nvContentPartPr>
                      <p14:cNvPr id="1441" name="Ink 1440">
                        <a:extLst>
                          <a:ext uri="{FF2B5EF4-FFF2-40B4-BE49-F238E27FC236}">
                            <a16:creationId xmlns:a16="http://schemas.microsoft.com/office/drawing/2014/main" id="{DAD7C034-49F8-EB46-084C-A125AA7B3A0C}"/>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1067">
                    <p14:nvContentPartPr>
                      <p14:cNvPr id="1442" name="Ink 1441">
                        <a:extLst>
                          <a:ext uri="{FF2B5EF4-FFF2-40B4-BE49-F238E27FC236}">
                            <a16:creationId xmlns:a16="http://schemas.microsoft.com/office/drawing/2014/main" id="{6ACDF066-7B23-1EC8-F286-77957EA1BA90}"/>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1068">
                    <p14:nvContentPartPr>
                      <p14:cNvPr id="1443" name="Ink 1442">
                        <a:extLst>
                          <a:ext uri="{FF2B5EF4-FFF2-40B4-BE49-F238E27FC236}">
                            <a16:creationId xmlns:a16="http://schemas.microsoft.com/office/drawing/2014/main" id="{642CCF76-DF8D-9632-2879-EC84300B00C7}"/>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1069">
                    <p14:nvContentPartPr>
                      <p14:cNvPr id="1444" name="Ink 1443">
                        <a:extLst>
                          <a:ext uri="{FF2B5EF4-FFF2-40B4-BE49-F238E27FC236}">
                            <a16:creationId xmlns:a16="http://schemas.microsoft.com/office/drawing/2014/main" id="{1B5F5718-CEA6-16D7-C76D-28A4E79DF8AC}"/>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070">
                    <p14:nvContentPartPr>
                      <p14:cNvPr id="1445" name="Ink 1444">
                        <a:extLst>
                          <a:ext uri="{FF2B5EF4-FFF2-40B4-BE49-F238E27FC236}">
                            <a16:creationId xmlns:a16="http://schemas.microsoft.com/office/drawing/2014/main" id="{FD8FE54C-EE40-9E55-F606-07126519B85C}"/>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1446" name="Group 1445">
                    <a:extLst>
                      <a:ext uri="{FF2B5EF4-FFF2-40B4-BE49-F238E27FC236}">
                        <a16:creationId xmlns:a16="http://schemas.microsoft.com/office/drawing/2014/main" id="{A410E1D0-2DF1-52C8-DA3D-41106BEB1617}"/>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1071">
                      <p14:nvContentPartPr>
                        <p14:cNvPr id="1450" name="Ink 1449">
                          <a:extLst>
                            <a:ext uri="{FF2B5EF4-FFF2-40B4-BE49-F238E27FC236}">
                              <a16:creationId xmlns:a16="http://schemas.microsoft.com/office/drawing/2014/main" id="{6A90CF7D-7941-E9E4-BA37-FFDD9C82AF4B}"/>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1072">
                      <p14:nvContentPartPr>
                        <p14:cNvPr id="1451" name="Ink 1450">
                          <a:extLst>
                            <a:ext uri="{FF2B5EF4-FFF2-40B4-BE49-F238E27FC236}">
                              <a16:creationId xmlns:a16="http://schemas.microsoft.com/office/drawing/2014/main" id="{72B9DA55-FB15-B7A9-BD01-562B9F37D793}"/>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1447" name="Group 1446">
                    <a:extLst>
                      <a:ext uri="{FF2B5EF4-FFF2-40B4-BE49-F238E27FC236}">
                        <a16:creationId xmlns:a16="http://schemas.microsoft.com/office/drawing/2014/main" id="{EF5A826C-DB85-8EBD-5BEA-6B5D3B303B9B}"/>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1073">
                      <p14:nvContentPartPr>
                        <p14:cNvPr id="1448" name="Ink 1447">
                          <a:extLst>
                            <a:ext uri="{FF2B5EF4-FFF2-40B4-BE49-F238E27FC236}">
                              <a16:creationId xmlns:a16="http://schemas.microsoft.com/office/drawing/2014/main" id="{9B9DC494-5D6D-B3E8-CA2D-6DAD00F9ADA8}"/>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1074">
                      <p14:nvContentPartPr>
                        <p14:cNvPr id="1449" name="Ink 1448">
                          <a:extLst>
                            <a:ext uri="{FF2B5EF4-FFF2-40B4-BE49-F238E27FC236}">
                              <a16:creationId xmlns:a16="http://schemas.microsoft.com/office/drawing/2014/main" id="{23A34F56-5EBA-9EDD-16B2-24773E98F251}"/>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1075">
                  <p14:nvContentPartPr>
                    <p14:cNvPr id="1430" name="Ink 1429">
                      <a:extLst>
                        <a:ext uri="{FF2B5EF4-FFF2-40B4-BE49-F238E27FC236}">
                          <a16:creationId xmlns:a16="http://schemas.microsoft.com/office/drawing/2014/main" id="{42A181B3-2B33-6D31-8F8D-78522E27B0C8}"/>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1076">
                  <p14:nvContentPartPr>
                    <p14:cNvPr id="1431" name="Ink 1430">
                      <a:extLst>
                        <a:ext uri="{FF2B5EF4-FFF2-40B4-BE49-F238E27FC236}">
                          <a16:creationId xmlns:a16="http://schemas.microsoft.com/office/drawing/2014/main" id="{8CB403FF-F053-B81B-FF89-CE71C909E6B1}"/>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1077">
                  <p14:nvContentPartPr>
                    <p14:cNvPr id="1432" name="Ink 1431">
                      <a:extLst>
                        <a:ext uri="{FF2B5EF4-FFF2-40B4-BE49-F238E27FC236}">
                          <a16:creationId xmlns:a16="http://schemas.microsoft.com/office/drawing/2014/main" id="{F5636BC2-D5CC-FD2D-324F-A303851C71D8}"/>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1078">
                  <p14:nvContentPartPr>
                    <p14:cNvPr id="1433" name="Ink 1432">
                      <a:extLst>
                        <a:ext uri="{FF2B5EF4-FFF2-40B4-BE49-F238E27FC236}">
                          <a16:creationId xmlns:a16="http://schemas.microsoft.com/office/drawing/2014/main" id="{A5D973AA-9D8E-CE85-AEA7-1BB1041F5A33}"/>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1079">
                  <p14:nvContentPartPr>
                    <p14:cNvPr id="1434" name="Ink 1433">
                      <a:extLst>
                        <a:ext uri="{FF2B5EF4-FFF2-40B4-BE49-F238E27FC236}">
                          <a16:creationId xmlns:a16="http://schemas.microsoft.com/office/drawing/2014/main" id="{0DDF983F-C194-706C-F8A0-5140EF92429E}"/>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80">
                  <p14:nvContentPartPr>
                    <p14:cNvPr id="1435" name="Ink 1434">
                      <a:extLst>
                        <a:ext uri="{FF2B5EF4-FFF2-40B4-BE49-F238E27FC236}">
                          <a16:creationId xmlns:a16="http://schemas.microsoft.com/office/drawing/2014/main" id="{6058BF61-8398-128D-910C-3F837754974A}"/>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854" name="Group 853">
                <a:extLst>
                  <a:ext uri="{FF2B5EF4-FFF2-40B4-BE49-F238E27FC236}">
                    <a16:creationId xmlns:a16="http://schemas.microsoft.com/office/drawing/2014/main" id="{67B5CD59-5DE4-E32B-92BA-A1527758E5E5}"/>
                  </a:ext>
                </a:extLst>
              </p:cNvPr>
              <p:cNvGrpSpPr/>
              <p:nvPr/>
            </p:nvGrpSpPr>
            <p:grpSpPr>
              <a:xfrm>
                <a:off x="5045584" y="2949127"/>
                <a:ext cx="2641206" cy="3442801"/>
                <a:chOff x="5045584" y="2949127"/>
                <a:chExt cx="2641206" cy="3442801"/>
              </a:xfrm>
            </p:grpSpPr>
            <p:grpSp>
              <p:nvGrpSpPr>
                <p:cNvPr id="855" name="Group 854">
                  <a:extLst>
                    <a:ext uri="{FF2B5EF4-FFF2-40B4-BE49-F238E27FC236}">
                      <a16:creationId xmlns:a16="http://schemas.microsoft.com/office/drawing/2014/main" id="{BC492100-AE22-5DD4-852E-AC9E0BA29679}"/>
                    </a:ext>
                  </a:extLst>
                </p:cNvPr>
                <p:cNvGrpSpPr/>
                <p:nvPr/>
              </p:nvGrpSpPr>
              <p:grpSpPr>
                <a:xfrm rot="2700000">
                  <a:off x="5192331" y="3890106"/>
                  <a:ext cx="3422914" cy="1566004"/>
                  <a:chOff x="1892912" y="2843372"/>
                  <a:chExt cx="5689928" cy="2959352"/>
                </a:xfrm>
              </p:grpSpPr>
              <p:grpSp>
                <p:nvGrpSpPr>
                  <p:cNvPr id="1326" name="Group 1325">
                    <a:extLst>
                      <a:ext uri="{FF2B5EF4-FFF2-40B4-BE49-F238E27FC236}">
                        <a16:creationId xmlns:a16="http://schemas.microsoft.com/office/drawing/2014/main" id="{57078251-C534-8ADE-A34E-8370B4C9CB8D}"/>
                      </a:ext>
                    </a:extLst>
                  </p:cNvPr>
                  <p:cNvGrpSpPr/>
                  <p:nvPr/>
                </p:nvGrpSpPr>
                <p:grpSpPr>
                  <a:xfrm>
                    <a:off x="1928268" y="2864429"/>
                    <a:ext cx="737197" cy="1293120"/>
                    <a:chOff x="3693387" y="2751280"/>
                    <a:chExt cx="737197" cy="1293120"/>
                  </a:xfrm>
                </p:grpSpPr>
                <p:grpSp>
                  <p:nvGrpSpPr>
                    <p:cNvPr id="1411" name="Group 1410">
                      <a:extLst>
                        <a:ext uri="{FF2B5EF4-FFF2-40B4-BE49-F238E27FC236}">
                          <a16:creationId xmlns:a16="http://schemas.microsoft.com/office/drawing/2014/main" id="{718C3688-8232-24F4-6928-E69C33DD407A}"/>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1081">
                        <p14:nvContentPartPr>
                          <p14:cNvPr id="1414" name="Ink 1413">
                            <a:extLst>
                              <a:ext uri="{FF2B5EF4-FFF2-40B4-BE49-F238E27FC236}">
                                <a16:creationId xmlns:a16="http://schemas.microsoft.com/office/drawing/2014/main" id="{09AC00B0-FCF9-4BFC-1BC4-2ACBA410CEE9}"/>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1082">
                        <p14:nvContentPartPr>
                          <p14:cNvPr id="1415" name="Ink 1414">
                            <a:extLst>
                              <a:ext uri="{FF2B5EF4-FFF2-40B4-BE49-F238E27FC236}">
                                <a16:creationId xmlns:a16="http://schemas.microsoft.com/office/drawing/2014/main" id="{17B3A400-D04D-05C0-5402-6032924863F2}"/>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1083">
                        <p14:nvContentPartPr>
                          <p14:cNvPr id="1416" name="Ink 1415">
                            <a:extLst>
                              <a:ext uri="{FF2B5EF4-FFF2-40B4-BE49-F238E27FC236}">
                                <a16:creationId xmlns:a16="http://schemas.microsoft.com/office/drawing/2014/main" id="{2BF52477-3E49-96F5-78DA-835C5BA81CBB}"/>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84">
                        <p14:nvContentPartPr>
                          <p14:cNvPr id="1417" name="Ink 1416">
                            <a:extLst>
                              <a:ext uri="{FF2B5EF4-FFF2-40B4-BE49-F238E27FC236}">
                                <a16:creationId xmlns:a16="http://schemas.microsoft.com/office/drawing/2014/main" id="{86F7561B-7E58-8A56-0F94-546F36BF285C}"/>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1085">
                        <p14:nvContentPartPr>
                          <p14:cNvPr id="1418" name="Ink 1417">
                            <a:extLst>
                              <a:ext uri="{FF2B5EF4-FFF2-40B4-BE49-F238E27FC236}">
                                <a16:creationId xmlns:a16="http://schemas.microsoft.com/office/drawing/2014/main" id="{E38FA06C-B9DF-7723-9A36-B8E5B7ADA484}"/>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86">
                      <p14:nvContentPartPr>
                        <p14:cNvPr id="1412" name="Ink 1411">
                          <a:extLst>
                            <a:ext uri="{FF2B5EF4-FFF2-40B4-BE49-F238E27FC236}">
                              <a16:creationId xmlns:a16="http://schemas.microsoft.com/office/drawing/2014/main" id="{479E5A88-2DF1-AF6E-E4A5-BBCD373C35D8}"/>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1087">
                      <p14:nvContentPartPr>
                        <p14:cNvPr id="1413" name="Ink 1412">
                          <a:extLst>
                            <a:ext uri="{FF2B5EF4-FFF2-40B4-BE49-F238E27FC236}">
                              <a16:creationId xmlns:a16="http://schemas.microsoft.com/office/drawing/2014/main" id="{2BF4716B-C39F-FB4B-9B53-9817B78A88EA}"/>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1327" name="Group 1326">
                    <a:extLst>
                      <a:ext uri="{FF2B5EF4-FFF2-40B4-BE49-F238E27FC236}">
                        <a16:creationId xmlns:a16="http://schemas.microsoft.com/office/drawing/2014/main" id="{37ACBB98-CE8F-8DF7-A1C2-426A647FC7ED}"/>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1088">
                      <p14:nvContentPartPr>
                        <p14:cNvPr id="1405" name="Ink 1404">
                          <a:extLst>
                            <a:ext uri="{FF2B5EF4-FFF2-40B4-BE49-F238E27FC236}">
                              <a16:creationId xmlns:a16="http://schemas.microsoft.com/office/drawing/2014/main" id="{737819A4-3572-B984-8437-D368B825F97A}"/>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1406" name="Group 1405">
                      <a:extLst>
                        <a:ext uri="{FF2B5EF4-FFF2-40B4-BE49-F238E27FC236}">
                          <a16:creationId xmlns:a16="http://schemas.microsoft.com/office/drawing/2014/main" id="{A7A1525B-80D1-F3E6-2E00-9BFFFC06D730}"/>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1089">
                        <p14:nvContentPartPr>
                          <p14:cNvPr id="1407" name="Ink 1406">
                            <a:extLst>
                              <a:ext uri="{FF2B5EF4-FFF2-40B4-BE49-F238E27FC236}">
                                <a16:creationId xmlns:a16="http://schemas.microsoft.com/office/drawing/2014/main" id="{689289F0-84AA-197A-F998-E89A3C644331}"/>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90">
                        <p14:nvContentPartPr>
                          <p14:cNvPr id="1408" name="Ink 1407">
                            <a:extLst>
                              <a:ext uri="{FF2B5EF4-FFF2-40B4-BE49-F238E27FC236}">
                                <a16:creationId xmlns:a16="http://schemas.microsoft.com/office/drawing/2014/main" id="{419EBFB3-2E9D-DA7A-022A-FA2D55A9FF8E}"/>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91">
                        <p14:nvContentPartPr>
                          <p14:cNvPr id="1409" name="Ink 1408">
                            <a:extLst>
                              <a:ext uri="{FF2B5EF4-FFF2-40B4-BE49-F238E27FC236}">
                                <a16:creationId xmlns:a16="http://schemas.microsoft.com/office/drawing/2014/main" id="{34B0FE76-2681-D197-148F-A82734FEE1C2}"/>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1092">
                        <p14:nvContentPartPr>
                          <p14:cNvPr id="1410" name="Ink 1409">
                            <a:extLst>
                              <a:ext uri="{FF2B5EF4-FFF2-40B4-BE49-F238E27FC236}">
                                <a16:creationId xmlns:a16="http://schemas.microsoft.com/office/drawing/2014/main" id="{0E805022-8AC1-33FB-5EB1-237F3D2343D2}"/>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1328" name="Group 1327">
                    <a:extLst>
                      <a:ext uri="{FF2B5EF4-FFF2-40B4-BE49-F238E27FC236}">
                        <a16:creationId xmlns:a16="http://schemas.microsoft.com/office/drawing/2014/main" id="{AE2479D9-59DB-8193-148D-408E98B40735}"/>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1093">
                      <p14:nvContentPartPr>
                        <p14:cNvPr id="1399" name="Ink 1398">
                          <a:extLst>
                            <a:ext uri="{FF2B5EF4-FFF2-40B4-BE49-F238E27FC236}">
                              <a16:creationId xmlns:a16="http://schemas.microsoft.com/office/drawing/2014/main" id="{D105D6D9-8A99-9ED1-9F06-6778E7AC8BAA}"/>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1400" name="Group 1399">
                      <a:extLst>
                        <a:ext uri="{FF2B5EF4-FFF2-40B4-BE49-F238E27FC236}">
                          <a16:creationId xmlns:a16="http://schemas.microsoft.com/office/drawing/2014/main" id="{032D471C-CA4B-A3E8-BBE5-78E13C525F10}"/>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1094">
                        <p14:nvContentPartPr>
                          <p14:cNvPr id="1401" name="Ink 1400">
                            <a:extLst>
                              <a:ext uri="{FF2B5EF4-FFF2-40B4-BE49-F238E27FC236}">
                                <a16:creationId xmlns:a16="http://schemas.microsoft.com/office/drawing/2014/main" id="{68757209-A066-01DF-2995-B95B18D9F417}"/>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95">
                        <p14:nvContentPartPr>
                          <p14:cNvPr id="1402" name="Ink 1401">
                            <a:extLst>
                              <a:ext uri="{FF2B5EF4-FFF2-40B4-BE49-F238E27FC236}">
                                <a16:creationId xmlns:a16="http://schemas.microsoft.com/office/drawing/2014/main" id="{EB0C636D-FD6C-C793-E8CA-8D91ADBA2050}"/>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1096">
                        <p14:nvContentPartPr>
                          <p14:cNvPr id="1403" name="Ink 1402">
                            <a:extLst>
                              <a:ext uri="{FF2B5EF4-FFF2-40B4-BE49-F238E27FC236}">
                                <a16:creationId xmlns:a16="http://schemas.microsoft.com/office/drawing/2014/main" id="{52C7874B-8A63-A884-7882-F8D05F957FD7}"/>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97">
                        <p14:nvContentPartPr>
                          <p14:cNvPr id="1404" name="Ink 1403">
                            <a:extLst>
                              <a:ext uri="{FF2B5EF4-FFF2-40B4-BE49-F238E27FC236}">
                                <a16:creationId xmlns:a16="http://schemas.microsoft.com/office/drawing/2014/main" id="{B7FB2695-BBC3-E466-A561-182AB59E1385}"/>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1329" name="Group 1328">
                    <a:extLst>
                      <a:ext uri="{FF2B5EF4-FFF2-40B4-BE49-F238E27FC236}">
                        <a16:creationId xmlns:a16="http://schemas.microsoft.com/office/drawing/2014/main" id="{0CA0DD12-C00C-26F9-8E59-952DD5E57BE8}"/>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1098">
                      <p14:nvContentPartPr>
                        <p14:cNvPr id="1388" name="Ink 1387">
                          <a:extLst>
                            <a:ext uri="{FF2B5EF4-FFF2-40B4-BE49-F238E27FC236}">
                              <a16:creationId xmlns:a16="http://schemas.microsoft.com/office/drawing/2014/main" id="{F4FCF36C-6548-B25E-AF1C-BFD345995752}"/>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1389" name="Group 1388">
                      <a:extLst>
                        <a:ext uri="{FF2B5EF4-FFF2-40B4-BE49-F238E27FC236}">
                          <a16:creationId xmlns:a16="http://schemas.microsoft.com/office/drawing/2014/main" id="{F3C21D62-C3F7-056A-9CFC-6EA96E9571D2}"/>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1099">
                        <p14:nvContentPartPr>
                          <p14:cNvPr id="1390" name="Ink 1389">
                            <a:extLst>
                              <a:ext uri="{FF2B5EF4-FFF2-40B4-BE49-F238E27FC236}">
                                <a16:creationId xmlns:a16="http://schemas.microsoft.com/office/drawing/2014/main" id="{BF969456-BBB7-B5F1-4CAA-6048D6E392B9}"/>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00">
                        <p14:nvContentPartPr>
                          <p14:cNvPr id="1391" name="Ink 1390">
                            <a:extLst>
                              <a:ext uri="{FF2B5EF4-FFF2-40B4-BE49-F238E27FC236}">
                                <a16:creationId xmlns:a16="http://schemas.microsoft.com/office/drawing/2014/main" id="{B8D86CB3-D220-0AB6-C85C-A70EC63D3C79}"/>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01">
                        <p14:nvContentPartPr>
                          <p14:cNvPr id="1392" name="Ink 1391">
                            <a:extLst>
                              <a:ext uri="{FF2B5EF4-FFF2-40B4-BE49-F238E27FC236}">
                                <a16:creationId xmlns:a16="http://schemas.microsoft.com/office/drawing/2014/main" id="{4FCC44BE-E5B8-89CB-79C2-650B1F6ED62F}"/>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02">
                        <p14:nvContentPartPr>
                          <p14:cNvPr id="1393" name="Ink 1392">
                            <a:extLst>
                              <a:ext uri="{FF2B5EF4-FFF2-40B4-BE49-F238E27FC236}">
                                <a16:creationId xmlns:a16="http://schemas.microsoft.com/office/drawing/2014/main" id="{C1B25ED1-7C7C-B311-2296-2B789BDA55F1}"/>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03">
                        <p14:nvContentPartPr>
                          <p14:cNvPr id="1394" name="Ink 1393">
                            <a:extLst>
                              <a:ext uri="{FF2B5EF4-FFF2-40B4-BE49-F238E27FC236}">
                                <a16:creationId xmlns:a16="http://schemas.microsoft.com/office/drawing/2014/main" id="{88A2C6DB-76F8-090C-44FD-EAC96F7FB713}"/>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1104">
                        <p14:nvContentPartPr>
                          <p14:cNvPr id="1395" name="Ink 1394">
                            <a:extLst>
                              <a:ext uri="{FF2B5EF4-FFF2-40B4-BE49-F238E27FC236}">
                                <a16:creationId xmlns:a16="http://schemas.microsoft.com/office/drawing/2014/main" id="{F7CD3525-0E36-7BE8-A320-0C6B2461E216}"/>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1105">
                        <p14:nvContentPartPr>
                          <p14:cNvPr id="1396" name="Ink 1395">
                            <a:extLst>
                              <a:ext uri="{FF2B5EF4-FFF2-40B4-BE49-F238E27FC236}">
                                <a16:creationId xmlns:a16="http://schemas.microsoft.com/office/drawing/2014/main" id="{778030BA-D79B-9230-08BE-FDB13A7DA596}"/>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1106">
                        <p14:nvContentPartPr>
                          <p14:cNvPr id="1397" name="Ink 1396">
                            <a:extLst>
                              <a:ext uri="{FF2B5EF4-FFF2-40B4-BE49-F238E27FC236}">
                                <a16:creationId xmlns:a16="http://schemas.microsoft.com/office/drawing/2014/main" id="{06314E8F-29B3-E087-FC64-735A03DBAA28}"/>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1107">
                        <p14:nvContentPartPr>
                          <p14:cNvPr id="1398" name="Ink 1397">
                            <a:extLst>
                              <a:ext uri="{FF2B5EF4-FFF2-40B4-BE49-F238E27FC236}">
                                <a16:creationId xmlns:a16="http://schemas.microsoft.com/office/drawing/2014/main" id="{CFD09926-D7A7-2CCE-9413-4020E2383D23}"/>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1330" name="Group 1329">
                    <a:extLst>
                      <a:ext uri="{FF2B5EF4-FFF2-40B4-BE49-F238E27FC236}">
                        <a16:creationId xmlns:a16="http://schemas.microsoft.com/office/drawing/2014/main" id="{D83FC4F2-698A-0EFB-0AB9-D38D15783762}"/>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108">
                      <p14:nvContentPartPr>
                        <p14:cNvPr id="1380" name="Ink 1379">
                          <a:extLst>
                            <a:ext uri="{FF2B5EF4-FFF2-40B4-BE49-F238E27FC236}">
                              <a16:creationId xmlns:a16="http://schemas.microsoft.com/office/drawing/2014/main" id="{5EC1E291-3AF8-F1AB-DD68-18422DC35EA4}"/>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1381" name="Group 1380">
                      <a:extLst>
                        <a:ext uri="{FF2B5EF4-FFF2-40B4-BE49-F238E27FC236}">
                          <a16:creationId xmlns:a16="http://schemas.microsoft.com/office/drawing/2014/main" id="{49F1EC61-4027-2DAA-4E7C-1065768C417C}"/>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109">
                        <p14:nvContentPartPr>
                          <p14:cNvPr id="1382" name="Ink 1381">
                            <a:extLst>
                              <a:ext uri="{FF2B5EF4-FFF2-40B4-BE49-F238E27FC236}">
                                <a16:creationId xmlns:a16="http://schemas.microsoft.com/office/drawing/2014/main" id="{41346344-84BB-4E3D-0676-B7F5BFE670EC}"/>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1383" name="Group 1382">
                        <a:extLst>
                          <a:ext uri="{FF2B5EF4-FFF2-40B4-BE49-F238E27FC236}">
                            <a16:creationId xmlns:a16="http://schemas.microsoft.com/office/drawing/2014/main" id="{C6E8714E-7B70-75FF-6111-D49062E37E67}"/>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1110">
                          <p14:nvContentPartPr>
                            <p14:cNvPr id="1384" name="Ink 1383">
                              <a:extLst>
                                <a:ext uri="{FF2B5EF4-FFF2-40B4-BE49-F238E27FC236}">
                                  <a16:creationId xmlns:a16="http://schemas.microsoft.com/office/drawing/2014/main" id="{A111C951-417E-0A8A-0CE8-D6A7AF23A09C}"/>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11">
                          <p14:nvContentPartPr>
                            <p14:cNvPr id="1385" name="Ink 1384">
                              <a:extLst>
                                <a:ext uri="{FF2B5EF4-FFF2-40B4-BE49-F238E27FC236}">
                                  <a16:creationId xmlns:a16="http://schemas.microsoft.com/office/drawing/2014/main" id="{16ECD139-987D-D376-EF70-36DDACEBC758}"/>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12">
                          <p14:nvContentPartPr>
                            <p14:cNvPr id="1386" name="Ink 1385">
                              <a:extLst>
                                <a:ext uri="{FF2B5EF4-FFF2-40B4-BE49-F238E27FC236}">
                                  <a16:creationId xmlns:a16="http://schemas.microsoft.com/office/drawing/2014/main" id="{D6B63E6D-2476-57D8-43D9-BAE2C01F8757}"/>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1113">
                          <p14:nvContentPartPr>
                            <p14:cNvPr id="1387" name="Ink 1386">
                              <a:extLst>
                                <a:ext uri="{FF2B5EF4-FFF2-40B4-BE49-F238E27FC236}">
                                  <a16:creationId xmlns:a16="http://schemas.microsoft.com/office/drawing/2014/main" id="{72254900-F13A-6B9F-FF03-1DB721D9EE06}"/>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1331" name="Group 1330">
                    <a:extLst>
                      <a:ext uri="{FF2B5EF4-FFF2-40B4-BE49-F238E27FC236}">
                        <a16:creationId xmlns:a16="http://schemas.microsoft.com/office/drawing/2014/main" id="{3CD1F8C3-8F8D-3877-DEE4-28239C264DC5}"/>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1114">
                      <p14:nvContentPartPr>
                        <p14:cNvPr id="1376" name="Ink 1375">
                          <a:extLst>
                            <a:ext uri="{FF2B5EF4-FFF2-40B4-BE49-F238E27FC236}">
                              <a16:creationId xmlns:a16="http://schemas.microsoft.com/office/drawing/2014/main" id="{C7619EBE-26F3-8950-D23B-1C0DA6D665AD}"/>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15">
                      <p14:nvContentPartPr>
                        <p14:cNvPr id="1377" name="Ink 1376">
                          <a:extLst>
                            <a:ext uri="{FF2B5EF4-FFF2-40B4-BE49-F238E27FC236}">
                              <a16:creationId xmlns:a16="http://schemas.microsoft.com/office/drawing/2014/main" id="{5E2CFB75-363D-B730-EE4F-856EC4B12379}"/>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16">
                      <p14:nvContentPartPr>
                        <p14:cNvPr id="1378" name="Ink 1377">
                          <a:extLst>
                            <a:ext uri="{FF2B5EF4-FFF2-40B4-BE49-F238E27FC236}">
                              <a16:creationId xmlns:a16="http://schemas.microsoft.com/office/drawing/2014/main" id="{B707C76C-CAB8-0EED-C2B4-871B11F3C8E8}"/>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1117">
                      <p14:nvContentPartPr>
                        <p14:cNvPr id="1379" name="Ink 1378">
                          <a:extLst>
                            <a:ext uri="{FF2B5EF4-FFF2-40B4-BE49-F238E27FC236}">
                              <a16:creationId xmlns:a16="http://schemas.microsoft.com/office/drawing/2014/main" id="{2C56952A-F445-FDA3-9F00-09B4B981C6A5}"/>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18">
                    <p14:nvContentPartPr>
                      <p14:cNvPr id="1332" name="Ink 1331">
                        <a:extLst>
                          <a:ext uri="{FF2B5EF4-FFF2-40B4-BE49-F238E27FC236}">
                            <a16:creationId xmlns:a16="http://schemas.microsoft.com/office/drawing/2014/main" id="{6480619A-F299-36D4-9B45-EB88AF83609B}"/>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1333" name="Group 1332">
                    <a:extLst>
                      <a:ext uri="{FF2B5EF4-FFF2-40B4-BE49-F238E27FC236}">
                        <a16:creationId xmlns:a16="http://schemas.microsoft.com/office/drawing/2014/main" id="{EA3C6864-BBEE-933D-E8B2-52DD05B6A072}"/>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1119">
                      <p14:nvContentPartPr>
                        <p14:cNvPr id="1370" name="Ink 1369">
                          <a:extLst>
                            <a:ext uri="{FF2B5EF4-FFF2-40B4-BE49-F238E27FC236}">
                              <a16:creationId xmlns:a16="http://schemas.microsoft.com/office/drawing/2014/main" id="{4A59F319-DAB4-DA06-C212-FC7987ECB724}"/>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1371" name="Group 1370">
                      <a:extLst>
                        <a:ext uri="{FF2B5EF4-FFF2-40B4-BE49-F238E27FC236}">
                          <a16:creationId xmlns:a16="http://schemas.microsoft.com/office/drawing/2014/main" id="{D3710DE0-6291-38BC-A2BA-C2AB1CB7B2A3}"/>
                        </a:ext>
                      </a:extLst>
                    </p:cNvPr>
                    <p:cNvGrpSpPr/>
                    <p:nvPr/>
                  </p:nvGrpSpPr>
                  <p:grpSpPr>
                    <a:xfrm>
                      <a:off x="6924615" y="4661562"/>
                      <a:ext cx="291960" cy="46598"/>
                      <a:chOff x="6935871" y="4732455"/>
                      <a:chExt cx="291960" cy="46598"/>
                    </a:xfrm>
                  </p:grpSpPr>
                  <p:grpSp>
                    <p:nvGrpSpPr>
                      <p:cNvPr id="1372" name="Group 1371">
                        <a:extLst>
                          <a:ext uri="{FF2B5EF4-FFF2-40B4-BE49-F238E27FC236}">
                            <a16:creationId xmlns:a16="http://schemas.microsoft.com/office/drawing/2014/main" id="{FA28A345-8FD2-7BC5-85D0-8BC2B5C3A5F7}"/>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1120">
                          <p14:nvContentPartPr>
                            <p14:cNvPr id="1374" name="Ink 1373">
                              <a:extLst>
                                <a:ext uri="{FF2B5EF4-FFF2-40B4-BE49-F238E27FC236}">
                                  <a16:creationId xmlns:a16="http://schemas.microsoft.com/office/drawing/2014/main" id="{53784B95-20DB-940F-3A9C-D0BC3DF830EF}"/>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1121">
                          <p14:nvContentPartPr>
                            <p14:cNvPr id="1375" name="Ink 1374">
                              <a:extLst>
                                <a:ext uri="{FF2B5EF4-FFF2-40B4-BE49-F238E27FC236}">
                                  <a16:creationId xmlns:a16="http://schemas.microsoft.com/office/drawing/2014/main" id="{98A89DA6-CED5-65C2-0EC2-5BB42F9BED71}"/>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22">
                        <p14:nvContentPartPr>
                          <p14:cNvPr id="1373" name="Ink 1372">
                            <a:extLst>
                              <a:ext uri="{FF2B5EF4-FFF2-40B4-BE49-F238E27FC236}">
                                <a16:creationId xmlns:a16="http://schemas.microsoft.com/office/drawing/2014/main" id="{0E037E4B-2952-4F1F-54B9-3AAF351D80FD}"/>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1334" name="Group 1333">
                    <a:extLst>
                      <a:ext uri="{FF2B5EF4-FFF2-40B4-BE49-F238E27FC236}">
                        <a16:creationId xmlns:a16="http://schemas.microsoft.com/office/drawing/2014/main" id="{45200777-8A73-14DB-372A-51FE95C1B234}"/>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1123">
                      <p14:nvContentPartPr>
                        <p14:cNvPr id="1365" name="Ink 1364">
                          <a:extLst>
                            <a:ext uri="{FF2B5EF4-FFF2-40B4-BE49-F238E27FC236}">
                              <a16:creationId xmlns:a16="http://schemas.microsoft.com/office/drawing/2014/main" id="{E7B8244D-6754-A3D6-B84F-E22F0B58ED65}"/>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24">
                      <p14:nvContentPartPr>
                        <p14:cNvPr id="1366" name="Ink 1365">
                          <a:extLst>
                            <a:ext uri="{FF2B5EF4-FFF2-40B4-BE49-F238E27FC236}">
                              <a16:creationId xmlns:a16="http://schemas.microsoft.com/office/drawing/2014/main" id="{7DD0C793-B2EA-1D4E-6BBF-FACE35318CA4}"/>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25">
                      <p14:nvContentPartPr>
                        <p14:cNvPr id="1367" name="Ink 1366">
                          <a:extLst>
                            <a:ext uri="{FF2B5EF4-FFF2-40B4-BE49-F238E27FC236}">
                              <a16:creationId xmlns:a16="http://schemas.microsoft.com/office/drawing/2014/main" id="{CBF7F2E1-D900-6553-E97F-CCC20AD0CB5A}"/>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1126">
                      <p14:nvContentPartPr>
                        <p14:cNvPr id="1368" name="Ink 1367">
                          <a:extLst>
                            <a:ext uri="{FF2B5EF4-FFF2-40B4-BE49-F238E27FC236}">
                              <a16:creationId xmlns:a16="http://schemas.microsoft.com/office/drawing/2014/main" id="{CBB3EA61-0111-EAEB-7374-E9557BC8D2BE}"/>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1127">
                      <p14:nvContentPartPr>
                        <p14:cNvPr id="1369" name="Ink 1368">
                          <a:extLst>
                            <a:ext uri="{FF2B5EF4-FFF2-40B4-BE49-F238E27FC236}">
                              <a16:creationId xmlns:a16="http://schemas.microsoft.com/office/drawing/2014/main" id="{67E89D4B-45F8-395F-4642-5EBCC466D46E}"/>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1335" name="Group 1334">
                    <a:extLst>
                      <a:ext uri="{FF2B5EF4-FFF2-40B4-BE49-F238E27FC236}">
                        <a16:creationId xmlns:a16="http://schemas.microsoft.com/office/drawing/2014/main" id="{0D4F5F73-310E-33B3-54BF-39227F3243B1}"/>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1128">
                      <p14:nvContentPartPr>
                        <p14:cNvPr id="1362" name="Ink 1361">
                          <a:extLst>
                            <a:ext uri="{FF2B5EF4-FFF2-40B4-BE49-F238E27FC236}">
                              <a16:creationId xmlns:a16="http://schemas.microsoft.com/office/drawing/2014/main" id="{B249BB22-AEDD-CFA5-A1BF-E1841F5DB67F}"/>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29">
                      <p14:nvContentPartPr>
                        <p14:cNvPr id="1363" name="Ink 1362">
                          <a:extLst>
                            <a:ext uri="{FF2B5EF4-FFF2-40B4-BE49-F238E27FC236}">
                              <a16:creationId xmlns:a16="http://schemas.microsoft.com/office/drawing/2014/main" id="{88EE915A-1E74-F4DC-AA90-31DE976B3EDC}"/>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1130">
                      <p14:nvContentPartPr>
                        <p14:cNvPr id="1364" name="Ink 1363">
                          <a:extLst>
                            <a:ext uri="{FF2B5EF4-FFF2-40B4-BE49-F238E27FC236}">
                              <a16:creationId xmlns:a16="http://schemas.microsoft.com/office/drawing/2014/main" id="{ACB4496E-F5F2-CA40-EF36-6A9A4FB774E7}"/>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1336" name="Group 1335">
                    <a:extLst>
                      <a:ext uri="{FF2B5EF4-FFF2-40B4-BE49-F238E27FC236}">
                        <a16:creationId xmlns:a16="http://schemas.microsoft.com/office/drawing/2014/main" id="{90B4BFF6-BC66-62B8-CFDF-DD64EDEA8982}"/>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1131">
                      <p14:nvContentPartPr>
                        <p14:cNvPr id="1343" name="Ink 1342">
                          <a:extLst>
                            <a:ext uri="{FF2B5EF4-FFF2-40B4-BE49-F238E27FC236}">
                              <a16:creationId xmlns:a16="http://schemas.microsoft.com/office/drawing/2014/main" id="{0B6273D9-7A6C-5674-CCAB-E6E3BDA16808}"/>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32">
                      <p14:nvContentPartPr>
                        <p14:cNvPr id="1344" name="Ink 1343">
                          <a:extLst>
                            <a:ext uri="{FF2B5EF4-FFF2-40B4-BE49-F238E27FC236}">
                              <a16:creationId xmlns:a16="http://schemas.microsoft.com/office/drawing/2014/main" id="{4DCEF323-4402-9EE2-ADDF-A9230A01D791}"/>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33">
                      <p14:nvContentPartPr>
                        <p14:cNvPr id="1345" name="Ink 1344">
                          <a:extLst>
                            <a:ext uri="{FF2B5EF4-FFF2-40B4-BE49-F238E27FC236}">
                              <a16:creationId xmlns:a16="http://schemas.microsoft.com/office/drawing/2014/main" id="{837D44A8-7A08-1B2D-A2E5-8622D1C11891}"/>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1134">
                      <p14:nvContentPartPr>
                        <p14:cNvPr id="1346" name="Ink 1345">
                          <a:extLst>
                            <a:ext uri="{FF2B5EF4-FFF2-40B4-BE49-F238E27FC236}">
                              <a16:creationId xmlns:a16="http://schemas.microsoft.com/office/drawing/2014/main" id="{84952813-F89D-C49E-AC06-6ADD1E1E86E3}"/>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1347" name="Group 1346">
                      <a:extLst>
                        <a:ext uri="{FF2B5EF4-FFF2-40B4-BE49-F238E27FC236}">
                          <a16:creationId xmlns:a16="http://schemas.microsoft.com/office/drawing/2014/main" id="{CE431DF1-BDB8-D291-8855-C1A1F948F535}"/>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1135">
                        <p14:nvContentPartPr>
                          <p14:cNvPr id="1359" name="Ink 1358">
                            <a:extLst>
                              <a:ext uri="{FF2B5EF4-FFF2-40B4-BE49-F238E27FC236}">
                                <a16:creationId xmlns:a16="http://schemas.microsoft.com/office/drawing/2014/main" id="{C8E6EF8A-9F98-C0C5-33E2-082CA12C5A51}"/>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1136">
                        <p14:nvContentPartPr>
                          <p14:cNvPr id="1360" name="Ink 1359">
                            <a:extLst>
                              <a:ext uri="{FF2B5EF4-FFF2-40B4-BE49-F238E27FC236}">
                                <a16:creationId xmlns:a16="http://schemas.microsoft.com/office/drawing/2014/main" id="{C61BADC9-51BF-7A1E-5917-FF5E303C77A3}"/>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37">
                        <p14:nvContentPartPr>
                          <p14:cNvPr id="1361" name="Ink 1360">
                            <a:extLst>
                              <a:ext uri="{FF2B5EF4-FFF2-40B4-BE49-F238E27FC236}">
                                <a16:creationId xmlns:a16="http://schemas.microsoft.com/office/drawing/2014/main" id="{03AA6251-6B71-439A-93F1-FD4CD53A6326}"/>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38">
                      <p14:nvContentPartPr>
                        <p14:cNvPr id="1348" name="Ink 1347">
                          <a:extLst>
                            <a:ext uri="{FF2B5EF4-FFF2-40B4-BE49-F238E27FC236}">
                              <a16:creationId xmlns:a16="http://schemas.microsoft.com/office/drawing/2014/main" id="{D9C93C16-C836-1DBD-72B2-3AA962E96B35}"/>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1139">
                      <p14:nvContentPartPr>
                        <p14:cNvPr id="1349" name="Ink 1348">
                          <a:extLst>
                            <a:ext uri="{FF2B5EF4-FFF2-40B4-BE49-F238E27FC236}">
                              <a16:creationId xmlns:a16="http://schemas.microsoft.com/office/drawing/2014/main" id="{BE821EFF-D7FE-7E6E-CAC5-5E61331D6388}"/>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1140">
                      <p14:nvContentPartPr>
                        <p14:cNvPr id="1350" name="Ink 1349">
                          <a:extLst>
                            <a:ext uri="{FF2B5EF4-FFF2-40B4-BE49-F238E27FC236}">
                              <a16:creationId xmlns:a16="http://schemas.microsoft.com/office/drawing/2014/main" id="{C734B4C1-FA7A-F1EE-A162-ACA4209507AB}"/>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1141">
                      <p14:nvContentPartPr>
                        <p14:cNvPr id="1351" name="Ink 1350">
                          <a:extLst>
                            <a:ext uri="{FF2B5EF4-FFF2-40B4-BE49-F238E27FC236}">
                              <a16:creationId xmlns:a16="http://schemas.microsoft.com/office/drawing/2014/main" id="{1FB8181A-BBF1-1FA2-E616-BA68E5E58BFF}"/>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142">
                      <p14:nvContentPartPr>
                        <p14:cNvPr id="1352" name="Ink 1351">
                          <a:extLst>
                            <a:ext uri="{FF2B5EF4-FFF2-40B4-BE49-F238E27FC236}">
                              <a16:creationId xmlns:a16="http://schemas.microsoft.com/office/drawing/2014/main" id="{9ED1CCFA-E001-E464-E01B-529C37F6D7DF}"/>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1353" name="Group 1352">
                      <a:extLst>
                        <a:ext uri="{FF2B5EF4-FFF2-40B4-BE49-F238E27FC236}">
                          <a16:creationId xmlns:a16="http://schemas.microsoft.com/office/drawing/2014/main" id="{55786235-1767-49F9-015E-F38AA194094A}"/>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1143">
                        <p14:nvContentPartPr>
                          <p14:cNvPr id="1357" name="Ink 1356">
                            <a:extLst>
                              <a:ext uri="{FF2B5EF4-FFF2-40B4-BE49-F238E27FC236}">
                                <a16:creationId xmlns:a16="http://schemas.microsoft.com/office/drawing/2014/main" id="{AFAFB691-FF8E-7450-5DF3-E821BFE3234E}"/>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1144">
                        <p14:nvContentPartPr>
                          <p14:cNvPr id="1358" name="Ink 1357">
                            <a:extLst>
                              <a:ext uri="{FF2B5EF4-FFF2-40B4-BE49-F238E27FC236}">
                                <a16:creationId xmlns:a16="http://schemas.microsoft.com/office/drawing/2014/main" id="{35EE8303-7B4E-7077-1A5D-7F523F3AF621}"/>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1354" name="Group 1353">
                      <a:extLst>
                        <a:ext uri="{FF2B5EF4-FFF2-40B4-BE49-F238E27FC236}">
                          <a16:creationId xmlns:a16="http://schemas.microsoft.com/office/drawing/2014/main" id="{87AF6CEF-CF49-9C7D-7A8A-338B42D66587}"/>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1145">
                        <p14:nvContentPartPr>
                          <p14:cNvPr id="1355" name="Ink 1354">
                            <a:extLst>
                              <a:ext uri="{FF2B5EF4-FFF2-40B4-BE49-F238E27FC236}">
                                <a16:creationId xmlns:a16="http://schemas.microsoft.com/office/drawing/2014/main" id="{FC3CACC6-31CF-A9A5-A836-F1DF54151CDD}"/>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1146">
                        <p14:nvContentPartPr>
                          <p14:cNvPr id="1356" name="Ink 1355">
                            <a:extLst>
                              <a:ext uri="{FF2B5EF4-FFF2-40B4-BE49-F238E27FC236}">
                                <a16:creationId xmlns:a16="http://schemas.microsoft.com/office/drawing/2014/main" id="{EF7462FA-2B0C-09C0-97BB-C31431524B3D}"/>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1147">
                    <p14:nvContentPartPr>
                      <p14:cNvPr id="1337" name="Ink 1336">
                        <a:extLst>
                          <a:ext uri="{FF2B5EF4-FFF2-40B4-BE49-F238E27FC236}">
                            <a16:creationId xmlns:a16="http://schemas.microsoft.com/office/drawing/2014/main" id="{1F6CDB5E-5D2A-BD23-66E9-3319F983976B}"/>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1148">
                    <p14:nvContentPartPr>
                      <p14:cNvPr id="1338" name="Ink 1337">
                        <a:extLst>
                          <a:ext uri="{FF2B5EF4-FFF2-40B4-BE49-F238E27FC236}">
                            <a16:creationId xmlns:a16="http://schemas.microsoft.com/office/drawing/2014/main" id="{B525903A-B357-FD20-7CF0-3F918370CF85}"/>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1149">
                    <p14:nvContentPartPr>
                      <p14:cNvPr id="1339" name="Ink 1338">
                        <a:extLst>
                          <a:ext uri="{FF2B5EF4-FFF2-40B4-BE49-F238E27FC236}">
                            <a16:creationId xmlns:a16="http://schemas.microsoft.com/office/drawing/2014/main" id="{C2E1EBF1-B8B4-3B0A-096A-F80389BDC8AA}"/>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1150">
                    <p14:nvContentPartPr>
                      <p14:cNvPr id="1340" name="Ink 1339">
                        <a:extLst>
                          <a:ext uri="{FF2B5EF4-FFF2-40B4-BE49-F238E27FC236}">
                            <a16:creationId xmlns:a16="http://schemas.microsoft.com/office/drawing/2014/main" id="{70810D70-EC09-2E34-2A90-F52AB120F5AA}"/>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1151">
                    <p14:nvContentPartPr>
                      <p14:cNvPr id="1341" name="Ink 1340">
                        <a:extLst>
                          <a:ext uri="{FF2B5EF4-FFF2-40B4-BE49-F238E27FC236}">
                            <a16:creationId xmlns:a16="http://schemas.microsoft.com/office/drawing/2014/main" id="{C65DBB56-18B5-D42A-A098-EEB5D705A76E}"/>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52">
                    <p14:nvContentPartPr>
                      <p14:cNvPr id="1342" name="Ink 1341">
                        <a:extLst>
                          <a:ext uri="{FF2B5EF4-FFF2-40B4-BE49-F238E27FC236}">
                            <a16:creationId xmlns:a16="http://schemas.microsoft.com/office/drawing/2014/main" id="{2CD350B1-06F3-2838-0D41-02F66DC8A301}"/>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856" name="Group 855">
                  <a:extLst>
                    <a:ext uri="{FF2B5EF4-FFF2-40B4-BE49-F238E27FC236}">
                      <a16:creationId xmlns:a16="http://schemas.microsoft.com/office/drawing/2014/main" id="{D8D97725-07A6-ECCA-6B8F-255E996EDC02}"/>
                    </a:ext>
                  </a:extLst>
                </p:cNvPr>
                <p:cNvGrpSpPr/>
                <p:nvPr/>
              </p:nvGrpSpPr>
              <p:grpSpPr>
                <a:xfrm rot="2700000">
                  <a:off x="4996076" y="3881478"/>
                  <a:ext cx="3422914" cy="1566004"/>
                  <a:chOff x="1892912" y="2843372"/>
                  <a:chExt cx="5689928" cy="2959352"/>
                </a:xfrm>
              </p:grpSpPr>
              <p:grpSp>
                <p:nvGrpSpPr>
                  <p:cNvPr id="1233" name="Group 1232">
                    <a:extLst>
                      <a:ext uri="{FF2B5EF4-FFF2-40B4-BE49-F238E27FC236}">
                        <a16:creationId xmlns:a16="http://schemas.microsoft.com/office/drawing/2014/main" id="{129D3439-D55F-AE44-1684-3F7E7E09E9F9}"/>
                      </a:ext>
                    </a:extLst>
                  </p:cNvPr>
                  <p:cNvGrpSpPr/>
                  <p:nvPr/>
                </p:nvGrpSpPr>
                <p:grpSpPr>
                  <a:xfrm>
                    <a:off x="1928268" y="2864429"/>
                    <a:ext cx="737197" cy="1293120"/>
                    <a:chOff x="3693387" y="2751280"/>
                    <a:chExt cx="737197" cy="1293120"/>
                  </a:xfrm>
                </p:grpSpPr>
                <p:grpSp>
                  <p:nvGrpSpPr>
                    <p:cNvPr id="1318" name="Group 1317">
                      <a:extLst>
                        <a:ext uri="{FF2B5EF4-FFF2-40B4-BE49-F238E27FC236}">
                          <a16:creationId xmlns:a16="http://schemas.microsoft.com/office/drawing/2014/main" id="{2522B94C-76FE-4D03-79EF-140B3BCE109A}"/>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1153">
                        <p14:nvContentPartPr>
                          <p14:cNvPr id="1321" name="Ink 1320">
                            <a:extLst>
                              <a:ext uri="{FF2B5EF4-FFF2-40B4-BE49-F238E27FC236}">
                                <a16:creationId xmlns:a16="http://schemas.microsoft.com/office/drawing/2014/main" id="{72FAF1D7-115C-8798-9FE8-ADF5EA954279}"/>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1154">
                        <p14:nvContentPartPr>
                          <p14:cNvPr id="1322" name="Ink 1321">
                            <a:extLst>
                              <a:ext uri="{FF2B5EF4-FFF2-40B4-BE49-F238E27FC236}">
                                <a16:creationId xmlns:a16="http://schemas.microsoft.com/office/drawing/2014/main" id="{FAE1AAE7-4E47-CC15-7327-4F847F0B669A}"/>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1155">
                        <p14:nvContentPartPr>
                          <p14:cNvPr id="1323" name="Ink 1322">
                            <a:extLst>
                              <a:ext uri="{FF2B5EF4-FFF2-40B4-BE49-F238E27FC236}">
                                <a16:creationId xmlns:a16="http://schemas.microsoft.com/office/drawing/2014/main" id="{CA1C6883-67A4-BB9D-0C2B-4CB6573284B5}"/>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56">
                        <p14:nvContentPartPr>
                          <p14:cNvPr id="1324" name="Ink 1323">
                            <a:extLst>
                              <a:ext uri="{FF2B5EF4-FFF2-40B4-BE49-F238E27FC236}">
                                <a16:creationId xmlns:a16="http://schemas.microsoft.com/office/drawing/2014/main" id="{A7645841-CF1D-E93F-990D-66B314D825BB}"/>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1157">
                        <p14:nvContentPartPr>
                          <p14:cNvPr id="1325" name="Ink 1324">
                            <a:extLst>
                              <a:ext uri="{FF2B5EF4-FFF2-40B4-BE49-F238E27FC236}">
                                <a16:creationId xmlns:a16="http://schemas.microsoft.com/office/drawing/2014/main" id="{00F434AF-4745-52C2-53B4-E58949B2C971}"/>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58">
                      <p14:nvContentPartPr>
                        <p14:cNvPr id="1319" name="Ink 1318">
                          <a:extLst>
                            <a:ext uri="{FF2B5EF4-FFF2-40B4-BE49-F238E27FC236}">
                              <a16:creationId xmlns:a16="http://schemas.microsoft.com/office/drawing/2014/main" id="{98F7F326-B183-0DCE-32CA-21D9EFE66C2D}"/>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1159">
                      <p14:nvContentPartPr>
                        <p14:cNvPr id="1320" name="Ink 1319">
                          <a:extLst>
                            <a:ext uri="{FF2B5EF4-FFF2-40B4-BE49-F238E27FC236}">
                              <a16:creationId xmlns:a16="http://schemas.microsoft.com/office/drawing/2014/main" id="{F2FB3A9A-C720-9110-148B-07BFACF8303D}"/>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1234" name="Group 1233">
                    <a:extLst>
                      <a:ext uri="{FF2B5EF4-FFF2-40B4-BE49-F238E27FC236}">
                        <a16:creationId xmlns:a16="http://schemas.microsoft.com/office/drawing/2014/main" id="{6F1C1A75-B152-C6D9-DE2F-D1D4C3F22D80}"/>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1160">
                      <p14:nvContentPartPr>
                        <p14:cNvPr id="1312" name="Ink 1311">
                          <a:extLst>
                            <a:ext uri="{FF2B5EF4-FFF2-40B4-BE49-F238E27FC236}">
                              <a16:creationId xmlns:a16="http://schemas.microsoft.com/office/drawing/2014/main" id="{04BE3272-A6F3-2679-55D2-B3FA457AC2FC}"/>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1313" name="Group 1312">
                      <a:extLst>
                        <a:ext uri="{FF2B5EF4-FFF2-40B4-BE49-F238E27FC236}">
                          <a16:creationId xmlns:a16="http://schemas.microsoft.com/office/drawing/2014/main" id="{C067276B-65B8-2F1E-D0DD-A14627654FBF}"/>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1161">
                        <p14:nvContentPartPr>
                          <p14:cNvPr id="1314" name="Ink 1313">
                            <a:extLst>
                              <a:ext uri="{FF2B5EF4-FFF2-40B4-BE49-F238E27FC236}">
                                <a16:creationId xmlns:a16="http://schemas.microsoft.com/office/drawing/2014/main" id="{7ED40DAE-7B22-D74F-41E3-40E21A5D45B4}"/>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62">
                        <p14:nvContentPartPr>
                          <p14:cNvPr id="1315" name="Ink 1314">
                            <a:extLst>
                              <a:ext uri="{FF2B5EF4-FFF2-40B4-BE49-F238E27FC236}">
                                <a16:creationId xmlns:a16="http://schemas.microsoft.com/office/drawing/2014/main" id="{AFCA6955-640E-0001-F546-3722734EDC21}"/>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63">
                        <p14:nvContentPartPr>
                          <p14:cNvPr id="1316" name="Ink 1315">
                            <a:extLst>
                              <a:ext uri="{FF2B5EF4-FFF2-40B4-BE49-F238E27FC236}">
                                <a16:creationId xmlns:a16="http://schemas.microsoft.com/office/drawing/2014/main" id="{B6431DE7-DDA4-E992-CA42-7F2D09E2DD42}"/>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1164">
                        <p14:nvContentPartPr>
                          <p14:cNvPr id="1317" name="Ink 1316">
                            <a:extLst>
                              <a:ext uri="{FF2B5EF4-FFF2-40B4-BE49-F238E27FC236}">
                                <a16:creationId xmlns:a16="http://schemas.microsoft.com/office/drawing/2014/main" id="{ACDE8387-CCF9-0F10-A707-CD07FDC354CA}"/>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1235" name="Group 1234">
                    <a:extLst>
                      <a:ext uri="{FF2B5EF4-FFF2-40B4-BE49-F238E27FC236}">
                        <a16:creationId xmlns:a16="http://schemas.microsoft.com/office/drawing/2014/main" id="{99E6AA23-DBE7-85DE-B84A-198EC11DC52E}"/>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1165">
                      <p14:nvContentPartPr>
                        <p14:cNvPr id="1306" name="Ink 1305">
                          <a:extLst>
                            <a:ext uri="{FF2B5EF4-FFF2-40B4-BE49-F238E27FC236}">
                              <a16:creationId xmlns:a16="http://schemas.microsoft.com/office/drawing/2014/main" id="{338E9F03-2A99-BEDE-87E2-624898F33A50}"/>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1307" name="Group 1306">
                      <a:extLst>
                        <a:ext uri="{FF2B5EF4-FFF2-40B4-BE49-F238E27FC236}">
                          <a16:creationId xmlns:a16="http://schemas.microsoft.com/office/drawing/2014/main" id="{1004309A-D970-8E07-7140-9507279CAFFB}"/>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1166">
                        <p14:nvContentPartPr>
                          <p14:cNvPr id="1308" name="Ink 1307">
                            <a:extLst>
                              <a:ext uri="{FF2B5EF4-FFF2-40B4-BE49-F238E27FC236}">
                                <a16:creationId xmlns:a16="http://schemas.microsoft.com/office/drawing/2014/main" id="{B9A3445C-4924-6403-D273-24BBB33808C4}"/>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67">
                        <p14:nvContentPartPr>
                          <p14:cNvPr id="1309" name="Ink 1308">
                            <a:extLst>
                              <a:ext uri="{FF2B5EF4-FFF2-40B4-BE49-F238E27FC236}">
                                <a16:creationId xmlns:a16="http://schemas.microsoft.com/office/drawing/2014/main" id="{00B20F78-94E4-F83C-FF1A-4EF2873F2BC1}"/>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1168">
                        <p14:nvContentPartPr>
                          <p14:cNvPr id="1310" name="Ink 1309">
                            <a:extLst>
                              <a:ext uri="{FF2B5EF4-FFF2-40B4-BE49-F238E27FC236}">
                                <a16:creationId xmlns:a16="http://schemas.microsoft.com/office/drawing/2014/main" id="{185998BF-B578-D4BA-51D9-0BFC2CD30A95}"/>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69">
                        <p14:nvContentPartPr>
                          <p14:cNvPr id="1311" name="Ink 1310">
                            <a:extLst>
                              <a:ext uri="{FF2B5EF4-FFF2-40B4-BE49-F238E27FC236}">
                                <a16:creationId xmlns:a16="http://schemas.microsoft.com/office/drawing/2014/main" id="{861FDD6E-4229-CE93-337D-6F43FAE6153F}"/>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1236" name="Group 1235">
                    <a:extLst>
                      <a:ext uri="{FF2B5EF4-FFF2-40B4-BE49-F238E27FC236}">
                        <a16:creationId xmlns:a16="http://schemas.microsoft.com/office/drawing/2014/main" id="{4E51423A-B38F-E51D-F55F-104FD3DEDD6D}"/>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1170">
                      <p14:nvContentPartPr>
                        <p14:cNvPr id="1295" name="Ink 1294">
                          <a:extLst>
                            <a:ext uri="{FF2B5EF4-FFF2-40B4-BE49-F238E27FC236}">
                              <a16:creationId xmlns:a16="http://schemas.microsoft.com/office/drawing/2014/main" id="{A42A2EFB-708D-ED2C-C3C0-7A4056698FC1}"/>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1296" name="Group 1295">
                      <a:extLst>
                        <a:ext uri="{FF2B5EF4-FFF2-40B4-BE49-F238E27FC236}">
                          <a16:creationId xmlns:a16="http://schemas.microsoft.com/office/drawing/2014/main" id="{E0FB1E0E-B722-E63D-C772-9A966EB92D93}"/>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1171">
                        <p14:nvContentPartPr>
                          <p14:cNvPr id="1297" name="Ink 1296">
                            <a:extLst>
                              <a:ext uri="{FF2B5EF4-FFF2-40B4-BE49-F238E27FC236}">
                                <a16:creationId xmlns:a16="http://schemas.microsoft.com/office/drawing/2014/main" id="{905E9E9F-FBF1-3E79-8CAE-690B07D8B95A}"/>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72">
                        <p14:nvContentPartPr>
                          <p14:cNvPr id="1298" name="Ink 1297">
                            <a:extLst>
                              <a:ext uri="{FF2B5EF4-FFF2-40B4-BE49-F238E27FC236}">
                                <a16:creationId xmlns:a16="http://schemas.microsoft.com/office/drawing/2014/main" id="{8AA9DC45-4E4C-8F58-8F4F-DEDD6C8A435F}"/>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73">
                        <p14:nvContentPartPr>
                          <p14:cNvPr id="1299" name="Ink 1298">
                            <a:extLst>
                              <a:ext uri="{FF2B5EF4-FFF2-40B4-BE49-F238E27FC236}">
                                <a16:creationId xmlns:a16="http://schemas.microsoft.com/office/drawing/2014/main" id="{41BAC7C4-A055-EBF0-99FA-16B026C1B16B}"/>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74">
                        <p14:nvContentPartPr>
                          <p14:cNvPr id="1300" name="Ink 1299">
                            <a:extLst>
                              <a:ext uri="{FF2B5EF4-FFF2-40B4-BE49-F238E27FC236}">
                                <a16:creationId xmlns:a16="http://schemas.microsoft.com/office/drawing/2014/main" id="{BC3A0BF3-D090-E21E-9781-AEEA383DF2F8}"/>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75">
                        <p14:nvContentPartPr>
                          <p14:cNvPr id="1301" name="Ink 1300">
                            <a:extLst>
                              <a:ext uri="{FF2B5EF4-FFF2-40B4-BE49-F238E27FC236}">
                                <a16:creationId xmlns:a16="http://schemas.microsoft.com/office/drawing/2014/main" id="{6F1CD87A-1185-6772-D43B-2487DBF4A0CB}"/>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1176">
                        <p14:nvContentPartPr>
                          <p14:cNvPr id="1302" name="Ink 1301">
                            <a:extLst>
                              <a:ext uri="{FF2B5EF4-FFF2-40B4-BE49-F238E27FC236}">
                                <a16:creationId xmlns:a16="http://schemas.microsoft.com/office/drawing/2014/main" id="{280EA852-20DF-A3FD-30A2-2340C12AF11B}"/>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1177">
                        <p14:nvContentPartPr>
                          <p14:cNvPr id="1303" name="Ink 1302">
                            <a:extLst>
                              <a:ext uri="{FF2B5EF4-FFF2-40B4-BE49-F238E27FC236}">
                                <a16:creationId xmlns:a16="http://schemas.microsoft.com/office/drawing/2014/main" id="{983F78CD-6F9E-FF57-3D8D-253063120334}"/>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1178">
                        <p14:nvContentPartPr>
                          <p14:cNvPr id="1304" name="Ink 1303">
                            <a:extLst>
                              <a:ext uri="{FF2B5EF4-FFF2-40B4-BE49-F238E27FC236}">
                                <a16:creationId xmlns:a16="http://schemas.microsoft.com/office/drawing/2014/main" id="{D00E60AF-9245-998F-833B-47C288266148}"/>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1179">
                        <p14:nvContentPartPr>
                          <p14:cNvPr id="1305" name="Ink 1304">
                            <a:extLst>
                              <a:ext uri="{FF2B5EF4-FFF2-40B4-BE49-F238E27FC236}">
                                <a16:creationId xmlns:a16="http://schemas.microsoft.com/office/drawing/2014/main" id="{25BA72A4-20C3-70FD-DD3C-B89C2E88445A}"/>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1237" name="Group 1236">
                    <a:extLst>
                      <a:ext uri="{FF2B5EF4-FFF2-40B4-BE49-F238E27FC236}">
                        <a16:creationId xmlns:a16="http://schemas.microsoft.com/office/drawing/2014/main" id="{B6D53828-7BFF-B358-D524-5E4E10E31445}"/>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180">
                      <p14:nvContentPartPr>
                        <p14:cNvPr id="1287" name="Ink 1286">
                          <a:extLst>
                            <a:ext uri="{FF2B5EF4-FFF2-40B4-BE49-F238E27FC236}">
                              <a16:creationId xmlns:a16="http://schemas.microsoft.com/office/drawing/2014/main" id="{DDBBBA3D-0E6E-1133-6B8A-B426B5BF3548}"/>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1288" name="Group 1287">
                      <a:extLst>
                        <a:ext uri="{FF2B5EF4-FFF2-40B4-BE49-F238E27FC236}">
                          <a16:creationId xmlns:a16="http://schemas.microsoft.com/office/drawing/2014/main" id="{A2603DE2-3319-C40C-5424-547BE6AF6518}"/>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181">
                        <p14:nvContentPartPr>
                          <p14:cNvPr id="1289" name="Ink 1288">
                            <a:extLst>
                              <a:ext uri="{FF2B5EF4-FFF2-40B4-BE49-F238E27FC236}">
                                <a16:creationId xmlns:a16="http://schemas.microsoft.com/office/drawing/2014/main" id="{11C7DC6A-F46E-F719-6BDA-1B42302133E8}"/>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1290" name="Group 1289">
                        <a:extLst>
                          <a:ext uri="{FF2B5EF4-FFF2-40B4-BE49-F238E27FC236}">
                            <a16:creationId xmlns:a16="http://schemas.microsoft.com/office/drawing/2014/main" id="{B3B2A848-070E-59CD-A301-904FB3545A3B}"/>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1182">
                          <p14:nvContentPartPr>
                            <p14:cNvPr id="1291" name="Ink 1290">
                              <a:extLst>
                                <a:ext uri="{FF2B5EF4-FFF2-40B4-BE49-F238E27FC236}">
                                  <a16:creationId xmlns:a16="http://schemas.microsoft.com/office/drawing/2014/main" id="{43C7C5FB-A459-E42E-814D-D5E5AF599D93}"/>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83">
                          <p14:nvContentPartPr>
                            <p14:cNvPr id="1292" name="Ink 1291">
                              <a:extLst>
                                <a:ext uri="{FF2B5EF4-FFF2-40B4-BE49-F238E27FC236}">
                                  <a16:creationId xmlns:a16="http://schemas.microsoft.com/office/drawing/2014/main" id="{3C1C3D78-8776-E245-B138-4A9FCE7BB456}"/>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84">
                          <p14:nvContentPartPr>
                            <p14:cNvPr id="1293" name="Ink 1292">
                              <a:extLst>
                                <a:ext uri="{FF2B5EF4-FFF2-40B4-BE49-F238E27FC236}">
                                  <a16:creationId xmlns:a16="http://schemas.microsoft.com/office/drawing/2014/main" id="{7B848D0E-3EBC-69C5-A054-DB8207BDB31A}"/>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1185">
                          <p14:nvContentPartPr>
                            <p14:cNvPr id="1294" name="Ink 1293">
                              <a:extLst>
                                <a:ext uri="{FF2B5EF4-FFF2-40B4-BE49-F238E27FC236}">
                                  <a16:creationId xmlns:a16="http://schemas.microsoft.com/office/drawing/2014/main" id="{AD8A44EA-DD49-0CB4-C42E-D91C7B464795}"/>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1238" name="Group 1237">
                    <a:extLst>
                      <a:ext uri="{FF2B5EF4-FFF2-40B4-BE49-F238E27FC236}">
                        <a16:creationId xmlns:a16="http://schemas.microsoft.com/office/drawing/2014/main" id="{07AADF1C-E597-65FE-2CFC-2A3A938BACBB}"/>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1186">
                      <p14:nvContentPartPr>
                        <p14:cNvPr id="1283" name="Ink 1282">
                          <a:extLst>
                            <a:ext uri="{FF2B5EF4-FFF2-40B4-BE49-F238E27FC236}">
                              <a16:creationId xmlns:a16="http://schemas.microsoft.com/office/drawing/2014/main" id="{7816A2FD-B8A2-31CC-FE51-10FD3D257540}"/>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87">
                      <p14:nvContentPartPr>
                        <p14:cNvPr id="1284" name="Ink 1283">
                          <a:extLst>
                            <a:ext uri="{FF2B5EF4-FFF2-40B4-BE49-F238E27FC236}">
                              <a16:creationId xmlns:a16="http://schemas.microsoft.com/office/drawing/2014/main" id="{07AD22F0-B037-E33B-B3C9-435004DEB042}"/>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88">
                      <p14:nvContentPartPr>
                        <p14:cNvPr id="1285" name="Ink 1284">
                          <a:extLst>
                            <a:ext uri="{FF2B5EF4-FFF2-40B4-BE49-F238E27FC236}">
                              <a16:creationId xmlns:a16="http://schemas.microsoft.com/office/drawing/2014/main" id="{E4270384-74F9-9365-A834-BD13BAE9FA0A}"/>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1189">
                      <p14:nvContentPartPr>
                        <p14:cNvPr id="1286" name="Ink 1285">
                          <a:extLst>
                            <a:ext uri="{FF2B5EF4-FFF2-40B4-BE49-F238E27FC236}">
                              <a16:creationId xmlns:a16="http://schemas.microsoft.com/office/drawing/2014/main" id="{F6125FB1-3E14-077F-C389-CA7F4A1415EB}"/>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90">
                    <p14:nvContentPartPr>
                      <p14:cNvPr id="1239" name="Ink 1238">
                        <a:extLst>
                          <a:ext uri="{FF2B5EF4-FFF2-40B4-BE49-F238E27FC236}">
                            <a16:creationId xmlns:a16="http://schemas.microsoft.com/office/drawing/2014/main" id="{900FAE93-3475-F8E6-262B-1209DEF63B68}"/>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1240" name="Group 1239">
                    <a:extLst>
                      <a:ext uri="{FF2B5EF4-FFF2-40B4-BE49-F238E27FC236}">
                        <a16:creationId xmlns:a16="http://schemas.microsoft.com/office/drawing/2014/main" id="{4033F2D0-1323-53A0-CFB6-1508B5CF880D}"/>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1191">
                      <p14:nvContentPartPr>
                        <p14:cNvPr id="1277" name="Ink 1276">
                          <a:extLst>
                            <a:ext uri="{FF2B5EF4-FFF2-40B4-BE49-F238E27FC236}">
                              <a16:creationId xmlns:a16="http://schemas.microsoft.com/office/drawing/2014/main" id="{A9F0FC9A-BECF-4D82-128F-1726010A969A}"/>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1278" name="Group 1277">
                      <a:extLst>
                        <a:ext uri="{FF2B5EF4-FFF2-40B4-BE49-F238E27FC236}">
                          <a16:creationId xmlns:a16="http://schemas.microsoft.com/office/drawing/2014/main" id="{F74D1A91-3F54-F4A2-91E6-DE90C62AEB22}"/>
                        </a:ext>
                      </a:extLst>
                    </p:cNvPr>
                    <p:cNvGrpSpPr/>
                    <p:nvPr/>
                  </p:nvGrpSpPr>
                  <p:grpSpPr>
                    <a:xfrm>
                      <a:off x="6924615" y="4661562"/>
                      <a:ext cx="291960" cy="46598"/>
                      <a:chOff x="6935871" y="4732455"/>
                      <a:chExt cx="291960" cy="46598"/>
                    </a:xfrm>
                  </p:grpSpPr>
                  <p:grpSp>
                    <p:nvGrpSpPr>
                      <p:cNvPr id="1279" name="Group 1278">
                        <a:extLst>
                          <a:ext uri="{FF2B5EF4-FFF2-40B4-BE49-F238E27FC236}">
                            <a16:creationId xmlns:a16="http://schemas.microsoft.com/office/drawing/2014/main" id="{D43D50C1-00FF-704C-22EF-5011876BCEA1}"/>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1192">
                          <p14:nvContentPartPr>
                            <p14:cNvPr id="1281" name="Ink 1280">
                              <a:extLst>
                                <a:ext uri="{FF2B5EF4-FFF2-40B4-BE49-F238E27FC236}">
                                  <a16:creationId xmlns:a16="http://schemas.microsoft.com/office/drawing/2014/main" id="{336D796F-44D2-4B91-07D6-9527D44C2A0B}"/>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1193">
                          <p14:nvContentPartPr>
                            <p14:cNvPr id="1282" name="Ink 1281">
                              <a:extLst>
                                <a:ext uri="{FF2B5EF4-FFF2-40B4-BE49-F238E27FC236}">
                                  <a16:creationId xmlns:a16="http://schemas.microsoft.com/office/drawing/2014/main" id="{202D78E8-E0B0-3CFB-1C95-5D9FA24361A0}"/>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94">
                        <p14:nvContentPartPr>
                          <p14:cNvPr id="1280" name="Ink 1279">
                            <a:extLst>
                              <a:ext uri="{FF2B5EF4-FFF2-40B4-BE49-F238E27FC236}">
                                <a16:creationId xmlns:a16="http://schemas.microsoft.com/office/drawing/2014/main" id="{38ED5902-6457-4575-EB23-A01E51FABA66}"/>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1241" name="Group 1240">
                    <a:extLst>
                      <a:ext uri="{FF2B5EF4-FFF2-40B4-BE49-F238E27FC236}">
                        <a16:creationId xmlns:a16="http://schemas.microsoft.com/office/drawing/2014/main" id="{C86E347E-9582-7EF0-41E4-503C52A3D0C5}"/>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1195">
                      <p14:nvContentPartPr>
                        <p14:cNvPr id="1272" name="Ink 1271">
                          <a:extLst>
                            <a:ext uri="{FF2B5EF4-FFF2-40B4-BE49-F238E27FC236}">
                              <a16:creationId xmlns:a16="http://schemas.microsoft.com/office/drawing/2014/main" id="{C9D22056-A35C-0A18-A93C-F2E8CF1B1F24}"/>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96">
                      <p14:nvContentPartPr>
                        <p14:cNvPr id="1273" name="Ink 1272">
                          <a:extLst>
                            <a:ext uri="{FF2B5EF4-FFF2-40B4-BE49-F238E27FC236}">
                              <a16:creationId xmlns:a16="http://schemas.microsoft.com/office/drawing/2014/main" id="{0928FA93-B068-0F46-F093-C4ED88C5FF28}"/>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97">
                      <p14:nvContentPartPr>
                        <p14:cNvPr id="1274" name="Ink 1273">
                          <a:extLst>
                            <a:ext uri="{FF2B5EF4-FFF2-40B4-BE49-F238E27FC236}">
                              <a16:creationId xmlns:a16="http://schemas.microsoft.com/office/drawing/2014/main" id="{D6DAE6B3-2435-312A-60E0-102240F1C421}"/>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1198">
                      <p14:nvContentPartPr>
                        <p14:cNvPr id="1275" name="Ink 1274">
                          <a:extLst>
                            <a:ext uri="{FF2B5EF4-FFF2-40B4-BE49-F238E27FC236}">
                              <a16:creationId xmlns:a16="http://schemas.microsoft.com/office/drawing/2014/main" id="{3B79BA00-11D9-07C1-E49B-85785D49BF7C}"/>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1199">
                      <p14:nvContentPartPr>
                        <p14:cNvPr id="1276" name="Ink 1275">
                          <a:extLst>
                            <a:ext uri="{FF2B5EF4-FFF2-40B4-BE49-F238E27FC236}">
                              <a16:creationId xmlns:a16="http://schemas.microsoft.com/office/drawing/2014/main" id="{299277A0-8D0B-D6A1-7D50-42F0AFEBB725}"/>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1242" name="Group 1241">
                    <a:extLst>
                      <a:ext uri="{FF2B5EF4-FFF2-40B4-BE49-F238E27FC236}">
                        <a16:creationId xmlns:a16="http://schemas.microsoft.com/office/drawing/2014/main" id="{C31D3D1D-C7F7-71C2-D14B-D7BEE4E94F00}"/>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1200">
                      <p14:nvContentPartPr>
                        <p14:cNvPr id="1269" name="Ink 1268">
                          <a:extLst>
                            <a:ext uri="{FF2B5EF4-FFF2-40B4-BE49-F238E27FC236}">
                              <a16:creationId xmlns:a16="http://schemas.microsoft.com/office/drawing/2014/main" id="{EA78E7EF-53C5-DF39-A09D-9980B8A3BF6F}"/>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01">
                      <p14:nvContentPartPr>
                        <p14:cNvPr id="1270" name="Ink 1269">
                          <a:extLst>
                            <a:ext uri="{FF2B5EF4-FFF2-40B4-BE49-F238E27FC236}">
                              <a16:creationId xmlns:a16="http://schemas.microsoft.com/office/drawing/2014/main" id="{5101CAA2-1B2F-C324-AAEA-16F532C06D21}"/>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1202">
                      <p14:nvContentPartPr>
                        <p14:cNvPr id="1271" name="Ink 1270">
                          <a:extLst>
                            <a:ext uri="{FF2B5EF4-FFF2-40B4-BE49-F238E27FC236}">
                              <a16:creationId xmlns:a16="http://schemas.microsoft.com/office/drawing/2014/main" id="{DED78607-3572-8070-7EDF-94255B6C2C71}"/>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1243" name="Group 1242">
                    <a:extLst>
                      <a:ext uri="{FF2B5EF4-FFF2-40B4-BE49-F238E27FC236}">
                        <a16:creationId xmlns:a16="http://schemas.microsoft.com/office/drawing/2014/main" id="{38EBDB37-B995-362A-C560-E51C0535D525}"/>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1203">
                      <p14:nvContentPartPr>
                        <p14:cNvPr id="1250" name="Ink 1249">
                          <a:extLst>
                            <a:ext uri="{FF2B5EF4-FFF2-40B4-BE49-F238E27FC236}">
                              <a16:creationId xmlns:a16="http://schemas.microsoft.com/office/drawing/2014/main" id="{3EFA6ACA-4ED7-30D1-14D4-5CFB612077C2}"/>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04">
                      <p14:nvContentPartPr>
                        <p14:cNvPr id="1251" name="Ink 1250">
                          <a:extLst>
                            <a:ext uri="{FF2B5EF4-FFF2-40B4-BE49-F238E27FC236}">
                              <a16:creationId xmlns:a16="http://schemas.microsoft.com/office/drawing/2014/main" id="{6082070E-AA06-BE8D-4C0C-CF0DDC6D5CBD}"/>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05">
                      <p14:nvContentPartPr>
                        <p14:cNvPr id="1252" name="Ink 1251">
                          <a:extLst>
                            <a:ext uri="{FF2B5EF4-FFF2-40B4-BE49-F238E27FC236}">
                              <a16:creationId xmlns:a16="http://schemas.microsoft.com/office/drawing/2014/main" id="{2627C16B-F803-5628-8C7D-77DA6D4B5A32}"/>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1206">
                      <p14:nvContentPartPr>
                        <p14:cNvPr id="1253" name="Ink 1252">
                          <a:extLst>
                            <a:ext uri="{FF2B5EF4-FFF2-40B4-BE49-F238E27FC236}">
                              <a16:creationId xmlns:a16="http://schemas.microsoft.com/office/drawing/2014/main" id="{29E47A07-E3AF-E341-6BED-ECDDACCE79B6}"/>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1254" name="Group 1253">
                      <a:extLst>
                        <a:ext uri="{FF2B5EF4-FFF2-40B4-BE49-F238E27FC236}">
                          <a16:creationId xmlns:a16="http://schemas.microsoft.com/office/drawing/2014/main" id="{60B24D29-4AA2-4952-593F-A8050AF80C2A}"/>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1207">
                        <p14:nvContentPartPr>
                          <p14:cNvPr id="1266" name="Ink 1265">
                            <a:extLst>
                              <a:ext uri="{FF2B5EF4-FFF2-40B4-BE49-F238E27FC236}">
                                <a16:creationId xmlns:a16="http://schemas.microsoft.com/office/drawing/2014/main" id="{FB8C0642-63A4-B442-B7E7-5C04A6CD8D73}"/>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1208">
                        <p14:nvContentPartPr>
                          <p14:cNvPr id="1267" name="Ink 1266">
                            <a:extLst>
                              <a:ext uri="{FF2B5EF4-FFF2-40B4-BE49-F238E27FC236}">
                                <a16:creationId xmlns:a16="http://schemas.microsoft.com/office/drawing/2014/main" id="{3E006E47-E974-FEF4-9744-5FF2854E4BF1}"/>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09">
                        <p14:nvContentPartPr>
                          <p14:cNvPr id="1268" name="Ink 1267">
                            <a:extLst>
                              <a:ext uri="{FF2B5EF4-FFF2-40B4-BE49-F238E27FC236}">
                                <a16:creationId xmlns:a16="http://schemas.microsoft.com/office/drawing/2014/main" id="{323958CF-3257-60D1-BF6F-EC6314744241}"/>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10">
                      <p14:nvContentPartPr>
                        <p14:cNvPr id="1255" name="Ink 1254">
                          <a:extLst>
                            <a:ext uri="{FF2B5EF4-FFF2-40B4-BE49-F238E27FC236}">
                              <a16:creationId xmlns:a16="http://schemas.microsoft.com/office/drawing/2014/main" id="{98C090DA-2994-103A-9279-58A0624EBA51}"/>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1211">
                      <p14:nvContentPartPr>
                        <p14:cNvPr id="1256" name="Ink 1255">
                          <a:extLst>
                            <a:ext uri="{FF2B5EF4-FFF2-40B4-BE49-F238E27FC236}">
                              <a16:creationId xmlns:a16="http://schemas.microsoft.com/office/drawing/2014/main" id="{DCFAC866-BCAD-07A9-8E45-070A2892E8FA}"/>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1212">
                      <p14:nvContentPartPr>
                        <p14:cNvPr id="1257" name="Ink 1256">
                          <a:extLst>
                            <a:ext uri="{FF2B5EF4-FFF2-40B4-BE49-F238E27FC236}">
                              <a16:creationId xmlns:a16="http://schemas.microsoft.com/office/drawing/2014/main" id="{0D5FF4F1-457D-5E29-F09A-9A17CA4805EB}"/>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1213">
                      <p14:nvContentPartPr>
                        <p14:cNvPr id="1258" name="Ink 1257">
                          <a:extLst>
                            <a:ext uri="{FF2B5EF4-FFF2-40B4-BE49-F238E27FC236}">
                              <a16:creationId xmlns:a16="http://schemas.microsoft.com/office/drawing/2014/main" id="{C9E58884-FD9E-3852-2471-9BE734C70A62}"/>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214">
                      <p14:nvContentPartPr>
                        <p14:cNvPr id="1259" name="Ink 1258">
                          <a:extLst>
                            <a:ext uri="{FF2B5EF4-FFF2-40B4-BE49-F238E27FC236}">
                              <a16:creationId xmlns:a16="http://schemas.microsoft.com/office/drawing/2014/main" id="{56CCF900-5EA6-607D-E169-2D8F3CB4D2B5}"/>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1260" name="Group 1259">
                      <a:extLst>
                        <a:ext uri="{FF2B5EF4-FFF2-40B4-BE49-F238E27FC236}">
                          <a16:creationId xmlns:a16="http://schemas.microsoft.com/office/drawing/2014/main" id="{5C1A7E80-5A82-9B96-9B04-CFBB7EB76FBC}"/>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1215">
                        <p14:nvContentPartPr>
                          <p14:cNvPr id="1264" name="Ink 1263">
                            <a:extLst>
                              <a:ext uri="{FF2B5EF4-FFF2-40B4-BE49-F238E27FC236}">
                                <a16:creationId xmlns:a16="http://schemas.microsoft.com/office/drawing/2014/main" id="{50041B37-5A8B-2FB3-93C6-4B3EF1A3CA8C}"/>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1216">
                        <p14:nvContentPartPr>
                          <p14:cNvPr id="1265" name="Ink 1264">
                            <a:extLst>
                              <a:ext uri="{FF2B5EF4-FFF2-40B4-BE49-F238E27FC236}">
                                <a16:creationId xmlns:a16="http://schemas.microsoft.com/office/drawing/2014/main" id="{FB004E91-F5D9-4805-C95D-C3E7C060F4CA}"/>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1261" name="Group 1260">
                      <a:extLst>
                        <a:ext uri="{FF2B5EF4-FFF2-40B4-BE49-F238E27FC236}">
                          <a16:creationId xmlns:a16="http://schemas.microsoft.com/office/drawing/2014/main" id="{566DE933-DE97-B0F5-0C26-F9864705EB4E}"/>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1217">
                        <p14:nvContentPartPr>
                          <p14:cNvPr id="1262" name="Ink 1261">
                            <a:extLst>
                              <a:ext uri="{FF2B5EF4-FFF2-40B4-BE49-F238E27FC236}">
                                <a16:creationId xmlns:a16="http://schemas.microsoft.com/office/drawing/2014/main" id="{5D53CED9-1C86-1569-7F6F-8732406EBBFE}"/>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1218">
                        <p14:nvContentPartPr>
                          <p14:cNvPr id="1263" name="Ink 1262">
                            <a:extLst>
                              <a:ext uri="{FF2B5EF4-FFF2-40B4-BE49-F238E27FC236}">
                                <a16:creationId xmlns:a16="http://schemas.microsoft.com/office/drawing/2014/main" id="{DE88791D-547B-32A3-24D5-F5814110A0EC}"/>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1219">
                    <p14:nvContentPartPr>
                      <p14:cNvPr id="1244" name="Ink 1243">
                        <a:extLst>
                          <a:ext uri="{FF2B5EF4-FFF2-40B4-BE49-F238E27FC236}">
                            <a16:creationId xmlns:a16="http://schemas.microsoft.com/office/drawing/2014/main" id="{63A99ACF-6B8A-E72F-717F-02E386C000FA}"/>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1220">
                    <p14:nvContentPartPr>
                      <p14:cNvPr id="1245" name="Ink 1244">
                        <a:extLst>
                          <a:ext uri="{FF2B5EF4-FFF2-40B4-BE49-F238E27FC236}">
                            <a16:creationId xmlns:a16="http://schemas.microsoft.com/office/drawing/2014/main" id="{5FA5B489-6032-560D-A017-512177953C35}"/>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1221">
                    <p14:nvContentPartPr>
                      <p14:cNvPr id="1246" name="Ink 1245">
                        <a:extLst>
                          <a:ext uri="{FF2B5EF4-FFF2-40B4-BE49-F238E27FC236}">
                            <a16:creationId xmlns:a16="http://schemas.microsoft.com/office/drawing/2014/main" id="{19AAC531-C2BE-E0FC-F480-481676B957B1}"/>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1222">
                    <p14:nvContentPartPr>
                      <p14:cNvPr id="1247" name="Ink 1246">
                        <a:extLst>
                          <a:ext uri="{FF2B5EF4-FFF2-40B4-BE49-F238E27FC236}">
                            <a16:creationId xmlns:a16="http://schemas.microsoft.com/office/drawing/2014/main" id="{935CE684-62D5-D27D-2DC4-3ECB6F09D63C}"/>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1223">
                    <p14:nvContentPartPr>
                      <p14:cNvPr id="1248" name="Ink 1247">
                        <a:extLst>
                          <a:ext uri="{FF2B5EF4-FFF2-40B4-BE49-F238E27FC236}">
                            <a16:creationId xmlns:a16="http://schemas.microsoft.com/office/drawing/2014/main" id="{D5A1EB9A-A201-3B1B-0DEC-7896E90D9DE0}"/>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24">
                    <p14:nvContentPartPr>
                      <p14:cNvPr id="1249" name="Ink 1248">
                        <a:extLst>
                          <a:ext uri="{FF2B5EF4-FFF2-40B4-BE49-F238E27FC236}">
                            <a16:creationId xmlns:a16="http://schemas.microsoft.com/office/drawing/2014/main" id="{DD86F24A-83F8-B61A-CB1D-C687AD80F3CE}"/>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857" name="Group 856">
                  <a:extLst>
                    <a:ext uri="{FF2B5EF4-FFF2-40B4-BE49-F238E27FC236}">
                      <a16:creationId xmlns:a16="http://schemas.microsoft.com/office/drawing/2014/main" id="{B77AE509-2535-5AE5-DB10-E45DEEDA2F89}"/>
                    </a:ext>
                  </a:extLst>
                </p:cNvPr>
                <p:cNvGrpSpPr/>
                <p:nvPr/>
              </p:nvGrpSpPr>
              <p:grpSpPr>
                <a:xfrm rot="2700000">
                  <a:off x="4796490" y="3887672"/>
                  <a:ext cx="3422914" cy="1566004"/>
                  <a:chOff x="1892912" y="2843372"/>
                  <a:chExt cx="5689928" cy="2959352"/>
                </a:xfrm>
              </p:grpSpPr>
              <p:grpSp>
                <p:nvGrpSpPr>
                  <p:cNvPr id="1140" name="Group 1139">
                    <a:extLst>
                      <a:ext uri="{FF2B5EF4-FFF2-40B4-BE49-F238E27FC236}">
                        <a16:creationId xmlns:a16="http://schemas.microsoft.com/office/drawing/2014/main" id="{0EFDF580-5193-E623-23D9-32FA2188869D}"/>
                      </a:ext>
                    </a:extLst>
                  </p:cNvPr>
                  <p:cNvGrpSpPr/>
                  <p:nvPr/>
                </p:nvGrpSpPr>
                <p:grpSpPr>
                  <a:xfrm>
                    <a:off x="1928268" y="2864429"/>
                    <a:ext cx="737197" cy="1293120"/>
                    <a:chOff x="3693387" y="2751280"/>
                    <a:chExt cx="737197" cy="1293120"/>
                  </a:xfrm>
                </p:grpSpPr>
                <p:grpSp>
                  <p:nvGrpSpPr>
                    <p:cNvPr id="1225" name="Group 1224">
                      <a:extLst>
                        <a:ext uri="{FF2B5EF4-FFF2-40B4-BE49-F238E27FC236}">
                          <a16:creationId xmlns:a16="http://schemas.microsoft.com/office/drawing/2014/main" id="{4A62145C-EC53-C075-4ACC-333F7E669D53}"/>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1225">
                        <p14:nvContentPartPr>
                          <p14:cNvPr id="1228" name="Ink 1227">
                            <a:extLst>
                              <a:ext uri="{FF2B5EF4-FFF2-40B4-BE49-F238E27FC236}">
                                <a16:creationId xmlns:a16="http://schemas.microsoft.com/office/drawing/2014/main" id="{1CC976BB-0055-6F8D-0999-D1A0B16D07EF}"/>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1226">
                        <p14:nvContentPartPr>
                          <p14:cNvPr id="1229" name="Ink 1228">
                            <a:extLst>
                              <a:ext uri="{FF2B5EF4-FFF2-40B4-BE49-F238E27FC236}">
                                <a16:creationId xmlns:a16="http://schemas.microsoft.com/office/drawing/2014/main" id="{92A6DA60-60C0-523D-9F27-0FA8132BE1F0}"/>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1227">
                        <p14:nvContentPartPr>
                          <p14:cNvPr id="1230" name="Ink 1229">
                            <a:extLst>
                              <a:ext uri="{FF2B5EF4-FFF2-40B4-BE49-F238E27FC236}">
                                <a16:creationId xmlns:a16="http://schemas.microsoft.com/office/drawing/2014/main" id="{E755ED3C-BDC5-2E82-702B-147C4592B8A9}"/>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28">
                        <p14:nvContentPartPr>
                          <p14:cNvPr id="1231" name="Ink 1230">
                            <a:extLst>
                              <a:ext uri="{FF2B5EF4-FFF2-40B4-BE49-F238E27FC236}">
                                <a16:creationId xmlns:a16="http://schemas.microsoft.com/office/drawing/2014/main" id="{AF1D31A5-2E81-60EF-992D-CE2A00F031F9}"/>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1229">
                        <p14:nvContentPartPr>
                          <p14:cNvPr id="1232" name="Ink 1231">
                            <a:extLst>
                              <a:ext uri="{FF2B5EF4-FFF2-40B4-BE49-F238E27FC236}">
                                <a16:creationId xmlns:a16="http://schemas.microsoft.com/office/drawing/2014/main" id="{AEC46BE9-CD8D-A803-FCCB-A7BB8E23508D}"/>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30">
                      <p14:nvContentPartPr>
                        <p14:cNvPr id="1226" name="Ink 1225">
                          <a:extLst>
                            <a:ext uri="{FF2B5EF4-FFF2-40B4-BE49-F238E27FC236}">
                              <a16:creationId xmlns:a16="http://schemas.microsoft.com/office/drawing/2014/main" id="{C085CBAD-B67C-5AA6-2C9A-2F6E4F701A36}"/>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1231">
                      <p14:nvContentPartPr>
                        <p14:cNvPr id="1227" name="Ink 1226">
                          <a:extLst>
                            <a:ext uri="{FF2B5EF4-FFF2-40B4-BE49-F238E27FC236}">
                              <a16:creationId xmlns:a16="http://schemas.microsoft.com/office/drawing/2014/main" id="{3F96D6CE-CACE-795E-3328-B1345B509D4C}"/>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1141" name="Group 1140">
                    <a:extLst>
                      <a:ext uri="{FF2B5EF4-FFF2-40B4-BE49-F238E27FC236}">
                        <a16:creationId xmlns:a16="http://schemas.microsoft.com/office/drawing/2014/main" id="{3A955527-5C01-6230-94E3-41CB34BAE30D}"/>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1232">
                      <p14:nvContentPartPr>
                        <p14:cNvPr id="1219" name="Ink 1218">
                          <a:extLst>
                            <a:ext uri="{FF2B5EF4-FFF2-40B4-BE49-F238E27FC236}">
                              <a16:creationId xmlns:a16="http://schemas.microsoft.com/office/drawing/2014/main" id="{A01C1513-0931-1DD4-B115-0413D9479707}"/>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1220" name="Group 1219">
                      <a:extLst>
                        <a:ext uri="{FF2B5EF4-FFF2-40B4-BE49-F238E27FC236}">
                          <a16:creationId xmlns:a16="http://schemas.microsoft.com/office/drawing/2014/main" id="{FC39BD4D-C01F-9A59-620C-05D3ED90A0BB}"/>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1233">
                        <p14:nvContentPartPr>
                          <p14:cNvPr id="1221" name="Ink 1220">
                            <a:extLst>
                              <a:ext uri="{FF2B5EF4-FFF2-40B4-BE49-F238E27FC236}">
                                <a16:creationId xmlns:a16="http://schemas.microsoft.com/office/drawing/2014/main" id="{F570D184-143F-0088-FFF3-B0000389078A}"/>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34">
                        <p14:nvContentPartPr>
                          <p14:cNvPr id="1222" name="Ink 1221">
                            <a:extLst>
                              <a:ext uri="{FF2B5EF4-FFF2-40B4-BE49-F238E27FC236}">
                                <a16:creationId xmlns:a16="http://schemas.microsoft.com/office/drawing/2014/main" id="{F8173235-9C57-0733-2EC3-AC762468610F}"/>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35">
                        <p14:nvContentPartPr>
                          <p14:cNvPr id="1223" name="Ink 1222">
                            <a:extLst>
                              <a:ext uri="{FF2B5EF4-FFF2-40B4-BE49-F238E27FC236}">
                                <a16:creationId xmlns:a16="http://schemas.microsoft.com/office/drawing/2014/main" id="{35BC9099-0933-7E63-46D0-785473EBAD85}"/>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1236">
                        <p14:nvContentPartPr>
                          <p14:cNvPr id="1224" name="Ink 1223">
                            <a:extLst>
                              <a:ext uri="{FF2B5EF4-FFF2-40B4-BE49-F238E27FC236}">
                                <a16:creationId xmlns:a16="http://schemas.microsoft.com/office/drawing/2014/main" id="{54500C67-8CED-4E4F-627F-D491CF19AC96}"/>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1142" name="Group 1141">
                    <a:extLst>
                      <a:ext uri="{FF2B5EF4-FFF2-40B4-BE49-F238E27FC236}">
                        <a16:creationId xmlns:a16="http://schemas.microsoft.com/office/drawing/2014/main" id="{FD72E7CA-08C2-573A-0F0C-7FD9997A4C79}"/>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1237">
                      <p14:nvContentPartPr>
                        <p14:cNvPr id="1213" name="Ink 1212">
                          <a:extLst>
                            <a:ext uri="{FF2B5EF4-FFF2-40B4-BE49-F238E27FC236}">
                              <a16:creationId xmlns:a16="http://schemas.microsoft.com/office/drawing/2014/main" id="{42742E47-FD92-971F-B790-724F9B0FB0ED}"/>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1214" name="Group 1213">
                      <a:extLst>
                        <a:ext uri="{FF2B5EF4-FFF2-40B4-BE49-F238E27FC236}">
                          <a16:creationId xmlns:a16="http://schemas.microsoft.com/office/drawing/2014/main" id="{749706CA-9A4D-B53E-5D76-276CB63D6947}"/>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1238">
                        <p14:nvContentPartPr>
                          <p14:cNvPr id="1215" name="Ink 1214">
                            <a:extLst>
                              <a:ext uri="{FF2B5EF4-FFF2-40B4-BE49-F238E27FC236}">
                                <a16:creationId xmlns:a16="http://schemas.microsoft.com/office/drawing/2014/main" id="{E09C1BB8-0558-1A18-D62E-9FFF18BCA9DA}"/>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39">
                        <p14:nvContentPartPr>
                          <p14:cNvPr id="1216" name="Ink 1215">
                            <a:extLst>
                              <a:ext uri="{FF2B5EF4-FFF2-40B4-BE49-F238E27FC236}">
                                <a16:creationId xmlns:a16="http://schemas.microsoft.com/office/drawing/2014/main" id="{BC498764-0B80-2A86-DEF2-2E6A0B7F7B08}"/>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1240">
                        <p14:nvContentPartPr>
                          <p14:cNvPr id="1217" name="Ink 1216">
                            <a:extLst>
                              <a:ext uri="{FF2B5EF4-FFF2-40B4-BE49-F238E27FC236}">
                                <a16:creationId xmlns:a16="http://schemas.microsoft.com/office/drawing/2014/main" id="{1DBD89FE-4C7F-AB6E-3901-0EF182F67F3D}"/>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41">
                        <p14:nvContentPartPr>
                          <p14:cNvPr id="1218" name="Ink 1217">
                            <a:extLst>
                              <a:ext uri="{FF2B5EF4-FFF2-40B4-BE49-F238E27FC236}">
                                <a16:creationId xmlns:a16="http://schemas.microsoft.com/office/drawing/2014/main" id="{11187E5E-38D8-AD89-AA78-9245685DD5A0}"/>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1143" name="Group 1142">
                    <a:extLst>
                      <a:ext uri="{FF2B5EF4-FFF2-40B4-BE49-F238E27FC236}">
                        <a16:creationId xmlns:a16="http://schemas.microsoft.com/office/drawing/2014/main" id="{D6C6ABD3-6195-4ECA-D03D-758311B69F7D}"/>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1242">
                      <p14:nvContentPartPr>
                        <p14:cNvPr id="1202" name="Ink 1201">
                          <a:extLst>
                            <a:ext uri="{FF2B5EF4-FFF2-40B4-BE49-F238E27FC236}">
                              <a16:creationId xmlns:a16="http://schemas.microsoft.com/office/drawing/2014/main" id="{68AF6139-1EB0-5F06-A635-4C64AAF3AE57}"/>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1203" name="Group 1202">
                      <a:extLst>
                        <a:ext uri="{FF2B5EF4-FFF2-40B4-BE49-F238E27FC236}">
                          <a16:creationId xmlns:a16="http://schemas.microsoft.com/office/drawing/2014/main" id="{75E731B8-2E88-9C66-4EA4-A3F776F84D5F}"/>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1243">
                        <p14:nvContentPartPr>
                          <p14:cNvPr id="1204" name="Ink 1203">
                            <a:extLst>
                              <a:ext uri="{FF2B5EF4-FFF2-40B4-BE49-F238E27FC236}">
                                <a16:creationId xmlns:a16="http://schemas.microsoft.com/office/drawing/2014/main" id="{DA9AAD4F-6684-9209-2FB9-5BF93F0DD8FE}"/>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44">
                        <p14:nvContentPartPr>
                          <p14:cNvPr id="1205" name="Ink 1204">
                            <a:extLst>
                              <a:ext uri="{FF2B5EF4-FFF2-40B4-BE49-F238E27FC236}">
                                <a16:creationId xmlns:a16="http://schemas.microsoft.com/office/drawing/2014/main" id="{A4C0CC5C-A2B3-2FD4-F37F-D72D6F9F0D3A}"/>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45">
                        <p14:nvContentPartPr>
                          <p14:cNvPr id="1206" name="Ink 1205">
                            <a:extLst>
                              <a:ext uri="{FF2B5EF4-FFF2-40B4-BE49-F238E27FC236}">
                                <a16:creationId xmlns:a16="http://schemas.microsoft.com/office/drawing/2014/main" id="{04E54A43-2DD2-D904-550A-D757C786D180}"/>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46">
                        <p14:nvContentPartPr>
                          <p14:cNvPr id="1207" name="Ink 1206">
                            <a:extLst>
                              <a:ext uri="{FF2B5EF4-FFF2-40B4-BE49-F238E27FC236}">
                                <a16:creationId xmlns:a16="http://schemas.microsoft.com/office/drawing/2014/main" id="{B3A19925-EBE3-5212-109C-719335DA77D3}"/>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47">
                        <p14:nvContentPartPr>
                          <p14:cNvPr id="1208" name="Ink 1207">
                            <a:extLst>
                              <a:ext uri="{FF2B5EF4-FFF2-40B4-BE49-F238E27FC236}">
                                <a16:creationId xmlns:a16="http://schemas.microsoft.com/office/drawing/2014/main" id="{548B0D97-0D38-5A3B-D767-C378A3B059F3}"/>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1248">
                        <p14:nvContentPartPr>
                          <p14:cNvPr id="1209" name="Ink 1208">
                            <a:extLst>
                              <a:ext uri="{FF2B5EF4-FFF2-40B4-BE49-F238E27FC236}">
                                <a16:creationId xmlns:a16="http://schemas.microsoft.com/office/drawing/2014/main" id="{D0B532D4-BA6B-5929-5129-31888CDE2742}"/>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1249">
                        <p14:nvContentPartPr>
                          <p14:cNvPr id="1210" name="Ink 1209">
                            <a:extLst>
                              <a:ext uri="{FF2B5EF4-FFF2-40B4-BE49-F238E27FC236}">
                                <a16:creationId xmlns:a16="http://schemas.microsoft.com/office/drawing/2014/main" id="{056BAA98-3881-6AA7-58BC-E48E3FB51A39}"/>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1250">
                        <p14:nvContentPartPr>
                          <p14:cNvPr id="1211" name="Ink 1210">
                            <a:extLst>
                              <a:ext uri="{FF2B5EF4-FFF2-40B4-BE49-F238E27FC236}">
                                <a16:creationId xmlns:a16="http://schemas.microsoft.com/office/drawing/2014/main" id="{593490CE-E961-8F0E-99FD-22AB96603E76}"/>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1251">
                        <p14:nvContentPartPr>
                          <p14:cNvPr id="1212" name="Ink 1211">
                            <a:extLst>
                              <a:ext uri="{FF2B5EF4-FFF2-40B4-BE49-F238E27FC236}">
                                <a16:creationId xmlns:a16="http://schemas.microsoft.com/office/drawing/2014/main" id="{5B956C47-1183-0507-6830-4D368D364DB6}"/>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1144" name="Group 1143">
                    <a:extLst>
                      <a:ext uri="{FF2B5EF4-FFF2-40B4-BE49-F238E27FC236}">
                        <a16:creationId xmlns:a16="http://schemas.microsoft.com/office/drawing/2014/main" id="{A4C982B8-9F5B-1476-5A35-B0694B452ECF}"/>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252">
                      <p14:nvContentPartPr>
                        <p14:cNvPr id="1194" name="Ink 1193">
                          <a:extLst>
                            <a:ext uri="{FF2B5EF4-FFF2-40B4-BE49-F238E27FC236}">
                              <a16:creationId xmlns:a16="http://schemas.microsoft.com/office/drawing/2014/main" id="{061E6192-19A3-19F2-92BF-5AA87DC09660}"/>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1195" name="Group 1194">
                      <a:extLst>
                        <a:ext uri="{FF2B5EF4-FFF2-40B4-BE49-F238E27FC236}">
                          <a16:creationId xmlns:a16="http://schemas.microsoft.com/office/drawing/2014/main" id="{A494D266-106D-589C-0C2E-7268B8E76951}"/>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253">
                        <p14:nvContentPartPr>
                          <p14:cNvPr id="1196" name="Ink 1195">
                            <a:extLst>
                              <a:ext uri="{FF2B5EF4-FFF2-40B4-BE49-F238E27FC236}">
                                <a16:creationId xmlns:a16="http://schemas.microsoft.com/office/drawing/2014/main" id="{AE2DB4CD-9681-4179-24C6-2F6DAA3DEEB2}"/>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1197" name="Group 1196">
                        <a:extLst>
                          <a:ext uri="{FF2B5EF4-FFF2-40B4-BE49-F238E27FC236}">
                            <a16:creationId xmlns:a16="http://schemas.microsoft.com/office/drawing/2014/main" id="{14025389-0CFC-DB0A-A6F2-1E34D0D38E48}"/>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1254">
                          <p14:nvContentPartPr>
                            <p14:cNvPr id="1198" name="Ink 1197">
                              <a:extLst>
                                <a:ext uri="{FF2B5EF4-FFF2-40B4-BE49-F238E27FC236}">
                                  <a16:creationId xmlns:a16="http://schemas.microsoft.com/office/drawing/2014/main" id="{638E9640-AE8F-522B-DFC7-44227366818E}"/>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55">
                          <p14:nvContentPartPr>
                            <p14:cNvPr id="1199" name="Ink 1198">
                              <a:extLst>
                                <a:ext uri="{FF2B5EF4-FFF2-40B4-BE49-F238E27FC236}">
                                  <a16:creationId xmlns:a16="http://schemas.microsoft.com/office/drawing/2014/main" id="{1CF87406-DC0C-79F9-CAF8-F6FECD161096}"/>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56">
                          <p14:nvContentPartPr>
                            <p14:cNvPr id="1200" name="Ink 1199">
                              <a:extLst>
                                <a:ext uri="{FF2B5EF4-FFF2-40B4-BE49-F238E27FC236}">
                                  <a16:creationId xmlns:a16="http://schemas.microsoft.com/office/drawing/2014/main" id="{7763FF49-A6C8-B88B-6133-9E37B148B7FE}"/>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1257">
                          <p14:nvContentPartPr>
                            <p14:cNvPr id="1201" name="Ink 1200">
                              <a:extLst>
                                <a:ext uri="{FF2B5EF4-FFF2-40B4-BE49-F238E27FC236}">
                                  <a16:creationId xmlns:a16="http://schemas.microsoft.com/office/drawing/2014/main" id="{98A9AD0F-1A2B-60D4-42EE-2DF82BD29F06}"/>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1145" name="Group 1144">
                    <a:extLst>
                      <a:ext uri="{FF2B5EF4-FFF2-40B4-BE49-F238E27FC236}">
                        <a16:creationId xmlns:a16="http://schemas.microsoft.com/office/drawing/2014/main" id="{35CBC61D-0349-F7AB-810F-ED3E9F6EAEF8}"/>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1258">
                      <p14:nvContentPartPr>
                        <p14:cNvPr id="1190" name="Ink 1189">
                          <a:extLst>
                            <a:ext uri="{FF2B5EF4-FFF2-40B4-BE49-F238E27FC236}">
                              <a16:creationId xmlns:a16="http://schemas.microsoft.com/office/drawing/2014/main" id="{FCA32B82-410E-FC2D-DE54-138F7FFD1852}"/>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59">
                      <p14:nvContentPartPr>
                        <p14:cNvPr id="1191" name="Ink 1190">
                          <a:extLst>
                            <a:ext uri="{FF2B5EF4-FFF2-40B4-BE49-F238E27FC236}">
                              <a16:creationId xmlns:a16="http://schemas.microsoft.com/office/drawing/2014/main" id="{59006564-8AF9-4CDF-8AAD-E43B006CEE7D}"/>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60">
                      <p14:nvContentPartPr>
                        <p14:cNvPr id="1192" name="Ink 1191">
                          <a:extLst>
                            <a:ext uri="{FF2B5EF4-FFF2-40B4-BE49-F238E27FC236}">
                              <a16:creationId xmlns:a16="http://schemas.microsoft.com/office/drawing/2014/main" id="{299EB27E-D857-4DB7-D5E9-BD0B4C334BBE}"/>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1261">
                      <p14:nvContentPartPr>
                        <p14:cNvPr id="1193" name="Ink 1192">
                          <a:extLst>
                            <a:ext uri="{FF2B5EF4-FFF2-40B4-BE49-F238E27FC236}">
                              <a16:creationId xmlns:a16="http://schemas.microsoft.com/office/drawing/2014/main" id="{33FBABAC-2044-2B07-C70D-F2B3135C5606}"/>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62">
                    <p14:nvContentPartPr>
                      <p14:cNvPr id="1146" name="Ink 1145">
                        <a:extLst>
                          <a:ext uri="{FF2B5EF4-FFF2-40B4-BE49-F238E27FC236}">
                            <a16:creationId xmlns:a16="http://schemas.microsoft.com/office/drawing/2014/main" id="{004C3818-BF87-EABF-9614-457D280DEF58}"/>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1147" name="Group 1146">
                    <a:extLst>
                      <a:ext uri="{FF2B5EF4-FFF2-40B4-BE49-F238E27FC236}">
                        <a16:creationId xmlns:a16="http://schemas.microsoft.com/office/drawing/2014/main" id="{8F0F2094-37F2-9452-83BF-9A00805203CC}"/>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1263">
                      <p14:nvContentPartPr>
                        <p14:cNvPr id="1184" name="Ink 1183">
                          <a:extLst>
                            <a:ext uri="{FF2B5EF4-FFF2-40B4-BE49-F238E27FC236}">
                              <a16:creationId xmlns:a16="http://schemas.microsoft.com/office/drawing/2014/main" id="{ADA340BF-A292-A990-A6D5-0B6717977448}"/>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1185" name="Group 1184">
                      <a:extLst>
                        <a:ext uri="{FF2B5EF4-FFF2-40B4-BE49-F238E27FC236}">
                          <a16:creationId xmlns:a16="http://schemas.microsoft.com/office/drawing/2014/main" id="{8EDC5A42-C548-C17E-666B-B405AC956455}"/>
                        </a:ext>
                      </a:extLst>
                    </p:cNvPr>
                    <p:cNvGrpSpPr/>
                    <p:nvPr/>
                  </p:nvGrpSpPr>
                  <p:grpSpPr>
                    <a:xfrm>
                      <a:off x="6924615" y="4661562"/>
                      <a:ext cx="291960" cy="46598"/>
                      <a:chOff x="6935871" y="4732455"/>
                      <a:chExt cx="291960" cy="46598"/>
                    </a:xfrm>
                  </p:grpSpPr>
                  <p:grpSp>
                    <p:nvGrpSpPr>
                      <p:cNvPr id="1186" name="Group 1185">
                        <a:extLst>
                          <a:ext uri="{FF2B5EF4-FFF2-40B4-BE49-F238E27FC236}">
                            <a16:creationId xmlns:a16="http://schemas.microsoft.com/office/drawing/2014/main" id="{9CA5031A-40A5-1B94-D87D-F7CBD669F6AC}"/>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1264">
                          <p14:nvContentPartPr>
                            <p14:cNvPr id="1188" name="Ink 1187">
                              <a:extLst>
                                <a:ext uri="{FF2B5EF4-FFF2-40B4-BE49-F238E27FC236}">
                                  <a16:creationId xmlns:a16="http://schemas.microsoft.com/office/drawing/2014/main" id="{00A2E5CC-E102-67DF-82DF-F53AF7F40E12}"/>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1265">
                          <p14:nvContentPartPr>
                            <p14:cNvPr id="1189" name="Ink 1188">
                              <a:extLst>
                                <a:ext uri="{FF2B5EF4-FFF2-40B4-BE49-F238E27FC236}">
                                  <a16:creationId xmlns:a16="http://schemas.microsoft.com/office/drawing/2014/main" id="{C6BCE514-A50C-7876-D1D0-08AD33F0F2A5}"/>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66">
                        <p14:nvContentPartPr>
                          <p14:cNvPr id="1187" name="Ink 1186">
                            <a:extLst>
                              <a:ext uri="{FF2B5EF4-FFF2-40B4-BE49-F238E27FC236}">
                                <a16:creationId xmlns:a16="http://schemas.microsoft.com/office/drawing/2014/main" id="{EE4E2898-AF73-C467-4DB1-7F7462E22775}"/>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1148" name="Group 1147">
                    <a:extLst>
                      <a:ext uri="{FF2B5EF4-FFF2-40B4-BE49-F238E27FC236}">
                        <a16:creationId xmlns:a16="http://schemas.microsoft.com/office/drawing/2014/main" id="{9AE74275-8C29-D620-6919-695A7D6477A2}"/>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1267">
                      <p14:nvContentPartPr>
                        <p14:cNvPr id="1179" name="Ink 1178">
                          <a:extLst>
                            <a:ext uri="{FF2B5EF4-FFF2-40B4-BE49-F238E27FC236}">
                              <a16:creationId xmlns:a16="http://schemas.microsoft.com/office/drawing/2014/main" id="{77DC5881-0261-6C09-05A2-5255CDB61838}"/>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68">
                      <p14:nvContentPartPr>
                        <p14:cNvPr id="1180" name="Ink 1179">
                          <a:extLst>
                            <a:ext uri="{FF2B5EF4-FFF2-40B4-BE49-F238E27FC236}">
                              <a16:creationId xmlns:a16="http://schemas.microsoft.com/office/drawing/2014/main" id="{1561D656-734C-EA31-0325-A5FFD6B33D0C}"/>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69">
                      <p14:nvContentPartPr>
                        <p14:cNvPr id="1181" name="Ink 1180">
                          <a:extLst>
                            <a:ext uri="{FF2B5EF4-FFF2-40B4-BE49-F238E27FC236}">
                              <a16:creationId xmlns:a16="http://schemas.microsoft.com/office/drawing/2014/main" id="{A50BBD42-0F5E-E048-A59B-C15782DD9449}"/>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1270">
                      <p14:nvContentPartPr>
                        <p14:cNvPr id="1182" name="Ink 1181">
                          <a:extLst>
                            <a:ext uri="{FF2B5EF4-FFF2-40B4-BE49-F238E27FC236}">
                              <a16:creationId xmlns:a16="http://schemas.microsoft.com/office/drawing/2014/main" id="{2FF94E9C-30B4-0511-3CE1-64330927B6D9}"/>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1271">
                      <p14:nvContentPartPr>
                        <p14:cNvPr id="1183" name="Ink 1182">
                          <a:extLst>
                            <a:ext uri="{FF2B5EF4-FFF2-40B4-BE49-F238E27FC236}">
                              <a16:creationId xmlns:a16="http://schemas.microsoft.com/office/drawing/2014/main" id="{FA156A57-17E4-BA2C-F2E3-7CD40E81BD37}"/>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1149" name="Group 1148">
                    <a:extLst>
                      <a:ext uri="{FF2B5EF4-FFF2-40B4-BE49-F238E27FC236}">
                        <a16:creationId xmlns:a16="http://schemas.microsoft.com/office/drawing/2014/main" id="{26DDE783-678B-D611-E229-999DBDA11063}"/>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1272">
                      <p14:nvContentPartPr>
                        <p14:cNvPr id="1176" name="Ink 1175">
                          <a:extLst>
                            <a:ext uri="{FF2B5EF4-FFF2-40B4-BE49-F238E27FC236}">
                              <a16:creationId xmlns:a16="http://schemas.microsoft.com/office/drawing/2014/main" id="{2EFD8C31-EEB7-D393-0B68-33D319BDF467}"/>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73">
                      <p14:nvContentPartPr>
                        <p14:cNvPr id="1177" name="Ink 1176">
                          <a:extLst>
                            <a:ext uri="{FF2B5EF4-FFF2-40B4-BE49-F238E27FC236}">
                              <a16:creationId xmlns:a16="http://schemas.microsoft.com/office/drawing/2014/main" id="{188660C9-7577-C1A7-C126-E0C8BA8BE16A}"/>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1274">
                      <p14:nvContentPartPr>
                        <p14:cNvPr id="1178" name="Ink 1177">
                          <a:extLst>
                            <a:ext uri="{FF2B5EF4-FFF2-40B4-BE49-F238E27FC236}">
                              <a16:creationId xmlns:a16="http://schemas.microsoft.com/office/drawing/2014/main" id="{DC3A7E6B-690F-C23E-9356-8A967E8265D6}"/>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1150" name="Group 1149">
                    <a:extLst>
                      <a:ext uri="{FF2B5EF4-FFF2-40B4-BE49-F238E27FC236}">
                        <a16:creationId xmlns:a16="http://schemas.microsoft.com/office/drawing/2014/main" id="{0AD0FC40-D57F-23EE-FD78-1F935D3C0A6D}"/>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1275">
                      <p14:nvContentPartPr>
                        <p14:cNvPr id="1157" name="Ink 1156">
                          <a:extLst>
                            <a:ext uri="{FF2B5EF4-FFF2-40B4-BE49-F238E27FC236}">
                              <a16:creationId xmlns:a16="http://schemas.microsoft.com/office/drawing/2014/main" id="{576A9B04-EFE0-E1F6-0B69-95B71D11234F}"/>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76">
                      <p14:nvContentPartPr>
                        <p14:cNvPr id="1158" name="Ink 1157">
                          <a:extLst>
                            <a:ext uri="{FF2B5EF4-FFF2-40B4-BE49-F238E27FC236}">
                              <a16:creationId xmlns:a16="http://schemas.microsoft.com/office/drawing/2014/main" id="{74A3FB19-4B98-86D5-D598-3FCB351C8FAC}"/>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77">
                      <p14:nvContentPartPr>
                        <p14:cNvPr id="1159" name="Ink 1158">
                          <a:extLst>
                            <a:ext uri="{FF2B5EF4-FFF2-40B4-BE49-F238E27FC236}">
                              <a16:creationId xmlns:a16="http://schemas.microsoft.com/office/drawing/2014/main" id="{6D9F907D-AD56-E01A-7F14-062698328CD2}"/>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1278">
                      <p14:nvContentPartPr>
                        <p14:cNvPr id="1160" name="Ink 1159">
                          <a:extLst>
                            <a:ext uri="{FF2B5EF4-FFF2-40B4-BE49-F238E27FC236}">
                              <a16:creationId xmlns:a16="http://schemas.microsoft.com/office/drawing/2014/main" id="{17B337BE-EC8C-C622-1214-D9D34B307A2D}"/>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1161" name="Group 1160">
                      <a:extLst>
                        <a:ext uri="{FF2B5EF4-FFF2-40B4-BE49-F238E27FC236}">
                          <a16:creationId xmlns:a16="http://schemas.microsoft.com/office/drawing/2014/main" id="{93A90A5D-8FA5-80B3-E045-9B24883BE667}"/>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1279">
                        <p14:nvContentPartPr>
                          <p14:cNvPr id="1173" name="Ink 1172">
                            <a:extLst>
                              <a:ext uri="{FF2B5EF4-FFF2-40B4-BE49-F238E27FC236}">
                                <a16:creationId xmlns:a16="http://schemas.microsoft.com/office/drawing/2014/main" id="{DE359CCA-8572-A85B-7AF4-AF7F1B52E5FD}"/>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1280">
                        <p14:nvContentPartPr>
                          <p14:cNvPr id="1174" name="Ink 1173">
                            <a:extLst>
                              <a:ext uri="{FF2B5EF4-FFF2-40B4-BE49-F238E27FC236}">
                                <a16:creationId xmlns:a16="http://schemas.microsoft.com/office/drawing/2014/main" id="{B683405E-5809-E2D7-D838-06827BE5A99D}"/>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81">
                        <p14:nvContentPartPr>
                          <p14:cNvPr id="1175" name="Ink 1174">
                            <a:extLst>
                              <a:ext uri="{FF2B5EF4-FFF2-40B4-BE49-F238E27FC236}">
                                <a16:creationId xmlns:a16="http://schemas.microsoft.com/office/drawing/2014/main" id="{7908F34C-AFA9-4FBA-C503-46D604F72B54}"/>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82">
                      <p14:nvContentPartPr>
                        <p14:cNvPr id="1162" name="Ink 1161">
                          <a:extLst>
                            <a:ext uri="{FF2B5EF4-FFF2-40B4-BE49-F238E27FC236}">
                              <a16:creationId xmlns:a16="http://schemas.microsoft.com/office/drawing/2014/main" id="{03D23801-DA09-D9CD-D921-DF0047E07E59}"/>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1283">
                      <p14:nvContentPartPr>
                        <p14:cNvPr id="1163" name="Ink 1162">
                          <a:extLst>
                            <a:ext uri="{FF2B5EF4-FFF2-40B4-BE49-F238E27FC236}">
                              <a16:creationId xmlns:a16="http://schemas.microsoft.com/office/drawing/2014/main" id="{AE53C6D7-3286-8FB5-E08A-685EE8624BFE}"/>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1284">
                      <p14:nvContentPartPr>
                        <p14:cNvPr id="1164" name="Ink 1163">
                          <a:extLst>
                            <a:ext uri="{FF2B5EF4-FFF2-40B4-BE49-F238E27FC236}">
                              <a16:creationId xmlns:a16="http://schemas.microsoft.com/office/drawing/2014/main" id="{D7A573B2-C933-9309-26FE-BF39B7996D40}"/>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1285">
                      <p14:nvContentPartPr>
                        <p14:cNvPr id="1165" name="Ink 1164">
                          <a:extLst>
                            <a:ext uri="{FF2B5EF4-FFF2-40B4-BE49-F238E27FC236}">
                              <a16:creationId xmlns:a16="http://schemas.microsoft.com/office/drawing/2014/main" id="{B227E9D0-E3E5-E0D6-C8D1-EB57D84C7D72}"/>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286">
                      <p14:nvContentPartPr>
                        <p14:cNvPr id="1166" name="Ink 1165">
                          <a:extLst>
                            <a:ext uri="{FF2B5EF4-FFF2-40B4-BE49-F238E27FC236}">
                              <a16:creationId xmlns:a16="http://schemas.microsoft.com/office/drawing/2014/main" id="{1C26A4C9-C6CF-4750-B05C-252A90AD47D0}"/>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1167" name="Group 1166">
                      <a:extLst>
                        <a:ext uri="{FF2B5EF4-FFF2-40B4-BE49-F238E27FC236}">
                          <a16:creationId xmlns:a16="http://schemas.microsoft.com/office/drawing/2014/main" id="{CA6E0996-F058-BB1D-1D30-4DAA6C85C848}"/>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1287">
                        <p14:nvContentPartPr>
                          <p14:cNvPr id="1171" name="Ink 1170">
                            <a:extLst>
                              <a:ext uri="{FF2B5EF4-FFF2-40B4-BE49-F238E27FC236}">
                                <a16:creationId xmlns:a16="http://schemas.microsoft.com/office/drawing/2014/main" id="{F724AE73-E5D9-5795-ACA6-29935FF97D94}"/>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1288">
                        <p14:nvContentPartPr>
                          <p14:cNvPr id="1172" name="Ink 1171">
                            <a:extLst>
                              <a:ext uri="{FF2B5EF4-FFF2-40B4-BE49-F238E27FC236}">
                                <a16:creationId xmlns:a16="http://schemas.microsoft.com/office/drawing/2014/main" id="{83C688D9-8B7C-51A0-F561-8E7A7AD7E92C}"/>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1168" name="Group 1167">
                      <a:extLst>
                        <a:ext uri="{FF2B5EF4-FFF2-40B4-BE49-F238E27FC236}">
                          <a16:creationId xmlns:a16="http://schemas.microsoft.com/office/drawing/2014/main" id="{BE805742-5A7F-3114-EA86-2E0A029E294E}"/>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1289">
                        <p14:nvContentPartPr>
                          <p14:cNvPr id="1169" name="Ink 1168">
                            <a:extLst>
                              <a:ext uri="{FF2B5EF4-FFF2-40B4-BE49-F238E27FC236}">
                                <a16:creationId xmlns:a16="http://schemas.microsoft.com/office/drawing/2014/main" id="{DEEF20F4-1015-EAF4-D178-D6F67BB05C22}"/>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1290">
                        <p14:nvContentPartPr>
                          <p14:cNvPr id="1170" name="Ink 1169">
                            <a:extLst>
                              <a:ext uri="{FF2B5EF4-FFF2-40B4-BE49-F238E27FC236}">
                                <a16:creationId xmlns:a16="http://schemas.microsoft.com/office/drawing/2014/main" id="{E5B98433-0067-111D-EEF0-BD7BEC97AE20}"/>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1291">
                    <p14:nvContentPartPr>
                      <p14:cNvPr id="1151" name="Ink 1150">
                        <a:extLst>
                          <a:ext uri="{FF2B5EF4-FFF2-40B4-BE49-F238E27FC236}">
                            <a16:creationId xmlns:a16="http://schemas.microsoft.com/office/drawing/2014/main" id="{A64D1ED4-33FA-97EF-ED64-46D5524BD074}"/>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1292">
                    <p14:nvContentPartPr>
                      <p14:cNvPr id="1152" name="Ink 1151">
                        <a:extLst>
                          <a:ext uri="{FF2B5EF4-FFF2-40B4-BE49-F238E27FC236}">
                            <a16:creationId xmlns:a16="http://schemas.microsoft.com/office/drawing/2014/main" id="{653EE1EA-38C3-1D12-3E63-DFEDE6816E16}"/>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1293">
                    <p14:nvContentPartPr>
                      <p14:cNvPr id="1153" name="Ink 1152">
                        <a:extLst>
                          <a:ext uri="{FF2B5EF4-FFF2-40B4-BE49-F238E27FC236}">
                            <a16:creationId xmlns:a16="http://schemas.microsoft.com/office/drawing/2014/main" id="{A6569C58-F086-8BB9-71C8-B6FB7D0D2FBB}"/>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1294">
                    <p14:nvContentPartPr>
                      <p14:cNvPr id="1154" name="Ink 1153">
                        <a:extLst>
                          <a:ext uri="{FF2B5EF4-FFF2-40B4-BE49-F238E27FC236}">
                            <a16:creationId xmlns:a16="http://schemas.microsoft.com/office/drawing/2014/main" id="{B65915CD-88EB-0D56-6212-73E31CD4BAF5}"/>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1295">
                    <p14:nvContentPartPr>
                      <p14:cNvPr id="1155" name="Ink 1154">
                        <a:extLst>
                          <a:ext uri="{FF2B5EF4-FFF2-40B4-BE49-F238E27FC236}">
                            <a16:creationId xmlns:a16="http://schemas.microsoft.com/office/drawing/2014/main" id="{80A47CD0-9618-7258-5C4F-67156DD18102}"/>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96">
                    <p14:nvContentPartPr>
                      <p14:cNvPr id="1156" name="Ink 1155">
                        <a:extLst>
                          <a:ext uri="{FF2B5EF4-FFF2-40B4-BE49-F238E27FC236}">
                            <a16:creationId xmlns:a16="http://schemas.microsoft.com/office/drawing/2014/main" id="{25AFDE55-4D32-62CD-D715-FEA4284DBCE1}"/>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858" name="Group 857">
                  <a:extLst>
                    <a:ext uri="{FF2B5EF4-FFF2-40B4-BE49-F238E27FC236}">
                      <a16:creationId xmlns:a16="http://schemas.microsoft.com/office/drawing/2014/main" id="{599DE49B-EE42-BC03-AD6C-93270F73AD3B}"/>
                    </a:ext>
                  </a:extLst>
                </p:cNvPr>
                <p:cNvGrpSpPr/>
                <p:nvPr/>
              </p:nvGrpSpPr>
              <p:grpSpPr>
                <a:xfrm rot="2700000">
                  <a:off x="4581990" y="3877582"/>
                  <a:ext cx="3422914" cy="1566004"/>
                  <a:chOff x="1892912" y="2843372"/>
                  <a:chExt cx="5689928" cy="2959352"/>
                </a:xfrm>
              </p:grpSpPr>
              <p:grpSp>
                <p:nvGrpSpPr>
                  <p:cNvPr id="1047" name="Group 1046">
                    <a:extLst>
                      <a:ext uri="{FF2B5EF4-FFF2-40B4-BE49-F238E27FC236}">
                        <a16:creationId xmlns:a16="http://schemas.microsoft.com/office/drawing/2014/main" id="{DC89C695-1ECB-779C-DA6E-40966B0F931B}"/>
                      </a:ext>
                    </a:extLst>
                  </p:cNvPr>
                  <p:cNvGrpSpPr/>
                  <p:nvPr/>
                </p:nvGrpSpPr>
                <p:grpSpPr>
                  <a:xfrm>
                    <a:off x="1928268" y="2864429"/>
                    <a:ext cx="737197" cy="1293120"/>
                    <a:chOff x="3693387" y="2751280"/>
                    <a:chExt cx="737197" cy="1293120"/>
                  </a:xfrm>
                </p:grpSpPr>
                <p:grpSp>
                  <p:nvGrpSpPr>
                    <p:cNvPr id="1132" name="Group 1131">
                      <a:extLst>
                        <a:ext uri="{FF2B5EF4-FFF2-40B4-BE49-F238E27FC236}">
                          <a16:creationId xmlns:a16="http://schemas.microsoft.com/office/drawing/2014/main" id="{0CC13E4D-EB70-173A-CC10-923195C5C9F9}"/>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1297">
                        <p14:nvContentPartPr>
                          <p14:cNvPr id="1135" name="Ink 1134">
                            <a:extLst>
                              <a:ext uri="{FF2B5EF4-FFF2-40B4-BE49-F238E27FC236}">
                                <a16:creationId xmlns:a16="http://schemas.microsoft.com/office/drawing/2014/main" id="{61613FE1-75A2-5EBB-681C-E03219EDB92B}"/>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1298">
                        <p14:nvContentPartPr>
                          <p14:cNvPr id="1136" name="Ink 1135">
                            <a:extLst>
                              <a:ext uri="{FF2B5EF4-FFF2-40B4-BE49-F238E27FC236}">
                                <a16:creationId xmlns:a16="http://schemas.microsoft.com/office/drawing/2014/main" id="{8C292A92-333F-D1BE-2BAF-3F7496CA3808}"/>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1299">
                        <p14:nvContentPartPr>
                          <p14:cNvPr id="1137" name="Ink 1136">
                            <a:extLst>
                              <a:ext uri="{FF2B5EF4-FFF2-40B4-BE49-F238E27FC236}">
                                <a16:creationId xmlns:a16="http://schemas.microsoft.com/office/drawing/2014/main" id="{F40405C4-8CE5-9813-16C1-D819C422EAAC}"/>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00">
                        <p14:nvContentPartPr>
                          <p14:cNvPr id="1138" name="Ink 1137">
                            <a:extLst>
                              <a:ext uri="{FF2B5EF4-FFF2-40B4-BE49-F238E27FC236}">
                                <a16:creationId xmlns:a16="http://schemas.microsoft.com/office/drawing/2014/main" id="{DF1013BC-0C81-8A8A-7EC4-C10076038C77}"/>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1301">
                        <p14:nvContentPartPr>
                          <p14:cNvPr id="1139" name="Ink 1138">
                            <a:extLst>
                              <a:ext uri="{FF2B5EF4-FFF2-40B4-BE49-F238E27FC236}">
                                <a16:creationId xmlns:a16="http://schemas.microsoft.com/office/drawing/2014/main" id="{4DB66D5E-0D01-82EB-9980-730131FB48C6}"/>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02">
                      <p14:nvContentPartPr>
                        <p14:cNvPr id="1133" name="Ink 1132">
                          <a:extLst>
                            <a:ext uri="{FF2B5EF4-FFF2-40B4-BE49-F238E27FC236}">
                              <a16:creationId xmlns:a16="http://schemas.microsoft.com/office/drawing/2014/main" id="{536D66CA-4BE0-708A-BD42-133C736ABDDE}"/>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1303">
                      <p14:nvContentPartPr>
                        <p14:cNvPr id="1134" name="Ink 1133">
                          <a:extLst>
                            <a:ext uri="{FF2B5EF4-FFF2-40B4-BE49-F238E27FC236}">
                              <a16:creationId xmlns:a16="http://schemas.microsoft.com/office/drawing/2014/main" id="{19355CFD-4B6F-C0F2-7BDB-47C1B2034BA5}"/>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1048" name="Group 1047">
                    <a:extLst>
                      <a:ext uri="{FF2B5EF4-FFF2-40B4-BE49-F238E27FC236}">
                        <a16:creationId xmlns:a16="http://schemas.microsoft.com/office/drawing/2014/main" id="{44E7B935-DA71-19D6-CE30-DA221C09E5A9}"/>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1304">
                      <p14:nvContentPartPr>
                        <p14:cNvPr id="1126" name="Ink 1125">
                          <a:extLst>
                            <a:ext uri="{FF2B5EF4-FFF2-40B4-BE49-F238E27FC236}">
                              <a16:creationId xmlns:a16="http://schemas.microsoft.com/office/drawing/2014/main" id="{A94DF993-5C09-7817-1557-6ADAAC946B06}"/>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1127" name="Group 1126">
                      <a:extLst>
                        <a:ext uri="{FF2B5EF4-FFF2-40B4-BE49-F238E27FC236}">
                          <a16:creationId xmlns:a16="http://schemas.microsoft.com/office/drawing/2014/main" id="{0FD20E21-DA77-60E9-DABE-E0696B090C65}"/>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1305">
                        <p14:nvContentPartPr>
                          <p14:cNvPr id="1128" name="Ink 1127">
                            <a:extLst>
                              <a:ext uri="{FF2B5EF4-FFF2-40B4-BE49-F238E27FC236}">
                                <a16:creationId xmlns:a16="http://schemas.microsoft.com/office/drawing/2014/main" id="{4DD9D50A-A0A8-3C04-8997-BB9BF4E6C85A}"/>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06">
                        <p14:nvContentPartPr>
                          <p14:cNvPr id="1129" name="Ink 1128">
                            <a:extLst>
                              <a:ext uri="{FF2B5EF4-FFF2-40B4-BE49-F238E27FC236}">
                                <a16:creationId xmlns:a16="http://schemas.microsoft.com/office/drawing/2014/main" id="{2F1E4CC9-7627-6837-1793-B387C068B0A4}"/>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07">
                        <p14:nvContentPartPr>
                          <p14:cNvPr id="1130" name="Ink 1129">
                            <a:extLst>
                              <a:ext uri="{FF2B5EF4-FFF2-40B4-BE49-F238E27FC236}">
                                <a16:creationId xmlns:a16="http://schemas.microsoft.com/office/drawing/2014/main" id="{CFE5A9D4-A5F4-3EB4-2D72-3DEF08FCB0DF}"/>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1308">
                        <p14:nvContentPartPr>
                          <p14:cNvPr id="1131" name="Ink 1130">
                            <a:extLst>
                              <a:ext uri="{FF2B5EF4-FFF2-40B4-BE49-F238E27FC236}">
                                <a16:creationId xmlns:a16="http://schemas.microsoft.com/office/drawing/2014/main" id="{B44B678A-259C-613F-7C95-45F301AA4043}"/>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1049" name="Group 1048">
                    <a:extLst>
                      <a:ext uri="{FF2B5EF4-FFF2-40B4-BE49-F238E27FC236}">
                        <a16:creationId xmlns:a16="http://schemas.microsoft.com/office/drawing/2014/main" id="{C659CEB5-1388-47E3-6331-A45ED267F0ED}"/>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1309">
                      <p14:nvContentPartPr>
                        <p14:cNvPr id="1120" name="Ink 1119">
                          <a:extLst>
                            <a:ext uri="{FF2B5EF4-FFF2-40B4-BE49-F238E27FC236}">
                              <a16:creationId xmlns:a16="http://schemas.microsoft.com/office/drawing/2014/main" id="{261E1AE3-382E-9F1E-0A1A-87D3F5E2D5CD}"/>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1121" name="Group 1120">
                      <a:extLst>
                        <a:ext uri="{FF2B5EF4-FFF2-40B4-BE49-F238E27FC236}">
                          <a16:creationId xmlns:a16="http://schemas.microsoft.com/office/drawing/2014/main" id="{56F79CFB-59E4-EF02-19EE-E0DC94F7D697}"/>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1310">
                        <p14:nvContentPartPr>
                          <p14:cNvPr id="1122" name="Ink 1121">
                            <a:extLst>
                              <a:ext uri="{FF2B5EF4-FFF2-40B4-BE49-F238E27FC236}">
                                <a16:creationId xmlns:a16="http://schemas.microsoft.com/office/drawing/2014/main" id="{F638C099-7FA9-8A55-3824-A77FC6AD92DA}"/>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11">
                        <p14:nvContentPartPr>
                          <p14:cNvPr id="1123" name="Ink 1122">
                            <a:extLst>
                              <a:ext uri="{FF2B5EF4-FFF2-40B4-BE49-F238E27FC236}">
                                <a16:creationId xmlns:a16="http://schemas.microsoft.com/office/drawing/2014/main" id="{1E5CB3F9-E026-E850-E3F9-BE3698E4134D}"/>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1312">
                        <p14:nvContentPartPr>
                          <p14:cNvPr id="1124" name="Ink 1123">
                            <a:extLst>
                              <a:ext uri="{FF2B5EF4-FFF2-40B4-BE49-F238E27FC236}">
                                <a16:creationId xmlns:a16="http://schemas.microsoft.com/office/drawing/2014/main" id="{AAEFEAE7-7B31-A1AD-33F6-A23B376080B3}"/>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13">
                        <p14:nvContentPartPr>
                          <p14:cNvPr id="1125" name="Ink 1124">
                            <a:extLst>
                              <a:ext uri="{FF2B5EF4-FFF2-40B4-BE49-F238E27FC236}">
                                <a16:creationId xmlns:a16="http://schemas.microsoft.com/office/drawing/2014/main" id="{A479110E-714B-EEBF-2028-B8693FA2EF70}"/>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1050" name="Group 1049">
                    <a:extLst>
                      <a:ext uri="{FF2B5EF4-FFF2-40B4-BE49-F238E27FC236}">
                        <a16:creationId xmlns:a16="http://schemas.microsoft.com/office/drawing/2014/main" id="{0E313AA9-0C70-B087-5593-83E4ECD6D031}"/>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1314">
                      <p14:nvContentPartPr>
                        <p14:cNvPr id="1109" name="Ink 1108">
                          <a:extLst>
                            <a:ext uri="{FF2B5EF4-FFF2-40B4-BE49-F238E27FC236}">
                              <a16:creationId xmlns:a16="http://schemas.microsoft.com/office/drawing/2014/main" id="{F67B5A5B-D26F-0791-8F02-93AC29E04419}"/>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1110" name="Group 1109">
                      <a:extLst>
                        <a:ext uri="{FF2B5EF4-FFF2-40B4-BE49-F238E27FC236}">
                          <a16:creationId xmlns:a16="http://schemas.microsoft.com/office/drawing/2014/main" id="{4C769CE2-69CD-7D6D-B928-657868B251DB}"/>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1315">
                        <p14:nvContentPartPr>
                          <p14:cNvPr id="1111" name="Ink 1110">
                            <a:extLst>
                              <a:ext uri="{FF2B5EF4-FFF2-40B4-BE49-F238E27FC236}">
                                <a16:creationId xmlns:a16="http://schemas.microsoft.com/office/drawing/2014/main" id="{78D0E532-0222-7E41-D1B9-90AF63769FE6}"/>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16">
                        <p14:nvContentPartPr>
                          <p14:cNvPr id="1112" name="Ink 1111">
                            <a:extLst>
                              <a:ext uri="{FF2B5EF4-FFF2-40B4-BE49-F238E27FC236}">
                                <a16:creationId xmlns:a16="http://schemas.microsoft.com/office/drawing/2014/main" id="{D6C7B837-645F-59BB-6701-75E7ECE473F3}"/>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17">
                        <p14:nvContentPartPr>
                          <p14:cNvPr id="1113" name="Ink 1112">
                            <a:extLst>
                              <a:ext uri="{FF2B5EF4-FFF2-40B4-BE49-F238E27FC236}">
                                <a16:creationId xmlns:a16="http://schemas.microsoft.com/office/drawing/2014/main" id="{CB320E6B-3CD8-B8FD-AF88-6B141CDF483C}"/>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18">
                        <p14:nvContentPartPr>
                          <p14:cNvPr id="1114" name="Ink 1113">
                            <a:extLst>
                              <a:ext uri="{FF2B5EF4-FFF2-40B4-BE49-F238E27FC236}">
                                <a16:creationId xmlns:a16="http://schemas.microsoft.com/office/drawing/2014/main" id="{D3D5697E-803F-48AB-1D0D-DD8213E0AD4A}"/>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19">
                        <p14:nvContentPartPr>
                          <p14:cNvPr id="1115" name="Ink 1114">
                            <a:extLst>
                              <a:ext uri="{FF2B5EF4-FFF2-40B4-BE49-F238E27FC236}">
                                <a16:creationId xmlns:a16="http://schemas.microsoft.com/office/drawing/2014/main" id="{9F1B4152-BA49-82E6-0CFE-84512F3B27F8}"/>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1320">
                        <p14:nvContentPartPr>
                          <p14:cNvPr id="1116" name="Ink 1115">
                            <a:extLst>
                              <a:ext uri="{FF2B5EF4-FFF2-40B4-BE49-F238E27FC236}">
                                <a16:creationId xmlns:a16="http://schemas.microsoft.com/office/drawing/2014/main" id="{82ADC1BB-F95E-4DBC-67B7-6A5D81B02176}"/>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1321">
                        <p14:nvContentPartPr>
                          <p14:cNvPr id="1117" name="Ink 1116">
                            <a:extLst>
                              <a:ext uri="{FF2B5EF4-FFF2-40B4-BE49-F238E27FC236}">
                                <a16:creationId xmlns:a16="http://schemas.microsoft.com/office/drawing/2014/main" id="{884205F5-BEFA-D3AC-1793-DD9D3BE67BF9}"/>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1322">
                        <p14:nvContentPartPr>
                          <p14:cNvPr id="1118" name="Ink 1117">
                            <a:extLst>
                              <a:ext uri="{FF2B5EF4-FFF2-40B4-BE49-F238E27FC236}">
                                <a16:creationId xmlns:a16="http://schemas.microsoft.com/office/drawing/2014/main" id="{8EB70B9F-7EB7-13D4-0C99-AA99004DEBC8}"/>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1323">
                        <p14:nvContentPartPr>
                          <p14:cNvPr id="1119" name="Ink 1118">
                            <a:extLst>
                              <a:ext uri="{FF2B5EF4-FFF2-40B4-BE49-F238E27FC236}">
                                <a16:creationId xmlns:a16="http://schemas.microsoft.com/office/drawing/2014/main" id="{F0C0CCF8-C4BD-370A-BE16-C5E289973E2A}"/>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1051" name="Group 1050">
                    <a:extLst>
                      <a:ext uri="{FF2B5EF4-FFF2-40B4-BE49-F238E27FC236}">
                        <a16:creationId xmlns:a16="http://schemas.microsoft.com/office/drawing/2014/main" id="{D4EC9A06-B7DD-7E50-D350-63D7438EC525}"/>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324">
                      <p14:nvContentPartPr>
                        <p14:cNvPr id="1101" name="Ink 1100">
                          <a:extLst>
                            <a:ext uri="{FF2B5EF4-FFF2-40B4-BE49-F238E27FC236}">
                              <a16:creationId xmlns:a16="http://schemas.microsoft.com/office/drawing/2014/main" id="{6FB33BD3-3BFD-F0AA-7365-59D4DD706AF8}"/>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1102" name="Group 1101">
                      <a:extLst>
                        <a:ext uri="{FF2B5EF4-FFF2-40B4-BE49-F238E27FC236}">
                          <a16:creationId xmlns:a16="http://schemas.microsoft.com/office/drawing/2014/main" id="{6671CAFA-9E2B-1CAB-DD3A-0014C845889D}"/>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325">
                        <p14:nvContentPartPr>
                          <p14:cNvPr id="1103" name="Ink 1102">
                            <a:extLst>
                              <a:ext uri="{FF2B5EF4-FFF2-40B4-BE49-F238E27FC236}">
                                <a16:creationId xmlns:a16="http://schemas.microsoft.com/office/drawing/2014/main" id="{8840B6F1-97A6-7759-328F-DADBAF49AC06}"/>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1104" name="Group 1103">
                        <a:extLst>
                          <a:ext uri="{FF2B5EF4-FFF2-40B4-BE49-F238E27FC236}">
                            <a16:creationId xmlns:a16="http://schemas.microsoft.com/office/drawing/2014/main" id="{096E146A-03CB-6A83-C4BA-9A01A5E0EBCD}"/>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1326">
                          <p14:nvContentPartPr>
                            <p14:cNvPr id="1105" name="Ink 1104">
                              <a:extLst>
                                <a:ext uri="{FF2B5EF4-FFF2-40B4-BE49-F238E27FC236}">
                                  <a16:creationId xmlns:a16="http://schemas.microsoft.com/office/drawing/2014/main" id="{3D6C2B14-6961-51A5-A7E0-D61D5698A0ED}"/>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27">
                          <p14:nvContentPartPr>
                            <p14:cNvPr id="1106" name="Ink 1105">
                              <a:extLst>
                                <a:ext uri="{FF2B5EF4-FFF2-40B4-BE49-F238E27FC236}">
                                  <a16:creationId xmlns:a16="http://schemas.microsoft.com/office/drawing/2014/main" id="{60DFDB93-15E7-5A47-EA33-4F4C162BB253}"/>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28">
                          <p14:nvContentPartPr>
                            <p14:cNvPr id="1107" name="Ink 1106">
                              <a:extLst>
                                <a:ext uri="{FF2B5EF4-FFF2-40B4-BE49-F238E27FC236}">
                                  <a16:creationId xmlns:a16="http://schemas.microsoft.com/office/drawing/2014/main" id="{53701DBE-63CB-AC45-EDB1-D4D6D525C8D2}"/>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1329">
                          <p14:nvContentPartPr>
                            <p14:cNvPr id="1108" name="Ink 1107">
                              <a:extLst>
                                <a:ext uri="{FF2B5EF4-FFF2-40B4-BE49-F238E27FC236}">
                                  <a16:creationId xmlns:a16="http://schemas.microsoft.com/office/drawing/2014/main" id="{CCAAB1A9-66D5-4A29-4E07-5487481C453A}"/>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1052" name="Group 1051">
                    <a:extLst>
                      <a:ext uri="{FF2B5EF4-FFF2-40B4-BE49-F238E27FC236}">
                        <a16:creationId xmlns:a16="http://schemas.microsoft.com/office/drawing/2014/main" id="{C9D45083-9C19-9918-62D7-1B5F438D63C3}"/>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1330">
                      <p14:nvContentPartPr>
                        <p14:cNvPr id="1097" name="Ink 1096">
                          <a:extLst>
                            <a:ext uri="{FF2B5EF4-FFF2-40B4-BE49-F238E27FC236}">
                              <a16:creationId xmlns:a16="http://schemas.microsoft.com/office/drawing/2014/main" id="{B9B83378-D3E8-4B1D-E61B-78DA09F78257}"/>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31">
                      <p14:nvContentPartPr>
                        <p14:cNvPr id="1098" name="Ink 1097">
                          <a:extLst>
                            <a:ext uri="{FF2B5EF4-FFF2-40B4-BE49-F238E27FC236}">
                              <a16:creationId xmlns:a16="http://schemas.microsoft.com/office/drawing/2014/main" id="{16BFA7C1-9246-7954-6441-C2629EA8CF24}"/>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32">
                      <p14:nvContentPartPr>
                        <p14:cNvPr id="1099" name="Ink 1098">
                          <a:extLst>
                            <a:ext uri="{FF2B5EF4-FFF2-40B4-BE49-F238E27FC236}">
                              <a16:creationId xmlns:a16="http://schemas.microsoft.com/office/drawing/2014/main" id="{33256ADC-7E57-BB98-3CB4-DDCFBA6B1A30}"/>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1333">
                      <p14:nvContentPartPr>
                        <p14:cNvPr id="1100" name="Ink 1099">
                          <a:extLst>
                            <a:ext uri="{FF2B5EF4-FFF2-40B4-BE49-F238E27FC236}">
                              <a16:creationId xmlns:a16="http://schemas.microsoft.com/office/drawing/2014/main" id="{1CCC83A4-434A-1F79-2BD3-2FEB28AD1AB6}"/>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34">
                    <p14:nvContentPartPr>
                      <p14:cNvPr id="1053" name="Ink 1052">
                        <a:extLst>
                          <a:ext uri="{FF2B5EF4-FFF2-40B4-BE49-F238E27FC236}">
                            <a16:creationId xmlns:a16="http://schemas.microsoft.com/office/drawing/2014/main" id="{DD7E4641-3EDD-320D-C2BB-BD5736D2567E}"/>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1054" name="Group 1053">
                    <a:extLst>
                      <a:ext uri="{FF2B5EF4-FFF2-40B4-BE49-F238E27FC236}">
                        <a16:creationId xmlns:a16="http://schemas.microsoft.com/office/drawing/2014/main" id="{CD637307-F9CD-3BF6-13B6-670397E1DBFD}"/>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1335">
                      <p14:nvContentPartPr>
                        <p14:cNvPr id="1091" name="Ink 1090">
                          <a:extLst>
                            <a:ext uri="{FF2B5EF4-FFF2-40B4-BE49-F238E27FC236}">
                              <a16:creationId xmlns:a16="http://schemas.microsoft.com/office/drawing/2014/main" id="{BB29B9C3-F489-B1ED-D369-50FBBF530732}"/>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1092" name="Group 1091">
                      <a:extLst>
                        <a:ext uri="{FF2B5EF4-FFF2-40B4-BE49-F238E27FC236}">
                          <a16:creationId xmlns:a16="http://schemas.microsoft.com/office/drawing/2014/main" id="{DEBD3E93-35F5-01EF-30DC-ED37F86F0071}"/>
                        </a:ext>
                      </a:extLst>
                    </p:cNvPr>
                    <p:cNvGrpSpPr/>
                    <p:nvPr/>
                  </p:nvGrpSpPr>
                  <p:grpSpPr>
                    <a:xfrm>
                      <a:off x="6924615" y="4661562"/>
                      <a:ext cx="291960" cy="46598"/>
                      <a:chOff x="6935871" y="4732455"/>
                      <a:chExt cx="291960" cy="46598"/>
                    </a:xfrm>
                  </p:grpSpPr>
                  <p:grpSp>
                    <p:nvGrpSpPr>
                      <p:cNvPr id="1093" name="Group 1092">
                        <a:extLst>
                          <a:ext uri="{FF2B5EF4-FFF2-40B4-BE49-F238E27FC236}">
                            <a16:creationId xmlns:a16="http://schemas.microsoft.com/office/drawing/2014/main" id="{78CD6FFC-7F4B-8E2F-6C27-3C9094C2EDEA}"/>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1336">
                          <p14:nvContentPartPr>
                            <p14:cNvPr id="1095" name="Ink 1094">
                              <a:extLst>
                                <a:ext uri="{FF2B5EF4-FFF2-40B4-BE49-F238E27FC236}">
                                  <a16:creationId xmlns:a16="http://schemas.microsoft.com/office/drawing/2014/main" id="{AE15E0BD-ABD8-5808-BFC8-3C0A5063D5A2}"/>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1337">
                          <p14:nvContentPartPr>
                            <p14:cNvPr id="1096" name="Ink 1095">
                              <a:extLst>
                                <a:ext uri="{FF2B5EF4-FFF2-40B4-BE49-F238E27FC236}">
                                  <a16:creationId xmlns:a16="http://schemas.microsoft.com/office/drawing/2014/main" id="{D6AE1216-EA05-0BF7-61AD-D913CEA3C97A}"/>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38">
                        <p14:nvContentPartPr>
                          <p14:cNvPr id="1094" name="Ink 1093">
                            <a:extLst>
                              <a:ext uri="{FF2B5EF4-FFF2-40B4-BE49-F238E27FC236}">
                                <a16:creationId xmlns:a16="http://schemas.microsoft.com/office/drawing/2014/main" id="{9EF91E72-89A3-2428-39EB-D602A904E297}"/>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1055" name="Group 1054">
                    <a:extLst>
                      <a:ext uri="{FF2B5EF4-FFF2-40B4-BE49-F238E27FC236}">
                        <a16:creationId xmlns:a16="http://schemas.microsoft.com/office/drawing/2014/main" id="{137C02B8-6339-8B24-00D8-5296DB02A85D}"/>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1339">
                      <p14:nvContentPartPr>
                        <p14:cNvPr id="1086" name="Ink 1085">
                          <a:extLst>
                            <a:ext uri="{FF2B5EF4-FFF2-40B4-BE49-F238E27FC236}">
                              <a16:creationId xmlns:a16="http://schemas.microsoft.com/office/drawing/2014/main" id="{BC03B752-C42B-B571-1A40-E59A8A04729A}"/>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40">
                      <p14:nvContentPartPr>
                        <p14:cNvPr id="1087" name="Ink 1086">
                          <a:extLst>
                            <a:ext uri="{FF2B5EF4-FFF2-40B4-BE49-F238E27FC236}">
                              <a16:creationId xmlns:a16="http://schemas.microsoft.com/office/drawing/2014/main" id="{30FAD64F-1EFE-14F7-F9EC-74637B3D0BA1}"/>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41">
                      <p14:nvContentPartPr>
                        <p14:cNvPr id="1088" name="Ink 1087">
                          <a:extLst>
                            <a:ext uri="{FF2B5EF4-FFF2-40B4-BE49-F238E27FC236}">
                              <a16:creationId xmlns:a16="http://schemas.microsoft.com/office/drawing/2014/main" id="{012DC5AB-58A9-3727-C653-A0CDB2C9037F}"/>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1342">
                      <p14:nvContentPartPr>
                        <p14:cNvPr id="1089" name="Ink 1088">
                          <a:extLst>
                            <a:ext uri="{FF2B5EF4-FFF2-40B4-BE49-F238E27FC236}">
                              <a16:creationId xmlns:a16="http://schemas.microsoft.com/office/drawing/2014/main" id="{7E76ABED-3C2E-BE07-0B2A-EDA6A90D0151}"/>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1343">
                      <p14:nvContentPartPr>
                        <p14:cNvPr id="1090" name="Ink 1089">
                          <a:extLst>
                            <a:ext uri="{FF2B5EF4-FFF2-40B4-BE49-F238E27FC236}">
                              <a16:creationId xmlns:a16="http://schemas.microsoft.com/office/drawing/2014/main" id="{76AC8343-4BAA-2E44-0C3F-0DA786329C4F}"/>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1056" name="Group 1055">
                    <a:extLst>
                      <a:ext uri="{FF2B5EF4-FFF2-40B4-BE49-F238E27FC236}">
                        <a16:creationId xmlns:a16="http://schemas.microsoft.com/office/drawing/2014/main" id="{7F5315ED-B223-A0E4-54E3-42266F269816}"/>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1344">
                      <p14:nvContentPartPr>
                        <p14:cNvPr id="1083" name="Ink 1082">
                          <a:extLst>
                            <a:ext uri="{FF2B5EF4-FFF2-40B4-BE49-F238E27FC236}">
                              <a16:creationId xmlns:a16="http://schemas.microsoft.com/office/drawing/2014/main" id="{B8108B72-9A4A-DDB8-F54A-05DB2DE6578D}"/>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45">
                      <p14:nvContentPartPr>
                        <p14:cNvPr id="1084" name="Ink 1083">
                          <a:extLst>
                            <a:ext uri="{FF2B5EF4-FFF2-40B4-BE49-F238E27FC236}">
                              <a16:creationId xmlns:a16="http://schemas.microsoft.com/office/drawing/2014/main" id="{9D5C7091-C604-E435-A442-1DE16BFEEC0D}"/>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1346">
                      <p14:nvContentPartPr>
                        <p14:cNvPr id="1085" name="Ink 1084">
                          <a:extLst>
                            <a:ext uri="{FF2B5EF4-FFF2-40B4-BE49-F238E27FC236}">
                              <a16:creationId xmlns:a16="http://schemas.microsoft.com/office/drawing/2014/main" id="{A2AFC16B-5F99-1EC5-12D2-77DF884B0471}"/>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1057" name="Group 1056">
                    <a:extLst>
                      <a:ext uri="{FF2B5EF4-FFF2-40B4-BE49-F238E27FC236}">
                        <a16:creationId xmlns:a16="http://schemas.microsoft.com/office/drawing/2014/main" id="{2273D333-921B-9AA7-566F-4E92399AF940}"/>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1347">
                      <p14:nvContentPartPr>
                        <p14:cNvPr id="1064" name="Ink 1063">
                          <a:extLst>
                            <a:ext uri="{FF2B5EF4-FFF2-40B4-BE49-F238E27FC236}">
                              <a16:creationId xmlns:a16="http://schemas.microsoft.com/office/drawing/2014/main" id="{9A4B5270-7634-6913-F92D-CC05C8D2792F}"/>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48">
                      <p14:nvContentPartPr>
                        <p14:cNvPr id="1065" name="Ink 1064">
                          <a:extLst>
                            <a:ext uri="{FF2B5EF4-FFF2-40B4-BE49-F238E27FC236}">
                              <a16:creationId xmlns:a16="http://schemas.microsoft.com/office/drawing/2014/main" id="{09840E07-5ED8-24DC-3B12-44BB196F3425}"/>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49">
                      <p14:nvContentPartPr>
                        <p14:cNvPr id="1066" name="Ink 1065">
                          <a:extLst>
                            <a:ext uri="{FF2B5EF4-FFF2-40B4-BE49-F238E27FC236}">
                              <a16:creationId xmlns:a16="http://schemas.microsoft.com/office/drawing/2014/main" id="{F03E9D5F-1EB1-B143-0B4A-76AC29BAF9F1}"/>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1350">
                      <p14:nvContentPartPr>
                        <p14:cNvPr id="1067" name="Ink 1066">
                          <a:extLst>
                            <a:ext uri="{FF2B5EF4-FFF2-40B4-BE49-F238E27FC236}">
                              <a16:creationId xmlns:a16="http://schemas.microsoft.com/office/drawing/2014/main" id="{92AE5ADC-75A4-7A03-899E-7E6707A90F45}"/>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1068" name="Group 1067">
                      <a:extLst>
                        <a:ext uri="{FF2B5EF4-FFF2-40B4-BE49-F238E27FC236}">
                          <a16:creationId xmlns:a16="http://schemas.microsoft.com/office/drawing/2014/main" id="{5DF59CE9-A5E3-CDA8-9C41-7786DD760142}"/>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1351">
                        <p14:nvContentPartPr>
                          <p14:cNvPr id="1080" name="Ink 1079">
                            <a:extLst>
                              <a:ext uri="{FF2B5EF4-FFF2-40B4-BE49-F238E27FC236}">
                                <a16:creationId xmlns:a16="http://schemas.microsoft.com/office/drawing/2014/main" id="{275DC4BA-47CD-4074-6E59-25A279678C01}"/>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1352">
                        <p14:nvContentPartPr>
                          <p14:cNvPr id="1081" name="Ink 1080">
                            <a:extLst>
                              <a:ext uri="{FF2B5EF4-FFF2-40B4-BE49-F238E27FC236}">
                                <a16:creationId xmlns:a16="http://schemas.microsoft.com/office/drawing/2014/main" id="{2EC52AFB-F379-8C1B-9F26-CBC13F79C2FF}"/>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53">
                        <p14:nvContentPartPr>
                          <p14:cNvPr id="1082" name="Ink 1081">
                            <a:extLst>
                              <a:ext uri="{FF2B5EF4-FFF2-40B4-BE49-F238E27FC236}">
                                <a16:creationId xmlns:a16="http://schemas.microsoft.com/office/drawing/2014/main" id="{5A8A1706-2C92-51B8-7900-0024A234795E}"/>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54">
                      <p14:nvContentPartPr>
                        <p14:cNvPr id="1069" name="Ink 1068">
                          <a:extLst>
                            <a:ext uri="{FF2B5EF4-FFF2-40B4-BE49-F238E27FC236}">
                              <a16:creationId xmlns:a16="http://schemas.microsoft.com/office/drawing/2014/main" id="{9957A645-CBDF-08E7-8168-81F3B4213E03}"/>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1355">
                      <p14:nvContentPartPr>
                        <p14:cNvPr id="1070" name="Ink 1069">
                          <a:extLst>
                            <a:ext uri="{FF2B5EF4-FFF2-40B4-BE49-F238E27FC236}">
                              <a16:creationId xmlns:a16="http://schemas.microsoft.com/office/drawing/2014/main" id="{91AFB79D-42D8-958B-E49F-923800D0F0B8}"/>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1356">
                      <p14:nvContentPartPr>
                        <p14:cNvPr id="1071" name="Ink 1070">
                          <a:extLst>
                            <a:ext uri="{FF2B5EF4-FFF2-40B4-BE49-F238E27FC236}">
                              <a16:creationId xmlns:a16="http://schemas.microsoft.com/office/drawing/2014/main" id="{B687CDEC-AF47-FEFA-6D1F-D5DB22282EEB}"/>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1357">
                      <p14:nvContentPartPr>
                        <p14:cNvPr id="1072" name="Ink 1071">
                          <a:extLst>
                            <a:ext uri="{FF2B5EF4-FFF2-40B4-BE49-F238E27FC236}">
                              <a16:creationId xmlns:a16="http://schemas.microsoft.com/office/drawing/2014/main" id="{ED30A867-4B15-3065-0FB4-BCF948399BCA}"/>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358">
                      <p14:nvContentPartPr>
                        <p14:cNvPr id="1073" name="Ink 1072">
                          <a:extLst>
                            <a:ext uri="{FF2B5EF4-FFF2-40B4-BE49-F238E27FC236}">
                              <a16:creationId xmlns:a16="http://schemas.microsoft.com/office/drawing/2014/main" id="{01D23CE2-00D2-80BE-C8ED-1FD43B2FA39D}"/>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1074" name="Group 1073">
                      <a:extLst>
                        <a:ext uri="{FF2B5EF4-FFF2-40B4-BE49-F238E27FC236}">
                          <a16:creationId xmlns:a16="http://schemas.microsoft.com/office/drawing/2014/main" id="{C64133AD-F0F6-7503-BFD9-716FF8C7A060}"/>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1359">
                        <p14:nvContentPartPr>
                          <p14:cNvPr id="1078" name="Ink 1077">
                            <a:extLst>
                              <a:ext uri="{FF2B5EF4-FFF2-40B4-BE49-F238E27FC236}">
                                <a16:creationId xmlns:a16="http://schemas.microsoft.com/office/drawing/2014/main" id="{3B5F2654-6DE1-9750-A226-858D883EE19C}"/>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1360">
                        <p14:nvContentPartPr>
                          <p14:cNvPr id="1079" name="Ink 1078">
                            <a:extLst>
                              <a:ext uri="{FF2B5EF4-FFF2-40B4-BE49-F238E27FC236}">
                                <a16:creationId xmlns:a16="http://schemas.microsoft.com/office/drawing/2014/main" id="{1D8F43B3-E476-962A-66BD-7C3E51D8986E}"/>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1075" name="Group 1074">
                      <a:extLst>
                        <a:ext uri="{FF2B5EF4-FFF2-40B4-BE49-F238E27FC236}">
                          <a16:creationId xmlns:a16="http://schemas.microsoft.com/office/drawing/2014/main" id="{4BB8D1BB-E225-E562-94C6-A21B01C6C193}"/>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1361">
                        <p14:nvContentPartPr>
                          <p14:cNvPr id="1076" name="Ink 1075">
                            <a:extLst>
                              <a:ext uri="{FF2B5EF4-FFF2-40B4-BE49-F238E27FC236}">
                                <a16:creationId xmlns:a16="http://schemas.microsoft.com/office/drawing/2014/main" id="{CE2F1756-DCBC-FA04-3343-335B721CFE5C}"/>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1362">
                        <p14:nvContentPartPr>
                          <p14:cNvPr id="1077" name="Ink 1076">
                            <a:extLst>
                              <a:ext uri="{FF2B5EF4-FFF2-40B4-BE49-F238E27FC236}">
                                <a16:creationId xmlns:a16="http://schemas.microsoft.com/office/drawing/2014/main" id="{62335101-7AA4-4BB7-9C20-A2012F7DA988}"/>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1363">
                    <p14:nvContentPartPr>
                      <p14:cNvPr id="1058" name="Ink 1057">
                        <a:extLst>
                          <a:ext uri="{FF2B5EF4-FFF2-40B4-BE49-F238E27FC236}">
                            <a16:creationId xmlns:a16="http://schemas.microsoft.com/office/drawing/2014/main" id="{7035BDFC-208F-A4A5-50DA-BB60EAF5F434}"/>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1364">
                    <p14:nvContentPartPr>
                      <p14:cNvPr id="1059" name="Ink 1058">
                        <a:extLst>
                          <a:ext uri="{FF2B5EF4-FFF2-40B4-BE49-F238E27FC236}">
                            <a16:creationId xmlns:a16="http://schemas.microsoft.com/office/drawing/2014/main" id="{08BF304D-F476-0DF2-DACD-6D6D30C1FAB4}"/>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1365">
                    <p14:nvContentPartPr>
                      <p14:cNvPr id="1060" name="Ink 1059">
                        <a:extLst>
                          <a:ext uri="{FF2B5EF4-FFF2-40B4-BE49-F238E27FC236}">
                            <a16:creationId xmlns:a16="http://schemas.microsoft.com/office/drawing/2014/main" id="{EE8FA401-201F-89EE-67EB-944953A9DC44}"/>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1366">
                    <p14:nvContentPartPr>
                      <p14:cNvPr id="1061" name="Ink 1060">
                        <a:extLst>
                          <a:ext uri="{FF2B5EF4-FFF2-40B4-BE49-F238E27FC236}">
                            <a16:creationId xmlns:a16="http://schemas.microsoft.com/office/drawing/2014/main" id="{C98D6F25-7C8D-BEE3-4374-FDDA541E92D0}"/>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1367">
                    <p14:nvContentPartPr>
                      <p14:cNvPr id="1062" name="Ink 1061">
                        <a:extLst>
                          <a:ext uri="{FF2B5EF4-FFF2-40B4-BE49-F238E27FC236}">
                            <a16:creationId xmlns:a16="http://schemas.microsoft.com/office/drawing/2014/main" id="{03B242F3-E0EA-51B4-7EBC-E13640B95410}"/>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68">
                    <p14:nvContentPartPr>
                      <p14:cNvPr id="1063" name="Ink 1062">
                        <a:extLst>
                          <a:ext uri="{FF2B5EF4-FFF2-40B4-BE49-F238E27FC236}">
                            <a16:creationId xmlns:a16="http://schemas.microsoft.com/office/drawing/2014/main" id="{2B700722-CE55-BA7C-1F12-96AD9046CFA6}"/>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859" name="Group 858">
                  <a:extLst>
                    <a:ext uri="{FF2B5EF4-FFF2-40B4-BE49-F238E27FC236}">
                      <a16:creationId xmlns:a16="http://schemas.microsoft.com/office/drawing/2014/main" id="{9739E386-0CCE-889B-2757-BB3E2DFE2141}"/>
                    </a:ext>
                  </a:extLst>
                </p:cNvPr>
                <p:cNvGrpSpPr/>
                <p:nvPr/>
              </p:nvGrpSpPr>
              <p:grpSpPr>
                <a:xfrm rot="2700000">
                  <a:off x="4363662" y="3897469"/>
                  <a:ext cx="3422914" cy="1566004"/>
                  <a:chOff x="1892912" y="2843372"/>
                  <a:chExt cx="5689928" cy="2959352"/>
                </a:xfrm>
              </p:grpSpPr>
              <p:grpSp>
                <p:nvGrpSpPr>
                  <p:cNvPr id="954" name="Group 953">
                    <a:extLst>
                      <a:ext uri="{FF2B5EF4-FFF2-40B4-BE49-F238E27FC236}">
                        <a16:creationId xmlns:a16="http://schemas.microsoft.com/office/drawing/2014/main" id="{A293E632-1369-3A1D-A0D3-66B1371AEFC7}"/>
                      </a:ext>
                    </a:extLst>
                  </p:cNvPr>
                  <p:cNvGrpSpPr/>
                  <p:nvPr/>
                </p:nvGrpSpPr>
                <p:grpSpPr>
                  <a:xfrm>
                    <a:off x="1928268" y="2864429"/>
                    <a:ext cx="737197" cy="1293120"/>
                    <a:chOff x="3693387" y="2751280"/>
                    <a:chExt cx="737197" cy="1293120"/>
                  </a:xfrm>
                </p:grpSpPr>
                <p:grpSp>
                  <p:nvGrpSpPr>
                    <p:cNvPr id="1039" name="Group 1038">
                      <a:extLst>
                        <a:ext uri="{FF2B5EF4-FFF2-40B4-BE49-F238E27FC236}">
                          <a16:creationId xmlns:a16="http://schemas.microsoft.com/office/drawing/2014/main" id="{487FA653-A1DB-5F6B-B2C3-5AB048BF45C3}"/>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1369">
                        <p14:nvContentPartPr>
                          <p14:cNvPr id="1042" name="Ink 1041">
                            <a:extLst>
                              <a:ext uri="{FF2B5EF4-FFF2-40B4-BE49-F238E27FC236}">
                                <a16:creationId xmlns:a16="http://schemas.microsoft.com/office/drawing/2014/main" id="{7D7773DC-2F96-F387-3206-ED7EB21DD9A2}"/>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1370">
                        <p14:nvContentPartPr>
                          <p14:cNvPr id="1043" name="Ink 1042">
                            <a:extLst>
                              <a:ext uri="{FF2B5EF4-FFF2-40B4-BE49-F238E27FC236}">
                                <a16:creationId xmlns:a16="http://schemas.microsoft.com/office/drawing/2014/main" id="{0369CED5-442B-7249-6A8A-EF2F8832A7D2}"/>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1371">
                        <p14:nvContentPartPr>
                          <p14:cNvPr id="1044" name="Ink 1043">
                            <a:extLst>
                              <a:ext uri="{FF2B5EF4-FFF2-40B4-BE49-F238E27FC236}">
                                <a16:creationId xmlns:a16="http://schemas.microsoft.com/office/drawing/2014/main" id="{D3DF078F-1CE1-8531-66B5-C4425B4BAB79}"/>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72">
                        <p14:nvContentPartPr>
                          <p14:cNvPr id="1045" name="Ink 1044">
                            <a:extLst>
                              <a:ext uri="{FF2B5EF4-FFF2-40B4-BE49-F238E27FC236}">
                                <a16:creationId xmlns:a16="http://schemas.microsoft.com/office/drawing/2014/main" id="{AC7A97EA-A84F-5E6B-6EFA-B3862CCB7249}"/>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1373">
                        <p14:nvContentPartPr>
                          <p14:cNvPr id="1046" name="Ink 1045">
                            <a:extLst>
                              <a:ext uri="{FF2B5EF4-FFF2-40B4-BE49-F238E27FC236}">
                                <a16:creationId xmlns:a16="http://schemas.microsoft.com/office/drawing/2014/main" id="{65ADDC18-A0EE-AF17-53B4-CE1427D9EEE4}"/>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74">
                      <p14:nvContentPartPr>
                        <p14:cNvPr id="1040" name="Ink 1039">
                          <a:extLst>
                            <a:ext uri="{FF2B5EF4-FFF2-40B4-BE49-F238E27FC236}">
                              <a16:creationId xmlns:a16="http://schemas.microsoft.com/office/drawing/2014/main" id="{D178141A-9190-07B2-A628-050A09C4038D}"/>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1375">
                      <p14:nvContentPartPr>
                        <p14:cNvPr id="1041" name="Ink 1040">
                          <a:extLst>
                            <a:ext uri="{FF2B5EF4-FFF2-40B4-BE49-F238E27FC236}">
                              <a16:creationId xmlns:a16="http://schemas.microsoft.com/office/drawing/2014/main" id="{CB36481E-5BFC-9F7A-8C54-C8C959B109C7}"/>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955" name="Group 954">
                    <a:extLst>
                      <a:ext uri="{FF2B5EF4-FFF2-40B4-BE49-F238E27FC236}">
                        <a16:creationId xmlns:a16="http://schemas.microsoft.com/office/drawing/2014/main" id="{4FB39AB1-0F0F-6E4A-7813-E6932C3D9DCE}"/>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1376">
                      <p14:nvContentPartPr>
                        <p14:cNvPr id="1033" name="Ink 1032">
                          <a:extLst>
                            <a:ext uri="{FF2B5EF4-FFF2-40B4-BE49-F238E27FC236}">
                              <a16:creationId xmlns:a16="http://schemas.microsoft.com/office/drawing/2014/main" id="{21086ED7-06AE-C07B-43A5-415D0D279CC2}"/>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1034" name="Group 1033">
                      <a:extLst>
                        <a:ext uri="{FF2B5EF4-FFF2-40B4-BE49-F238E27FC236}">
                          <a16:creationId xmlns:a16="http://schemas.microsoft.com/office/drawing/2014/main" id="{B5B82876-F963-DF49-C62E-5B4EC437B3E6}"/>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1377">
                        <p14:nvContentPartPr>
                          <p14:cNvPr id="1035" name="Ink 1034">
                            <a:extLst>
                              <a:ext uri="{FF2B5EF4-FFF2-40B4-BE49-F238E27FC236}">
                                <a16:creationId xmlns:a16="http://schemas.microsoft.com/office/drawing/2014/main" id="{6E85A70F-EB18-3CF6-A187-0C377747836B}"/>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78">
                        <p14:nvContentPartPr>
                          <p14:cNvPr id="1036" name="Ink 1035">
                            <a:extLst>
                              <a:ext uri="{FF2B5EF4-FFF2-40B4-BE49-F238E27FC236}">
                                <a16:creationId xmlns:a16="http://schemas.microsoft.com/office/drawing/2014/main" id="{E7861182-EE76-43A0-4DF9-95C1C4471F57}"/>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79">
                        <p14:nvContentPartPr>
                          <p14:cNvPr id="1037" name="Ink 1036">
                            <a:extLst>
                              <a:ext uri="{FF2B5EF4-FFF2-40B4-BE49-F238E27FC236}">
                                <a16:creationId xmlns:a16="http://schemas.microsoft.com/office/drawing/2014/main" id="{F0CCC1D0-C374-BF8E-8897-0B13242D0797}"/>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1380">
                        <p14:nvContentPartPr>
                          <p14:cNvPr id="1038" name="Ink 1037">
                            <a:extLst>
                              <a:ext uri="{FF2B5EF4-FFF2-40B4-BE49-F238E27FC236}">
                                <a16:creationId xmlns:a16="http://schemas.microsoft.com/office/drawing/2014/main" id="{5A9D7256-73C7-3763-3D70-0BD40588C3C7}"/>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956" name="Group 955">
                    <a:extLst>
                      <a:ext uri="{FF2B5EF4-FFF2-40B4-BE49-F238E27FC236}">
                        <a16:creationId xmlns:a16="http://schemas.microsoft.com/office/drawing/2014/main" id="{C492D616-091F-BE7F-3184-3D35CFC532DD}"/>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1381">
                      <p14:nvContentPartPr>
                        <p14:cNvPr id="1027" name="Ink 1026">
                          <a:extLst>
                            <a:ext uri="{FF2B5EF4-FFF2-40B4-BE49-F238E27FC236}">
                              <a16:creationId xmlns:a16="http://schemas.microsoft.com/office/drawing/2014/main" id="{BE3EFFF0-B2A6-ADED-E2EF-96BF61F2511B}"/>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1028" name="Group 1027">
                      <a:extLst>
                        <a:ext uri="{FF2B5EF4-FFF2-40B4-BE49-F238E27FC236}">
                          <a16:creationId xmlns:a16="http://schemas.microsoft.com/office/drawing/2014/main" id="{53E00263-9563-6BA4-612C-B4AAF44C09A4}"/>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1382">
                        <p14:nvContentPartPr>
                          <p14:cNvPr id="1029" name="Ink 1028">
                            <a:extLst>
                              <a:ext uri="{FF2B5EF4-FFF2-40B4-BE49-F238E27FC236}">
                                <a16:creationId xmlns:a16="http://schemas.microsoft.com/office/drawing/2014/main" id="{A6E2A486-56A5-B2B9-283F-49B1F7912866}"/>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83">
                        <p14:nvContentPartPr>
                          <p14:cNvPr id="1030" name="Ink 1029">
                            <a:extLst>
                              <a:ext uri="{FF2B5EF4-FFF2-40B4-BE49-F238E27FC236}">
                                <a16:creationId xmlns:a16="http://schemas.microsoft.com/office/drawing/2014/main" id="{1D5F89E9-29B6-7406-81E2-AF458C37C352}"/>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1384">
                        <p14:nvContentPartPr>
                          <p14:cNvPr id="1031" name="Ink 1030">
                            <a:extLst>
                              <a:ext uri="{FF2B5EF4-FFF2-40B4-BE49-F238E27FC236}">
                                <a16:creationId xmlns:a16="http://schemas.microsoft.com/office/drawing/2014/main" id="{DB4D25EE-B3D3-3D2F-A4D8-707AFD633DCB}"/>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85">
                        <p14:nvContentPartPr>
                          <p14:cNvPr id="1032" name="Ink 1031">
                            <a:extLst>
                              <a:ext uri="{FF2B5EF4-FFF2-40B4-BE49-F238E27FC236}">
                                <a16:creationId xmlns:a16="http://schemas.microsoft.com/office/drawing/2014/main" id="{7F7D9E57-797E-04AE-B73C-920A21999EAF}"/>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957" name="Group 956">
                    <a:extLst>
                      <a:ext uri="{FF2B5EF4-FFF2-40B4-BE49-F238E27FC236}">
                        <a16:creationId xmlns:a16="http://schemas.microsoft.com/office/drawing/2014/main" id="{10D72A96-C003-24FB-936C-9B5A5121B01B}"/>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1386">
                      <p14:nvContentPartPr>
                        <p14:cNvPr id="1016" name="Ink 1015">
                          <a:extLst>
                            <a:ext uri="{FF2B5EF4-FFF2-40B4-BE49-F238E27FC236}">
                              <a16:creationId xmlns:a16="http://schemas.microsoft.com/office/drawing/2014/main" id="{A61B50FC-D538-B73B-7A8F-0825190026E1}"/>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1017" name="Group 1016">
                      <a:extLst>
                        <a:ext uri="{FF2B5EF4-FFF2-40B4-BE49-F238E27FC236}">
                          <a16:creationId xmlns:a16="http://schemas.microsoft.com/office/drawing/2014/main" id="{BF536A2D-2400-1964-D0AA-BA432929F47E}"/>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1387">
                        <p14:nvContentPartPr>
                          <p14:cNvPr id="1018" name="Ink 1017">
                            <a:extLst>
                              <a:ext uri="{FF2B5EF4-FFF2-40B4-BE49-F238E27FC236}">
                                <a16:creationId xmlns:a16="http://schemas.microsoft.com/office/drawing/2014/main" id="{23BC34EA-4C1B-4B15-5C44-B6F4766BBD06}"/>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88">
                        <p14:nvContentPartPr>
                          <p14:cNvPr id="1019" name="Ink 1018">
                            <a:extLst>
                              <a:ext uri="{FF2B5EF4-FFF2-40B4-BE49-F238E27FC236}">
                                <a16:creationId xmlns:a16="http://schemas.microsoft.com/office/drawing/2014/main" id="{9DFE1042-8830-9A92-970C-A7AD8212ACF5}"/>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89">
                        <p14:nvContentPartPr>
                          <p14:cNvPr id="1020" name="Ink 1019">
                            <a:extLst>
                              <a:ext uri="{FF2B5EF4-FFF2-40B4-BE49-F238E27FC236}">
                                <a16:creationId xmlns:a16="http://schemas.microsoft.com/office/drawing/2014/main" id="{2AC9E675-EE87-85C5-EC2C-C820E4C74650}"/>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90">
                        <p14:nvContentPartPr>
                          <p14:cNvPr id="1021" name="Ink 1020">
                            <a:extLst>
                              <a:ext uri="{FF2B5EF4-FFF2-40B4-BE49-F238E27FC236}">
                                <a16:creationId xmlns:a16="http://schemas.microsoft.com/office/drawing/2014/main" id="{632E250A-06DD-0527-90B5-AAA840150942}"/>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91">
                        <p14:nvContentPartPr>
                          <p14:cNvPr id="1022" name="Ink 1021">
                            <a:extLst>
                              <a:ext uri="{FF2B5EF4-FFF2-40B4-BE49-F238E27FC236}">
                                <a16:creationId xmlns:a16="http://schemas.microsoft.com/office/drawing/2014/main" id="{3FF5B710-9008-2C80-9DA6-A3D0BBFDFE9C}"/>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1392">
                        <p14:nvContentPartPr>
                          <p14:cNvPr id="1023" name="Ink 1022">
                            <a:extLst>
                              <a:ext uri="{FF2B5EF4-FFF2-40B4-BE49-F238E27FC236}">
                                <a16:creationId xmlns:a16="http://schemas.microsoft.com/office/drawing/2014/main" id="{82B9960F-5842-E880-EE17-5E6EDB8131D3}"/>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1393">
                        <p14:nvContentPartPr>
                          <p14:cNvPr id="1024" name="Ink 1023">
                            <a:extLst>
                              <a:ext uri="{FF2B5EF4-FFF2-40B4-BE49-F238E27FC236}">
                                <a16:creationId xmlns:a16="http://schemas.microsoft.com/office/drawing/2014/main" id="{7D1547AF-A4B2-8F42-9798-DEBEAE416059}"/>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1394">
                        <p14:nvContentPartPr>
                          <p14:cNvPr id="1025" name="Ink 1024">
                            <a:extLst>
                              <a:ext uri="{FF2B5EF4-FFF2-40B4-BE49-F238E27FC236}">
                                <a16:creationId xmlns:a16="http://schemas.microsoft.com/office/drawing/2014/main" id="{EB084058-27D0-E002-18C5-410E38035149}"/>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1395">
                        <p14:nvContentPartPr>
                          <p14:cNvPr id="1026" name="Ink 1025">
                            <a:extLst>
                              <a:ext uri="{FF2B5EF4-FFF2-40B4-BE49-F238E27FC236}">
                                <a16:creationId xmlns:a16="http://schemas.microsoft.com/office/drawing/2014/main" id="{95521CCB-26FA-9088-B630-BA8267174388}"/>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958" name="Group 957">
                    <a:extLst>
                      <a:ext uri="{FF2B5EF4-FFF2-40B4-BE49-F238E27FC236}">
                        <a16:creationId xmlns:a16="http://schemas.microsoft.com/office/drawing/2014/main" id="{1E70A362-8CE0-8C6B-BCF1-91E07CD5A90D}"/>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396">
                      <p14:nvContentPartPr>
                        <p14:cNvPr id="1008" name="Ink 1007">
                          <a:extLst>
                            <a:ext uri="{FF2B5EF4-FFF2-40B4-BE49-F238E27FC236}">
                              <a16:creationId xmlns:a16="http://schemas.microsoft.com/office/drawing/2014/main" id="{184BAB4D-9D6C-102E-0CD8-4CDDF0645DE2}"/>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1009" name="Group 1008">
                      <a:extLst>
                        <a:ext uri="{FF2B5EF4-FFF2-40B4-BE49-F238E27FC236}">
                          <a16:creationId xmlns:a16="http://schemas.microsoft.com/office/drawing/2014/main" id="{B970539C-6D25-FE69-8A39-9EA29EAF4DE8}"/>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397">
                        <p14:nvContentPartPr>
                          <p14:cNvPr id="1010" name="Ink 1009">
                            <a:extLst>
                              <a:ext uri="{FF2B5EF4-FFF2-40B4-BE49-F238E27FC236}">
                                <a16:creationId xmlns:a16="http://schemas.microsoft.com/office/drawing/2014/main" id="{8F551324-A739-4F8F-30E2-A6A065525A19}"/>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1011" name="Group 1010">
                        <a:extLst>
                          <a:ext uri="{FF2B5EF4-FFF2-40B4-BE49-F238E27FC236}">
                            <a16:creationId xmlns:a16="http://schemas.microsoft.com/office/drawing/2014/main" id="{CA33CBB1-730F-4A68-C059-7F905134A4EA}"/>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1398">
                          <p14:nvContentPartPr>
                            <p14:cNvPr id="1012" name="Ink 1011">
                              <a:extLst>
                                <a:ext uri="{FF2B5EF4-FFF2-40B4-BE49-F238E27FC236}">
                                  <a16:creationId xmlns:a16="http://schemas.microsoft.com/office/drawing/2014/main" id="{9DE85F9C-F350-2D41-A48E-9E687C98F096}"/>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99">
                          <p14:nvContentPartPr>
                            <p14:cNvPr id="1013" name="Ink 1012">
                              <a:extLst>
                                <a:ext uri="{FF2B5EF4-FFF2-40B4-BE49-F238E27FC236}">
                                  <a16:creationId xmlns:a16="http://schemas.microsoft.com/office/drawing/2014/main" id="{183F27C2-C51C-19B7-7524-F911D13DF028}"/>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00">
                          <p14:nvContentPartPr>
                            <p14:cNvPr id="1014" name="Ink 1013">
                              <a:extLst>
                                <a:ext uri="{FF2B5EF4-FFF2-40B4-BE49-F238E27FC236}">
                                  <a16:creationId xmlns:a16="http://schemas.microsoft.com/office/drawing/2014/main" id="{7CEB1D8C-4579-6CC2-9D52-435F80D427E2}"/>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1401">
                          <p14:nvContentPartPr>
                            <p14:cNvPr id="1015" name="Ink 1014">
                              <a:extLst>
                                <a:ext uri="{FF2B5EF4-FFF2-40B4-BE49-F238E27FC236}">
                                  <a16:creationId xmlns:a16="http://schemas.microsoft.com/office/drawing/2014/main" id="{14916B74-478A-3B4E-E3E1-3C37E1A7D29E}"/>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959" name="Group 958">
                    <a:extLst>
                      <a:ext uri="{FF2B5EF4-FFF2-40B4-BE49-F238E27FC236}">
                        <a16:creationId xmlns:a16="http://schemas.microsoft.com/office/drawing/2014/main" id="{281FFA26-DD39-6F60-613C-ACE0A15A253D}"/>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1402">
                      <p14:nvContentPartPr>
                        <p14:cNvPr id="1004" name="Ink 1003">
                          <a:extLst>
                            <a:ext uri="{FF2B5EF4-FFF2-40B4-BE49-F238E27FC236}">
                              <a16:creationId xmlns:a16="http://schemas.microsoft.com/office/drawing/2014/main" id="{31736F26-4FB9-89F6-53E7-5EE9BE444721}"/>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03">
                      <p14:nvContentPartPr>
                        <p14:cNvPr id="1005" name="Ink 1004">
                          <a:extLst>
                            <a:ext uri="{FF2B5EF4-FFF2-40B4-BE49-F238E27FC236}">
                              <a16:creationId xmlns:a16="http://schemas.microsoft.com/office/drawing/2014/main" id="{CB8058A9-6139-5809-DDDE-FD9849C267B0}"/>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04">
                      <p14:nvContentPartPr>
                        <p14:cNvPr id="1006" name="Ink 1005">
                          <a:extLst>
                            <a:ext uri="{FF2B5EF4-FFF2-40B4-BE49-F238E27FC236}">
                              <a16:creationId xmlns:a16="http://schemas.microsoft.com/office/drawing/2014/main" id="{9C98990C-68FE-6A10-70D9-9B0A6904E2B9}"/>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1405">
                      <p14:nvContentPartPr>
                        <p14:cNvPr id="1007" name="Ink 1006">
                          <a:extLst>
                            <a:ext uri="{FF2B5EF4-FFF2-40B4-BE49-F238E27FC236}">
                              <a16:creationId xmlns:a16="http://schemas.microsoft.com/office/drawing/2014/main" id="{FA8C98F0-FD3A-D3A2-6628-C2A7B90F0A1C}"/>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06">
                    <p14:nvContentPartPr>
                      <p14:cNvPr id="960" name="Ink 959">
                        <a:extLst>
                          <a:ext uri="{FF2B5EF4-FFF2-40B4-BE49-F238E27FC236}">
                            <a16:creationId xmlns:a16="http://schemas.microsoft.com/office/drawing/2014/main" id="{1BE90DDD-AEE0-3764-4B6C-1DA5B125B6D1}"/>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961" name="Group 960">
                    <a:extLst>
                      <a:ext uri="{FF2B5EF4-FFF2-40B4-BE49-F238E27FC236}">
                        <a16:creationId xmlns:a16="http://schemas.microsoft.com/office/drawing/2014/main" id="{B5B8E804-1AE3-46A0-0F53-EA824F2D8234}"/>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1407">
                      <p14:nvContentPartPr>
                        <p14:cNvPr id="998" name="Ink 997">
                          <a:extLst>
                            <a:ext uri="{FF2B5EF4-FFF2-40B4-BE49-F238E27FC236}">
                              <a16:creationId xmlns:a16="http://schemas.microsoft.com/office/drawing/2014/main" id="{E2AC5F5C-F586-316E-2B08-03AABD723828}"/>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999" name="Group 998">
                      <a:extLst>
                        <a:ext uri="{FF2B5EF4-FFF2-40B4-BE49-F238E27FC236}">
                          <a16:creationId xmlns:a16="http://schemas.microsoft.com/office/drawing/2014/main" id="{F57DDF20-A9B9-24B5-8367-84532B15EABC}"/>
                        </a:ext>
                      </a:extLst>
                    </p:cNvPr>
                    <p:cNvGrpSpPr/>
                    <p:nvPr/>
                  </p:nvGrpSpPr>
                  <p:grpSpPr>
                    <a:xfrm>
                      <a:off x="6924615" y="4661562"/>
                      <a:ext cx="291960" cy="46598"/>
                      <a:chOff x="6935871" y="4732455"/>
                      <a:chExt cx="291960" cy="46598"/>
                    </a:xfrm>
                  </p:grpSpPr>
                  <p:grpSp>
                    <p:nvGrpSpPr>
                      <p:cNvPr id="1000" name="Group 999">
                        <a:extLst>
                          <a:ext uri="{FF2B5EF4-FFF2-40B4-BE49-F238E27FC236}">
                            <a16:creationId xmlns:a16="http://schemas.microsoft.com/office/drawing/2014/main" id="{8E022AED-34E2-2365-0450-B3D0FA27383D}"/>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1408">
                          <p14:nvContentPartPr>
                            <p14:cNvPr id="1002" name="Ink 1001">
                              <a:extLst>
                                <a:ext uri="{FF2B5EF4-FFF2-40B4-BE49-F238E27FC236}">
                                  <a16:creationId xmlns:a16="http://schemas.microsoft.com/office/drawing/2014/main" id="{EB6F6896-F527-2DEB-EA14-14E5281CEE97}"/>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1409">
                          <p14:nvContentPartPr>
                            <p14:cNvPr id="1003" name="Ink 1002">
                              <a:extLst>
                                <a:ext uri="{FF2B5EF4-FFF2-40B4-BE49-F238E27FC236}">
                                  <a16:creationId xmlns:a16="http://schemas.microsoft.com/office/drawing/2014/main" id="{666BA3B6-B8CC-A975-2CA9-4B508B50F559}"/>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10">
                        <p14:nvContentPartPr>
                          <p14:cNvPr id="1001" name="Ink 1000">
                            <a:extLst>
                              <a:ext uri="{FF2B5EF4-FFF2-40B4-BE49-F238E27FC236}">
                                <a16:creationId xmlns:a16="http://schemas.microsoft.com/office/drawing/2014/main" id="{7BC441A2-2390-6A14-AE19-9DAB024E766B}"/>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962" name="Group 961">
                    <a:extLst>
                      <a:ext uri="{FF2B5EF4-FFF2-40B4-BE49-F238E27FC236}">
                        <a16:creationId xmlns:a16="http://schemas.microsoft.com/office/drawing/2014/main" id="{0DFA0A1F-E50F-8BF2-F11B-BD9FA8EEB9CE}"/>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1411">
                      <p14:nvContentPartPr>
                        <p14:cNvPr id="993" name="Ink 992">
                          <a:extLst>
                            <a:ext uri="{FF2B5EF4-FFF2-40B4-BE49-F238E27FC236}">
                              <a16:creationId xmlns:a16="http://schemas.microsoft.com/office/drawing/2014/main" id="{ADD47DB1-5A3E-5EC3-3FD1-27A4C093498D}"/>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12">
                      <p14:nvContentPartPr>
                        <p14:cNvPr id="994" name="Ink 993">
                          <a:extLst>
                            <a:ext uri="{FF2B5EF4-FFF2-40B4-BE49-F238E27FC236}">
                              <a16:creationId xmlns:a16="http://schemas.microsoft.com/office/drawing/2014/main" id="{065CAF55-DF6B-B5F8-1CFD-E28DBC7C1EB2}"/>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13">
                      <p14:nvContentPartPr>
                        <p14:cNvPr id="995" name="Ink 994">
                          <a:extLst>
                            <a:ext uri="{FF2B5EF4-FFF2-40B4-BE49-F238E27FC236}">
                              <a16:creationId xmlns:a16="http://schemas.microsoft.com/office/drawing/2014/main" id="{B6C7B3C8-998B-F3A2-7E43-5170FAF123EE}"/>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1414">
                      <p14:nvContentPartPr>
                        <p14:cNvPr id="996" name="Ink 995">
                          <a:extLst>
                            <a:ext uri="{FF2B5EF4-FFF2-40B4-BE49-F238E27FC236}">
                              <a16:creationId xmlns:a16="http://schemas.microsoft.com/office/drawing/2014/main" id="{495718C6-D664-DA01-653A-4CDAA2566CC7}"/>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1415">
                      <p14:nvContentPartPr>
                        <p14:cNvPr id="997" name="Ink 996">
                          <a:extLst>
                            <a:ext uri="{FF2B5EF4-FFF2-40B4-BE49-F238E27FC236}">
                              <a16:creationId xmlns:a16="http://schemas.microsoft.com/office/drawing/2014/main" id="{DD9C8B26-583A-5190-9A68-998EC2D910E4}"/>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963" name="Group 962">
                    <a:extLst>
                      <a:ext uri="{FF2B5EF4-FFF2-40B4-BE49-F238E27FC236}">
                        <a16:creationId xmlns:a16="http://schemas.microsoft.com/office/drawing/2014/main" id="{0DAA24D3-5BFC-6C3A-221B-545FF239047B}"/>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1416">
                      <p14:nvContentPartPr>
                        <p14:cNvPr id="990" name="Ink 989">
                          <a:extLst>
                            <a:ext uri="{FF2B5EF4-FFF2-40B4-BE49-F238E27FC236}">
                              <a16:creationId xmlns:a16="http://schemas.microsoft.com/office/drawing/2014/main" id="{F0FAC1CB-DC7B-6FDA-4948-C32C55E3953B}"/>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17">
                      <p14:nvContentPartPr>
                        <p14:cNvPr id="991" name="Ink 990">
                          <a:extLst>
                            <a:ext uri="{FF2B5EF4-FFF2-40B4-BE49-F238E27FC236}">
                              <a16:creationId xmlns:a16="http://schemas.microsoft.com/office/drawing/2014/main" id="{F5BC91C3-20D5-D09B-31CF-F391C8B7825B}"/>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1418">
                      <p14:nvContentPartPr>
                        <p14:cNvPr id="992" name="Ink 991">
                          <a:extLst>
                            <a:ext uri="{FF2B5EF4-FFF2-40B4-BE49-F238E27FC236}">
                              <a16:creationId xmlns:a16="http://schemas.microsoft.com/office/drawing/2014/main" id="{B9431809-6457-B568-8C6B-03565D3E1391}"/>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964" name="Group 963">
                    <a:extLst>
                      <a:ext uri="{FF2B5EF4-FFF2-40B4-BE49-F238E27FC236}">
                        <a16:creationId xmlns:a16="http://schemas.microsoft.com/office/drawing/2014/main" id="{9E40FDBB-AFA9-7873-A7AF-0E0308B5065F}"/>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1419">
                      <p14:nvContentPartPr>
                        <p14:cNvPr id="971" name="Ink 970">
                          <a:extLst>
                            <a:ext uri="{FF2B5EF4-FFF2-40B4-BE49-F238E27FC236}">
                              <a16:creationId xmlns:a16="http://schemas.microsoft.com/office/drawing/2014/main" id="{7A0EE822-4FD9-9959-B6C3-EC0A4F33E6BC}"/>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20">
                      <p14:nvContentPartPr>
                        <p14:cNvPr id="972" name="Ink 971">
                          <a:extLst>
                            <a:ext uri="{FF2B5EF4-FFF2-40B4-BE49-F238E27FC236}">
                              <a16:creationId xmlns:a16="http://schemas.microsoft.com/office/drawing/2014/main" id="{EF07E25E-EA04-7B57-034D-8265F93A8884}"/>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21">
                      <p14:nvContentPartPr>
                        <p14:cNvPr id="973" name="Ink 972">
                          <a:extLst>
                            <a:ext uri="{FF2B5EF4-FFF2-40B4-BE49-F238E27FC236}">
                              <a16:creationId xmlns:a16="http://schemas.microsoft.com/office/drawing/2014/main" id="{23DD3BC5-A2ED-36A0-C607-102274FB20A2}"/>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1422">
                      <p14:nvContentPartPr>
                        <p14:cNvPr id="974" name="Ink 973">
                          <a:extLst>
                            <a:ext uri="{FF2B5EF4-FFF2-40B4-BE49-F238E27FC236}">
                              <a16:creationId xmlns:a16="http://schemas.microsoft.com/office/drawing/2014/main" id="{3142C661-9CA2-12BA-B1ED-4F70E76BDE2E}"/>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975" name="Group 974">
                      <a:extLst>
                        <a:ext uri="{FF2B5EF4-FFF2-40B4-BE49-F238E27FC236}">
                          <a16:creationId xmlns:a16="http://schemas.microsoft.com/office/drawing/2014/main" id="{4E0537CA-B11D-6399-F0A2-F1EF47E46B56}"/>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1423">
                        <p14:nvContentPartPr>
                          <p14:cNvPr id="987" name="Ink 986">
                            <a:extLst>
                              <a:ext uri="{FF2B5EF4-FFF2-40B4-BE49-F238E27FC236}">
                                <a16:creationId xmlns:a16="http://schemas.microsoft.com/office/drawing/2014/main" id="{F101C69C-AEEC-F582-C265-31CF72339314}"/>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1424">
                        <p14:nvContentPartPr>
                          <p14:cNvPr id="988" name="Ink 987">
                            <a:extLst>
                              <a:ext uri="{FF2B5EF4-FFF2-40B4-BE49-F238E27FC236}">
                                <a16:creationId xmlns:a16="http://schemas.microsoft.com/office/drawing/2014/main" id="{E2211BAB-FCC9-0C9D-F9F6-445179818B8F}"/>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25">
                        <p14:nvContentPartPr>
                          <p14:cNvPr id="989" name="Ink 988">
                            <a:extLst>
                              <a:ext uri="{FF2B5EF4-FFF2-40B4-BE49-F238E27FC236}">
                                <a16:creationId xmlns:a16="http://schemas.microsoft.com/office/drawing/2014/main" id="{39C0FA1F-72EB-78FD-FEE4-00C1FA21DC31}"/>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26">
                      <p14:nvContentPartPr>
                        <p14:cNvPr id="976" name="Ink 975">
                          <a:extLst>
                            <a:ext uri="{FF2B5EF4-FFF2-40B4-BE49-F238E27FC236}">
                              <a16:creationId xmlns:a16="http://schemas.microsoft.com/office/drawing/2014/main" id="{A6B76A90-7503-4348-0567-14F9F0E48104}"/>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1427">
                      <p14:nvContentPartPr>
                        <p14:cNvPr id="977" name="Ink 976">
                          <a:extLst>
                            <a:ext uri="{FF2B5EF4-FFF2-40B4-BE49-F238E27FC236}">
                              <a16:creationId xmlns:a16="http://schemas.microsoft.com/office/drawing/2014/main" id="{7FBBEC05-C21C-FD50-234A-7B0D5FF9CAF0}"/>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1428">
                      <p14:nvContentPartPr>
                        <p14:cNvPr id="978" name="Ink 977">
                          <a:extLst>
                            <a:ext uri="{FF2B5EF4-FFF2-40B4-BE49-F238E27FC236}">
                              <a16:creationId xmlns:a16="http://schemas.microsoft.com/office/drawing/2014/main" id="{4B811B61-4EDF-5E9B-3689-0A48CEF5D5A2}"/>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1429">
                      <p14:nvContentPartPr>
                        <p14:cNvPr id="979" name="Ink 978">
                          <a:extLst>
                            <a:ext uri="{FF2B5EF4-FFF2-40B4-BE49-F238E27FC236}">
                              <a16:creationId xmlns:a16="http://schemas.microsoft.com/office/drawing/2014/main" id="{57BAF2A0-4305-EDBC-A5B9-AA2F53AF2988}"/>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430">
                      <p14:nvContentPartPr>
                        <p14:cNvPr id="980" name="Ink 979">
                          <a:extLst>
                            <a:ext uri="{FF2B5EF4-FFF2-40B4-BE49-F238E27FC236}">
                              <a16:creationId xmlns:a16="http://schemas.microsoft.com/office/drawing/2014/main" id="{9C29DAAC-4F86-33E8-C953-1E7C29C912C8}"/>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981" name="Group 980">
                      <a:extLst>
                        <a:ext uri="{FF2B5EF4-FFF2-40B4-BE49-F238E27FC236}">
                          <a16:creationId xmlns:a16="http://schemas.microsoft.com/office/drawing/2014/main" id="{69DB5BDF-E51D-563F-E837-967EDC87BC6F}"/>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1431">
                        <p14:nvContentPartPr>
                          <p14:cNvPr id="985" name="Ink 984">
                            <a:extLst>
                              <a:ext uri="{FF2B5EF4-FFF2-40B4-BE49-F238E27FC236}">
                                <a16:creationId xmlns:a16="http://schemas.microsoft.com/office/drawing/2014/main" id="{B4CC2F1A-B68F-3EAC-1F4E-FDC0BEF73B17}"/>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1432">
                        <p14:nvContentPartPr>
                          <p14:cNvPr id="986" name="Ink 985">
                            <a:extLst>
                              <a:ext uri="{FF2B5EF4-FFF2-40B4-BE49-F238E27FC236}">
                                <a16:creationId xmlns:a16="http://schemas.microsoft.com/office/drawing/2014/main" id="{08F0FA53-483A-1674-085F-3F28E9E9DB54}"/>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982" name="Group 981">
                      <a:extLst>
                        <a:ext uri="{FF2B5EF4-FFF2-40B4-BE49-F238E27FC236}">
                          <a16:creationId xmlns:a16="http://schemas.microsoft.com/office/drawing/2014/main" id="{DB7D7BF0-9B82-DE64-CD86-B04902381D26}"/>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1433">
                        <p14:nvContentPartPr>
                          <p14:cNvPr id="983" name="Ink 982">
                            <a:extLst>
                              <a:ext uri="{FF2B5EF4-FFF2-40B4-BE49-F238E27FC236}">
                                <a16:creationId xmlns:a16="http://schemas.microsoft.com/office/drawing/2014/main" id="{24DC77A7-11E9-61F1-4570-0735AD161CBE}"/>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1434">
                        <p14:nvContentPartPr>
                          <p14:cNvPr id="984" name="Ink 983">
                            <a:extLst>
                              <a:ext uri="{FF2B5EF4-FFF2-40B4-BE49-F238E27FC236}">
                                <a16:creationId xmlns:a16="http://schemas.microsoft.com/office/drawing/2014/main" id="{42ABADC8-9F6A-7C0F-B752-92494280E075}"/>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1435">
                    <p14:nvContentPartPr>
                      <p14:cNvPr id="965" name="Ink 964">
                        <a:extLst>
                          <a:ext uri="{FF2B5EF4-FFF2-40B4-BE49-F238E27FC236}">
                            <a16:creationId xmlns:a16="http://schemas.microsoft.com/office/drawing/2014/main" id="{26C6F41B-C6D1-3CF0-2E1A-AC0C1513A03E}"/>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1436">
                    <p14:nvContentPartPr>
                      <p14:cNvPr id="966" name="Ink 965">
                        <a:extLst>
                          <a:ext uri="{FF2B5EF4-FFF2-40B4-BE49-F238E27FC236}">
                            <a16:creationId xmlns:a16="http://schemas.microsoft.com/office/drawing/2014/main" id="{4E0363BD-B7C3-1F6C-429A-31F6AD92A0E3}"/>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1437">
                    <p14:nvContentPartPr>
                      <p14:cNvPr id="967" name="Ink 966">
                        <a:extLst>
                          <a:ext uri="{FF2B5EF4-FFF2-40B4-BE49-F238E27FC236}">
                            <a16:creationId xmlns:a16="http://schemas.microsoft.com/office/drawing/2014/main" id="{03299C2D-947A-9F7B-DA83-39E6084F68F6}"/>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1438">
                    <p14:nvContentPartPr>
                      <p14:cNvPr id="968" name="Ink 967">
                        <a:extLst>
                          <a:ext uri="{FF2B5EF4-FFF2-40B4-BE49-F238E27FC236}">
                            <a16:creationId xmlns:a16="http://schemas.microsoft.com/office/drawing/2014/main" id="{6C2330E2-51DE-90AC-5A21-694A2DED2A90}"/>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1439">
                    <p14:nvContentPartPr>
                      <p14:cNvPr id="969" name="Ink 968">
                        <a:extLst>
                          <a:ext uri="{FF2B5EF4-FFF2-40B4-BE49-F238E27FC236}">
                            <a16:creationId xmlns:a16="http://schemas.microsoft.com/office/drawing/2014/main" id="{C6B66BAF-01A2-E270-0A5F-71C7A883D062}"/>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40">
                    <p14:nvContentPartPr>
                      <p14:cNvPr id="970" name="Ink 969">
                        <a:extLst>
                          <a:ext uri="{FF2B5EF4-FFF2-40B4-BE49-F238E27FC236}">
                            <a16:creationId xmlns:a16="http://schemas.microsoft.com/office/drawing/2014/main" id="{9A1E9EB9-1C4A-CE85-EB4D-57392F4566B6}"/>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nvGrpSpPr>
                <p:cNvPr id="860" name="Group 859">
                  <a:extLst>
                    <a:ext uri="{FF2B5EF4-FFF2-40B4-BE49-F238E27FC236}">
                      <a16:creationId xmlns:a16="http://schemas.microsoft.com/office/drawing/2014/main" id="{CEE1F44E-4586-9A35-66C6-36C0676A5BC2}"/>
                    </a:ext>
                  </a:extLst>
                </p:cNvPr>
                <p:cNvGrpSpPr/>
                <p:nvPr/>
              </p:nvGrpSpPr>
              <p:grpSpPr>
                <a:xfrm rot="2700000">
                  <a:off x="4117129" y="3897469"/>
                  <a:ext cx="3422914" cy="1566004"/>
                  <a:chOff x="1892912" y="2843372"/>
                  <a:chExt cx="5689928" cy="2959352"/>
                </a:xfrm>
              </p:grpSpPr>
              <p:grpSp>
                <p:nvGrpSpPr>
                  <p:cNvPr id="861" name="Group 860">
                    <a:extLst>
                      <a:ext uri="{FF2B5EF4-FFF2-40B4-BE49-F238E27FC236}">
                        <a16:creationId xmlns:a16="http://schemas.microsoft.com/office/drawing/2014/main" id="{2640FFDA-8026-EA36-4881-07829A8B2716}"/>
                      </a:ext>
                    </a:extLst>
                  </p:cNvPr>
                  <p:cNvGrpSpPr/>
                  <p:nvPr/>
                </p:nvGrpSpPr>
                <p:grpSpPr>
                  <a:xfrm>
                    <a:off x="1928268" y="2864429"/>
                    <a:ext cx="737197" cy="1293120"/>
                    <a:chOff x="3693387" y="2751280"/>
                    <a:chExt cx="737197" cy="1293120"/>
                  </a:xfrm>
                </p:grpSpPr>
                <p:grpSp>
                  <p:nvGrpSpPr>
                    <p:cNvPr id="946" name="Group 945">
                      <a:extLst>
                        <a:ext uri="{FF2B5EF4-FFF2-40B4-BE49-F238E27FC236}">
                          <a16:creationId xmlns:a16="http://schemas.microsoft.com/office/drawing/2014/main" id="{C6B7F789-F300-05EC-3378-C8E75B37D42A}"/>
                        </a:ext>
                      </a:extLst>
                    </p:cNvPr>
                    <p:cNvGrpSpPr/>
                    <p:nvPr/>
                  </p:nvGrpSpPr>
                  <p:grpSpPr>
                    <a:xfrm>
                      <a:off x="3696291" y="2767998"/>
                      <a:ext cx="734293" cy="1275480"/>
                      <a:chOff x="1930427" y="2879092"/>
                      <a:chExt cx="734293" cy="1275480"/>
                    </a:xfrm>
                  </p:grpSpPr>
                  <mc:AlternateContent xmlns:mc="http://schemas.openxmlformats.org/markup-compatibility/2006" xmlns:p14="http://schemas.microsoft.com/office/powerpoint/2010/main">
                    <mc:Choice Requires="p14">
                      <p:contentPart p14:bwMode="auto" r:id="rId1441">
                        <p14:nvContentPartPr>
                          <p14:cNvPr id="949" name="Ink 948">
                            <a:extLst>
                              <a:ext uri="{FF2B5EF4-FFF2-40B4-BE49-F238E27FC236}">
                                <a16:creationId xmlns:a16="http://schemas.microsoft.com/office/drawing/2014/main" id="{E665E349-B354-4B59-4CB4-E4CD7866217D}"/>
                              </a:ext>
                            </a:extLst>
                          </p14:cNvPr>
                          <p14:cNvContentPartPr/>
                          <p14:nvPr/>
                        </p14:nvContentPartPr>
                        <p14:xfrm>
                          <a:off x="1932227" y="2888812"/>
                          <a:ext cx="149400" cy="29520"/>
                        </p14:xfrm>
                      </p:contentPart>
                    </mc:Choice>
                    <mc:Fallback xmlns="">
                      <p:pic>
                        <p:nvPicPr>
                          <p:cNvPr id="515" name="Ink 514">
                            <a:extLst>
                              <a:ext uri="{FF2B5EF4-FFF2-40B4-BE49-F238E27FC236}">
                                <a16:creationId xmlns:a16="http://schemas.microsoft.com/office/drawing/2014/main" id="{BF8F8339-2220-62D8-9E60-7E3237268C71}"/>
                              </a:ext>
                            </a:extLst>
                          </p:cNvPr>
                          <p:cNvPicPr/>
                          <p:nvPr/>
                        </p:nvPicPr>
                        <p:blipFill>
                          <a:blip r:embed="rId91"/>
                          <a:stretch>
                            <a:fillRect/>
                          </a:stretch>
                        </p:blipFill>
                        <p:spPr>
                          <a:xfrm>
                            <a:off x="1914587" y="2870812"/>
                            <a:ext cx="1850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1442">
                        <p14:nvContentPartPr>
                          <p14:cNvPr id="950" name="Ink 949">
                            <a:extLst>
                              <a:ext uri="{FF2B5EF4-FFF2-40B4-BE49-F238E27FC236}">
                                <a16:creationId xmlns:a16="http://schemas.microsoft.com/office/drawing/2014/main" id="{979F9157-CE2B-BC9C-42AD-BA7FF41F349A}"/>
                              </a:ext>
                            </a:extLst>
                          </p14:cNvPr>
                          <p14:cNvContentPartPr/>
                          <p14:nvPr/>
                        </p14:nvContentPartPr>
                        <p14:xfrm>
                          <a:off x="1930427" y="2879092"/>
                          <a:ext cx="360" cy="1271520"/>
                        </p14:xfrm>
                      </p:contentPart>
                    </mc:Choice>
                    <mc:Fallback xmlns="">
                      <p:pic>
                        <p:nvPicPr>
                          <p:cNvPr id="516" name="Ink 515">
                            <a:extLst>
                              <a:ext uri="{FF2B5EF4-FFF2-40B4-BE49-F238E27FC236}">
                                <a16:creationId xmlns:a16="http://schemas.microsoft.com/office/drawing/2014/main" id="{975B8379-D00B-46B1-6CC2-2057D1221474}"/>
                              </a:ext>
                            </a:extLst>
                          </p:cNvPr>
                          <p:cNvPicPr/>
                          <p:nvPr/>
                        </p:nvPicPr>
                        <p:blipFill>
                          <a:blip r:embed="rId93"/>
                          <a:stretch>
                            <a:fillRect/>
                          </a:stretch>
                        </p:blipFill>
                        <p:spPr>
                          <a:xfrm>
                            <a:off x="1912787" y="2861452"/>
                            <a:ext cx="36000" cy="1307160"/>
                          </a:xfrm>
                          <a:prstGeom prst="rect">
                            <a:avLst/>
                          </a:prstGeom>
                        </p:spPr>
                      </p:pic>
                    </mc:Fallback>
                  </mc:AlternateContent>
                  <mc:AlternateContent xmlns:mc="http://schemas.openxmlformats.org/markup-compatibility/2006" xmlns:p14="http://schemas.microsoft.com/office/powerpoint/2010/main">
                    <mc:Choice Requires="p14">
                      <p:contentPart p14:bwMode="auto" r:id="rId1443">
                        <p14:nvContentPartPr>
                          <p14:cNvPr id="951" name="Ink 950">
                            <a:extLst>
                              <a:ext uri="{FF2B5EF4-FFF2-40B4-BE49-F238E27FC236}">
                                <a16:creationId xmlns:a16="http://schemas.microsoft.com/office/drawing/2014/main" id="{03259DB8-5C6D-FB81-8BEA-0140AC8C04E9}"/>
                              </a:ext>
                            </a:extLst>
                          </p14:cNvPr>
                          <p14:cNvContentPartPr/>
                          <p14:nvPr/>
                        </p14:nvContentPartPr>
                        <p14:xfrm>
                          <a:off x="1930787" y="4154212"/>
                          <a:ext cx="727200" cy="360"/>
                        </p14:xfrm>
                      </p:contentPart>
                    </mc:Choice>
                    <mc:Fallback xmlns="">
                      <p:pic>
                        <p:nvPicPr>
                          <p:cNvPr id="517" name="Ink 516">
                            <a:extLst>
                              <a:ext uri="{FF2B5EF4-FFF2-40B4-BE49-F238E27FC236}">
                                <a16:creationId xmlns:a16="http://schemas.microsoft.com/office/drawing/2014/main" id="{0C4C41B9-86F1-807D-34D2-901BA5ABB106}"/>
                              </a:ext>
                            </a:extLst>
                          </p:cNvPr>
                          <p:cNvPicPr/>
                          <p:nvPr/>
                        </p:nvPicPr>
                        <p:blipFill>
                          <a:blip r:embed="rId95"/>
                          <a:stretch>
                            <a:fillRect/>
                          </a:stretch>
                        </p:blipFill>
                        <p:spPr>
                          <a:xfrm>
                            <a:off x="1912787" y="4136212"/>
                            <a:ext cx="762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44">
                        <p14:nvContentPartPr>
                          <p14:cNvPr id="952" name="Ink 951">
                            <a:extLst>
                              <a:ext uri="{FF2B5EF4-FFF2-40B4-BE49-F238E27FC236}">
                                <a16:creationId xmlns:a16="http://schemas.microsoft.com/office/drawing/2014/main" id="{7B2464E6-55FC-25AC-0518-70048734196A}"/>
                              </a:ext>
                            </a:extLst>
                          </p14:cNvPr>
                          <p14:cNvContentPartPr/>
                          <p14:nvPr/>
                        </p14:nvContentPartPr>
                        <p14:xfrm>
                          <a:off x="2087640" y="2913720"/>
                          <a:ext cx="577080" cy="1235520"/>
                        </p14:xfrm>
                      </p:contentPart>
                    </mc:Choice>
                    <mc:Fallback xmlns="">
                      <p:pic>
                        <p:nvPicPr>
                          <p:cNvPr id="524" name="Ink 523">
                            <a:extLst>
                              <a:ext uri="{FF2B5EF4-FFF2-40B4-BE49-F238E27FC236}">
                                <a16:creationId xmlns:a16="http://schemas.microsoft.com/office/drawing/2014/main" id="{6CB4F1E5-F5B7-CB6E-26B4-1CD9A453B6B9}"/>
                              </a:ext>
                            </a:extLst>
                          </p:cNvPr>
                          <p:cNvPicPr/>
                          <p:nvPr/>
                        </p:nvPicPr>
                        <p:blipFill>
                          <a:blip r:embed="rId97"/>
                          <a:stretch>
                            <a:fillRect/>
                          </a:stretch>
                        </p:blipFill>
                        <p:spPr>
                          <a:xfrm>
                            <a:off x="2070000" y="2895720"/>
                            <a:ext cx="612720" cy="1271160"/>
                          </a:xfrm>
                          <a:prstGeom prst="rect">
                            <a:avLst/>
                          </a:prstGeom>
                        </p:spPr>
                      </p:pic>
                    </mc:Fallback>
                  </mc:AlternateContent>
                  <mc:AlternateContent xmlns:mc="http://schemas.openxmlformats.org/markup-compatibility/2006" xmlns:p14="http://schemas.microsoft.com/office/powerpoint/2010/main">
                    <mc:Choice Requires="p14">
                      <p:contentPart p14:bwMode="auto" r:id="rId1445">
                        <p14:nvContentPartPr>
                          <p14:cNvPr id="953" name="Ink 952">
                            <a:extLst>
                              <a:ext uri="{FF2B5EF4-FFF2-40B4-BE49-F238E27FC236}">
                                <a16:creationId xmlns:a16="http://schemas.microsoft.com/office/drawing/2014/main" id="{34F1B9E9-C06D-2E09-D64F-32E9730DDCE2}"/>
                              </a:ext>
                            </a:extLst>
                          </p14:cNvPr>
                          <p14:cNvContentPartPr/>
                          <p14:nvPr/>
                        </p14:nvContentPartPr>
                        <p14:xfrm>
                          <a:off x="1955520" y="2934960"/>
                          <a:ext cx="641520" cy="1183320"/>
                        </p14:xfrm>
                      </p:contentPart>
                    </mc:Choice>
                    <mc:Fallback xmlns="">
                      <p:pic>
                        <p:nvPicPr>
                          <p:cNvPr id="525" name="Ink 524">
                            <a:extLst>
                              <a:ext uri="{FF2B5EF4-FFF2-40B4-BE49-F238E27FC236}">
                                <a16:creationId xmlns:a16="http://schemas.microsoft.com/office/drawing/2014/main" id="{7870C64E-5381-8178-439B-FD6A49DDA3DF}"/>
                              </a:ext>
                            </a:extLst>
                          </p:cNvPr>
                          <p:cNvPicPr/>
                          <p:nvPr/>
                        </p:nvPicPr>
                        <p:blipFill>
                          <a:blip r:embed="rId99"/>
                          <a:stretch>
                            <a:fillRect/>
                          </a:stretch>
                        </p:blipFill>
                        <p:spPr>
                          <a:xfrm>
                            <a:off x="1919880" y="2899320"/>
                            <a:ext cx="713160" cy="125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46">
                      <p14:nvContentPartPr>
                        <p14:cNvPr id="947" name="Ink 946">
                          <a:extLst>
                            <a:ext uri="{FF2B5EF4-FFF2-40B4-BE49-F238E27FC236}">
                              <a16:creationId xmlns:a16="http://schemas.microsoft.com/office/drawing/2014/main" id="{B4A9E096-5398-9E10-FA32-B12483390EA4}"/>
                            </a:ext>
                          </a:extLst>
                        </p14:cNvPr>
                        <p14:cNvContentPartPr/>
                        <p14:nvPr/>
                      </p14:nvContentPartPr>
                      <p14:xfrm>
                        <a:off x="3693387" y="2751280"/>
                        <a:ext cx="360" cy="1293120"/>
                      </p14:xfrm>
                    </p:contentPart>
                  </mc:Choice>
                  <mc:Fallback xmlns="">
                    <p:pic>
                      <p:nvPicPr>
                        <p:cNvPr id="528" name="Ink 527">
                          <a:extLst>
                            <a:ext uri="{FF2B5EF4-FFF2-40B4-BE49-F238E27FC236}">
                              <a16:creationId xmlns:a16="http://schemas.microsoft.com/office/drawing/2014/main" id="{29E0B277-655C-E108-D965-2CC6EF80B416}"/>
                            </a:ext>
                          </a:extLst>
                        </p:cNvPr>
                        <p:cNvPicPr/>
                        <p:nvPr/>
                      </p:nvPicPr>
                      <p:blipFill>
                        <a:blip r:embed="rId101"/>
                        <a:stretch>
                          <a:fillRect/>
                        </a:stretch>
                      </p:blipFill>
                      <p:spPr>
                        <a:xfrm>
                          <a:off x="3675387" y="2733640"/>
                          <a:ext cx="36000" cy="1328760"/>
                        </a:xfrm>
                        <a:prstGeom prst="rect">
                          <a:avLst/>
                        </a:prstGeom>
                      </p:spPr>
                    </p:pic>
                  </mc:Fallback>
                </mc:AlternateContent>
                <mc:AlternateContent xmlns:mc="http://schemas.openxmlformats.org/markup-compatibility/2006" xmlns:p14="http://schemas.microsoft.com/office/powerpoint/2010/main">
                  <mc:Choice Requires="p14">
                    <p:contentPart p14:bwMode="auto" r:id="rId1447">
                      <p14:nvContentPartPr>
                        <p14:cNvPr id="948" name="Ink 947">
                          <a:extLst>
                            <a:ext uri="{FF2B5EF4-FFF2-40B4-BE49-F238E27FC236}">
                              <a16:creationId xmlns:a16="http://schemas.microsoft.com/office/drawing/2014/main" id="{869E5BE8-8D31-99B1-0611-3644E91B7D4E}"/>
                            </a:ext>
                          </a:extLst>
                        </p14:cNvPr>
                        <p14:cNvContentPartPr/>
                        <p14:nvPr/>
                      </p14:nvContentPartPr>
                      <p14:xfrm>
                        <a:off x="3708147" y="2755600"/>
                        <a:ext cx="122400" cy="34920"/>
                      </p14:xfrm>
                    </p:contentPart>
                  </mc:Choice>
                  <mc:Fallback xmlns="">
                    <p:pic>
                      <p:nvPicPr>
                        <p:cNvPr id="529" name="Ink 528">
                          <a:extLst>
                            <a:ext uri="{FF2B5EF4-FFF2-40B4-BE49-F238E27FC236}">
                              <a16:creationId xmlns:a16="http://schemas.microsoft.com/office/drawing/2014/main" id="{4D3640B0-7C4A-66F1-E478-292B691E85E3}"/>
                            </a:ext>
                          </a:extLst>
                        </p:cNvPr>
                        <p:cNvPicPr/>
                        <p:nvPr/>
                      </p:nvPicPr>
                      <p:blipFill>
                        <a:blip r:embed="rId103"/>
                        <a:stretch>
                          <a:fillRect/>
                        </a:stretch>
                      </p:blipFill>
                      <p:spPr>
                        <a:xfrm>
                          <a:off x="3690507" y="2737960"/>
                          <a:ext cx="158040" cy="70560"/>
                        </a:xfrm>
                        <a:prstGeom prst="rect">
                          <a:avLst/>
                        </a:prstGeom>
                      </p:spPr>
                    </p:pic>
                  </mc:Fallback>
                </mc:AlternateContent>
              </p:grpSp>
              <p:grpSp>
                <p:nvGrpSpPr>
                  <p:cNvPr id="862" name="Group 861">
                    <a:extLst>
                      <a:ext uri="{FF2B5EF4-FFF2-40B4-BE49-F238E27FC236}">
                        <a16:creationId xmlns:a16="http://schemas.microsoft.com/office/drawing/2014/main" id="{6D0637EF-7C3E-8CCF-EAC3-0010CF6A15BB}"/>
                      </a:ext>
                    </a:extLst>
                  </p:cNvPr>
                  <p:cNvGrpSpPr/>
                  <p:nvPr/>
                </p:nvGrpSpPr>
                <p:grpSpPr>
                  <a:xfrm>
                    <a:off x="1914251" y="4187893"/>
                    <a:ext cx="900720" cy="551520"/>
                    <a:chOff x="3404797" y="3471513"/>
                    <a:chExt cx="900720" cy="551520"/>
                  </a:xfrm>
                </p:grpSpPr>
                <mc:AlternateContent xmlns:mc="http://schemas.openxmlformats.org/markup-compatibility/2006" xmlns:p14="http://schemas.microsoft.com/office/powerpoint/2010/main">
                  <mc:Choice Requires="p14">
                    <p:contentPart p14:bwMode="auto" r:id="rId1448">
                      <p14:nvContentPartPr>
                        <p14:cNvPr id="940" name="Ink 939">
                          <a:extLst>
                            <a:ext uri="{FF2B5EF4-FFF2-40B4-BE49-F238E27FC236}">
                              <a16:creationId xmlns:a16="http://schemas.microsoft.com/office/drawing/2014/main" id="{9E9215EB-F846-6E5D-12AE-B489630F0891}"/>
                            </a:ext>
                          </a:extLst>
                        </p14:cNvPr>
                        <p14:cNvContentPartPr/>
                        <p14:nvPr/>
                      </p14:nvContentPartPr>
                      <p14:xfrm>
                        <a:off x="4167908" y="3492753"/>
                        <a:ext cx="136440" cy="508680"/>
                      </p14:xfrm>
                    </p:contentPart>
                  </mc:Choice>
                  <mc:Fallback xmlns="">
                    <p:pic>
                      <p:nvPicPr>
                        <p:cNvPr id="499" name="Ink 498">
                          <a:extLst>
                            <a:ext uri="{FF2B5EF4-FFF2-40B4-BE49-F238E27FC236}">
                              <a16:creationId xmlns:a16="http://schemas.microsoft.com/office/drawing/2014/main" id="{49A3E225-8EAF-EB57-E788-8FDA2AD92572}"/>
                            </a:ext>
                          </a:extLst>
                        </p:cNvPr>
                        <p:cNvPicPr/>
                        <p:nvPr/>
                      </p:nvPicPr>
                      <p:blipFill>
                        <a:blip r:embed="rId65"/>
                        <a:stretch>
                          <a:fillRect/>
                        </a:stretch>
                      </p:blipFill>
                      <p:spPr>
                        <a:xfrm>
                          <a:off x="4149908" y="3474753"/>
                          <a:ext cx="172080" cy="544320"/>
                        </a:xfrm>
                        <a:prstGeom prst="rect">
                          <a:avLst/>
                        </a:prstGeom>
                      </p:spPr>
                    </p:pic>
                  </mc:Fallback>
                </mc:AlternateContent>
                <p:grpSp>
                  <p:nvGrpSpPr>
                    <p:cNvPr id="941" name="Group 940">
                      <a:extLst>
                        <a:ext uri="{FF2B5EF4-FFF2-40B4-BE49-F238E27FC236}">
                          <a16:creationId xmlns:a16="http://schemas.microsoft.com/office/drawing/2014/main" id="{57779B66-8747-2CEB-B153-1A0B54F63CD4}"/>
                        </a:ext>
                      </a:extLst>
                    </p:cNvPr>
                    <p:cNvGrpSpPr/>
                    <p:nvPr/>
                  </p:nvGrpSpPr>
                  <p:grpSpPr>
                    <a:xfrm>
                      <a:off x="3404797" y="3471513"/>
                      <a:ext cx="900720" cy="551520"/>
                      <a:chOff x="1918433" y="4195002"/>
                      <a:chExt cx="900720" cy="551520"/>
                    </a:xfrm>
                  </p:grpSpPr>
                  <mc:AlternateContent xmlns:mc="http://schemas.openxmlformats.org/markup-compatibility/2006" xmlns:p14="http://schemas.microsoft.com/office/powerpoint/2010/main">
                    <mc:Choice Requires="p14">
                      <p:contentPart p14:bwMode="auto" r:id="rId1449">
                        <p14:nvContentPartPr>
                          <p14:cNvPr id="942" name="Ink 941">
                            <a:extLst>
                              <a:ext uri="{FF2B5EF4-FFF2-40B4-BE49-F238E27FC236}">
                                <a16:creationId xmlns:a16="http://schemas.microsoft.com/office/drawing/2014/main" id="{3FD9B5B4-E10E-1F72-4D10-4AA763E9A2C5}"/>
                              </a:ext>
                            </a:extLst>
                          </p14:cNvPr>
                          <p14:cNvContentPartPr/>
                          <p14:nvPr/>
                        </p14:nvContentPartPr>
                        <p14:xfrm>
                          <a:off x="1927073" y="4195129"/>
                          <a:ext cx="748080" cy="360"/>
                        </p14:xfrm>
                      </p:contentPart>
                    </mc:Choice>
                    <mc:Fallback xmlns="">
                      <p:pic>
                        <p:nvPicPr>
                          <p:cNvPr id="494" name="Ink 493">
                            <a:extLst>
                              <a:ext uri="{FF2B5EF4-FFF2-40B4-BE49-F238E27FC236}">
                                <a16:creationId xmlns:a16="http://schemas.microsoft.com/office/drawing/2014/main" id="{28D70841-FF7B-589E-7526-99C9F0BC0FE0}"/>
                              </a:ext>
                            </a:extLst>
                          </p:cNvPr>
                          <p:cNvPicPr/>
                          <p:nvPr/>
                        </p:nvPicPr>
                        <p:blipFill>
                          <a:blip r:embed="rId67"/>
                          <a:stretch>
                            <a:fillRect/>
                          </a:stretch>
                        </p:blipFill>
                        <p:spPr>
                          <a:xfrm>
                            <a:off x="1909433" y="4177129"/>
                            <a:ext cx="783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50">
                        <p14:nvContentPartPr>
                          <p14:cNvPr id="943" name="Ink 942">
                            <a:extLst>
                              <a:ext uri="{FF2B5EF4-FFF2-40B4-BE49-F238E27FC236}">
                                <a16:creationId xmlns:a16="http://schemas.microsoft.com/office/drawing/2014/main" id="{612B9FE7-C778-1D78-9A21-6533025802D4}"/>
                              </a:ext>
                            </a:extLst>
                          </p14:cNvPr>
                          <p14:cNvContentPartPr/>
                          <p14:nvPr/>
                        </p14:nvContentPartPr>
                        <p14:xfrm>
                          <a:off x="1918433" y="4746162"/>
                          <a:ext cx="900720" cy="360"/>
                        </p14:xfrm>
                      </p:contentPart>
                    </mc:Choice>
                    <mc:Fallback xmlns="">
                      <p:pic>
                        <p:nvPicPr>
                          <p:cNvPr id="496" name="Ink 495">
                            <a:extLst>
                              <a:ext uri="{FF2B5EF4-FFF2-40B4-BE49-F238E27FC236}">
                                <a16:creationId xmlns:a16="http://schemas.microsoft.com/office/drawing/2014/main" id="{CBC7DF24-F0BD-46BE-A7A2-CE173FA65CDF}"/>
                              </a:ext>
                            </a:extLst>
                          </p:cNvPr>
                          <p:cNvPicPr/>
                          <p:nvPr/>
                        </p:nvPicPr>
                        <p:blipFill>
                          <a:blip r:embed="rId69"/>
                          <a:stretch>
                            <a:fillRect/>
                          </a:stretch>
                        </p:blipFill>
                        <p:spPr>
                          <a:xfrm>
                            <a:off x="1900433" y="4728522"/>
                            <a:ext cx="9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51">
                        <p14:nvContentPartPr>
                          <p14:cNvPr id="944" name="Ink 943">
                            <a:extLst>
                              <a:ext uri="{FF2B5EF4-FFF2-40B4-BE49-F238E27FC236}">
                                <a16:creationId xmlns:a16="http://schemas.microsoft.com/office/drawing/2014/main" id="{A74A8686-8203-D6BD-139A-DAE48A8CE5F7}"/>
                              </a:ext>
                            </a:extLst>
                          </p14:cNvPr>
                          <p14:cNvContentPartPr/>
                          <p14:nvPr/>
                        </p14:nvContentPartPr>
                        <p14:xfrm>
                          <a:off x="1926353" y="4195002"/>
                          <a:ext cx="360" cy="542160"/>
                        </p14:xfrm>
                      </p:contentPart>
                    </mc:Choice>
                    <mc:Fallback xmlns="">
                      <p:pic>
                        <p:nvPicPr>
                          <p:cNvPr id="500" name="Ink 499">
                            <a:extLst>
                              <a:ext uri="{FF2B5EF4-FFF2-40B4-BE49-F238E27FC236}">
                                <a16:creationId xmlns:a16="http://schemas.microsoft.com/office/drawing/2014/main" id="{FFE41BD4-9CB1-C1DD-A7C8-2386370F85C3}"/>
                              </a:ext>
                            </a:extLst>
                          </p:cNvPr>
                          <p:cNvPicPr/>
                          <p:nvPr/>
                        </p:nvPicPr>
                        <p:blipFill>
                          <a:blip r:embed="rId71"/>
                          <a:stretch>
                            <a:fillRect/>
                          </a:stretch>
                        </p:blipFill>
                        <p:spPr>
                          <a:xfrm>
                            <a:off x="1908353" y="4177362"/>
                            <a:ext cx="36000" cy="577800"/>
                          </a:xfrm>
                          <a:prstGeom prst="rect">
                            <a:avLst/>
                          </a:prstGeom>
                        </p:spPr>
                      </p:pic>
                    </mc:Fallback>
                  </mc:AlternateContent>
                  <mc:AlternateContent xmlns:mc="http://schemas.openxmlformats.org/markup-compatibility/2006" xmlns:p14="http://schemas.microsoft.com/office/powerpoint/2010/main">
                    <mc:Choice Requires="p14">
                      <p:contentPart p14:bwMode="auto" r:id="rId1452">
                        <p14:nvContentPartPr>
                          <p14:cNvPr id="945" name="Ink 944">
                            <a:extLst>
                              <a:ext uri="{FF2B5EF4-FFF2-40B4-BE49-F238E27FC236}">
                                <a16:creationId xmlns:a16="http://schemas.microsoft.com/office/drawing/2014/main" id="{123A2351-9F40-D111-7E0F-CA40C7690114}"/>
                              </a:ext>
                            </a:extLst>
                          </p14:cNvPr>
                          <p14:cNvContentPartPr/>
                          <p14:nvPr/>
                        </p14:nvContentPartPr>
                        <p14:xfrm>
                          <a:off x="1967033" y="4243962"/>
                          <a:ext cx="791640" cy="459720"/>
                        </p14:xfrm>
                      </p:contentPart>
                    </mc:Choice>
                    <mc:Fallback xmlns="">
                      <p:pic>
                        <p:nvPicPr>
                          <p:cNvPr id="504" name="Ink 503">
                            <a:extLst>
                              <a:ext uri="{FF2B5EF4-FFF2-40B4-BE49-F238E27FC236}">
                                <a16:creationId xmlns:a16="http://schemas.microsoft.com/office/drawing/2014/main" id="{666D4150-6229-12EC-9D77-886DF601B058}"/>
                              </a:ext>
                            </a:extLst>
                          </p:cNvPr>
                          <p:cNvPicPr/>
                          <p:nvPr/>
                        </p:nvPicPr>
                        <p:blipFill>
                          <a:blip r:embed="rId73"/>
                          <a:stretch>
                            <a:fillRect/>
                          </a:stretch>
                        </p:blipFill>
                        <p:spPr>
                          <a:xfrm>
                            <a:off x="1931033" y="4207962"/>
                            <a:ext cx="863280" cy="531360"/>
                          </a:xfrm>
                          <a:prstGeom prst="rect">
                            <a:avLst/>
                          </a:prstGeom>
                        </p:spPr>
                      </p:pic>
                    </mc:Fallback>
                  </mc:AlternateContent>
                </p:grpSp>
              </p:grpSp>
              <p:grpSp>
                <p:nvGrpSpPr>
                  <p:cNvPr id="863" name="Group 862">
                    <a:extLst>
                      <a:ext uri="{FF2B5EF4-FFF2-40B4-BE49-F238E27FC236}">
                        <a16:creationId xmlns:a16="http://schemas.microsoft.com/office/drawing/2014/main" id="{CF1140D0-BAA4-C8B8-CC24-B86879374791}"/>
                      </a:ext>
                    </a:extLst>
                  </p:cNvPr>
                  <p:cNvGrpSpPr/>
                  <p:nvPr/>
                </p:nvGrpSpPr>
                <p:grpSpPr>
                  <a:xfrm>
                    <a:off x="1913859" y="4755754"/>
                    <a:ext cx="1072800" cy="581040"/>
                    <a:chOff x="6395587" y="3920434"/>
                    <a:chExt cx="1072800" cy="581040"/>
                  </a:xfrm>
                </p:grpSpPr>
                <mc:AlternateContent xmlns:mc="http://schemas.openxmlformats.org/markup-compatibility/2006" xmlns:p14="http://schemas.microsoft.com/office/powerpoint/2010/main">
                  <mc:Choice Requires="p14">
                    <p:contentPart p14:bwMode="auto" r:id="rId1453">
                      <p14:nvContentPartPr>
                        <p14:cNvPr id="934" name="Ink 933">
                          <a:extLst>
                            <a:ext uri="{FF2B5EF4-FFF2-40B4-BE49-F238E27FC236}">
                              <a16:creationId xmlns:a16="http://schemas.microsoft.com/office/drawing/2014/main" id="{7426AF65-CC7F-A6D9-4F35-9E839FF966E3}"/>
                            </a:ext>
                          </a:extLst>
                        </p14:cNvPr>
                        <p14:cNvContentPartPr/>
                        <p14:nvPr/>
                      </p14:nvContentPartPr>
                      <p14:xfrm>
                        <a:off x="7290187" y="3931607"/>
                        <a:ext cx="165600" cy="541080"/>
                      </p14:xfrm>
                    </p:contentPart>
                  </mc:Choice>
                  <mc:Fallback xmlns="">
                    <p:pic>
                      <p:nvPicPr>
                        <p:cNvPr id="545" name="Ink 544">
                          <a:extLst>
                            <a:ext uri="{FF2B5EF4-FFF2-40B4-BE49-F238E27FC236}">
                              <a16:creationId xmlns:a16="http://schemas.microsoft.com/office/drawing/2014/main" id="{B8BAAFEF-2FCB-FB2F-083C-C55C9D274D75}"/>
                            </a:ext>
                          </a:extLst>
                        </p:cNvPr>
                        <p:cNvPicPr/>
                        <p:nvPr/>
                      </p:nvPicPr>
                      <p:blipFill>
                        <a:blip r:embed="rId110"/>
                        <a:stretch>
                          <a:fillRect/>
                        </a:stretch>
                      </p:blipFill>
                      <p:spPr>
                        <a:xfrm>
                          <a:off x="7272187" y="3913607"/>
                          <a:ext cx="201240" cy="576720"/>
                        </a:xfrm>
                        <a:prstGeom prst="rect">
                          <a:avLst/>
                        </a:prstGeom>
                      </p:spPr>
                    </p:pic>
                  </mc:Fallback>
                </mc:AlternateContent>
                <p:grpSp>
                  <p:nvGrpSpPr>
                    <p:cNvPr id="935" name="Group 934">
                      <a:extLst>
                        <a:ext uri="{FF2B5EF4-FFF2-40B4-BE49-F238E27FC236}">
                          <a16:creationId xmlns:a16="http://schemas.microsoft.com/office/drawing/2014/main" id="{DF07CEF1-DE17-5B3B-BF5C-74DEF19CFC17}"/>
                        </a:ext>
                      </a:extLst>
                    </p:cNvPr>
                    <p:cNvGrpSpPr/>
                    <p:nvPr/>
                  </p:nvGrpSpPr>
                  <p:grpSpPr>
                    <a:xfrm>
                      <a:off x="6395587" y="3920434"/>
                      <a:ext cx="1072800" cy="581040"/>
                      <a:chOff x="1923892" y="4771017"/>
                      <a:chExt cx="1072800" cy="581040"/>
                    </a:xfrm>
                  </p:grpSpPr>
                  <mc:AlternateContent xmlns:mc="http://schemas.openxmlformats.org/markup-compatibility/2006" xmlns:p14="http://schemas.microsoft.com/office/powerpoint/2010/main">
                    <mc:Choice Requires="p14">
                      <p:contentPart p14:bwMode="auto" r:id="rId1454">
                        <p14:nvContentPartPr>
                          <p14:cNvPr id="936" name="Ink 935">
                            <a:extLst>
                              <a:ext uri="{FF2B5EF4-FFF2-40B4-BE49-F238E27FC236}">
                                <a16:creationId xmlns:a16="http://schemas.microsoft.com/office/drawing/2014/main" id="{C3AF26A3-1417-FF15-DC9E-46F5D9065211}"/>
                              </a:ext>
                            </a:extLst>
                          </p14:cNvPr>
                          <p14:cNvContentPartPr/>
                          <p14:nvPr/>
                        </p14:nvContentPartPr>
                        <p14:xfrm>
                          <a:off x="1923892" y="5351697"/>
                          <a:ext cx="1072800" cy="360"/>
                        </p14:xfrm>
                      </p:contentPart>
                    </mc:Choice>
                    <mc:Fallback xmlns="">
                      <p:pic>
                        <p:nvPicPr>
                          <p:cNvPr id="536" name="Ink 535">
                            <a:extLst>
                              <a:ext uri="{FF2B5EF4-FFF2-40B4-BE49-F238E27FC236}">
                                <a16:creationId xmlns:a16="http://schemas.microsoft.com/office/drawing/2014/main" id="{EE2DE48D-BE4F-3EE2-A085-510E125FA001}"/>
                              </a:ext>
                            </a:extLst>
                          </p:cNvPr>
                          <p:cNvPicPr/>
                          <p:nvPr/>
                        </p:nvPicPr>
                        <p:blipFill>
                          <a:blip r:embed="rId112"/>
                          <a:stretch>
                            <a:fillRect/>
                          </a:stretch>
                        </p:blipFill>
                        <p:spPr>
                          <a:xfrm>
                            <a:off x="1906252" y="5334057"/>
                            <a:ext cx="1108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55">
                        <p14:nvContentPartPr>
                          <p14:cNvPr id="937" name="Ink 936">
                            <a:extLst>
                              <a:ext uri="{FF2B5EF4-FFF2-40B4-BE49-F238E27FC236}">
                                <a16:creationId xmlns:a16="http://schemas.microsoft.com/office/drawing/2014/main" id="{79BD460A-37E0-1F09-2BE3-9EED4045D0A8}"/>
                              </a:ext>
                            </a:extLst>
                          </p14:cNvPr>
                          <p14:cNvContentPartPr/>
                          <p14:nvPr/>
                        </p14:nvContentPartPr>
                        <p14:xfrm>
                          <a:off x="1924612" y="4774257"/>
                          <a:ext cx="360" cy="560160"/>
                        </p14:xfrm>
                      </p:contentPart>
                    </mc:Choice>
                    <mc:Fallback xmlns="">
                      <p:pic>
                        <p:nvPicPr>
                          <p:cNvPr id="537" name="Ink 536">
                            <a:extLst>
                              <a:ext uri="{FF2B5EF4-FFF2-40B4-BE49-F238E27FC236}">
                                <a16:creationId xmlns:a16="http://schemas.microsoft.com/office/drawing/2014/main" id="{EF870A3F-FD8E-91E3-A570-FCB8F0997EF2}"/>
                              </a:ext>
                            </a:extLst>
                          </p:cNvPr>
                          <p:cNvPicPr/>
                          <p:nvPr/>
                        </p:nvPicPr>
                        <p:blipFill>
                          <a:blip r:embed="rId114"/>
                          <a:stretch>
                            <a:fillRect/>
                          </a:stretch>
                        </p:blipFill>
                        <p:spPr>
                          <a:xfrm>
                            <a:off x="1906612" y="4756257"/>
                            <a:ext cx="36000" cy="595800"/>
                          </a:xfrm>
                          <a:prstGeom prst="rect">
                            <a:avLst/>
                          </a:prstGeom>
                        </p:spPr>
                      </p:pic>
                    </mc:Fallback>
                  </mc:AlternateContent>
                  <mc:AlternateContent xmlns:mc="http://schemas.openxmlformats.org/markup-compatibility/2006" xmlns:p14="http://schemas.microsoft.com/office/powerpoint/2010/main">
                    <mc:Choice Requires="p14">
                      <p:contentPart p14:bwMode="auto" r:id="rId1456">
                        <p14:nvContentPartPr>
                          <p14:cNvPr id="938" name="Ink 937">
                            <a:extLst>
                              <a:ext uri="{FF2B5EF4-FFF2-40B4-BE49-F238E27FC236}">
                                <a16:creationId xmlns:a16="http://schemas.microsoft.com/office/drawing/2014/main" id="{4B16D01F-B282-054F-607E-27BDC0D8356A}"/>
                              </a:ext>
                            </a:extLst>
                          </p14:cNvPr>
                          <p14:cNvContentPartPr/>
                          <p14:nvPr/>
                        </p14:nvContentPartPr>
                        <p14:xfrm>
                          <a:off x="1926772" y="4771017"/>
                          <a:ext cx="891720" cy="360"/>
                        </p14:xfrm>
                      </p:contentPart>
                    </mc:Choice>
                    <mc:Fallback xmlns="">
                      <p:pic>
                        <p:nvPicPr>
                          <p:cNvPr id="538" name="Ink 537">
                            <a:extLst>
                              <a:ext uri="{FF2B5EF4-FFF2-40B4-BE49-F238E27FC236}">
                                <a16:creationId xmlns:a16="http://schemas.microsoft.com/office/drawing/2014/main" id="{3A2171C2-5531-2B14-A823-637F075A3A3A}"/>
                              </a:ext>
                            </a:extLst>
                          </p:cNvPr>
                          <p:cNvPicPr/>
                          <p:nvPr/>
                        </p:nvPicPr>
                        <p:blipFill>
                          <a:blip r:embed="rId116"/>
                          <a:stretch>
                            <a:fillRect/>
                          </a:stretch>
                        </p:blipFill>
                        <p:spPr>
                          <a:xfrm>
                            <a:off x="1909132" y="4753377"/>
                            <a:ext cx="927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57">
                        <p14:nvContentPartPr>
                          <p14:cNvPr id="939" name="Ink 938">
                            <a:extLst>
                              <a:ext uri="{FF2B5EF4-FFF2-40B4-BE49-F238E27FC236}">
                                <a16:creationId xmlns:a16="http://schemas.microsoft.com/office/drawing/2014/main" id="{AA0841EA-6ABC-4E45-966F-1A45408D93F3}"/>
                              </a:ext>
                            </a:extLst>
                          </p14:cNvPr>
                          <p14:cNvContentPartPr/>
                          <p14:nvPr/>
                        </p14:nvContentPartPr>
                        <p14:xfrm>
                          <a:off x="1941404" y="4787577"/>
                          <a:ext cx="1011960" cy="551520"/>
                        </p14:xfrm>
                      </p:contentPart>
                    </mc:Choice>
                    <mc:Fallback xmlns="">
                      <p:pic>
                        <p:nvPicPr>
                          <p:cNvPr id="546" name="Ink 545">
                            <a:extLst>
                              <a:ext uri="{FF2B5EF4-FFF2-40B4-BE49-F238E27FC236}">
                                <a16:creationId xmlns:a16="http://schemas.microsoft.com/office/drawing/2014/main" id="{D3277E10-0BD3-525A-3ED5-1B7681C7A80C}"/>
                              </a:ext>
                            </a:extLst>
                          </p:cNvPr>
                          <p:cNvPicPr/>
                          <p:nvPr/>
                        </p:nvPicPr>
                        <p:blipFill>
                          <a:blip r:embed="rId118"/>
                          <a:stretch>
                            <a:fillRect/>
                          </a:stretch>
                        </p:blipFill>
                        <p:spPr>
                          <a:xfrm>
                            <a:off x="1923764" y="4769577"/>
                            <a:ext cx="1047600" cy="587160"/>
                          </a:xfrm>
                          <a:prstGeom prst="rect">
                            <a:avLst/>
                          </a:prstGeom>
                        </p:spPr>
                      </p:pic>
                    </mc:Fallback>
                  </mc:AlternateContent>
                </p:grpSp>
              </p:grpSp>
              <p:grpSp>
                <p:nvGrpSpPr>
                  <p:cNvPr id="864" name="Group 863">
                    <a:extLst>
                      <a:ext uri="{FF2B5EF4-FFF2-40B4-BE49-F238E27FC236}">
                        <a16:creationId xmlns:a16="http://schemas.microsoft.com/office/drawing/2014/main" id="{BF908759-6421-7FC6-B1C6-31F472183E7D}"/>
                      </a:ext>
                    </a:extLst>
                  </p:cNvPr>
                  <p:cNvGrpSpPr/>
                  <p:nvPr/>
                </p:nvGrpSpPr>
                <p:grpSpPr>
                  <a:xfrm>
                    <a:off x="1917861" y="5372507"/>
                    <a:ext cx="5574600" cy="399495"/>
                    <a:chOff x="1928268" y="5895577"/>
                    <a:chExt cx="5574600" cy="399495"/>
                  </a:xfrm>
                </p:grpSpPr>
                <mc:AlternateContent xmlns:mc="http://schemas.openxmlformats.org/markup-compatibility/2006" xmlns:p14="http://schemas.microsoft.com/office/powerpoint/2010/main">
                  <mc:Choice Requires="p14">
                    <p:contentPart p14:bwMode="auto" r:id="rId1458">
                      <p14:nvContentPartPr>
                        <p14:cNvPr id="923" name="Ink 922">
                          <a:extLst>
                            <a:ext uri="{FF2B5EF4-FFF2-40B4-BE49-F238E27FC236}">
                              <a16:creationId xmlns:a16="http://schemas.microsoft.com/office/drawing/2014/main" id="{EAF26D83-370A-D473-6AC7-E2D669D3B1A0}"/>
                            </a:ext>
                          </a:extLst>
                        </p14:cNvPr>
                        <p14:cNvContentPartPr/>
                        <p14:nvPr/>
                      </p14:nvContentPartPr>
                      <p14:xfrm>
                        <a:off x="3019949" y="5902492"/>
                        <a:ext cx="83160" cy="205560"/>
                      </p14:xfrm>
                    </p:contentPart>
                  </mc:Choice>
                  <mc:Fallback xmlns="">
                    <p:pic>
                      <p:nvPicPr>
                        <p:cNvPr id="563" name="Ink 562">
                          <a:extLst>
                            <a:ext uri="{FF2B5EF4-FFF2-40B4-BE49-F238E27FC236}">
                              <a16:creationId xmlns:a16="http://schemas.microsoft.com/office/drawing/2014/main" id="{C29FDAA0-BCEA-8AE4-FBAC-5057737AF4F5}"/>
                            </a:ext>
                          </a:extLst>
                        </p:cNvPr>
                        <p:cNvPicPr/>
                        <p:nvPr/>
                      </p:nvPicPr>
                      <p:blipFill>
                        <a:blip r:embed="rId135"/>
                        <a:stretch>
                          <a:fillRect/>
                        </a:stretch>
                      </p:blipFill>
                      <p:spPr>
                        <a:xfrm>
                          <a:off x="3002309" y="5884492"/>
                          <a:ext cx="118800" cy="241200"/>
                        </a:xfrm>
                        <a:prstGeom prst="rect">
                          <a:avLst/>
                        </a:prstGeom>
                      </p:spPr>
                    </p:pic>
                  </mc:Fallback>
                </mc:AlternateContent>
                <p:grpSp>
                  <p:nvGrpSpPr>
                    <p:cNvPr id="924" name="Group 923">
                      <a:extLst>
                        <a:ext uri="{FF2B5EF4-FFF2-40B4-BE49-F238E27FC236}">
                          <a16:creationId xmlns:a16="http://schemas.microsoft.com/office/drawing/2014/main" id="{B969882B-96A6-2C90-5073-8AC1F6A9348F}"/>
                        </a:ext>
                      </a:extLst>
                    </p:cNvPr>
                    <p:cNvGrpSpPr/>
                    <p:nvPr/>
                  </p:nvGrpSpPr>
                  <p:grpSpPr>
                    <a:xfrm>
                      <a:off x="1928268" y="5895577"/>
                      <a:ext cx="5574600" cy="399495"/>
                      <a:chOff x="1921265" y="5383995"/>
                      <a:chExt cx="5574600" cy="399495"/>
                    </a:xfrm>
                  </p:grpSpPr>
                  <mc:AlternateContent xmlns:mc="http://schemas.openxmlformats.org/markup-compatibility/2006" xmlns:p14="http://schemas.microsoft.com/office/powerpoint/2010/main">
                    <mc:Choice Requires="p14">
                      <p:contentPart p14:bwMode="auto" r:id="rId1459">
                        <p14:nvContentPartPr>
                          <p14:cNvPr id="925" name="Ink 924">
                            <a:extLst>
                              <a:ext uri="{FF2B5EF4-FFF2-40B4-BE49-F238E27FC236}">
                                <a16:creationId xmlns:a16="http://schemas.microsoft.com/office/drawing/2014/main" id="{B533463E-FD85-EB85-D29A-8A58E7D9092F}"/>
                              </a:ext>
                            </a:extLst>
                          </p14:cNvPr>
                          <p14:cNvContentPartPr/>
                          <p14:nvPr/>
                        </p14:nvContentPartPr>
                        <p14:xfrm>
                          <a:off x="1921265" y="5383995"/>
                          <a:ext cx="1081440" cy="360"/>
                        </p14:xfrm>
                      </p:contentPart>
                    </mc:Choice>
                    <mc:Fallback xmlns="">
                      <p:pic>
                        <p:nvPicPr>
                          <p:cNvPr id="557" name="Ink 556">
                            <a:extLst>
                              <a:ext uri="{FF2B5EF4-FFF2-40B4-BE49-F238E27FC236}">
                                <a16:creationId xmlns:a16="http://schemas.microsoft.com/office/drawing/2014/main" id="{7BA31687-1319-A4A7-85B5-BD379DB5C37E}"/>
                              </a:ext>
                            </a:extLst>
                          </p:cNvPr>
                          <p:cNvPicPr/>
                          <p:nvPr/>
                        </p:nvPicPr>
                        <p:blipFill>
                          <a:blip r:embed="rId137"/>
                          <a:stretch>
                            <a:fillRect/>
                          </a:stretch>
                        </p:blipFill>
                        <p:spPr>
                          <a:xfrm>
                            <a:off x="1903625" y="5366355"/>
                            <a:ext cx="1117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60">
                        <p14:nvContentPartPr>
                          <p14:cNvPr id="926" name="Ink 925">
                            <a:extLst>
                              <a:ext uri="{FF2B5EF4-FFF2-40B4-BE49-F238E27FC236}">
                                <a16:creationId xmlns:a16="http://schemas.microsoft.com/office/drawing/2014/main" id="{FABC0CF0-D721-572A-BF63-2F99D6E7D857}"/>
                              </a:ext>
                            </a:extLst>
                          </p14:cNvPr>
                          <p14:cNvContentPartPr/>
                          <p14:nvPr/>
                        </p14:nvContentPartPr>
                        <p14:xfrm>
                          <a:off x="3332105" y="5383995"/>
                          <a:ext cx="1226520" cy="360"/>
                        </p14:xfrm>
                      </p:contentPart>
                    </mc:Choice>
                    <mc:Fallback xmlns="">
                      <p:pic>
                        <p:nvPicPr>
                          <p:cNvPr id="558" name="Ink 557">
                            <a:extLst>
                              <a:ext uri="{FF2B5EF4-FFF2-40B4-BE49-F238E27FC236}">
                                <a16:creationId xmlns:a16="http://schemas.microsoft.com/office/drawing/2014/main" id="{B350CEF1-F0FB-C6D9-7339-D910E793DCF2}"/>
                              </a:ext>
                            </a:extLst>
                          </p:cNvPr>
                          <p:cNvPicPr/>
                          <p:nvPr/>
                        </p:nvPicPr>
                        <p:blipFill>
                          <a:blip r:embed="rId139"/>
                          <a:stretch>
                            <a:fillRect/>
                          </a:stretch>
                        </p:blipFill>
                        <p:spPr>
                          <a:xfrm>
                            <a:off x="3314105" y="5366355"/>
                            <a:ext cx="126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61">
                        <p14:nvContentPartPr>
                          <p14:cNvPr id="927" name="Ink 926">
                            <a:extLst>
                              <a:ext uri="{FF2B5EF4-FFF2-40B4-BE49-F238E27FC236}">
                                <a16:creationId xmlns:a16="http://schemas.microsoft.com/office/drawing/2014/main" id="{8CE2CF8B-77D0-F11B-DDC1-AD57D452550D}"/>
                              </a:ext>
                            </a:extLst>
                          </p14:cNvPr>
                          <p14:cNvContentPartPr/>
                          <p14:nvPr/>
                        </p14:nvContentPartPr>
                        <p14:xfrm>
                          <a:off x="4765265" y="5383995"/>
                          <a:ext cx="1113840" cy="360"/>
                        </p14:xfrm>
                      </p:contentPart>
                    </mc:Choice>
                    <mc:Fallback xmlns="">
                      <p:pic>
                        <p:nvPicPr>
                          <p:cNvPr id="559" name="Ink 558">
                            <a:extLst>
                              <a:ext uri="{FF2B5EF4-FFF2-40B4-BE49-F238E27FC236}">
                                <a16:creationId xmlns:a16="http://schemas.microsoft.com/office/drawing/2014/main" id="{2F319692-914D-D999-E361-36513089EA13}"/>
                              </a:ext>
                            </a:extLst>
                          </p:cNvPr>
                          <p:cNvPicPr/>
                          <p:nvPr/>
                        </p:nvPicPr>
                        <p:blipFill>
                          <a:blip r:embed="rId141"/>
                          <a:stretch>
                            <a:fillRect/>
                          </a:stretch>
                        </p:blipFill>
                        <p:spPr>
                          <a:xfrm>
                            <a:off x="4747265" y="5366355"/>
                            <a:ext cx="1149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62">
                        <p14:nvContentPartPr>
                          <p14:cNvPr id="928" name="Ink 927">
                            <a:extLst>
                              <a:ext uri="{FF2B5EF4-FFF2-40B4-BE49-F238E27FC236}">
                                <a16:creationId xmlns:a16="http://schemas.microsoft.com/office/drawing/2014/main" id="{EC310F81-9F75-4CFE-EEF7-3D4EA0B21EE1}"/>
                              </a:ext>
                            </a:extLst>
                          </p14:cNvPr>
                          <p14:cNvContentPartPr/>
                          <p14:nvPr/>
                        </p14:nvContentPartPr>
                        <p14:xfrm>
                          <a:off x="1944665" y="5782155"/>
                          <a:ext cx="5551200" cy="360"/>
                        </p14:xfrm>
                      </p:contentPart>
                    </mc:Choice>
                    <mc:Fallback xmlns="">
                      <p:pic>
                        <p:nvPicPr>
                          <p:cNvPr id="561" name="Ink 560">
                            <a:extLst>
                              <a:ext uri="{FF2B5EF4-FFF2-40B4-BE49-F238E27FC236}">
                                <a16:creationId xmlns:a16="http://schemas.microsoft.com/office/drawing/2014/main" id="{36E572AB-809C-8876-9979-91197721A9CD}"/>
                              </a:ext>
                            </a:extLst>
                          </p:cNvPr>
                          <p:cNvPicPr/>
                          <p:nvPr/>
                        </p:nvPicPr>
                        <p:blipFill>
                          <a:blip r:embed="rId143"/>
                          <a:stretch>
                            <a:fillRect/>
                          </a:stretch>
                        </p:blipFill>
                        <p:spPr>
                          <a:xfrm>
                            <a:off x="1927025" y="5764155"/>
                            <a:ext cx="55868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63">
                        <p14:nvContentPartPr>
                          <p14:cNvPr id="929" name="Ink 928">
                            <a:extLst>
                              <a:ext uri="{FF2B5EF4-FFF2-40B4-BE49-F238E27FC236}">
                                <a16:creationId xmlns:a16="http://schemas.microsoft.com/office/drawing/2014/main" id="{BF0593FC-5F3C-28A1-4838-6A0095468063}"/>
                              </a:ext>
                            </a:extLst>
                          </p14:cNvPr>
                          <p14:cNvContentPartPr/>
                          <p14:nvPr/>
                        </p14:nvContentPartPr>
                        <p14:xfrm>
                          <a:off x="1926000" y="5394330"/>
                          <a:ext cx="7200" cy="389160"/>
                        </p14:xfrm>
                      </p:contentPart>
                    </mc:Choice>
                    <mc:Fallback xmlns="">
                      <p:pic>
                        <p:nvPicPr>
                          <p:cNvPr id="562" name="Ink 561">
                            <a:extLst>
                              <a:ext uri="{FF2B5EF4-FFF2-40B4-BE49-F238E27FC236}">
                                <a16:creationId xmlns:a16="http://schemas.microsoft.com/office/drawing/2014/main" id="{0BAE9CC7-B123-DF29-07C4-C57FE9FECFDE}"/>
                              </a:ext>
                            </a:extLst>
                          </p:cNvPr>
                          <p:cNvPicPr/>
                          <p:nvPr/>
                        </p:nvPicPr>
                        <p:blipFill>
                          <a:blip r:embed="rId145"/>
                          <a:stretch>
                            <a:fillRect/>
                          </a:stretch>
                        </p:blipFill>
                        <p:spPr>
                          <a:xfrm>
                            <a:off x="1908360" y="5376690"/>
                            <a:ext cx="428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1464">
                        <p14:nvContentPartPr>
                          <p14:cNvPr id="930" name="Ink 929">
                            <a:extLst>
                              <a:ext uri="{FF2B5EF4-FFF2-40B4-BE49-F238E27FC236}">
                                <a16:creationId xmlns:a16="http://schemas.microsoft.com/office/drawing/2014/main" id="{68FD8265-3404-B1E3-08BC-DA3CA15D301B}"/>
                              </a:ext>
                            </a:extLst>
                          </p14:cNvPr>
                          <p14:cNvContentPartPr/>
                          <p14:nvPr/>
                        </p14:nvContentPartPr>
                        <p14:xfrm>
                          <a:off x="1950120" y="5405850"/>
                          <a:ext cx="1221120" cy="362160"/>
                        </p14:xfrm>
                      </p:contentPart>
                    </mc:Choice>
                    <mc:Fallback xmlns="">
                      <p:pic>
                        <p:nvPicPr>
                          <p:cNvPr id="565" name="Ink 564">
                            <a:extLst>
                              <a:ext uri="{FF2B5EF4-FFF2-40B4-BE49-F238E27FC236}">
                                <a16:creationId xmlns:a16="http://schemas.microsoft.com/office/drawing/2014/main" id="{12AB4A81-5502-D404-6CCF-9A771770D8C1}"/>
                              </a:ext>
                            </a:extLst>
                          </p:cNvPr>
                          <p:cNvPicPr/>
                          <p:nvPr/>
                        </p:nvPicPr>
                        <p:blipFill>
                          <a:blip r:embed="rId147"/>
                          <a:stretch>
                            <a:fillRect/>
                          </a:stretch>
                        </p:blipFill>
                        <p:spPr>
                          <a:xfrm>
                            <a:off x="1932480" y="5387850"/>
                            <a:ext cx="125676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1465">
                        <p14:nvContentPartPr>
                          <p14:cNvPr id="931" name="Ink 930">
                            <a:extLst>
                              <a:ext uri="{FF2B5EF4-FFF2-40B4-BE49-F238E27FC236}">
                                <a16:creationId xmlns:a16="http://schemas.microsoft.com/office/drawing/2014/main" id="{23A115BF-CE3F-9AC9-A33A-84934F7DBE75}"/>
                              </a:ext>
                            </a:extLst>
                          </p14:cNvPr>
                          <p14:cNvContentPartPr/>
                          <p14:nvPr/>
                        </p14:nvContentPartPr>
                        <p14:xfrm>
                          <a:off x="3238200" y="5409450"/>
                          <a:ext cx="1372320" cy="351360"/>
                        </p14:xfrm>
                      </p:contentPart>
                    </mc:Choice>
                    <mc:Fallback xmlns="">
                      <p:pic>
                        <p:nvPicPr>
                          <p:cNvPr id="568" name="Ink 567">
                            <a:extLst>
                              <a:ext uri="{FF2B5EF4-FFF2-40B4-BE49-F238E27FC236}">
                                <a16:creationId xmlns:a16="http://schemas.microsoft.com/office/drawing/2014/main" id="{12A81BAA-9803-A9AF-45F0-B66ABADE9A20}"/>
                              </a:ext>
                            </a:extLst>
                          </p:cNvPr>
                          <p:cNvPicPr/>
                          <p:nvPr/>
                        </p:nvPicPr>
                        <p:blipFill>
                          <a:blip r:embed="rId149"/>
                          <a:stretch>
                            <a:fillRect/>
                          </a:stretch>
                        </p:blipFill>
                        <p:spPr>
                          <a:xfrm>
                            <a:off x="3220560" y="5391450"/>
                            <a:ext cx="140796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1466">
                        <p14:nvContentPartPr>
                          <p14:cNvPr id="932" name="Ink 931">
                            <a:extLst>
                              <a:ext uri="{FF2B5EF4-FFF2-40B4-BE49-F238E27FC236}">
                                <a16:creationId xmlns:a16="http://schemas.microsoft.com/office/drawing/2014/main" id="{D9EFFFC8-455B-C095-4982-9EA070633950}"/>
                              </a:ext>
                            </a:extLst>
                          </p14:cNvPr>
                          <p14:cNvContentPartPr/>
                          <p14:nvPr/>
                        </p14:nvContentPartPr>
                        <p14:xfrm>
                          <a:off x="4681080" y="5394870"/>
                          <a:ext cx="1338480" cy="371160"/>
                        </p14:xfrm>
                      </p:contentPart>
                    </mc:Choice>
                    <mc:Fallback xmlns="">
                      <p:pic>
                        <p:nvPicPr>
                          <p:cNvPr id="569" name="Ink 568">
                            <a:extLst>
                              <a:ext uri="{FF2B5EF4-FFF2-40B4-BE49-F238E27FC236}">
                                <a16:creationId xmlns:a16="http://schemas.microsoft.com/office/drawing/2014/main" id="{DB382F4F-322E-E953-4BB9-3150F057E06D}"/>
                              </a:ext>
                            </a:extLst>
                          </p:cNvPr>
                          <p:cNvPicPr/>
                          <p:nvPr/>
                        </p:nvPicPr>
                        <p:blipFill>
                          <a:blip r:embed="rId151"/>
                          <a:stretch>
                            <a:fillRect/>
                          </a:stretch>
                        </p:blipFill>
                        <p:spPr>
                          <a:xfrm>
                            <a:off x="4663080" y="5376870"/>
                            <a:ext cx="137412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1467">
                        <p14:nvContentPartPr>
                          <p14:cNvPr id="933" name="Ink 932">
                            <a:extLst>
                              <a:ext uri="{FF2B5EF4-FFF2-40B4-BE49-F238E27FC236}">
                                <a16:creationId xmlns:a16="http://schemas.microsoft.com/office/drawing/2014/main" id="{F72D1CA4-C90B-B65D-52F9-696422AF2CCB}"/>
                              </a:ext>
                            </a:extLst>
                          </p14:cNvPr>
                          <p14:cNvContentPartPr/>
                          <p14:nvPr/>
                        </p14:nvContentPartPr>
                        <p14:xfrm>
                          <a:off x="6118380" y="5390910"/>
                          <a:ext cx="1364400" cy="385560"/>
                        </p14:xfrm>
                      </p:contentPart>
                    </mc:Choice>
                    <mc:Fallback xmlns="">
                      <p:pic>
                        <p:nvPicPr>
                          <p:cNvPr id="570" name="Ink 569">
                            <a:extLst>
                              <a:ext uri="{FF2B5EF4-FFF2-40B4-BE49-F238E27FC236}">
                                <a16:creationId xmlns:a16="http://schemas.microsoft.com/office/drawing/2014/main" id="{87B6501C-E3D1-37E0-D8E1-F6D3F9324590}"/>
                              </a:ext>
                            </a:extLst>
                          </p:cNvPr>
                          <p:cNvPicPr/>
                          <p:nvPr/>
                        </p:nvPicPr>
                        <p:blipFill>
                          <a:blip r:embed="rId153"/>
                          <a:stretch>
                            <a:fillRect/>
                          </a:stretch>
                        </p:blipFill>
                        <p:spPr>
                          <a:xfrm>
                            <a:off x="6100740" y="5372910"/>
                            <a:ext cx="1400040" cy="421200"/>
                          </a:xfrm>
                          <a:prstGeom prst="rect">
                            <a:avLst/>
                          </a:prstGeom>
                        </p:spPr>
                      </p:pic>
                    </mc:Fallback>
                  </mc:AlternateContent>
                </p:grpSp>
              </p:grpSp>
              <p:grpSp>
                <p:nvGrpSpPr>
                  <p:cNvPr id="865" name="Group 864">
                    <a:extLst>
                      <a:ext uri="{FF2B5EF4-FFF2-40B4-BE49-F238E27FC236}">
                        <a16:creationId xmlns:a16="http://schemas.microsoft.com/office/drawing/2014/main" id="{40AB7035-F1D8-9EE3-C8C9-F2E7B4A65418}"/>
                      </a:ext>
                    </a:extLst>
                  </p:cNvPr>
                  <p:cNvGrpSpPr/>
                  <p:nvPr/>
                </p:nvGrpSpPr>
                <p:grpSpPr>
                  <a:xfrm>
                    <a:off x="3340357" y="4778397"/>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468">
                      <p14:nvContentPartPr>
                        <p14:cNvPr id="915" name="Ink 914">
                          <a:extLst>
                            <a:ext uri="{FF2B5EF4-FFF2-40B4-BE49-F238E27FC236}">
                              <a16:creationId xmlns:a16="http://schemas.microsoft.com/office/drawing/2014/main" id="{7D20CF83-EAB6-66B3-7B8C-CCF6F5561B22}"/>
                            </a:ext>
                          </a:extLst>
                        </p14:cNvPr>
                        <p14:cNvContentPartPr/>
                        <p14:nvPr/>
                      </p14:nvContentPartPr>
                      <p14:xfrm>
                        <a:off x="3403342" y="3837297"/>
                        <a:ext cx="63000" cy="128880"/>
                      </p14:xfrm>
                    </p:contentPart>
                  </mc:Choice>
                  <mc:Fallback xmlns="">
                    <p:pic>
                      <p:nvPicPr>
                        <p:cNvPr id="543" name="Ink 542">
                          <a:extLst>
                            <a:ext uri="{FF2B5EF4-FFF2-40B4-BE49-F238E27FC236}">
                              <a16:creationId xmlns:a16="http://schemas.microsoft.com/office/drawing/2014/main" id="{F35F0946-BAE6-C485-AC4A-B5A78849E1A0}"/>
                            </a:ext>
                          </a:extLst>
                        </p:cNvPr>
                        <p:cNvPicPr/>
                        <p:nvPr/>
                      </p:nvPicPr>
                      <p:blipFill>
                        <a:blip r:embed="rId155"/>
                        <a:stretch>
                          <a:fillRect/>
                        </a:stretch>
                      </p:blipFill>
                      <p:spPr>
                        <a:xfrm>
                          <a:off x="3385342" y="3819297"/>
                          <a:ext cx="98640" cy="164520"/>
                        </a:xfrm>
                        <a:prstGeom prst="rect">
                          <a:avLst/>
                        </a:prstGeom>
                      </p:spPr>
                    </p:pic>
                  </mc:Fallback>
                </mc:AlternateContent>
                <p:grpSp>
                  <p:nvGrpSpPr>
                    <p:cNvPr id="916" name="Group 915">
                      <a:extLst>
                        <a:ext uri="{FF2B5EF4-FFF2-40B4-BE49-F238E27FC236}">
                          <a16:creationId xmlns:a16="http://schemas.microsoft.com/office/drawing/2014/main" id="{D5876E20-2C79-3C3E-FAF5-4A36EF4178BC}"/>
                        </a:ext>
                      </a:extLst>
                    </p:cNvPr>
                    <p:cNvGrpSpPr/>
                    <p:nvPr/>
                  </p:nvGrpSpPr>
                  <p:grpSpPr>
                    <a:xfrm>
                      <a:off x="3298321" y="3695986"/>
                      <a:ext cx="1225440" cy="581040"/>
                      <a:chOff x="3298321" y="3695986"/>
                      <a:chExt cx="1225440" cy="581040"/>
                    </a:xfrm>
                  </p:grpSpPr>
                  <mc:AlternateContent xmlns:mc="http://schemas.openxmlformats.org/markup-compatibility/2006" xmlns:p14="http://schemas.microsoft.com/office/powerpoint/2010/main">
                    <mc:Choice Requires="p14">
                      <p:contentPart p14:bwMode="auto" r:id="rId1469">
                        <p14:nvContentPartPr>
                          <p14:cNvPr id="917" name="Ink 916">
                            <a:extLst>
                              <a:ext uri="{FF2B5EF4-FFF2-40B4-BE49-F238E27FC236}">
                                <a16:creationId xmlns:a16="http://schemas.microsoft.com/office/drawing/2014/main" id="{C7004EC1-8683-7AA4-AA32-3A511E10B158}"/>
                              </a:ext>
                            </a:extLst>
                          </p14:cNvPr>
                          <p14:cNvContentPartPr/>
                          <p14:nvPr/>
                        </p14:nvContentPartPr>
                        <p14:xfrm>
                          <a:off x="3455837" y="3712423"/>
                          <a:ext cx="67320" cy="126360"/>
                        </p14:xfrm>
                      </p:contentPart>
                    </mc:Choice>
                    <mc:Fallback xmlns="">
                      <p:pic>
                        <p:nvPicPr>
                          <p:cNvPr id="544" name="Ink 543">
                            <a:extLst>
                              <a:ext uri="{FF2B5EF4-FFF2-40B4-BE49-F238E27FC236}">
                                <a16:creationId xmlns:a16="http://schemas.microsoft.com/office/drawing/2014/main" id="{C83E62F9-5BED-D690-0C07-74A436C6D72F}"/>
                              </a:ext>
                            </a:extLst>
                          </p:cNvPr>
                          <p:cNvPicPr/>
                          <p:nvPr/>
                        </p:nvPicPr>
                        <p:blipFill>
                          <a:blip r:embed="rId157"/>
                          <a:stretch>
                            <a:fillRect/>
                          </a:stretch>
                        </p:blipFill>
                        <p:spPr>
                          <a:xfrm>
                            <a:off x="3437837" y="3694783"/>
                            <a:ext cx="102960" cy="162000"/>
                          </a:xfrm>
                          <a:prstGeom prst="rect">
                            <a:avLst/>
                          </a:prstGeom>
                        </p:spPr>
                      </p:pic>
                    </mc:Fallback>
                  </mc:AlternateContent>
                  <p:grpSp>
                    <p:nvGrpSpPr>
                      <p:cNvPr id="918" name="Group 917">
                        <a:extLst>
                          <a:ext uri="{FF2B5EF4-FFF2-40B4-BE49-F238E27FC236}">
                            <a16:creationId xmlns:a16="http://schemas.microsoft.com/office/drawing/2014/main" id="{84A851CA-8318-2482-7D93-C7BFC8E76974}"/>
                          </a:ext>
                        </a:extLst>
                      </p:cNvPr>
                      <p:cNvGrpSpPr/>
                      <p:nvPr/>
                    </p:nvGrpSpPr>
                    <p:grpSpPr>
                      <a:xfrm>
                        <a:off x="3298321" y="3695986"/>
                        <a:ext cx="1225440" cy="581040"/>
                        <a:chOff x="3335758" y="4771017"/>
                        <a:chExt cx="1225440" cy="581040"/>
                      </a:xfrm>
                    </p:grpSpPr>
                    <mc:AlternateContent xmlns:mc="http://schemas.openxmlformats.org/markup-compatibility/2006" xmlns:p14="http://schemas.microsoft.com/office/powerpoint/2010/main">
                      <mc:Choice Requires="p14">
                        <p:contentPart p14:bwMode="auto" r:id="rId1470">
                          <p14:nvContentPartPr>
                            <p14:cNvPr id="919" name="Ink 918">
                              <a:extLst>
                                <a:ext uri="{FF2B5EF4-FFF2-40B4-BE49-F238E27FC236}">
                                  <a16:creationId xmlns:a16="http://schemas.microsoft.com/office/drawing/2014/main" id="{4C5CAC46-5486-AFC7-949A-4D78D9DEC86C}"/>
                                </a:ext>
                              </a:extLst>
                            </p14:cNvPr>
                            <p14:cNvContentPartPr/>
                            <p14:nvPr/>
                          </p14:nvContentPartPr>
                          <p14:xfrm>
                            <a:off x="3335758" y="5351697"/>
                            <a:ext cx="1225440" cy="360"/>
                          </p14:xfrm>
                        </p:contentPart>
                      </mc:Choice>
                      <mc:Fallback xmlns="">
                        <p:pic>
                          <p:nvPicPr>
                            <p:cNvPr id="535" name="Ink 534">
                              <a:extLst>
                                <a:ext uri="{FF2B5EF4-FFF2-40B4-BE49-F238E27FC236}">
                                  <a16:creationId xmlns:a16="http://schemas.microsoft.com/office/drawing/2014/main" id="{8A6FEBE3-5C93-E16F-5E10-356F49CEA61A}"/>
                                </a:ext>
                              </a:extLst>
                            </p:cNvPr>
                            <p:cNvPicPr/>
                            <p:nvPr/>
                          </p:nvPicPr>
                          <p:blipFill>
                            <a:blip r:embed="rId159"/>
                            <a:stretch>
                              <a:fillRect/>
                            </a:stretch>
                          </p:blipFill>
                          <p:spPr>
                            <a:xfrm>
                              <a:off x="3317758" y="5334057"/>
                              <a:ext cx="1261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71">
                          <p14:nvContentPartPr>
                            <p14:cNvPr id="920" name="Ink 919">
                              <a:extLst>
                                <a:ext uri="{FF2B5EF4-FFF2-40B4-BE49-F238E27FC236}">
                                  <a16:creationId xmlns:a16="http://schemas.microsoft.com/office/drawing/2014/main" id="{B10929C2-B03D-501B-563E-913C9ACDE92E}"/>
                                </a:ext>
                              </a:extLst>
                            </p14:cNvPr>
                            <p14:cNvContentPartPr/>
                            <p14:nvPr/>
                          </p14:nvContentPartPr>
                          <p14:xfrm>
                            <a:off x="3574132" y="4771017"/>
                            <a:ext cx="736560" cy="360"/>
                          </p14:xfrm>
                        </p:contentPart>
                      </mc:Choice>
                      <mc:Fallback xmlns="">
                        <p:pic>
                          <p:nvPicPr>
                            <p:cNvPr id="539" name="Ink 538">
                              <a:extLst>
                                <a:ext uri="{FF2B5EF4-FFF2-40B4-BE49-F238E27FC236}">
                                  <a16:creationId xmlns:a16="http://schemas.microsoft.com/office/drawing/2014/main" id="{B9B54C8F-494B-B92E-88F0-E7BCE955EF7E}"/>
                                </a:ext>
                              </a:extLst>
                            </p:cNvPr>
                            <p:cNvPicPr/>
                            <p:nvPr/>
                          </p:nvPicPr>
                          <p:blipFill>
                            <a:blip r:embed="rId121"/>
                            <a:stretch>
                              <a:fillRect/>
                            </a:stretch>
                          </p:blipFill>
                          <p:spPr>
                            <a:xfrm>
                              <a:off x="3556132" y="4753377"/>
                              <a:ext cx="77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72">
                          <p14:nvContentPartPr>
                            <p14:cNvPr id="921" name="Ink 920">
                              <a:extLst>
                                <a:ext uri="{FF2B5EF4-FFF2-40B4-BE49-F238E27FC236}">
                                  <a16:creationId xmlns:a16="http://schemas.microsoft.com/office/drawing/2014/main" id="{B6CE2060-21D9-A466-5E1A-C1D4AF3513A8}"/>
                                </a:ext>
                              </a:extLst>
                            </p14:cNvPr>
                            <p14:cNvContentPartPr/>
                            <p14:nvPr/>
                          </p14:nvContentPartPr>
                          <p14:xfrm>
                            <a:off x="3341804" y="5061177"/>
                            <a:ext cx="88200" cy="287280"/>
                          </p14:xfrm>
                        </p:contentPart>
                      </mc:Choice>
                      <mc:Fallback xmlns="">
                        <p:pic>
                          <p:nvPicPr>
                            <p:cNvPr id="542" name="Ink 541">
                              <a:extLst>
                                <a:ext uri="{FF2B5EF4-FFF2-40B4-BE49-F238E27FC236}">
                                  <a16:creationId xmlns:a16="http://schemas.microsoft.com/office/drawing/2014/main" id="{30E95F6D-A962-3A8F-0E79-C04C133C8567}"/>
                                </a:ext>
                              </a:extLst>
                            </p:cNvPr>
                            <p:cNvPicPr/>
                            <p:nvPr/>
                          </p:nvPicPr>
                          <p:blipFill>
                            <a:blip r:embed="rId123"/>
                            <a:stretch>
                              <a:fillRect/>
                            </a:stretch>
                          </p:blipFill>
                          <p:spPr>
                            <a:xfrm>
                              <a:off x="3324164" y="5043177"/>
                              <a:ext cx="123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1473">
                          <p14:nvContentPartPr>
                            <p14:cNvPr id="922" name="Ink 921">
                              <a:extLst>
                                <a:ext uri="{FF2B5EF4-FFF2-40B4-BE49-F238E27FC236}">
                                  <a16:creationId xmlns:a16="http://schemas.microsoft.com/office/drawing/2014/main" id="{F2E0DFB5-CF67-4440-6EB9-FB43761E73C0}"/>
                                </a:ext>
                              </a:extLst>
                            </p14:cNvPr>
                            <p14:cNvContentPartPr/>
                            <p14:nvPr/>
                          </p14:nvContentPartPr>
                          <p14:xfrm>
                            <a:off x="3375284" y="4789017"/>
                            <a:ext cx="1165320" cy="546120"/>
                          </p14:xfrm>
                        </p:contentPart>
                      </mc:Choice>
                      <mc:Fallback xmlns="">
                        <p:pic>
                          <p:nvPicPr>
                            <p:cNvPr id="547" name="Ink 546">
                              <a:extLst>
                                <a:ext uri="{FF2B5EF4-FFF2-40B4-BE49-F238E27FC236}">
                                  <a16:creationId xmlns:a16="http://schemas.microsoft.com/office/drawing/2014/main" id="{65E3D035-023F-37B6-0B3E-4A4AA401A2DF}"/>
                                </a:ext>
                              </a:extLst>
                            </p:cNvPr>
                            <p:cNvPicPr/>
                            <p:nvPr/>
                          </p:nvPicPr>
                          <p:blipFill>
                            <a:blip r:embed="rId125"/>
                            <a:stretch>
                              <a:fillRect/>
                            </a:stretch>
                          </p:blipFill>
                          <p:spPr>
                            <a:xfrm>
                              <a:off x="3357284" y="4771377"/>
                              <a:ext cx="1200960" cy="581760"/>
                            </a:xfrm>
                            <a:prstGeom prst="rect">
                              <a:avLst/>
                            </a:prstGeom>
                          </p:spPr>
                        </p:pic>
                      </mc:Fallback>
                    </mc:AlternateContent>
                  </p:grpSp>
                </p:grpSp>
              </p:grpSp>
              <p:grpSp>
                <p:nvGrpSpPr>
                  <p:cNvPr id="866" name="Group 865">
                    <a:extLst>
                      <a:ext uri="{FF2B5EF4-FFF2-40B4-BE49-F238E27FC236}">
                        <a16:creationId xmlns:a16="http://schemas.microsoft.com/office/drawing/2014/main" id="{37F7D7BF-0DEF-2374-0B2F-9B6F006482CF}"/>
                      </a:ext>
                    </a:extLst>
                  </p:cNvPr>
                  <p:cNvGrpSpPr/>
                  <p:nvPr/>
                </p:nvGrpSpPr>
                <p:grpSpPr>
                  <a:xfrm>
                    <a:off x="4765318" y="4771017"/>
                    <a:ext cx="1103760" cy="581040"/>
                    <a:chOff x="4765318" y="4771017"/>
                    <a:chExt cx="1103760" cy="581040"/>
                  </a:xfrm>
                </p:grpSpPr>
                <mc:AlternateContent xmlns:mc="http://schemas.openxmlformats.org/markup-compatibility/2006" xmlns:p14="http://schemas.microsoft.com/office/powerpoint/2010/main">
                  <mc:Choice Requires="p14">
                    <p:contentPart p14:bwMode="auto" r:id="rId1474">
                      <p14:nvContentPartPr>
                        <p14:cNvPr id="911" name="Ink 910">
                          <a:extLst>
                            <a:ext uri="{FF2B5EF4-FFF2-40B4-BE49-F238E27FC236}">
                              <a16:creationId xmlns:a16="http://schemas.microsoft.com/office/drawing/2014/main" id="{7A49902E-581F-38D7-B337-169E1DB4B212}"/>
                            </a:ext>
                          </a:extLst>
                        </p14:cNvPr>
                        <p14:cNvContentPartPr/>
                        <p14:nvPr/>
                      </p14:nvContentPartPr>
                      <p14:xfrm>
                        <a:off x="4765318" y="5351697"/>
                        <a:ext cx="1103760" cy="360"/>
                      </p14:xfrm>
                    </p:contentPart>
                  </mc:Choice>
                  <mc:Fallback xmlns="">
                    <p:pic>
                      <p:nvPicPr>
                        <p:cNvPr id="533" name="Ink 532">
                          <a:extLst>
                            <a:ext uri="{FF2B5EF4-FFF2-40B4-BE49-F238E27FC236}">
                              <a16:creationId xmlns:a16="http://schemas.microsoft.com/office/drawing/2014/main" id="{08EC4CCC-E1AF-7372-114B-3B500FD00F52}"/>
                            </a:ext>
                          </a:extLst>
                        </p:cNvPr>
                        <p:cNvPicPr/>
                        <p:nvPr/>
                      </p:nvPicPr>
                      <p:blipFill>
                        <a:blip r:embed="rId127"/>
                        <a:stretch>
                          <a:fillRect/>
                        </a:stretch>
                      </p:blipFill>
                      <p:spPr>
                        <a:xfrm>
                          <a:off x="4747678" y="5334057"/>
                          <a:ext cx="113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75">
                      <p14:nvContentPartPr>
                        <p14:cNvPr id="912" name="Ink 911">
                          <a:extLst>
                            <a:ext uri="{FF2B5EF4-FFF2-40B4-BE49-F238E27FC236}">
                              <a16:creationId xmlns:a16="http://schemas.microsoft.com/office/drawing/2014/main" id="{ABE56BB3-B2C5-3A4D-97EB-772FFFC9FD1C}"/>
                            </a:ext>
                          </a:extLst>
                        </p14:cNvPr>
                        <p14:cNvContentPartPr/>
                        <p14:nvPr/>
                      </p14:nvContentPartPr>
                      <p14:xfrm>
                        <a:off x="4863638" y="4771017"/>
                        <a:ext cx="812160" cy="360"/>
                      </p14:xfrm>
                    </p:contentPart>
                  </mc:Choice>
                  <mc:Fallback xmlns="">
                    <p:pic>
                      <p:nvPicPr>
                        <p:cNvPr id="540" name="Ink 539">
                          <a:extLst>
                            <a:ext uri="{FF2B5EF4-FFF2-40B4-BE49-F238E27FC236}">
                              <a16:creationId xmlns:a16="http://schemas.microsoft.com/office/drawing/2014/main" id="{FB1D9C00-A5AF-CC38-99B9-8F0E7BD42344}"/>
                            </a:ext>
                          </a:extLst>
                        </p:cNvPr>
                        <p:cNvPicPr/>
                        <p:nvPr/>
                      </p:nvPicPr>
                      <p:blipFill>
                        <a:blip r:embed="rId129"/>
                        <a:stretch>
                          <a:fillRect/>
                        </a:stretch>
                      </p:blipFill>
                      <p:spPr>
                        <a:xfrm>
                          <a:off x="4845998" y="4753377"/>
                          <a:ext cx="847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76">
                      <p14:nvContentPartPr>
                        <p14:cNvPr id="913" name="Ink 912">
                          <a:extLst>
                            <a:ext uri="{FF2B5EF4-FFF2-40B4-BE49-F238E27FC236}">
                              <a16:creationId xmlns:a16="http://schemas.microsoft.com/office/drawing/2014/main" id="{94938C47-5540-3BFA-303A-5E88BF0FD9D5}"/>
                            </a:ext>
                          </a:extLst>
                        </p14:cNvPr>
                        <p14:cNvContentPartPr/>
                        <p14:nvPr/>
                      </p14:nvContentPartPr>
                      <p14:xfrm>
                        <a:off x="4771478" y="4778937"/>
                        <a:ext cx="88560" cy="557640"/>
                      </p14:xfrm>
                    </p:contentPart>
                  </mc:Choice>
                  <mc:Fallback xmlns="">
                    <p:pic>
                      <p:nvPicPr>
                        <p:cNvPr id="541" name="Ink 540">
                          <a:extLst>
                            <a:ext uri="{FF2B5EF4-FFF2-40B4-BE49-F238E27FC236}">
                              <a16:creationId xmlns:a16="http://schemas.microsoft.com/office/drawing/2014/main" id="{4C8E1A5B-658B-1929-B952-F4D368D6B2BC}"/>
                            </a:ext>
                          </a:extLst>
                        </p:cNvPr>
                        <p:cNvPicPr/>
                        <p:nvPr/>
                      </p:nvPicPr>
                      <p:blipFill>
                        <a:blip r:embed="rId131"/>
                        <a:stretch>
                          <a:fillRect/>
                        </a:stretch>
                      </p:blipFill>
                      <p:spPr>
                        <a:xfrm>
                          <a:off x="4753838" y="4761297"/>
                          <a:ext cx="12420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1477">
                      <p14:nvContentPartPr>
                        <p14:cNvPr id="914" name="Ink 913">
                          <a:extLst>
                            <a:ext uri="{FF2B5EF4-FFF2-40B4-BE49-F238E27FC236}">
                              <a16:creationId xmlns:a16="http://schemas.microsoft.com/office/drawing/2014/main" id="{EA6FF0D5-05FE-12D6-5A15-CF5E7CF41CF1}"/>
                            </a:ext>
                          </a:extLst>
                        </p14:cNvPr>
                        <p14:cNvContentPartPr/>
                        <p14:nvPr/>
                      </p14:nvContentPartPr>
                      <p14:xfrm>
                        <a:off x="4794165" y="4795137"/>
                        <a:ext cx="1062720" cy="547560"/>
                      </p14:xfrm>
                    </p:contentPart>
                  </mc:Choice>
                  <mc:Fallback xmlns="">
                    <p:pic>
                      <p:nvPicPr>
                        <p:cNvPr id="549" name="Ink 548">
                          <a:extLst>
                            <a:ext uri="{FF2B5EF4-FFF2-40B4-BE49-F238E27FC236}">
                              <a16:creationId xmlns:a16="http://schemas.microsoft.com/office/drawing/2014/main" id="{8E3C8C6C-3634-D7B2-924E-79BD930C039E}"/>
                            </a:ext>
                          </a:extLst>
                        </p:cNvPr>
                        <p:cNvPicPr/>
                        <p:nvPr/>
                      </p:nvPicPr>
                      <p:blipFill>
                        <a:blip r:embed="rId133"/>
                        <a:stretch>
                          <a:fillRect/>
                        </a:stretch>
                      </p:blipFill>
                      <p:spPr>
                        <a:xfrm>
                          <a:off x="4776165" y="4777137"/>
                          <a:ext cx="1098360" cy="58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78">
                    <p14:nvContentPartPr>
                      <p14:cNvPr id="867" name="Ink 866">
                        <a:extLst>
                          <a:ext uri="{FF2B5EF4-FFF2-40B4-BE49-F238E27FC236}">
                            <a16:creationId xmlns:a16="http://schemas.microsoft.com/office/drawing/2014/main" id="{A9CDB09A-5B8B-CA27-B7C0-559967DEDFD2}"/>
                          </a:ext>
                        </a:extLst>
                      </p14:cNvPr>
                      <p14:cNvContentPartPr/>
                      <p14:nvPr/>
                    </p14:nvContentPartPr>
                    <p14:xfrm>
                      <a:off x="6095353" y="5307424"/>
                      <a:ext cx="1487487" cy="495300"/>
                    </p14:xfrm>
                  </p:contentPart>
                </mc:Choice>
                <mc:Fallback xmlns="">
                  <p:pic>
                    <p:nvPicPr>
                      <p:cNvPr id="298" name="Ink 297">
                        <a:extLst>
                          <a:ext uri="{FF2B5EF4-FFF2-40B4-BE49-F238E27FC236}">
                            <a16:creationId xmlns:a16="http://schemas.microsoft.com/office/drawing/2014/main" id="{2895841B-9AD5-6153-34D8-F4D7374EF2DB}"/>
                          </a:ext>
                        </a:extLst>
                      </p:cNvPr>
                      <p:cNvPicPr/>
                      <p:nvPr/>
                    </p:nvPicPr>
                    <p:blipFill>
                      <a:blip r:embed="rId394"/>
                      <a:stretch>
                        <a:fillRect/>
                      </a:stretch>
                    </p:blipFill>
                    <p:spPr>
                      <a:xfrm>
                        <a:off x="6080394" y="5290462"/>
                        <a:ext cx="1516806" cy="528546"/>
                      </a:xfrm>
                      <a:prstGeom prst="rect">
                        <a:avLst/>
                      </a:prstGeom>
                    </p:spPr>
                  </p:pic>
                </mc:Fallback>
              </mc:AlternateContent>
              <p:grpSp>
                <p:nvGrpSpPr>
                  <p:cNvPr id="868" name="Group 867">
                    <a:extLst>
                      <a:ext uri="{FF2B5EF4-FFF2-40B4-BE49-F238E27FC236}">
                        <a16:creationId xmlns:a16="http://schemas.microsoft.com/office/drawing/2014/main" id="{4002E1C2-D3B0-F16E-A116-3C4F23794E9F}"/>
                      </a:ext>
                    </a:extLst>
                  </p:cNvPr>
                  <p:cNvGrpSpPr/>
                  <p:nvPr/>
                </p:nvGrpSpPr>
                <p:grpSpPr>
                  <a:xfrm>
                    <a:off x="6330742" y="5313702"/>
                    <a:ext cx="291960" cy="52084"/>
                    <a:chOff x="6924615" y="4661562"/>
                    <a:chExt cx="291960" cy="52084"/>
                  </a:xfrm>
                </p:grpSpPr>
                <mc:AlternateContent xmlns:mc="http://schemas.openxmlformats.org/markup-compatibility/2006" xmlns:p14="http://schemas.microsoft.com/office/powerpoint/2010/main">
                  <mc:Choice Requires="p14">
                    <p:contentPart p14:bwMode="auto" r:id="rId1479">
                      <p14:nvContentPartPr>
                        <p14:cNvPr id="905" name="Ink 904">
                          <a:extLst>
                            <a:ext uri="{FF2B5EF4-FFF2-40B4-BE49-F238E27FC236}">
                              <a16:creationId xmlns:a16="http://schemas.microsoft.com/office/drawing/2014/main" id="{21B208E8-99AC-5C5D-4CFB-E251F71FFBC5}"/>
                            </a:ext>
                          </a:extLst>
                        </p14:cNvPr>
                        <p14:cNvContentPartPr/>
                        <p14:nvPr/>
                      </p14:nvContentPartPr>
                      <p14:xfrm>
                        <a:off x="6924615" y="4713286"/>
                        <a:ext cx="291960" cy="360"/>
                      </p14:xfrm>
                    </p:contentPart>
                  </mc:Choice>
                  <mc:Fallback xmlns="">
                    <p:pic>
                      <p:nvPicPr>
                        <p:cNvPr id="579" name="Ink 578">
                          <a:extLst>
                            <a:ext uri="{FF2B5EF4-FFF2-40B4-BE49-F238E27FC236}">
                              <a16:creationId xmlns:a16="http://schemas.microsoft.com/office/drawing/2014/main" id="{2B9E645F-B503-E2E3-7474-20A4502018FB}"/>
                            </a:ext>
                          </a:extLst>
                        </p:cNvPr>
                        <p:cNvPicPr/>
                        <p:nvPr/>
                      </p:nvPicPr>
                      <p:blipFill>
                        <a:blip r:embed="rId170"/>
                        <a:stretch>
                          <a:fillRect/>
                        </a:stretch>
                      </p:blipFill>
                      <p:spPr>
                        <a:xfrm>
                          <a:off x="6920295" y="4708966"/>
                          <a:ext cx="300600" cy="9000"/>
                        </a:xfrm>
                        <a:prstGeom prst="rect">
                          <a:avLst/>
                        </a:prstGeom>
                      </p:spPr>
                    </p:pic>
                  </mc:Fallback>
                </mc:AlternateContent>
                <p:grpSp>
                  <p:nvGrpSpPr>
                    <p:cNvPr id="906" name="Group 905">
                      <a:extLst>
                        <a:ext uri="{FF2B5EF4-FFF2-40B4-BE49-F238E27FC236}">
                          <a16:creationId xmlns:a16="http://schemas.microsoft.com/office/drawing/2014/main" id="{71A83787-8025-ECC2-826F-C904E7170517}"/>
                        </a:ext>
                      </a:extLst>
                    </p:cNvPr>
                    <p:cNvGrpSpPr/>
                    <p:nvPr/>
                  </p:nvGrpSpPr>
                  <p:grpSpPr>
                    <a:xfrm>
                      <a:off x="6924615" y="4661562"/>
                      <a:ext cx="291960" cy="46598"/>
                      <a:chOff x="6935871" y="4732455"/>
                      <a:chExt cx="291960" cy="46598"/>
                    </a:xfrm>
                  </p:grpSpPr>
                  <p:grpSp>
                    <p:nvGrpSpPr>
                      <p:cNvPr id="907" name="Group 906">
                        <a:extLst>
                          <a:ext uri="{FF2B5EF4-FFF2-40B4-BE49-F238E27FC236}">
                            <a16:creationId xmlns:a16="http://schemas.microsoft.com/office/drawing/2014/main" id="{5D684869-6446-1CB9-B015-BF6478155BAC}"/>
                          </a:ext>
                        </a:extLst>
                      </p:cNvPr>
                      <p:cNvGrpSpPr/>
                      <p:nvPr/>
                    </p:nvGrpSpPr>
                    <p:grpSpPr>
                      <a:xfrm>
                        <a:off x="6935871" y="4732455"/>
                        <a:ext cx="291960" cy="46598"/>
                        <a:chOff x="6928323" y="4639007"/>
                        <a:chExt cx="291960" cy="46598"/>
                      </a:xfrm>
                    </p:grpSpPr>
                    <mc:AlternateContent xmlns:mc="http://schemas.openxmlformats.org/markup-compatibility/2006" xmlns:p14="http://schemas.microsoft.com/office/powerpoint/2010/main">
                      <mc:Choice Requires="p14">
                        <p:contentPart p14:bwMode="auto" r:id="rId1480">
                          <p14:nvContentPartPr>
                            <p14:cNvPr id="909" name="Ink 908">
                              <a:extLst>
                                <a:ext uri="{FF2B5EF4-FFF2-40B4-BE49-F238E27FC236}">
                                  <a16:creationId xmlns:a16="http://schemas.microsoft.com/office/drawing/2014/main" id="{D3C9E669-7BEC-8389-7BAC-18118B31FEF9}"/>
                                </a:ext>
                              </a:extLst>
                            </p14:cNvPr>
                            <p14:cNvContentPartPr/>
                            <p14:nvPr/>
                          </p14:nvContentPartPr>
                          <p14:xfrm>
                            <a:off x="6932463" y="4639007"/>
                            <a:ext cx="283680" cy="39960"/>
                          </p14:xfrm>
                        </p:contentPart>
                      </mc:Choice>
                      <mc:Fallback xmlns="">
                        <p:pic>
                          <p:nvPicPr>
                            <p:cNvPr id="580" name="Ink 579">
                              <a:extLst>
                                <a:ext uri="{FF2B5EF4-FFF2-40B4-BE49-F238E27FC236}">
                                  <a16:creationId xmlns:a16="http://schemas.microsoft.com/office/drawing/2014/main" id="{0446A1CE-3EEC-5B59-9882-4DE9C86AED72}"/>
                                </a:ext>
                              </a:extLst>
                            </p:cNvPr>
                            <p:cNvPicPr/>
                            <p:nvPr/>
                          </p:nvPicPr>
                          <p:blipFill>
                            <a:blip r:embed="rId172"/>
                            <a:stretch>
                              <a:fillRect/>
                            </a:stretch>
                          </p:blipFill>
                          <p:spPr>
                            <a:xfrm>
                              <a:off x="6928143" y="4634687"/>
                              <a:ext cx="29232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1481">
                          <p14:nvContentPartPr>
                            <p14:cNvPr id="910" name="Ink 909">
                              <a:extLst>
                                <a:ext uri="{FF2B5EF4-FFF2-40B4-BE49-F238E27FC236}">
                                  <a16:creationId xmlns:a16="http://schemas.microsoft.com/office/drawing/2014/main" id="{0C99E04A-FD10-736F-8254-17527D469404}"/>
                                </a:ext>
                              </a:extLst>
                            </p14:cNvPr>
                            <p14:cNvContentPartPr/>
                            <p14:nvPr/>
                          </p14:nvContentPartPr>
                          <p14:xfrm>
                            <a:off x="6928323" y="4685245"/>
                            <a:ext cx="291960" cy="360"/>
                          </p14:xfrm>
                        </p:contentPart>
                      </mc:Choice>
                      <mc:Fallback xmlns="">
                        <p:pic>
                          <p:nvPicPr>
                            <p:cNvPr id="582" name="Ink 581">
                              <a:extLst>
                                <a:ext uri="{FF2B5EF4-FFF2-40B4-BE49-F238E27FC236}">
                                  <a16:creationId xmlns:a16="http://schemas.microsoft.com/office/drawing/2014/main" id="{03C20A3F-ECA2-CFB5-7776-894241A3A80D}"/>
                                </a:ext>
                              </a:extLst>
                            </p:cNvPr>
                            <p:cNvPicPr/>
                            <p:nvPr/>
                          </p:nvPicPr>
                          <p:blipFill>
                            <a:blip r:embed="rId170"/>
                            <a:stretch>
                              <a:fillRect/>
                            </a:stretch>
                          </p:blipFill>
                          <p:spPr>
                            <a:xfrm>
                              <a:off x="6924003" y="4680925"/>
                              <a:ext cx="3006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82">
                        <p14:nvContentPartPr>
                          <p14:cNvPr id="908" name="Ink 907">
                            <a:extLst>
                              <a:ext uri="{FF2B5EF4-FFF2-40B4-BE49-F238E27FC236}">
                                <a16:creationId xmlns:a16="http://schemas.microsoft.com/office/drawing/2014/main" id="{578FCDFA-CDB0-A695-9B8C-DDEBC35591E2}"/>
                              </a:ext>
                            </a:extLst>
                          </p14:cNvPr>
                          <p14:cNvContentPartPr/>
                          <p14:nvPr/>
                        </p14:nvContentPartPr>
                        <p14:xfrm>
                          <a:off x="6974186" y="4770694"/>
                          <a:ext cx="237240" cy="3240"/>
                        </p14:xfrm>
                      </p:contentPart>
                    </mc:Choice>
                    <mc:Fallback xmlns="">
                      <p:pic>
                        <p:nvPicPr>
                          <p:cNvPr id="585" name="Ink 584">
                            <a:extLst>
                              <a:ext uri="{FF2B5EF4-FFF2-40B4-BE49-F238E27FC236}">
                                <a16:creationId xmlns:a16="http://schemas.microsoft.com/office/drawing/2014/main" id="{FC8581C5-3A65-234C-7259-64A42B883120}"/>
                              </a:ext>
                            </a:extLst>
                          </p:cNvPr>
                          <p:cNvPicPr/>
                          <p:nvPr/>
                        </p:nvPicPr>
                        <p:blipFill>
                          <a:blip r:embed="rId175"/>
                          <a:stretch>
                            <a:fillRect/>
                          </a:stretch>
                        </p:blipFill>
                        <p:spPr>
                          <a:xfrm>
                            <a:off x="6969866" y="4766374"/>
                            <a:ext cx="245880" cy="11880"/>
                          </a:xfrm>
                          <a:prstGeom prst="rect">
                            <a:avLst/>
                          </a:prstGeom>
                        </p:spPr>
                      </p:pic>
                    </mc:Fallback>
                  </mc:AlternateContent>
                </p:grpSp>
              </p:grpSp>
              <p:grpSp>
                <p:nvGrpSpPr>
                  <p:cNvPr id="869" name="Group 868">
                    <a:extLst>
                      <a:ext uri="{FF2B5EF4-FFF2-40B4-BE49-F238E27FC236}">
                        <a16:creationId xmlns:a16="http://schemas.microsoft.com/office/drawing/2014/main" id="{66435678-3B93-DED8-BA6B-A1CA2590D42E}"/>
                      </a:ext>
                    </a:extLst>
                  </p:cNvPr>
                  <p:cNvGrpSpPr/>
                  <p:nvPr/>
                </p:nvGrpSpPr>
                <p:grpSpPr>
                  <a:xfrm>
                    <a:off x="4854142" y="4199754"/>
                    <a:ext cx="817920" cy="551393"/>
                    <a:chOff x="4854233" y="4195129"/>
                    <a:chExt cx="817920" cy="551393"/>
                  </a:xfrm>
                </p:grpSpPr>
                <mc:AlternateContent xmlns:mc="http://schemas.openxmlformats.org/markup-compatibility/2006" xmlns:p14="http://schemas.microsoft.com/office/powerpoint/2010/main">
                  <mc:Choice Requires="p14">
                    <p:contentPart p14:bwMode="auto" r:id="rId1483">
                      <p14:nvContentPartPr>
                        <p14:cNvPr id="900" name="Ink 899">
                          <a:extLst>
                            <a:ext uri="{FF2B5EF4-FFF2-40B4-BE49-F238E27FC236}">
                              <a16:creationId xmlns:a16="http://schemas.microsoft.com/office/drawing/2014/main" id="{B1D857EE-5E4B-5954-1764-AD455F5CC85D}"/>
                            </a:ext>
                          </a:extLst>
                        </p14:cNvPr>
                        <p14:cNvContentPartPr/>
                        <p14:nvPr/>
                      </p14:nvContentPartPr>
                      <p14:xfrm>
                        <a:off x="4981673" y="4195129"/>
                        <a:ext cx="605520" cy="360"/>
                      </p14:xfrm>
                    </p:contentPart>
                  </mc:Choice>
                  <mc:Fallback xmlns="">
                    <p:pic>
                      <p:nvPicPr>
                        <p:cNvPr id="495" name="Ink 494">
                          <a:extLst>
                            <a:ext uri="{FF2B5EF4-FFF2-40B4-BE49-F238E27FC236}">
                              <a16:creationId xmlns:a16="http://schemas.microsoft.com/office/drawing/2014/main" id="{6293986E-2480-5ACA-54B3-900A91ADAD27}"/>
                            </a:ext>
                          </a:extLst>
                        </p:cNvPr>
                        <p:cNvPicPr/>
                        <p:nvPr/>
                      </p:nvPicPr>
                      <p:blipFill>
                        <a:blip r:embed="rId75"/>
                        <a:stretch>
                          <a:fillRect/>
                        </a:stretch>
                      </p:blipFill>
                      <p:spPr>
                        <a:xfrm>
                          <a:off x="4964033" y="4177129"/>
                          <a:ext cx="641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84">
                      <p14:nvContentPartPr>
                        <p14:cNvPr id="901" name="Ink 900">
                          <a:extLst>
                            <a:ext uri="{FF2B5EF4-FFF2-40B4-BE49-F238E27FC236}">
                              <a16:creationId xmlns:a16="http://schemas.microsoft.com/office/drawing/2014/main" id="{CF7E5991-AA39-4736-0ADA-1AF0A48A4AA1}"/>
                            </a:ext>
                          </a:extLst>
                        </p14:cNvPr>
                        <p14:cNvContentPartPr/>
                        <p14:nvPr/>
                      </p14:nvContentPartPr>
                      <p14:xfrm>
                        <a:off x="4854233" y="4746162"/>
                        <a:ext cx="817920" cy="360"/>
                      </p14:xfrm>
                    </p:contentPart>
                  </mc:Choice>
                  <mc:Fallback xmlns="">
                    <p:pic>
                      <p:nvPicPr>
                        <p:cNvPr id="498" name="Ink 497">
                          <a:extLst>
                            <a:ext uri="{FF2B5EF4-FFF2-40B4-BE49-F238E27FC236}">
                              <a16:creationId xmlns:a16="http://schemas.microsoft.com/office/drawing/2014/main" id="{6A11AD85-4C76-2E33-06E8-BD39CC968D39}"/>
                            </a:ext>
                          </a:extLst>
                        </p:cNvPr>
                        <p:cNvPicPr/>
                        <p:nvPr/>
                      </p:nvPicPr>
                      <p:blipFill>
                        <a:blip r:embed="rId77"/>
                        <a:stretch>
                          <a:fillRect/>
                        </a:stretch>
                      </p:blipFill>
                      <p:spPr>
                        <a:xfrm>
                          <a:off x="4836233" y="4728522"/>
                          <a:ext cx="8535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85">
                      <p14:nvContentPartPr>
                        <p14:cNvPr id="902" name="Ink 901">
                          <a:extLst>
                            <a:ext uri="{FF2B5EF4-FFF2-40B4-BE49-F238E27FC236}">
                              <a16:creationId xmlns:a16="http://schemas.microsoft.com/office/drawing/2014/main" id="{79E5F0AD-B286-E5F2-1E28-A8B6A9531E53}"/>
                            </a:ext>
                          </a:extLst>
                        </p14:cNvPr>
                        <p14:cNvContentPartPr/>
                        <p14:nvPr/>
                      </p14:nvContentPartPr>
                      <p14:xfrm>
                        <a:off x="4861073" y="4205442"/>
                        <a:ext cx="111960" cy="525240"/>
                      </p14:xfrm>
                    </p:contentPart>
                  </mc:Choice>
                  <mc:Fallback xmlns="">
                    <p:pic>
                      <p:nvPicPr>
                        <p:cNvPr id="501" name="Ink 500">
                          <a:extLst>
                            <a:ext uri="{FF2B5EF4-FFF2-40B4-BE49-F238E27FC236}">
                              <a16:creationId xmlns:a16="http://schemas.microsoft.com/office/drawing/2014/main" id="{CBB506DF-5906-C7A1-E2F1-DCF25C8109E2}"/>
                            </a:ext>
                          </a:extLst>
                        </p:cNvPr>
                        <p:cNvPicPr/>
                        <p:nvPr/>
                      </p:nvPicPr>
                      <p:blipFill>
                        <a:blip r:embed="rId79"/>
                        <a:stretch>
                          <a:fillRect/>
                        </a:stretch>
                      </p:blipFill>
                      <p:spPr>
                        <a:xfrm>
                          <a:off x="4843073" y="4187802"/>
                          <a:ext cx="147600" cy="560880"/>
                        </a:xfrm>
                        <a:prstGeom prst="rect">
                          <a:avLst/>
                        </a:prstGeom>
                      </p:spPr>
                    </p:pic>
                  </mc:Fallback>
                </mc:AlternateContent>
                <mc:AlternateContent xmlns:mc="http://schemas.openxmlformats.org/markup-compatibility/2006" xmlns:p14="http://schemas.microsoft.com/office/powerpoint/2010/main">
                  <mc:Choice Requires="p14">
                    <p:contentPart p14:bwMode="auto" r:id="rId1486">
                      <p14:nvContentPartPr>
                        <p14:cNvPr id="903" name="Ink 902">
                          <a:extLst>
                            <a:ext uri="{FF2B5EF4-FFF2-40B4-BE49-F238E27FC236}">
                              <a16:creationId xmlns:a16="http://schemas.microsoft.com/office/drawing/2014/main" id="{DE12BF67-67F4-6057-6F87-1D41BF47C0C4}"/>
                            </a:ext>
                          </a:extLst>
                        </p14:cNvPr>
                        <p14:cNvContentPartPr/>
                        <p14:nvPr/>
                      </p14:nvContentPartPr>
                      <p14:xfrm>
                        <a:off x="5582153" y="4213722"/>
                        <a:ext cx="82440" cy="518400"/>
                      </p14:xfrm>
                    </p:contentPart>
                  </mc:Choice>
                  <mc:Fallback xmlns="">
                    <p:pic>
                      <p:nvPicPr>
                        <p:cNvPr id="502" name="Ink 501">
                          <a:extLst>
                            <a:ext uri="{FF2B5EF4-FFF2-40B4-BE49-F238E27FC236}">
                              <a16:creationId xmlns:a16="http://schemas.microsoft.com/office/drawing/2014/main" id="{562C1549-480E-EE95-5C37-A186AC961A78}"/>
                            </a:ext>
                          </a:extLst>
                        </p:cNvPr>
                        <p:cNvPicPr/>
                        <p:nvPr/>
                      </p:nvPicPr>
                      <p:blipFill>
                        <a:blip r:embed="rId81"/>
                        <a:stretch>
                          <a:fillRect/>
                        </a:stretch>
                      </p:blipFill>
                      <p:spPr>
                        <a:xfrm>
                          <a:off x="5564153" y="4195722"/>
                          <a:ext cx="11808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1487">
                      <p14:nvContentPartPr>
                        <p14:cNvPr id="904" name="Ink 903">
                          <a:extLst>
                            <a:ext uri="{FF2B5EF4-FFF2-40B4-BE49-F238E27FC236}">
                              <a16:creationId xmlns:a16="http://schemas.microsoft.com/office/drawing/2014/main" id="{1A26BFAE-9FD4-40A3-6390-47EB215B3AC5}"/>
                            </a:ext>
                          </a:extLst>
                        </p14:cNvPr>
                        <p14:cNvContentPartPr/>
                        <p14:nvPr/>
                      </p14:nvContentPartPr>
                      <p14:xfrm>
                        <a:off x="4912553" y="4240002"/>
                        <a:ext cx="704160" cy="467640"/>
                      </p14:xfrm>
                    </p:contentPart>
                  </mc:Choice>
                  <mc:Fallback xmlns="">
                    <p:pic>
                      <p:nvPicPr>
                        <p:cNvPr id="505" name="Ink 504">
                          <a:extLst>
                            <a:ext uri="{FF2B5EF4-FFF2-40B4-BE49-F238E27FC236}">
                              <a16:creationId xmlns:a16="http://schemas.microsoft.com/office/drawing/2014/main" id="{E499275D-A911-8B59-F2BF-B7C54E28B52A}"/>
                            </a:ext>
                          </a:extLst>
                        </p:cNvPr>
                        <p:cNvPicPr/>
                        <p:nvPr/>
                      </p:nvPicPr>
                      <p:blipFill>
                        <a:blip r:embed="rId83"/>
                        <a:stretch>
                          <a:fillRect/>
                        </a:stretch>
                      </p:blipFill>
                      <p:spPr>
                        <a:xfrm>
                          <a:off x="4876913" y="4204002"/>
                          <a:ext cx="775800" cy="539280"/>
                        </a:xfrm>
                        <a:prstGeom prst="rect">
                          <a:avLst/>
                        </a:prstGeom>
                      </p:spPr>
                    </p:pic>
                  </mc:Fallback>
                </mc:AlternateContent>
              </p:grpSp>
              <p:grpSp>
                <p:nvGrpSpPr>
                  <p:cNvPr id="870" name="Group 869">
                    <a:extLst>
                      <a:ext uri="{FF2B5EF4-FFF2-40B4-BE49-F238E27FC236}">
                        <a16:creationId xmlns:a16="http://schemas.microsoft.com/office/drawing/2014/main" id="{FD455AD5-EFE7-D8A8-B839-A15293693795}"/>
                      </a:ext>
                    </a:extLst>
                  </p:cNvPr>
                  <p:cNvGrpSpPr/>
                  <p:nvPr/>
                </p:nvGrpSpPr>
                <p:grpSpPr>
                  <a:xfrm>
                    <a:off x="3592534" y="4584522"/>
                    <a:ext cx="708840" cy="161640"/>
                    <a:chOff x="3590273" y="4584882"/>
                    <a:chExt cx="708840" cy="161640"/>
                  </a:xfrm>
                </p:grpSpPr>
                <mc:AlternateContent xmlns:mc="http://schemas.openxmlformats.org/markup-compatibility/2006" xmlns:p14="http://schemas.microsoft.com/office/powerpoint/2010/main">
                  <mc:Choice Requires="p14">
                    <p:contentPart p14:bwMode="auto" r:id="rId1488">
                      <p14:nvContentPartPr>
                        <p14:cNvPr id="897" name="Ink 896">
                          <a:extLst>
                            <a:ext uri="{FF2B5EF4-FFF2-40B4-BE49-F238E27FC236}">
                              <a16:creationId xmlns:a16="http://schemas.microsoft.com/office/drawing/2014/main" id="{BCB61E4F-56E3-8784-57F7-4A352C06146F}"/>
                            </a:ext>
                          </a:extLst>
                        </p14:cNvPr>
                        <p14:cNvContentPartPr/>
                        <p14:nvPr/>
                      </p14:nvContentPartPr>
                      <p14:xfrm>
                        <a:off x="3590273" y="4746162"/>
                        <a:ext cx="708840" cy="360"/>
                      </p14:xfrm>
                    </p:contentPart>
                  </mc:Choice>
                  <mc:Fallback xmlns="">
                    <p:pic>
                      <p:nvPicPr>
                        <p:cNvPr id="497" name="Ink 496">
                          <a:extLst>
                            <a:ext uri="{FF2B5EF4-FFF2-40B4-BE49-F238E27FC236}">
                              <a16:creationId xmlns:a16="http://schemas.microsoft.com/office/drawing/2014/main" id="{2EE9B5EA-EB96-A99E-4D7C-5D6E544731BC}"/>
                            </a:ext>
                          </a:extLst>
                        </p:cNvPr>
                        <p:cNvPicPr/>
                        <p:nvPr/>
                      </p:nvPicPr>
                      <p:blipFill>
                        <a:blip r:embed="rId85"/>
                        <a:stretch>
                          <a:fillRect/>
                        </a:stretch>
                      </p:blipFill>
                      <p:spPr>
                        <a:xfrm>
                          <a:off x="3572273" y="4728522"/>
                          <a:ext cx="7444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89">
                      <p14:nvContentPartPr>
                        <p14:cNvPr id="898" name="Ink 897">
                          <a:extLst>
                            <a:ext uri="{FF2B5EF4-FFF2-40B4-BE49-F238E27FC236}">
                              <a16:creationId xmlns:a16="http://schemas.microsoft.com/office/drawing/2014/main" id="{3B96E7FB-8232-E156-A5A3-BC32364149EA}"/>
                            </a:ext>
                          </a:extLst>
                        </p14:cNvPr>
                        <p14:cNvContentPartPr/>
                        <p14:nvPr/>
                      </p14:nvContentPartPr>
                      <p14:xfrm>
                        <a:off x="3598913" y="4584882"/>
                        <a:ext cx="387000" cy="154080"/>
                      </p14:xfrm>
                    </p:contentPart>
                  </mc:Choice>
                  <mc:Fallback xmlns="">
                    <p:pic>
                      <p:nvPicPr>
                        <p:cNvPr id="506" name="Ink 505">
                          <a:extLst>
                            <a:ext uri="{FF2B5EF4-FFF2-40B4-BE49-F238E27FC236}">
                              <a16:creationId xmlns:a16="http://schemas.microsoft.com/office/drawing/2014/main" id="{1F6F901D-0FA1-EA8D-743C-4D201D77AD52}"/>
                            </a:ext>
                          </a:extLst>
                        </p:cNvPr>
                        <p:cNvPicPr/>
                        <p:nvPr/>
                      </p:nvPicPr>
                      <p:blipFill>
                        <a:blip r:embed="rId87"/>
                        <a:stretch>
                          <a:fillRect/>
                        </a:stretch>
                      </p:blipFill>
                      <p:spPr>
                        <a:xfrm>
                          <a:off x="3581273" y="4566882"/>
                          <a:ext cx="4226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1490">
                      <p14:nvContentPartPr>
                        <p14:cNvPr id="899" name="Ink 898">
                          <a:extLst>
                            <a:ext uri="{FF2B5EF4-FFF2-40B4-BE49-F238E27FC236}">
                              <a16:creationId xmlns:a16="http://schemas.microsoft.com/office/drawing/2014/main" id="{0E461762-1607-2400-DF49-41E945771F47}"/>
                            </a:ext>
                          </a:extLst>
                        </p14:cNvPr>
                        <p14:cNvContentPartPr/>
                        <p14:nvPr/>
                      </p14:nvContentPartPr>
                      <p14:xfrm>
                        <a:off x="4137473" y="4700442"/>
                        <a:ext cx="138960" cy="42480"/>
                      </p14:xfrm>
                    </p:contentPart>
                  </mc:Choice>
                  <mc:Fallback xmlns="">
                    <p:pic>
                      <p:nvPicPr>
                        <p:cNvPr id="509" name="Ink 508">
                          <a:extLst>
                            <a:ext uri="{FF2B5EF4-FFF2-40B4-BE49-F238E27FC236}">
                              <a16:creationId xmlns:a16="http://schemas.microsoft.com/office/drawing/2014/main" id="{348B176D-6731-DB48-B2E9-227A3F63502D}"/>
                            </a:ext>
                          </a:extLst>
                        </p:cNvPr>
                        <p:cNvPicPr/>
                        <p:nvPr/>
                      </p:nvPicPr>
                      <p:blipFill>
                        <a:blip r:embed="rId89"/>
                        <a:stretch>
                          <a:fillRect/>
                        </a:stretch>
                      </p:blipFill>
                      <p:spPr>
                        <a:xfrm>
                          <a:off x="4119473" y="4682442"/>
                          <a:ext cx="174600" cy="78120"/>
                        </a:xfrm>
                        <a:prstGeom prst="rect">
                          <a:avLst/>
                        </a:prstGeom>
                      </p:spPr>
                    </p:pic>
                  </mc:Fallback>
                </mc:AlternateContent>
              </p:grpSp>
              <p:grpSp>
                <p:nvGrpSpPr>
                  <p:cNvPr id="871" name="Group 870">
                    <a:extLst>
                      <a:ext uri="{FF2B5EF4-FFF2-40B4-BE49-F238E27FC236}">
                        <a16:creationId xmlns:a16="http://schemas.microsoft.com/office/drawing/2014/main" id="{829326F7-0CDB-E792-E08E-7CD206B2CC6B}"/>
                      </a:ext>
                    </a:extLst>
                  </p:cNvPr>
                  <p:cNvGrpSpPr/>
                  <p:nvPr/>
                </p:nvGrpSpPr>
                <p:grpSpPr>
                  <a:xfrm>
                    <a:off x="4973109" y="3073251"/>
                    <a:ext cx="615600" cy="1097917"/>
                    <a:chOff x="4973109" y="3073251"/>
                    <a:chExt cx="615600" cy="1097917"/>
                  </a:xfrm>
                </p:grpSpPr>
                <mc:AlternateContent xmlns:mc="http://schemas.openxmlformats.org/markup-compatibility/2006" xmlns:p14="http://schemas.microsoft.com/office/powerpoint/2010/main">
                  <mc:Choice Requires="p14">
                    <p:contentPart p14:bwMode="auto" r:id="rId1491">
                      <p14:nvContentPartPr>
                        <p14:cNvPr id="878" name="Ink 877">
                          <a:extLst>
                            <a:ext uri="{FF2B5EF4-FFF2-40B4-BE49-F238E27FC236}">
                              <a16:creationId xmlns:a16="http://schemas.microsoft.com/office/drawing/2014/main" id="{5DD59364-88ED-7FFC-4F02-76FDB332C738}"/>
                            </a:ext>
                          </a:extLst>
                        </p14:cNvPr>
                        <p14:cNvContentPartPr/>
                        <p14:nvPr/>
                      </p14:nvContentPartPr>
                      <p14:xfrm>
                        <a:off x="4973109" y="4170808"/>
                        <a:ext cx="615600" cy="360"/>
                      </p14:xfrm>
                    </p:contentPart>
                  </mc:Choice>
                  <mc:Fallback xmlns="">
                    <p:pic>
                      <p:nvPicPr>
                        <p:cNvPr id="103" name="Ink 102">
                          <a:extLst>
                            <a:ext uri="{FF2B5EF4-FFF2-40B4-BE49-F238E27FC236}">
                              <a16:creationId xmlns:a16="http://schemas.microsoft.com/office/drawing/2014/main" id="{7D633609-98FE-52D7-94A9-A97BE496430A}"/>
                            </a:ext>
                          </a:extLst>
                        </p:cNvPr>
                        <p:cNvPicPr/>
                        <p:nvPr/>
                      </p:nvPicPr>
                      <p:blipFill>
                        <a:blip r:embed="rId31"/>
                        <a:stretch>
                          <a:fillRect/>
                        </a:stretch>
                      </p:blipFill>
                      <p:spPr>
                        <a:xfrm>
                          <a:off x="4964469" y="4161808"/>
                          <a:ext cx="633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92">
                      <p14:nvContentPartPr>
                        <p14:cNvPr id="879" name="Ink 878">
                          <a:extLst>
                            <a:ext uri="{FF2B5EF4-FFF2-40B4-BE49-F238E27FC236}">
                              <a16:creationId xmlns:a16="http://schemas.microsoft.com/office/drawing/2014/main" id="{D5F77D29-24A4-BE1D-8A92-0A055BFD214D}"/>
                            </a:ext>
                          </a:extLst>
                        </p14:cNvPr>
                        <p14:cNvContentPartPr/>
                        <p14:nvPr/>
                      </p14:nvContentPartPr>
                      <p14:xfrm>
                        <a:off x="4973109" y="4170808"/>
                        <a:ext cx="18360" cy="360"/>
                      </p14:xfrm>
                    </p:contentPart>
                  </mc:Choice>
                  <mc:Fallback xmlns="">
                    <p:pic>
                      <p:nvPicPr>
                        <p:cNvPr id="105" name="Ink 104">
                          <a:extLst>
                            <a:ext uri="{FF2B5EF4-FFF2-40B4-BE49-F238E27FC236}">
                              <a16:creationId xmlns:a16="http://schemas.microsoft.com/office/drawing/2014/main" id="{D3D46826-7E00-FD94-1933-03A38FB18599}"/>
                            </a:ext>
                          </a:extLst>
                        </p:cNvPr>
                        <p:cNvPicPr/>
                        <p:nvPr/>
                      </p:nvPicPr>
                      <p:blipFill>
                        <a:blip r:embed="rId33"/>
                        <a:stretch>
                          <a:fillRect/>
                        </a:stretch>
                      </p:blipFill>
                      <p:spPr>
                        <a:xfrm>
                          <a:off x="4964469" y="4161808"/>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93">
                      <p14:nvContentPartPr>
                        <p14:cNvPr id="880" name="Ink 879">
                          <a:extLst>
                            <a:ext uri="{FF2B5EF4-FFF2-40B4-BE49-F238E27FC236}">
                              <a16:creationId xmlns:a16="http://schemas.microsoft.com/office/drawing/2014/main" id="{C1BC871E-4C0E-7190-0876-94683D7C7402}"/>
                            </a:ext>
                          </a:extLst>
                        </p14:cNvPr>
                        <p14:cNvContentPartPr/>
                        <p14:nvPr/>
                      </p14:nvContentPartPr>
                      <p14:xfrm>
                        <a:off x="4978886" y="4151451"/>
                        <a:ext cx="601200" cy="11160"/>
                      </p14:xfrm>
                    </p:contentPart>
                  </mc:Choice>
                  <mc:Fallback xmlns="">
                    <p:pic>
                      <p:nvPicPr>
                        <p:cNvPr id="350" name="Ink 349">
                          <a:extLst>
                            <a:ext uri="{FF2B5EF4-FFF2-40B4-BE49-F238E27FC236}">
                              <a16:creationId xmlns:a16="http://schemas.microsoft.com/office/drawing/2014/main" id="{6FB4719D-68CE-5E8F-477E-A27017B11D72}"/>
                            </a:ext>
                          </a:extLst>
                        </p:cNvPr>
                        <p:cNvPicPr/>
                        <p:nvPr/>
                      </p:nvPicPr>
                      <p:blipFill>
                        <a:blip r:embed="rId35"/>
                        <a:stretch>
                          <a:fillRect/>
                        </a:stretch>
                      </p:blipFill>
                      <p:spPr>
                        <a:xfrm>
                          <a:off x="4969886" y="4142811"/>
                          <a:ext cx="61884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1494">
                      <p14:nvContentPartPr>
                        <p14:cNvPr id="881" name="Ink 880">
                          <a:extLst>
                            <a:ext uri="{FF2B5EF4-FFF2-40B4-BE49-F238E27FC236}">
                              <a16:creationId xmlns:a16="http://schemas.microsoft.com/office/drawing/2014/main" id="{23A31105-D9B6-0BB1-D180-894718545DC5}"/>
                            </a:ext>
                          </a:extLst>
                        </p14:cNvPr>
                        <p14:cNvContentPartPr/>
                        <p14:nvPr/>
                      </p14:nvContentPartPr>
                      <p14:xfrm>
                        <a:off x="5022446" y="3225171"/>
                        <a:ext cx="336600" cy="896400"/>
                      </p14:xfrm>
                    </p:contentPart>
                  </mc:Choice>
                  <mc:Fallback xmlns="">
                    <p:pic>
                      <p:nvPicPr>
                        <p:cNvPr id="393" name="Ink 392">
                          <a:extLst>
                            <a:ext uri="{FF2B5EF4-FFF2-40B4-BE49-F238E27FC236}">
                              <a16:creationId xmlns:a16="http://schemas.microsoft.com/office/drawing/2014/main" id="{3C0DA0A6-6FF2-0C53-A84A-E5BBD4A3BEB7}"/>
                            </a:ext>
                          </a:extLst>
                        </p:cNvPr>
                        <p:cNvPicPr/>
                        <p:nvPr/>
                      </p:nvPicPr>
                      <p:blipFill>
                        <a:blip r:embed="rId37"/>
                        <a:stretch>
                          <a:fillRect/>
                        </a:stretch>
                      </p:blipFill>
                      <p:spPr>
                        <a:xfrm>
                          <a:off x="4986806" y="3189171"/>
                          <a:ext cx="408240" cy="968040"/>
                        </a:xfrm>
                        <a:prstGeom prst="rect">
                          <a:avLst/>
                        </a:prstGeom>
                      </p:spPr>
                    </p:pic>
                  </mc:Fallback>
                </mc:AlternateContent>
                <p:grpSp>
                  <p:nvGrpSpPr>
                    <p:cNvPr id="882" name="Group 881">
                      <a:extLst>
                        <a:ext uri="{FF2B5EF4-FFF2-40B4-BE49-F238E27FC236}">
                          <a16:creationId xmlns:a16="http://schemas.microsoft.com/office/drawing/2014/main" id="{3C3CDAF6-05C0-6A07-3BE3-80201C6C4B75}"/>
                        </a:ext>
                      </a:extLst>
                    </p:cNvPr>
                    <p:cNvGrpSpPr/>
                    <p:nvPr/>
                  </p:nvGrpSpPr>
                  <p:grpSpPr>
                    <a:xfrm>
                      <a:off x="4983206" y="3273411"/>
                      <a:ext cx="594720" cy="879840"/>
                      <a:chOff x="4983206" y="3273411"/>
                      <a:chExt cx="594720" cy="879840"/>
                    </a:xfrm>
                  </p:grpSpPr>
                  <mc:AlternateContent xmlns:mc="http://schemas.openxmlformats.org/markup-compatibility/2006" xmlns:p14="http://schemas.microsoft.com/office/powerpoint/2010/main">
                    <mc:Choice Requires="p14">
                      <p:contentPart p14:bwMode="auto" r:id="rId1495">
                        <p14:nvContentPartPr>
                          <p14:cNvPr id="894" name="Ink 893">
                            <a:extLst>
                              <a:ext uri="{FF2B5EF4-FFF2-40B4-BE49-F238E27FC236}">
                                <a16:creationId xmlns:a16="http://schemas.microsoft.com/office/drawing/2014/main" id="{3DAFC42B-5454-E4C0-896C-0CBA67470C26}"/>
                              </a:ext>
                            </a:extLst>
                          </p14:cNvPr>
                          <p14:cNvContentPartPr/>
                          <p14:nvPr/>
                        </p14:nvContentPartPr>
                        <p14:xfrm>
                          <a:off x="4987526" y="4136331"/>
                          <a:ext cx="590400" cy="16920"/>
                        </p14:xfrm>
                      </p:contentPart>
                    </mc:Choice>
                    <mc:Fallback xmlns="">
                      <p:pic>
                        <p:nvPicPr>
                          <p:cNvPr id="351" name="Ink 350">
                            <a:extLst>
                              <a:ext uri="{FF2B5EF4-FFF2-40B4-BE49-F238E27FC236}">
                                <a16:creationId xmlns:a16="http://schemas.microsoft.com/office/drawing/2014/main" id="{5503BEEE-BCAF-2F8F-C4E0-E9743EDE48E9}"/>
                              </a:ext>
                            </a:extLst>
                          </p:cNvPr>
                          <p:cNvPicPr/>
                          <p:nvPr/>
                        </p:nvPicPr>
                        <p:blipFill>
                          <a:blip r:embed="rId39"/>
                          <a:stretch>
                            <a:fillRect/>
                          </a:stretch>
                        </p:blipFill>
                        <p:spPr>
                          <a:xfrm>
                            <a:off x="4978886" y="4127331"/>
                            <a:ext cx="6080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1496">
                        <p14:nvContentPartPr>
                          <p14:cNvPr id="895" name="Ink 894">
                            <a:extLst>
                              <a:ext uri="{FF2B5EF4-FFF2-40B4-BE49-F238E27FC236}">
                                <a16:creationId xmlns:a16="http://schemas.microsoft.com/office/drawing/2014/main" id="{9DED302D-B3CA-5B07-A22B-489376E65B1D}"/>
                              </a:ext>
                            </a:extLst>
                          </p14:cNvPr>
                          <p14:cNvContentPartPr/>
                          <p14:nvPr/>
                        </p14:nvContentPartPr>
                        <p14:xfrm>
                          <a:off x="4983206" y="4144971"/>
                          <a:ext cx="360" cy="360"/>
                        </p14:xfrm>
                      </p:contentPart>
                    </mc:Choice>
                    <mc:Fallback xmlns="">
                      <p:pic>
                        <p:nvPicPr>
                          <p:cNvPr id="352" name="Ink 351">
                            <a:extLst>
                              <a:ext uri="{FF2B5EF4-FFF2-40B4-BE49-F238E27FC236}">
                                <a16:creationId xmlns:a16="http://schemas.microsoft.com/office/drawing/2014/main" id="{0BE2479D-C1DF-9959-7533-8EFDF6B98C16}"/>
                              </a:ext>
                            </a:extLst>
                          </p:cNvPr>
                          <p:cNvPicPr/>
                          <p:nvPr/>
                        </p:nvPicPr>
                        <p:blipFill>
                          <a:blip r:embed="rId41"/>
                          <a:stretch>
                            <a:fillRect/>
                          </a:stretch>
                        </p:blipFill>
                        <p:spPr>
                          <a:xfrm>
                            <a:off x="4974206" y="41363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97">
                        <p14:nvContentPartPr>
                          <p14:cNvPr id="896" name="Ink 895">
                            <a:extLst>
                              <a:ext uri="{FF2B5EF4-FFF2-40B4-BE49-F238E27FC236}">
                                <a16:creationId xmlns:a16="http://schemas.microsoft.com/office/drawing/2014/main" id="{386B4C18-E6CC-BA90-EA4F-9B651E373F67}"/>
                              </a:ext>
                            </a:extLst>
                          </p14:cNvPr>
                          <p14:cNvContentPartPr/>
                          <p14:nvPr/>
                        </p14:nvContentPartPr>
                        <p14:xfrm>
                          <a:off x="5090126" y="3273411"/>
                          <a:ext cx="442080" cy="850320"/>
                        </p14:xfrm>
                      </p:contentPart>
                    </mc:Choice>
                    <mc:Fallback xmlns="">
                      <p:pic>
                        <p:nvPicPr>
                          <p:cNvPr id="397" name="Ink 396">
                            <a:extLst>
                              <a:ext uri="{FF2B5EF4-FFF2-40B4-BE49-F238E27FC236}">
                                <a16:creationId xmlns:a16="http://schemas.microsoft.com/office/drawing/2014/main" id="{B3717BDA-4B12-B65E-304B-F5C39720E318}"/>
                              </a:ext>
                            </a:extLst>
                          </p:cNvPr>
                          <p:cNvPicPr/>
                          <p:nvPr/>
                        </p:nvPicPr>
                        <p:blipFill>
                          <a:blip r:embed="rId43"/>
                          <a:stretch>
                            <a:fillRect/>
                          </a:stretch>
                        </p:blipFill>
                        <p:spPr>
                          <a:xfrm>
                            <a:off x="5054126" y="3237771"/>
                            <a:ext cx="513720" cy="92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98">
                      <p14:nvContentPartPr>
                        <p14:cNvPr id="883" name="Ink 882">
                          <a:extLst>
                            <a:ext uri="{FF2B5EF4-FFF2-40B4-BE49-F238E27FC236}">
                              <a16:creationId xmlns:a16="http://schemas.microsoft.com/office/drawing/2014/main" id="{98A5CB87-B4F2-61D6-BCE2-06EA1DD12C4B}"/>
                            </a:ext>
                          </a:extLst>
                        </p14:cNvPr>
                        <p14:cNvContentPartPr/>
                        <p14:nvPr/>
                      </p14:nvContentPartPr>
                      <p14:xfrm>
                        <a:off x="5348966" y="3162171"/>
                        <a:ext cx="150840" cy="786960"/>
                      </p14:xfrm>
                    </p:contentPart>
                  </mc:Choice>
                  <mc:Fallback xmlns="">
                    <p:pic>
                      <p:nvPicPr>
                        <p:cNvPr id="400" name="Ink 399">
                          <a:extLst>
                            <a:ext uri="{FF2B5EF4-FFF2-40B4-BE49-F238E27FC236}">
                              <a16:creationId xmlns:a16="http://schemas.microsoft.com/office/drawing/2014/main" id="{8A9AE873-0304-D6EA-C712-3F928F733033}"/>
                            </a:ext>
                          </a:extLst>
                        </p:cNvPr>
                        <p:cNvPicPr/>
                        <p:nvPr/>
                      </p:nvPicPr>
                      <p:blipFill>
                        <a:blip r:embed="rId45"/>
                        <a:stretch>
                          <a:fillRect/>
                        </a:stretch>
                      </p:blipFill>
                      <p:spPr>
                        <a:xfrm>
                          <a:off x="5313326" y="3126531"/>
                          <a:ext cx="222480" cy="858600"/>
                        </a:xfrm>
                        <a:prstGeom prst="rect">
                          <a:avLst/>
                        </a:prstGeom>
                      </p:spPr>
                    </p:pic>
                  </mc:Fallback>
                </mc:AlternateContent>
                <mc:AlternateContent xmlns:mc="http://schemas.openxmlformats.org/markup-compatibility/2006" xmlns:p14="http://schemas.microsoft.com/office/powerpoint/2010/main">
                  <mc:Choice Requires="p14">
                    <p:contentPart p14:bwMode="auto" r:id="rId1499">
                      <p14:nvContentPartPr>
                        <p14:cNvPr id="884" name="Ink 883">
                          <a:extLst>
                            <a:ext uri="{FF2B5EF4-FFF2-40B4-BE49-F238E27FC236}">
                              <a16:creationId xmlns:a16="http://schemas.microsoft.com/office/drawing/2014/main" id="{60C70A91-6B9B-7224-7AF1-626FD46B31E8}"/>
                            </a:ext>
                          </a:extLst>
                        </p14:cNvPr>
                        <p14:cNvContentPartPr/>
                        <p14:nvPr/>
                      </p14:nvContentPartPr>
                      <p14:xfrm>
                        <a:off x="5476766" y="3723411"/>
                        <a:ext cx="29880" cy="228240"/>
                      </p14:xfrm>
                    </p:contentPart>
                  </mc:Choice>
                  <mc:Fallback xmlns="">
                    <p:pic>
                      <p:nvPicPr>
                        <p:cNvPr id="401" name="Ink 400">
                          <a:extLst>
                            <a:ext uri="{FF2B5EF4-FFF2-40B4-BE49-F238E27FC236}">
                              <a16:creationId xmlns:a16="http://schemas.microsoft.com/office/drawing/2014/main" id="{064B7BCC-6755-8602-EA74-B70868E28FEB}"/>
                            </a:ext>
                          </a:extLst>
                        </p:cNvPr>
                        <p:cNvPicPr/>
                        <p:nvPr/>
                      </p:nvPicPr>
                      <p:blipFill>
                        <a:blip r:embed="rId47"/>
                        <a:stretch>
                          <a:fillRect/>
                        </a:stretch>
                      </p:blipFill>
                      <p:spPr>
                        <a:xfrm>
                          <a:off x="5440766" y="3687771"/>
                          <a:ext cx="10152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1500">
                      <p14:nvContentPartPr>
                        <p14:cNvPr id="885" name="Ink 884">
                          <a:extLst>
                            <a:ext uri="{FF2B5EF4-FFF2-40B4-BE49-F238E27FC236}">
                              <a16:creationId xmlns:a16="http://schemas.microsoft.com/office/drawing/2014/main" id="{AFBF4873-A40E-14FD-9C94-22184A38C11F}"/>
                            </a:ext>
                          </a:extLst>
                        </p14:cNvPr>
                        <p14:cNvContentPartPr/>
                        <p14:nvPr/>
                      </p14:nvContentPartPr>
                      <p14:xfrm>
                        <a:off x="5514566" y="4105371"/>
                        <a:ext cx="23400" cy="22680"/>
                      </p14:xfrm>
                    </p:contentPart>
                  </mc:Choice>
                  <mc:Fallback xmlns="">
                    <p:pic>
                      <p:nvPicPr>
                        <p:cNvPr id="402" name="Ink 401">
                          <a:extLst>
                            <a:ext uri="{FF2B5EF4-FFF2-40B4-BE49-F238E27FC236}">
                              <a16:creationId xmlns:a16="http://schemas.microsoft.com/office/drawing/2014/main" id="{CB4DB53B-392C-01B6-C2FB-E84EDB584581}"/>
                            </a:ext>
                          </a:extLst>
                        </p:cNvPr>
                        <p:cNvPicPr/>
                        <p:nvPr/>
                      </p:nvPicPr>
                      <p:blipFill>
                        <a:blip r:embed="rId49"/>
                        <a:stretch>
                          <a:fillRect/>
                        </a:stretch>
                      </p:blipFill>
                      <p:spPr>
                        <a:xfrm>
                          <a:off x="5478566" y="4069731"/>
                          <a:ext cx="950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1501">
                      <p14:nvContentPartPr>
                        <p14:cNvPr id="886" name="Ink 885">
                          <a:extLst>
                            <a:ext uri="{FF2B5EF4-FFF2-40B4-BE49-F238E27FC236}">
                              <a16:creationId xmlns:a16="http://schemas.microsoft.com/office/drawing/2014/main" id="{C073464B-7DB0-8959-45E3-DC4106D7D816}"/>
                            </a:ext>
                          </a:extLst>
                        </p14:cNvPr>
                        <p14:cNvContentPartPr/>
                        <p14:nvPr/>
                      </p14:nvContentPartPr>
                      <p14:xfrm>
                        <a:off x="5377406" y="3089091"/>
                        <a:ext cx="48240" cy="57600"/>
                      </p14:xfrm>
                    </p:contentPart>
                  </mc:Choice>
                  <mc:Fallback xmlns="">
                    <p:pic>
                      <p:nvPicPr>
                        <p:cNvPr id="404" name="Ink 403">
                          <a:extLst>
                            <a:ext uri="{FF2B5EF4-FFF2-40B4-BE49-F238E27FC236}">
                              <a16:creationId xmlns:a16="http://schemas.microsoft.com/office/drawing/2014/main" id="{FA6F1F4F-771E-E58A-330A-8FCC90A8B13D}"/>
                            </a:ext>
                          </a:extLst>
                        </p:cNvPr>
                        <p:cNvPicPr/>
                        <p:nvPr/>
                      </p:nvPicPr>
                      <p:blipFill>
                        <a:blip r:embed="rId51"/>
                        <a:stretch>
                          <a:fillRect/>
                        </a:stretch>
                      </p:blipFill>
                      <p:spPr>
                        <a:xfrm>
                          <a:off x="5359406" y="3071451"/>
                          <a:ext cx="838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502">
                      <p14:nvContentPartPr>
                        <p14:cNvPr id="887" name="Ink 886">
                          <a:extLst>
                            <a:ext uri="{FF2B5EF4-FFF2-40B4-BE49-F238E27FC236}">
                              <a16:creationId xmlns:a16="http://schemas.microsoft.com/office/drawing/2014/main" id="{F63552D9-7A1B-F339-CD83-02EDD04789AC}"/>
                            </a:ext>
                          </a:extLst>
                        </p14:cNvPr>
                        <p14:cNvContentPartPr/>
                        <p14:nvPr/>
                      </p14:nvContentPartPr>
                      <p14:xfrm>
                        <a:off x="5411966" y="3073251"/>
                        <a:ext cx="48600" cy="198720"/>
                      </p14:xfrm>
                    </p:contentPart>
                  </mc:Choice>
                  <mc:Fallback xmlns="">
                    <p:pic>
                      <p:nvPicPr>
                        <p:cNvPr id="405" name="Ink 404">
                          <a:extLst>
                            <a:ext uri="{FF2B5EF4-FFF2-40B4-BE49-F238E27FC236}">
                              <a16:creationId xmlns:a16="http://schemas.microsoft.com/office/drawing/2014/main" id="{2ACFD8AF-B468-3719-57C3-FF4BCDF98114}"/>
                            </a:ext>
                          </a:extLst>
                        </p:cNvPr>
                        <p:cNvPicPr/>
                        <p:nvPr/>
                      </p:nvPicPr>
                      <p:blipFill>
                        <a:blip r:embed="rId53"/>
                        <a:stretch>
                          <a:fillRect/>
                        </a:stretch>
                      </p:blipFill>
                      <p:spPr>
                        <a:xfrm>
                          <a:off x="5403326" y="3064251"/>
                          <a:ext cx="66240" cy="216360"/>
                        </a:xfrm>
                        <a:prstGeom prst="rect">
                          <a:avLst/>
                        </a:prstGeom>
                      </p:spPr>
                    </p:pic>
                  </mc:Fallback>
                </mc:AlternateContent>
                <p:grpSp>
                  <p:nvGrpSpPr>
                    <p:cNvPr id="888" name="Group 887">
                      <a:extLst>
                        <a:ext uri="{FF2B5EF4-FFF2-40B4-BE49-F238E27FC236}">
                          <a16:creationId xmlns:a16="http://schemas.microsoft.com/office/drawing/2014/main" id="{28A6A573-2507-E659-9F28-B3B935F750D8}"/>
                        </a:ext>
                      </a:extLst>
                    </p:cNvPr>
                    <p:cNvGrpSpPr/>
                    <p:nvPr/>
                  </p:nvGrpSpPr>
                  <p:grpSpPr>
                    <a:xfrm>
                      <a:off x="5122886" y="3631251"/>
                      <a:ext cx="39240" cy="63360"/>
                      <a:chOff x="5122886" y="3631251"/>
                      <a:chExt cx="39240" cy="63360"/>
                    </a:xfrm>
                  </p:grpSpPr>
                  <mc:AlternateContent xmlns:mc="http://schemas.openxmlformats.org/markup-compatibility/2006" xmlns:p14="http://schemas.microsoft.com/office/powerpoint/2010/main">
                    <mc:Choice Requires="p14">
                      <p:contentPart p14:bwMode="auto" r:id="rId1503">
                        <p14:nvContentPartPr>
                          <p14:cNvPr id="892" name="Ink 891">
                            <a:extLst>
                              <a:ext uri="{FF2B5EF4-FFF2-40B4-BE49-F238E27FC236}">
                                <a16:creationId xmlns:a16="http://schemas.microsoft.com/office/drawing/2014/main" id="{1E24FBDA-C7A1-E258-029F-DDC4BA480A1A}"/>
                              </a:ext>
                            </a:extLst>
                          </p14:cNvPr>
                          <p14:cNvContentPartPr/>
                          <p14:nvPr/>
                        </p14:nvContentPartPr>
                        <p14:xfrm>
                          <a:off x="5122886" y="3633411"/>
                          <a:ext cx="39240" cy="61200"/>
                        </p14:xfrm>
                      </p:contentPart>
                    </mc:Choice>
                    <mc:Fallback xmlns="">
                      <p:pic>
                        <p:nvPicPr>
                          <p:cNvPr id="406" name="Ink 405">
                            <a:extLst>
                              <a:ext uri="{FF2B5EF4-FFF2-40B4-BE49-F238E27FC236}">
                                <a16:creationId xmlns:a16="http://schemas.microsoft.com/office/drawing/2014/main" id="{6A4D46FD-67A5-341B-F2FD-05162F019A2E}"/>
                              </a:ext>
                            </a:extLst>
                          </p:cNvPr>
                          <p:cNvPicPr/>
                          <p:nvPr/>
                        </p:nvPicPr>
                        <p:blipFill>
                          <a:blip r:embed="rId55"/>
                          <a:stretch>
                            <a:fillRect/>
                          </a:stretch>
                        </p:blipFill>
                        <p:spPr>
                          <a:xfrm>
                            <a:off x="5114246" y="3624771"/>
                            <a:ext cx="56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1504">
                        <p14:nvContentPartPr>
                          <p14:cNvPr id="893" name="Ink 892">
                            <a:extLst>
                              <a:ext uri="{FF2B5EF4-FFF2-40B4-BE49-F238E27FC236}">
                                <a16:creationId xmlns:a16="http://schemas.microsoft.com/office/drawing/2014/main" id="{9EC0DFF5-092D-93EA-71AE-64539B22F3D8}"/>
                              </a:ext>
                            </a:extLst>
                          </p14:cNvPr>
                          <p14:cNvContentPartPr/>
                          <p14:nvPr/>
                        </p14:nvContentPartPr>
                        <p14:xfrm>
                          <a:off x="5141246" y="3631251"/>
                          <a:ext cx="7920" cy="12240"/>
                        </p14:xfrm>
                      </p:contentPart>
                    </mc:Choice>
                    <mc:Fallback xmlns="">
                      <p:pic>
                        <p:nvPicPr>
                          <p:cNvPr id="407" name="Ink 406">
                            <a:extLst>
                              <a:ext uri="{FF2B5EF4-FFF2-40B4-BE49-F238E27FC236}">
                                <a16:creationId xmlns:a16="http://schemas.microsoft.com/office/drawing/2014/main" id="{4632DAD5-70A6-BE19-6438-A23DCAA5D5E0}"/>
                              </a:ext>
                            </a:extLst>
                          </p:cNvPr>
                          <p:cNvPicPr/>
                          <p:nvPr/>
                        </p:nvPicPr>
                        <p:blipFill>
                          <a:blip r:embed="rId57"/>
                          <a:stretch>
                            <a:fillRect/>
                          </a:stretch>
                        </p:blipFill>
                        <p:spPr>
                          <a:xfrm>
                            <a:off x="5132246" y="3622611"/>
                            <a:ext cx="25560" cy="29880"/>
                          </a:xfrm>
                          <a:prstGeom prst="rect">
                            <a:avLst/>
                          </a:prstGeom>
                        </p:spPr>
                      </p:pic>
                    </mc:Fallback>
                  </mc:AlternateContent>
                </p:grpSp>
                <p:grpSp>
                  <p:nvGrpSpPr>
                    <p:cNvPr id="889" name="Group 888">
                      <a:extLst>
                        <a:ext uri="{FF2B5EF4-FFF2-40B4-BE49-F238E27FC236}">
                          <a16:creationId xmlns:a16="http://schemas.microsoft.com/office/drawing/2014/main" id="{73C5FAD1-FAC4-5E18-C256-FDEBD4783CB5}"/>
                        </a:ext>
                      </a:extLst>
                    </p:cNvPr>
                    <p:cNvGrpSpPr/>
                    <p:nvPr/>
                  </p:nvGrpSpPr>
                  <p:grpSpPr>
                    <a:xfrm>
                      <a:off x="5063846" y="3768411"/>
                      <a:ext cx="50400" cy="135720"/>
                      <a:chOff x="5063846" y="3768411"/>
                      <a:chExt cx="50400" cy="135720"/>
                    </a:xfrm>
                  </p:grpSpPr>
                  <mc:AlternateContent xmlns:mc="http://schemas.openxmlformats.org/markup-compatibility/2006" xmlns:p14="http://schemas.microsoft.com/office/powerpoint/2010/main">
                    <mc:Choice Requires="p14">
                      <p:contentPart p14:bwMode="auto" r:id="rId1505">
                        <p14:nvContentPartPr>
                          <p14:cNvPr id="890" name="Ink 889">
                            <a:extLst>
                              <a:ext uri="{FF2B5EF4-FFF2-40B4-BE49-F238E27FC236}">
                                <a16:creationId xmlns:a16="http://schemas.microsoft.com/office/drawing/2014/main" id="{160BE3E5-DF7C-C3EF-076C-7BD3990A193F}"/>
                              </a:ext>
                            </a:extLst>
                          </p14:cNvPr>
                          <p14:cNvContentPartPr/>
                          <p14:nvPr/>
                        </p14:nvContentPartPr>
                        <p14:xfrm>
                          <a:off x="5095526" y="3768411"/>
                          <a:ext cx="18720" cy="39240"/>
                        </p14:xfrm>
                      </p:contentPart>
                    </mc:Choice>
                    <mc:Fallback xmlns="">
                      <p:pic>
                        <p:nvPicPr>
                          <p:cNvPr id="408" name="Ink 407">
                            <a:extLst>
                              <a:ext uri="{FF2B5EF4-FFF2-40B4-BE49-F238E27FC236}">
                                <a16:creationId xmlns:a16="http://schemas.microsoft.com/office/drawing/2014/main" id="{450CC42D-FD39-FA5E-1A2E-466B97EA2B42}"/>
                              </a:ext>
                            </a:extLst>
                          </p:cNvPr>
                          <p:cNvPicPr/>
                          <p:nvPr/>
                        </p:nvPicPr>
                        <p:blipFill>
                          <a:blip r:embed="rId59"/>
                          <a:stretch>
                            <a:fillRect/>
                          </a:stretch>
                        </p:blipFill>
                        <p:spPr>
                          <a:xfrm>
                            <a:off x="5086526" y="3759411"/>
                            <a:ext cx="3636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1506">
                        <p14:nvContentPartPr>
                          <p14:cNvPr id="891" name="Ink 890">
                            <a:extLst>
                              <a:ext uri="{FF2B5EF4-FFF2-40B4-BE49-F238E27FC236}">
                                <a16:creationId xmlns:a16="http://schemas.microsoft.com/office/drawing/2014/main" id="{3F84716B-BB6A-C3A9-812B-ACF3CF9B5E1D}"/>
                              </a:ext>
                            </a:extLst>
                          </p14:cNvPr>
                          <p14:cNvContentPartPr/>
                          <p14:nvPr/>
                        </p14:nvContentPartPr>
                        <p14:xfrm>
                          <a:off x="5063846" y="3857691"/>
                          <a:ext cx="13320" cy="46440"/>
                        </p14:xfrm>
                      </p:contentPart>
                    </mc:Choice>
                    <mc:Fallback xmlns="">
                      <p:pic>
                        <p:nvPicPr>
                          <p:cNvPr id="409" name="Ink 408">
                            <a:extLst>
                              <a:ext uri="{FF2B5EF4-FFF2-40B4-BE49-F238E27FC236}">
                                <a16:creationId xmlns:a16="http://schemas.microsoft.com/office/drawing/2014/main" id="{FAD1C093-2AAB-3B7C-3153-FFE3E997CAD1}"/>
                              </a:ext>
                            </a:extLst>
                          </p:cNvPr>
                          <p:cNvPicPr/>
                          <p:nvPr/>
                        </p:nvPicPr>
                        <p:blipFill>
                          <a:blip r:embed="rId61"/>
                          <a:stretch>
                            <a:fillRect/>
                          </a:stretch>
                        </p:blipFill>
                        <p:spPr>
                          <a:xfrm>
                            <a:off x="5055206" y="3848691"/>
                            <a:ext cx="30960" cy="64080"/>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1507">
                    <p14:nvContentPartPr>
                      <p14:cNvPr id="872" name="Ink 871">
                        <a:extLst>
                          <a:ext uri="{FF2B5EF4-FFF2-40B4-BE49-F238E27FC236}">
                            <a16:creationId xmlns:a16="http://schemas.microsoft.com/office/drawing/2014/main" id="{A79AA479-D08A-FDB7-AC0A-0C884CFB391F}"/>
                          </a:ext>
                        </a:extLst>
                      </p14:cNvPr>
                      <p14:cNvContentPartPr/>
                      <p14:nvPr/>
                    </p14:nvContentPartPr>
                    <p14:xfrm>
                      <a:off x="4658986" y="3054768"/>
                      <a:ext cx="1417636" cy="2730500"/>
                    </p14:xfrm>
                  </p:contentPart>
                </mc:Choice>
                <mc:Fallback xmlns="">
                  <p:pic>
                    <p:nvPicPr>
                      <p:cNvPr id="303" name="Ink 302">
                        <a:extLst>
                          <a:ext uri="{FF2B5EF4-FFF2-40B4-BE49-F238E27FC236}">
                            <a16:creationId xmlns:a16="http://schemas.microsoft.com/office/drawing/2014/main" id="{C8183B6A-B3D0-A0D0-1224-6B32281F676C}"/>
                          </a:ext>
                        </a:extLst>
                      </p:cNvPr>
                      <p:cNvPicPr/>
                      <p:nvPr/>
                    </p:nvPicPr>
                    <p:blipFill>
                      <a:blip r:embed="rId424"/>
                      <a:stretch>
                        <a:fillRect/>
                      </a:stretch>
                    </p:blipFill>
                    <p:spPr>
                      <a:xfrm>
                        <a:off x="4644032" y="3037766"/>
                        <a:ext cx="1446946" cy="2763824"/>
                      </a:xfrm>
                      <a:prstGeom prst="rect">
                        <a:avLst/>
                      </a:prstGeom>
                    </p:spPr>
                  </p:pic>
                </mc:Fallback>
              </mc:AlternateContent>
              <mc:AlternateContent xmlns:mc="http://schemas.openxmlformats.org/markup-compatibility/2006" xmlns:p14="http://schemas.microsoft.com/office/powerpoint/2010/main">
                <mc:Choice Requires="p14">
                  <p:contentPart p14:bwMode="auto" r:id="rId1508">
                    <p14:nvContentPartPr>
                      <p14:cNvPr id="873" name="Ink 872">
                        <a:extLst>
                          <a:ext uri="{FF2B5EF4-FFF2-40B4-BE49-F238E27FC236}">
                            <a16:creationId xmlns:a16="http://schemas.microsoft.com/office/drawing/2014/main" id="{79C5CB5C-C9AF-08B0-AC34-1C3EC39B94AF}"/>
                          </a:ext>
                        </a:extLst>
                      </p14:cNvPr>
                      <p14:cNvContentPartPr/>
                      <p14:nvPr/>
                    </p14:nvContentPartPr>
                    <p14:xfrm>
                      <a:off x="3219790" y="4562887"/>
                      <a:ext cx="1441450" cy="1239837"/>
                    </p14:xfrm>
                  </p:contentPart>
                </mc:Choice>
                <mc:Fallback xmlns="">
                  <p:pic>
                    <p:nvPicPr>
                      <p:cNvPr id="304" name="Ink 303">
                        <a:extLst>
                          <a:ext uri="{FF2B5EF4-FFF2-40B4-BE49-F238E27FC236}">
                            <a16:creationId xmlns:a16="http://schemas.microsoft.com/office/drawing/2014/main" id="{2C58AB0B-B8E7-F90A-FD65-6CEFAD4CEE27}"/>
                          </a:ext>
                        </a:extLst>
                      </p:cNvPr>
                      <p:cNvPicPr/>
                      <p:nvPr/>
                    </p:nvPicPr>
                    <p:blipFill>
                      <a:blip r:embed="rId426"/>
                      <a:stretch>
                        <a:fillRect/>
                      </a:stretch>
                    </p:blipFill>
                    <p:spPr>
                      <a:xfrm>
                        <a:off x="3204837" y="4546564"/>
                        <a:ext cx="1470757" cy="1273162"/>
                      </a:xfrm>
                      <a:prstGeom prst="rect">
                        <a:avLst/>
                      </a:prstGeom>
                    </p:spPr>
                  </p:pic>
                </mc:Fallback>
              </mc:AlternateContent>
              <mc:AlternateContent xmlns:mc="http://schemas.openxmlformats.org/markup-compatibility/2006" xmlns:p14="http://schemas.microsoft.com/office/powerpoint/2010/main">
                <mc:Choice Requires="p14">
                  <p:contentPart p14:bwMode="auto" r:id="rId1509">
                    <p14:nvContentPartPr>
                      <p14:cNvPr id="874" name="Ink 873">
                        <a:extLst>
                          <a:ext uri="{FF2B5EF4-FFF2-40B4-BE49-F238E27FC236}">
                            <a16:creationId xmlns:a16="http://schemas.microsoft.com/office/drawing/2014/main" id="{4B9EC101-3537-E3A5-D066-BE7B6A5D640F}"/>
                          </a:ext>
                        </a:extLst>
                      </p14:cNvPr>
                      <p14:cNvContentPartPr/>
                      <p14:nvPr/>
                    </p14:nvContentPartPr>
                    <p14:xfrm>
                      <a:off x="1892912" y="2864765"/>
                      <a:ext cx="1314450" cy="2916237"/>
                    </p14:xfrm>
                  </p:contentPart>
                </mc:Choice>
                <mc:Fallback xmlns="">
                  <p:pic>
                    <p:nvPicPr>
                      <p:cNvPr id="305" name="Ink 304">
                        <a:extLst>
                          <a:ext uri="{FF2B5EF4-FFF2-40B4-BE49-F238E27FC236}">
                            <a16:creationId xmlns:a16="http://schemas.microsoft.com/office/drawing/2014/main" id="{2C98756A-EBC7-64FC-4369-80E901CF1DE3}"/>
                          </a:ext>
                        </a:extLst>
                      </p:cNvPr>
                      <p:cNvPicPr/>
                      <p:nvPr/>
                    </p:nvPicPr>
                    <p:blipFill>
                      <a:blip r:embed="rId428"/>
                      <a:stretch>
                        <a:fillRect/>
                      </a:stretch>
                    </p:blipFill>
                    <p:spPr>
                      <a:xfrm>
                        <a:off x="1877968" y="2847763"/>
                        <a:ext cx="1343740" cy="2949562"/>
                      </a:xfrm>
                      <a:prstGeom prst="rect">
                        <a:avLst/>
                      </a:prstGeom>
                    </p:spPr>
                  </p:pic>
                </mc:Fallback>
              </mc:AlternateContent>
              <mc:AlternateContent xmlns:mc="http://schemas.openxmlformats.org/markup-compatibility/2006" xmlns:p14="http://schemas.microsoft.com/office/powerpoint/2010/main">
                <mc:Choice Requires="p14">
                  <p:contentPart p14:bwMode="auto" r:id="rId1510">
                    <p14:nvContentPartPr>
                      <p14:cNvPr id="875" name="Ink 874">
                        <a:extLst>
                          <a:ext uri="{FF2B5EF4-FFF2-40B4-BE49-F238E27FC236}">
                            <a16:creationId xmlns:a16="http://schemas.microsoft.com/office/drawing/2014/main" id="{2848336D-C961-2B37-319E-221D44FBA49F}"/>
                          </a:ext>
                        </a:extLst>
                      </p14:cNvPr>
                      <p14:cNvContentPartPr/>
                      <p14:nvPr/>
                    </p14:nvContentPartPr>
                    <p14:xfrm>
                      <a:off x="1907400" y="2843372"/>
                      <a:ext cx="360" cy="2953800"/>
                    </p14:xfrm>
                  </p:contentPart>
                </mc:Choice>
                <mc:Fallback xmlns="">
                  <p:pic>
                    <p:nvPicPr>
                      <p:cNvPr id="306" name="Ink 305">
                        <a:extLst>
                          <a:ext uri="{FF2B5EF4-FFF2-40B4-BE49-F238E27FC236}">
                            <a16:creationId xmlns:a16="http://schemas.microsoft.com/office/drawing/2014/main" id="{97109993-97DF-96F3-8659-68469F6C3670}"/>
                          </a:ext>
                        </a:extLst>
                      </p:cNvPr>
                      <p:cNvPicPr/>
                      <p:nvPr/>
                    </p:nvPicPr>
                    <p:blipFill>
                      <a:blip r:embed="rId207"/>
                      <a:stretch>
                        <a:fillRect/>
                      </a:stretch>
                    </p:blipFill>
                    <p:spPr>
                      <a:xfrm>
                        <a:off x="1889400" y="2809358"/>
                        <a:ext cx="36000" cy="3021148"/>
                      </a:xfrm>
                      <a:prstGeom prst="rect">
                        <a:avLst/>
                      </a:prstGeom>
                    </p:spPr>
                  </p:pic>
                </mc:Fallback>
              </mc:AlternateContent>
              <mc:AlternateContent xmlns:mc="http://schemas.openxmlformats.org/markup-compatibility/2006" xmlns:p14="http://schemas.microsoft.com/office/powerpoint/2010/main">
                <mc:Choice Requires="p14">
                  <p:contentPart p14:bwMode="auto" r:id="rId1511">
                    <p14:nvContentPartPr>
                      <p14:cNvPr id="876" name="Ink 875">
                        <a:extLst>
                          <a:ext uri="{FF2B5EF4-FFF2-40B4-BE49-F238E27FC236}">
                            <a16:creationId xmlns:a16="http://schemas.microsoft.com/office/drawing/2014/main" id="{10374864-4398-C621-4764-78220D073942}"/>
                          </a:ext>
                        </a:extLst>
                      </p14:cNvPr>
                      <p14:cNvContentPartPr/>
                      <p14:nvPr/>
                    </p14:nvContentPartPr>
                    <p14:xfrm>
                      <a:off x="1930814" y="5788773"/>
                      <a:ext cx="5598000" cy="360"/>
                    </p14:xfrm>
                  </p:contentPart>
                </mc:Choice>
                <mc:Fallback xmlns="">
                  <p:pic>
                    <p:nvPicPr>
                      <p:cNvPr id="307" name="Ink 306">
                        <a:extLst>
                          <a:ext uri="{FF2B5EF4-FFF2-40B4-BE49-F238E27FC236}">
                            <a16:creationId xmlns:a16="http://schemas.microsoft.com/office/drawing/2014/main" id="{B98A930A-0877-0E3C-9699-FD17C62C1FF9}"/>
                          </a:ext>
                        </a:extLst>
                      </p:cNvPr>
                      <p:cNvPicPr/>
                      <p:nvPr/>
                    </p:nvPicPr>
                    <p:blipFill>
                      <a:blip r:embed="rId431"/>
                      <a:stretch>
                        <a:fillRect/>
                      </a:stretch>
                    </p:blipFill>
                    <p:spPr>
                      <a:xfrm>
                        <a:off x="1900894" y="5770773"/>
                        <a:ext cx="565724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512">
                    <p14:nvContentPartPr>
                      <p14:cNvPr id="877" name="Ink 876">
                        <a:extLst>
                          <a:ext uri="{FF2B5EF4-FFF2-40B4-BE49-F238E27FC236}">
                            <a16:creationId xmlns:a16="http://schemas.microsoft.com/office/drawing/2014/main" id="{292CE027-A47D-87CD-883D-E662AD7B40FD}"/>
                          </a:ext>
                        </a:extLst>
                      </p14:cNvPr>
                      <p14:cNvContentPartPr/>
                      <p14:nvPr/>
                    </p14:nvContentPartPr>
                    <p14:xfrm>
                      <a:off x="7553654" y="5788773"/>
                      <a:ext cx="360" cy="360"/>
                    </p14:xfrm>
                  </p:contentPart>
                </mc:Choice>
                <mc:Fallback xmlns="">
                  <p:pic>
                    <p:nvPicPr>
                      <p:cNvPr id="308" name="Ink 307">
                        <a:extLst>
                          <a:ext uri="{FF2B5EF4-FFF2-40B4-BE49-F238E27FC236}">
                            <a16:creationId xmlns:a16="http://schemas.microsoft.com/office/drawing/2014/main" id="{19C89C62-F8B7-20E5-AE96-354E1992FD26}"/>
                          </a:ext>
                        </a:extLst>
                      </p:cNvPr>
                      <p:cNvPicPr/>
                      <p:nvPr/>
                    </p:nvPicPr>
                    <p:blipFill>
                      <a:blip r:embed="rId211"/>
                      <a:stretch>
                        <a:fillRect/>
                      </a:stretch>
                    </p:blipFill>
                    <p:spPr>
                      <a:xfrm>
                        <a:off x="7536014" y="5770773"/>
                        <a:ext cx="36000" cy="36000"/>
                      </a:xfrm>
                      <a:prstGeom prst="rect">
                        <a:avLst/>
                      </a:prstGeom>
                    </p:spPr>
                  </p:pic>
                </mc:Fallback>
              </mc:AlternateContent>
            </p:grpSp>
          </p:grpSp>
        </p:grpSp>
      </p:grpSp>
      <p:sp>
        <p:nvSpPr>
          <p:cNvPr id="1618" name="TextBox 1617">
            <a:extLst>
              <a:ext uri="{FF2B5EF4-FFF2-40B4-BE49-F238E27FC236}">
                <a16:creationId xmlns:a16="http://schemas.microsoft.com/office/drawing/2014/main" id="{F57DACB4-BDBF-52C1-17CA-143D0462BA9E}"/>
              </a:ext>
            </a:extLst>
          </p:cNvPr>
          <p:cNvSpPr txBox="1"/>
          <p:nvPr/>
        </p:nvSpPr>
        <p:spPr>
          <a:xfrm>
            <a:off x="1902535" y="696035"/>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Density Spectral Array</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1619" name="Picture 1618">
            <a:extLst>
              <a:ext uri="{FF2B5EF4-FFF2-40B4-BE49-F238E27FC236}">
                <a16:creationId xmlns:a16="http://schemas.microsoft.com/office/drawing/2014/main" id="{DC7CD389-3AAC-5D4A-C784-D4F41BB6BB7E}"/>
              </a:ext>
            </a:extLst>
          </p:cNvPr>
          <p:cNvPicPr>
            <a:picLocks noChangeAspect="1"/>
          </p:cNvPicPr>
          <p:nvPr/>
        </p:nvPicPr>
        <p:blipFill>
          <a:blip r:embed="rId1513"/>
          <a:stretch>
            <a:fillRect/>
          </a:stretch>
        </p:blipFill>
        <p:spPr>
          <a:xfrm>
            <a:off x="1702510" y="417185"/>
            <a:ext cx="200025" cy="933450"/>
          </a:xfrm>
          <a:prstGeom prst="rect">
            <a:avLst/>
          </a:prstGeom>
        </p:spPr>
      </p:pic>
      <p:sp>
        <p:nvSpPr>
          <p:cNvPr id="1626" name="TextBox 1625">
            <a:extLst>
              <a:ext uri="{FF2B5EF4-FFF2-40B4-BE49-F238E27FC236}">
                <a16:creationId xmlns:a16="http://schemas.microsoft.com/office/drawing/2014/main" id="{27197A74-FA86-301D-4024-F4B43E6901CA}"/>
              </a:ext>
            </a:extLst>
          </p:cNvPr>
          <p:cNvSpPr txBox="1"/>
          <p:nvPr/>
        </p:nvSpPr>
        <p:spPr>
          <a:xfrm>
            <a:off x="3246081" y="5934106"/>
            <a:ext cx="4521142" cy="646331"/>
          </a:xfrm>
          <a:prstGeom prst="rect">
            <a:avLst/>
          </a:prstGeom>
          <a:noFill/>
        </p:spPr>
        <p:txBody>
          <a:bodyPr wrap="square" rtlCol="0">
            <a:spAutoFit/>
          </a:bodyPr>
          <a:lstStyle/>
          <a:p>
            <a:pPr algn="ctr"/>
            <a:r>
              <a:rPr lang="en-US" dirty="0"/>
              <a:t>As seen on the DSA</a:t>
            </a:r>
          </a:p>
          <a:p>
            <a:pPr algn="ctr"/>
            <a:r>
              <a:rPr lang="en-US" dirty="0"/>
              <a:t>A power frequency analysis over time</a:t>
            </a:r>
            <a:endParaRPr lang="en-NZ" dirty="0"/>
          </a:p>
        </p:txBody>
      </p:sp>
      <p:pic>
        <p:nvPicPr>
          <p:cNvPr id="1628" name="Picture 1627">
            <a:extLst>
              <a:ext uri="{FF2B5EF4-FFF2-40B4-BE49-F238E27FC236}">
                <a16:creationId xmlns:a16="http://schemas.microsoft.com/office/drawing/2014/main" id="{B813D6E3-0E6B-473A-C7E4-D326BDEED55C}"/>
              </a:ext>
            </a:extLst>
          </p:cNvPr>
          <p:cNvPicPr>
            <a:picLocks noChangeAspect="1"/>
          </p:cNvPicPr>
          <p:nvPr/>
        </p:nvPicPr>
        <p:blipFill>
          <a:blip r:embed="rId1514"/>
          <a:stretch>
            <a:fillRect/>
          </a:stretch>
        </p:blipFill>
        <p:spPr>
          <a:xfrm>
            <a:off x="6576233" y="2004040"/>
            <a:ext cx="5476875" cy="3324225"/>
          </a:xfrm>
          <a:prstGeom prst="rect">
            <a:avLst/>
          </a:prstGeom>
        </p:spPr>
      </p:pic>
      <p:pic>
        <p:nvPicPr>
          <p:cNvPr id="2" name="Graphic 1" descr="Caret Right with solid fill">
            <a:extLst>
              <a:ext uri="{FF2B5EF4-FFF2-40B4-BE49-F238E27FC236}">
                <a16:creationId xmlns:a16="http://schemas.microsoft.com/office/drawing/2014/main" id="{EDD5B737-5B1C-07FE-AABD-82E11898C553}"/>
              </a:ext>
            </a:extLst>
          </p:cNvPr>
          <p:cNvPicPr>
            <a:picLocks noChangeAspect="1"/>
          </p:cNvPicPr>
          <p:nvPr/>
        </p:nvPicPr>
        <p:blipFill>
          <a:blip r:embed="rId1515">
            <a:extLst>
              <a:ext uri="{28A0092B-C50C-407E-A947-70E740481C1C}">
                <a14:useLocalDpi xmlns:a14="http://schemas.microsoft.com/office/drawing/2010/main" val="0"/>
              </a:ext>
              <a:ext uri="{96DAC541-7B7A-43D3-8B79-37D633B846F1}">
                <asvg:svgBlip xmlns:asvg="http://schemas.microsoft.com/office/drawing/2016/SVG/main" r:embed="rId1516"/>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2759883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605"/>
                                        </p:tgtEl>
                                        <p:attrNameLst>
                                          <p:attrName>style.visibility</p:attrName>
                                        </p:attrNameLst>
                                      </p:cBhvr>
                                      <p:to>
                                        <p:strVal val="visible"/>
                                      </p:to>
                                    </p:set>
                                    <p:animEffect transition="in" filter="wipe(left)">
                                      <p:cBhvr>
                                        <p:cTn id="7" dur="3000"/>
                                        <p:tgtEl>
                                          <p:spTgt spid="1605"/>
                                        </p:tgtEl>
                                      </p:cBhvr>
                                    </p:animEffect>
                                  </p:childTnLst>
                                </p:cTn>
                              </p:par>
                            </p:childTnLst>
                          </p:cTn>
                        </p:par>
                        <p:par>
                          <p:cTn id="8" fill="hold">
                            <p:stCondLst>
                              <p:cond delay="3000"/>
                            </p:stCondLst>
                            <p:childTnLst>
                              <p:par>
                                <p:cTn id="9" presetID="1" presetClass="entr" presetSubtype="0" fill="hold" grpId="0" nodeType="afterEffect">
                                  <p:stCondLst>
                                    <p:cond delay="0"/>
                                  </p:stCondLst>
                                  <p:childTnLst>
                                    <p:set>
                                      <p:cBhvr>
                                        <p:cTn id="10" dur="1" fill="hold">
                                          <p:stCondLst>
                                            <p:cond delay="0"/>
                                          </p:stCondLst>
                                        </p:cTn>
                                        <p:tgtEl>
                                          <p:spTgt spid="1626"/>
                                        </p:tgtEl>
                                        <p:attrNameLst>
                                          <p:attrName>style.visibility</p:attrName>
                                        </p:attrNameLst>
                                      </p:cBhvr>
                                      <p:to>
                                        <p:strVal val="visible"/>
                                      </p:to>
                                    </p:set>
                                  </p:childTnLst>
                                </p:cTn>
                              </p:par>
                            </p:childTnLst>
                          </p:cTn>
                        </p:par>
                        <p:par>
                          <p:cTn id="11" fill="hold">
                            <p:stCondLst>
                              <p:cond delay="3000"/>
                            </p:stCondLst>
                            <p:childTnLst>
                              <p:par>
                                <p:cTn id="12" presetID="22" presetClass="entr" presetSubtype="8" fill="hold" nodeType="afterEffect">
                                  <p:stCondLst>
                                    <p:cond delay="1000"/>
                                  </p:stCondLst>
                                  <p:childTnLst>
                                    <p:set>
                                      <p:cBhvr>
                                        <p:cTn id="13" dur="1" fill="hold">
                                          <p:stCondLst>
                                            <p:cond delay="0"/>
                                          </p:stCondLst>
                                        </p:cTn>
                                        <p:tgtEl>
                                          <p:spTgt spid="1628"/>
                                        </p:tgtEl>
                                        <p:attrNameLst>
                                          <p:attrName>style.visibility</p:attrName>
                                        </p:attrNameLst>
                                      </p:cBhvr>
                                      <p:to>
                                        <p:strVal val="visible"/>
                                      </p:to>
                                    </p:set>
                                    <p:animEffect transition="in" filter="wipe(left)">
                                      <p:cBhvr>
                                        <p:cTn id="14" dur="3000"/>
                                        <p:tgtEl>
                                          <p:spTgt spid="1628"/>
                                        </p:tgtEl>
                                      </p:cBhvr>
                                    </p:animEffect>
                                  </p:childTnLst>
                                </p:cTn>
                              </p:par>
                            </p:childTnLst>
                          </p:cTn>
                        </p:par>
                        <p:par>
                          <p:cTn id="15" fill="hold">
                            <p:stCondLst>
                              <p:cond delay="7000"/>
                            </p:stCondLst>
                            <p:childTnLst>
                              <p:par>
                                <p:cTn id="16" presetID="1" presetClass="entr" presetSubtype="0" fill="hold" nodeType="afterEffect">
                                  <p:stCondLst>
                                    <p:cond delay="2000"/>
                                  </p:stCondLst>
                                  <p:childTnLst>
                                    <p:set>
                                      <p:cBhvr>
                                        <p:cTn id="17" dur="1" fill="hold">
                                          <p:stCondLst>
                                            <p:cond delay="499"/>
                                          </p:stCondLst>
                                        </p:cTn>
                                        <p:tgtEl>
                                          <p:spTgt spid="2"/>
                                        </p:tgtEl>
                                        <p:attrNameLst>
                                          <p:attrName>style.visibility</p:attrName>
                                        </p:attrNameLst>
                                      </p:cBhvr>
                                      <p:to>
                                        <p:strVal val="visible"/>
                                      </p:to>
                                    </p:set>
                                  </p:childTnLst>
                                </p:cTn>
                              </p:par>
                            </p:childTnLst>
                          </p:cTn>
                        </p:par>
                        <p:par>
                          <p:cTn id="18" fill="hold">
                            <p:stCondLst>
                              <p:cond delay="9500"/>
                            </p:stCondLst>
                            <p:childTnLst>
                              <p:par>
                                <p:cTn id="19" presetID="26" presetClass="emph" presetSubtype="0" fill="hold" nodeType="afterEffect">
                                  <p:stCondLst>
                                    <p:cond delay="250"/>
                                  </p:stCondLst>
                                  <p:childTnLst>
                                    <p:animEffect transition="out" filter="fade">
                                      <p:cBhvr>
                                        <p:cTn id="20" dur="500" tmFilter="0, 0; .2, .5; .8, .5; 1, 0"/>
                                        <p:tgtEl>
                                          <p:spTgt spid="2"/>
                                        </p:tgtEl>
                                      </p:cBhvr>
                                    </p:animEffect>
                                    <p:animScale>
                                      <p:cBhvr>
                                        <p:cTn id="21"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B55E206-5C9D-62AC-6BCF-C188FB2DEC29}"/>
              </a:ext>
            </a:extLst>
          </p:cNvPr>
          <p:cNvSpPr txBox="1"/>
          <p:nvPr/>
        </p:nvSpPr>
        <p:spPr>
          <a:xfrm>
            <a:off x="1902534" y="581194"/>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Density Spectral Array</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76BEB91-588E-260A-9474-596B650D271B}"/>
              </a:ext>
            </a:extLst>
          </p:cNvPr>
          <p:cNvPicPr>
            <a:picLocks noChangeAspect="1"/>
          </p:cNvPicPr>
          <p:nvPr/>
        </p:nvPicPr>
        <p:blipFill>
          <a:blip r:embed="rId2"/>
          <a:stretch>
            <a:fillRect/>
          </a:stretch>
        </p:blipFill>
        <p:spPr>
          <a:xfrm>
            <a:off x="1702510" y="417185"/>
            <a:ext cx="200025" cy="933450"/>
          </a:xfrm>
          <a:prstGeom prst="rect">
            <a:avLst/>
          </a:prstGeom>
        </p:spPr>
      </p:pic>
      <p:pic>
        <p:nvPicPr>
          <p:cNvPr id="5" name="Picture 4">
            <a:extLst>
              <a:ext uri="{FF2B5EF4-FFF2-40B4-BE49-F238E27FC236}">
                <a16:creationId xmlns:a16="http://schemas.microsoft.com/office/drawing/2014/main" id="{C3F19084-F095-155A-3046-7FE4D3B07433}"/>
              </a:ext>
            </a:extLst>
          </p:cNvPr>
          <p:cNvPicPr>
            <a:picLocks noChangeAspect="1"/>
          </p:cNvPicPr>
          <p:nvPr/>
        </p:nvPicPr>
        <p:blipFill>
          <a:blip r:embed="rId3"/>
          <a:stretch>
            <a:fillRect/>
          </a:stretch>
        </p:blipFill>
        <p:spPr>
          <a:xfrm>
            <a:off x="2976846" y="1837214"/>
            <a:ext cx="7553484" cy="3770308"/>
          </a:xfrm>
          <a:prstGeom prst="rect">
            <a:avLst/>
          </a:prstGeom>
        </p:spPr>
      </p:pic>
      <p:pic>
        <p:nvPicPr>
          <p:cNvPr id="6" name="Picture 10">
            <a:extLst>
              <a:ext uri="{FF2B5EF4-FFF2-40B4-BE49-F238E27FC236}">
                <a16:creationId xmlns:a16="http://schemas.microsoft.com/office/drawing/2014/main" id="{0C4E19F9-FB28-66CC-1D31-1246804BF8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6296026" y="2330530"/>
            <a:ext cx="3335337" cy="250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9" name="Group 18">
            <a:extLst>
              <a:ext uri="{FF2B5EF4-FFF2-40B4-BE49-F238E27FC236}">
                <a16:creationId xmlns:a16="http://schemas.microsoft.com/office/drawing/2014/main" id="{1E792EB8-64BC-D3CD-E5DF-1D98B46350EF}"/>
              </a:ext>
            </a:extLst>
          </p:cNvPr>
          <p:cNvGrpSpPr/>
          <p:nvPr/>
        </p:nvGrpSpPr>
        <p:grpSpPr>
          <a:xfrm>
            <a:off x="1004897" y="1838325"/>
            <a:ext cx="5667893" cy="1744743"/>
            <a:chOff x="1004897" y="1838325"/>
            <a:chExt cx="5667893" cy="1744743"/>
          </a:xfrm>
        </p:grpSpPr>
        <p:sp>
          <p:nvSpPr>
            <p:cNvPr id="11" name="TextBox 10">
              <a:extLst>
                <a:ext uri="{FF2B5EF4-FFF2-40B4-BE49-F238E27FC236}">
                  <a16:creationId xmlns:a16="http://schemas.microsoft.com/office/drawing/2014/main" id="{17F8CFB6-0AF7-3E90-D26C-04E057F946F6}"/>
                </a:ext>
              </a:extLst>
            </p:cNvPr>
            <p:cNvSpPr txBox="1"/>
            <p:nvPr/>
          </p:nvSpPr>
          <p:spPr>
            <a:xfrm>
              <a:off x="1004897" y="3306069"/>
              <a:ext cx="1595249" cy="276999"/>
            </a:xfrm>
            <a:prstGeom prst="rect">
              <a:avLst/>
            </a:prstGeom>
            <a:noFill/>
          </p:spPr>
          <p:txBody>
            <a:bodyPr wrap="square" rtlCol="0">
              <a:spAutoFit/>
            </a:bodyPr>
            <a:lstStyle/>
            <a:p>
              <a:r>
                <a:rPr lang="en-US" sz="1200" dirty="0"/>
                <a:t>Delta 0-4Hz</a:t>
              </a:r>
              <a:endParaRPr lang="en-NZ" sz="1200" dirty="0"/>
            </a:p>
          </p:txBody>
        </p:sp>
        <p:cxnSp>
          <p:nvCxnSpPr>
            <p:cNvPr id="7" name="Straight Connector 6">
              <a:extLst>
                <a:ext uri="{FF2B5EF4-FFF2-40B4-BE49-F238E27FC236}">
                  <a16:creationId xmlns:a16="http://schemas.microsoft.com/office/drawing/2014/main" id="{47BB9CFF-A84B-25C9-CBF1-49BBF5F19B68}"/>
                </a:ext>
              </a:extLst>
            </p:cNvPr>
            <p:cNvCxnSpPr/>
            <p:nvPr/>
          </p:nvCxnSpPr>
          <p:spPr>
            <a:xfrm>
              <a:off x="1956860" y="3300314"/>
              <a:ext cx="4715930" cy="626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81AF782-8B18-B81E-9AD2-23FCC6875206}"/>
                </a:ext>
              </a:extLst>
            </p:cNvPr>
            <p:cNvCxnSpPr/>
            <p:nvPr/>
          </p:nvCxnSpPr>
          <p:spPr>
            <a:xfrm>
              <a:off x="1956860" y="3039455"/>
              <a:ext cx="4715930" cy="626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38EE5C6-207F-B7B0-CFDB-E28A989CC6B5}"/>
                </a:ext>
              </a:extLst>
            </p:cNvPr>
            <p:cNvCxnSpPr/>
            <p:nvPr/>
          </p:nvCxnSpPr>
          <p:spPr>
            <a:xfrm>
              <a:off x="1956860" y="2800222"/>
              <a:ext cx="4715930" cy="626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EA43D89C-8EF8-4A93-88E3-A940A1504A7B}"/>
                </a:ext>
              </a:extLst>
            </p:cNvPr>
            <p:cNvSpPr txBox="1"/>
            <p:nvPr/>
          </p:nvSpPr>
          <p:spPr>
            <a:xfrm>
              <a:off x="1018534" y="2436326"/>
              <a:ext cx="1461564" cy="276999"/>
            </a:xfrm>
            <a:prstGeom prst="rect">
              <a:avLst/>
            </a:prstGeom>
            <a:noFill/>
          </p:spPr>
          <p:txBody>
            <a:bodyPr wrap="square" rtlCol="0">
              <a:spAutoFit/>
            </a:bodyPr>
            <a:lstStyle/>
            <a:p>
              <a:r>
                <a:rPr lang="en-US" sz="1200" dirty="0"/>
                <a:t>Beta 12 – 30Hz</a:t>
              </a:r>
              <a:endParaRPr lang="en-NZ" sz="1200" dirty="0"/>
            </a:p>
          </p:txBody>
        </p:sp>
        <p:sp>
          <p:nvSpPr>
            <p:cNvPr id="13" name="TextBox 12">
              <a:extLst>
                <a:ext uri="{FF2B5EF4-FFF2-40B4-BE49-F238E27FC236}">
                  <a16:creationId xmlns:a16="http://schemas.microsoft.com/office/drawing/2014/main" id="{B14DE9E4-26D6-2C23-9645-83B8A5111576}"/>
                </a:ext>
              </a:extLst>
            </p:cNvPr>
            <p:cNvSpPr txBox="1"/>
            <p:nvPr/>
          </p:nvSpPr>
          <p:spPr>
            <a:xfrm>
              <a:off x="1018534" y="2765586"/>
              <a:ext cx="1768001" cy="276999"/>
            </a:xfrm>
            <a:prstGeom prst="rect">
              <a:avLst/>
            </a:prstGeom>
            <a:noFill/>
          </p:spPr>
          <p:txBody>
            <a:bodyPr wrap="square" rtlCol="0">
              <a:spAutoFit/>
            </a:bodyPr>
            <a:lstStyle/>
            <a:p>
              <a:r>
                <a:rPr lang="en-US" sz="1200" dirty="0"/>
                <a:t>Alpha 8-12Hz</a:t>
              </a:r>
              <a:endParaRPr lang="en-NZ" sz="1200" dirty="0"/>
            </a:p>
          </p:txBody>
        </p:sp>
        <p:sp>
          <p:nvSpPr>
            <p:cNvPr id="14" name="TextBox 13">
              <a:extLst>
                <a:ext uri="{FF2B5EF4-FFF2-40B4-BE49-F238E27FC236}">
                  <a16:creationId xmlns:a16="http://schemas.microsoft.com/office/drawing/2014/main" id="{B4B4FF25-05F1-7AE8-B3CB-96F2B627C7E9}"/>
                </a:ext>
              </a:extLst>
            </p:cNvPr>
            <p:cNvSpPr txBox="1"/>
            <p:nvPr/>
          </p:nvSpPr>
          <p:spPr>
            <a:xfrm>
              <a:off x="1004897" y="3005125"/>
              <a:ext cx="1958312" cy="276999"/>
            </a:xfrm>
            <a:prstGeom prst="rect">
              <a:avLst/>
            </a:prstGeom>
            <a:noFill/>
          </p:spPr>
          <p:txBody>
            <a:bodyPr wrap="square" rtlCol="0">
              <a:spAutoFit/>
            </a:bodyPr>
            <a:lstStyle/>
            <a:p>
              <a:r>
                <a:rPr lang="en-US" sz="1200" dirty="0"/>
                <a:t>Theta 4-8Hz</a:t>
              </a:r>
              <a:endParaRPr lang="en-NZ" sz="1200" dirty="0"/>
            </a:p>
          </p:txBody>
        </p:sp>
        <p:cxnSp>
          <p:nvCxnSpPr>
            <p:cNvPr id="15" name="Straight Connector 14">
              <a:extLst>
                <a:ext uri="{FF2B5EF4-FFF2-40B4-BE49-F238E27FC236}">
                  <a16:creationId xmlns:a16="http://schemas.microsoft.com/office/drawing/2014/main" id="{13DAAF09-1BBB-46A5-6633-2F8B257ABAA9}"/>
                </a:ext>
              </a:extLst>
            </p:cNvPr>
            <p:cNvCxnSpPr/>
            <p:nvPr/>
          </p:nvCxnSpPr>
          <p:spPr>
            <a:xfrm>
              <a:off x="1948507" y="2313967"/>
              <a:ext cx="4715930" cy="626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EA3FC3E-42C8-6DD1-F764-3F48872ADE3C}"/>
                </a:ext>
              </a:extLst>
            </p:cNvPr>
            <p:cNvSpPr txBox="1"/>
            <p:nvPr/>
          </p:nvSpPr>
          <p:spPr>
            <a:xfrm>
              <a:off x="1072859" y="1838325"/>
              <a:ext cx="1953605" cy="369332"/>
            </a:xfrm>
            <a:prstGeom prst="rect">
              <a:avLst/>
            </a:prstGeom>
            <a:noFill/>
          </p:spPr>
          <p:txBody>
            <a:bodyPr wrap="square" rtlCol="0">
              <a:spAutoFit/>
            </a:bodyPr>
            <a:lstStyle/>
            <a:p>
              <a:r>
                <a:rPr lang="en-US" dirty="0"/>
                <a:t>Frequency Bands</a:t>
              </a:r>
              <a:endParaRPr lang="en-NZ" dirty="0"/>
            </a:p>
          </p:txBody>
        </p:sp>
      </p:grpSp>
      <p:sp>
        <p:nvSpPr>
          <p:cNvPr id="20" name="TextBox 19">
            <a:extLst>
              <a:ext uri="{FF2B5EF4-FFF2-40B4-BE49-F238E27FC236}">
                <a16:creationId xmlns:a16="http://schemas.microsoft.com/office/drawing/2014/main" id="{28312007-C267-E499-557A-6924716EC172}"/>
              </a:ext>
            </a:extLst>
          </p:cNvPr>
          <p:cNvSpPr txBox="1"/>
          <p:nvPr/>
        </p:nvSpPr>
        <p:spPr>
          <a:xfrm>
            <a:off x="3026464" y="1350635"/>
            <a:ext cx="7503866" cy="370480"/>
          </a:xfrm>
          <a:prstGeom prst="rect">
            <a:avLst/>
          </a:prstGeom>
          <a:noFill/>
        </p:spPr>
        <p:txBody>
          <a:bodyPr wrap="square" rtlCol="0">
            <a:spAutoFit/>
          </a:bodyPr>
          <a:lstStyle/>
          <a:p>
            <a:r>
              <a:rPr lang="en-US" dirty="0"/>
              <a:t>Representing the power on both sides of the brain.</a:t>
            </a:r>
            <a:endParaRPr lang="en-NZ" dirty="0"/>
          </a:p>
        </p:txBody>
      </p:sp>
      <p:sp>
        <p:nvSpPr>
          <p:cNvPr id="21" name="Oval 20">
            <a:extLst>
              <a:ext uri="{FF2B5EF4-FFF2-40B4-BE49-F238E27FC236}">
                <a16:creationId xmlns:a16="http://schemas.microsoft.com/office/drawing/2014/main" id="{7BFE3106-0EA0-6B33-B076-146D2EB1D3C3}"/>
              </a:ext>
            </a:extLst>
          </p:cNvPr>
          <p:cNvSpPr/>
          <p:nvPr/>
        </p:nvSpPr>
        <p:spPr>
          <a:xfrm>
            <a:off x="10025716" y="2490556"/>
            <a:ext cx="314995" cy="286961"/>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3" name="Oval 22">
            <a:extLst>
              <a:ext uri="{FF2B5EF4-FFF2-40B4-BE49-F238E27FC236}">
                <a16:creationId xmlns:a16="http://schemas.microsoft.com/office/drawing/2014/main" id="{D6C400CD-17E5-BB7A-835C-73B54115A6ED}"/>
              </a:ext>
            </a:extLst>
          </p:cNvPr>
          <p:cNvSpPr/>
          <p:nvPr/>
        </p:nvSpPr>
        <p:spPr>
          <a:xfrm>
            <a:off x="10027374" y="4398183"/>
            <a:ext cx="314995" cy="286961"/>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mc:AlternateContent xmlns:mc="http://schemas.openxmlformats.org/markup-compatibility/2006" xmlns:p14="http://schemas.microsoft.com/office/powerpoint/2010/main">
        <mc:Choice Requires="p14">
          <p:contentPart p14:bwMode="auto" r:id="rId5">
            <p14:nvContentPartPr>
              <p14:cNvPr id="25" name="Ink 24">
                <a:extLst>
                  <a:ext uri="{FF2B5EF4-FFF2-40B4-BE49-F238E27FC236}">
                    <a16:creationId xmlns:a16="http://schemas.microsoft.com/office/drawing/2014/main" id="{CADBEB49-F478-54EE-002C-105595835FD7}"/>
                  </a:ext>
                </a:extLst>
              </p14:cNvPr>
              <p14:cNvContentPartPr/>
              <p14:nvPr/>
            </p14:nvContentPartPr>
            <p14:xfrm>
              <a:off x="8348422" y="2670196"/>
              <a:ext cx="1685160" cy="613440"/>
            </p14:xfrm>
          </p:contentPart>
        </mc:Choice>
        <mc:Fallback xmlns="">
          <p:pic>
            <p:nvPicPr>
              <p:cNvPr id="25" name="Ink 24">
                <a:extLst>
                  <a:ext uri="{FF2B5EF4-FFF2-40B4-BE49-F238E27FC236}">
                    <a16:creationId xmlns:a16="http://schemas.microsoft.com/office/drawing/2014/main" id="{CADBEB49-F478-54EE-002C-105595835FD7}"/>
                  </a:ext>
                </a:extLst>
              </p:cNvPr>
              <p:cNvPicPr/>
              <p:nvPr/>
            </p:nvPicPr>
            <p:blipFill>
              <a:blip r:embed="rId6"/>
              <a:stretch>
                <a:fillRect/>
              </a:stretch>
            </p:blipFill>
            <p:spPr>
              <a:xfrm>
                <a:off x="8339782" y="2661196"/>
                <a:ext cx="1702800" cy="6310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6" name="Ink 25">
                <a:extLst>
                  <a:ext uri="{FF2B5EF4-FFF2-40B4-BE49-F238E27FC236}">
                    <a16:creationId xmlns:a16="http://schemas.microsoft.com/office/drawing/2014/main" id="{792EEC89-3A17-E268-F5F7-CD14FCE9495A}"/>
                  </a:ext>
                </a:extLst>
              </p14:cNvPr>
              <p14:cNvContentPartPr/>
              <p14:nvPr/>
            </p14:nvContentPartPr>
            <p14:xfrm>
              <a:off x="8361022" y="3931244"/>
              <a:ext cx="1666440" cy="606600"/>
            </p14:xfrm>
          </p:contentPart>
        </mc:Choice>
        <mc:Fallback xmlns="">
          <p:pic>
            <p:nvPicPr>
              <p:cNvPr id="26" name="Ink 25">
                <a:extLst>
                  <a:ext uri="{FF2B5EF4-FFF2-40B4-BE49-F238E27FC236}">
                    <a16:creationId xmlns:a16="http://schemas.microsoft.com/office/drawing/2014/main" id="{792EEC89-3A17-E268-F5F7-CD14FCE9495A}"/>
                  </a:ext>
                </a:extLst>
              </p:cNvPr>
              <p:cNvPicPr/>
              <p:nvPr/>
            </p:nvPicPr>
            <p:blipFill>
              <a:blip r:embed="rId8"/>
              <a:stretch>
                <a:fillRect/>
              </a:stretch>
            </p:blipFill>
            <p:spPr>
              <a:xfrm>
                <a:off x="8352022" y="3922244"/>
                <a:ext cx="1684080" cy="624240"/>
              </a:xfrm>
              <a:prstGeom prst="rect">
                <a:avLst/>
              </a:prstGeom>
            </p:spPr>
          </p:pic>
        </mc:Fallback>
      </mc:AlternateContent>
      <p:sp>
        <p:nvSpPr>
          <p:cNvPr id="27" name="TextBox 26">
            <a:extLst>
              <a:ext uri="{FF2B5EF4-FFF2-40B4-BE49-F238E27FC236}">
                <a16:creationId xmlns:a16="http://schemas.microsoft.com/office/drawing/2014/main" id="{AC0F12E7-F961-2C83-26E0-15F867A548FA}"/>
              </a:ext>
            </a:extLst>
          </p:cNvPr>
          <p:cNvSpPr txBox="1"/>
          <p:nvPr/>
        </p:nvSpPr>
        <p:spPr>
          <a:xfrm>
            <a:off x="904568" y="5682531"/>
            <a:ext cx="9625762" cy="923330"/>
          </a:xfrm>
          <a:prstGeom prst="rect">
            <a:avLst/>
          </a:prstGeom>
          <a:noFill/>
        </p:spPr>
        <p:txBody>
          <a:bodyPr wrap="square" rtlCol="0">
            <a:spAutoFit/>
          </a:bodyPr>
          <a:lstStyle/>
          <a:p>
            <a:r>
              <a:rPr lang="en-US" dirty="0"/>
              <a:t>Because Sedline monitors both sides of the brain, we can detect if one side has more power than the other (asymmetry). This is displayed as a white line in the center of the DSA and represented as a % of recent time on the right of the DSA.  </a:t>
            </a:r>
            <a:endParaRPr lang="en-NZ" dirty="0"/>
          </a:p>
        </p:txBody>
      </p:sp>
      <p:sp>
        <p:nvSpPr>
          <p:cNvPr id="28" name="Oval 27">
            <a:extLst>
              <a:ext uri="{FF2B5EF4-FFF2-40B4-BE49-F238E27FC236}">
                <a16:creationId xmlns:a16="http://schemas.microsoft.com/office/drawing/2014/main" id="{5E839EA6-82C0-3ABC-88F7-B202798E2560}"/>
              </a:ext>
            </a:extLst>
          </p:cNvPr>
          <p:cNvSpPr/>
          <p:nvPr/>
        </p:nvSpPr>
        <p:spPr>
          <a:xfrm>
            <a:off x="5316456" y="3422673"/>
            <a:ext cx="859536" cy="393009"/>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0" name="Oval 29">
            <a:extLst>
              <a:ext uri="{FF2B5EF4-FFF2-40B4-BE49-F238E27FC236}">
                <a16:creationId xmlns:a16="http://schemas.microsoft.com/office/drawing/2014/main" id="{E1189FDC-87F7-F56D-80CF-EE06B85CDA88}"/>
              </a:ext>
            </a:extLst>
          </p:cNvPr>
          <p:cNvSpPr/>
          <p:nvPr/>
        </p:nvSpPr>
        <p:spPr>
          <a:xfrm>
            <a:off x="9660530" y="3264096"/>
            <a:ext cx="1156822" cy="682983"/>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2" name="Graphic 1" descr="Caret Right with solid fill">
            <a:extLst>
              <a:ext uri="{FF2B5EF4-FFF2-40B4-BE49-F238E27FC236}">
                <a16:creationId xmlns:a16="http://schemas.microsoft.com/office/drawing/2014/main" id="{DC21B134-722E-376C-4767-99BD3FD6787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3209987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125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3000"/>
                                        <p:tgtEl>
                                          <p:spTgt spid="5"/>
                                        </p:tgtEl>
                                      </p:cBhvr>
                                    </p:animEffect>
                                  </p:childTnLst>
                                </p:cTn>
                              </p:par>
                            </p:childTnLst>
                          </p:cTn>
                        </p:par>
                        <p:par>
                          <p:cTn id="8" fill="hold">
                            <p:stCondLst>
                              <p:cond delay="4250"/>
                            </p:stCondLst>
                            <p:childTnLst>
                              <p:par>
                                <p:cTn id="9" presetID="22" presetClass="entr" presetSubtype="4"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down)">
                                      <p:cBhvr>
                                        <p:cTn id="11" dur="3000"/>
                                        <p:tgtEl>
                                          <p:spTgt spid="19"/>
                                        </p:tgtEl>
                                      </p:cBhvr>
                                    </p:animEffect>
                                  </p:childTnLst>
                                </p:cTn>
                              </p:par>
                            </p:childTnLst>
                          </p:cTn>
                        </p:par>
                        <p:par>
                          <p:cTn id="12" fill="hold">
                            <p:stCondLst>
                              <p:cond delay="7250"/>
                            </p:stCondLst>
                            <p:childTnLst>
                              <p:par>
                                <p:cTn id="13" presetID="1"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par>
                          <p:cTn id="15" fill="hold">
                            <p:stCondLst>
                              <p:cond delay="7250"/>
                            </p:stCondLst>
                            <p:childTnLst>
                              <p:par>
                                <p:cTn id="16" presetID="10" presetClass="entr" presetSubtype="0" fill="hold" nodeType="afterEffect">
                                  <p:stCondLst>
                                    <p:cond delay="175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500"/>
                                        <p:tgtEl>
                                          <p:spTgt spid="6"/>
                                        </p:tgtEl>
                                      </p:cBhvr>
                                    </p:animEffect>
                                  </p:childTnLst>
                                </p:cTn>
                              </p:par>
                            </p:childTnLst>
                          </p:cTn>
                        </p:par>
                        <p:par>
                          <p:cTn id="19" fill="hold">
                            <p:stCondLst>
                              <p:cond delay="10500"/>
                            </p:stCondLst>
                            <p:childTnLst>
                              <p:par>
                                <p:cTn id="20" presetID="22" presetClass="entr" presetSubtype="4" fill="hold" nodeType="after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par>
                                <p:cTn id="23" presetID="22" presetClass="entr" presetSubtype="1"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up)">
                                      <p:cBhvr>
                                        <p:cTn id="25" dur="500"/>
                                        <p:tgtEl>
                                          <p:spTgt spid="26"/>
                                        </p:tgtEl>
                                      </p:cBhvr>
                                    </p:animEffect>
                                  </p:childTnLst>
                                </p:cTn>
                              </p:par>
                            </p:childTnLst>
                          </p:cTn>
                        </p:par>
                        <p:par>
                          <p:cTn id="26" fill="hold">
                            <p:stCondLst>
                              <p:cond delay="11000"/>
                            </p:stCondLst>
                            <p:childTnLst>
                              <p:par>
                                <p:cTn id="27" presetID="22" presetClass="entr" presetSubtype="8"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left)">
                                      <p:cBhvr>
                                        <p:cTn id="29" dur="500"/>
                                        <p:tgtEl>
                                          <p:spTgt spid="21"/>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left)">
                                      <p:cBhvr>
                                        <p:cTn id="32" dur="500"/>
                                        <p:tgtEl>
                                          <p:spTgt spid="23"/>
                                        </p:tgtEl>
                                      </p:cBhvr>
                                    </p:animEffect>
                                  </p:childTnLst>
                                </p:cTn>
                              </p:par>
                            </p:childTnLst>
                          </p:cTn>
                        </p:par>
                        <p:par>
                          <p:cTn id="33" fill="hold">
                            <p:stCondLst>
                              <p:cond delay="11500"/>
                            </p:stCondLst>
                            <p:childTnLst>
                              <p:par>
                                <p:cTn id="34" presetID="1" presetClass="entr" presetSubtype="0" fill="hold" grpId="0" nodeType="afterEffect">
                                  <p:stCondLst>
                                    <p:cond delay="2000"/>
                                  </p:stCondLst>
                                  <p:childTnLst>
                                    <p:set>
                                      <p:cBhvr>
                                        <p:cTn id="35" dur="1" fill="hold">
                                          <p:stCondLst>
                                            <p:cond delay="0"/>
                                          </p:stCondLst>
                                        </p:cTn>
                                        <p:tgtEl>
                                          <p:spTgt spid="27"/>
                                        </p:tgtEl>
                                        <p:attrNameLst>
                                          <p:attrName>style.visibility</p:attrName>
                                        </p:attrNameLst>
                                      </p:cBhvr>
                                      <p:to>
                                        <p:strVal val="visible"/>
                                      </p:to>
                                    </p:set>
                                  </p:childTnLst>
                                </p:cTn>
                              </p:par>
                            </p:childTnLst>
                          </p:cTn>
                        </p:par>
                        <p:par>
                          <p:cTn id="36" fill="hold">
                            <p:stCondLst>
                              <p:cond delay="13500"/>
                            </p:stCondLst>
                            <p:childTnLst>
                              <p:par>
                                <p:cTn id="37" presetID="1" presetClass="entr" presetSubtype="0" fill="hold" grpId="0" nodeType="afterEffect">
                                  <p:stCondLst>
                                    <p:cond delay="6000"/>
                                  </p:stCondLst>
                                  <p:childTnLst>
                                    <p:set>
                                      <p:cBhvr>
                                        <p:cTn id="38" dur="1" fill="hold">
                                          <p:stCondLst>
                                            <p:cond delay="0"/>
                                          </p:stCondLst>
                                        </p:cTn>
                                        <p:tgtEl>
                                          <p:spTgt spid="28"/>
                                        </p:tgtEl>
                                        <p:attrNameLst>
                                          <p:attrName>style.visibility</p:attrName>
                                        </p:attrNameLst>
                                      </p:cBhvr>
                                      <p:to>
                                        <p:strVal val="visible"/>
                                      </p:to>
                                    </p:set>
                                  </p:childTnLst>
                                </p:cTn>
                              </p:par>
                            </p:childTnLst>
                          </p:cTn>
                        </p:par>
                        <p:par>
                          <p:cTn id="39" fill="hold">
                            <p:stCondLst>
                              <p:cond delay="19500"/>
                            </p:stCondLst>
                            <p:childTnLst>
                              <p:par>
                                <p:cTn id="40" presetID="26" presetClass="emph" presetSubtype="0" fill="hold" grpId="1" nodeType="afterEffect">
                                  <p:stCondLst>
                                    <p:cond delay="500"/>
                                  </p:stCondLst>
                                  <p:childTnLst>
                                    <p:animEffect transition="out" filter="fade">
                                      <p:cBhvr>
                                        <p:cTn id="41" dur="1000" tmFilter="0, 0; .2, .5; .8, .5; 1, 0"/>
                                        <p:tgtEl>
                                          <p:spTgt spid="28"/>
                                        </p:tgtEl>
                                      </p:cBhvr>
                                    </p:animEffect>
                                    <p:animScale>
                                      <p:cBhvr>
                                        <p:cTn id="42" dur="500" autoRev="1" fill="hold"/>
                                        <p:tgtEl>
                                          <p:spTgt spid="28"/>
                                        </p:tgtEl>
                                      </p:cBhvr>
                                      <p:by x="105000" y="105000"/>
                                    </p:animScale>
                                  </p:childTnLst>
                                </p:cTn>
                              </p:par>
                            </p:childTnLst>
                          </p:cTn>
                        </p:par>
                        <p:par>
                          <p:cTn id="43" fill="hold">
                            <p:stCondLst>
                              <p:cond delay="21000"/>
                            </p:stCondLst>
                            <p:childTnLst>
                              <p:par>
                                <p:cTn id="44" presetID="1" presetClass="entr" presetSubtype="0" fill="hold" grpId="0" nodeType="afterEffect">
                                  <p:stCondLst>
                                    <p:cond delay="1500"/>
                                  </p:stCondLst>
                                  <p:childTnLst>
                                    <p:set>
                                      <p:cBhvr>
                                        <p:cTn id="45" dur="1" fill="hold">
                                          <p:stCondLst>
                                            <p:cond delay="0"/>
                                          </p:stCondLst>
                                        </p:cTn>
                                        <p:tgtEl>
                                          <p:spTgt spid="30"/>
                                        </p:tgtEl>
                                        <p:attrNameLst>
                                          <p:attrName>style.visibility</p:attrName>
                                        </p:attrNameLst>
                                      </p:cBhvr>
                                      <p:to>
                                        <p:strVal val="visible"/>
                                      </p:to>
                                    </p:set>
                                  </p:childTnLst>
                                </p:cTn>
                              </p:par>
                            </p:childTnLst>
                          </p:cTn>
                        </p:par>
                        <p:par>
                          <p:cTn id="46" fill="hold">
                            <p:stCondLst>
                              <p:cond delay="22500"/>
                            </p:stCondLst>
                            <p:childTnLst>
                              <p:par>
                                <p:cTn id="47" presetID="1" presetClass="entr" presetSubtype="0" fill="hold" nodeType="afterEffect">
                                  <p:stCondLst>
                                    <p:cond delay="2000"/>
                                  </p:stCondLst>
                                  <p:childTnLst>
                                    <p:set>
                                      <p:cBhvr>
                                        <p:cTn id="48" dur="1" fill="hold">
                                          <p:stCondLst>
                                            <p:cond delay="499"/>
                                          </p:stCondLst>
                                        </p:cTn>
                                        <p:tgtEl>
                                          <p:spTgt spid="2"/>
                                        </p:tgtEl>
                                        <p:attrNameLst>
                                          <p:attrName>style.visibility</p:attrName>
                                        </p:attrNameLst>
                                      </p:cBhvr>
                                      <p:to>
                                        <p:strVal val="visible"/>
                                      </p:to>
                                    </p:set>
                                  </p:childTnLst>
                                </p:cTn>
                              </p:par>
                            </p:childTnLst>
                          </p:cTn>
                        </p:par>
                        <p:par>
                          <p:cTn id="49" fill="hold">
                            <p:stCondLst>
                              <p:cond delay="25000"/>
                            </p:stCondLst>
                            <p:childTnLst>
                              <p:par>
                                <p:cTn id="50" presetID="26" presetClass="emph" presetSubtype="0" fill="hold" nodeType="afterEffect">
                                  <p:stCondLst>
                                    <p:cond delay="250"/>
                                  </p:stCondLst>
                                  <p:childTnLst>
                                    <p:animEffect transition="out" filter="fade">
                                      <p:cBhvr>
                                        <p:cTn id="51" dur="500" tmFilter="0, 0; .2, .5; .8, .5; 1, 0"/>
                                        <p:tgtEl>
                                          <p:spTgt spid="2"/>
                                        </p:tgtEl>
                                      </p:cBhvr>
                                    </p:animEffect>
                                    <p:animScale>
                                      <p:cBhvr>
                                        <p:cTn id="52"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P spid="23" grpId="0" animBg="1"/>
      <p:bldP spid="27" grpId="0"/>
      <p:bldP spid="28" grpId="0" animBg="1"/>
      <p:bldP spid="28" grpId="1" animBg="1"/>
      <p:bldP spid="3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AAB61F1-BF1C-7862-044B-9E3A26B715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304" y="1722232"/>
            <a:ext cx="3189287" cy="4830832"/>
          </a:xfrm>
          <a:prstGeom prst="rect">
            <a:avLst/>
          </a:prstGeom>
        </p:spPr>
      </p:pic>
      <p:sp>
        <p:nvSpPr>
          <p:cNvPr id="5" name="TextBox 4">
            <a:extLst>
              <a:ext uri="{FF2B5EF4-FFF2-40B4-BE49-F238E27FC236}">
                <a16:creationId xmlns:a16="http://schemas.microsoft.com/office/drawing/2014/main" id="{7633B131-8413-EC65-64D7-55A9A5AF7F03}"/>
              </a:ext>
            </a:extLst>
          </p:cNvPr>
          <p:cNvSpPr txBox="1"/>
          <p:nvPr/>
        </p:nvSpPr>
        <p:spPr>
          <a:xfrm>
            <a:off x="1961492" y="821107"/>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Next Generation </a:t>
            </a:r>
            <a:r>
              <a:rPr lang="en-US" sz="4400" dirty="0" err="1">
                <a:solidFill>
                  <a:schemeClr val="tx1">
                    <a:lumMod val="65000"/>
                    <a:lumOff val="35000"/>
                  </a:schemeClr>
                </a:solidFill>
                <a:latin typeface="Calibri" panose="020F0502020204030204" pitchFamily="34" charset="0"/>
                <a:cs typeface="Calibri" panose="020F0502020204030204" pitchFamily="34" charset="0"/>
              </a:rPr>
              <a:t>SedLine</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459BC162-D097-1FA2-4075-0ECB1F24DE55}"/>
              </a:ext>
            </a:extLst>
          </p:cNvPr>
          <p:cNvPicPr>
            <a:picLocks noChangeAspect="1"/>
          </p:cNvPicPr>
          <p:nvPr/>
        </p:nvPicPr>
        <p:blipFill>
          <a:blip r:embed="rId3"/>
          <a:stretch>
            <a:fillRect/>
          </a:stretch>
        </p:blipFill>
        <p:spPr>
          <a:xfrm>
            <a:off x="1761467" y="739102"/>
            <a:ext cx="200025" cy="933450"/>
          </a:xfrm>
          <a:prstGeom prst="rect">
            <a:avLst/>
          </a:prstGeom>
        </p:spPr>
      </p:pic>
      <p:sp>
        <p:nvSpPr>
          <p:cNvPr id="8" name="Rectangle: Rounded Corners 7">
            <a:extLst>
              <a:ext uri="{FF2B5EF4-FFF2-40B4-BE49-F238E27FC236}">
                <a16:creationId xmlns:a16="http://schemas.microsoft.com/office/drawing/2014/main" id="{21B2FFA3-F5C1-281C-6C09-A9531477EF28}"/>
              </a:ext>
            </a:extLst>
          </p:cNvPr>
          <p:cNvSpPr/>
          <p:nvPr/>
        </p:nvSpPr>
        <p:spPr bwMode="auto">
          <a:xfrm>
            <a:off x="606215" y="2292468"/>
            <a:ext cx="2981469" cy="1297709"/>
          </a:xfrm>
          <a:prstGeom prst="roundRect">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377" eaLnBrk="0" fontAlgn="base" hangingPunct="0">
              <a:spcBef>
                <a:spcPct val="0"/>
              </a:spcBef>
              <a:spcAft>
                <a:spcPct val="0"/>
              </a:spcAft>
            </a:pPr>
            <a:endParaRPr lang="en-GB" sz="2400">
              <a:latin typeface="Arial Narrow" pitchFamily="34" charset="0"/>
              <a:ea typeface="ＭＳ Ｐゴシック" pitchFamily="112" charset="-128"/>
            </a:endParaRPr>
          </a:p>
        </p:txBody>
      </p:sp>
      <p:sp>
        <p:nvSpPr>
          <p:cNvPr id="9" name="Rectangle: Rounded Corners 8">
            <a:extLst>
              <a:ext uri="{FF2B5EF4-FFF2-40B4-BE49-F238E27FC236}">
                <a16:creationId xmlns:a16="http://schemas.microsoft.com/office/drawing/2014/main" id="{19833D5D-43AB-1E39-C426-B21AE0491C4E}"/>
              </a:ext>
            </a:extLst>
          </p:cNvPr>
          <p:cNvSpPr/>
          <p:nvPr/>
        </p:nvSpPr>
        <p:spPr bwMode="auto">
          <a:xfrm>
            <a:off x="606215" y="3590177"/>
            <a:ext cx="2981469" cy="1297709"/>
          </a:xfrm>
          <a:prstGeom prst="roundRect">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377" eaLnBrk="0" fontAlgn="base" hangingPunct="0">
              <a:spcBef>
                <a:spcPct val="0"/>
              </a:spcBef>
              <a:spcAft>
                <a:spcPct val="0"/>
              </a:spcAft>
            </a:pPr>
            <a:endParaRPr lang="en-GB" sz="2400">
              <a:latin typeface="Arial Narrow" pitchFamily="34" charset="0"/>
              <a:ea typeface="ＭＳ Ｐゴシック" pitchFamily="112" charset="-128"/>
            </a:endParaRPr>
          </a:p>
        </p:txBody>
      </p:sp>
      <p:sp>
        <p:nvSpPr>
          <p:cNvPr id="10" name="Rectangle: Rounded Corners 9">
            <a:extLst>
              <a:ext uri="{FF2B5EF4-FFF2-40B4-BE49-F238E27FC236}">
                <a16:creationId xmlns:a16="http://schemas.microsoft.com/office/drawing/2014/main" id="{60E3D41D-180F-6B4D-19BD-072E682F71BD}"/>
              </a:ext>
            </a:extLst>
          </p:cNvPr>
          <p:cNvSpPr/>
          <p:nvPr/>
        </p:nvSpPr>
        <p:spPr bwMode="auto">
          <a:xfrm>
            <a:off x="606215" y="4887886"/>
            <a:ext cx="2981469" cy="1297709"/>
          </a:xfrm>
          <a:prstGeom prst="roundRect">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377" eaLnBrk="0" fontAlgn="base" hangingPunct="0">
              <a:spcBef>
                <a:spcPct val="0"/>
              </a:spcBef>
              <a:spcAft>
                <a:spcPct val="0"/>
              </a:spcAft>
            </a:pPr>
            <a:endParaRPr lang="en-GB" sz="2400">
              <a:latin typeface="Arial Narrow" pitchFamily="34" charset="0"/>
              <a:ea typeface="ＭＳ Ｐゴシック" pitchFamily="112" charset="-128"/>
            </a:endParaRPr>
          </a:p>
        </p:txBody>
      </p:sp>
      <p:sp>
        <p:nvSpPr>
          <p:cNvPr id="11" name="TextBox 10">
            <a:extLst>
              <a:ext uri="{FF2B5EF4-FFF2-40B4-BE49-F238E27FC236}">
                <a16:creationId xmlns:a16="http://schemas.microsoft.com/office/drawing/2014/main" id="{6F9B8953-954C-E157-1358-62CEED6BCC8D}"/>
              </a:ext>
            </a:extLst>
          </p:cNvPr>
          <p:cNvSpPr txBox="1"/>
          <p:nvPr/>
        </p:nvSpPr>
        <p:spPr>
          <a:xfrm>
            <a:off x="4074160" y="2756656"/>
            <a:ext cx="6400800" cy="369332"/>
          </a:xfrm>
          <a:prstGeom prst="rect">
            <a:avLst/>
          </a:prstGeom>
          <a:noFill/>
        </p:spPr>
        <p:txBody>
          <a:bodyPr wrap="square" rtlCol="0">
            <a:spAutoFit/>
          </a:bodyPr>
          <a:lstStyle/>
          <a:p>
            <a:pPr marL="285750" indent="-285750">
              <a:buFont typeface="Arial" panose="020B0604020202020204" pitchFamily="34" charset="0"/>
              <a:buChar char="•"/>
            </a:pPr>
            <a:r>
              <a:rPr lang="en-US" dirty="0"/>
              <a:t>Four channels of diagnostic quality frontal EEG waveforms</a:t>
            </a:r>
            <a:endParaRPr lang="en-NZ" dirty="0"/>
          </a:p>
        </p:txBody>
      </p:sp>
      <p:sp>
        <p:nvSpPr>
          <p:cNvPr id="12" name="TextBox 11">
            <a:extLst>
              <a:ext uri="{FF2B5EF4-FFF2-40B4-BE49-F238E27FC236}">
                <a16:creationId xmlns:a16="http://schemas.microsoft.com/office/drawing/2014/main" id="{107EEE48-9D5C-9B45-E15F-916D419431C0}"/>
              </a:ext>
            </a:extLst>
          </p:cNvPr>
          <p:cNvSpPr txBox="1"/>
          <p:nvPr/>
        </p:nvSpPr>
        <p:spPr>
          <a:xfrm>
            <a:off x="4074159" y="3869699"/>
            <a:ext cx="7511625" cy="646331"/>
          </a:xfrm>
          <a:prstGeom prst="rect">
            <a:avLst/>
          </a:prstGeom>
          <a:noFill/>
        </p:spPr>
        <p:txBody>
          <a:bodyPr wrap="square" rtlCol="0">
            <a:spAutoFit/>
          </a:bodyPr>
          <a:lstStyle/>
          <a:p>
            <a:pPr marL="285750" indent="-285750">
              <a:buFont typeface="Arial" panose="020B0604020202020204" pitchFamily="34" charset="0"/>
              <a:buChar char="•"/>
            </a:pPr>
            <a:r>
              <a:rPr lang="en-US" dirty="0"/>
              <a:t>Enhanced Patient State Index (Psi) </a:t>
            </a:r>
          </a:p>
          <a:p>
            <a:pPr marL="285750" indent="-285750">
              <a:buFont typeface="Arial" panose="020B0604020202020204" pitchFamily="34" charset="0"/>
              <a:buChar char="•"/>
            </a:pPr>
            <a:r>
              <a:rPr lang="en-US" dirty="0"/>
              <a:t>A processed EEG parameter related to the effect of anesthetic agents </a:t>
            </a:r>
            <a:endParaRPr lang="en-NZ" dirty="0"/>
          </a:p>
        </p:txBody>
      </p:sp>
      <p:sp>
        <p:nvSpPr>
          <p:cNvPr id="13" name="TextBox 12">
            <a:extLst>
              <a:ext uri="{FF2B5EF4-FFF2-40B4-BE49-F238E27FC236}">
                <a16:creationId xmlns:a16="http://schemas.microsoft.com/office/drawing/2014/main" id="{E9FBEFD3-6DAC-E8DB-6A6F-0ECB2867B11D}"/>
              </a:ext>
            </a:extLst>
          </p:cNvPr>
          <p:cNvSpPr txBox="1"/>
          <p:nvPr/>
        </p:nvSpPr>
        <p:spPr>
          <a:xfrm>
            <a:off x="4104639" y="5297242"/>
            <a:ext cx="7006096" cy="646331"/>
          </a:xfrm>
          <a:prstGeom prst="rect">
            <a:avLst/>
          </a:prstGeom>
          <a:noFill/>
        </p:spPr>
        <p:txBody>
          <a:bodyPr wrap="square" rtlCol="0">
            <a:spAutoFit/>
          </a:bodyPr>
          <a:lstStyle/>
          <a:p>
            <a:pPr marL="285750" indent="-285750">
              <a:buFont typeface="Arial" panose="020B0604020202020204" pitchFamily="34" charset="0"/>
              <a:buChar char="•"/>
            </a:pPr>
            <a:r>
              <a:rPr lang="en-US" dirty="0"/>
              <a:t>A Density Spectral Array (DSA) contains left and right spectrograms representing the power on both sides of the brain</a:t>
            </a:r>
            <a:endParaRPr lang="en-NZ" dirty="0"/>
          </a:p>
        </p:txBody>
      </p:sp>
      <p:pic>
        <p:nvPicPr>
          <p:cNvPr id="2" name="Graphic 1" descr="Caret Right with solid fill">
            <a:extLst>
              <a:ext uri="{FF2B5EF4-FFF2-40B4-BE49-F238E27FC236}">
                <a16:creationId xmlns:a16="http://schemas.microsoft.com/office/drawing/2014/main" id="{98A4E687-2FB1-16F5-3D98-E635619326F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9228314"/>
      </p:ext>
    </p:extLst>
  </p:cSld>
  <p:clrMapOvr>
    <a:masterClrMapping/>
  </p:clrMapOvr>
  <mc:AlternateContent xmlns:mc="http://schemas.openxmlformats.org/markup-compatibility/2006" xmlns:p14="http://schemas.microsoft.com/office/powerpoint/2010/main">
    <mc:Choice Requires="p14">
      <p:transition spd="slow" p14:dur="2000" advClick="0" advTm="180000"/>
    </mc:Choice>
    <mc:Fallback xmlns="">
      <p:transition spd="slow" advClick="0" advTm="18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250"/>
                                        <p:tgtEl>
                                          <p:spTgt spid="8"/>
                                        </p:tgtEl>
                                      </p:cBhvr>
                                    </p:animEffect>
                                  </p:childTnLst>
                                </p:cTn>
                              </p:par>
                            </p:childTnLst>
                          </p:cTn>
                        </p:par>
                        <p:par>
                          <p:cTn id="8" fill="hold">
                            <p:stCondLst>
                              <p:cond delay="1750"/>
                            </p:stCondLst>
                            <p:childTnLst>
                              <p:par>
                                <p:cTn id="9" presetID="1" presetClass="entr" presetSubtype="0" fill="hold" grpId="0" nodeType="afterEffect">
                                  <p:stCondLst>
                                    <p:cond delay="1250"/>
                                  </p:stCondLst>
                                  <p:childTnLst>
                                    <p:set>
                                      <p:cBhvr>
                                        <p:cTn id="10" dur="1" fill="hold">
                                          <p:stCondLst>
                                            <p:cond delay="9"/>
                                          </p:stCondLst>
                                        </p:cTn>
                                        <p:tgtEl>
                                          <p:spTgt spid="11"/>
                                        </p:tgtEl>
                                        <p:attrNameLst>
                                          <p:attrName>style.visibility</p:attrName>
                                        </p:attrNameLst>
                                      </p:cBhvr>
                                      <p:to>
                                        <p:strVal val="visible"/>
                                      </p:to>
                                    </p:set>
                                  </p:childTnLst>
                                </p:cTn>
                              </p:par>
                            </p:childTnLst>
                          </p:cTn>
                        </p:par>
                        <p:par>
                          <p:cTn id="11" fill="hold">
                            <p:stCondLst>
                              <p:cond delay="3010"/>
                            </p:stCondLst>
                            <p:childTnLst>
                              <p:par>
                                <p:cTn id="12" presetID="10" presetClass="exit" presetSubtype="0" fill="hold" grpId="1" nodeType="afterEffect">
                                  <p:stCondLst>
                                    <p:cond delay="750"/>
                                  </p:stCondLst>
                                  <p:childTnLst>
                                    <p:animEffect transition="out" filter="fade">
                                      <p:cBhvr>
                                        <p:cTn id="13" dur="1250"/>
                                        <p:tgtEl>
                                          <p:spTgt spid="8"/>
                                        </p:tgtEl>
                                      </p:cBhvr>
                                    </p:animEffect>
                                    <p:set>
                                      <p:cBhvr>
                                        <p:cTn id="14" dur="1" fill="hold">
                                          <p:stCondLst>
                                            <p:cond delay="1249"/>
                                          </p:stCondLst>
                                        </p:cTn>
                                        <p:tgtEl>
                                          <p:spTgt spid="8"/>
                                        </p:tgtEl>
                                        <p:attrNameLst>
                                          <p:attrName>style.visibility</p:attrName>
                                        </p:attrNameLst>
                                      </p:cBhvr>
                                      <p:to>
                                        <p:strVal val="hidden"/>
                                      </p:to>
                                    </p:set>
                                  </p:childTnLst>
                                </p:cTn>
                              </p:par>
                            </p:childTnLst>
                          </p:cTn>
                        </p:par>
                        <p:par>
                          <p:cTn id="15" fill="hold">
                            <p:stCondLst>
                              <p:cond delay="5010"/>
                            </p:stCondLst>
                            <p:childTnLst>
                              <p:par>
                                <p:cTn id="16" presetID="1" presetClass="entr" presetSubtype="0" fill="hold" grpId="0" nodeType="afterEffect">
                                  <p:stCondLst>
                                    <p:cond delay="750"/>
                                  </p:stCondLst>
                                  <p:childTnLst>
                                    <p:set>
                                      <p:cBhvr>
                                        <p:cTn id="17" dur="1" fill="hold">
                                          <p:stCondLst>
                                            <p:cond delay="1249"/>
                                          </p:stCondLst>
                                        </p:cTn>
                                        <p:tgtEl>
                                          <p:spTgt spid="9"/>
                                        </p:tgtEl>
                                        <p:attrNameLst>
                                          <p:attrName>style.visibility</p:attrName>
                                        </p:attrNameLst>
                                      </p:cBhvr>
                                      <p:to>
                                        <p:strVal val="visible"/>
                                      </p:to>
                                    </p:set>
                                  </p:childTnLst>
                                </p:cTn>
                              </p:par>
                            </p:childTnLst>
                          </p:cTn>
                        </p:par>
                        <p:par>
                          <p:cTn id="18" fill="hold">
                            <p:stCondLst>
                              <p:cond delay="7010"/>
                            </p:stCondLst>
                            <p:childTnLst>
                              <p:par>
                                <p:cTn id="19" presetID="1" presetClass="entr" presetSubtype="0" fill="hold" grpId="0" nodeType="afterEffect">
                                  <p:stCondLst>
                                    <p:cond delay="1250"/>
                                  </p:stCondLst>
                                  <p:childTnLst>
                                    <p:set>
                                      <p:cBhvr>
                                        <p:cTn id="20" dur="1" fill="hold">
                                          <p:stCondLst>
                                            <p:cond delay="9"/>
                                          </p:stCondLst>
                                        </p:cTn>
                                        <p:tgtEl>
                                          <p:spTgt spid="12"/>
                                        </p:tgtEl>
                                        <p:attrNameLst>
                                          <p:attrName>style.visibility</p:attrName>
                                        </p:attrNameLst>
                                      </p:cBhvr>
                                      <p:to>
                                        <p:strVal val="visible"/>
                                      </p:to>
                                    </p:set>
                                  </p:childTnLst>
                                </p:cTn>
                              </p:par>
                            </p:childTnLst>
                          </p:cTn>
                        </p:par>
                        <p:par>
                          <p:cTn id="21" fill="hold">
                            <p:stCondLst>
                              <p:cond delay="8270"/>
                            </p:stCondLst>
                            <p:childTnLst>
                              <p:par>
                                <p:cTn id="22" presetID="10" presetClass="exit" presetSubtype="0" fill="hold" grpId="1" nodeType="afterEffect">
                                  <p:stCondLst>
                                    <p:cond delay="750"/>
                                  </p:stCondLst>
                                  <p:childTnLst>
                                    <p:animEffect transition="out" filter="fade">
                                      <p:cBhvr>
                                        <p:cTn id="23" dur="1500"/>
                                        <p:tgtEl>
                                          <p:spTgt spid="9"/>
                                        </p:tgtEl>
                                      </p:cBhvr>
                                    </p:animEffect>
                                    <p:set>
                                      <p:cBhvr>
                                        <p:cTn id="24" dur="1" fill="hold">
                                          <p:stCondLst>
                                            <p:cond delay="1499"/>
                                          </p:stCondLst>
                                        </p:cTn>
                                        <p:tgtEl>
                                          <p:spTgt spid="9"/>
                                        </p:tgtEl>
                                        <p:attrNameLst>
                                          <p:attrName>style.visibility</p:attrName>
                                        </p:attrNameLst>
                                      </p:cBhvr>
                                      <p:to>
                                        <p:strVal val="hidden"/>
                                      </p:to>
                                    </p:set>
                                  </p:childTnLst>
                                </p:cTn>
                              </p:par>
                            </p:childTnLst>
                          </p:cTn>
                        </p:par>
                        <p:par>
                          <p:cTn id="25" fill="hold">
                            <p:stCondLst>
                              <p:cond delay="10520"/>
                            </p:stCondLst>
                            <p:childTnLst>
                              <p:par>
                                <p:cTn id="26" presetID="1" presetClass="entr" presetSubtype="0" fill="hold" grpId="0" nodeType="afterEffect">
                                  <p:stCondLst>
                                    <p:cond delay="750"/>
                                  </p:stCondLst>
                                  <p:childTnLst>
                                    <p:set>
                                      <p:cBhvr>
                                        <p:cTn id="27" dur="1" fill="hold">
                                          <p:stCondLst>
                                            <p:cond delay="1249"/>
                                          </p:stCondLst>
                                        </p:cTn>
                                        <p:tgtEl>
                                          <p:spTgt spid="10"/>
                                        </p:tgtEl>
                                        <p:attrNameLst>
                                          <p:attrName>style.visibility</p:attrName>
                                        </p:attrNameLst>
                                      </p:cBhvr>
                                      <p:to>
                                        <p:strVal val="visible"/>
                                      </p:to>
                                    </p:set>
                                  </p:childTnLst>
                                </p:cTn>
                              </p:par>
                            </p:childTnLst>
                          </p:cTn>
                        </p:par>
                        <p:par>
                          <p:cTn id="28" fill="hold">
                            <p:stCondLst>
                              <p:cond delay="12520"/>
                            </p:stCondLst>
                            <p:childTnLst>
                              <p:par>
                                <p:cTn id="29" presetID="1" presetClass="entr" presetSubtype="0" fill="hold" grpId="0" nodeType="afterEffect">
                                  <p:stCondLst>
                                    <p:cond delay="1250"/>
                                  </p:stCondLst>
                                  <p:childTnLst>
                                    <p:set>
                                      <p:cBhvr>
                                        <p:cTn id="30" dur="1" fill="hold">
                                          <p:stCondLst>
                                            <p:cond delay="249"/>
                                          </p:stCondLst>
                                        </p:cTn>
                                        <p:tgtEl>
                                          <p:spTgt spid="13"/>
                                        </p:tgtEl>
                                        <p:attrNameLst>
                                          <p:attrName>style.visibility</p:attrName>
                                        </p:attrNameLst>
                                      </p:cBhvr>
                                      <p:to>
                                        <p:strVal val="visible"/>
                                      </p:to>
                                    </p:set>
                                  </p:childTnLst>
                                </p:cTn>
                              </p:par>
                            </p:childTnLst>
                          </p:cTn>
                        </p:par>
                        <p:par>
                          <p:cTn id="31" fill="hold">
                            <p:stCondLst>
                              <p:cond delay="14020"/>
                            </p:stCondLst>
                            <p:childTnLst>
                              <p:par>
                                <p:cTn id="32" presetID="10" presetClass="exit" presetSubtype="0" fill="hold" grpId="1" nodeType="afterEffect">
                                  <p:stCondLst>
                                    <p:cond delay="750"/>
                                  </p:stCondLst>
                                  <p:childTnLst>
                                    <p:animEffect transition="out" filter="fade">
                                      <p:cBhvr>
                                        <p:cTn id="33" dur="1250"/>
                                        <p:tgtEl>
                                          <p:spTgt spid="10"/>
                                        </p:tgtEl>
                                      </p:cBhvr>
                                    </p:animEffect>
                                    <p:set>
                                      <p:cBhvr>
                                        <p:cTn id="34" dur="1" fill="hold">
                                          <p:stCondLst>
                                            <p:cond delay="1249"/>
                                          </p:stCondLst>
                                        </p:cTn>
                                        <p:tgtEl>
                                          <p:spTgt spid="10"/>
                                        </p:tgtEl>
                                        <p:attrNameLst>
                                          <p:attrName>style.visibility</p:attrName>
                                        </p:attrNameLst>
                                      </p:cBhvr>
                                      <p:to>
                                        <p:strVal val="hidden"/>
                                      </p:to>
                                    </p:set>
                                  </p:childTnLst>
                                </p:cTn>
                              </p:par>
                            </p:childTnLst>
                          </p:cTn>
                        </p:par>
                        <p:par>
                          <p:cTn id="35" fill="hold">
                            <p:stCondLst>
                              <p:cond delay="16020"/>
                            </p:stCondLst>
                            <p:childTnLst>
                              <p:par>
                                <p:cTn id="36" presetID="1" presetClass="entr" presetSubtype="0" fill="hold" nodeType="afterEffect">
                                  <p:stCondLst>
                                    <p:cond delay="2000"/>
                                  </p:stCondLst>
                                  <p:childTnLst>
                                    <p:set>
                                      <p:cBhvr>
                                        <p:cTn id="37" dur="1" fill="hold">
                                          <p:stCondLst>
                                            <p:cond delay="499"/>
                                          </p:stCondLst>
                                        </p:cTn>
                                        <p:tgtEl>
                                          <p:spTgt spid="2"/>
                                        </p:tgtEl>
                                        <p:attrNameLst>
                                          <p:attrName>style.visibility</p:attrName>
                                        </p:attrNameLst>
                                      </p:cBhvr>
                                      <p:to>
                                        <p:strVal val="visible"/>
                                      </p:to>
                                    </p:set>
                                  </p:childTnLst>
                                </p:cTn>
                              </p:par>
                            </p:childTnLst>
                          </p:cTn>
                        </p:par>
                        <p:par>
                          <p:cTn id="38" fill="hold">
                            <p:stCondLst>
                              <p:cond delay="18520"/>
                            </p:stCondLst>
                            <p:childTnLst>
                              <p:par>
                                <p:cTn id="39" presetID="26" presetClass="emph" presetSubtype="0" fill="hold" nodeType="afterEffect">
                                  <p:stCondLst>
                                    <p:cond delay="250"/>
                                  </p:stCondLst>
                                  <p:childTnLst>
                                    <p:animEffect transition="out" filter="fade">
                                      <p:cBhvr>
                                        <p:cTn id="40" dur="500" tmFilter="0, 0; .2, .5; .8, .5; 1, 0"/>
                                        <p:tgtEl>
                                          <p:spTgt spid="2"/>
                                        </p:tgtEl>
                                      </p:cBhvr>
                                    </p:animEffect>
                                    <p:animScale>
                                      <p:cBhvr>
                                        <p:cTn id="41"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p:bldP spid="12"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C58A5B-1B0D-AA46-6276-D1AD1D672903}"/>
              </a:ext>
            </a:extLst>
          </p:cNvPr>
          <p:cNvPicPr>
            <a:picLocks noChangeAspect="1"/>
          </p:cNvPicPr>
          <p:nvPr/>
        </p:nvPicPr>
        <p:blipFill>
          <a:blip r:embed="rId2"/>
          <a:stretch>
            <a:fillRect/>
          </a:stretch>
        </p:blipFill>
        <p:spPr>
          <a:xfrm>
            <a:off x="186832" y="1421755"/>
            <a:ext cx="3231382" cy="5212080"/>
          </a:xfrm>
          <a:prstGeom prst="rect">
            <a:avLst/>
          </a:prstGeom>
        </p:spPr>
      </p:pic>
      <p:pic>
        <p:nvPicPr>
          <p:cNvPr id="5" name="Picture 4">
            <a:extLst>
              <a:ext uri="{FF2B5EF4-FFF2-40B4-BE49-F238E27FC236}">
                <a16:creationId xmlns:a16="http://schemas.microsoft.com/office/drawing/2014/main" id="{FA37F406-76C2-074B-CA07-E0C711AAF3D8}"/>
              </a:ext>
            </a:extLst>
          </p:cNvPr>
          <p:cNvPicPr>
            <a:picLocks noChangeAspect="1"/>
          </p:cNvPicPr>
          <p:nvPr/>
        </p:nvPicPr>
        <p:blipFill>
          <a:blip r:embed="rId3"/>
          <a:stretch>
            <a:fillRect/>
          </a:stretch>
        </p:blipFill>
        <p:spPr>
          <a:xfrm>
            <a:off x="1702510" y="417185"/>
            <a:ext cx="200025" cy="933450"/>
          </a:xfrm>
          <a:prstGeom prst="rect">
            <a:avLst/>
          </a:prstGeom>
        </p:spPr>
      </p:pic>
      <p:sp>
        <p:nvSpPr>
          <p:cNvPr id="6" name="TextBox 5">
            <a:extLst>
              <a:ext uri="{FF2B5EF4-FFF2-40B4-BE49-F238E27FC236}">
                <a16:creationId xmlns:a16="http://schemas.microsoft.com/office/drawing/2014/main" id="{7800B459-B594-9B3C-7A07-3F0900A648A7}"/>
              </a:ext>
            </a:extLst>
          </p:cNvPr>
          <p:cNvSpPr txBox="1"/>
          <p:nvPr/>
        </p:nvSpPr>
        <p:spPr>
          <a:xfrm>
            <a:off x="1902535" y="581194"/>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DSA &amp; Spectral Edge Frequency</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7FBC7772-C6B4-511A-53C1-89F8C065EB2C}"/>
              </a:ext>
            </a:extLst>
          </p:cNvPr>
          <p:cNvSpPr txBox="1"/>
          <p:nvPr/>
        </p:nvSpPr>
        <p:spPr>
          <a:xfrm>
            <a:off x="3647987" y="3428355"/>
            <a:ext cx="6120881" cy="923330"/>
          </a:xfrm>
          <a:prstGeom prst="rect">
            <a:avLst/>
          </a:prstGeom>
          <a:noFill/>
        </p:spPr>
        <p:txBody>
          <a:bodyPr wrap="square" rtlCol="0">
            <a:spAutoFit/>
          </a:bodyPr>
          <a:lstStyle/>
          <a:p>
            <a:r>
              <a:rPr lang="en-US" dirty="0"/>
              <a:t>Spectral Edge Frequency</a:t>
            </a:r>
          </a:p>
          <a:p>
            <a:r>
              <a:rPr lang="en-US" dirty="0"/>
              <a:t>The frequency at which 95% of the EEG power exists.</a:t>
            </a:r>
          </a:p>
          <a:p>
            <a:endParaRPr lang="en-NZ" dirty="0"/>
          </a:p>
        </p:txBody>
      </p:sp>
      <p:sp>
        <p:nvSpPr>
          <p:cNvPr id="8" name="TextBox 7">
            <a:extLst>
              <a:ext uri="{FF2B5EF4-FFF2-40B4-BE49-F238E27FC236}">
                <a16:creationId xmlns:a16="http://schemas.microsoft.com/office/drawing/2014/main" id="{4B356BA1-3A9E-1FE0-81B7-F32397AF927C}"/>
              </a:ext>
            </a:extLst>
          </p:cNvPr>
          <p:cNvSpPr txBox="1"/>
          <p:nvPr/>
        </p:nvSpPr>
        <p:spPr>
          <a:xfrm>
            <a:off x="9346578" y="581193"/>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(SEF) </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27647256-E3D9-85EC-FDAE-8031698C7A6B}"/>
              </a:ext>
            </a:extLst>
          </p:cNvPr>
          <p:cNvSpPr txBox="1"/>
          <p:nvPr/>
        </p:nvSpPr>
        <p:spPr>
          <a:xfrm>
            <a:off x="3647987" y="4434813"/>
            <a:ext cx="6120881" cy="923330"/>
          </a:xfrm>
          <a:prstGeom prst="rect">
            <a:avLst/>
          </a:prstGeom>
          <a:noFill/>
        </p:spPr>
        <p:txBody>
          <a:bodyPr wrap="square" rtlCol="0">
            <a:spAutoFit/>
          </a:bodyPr>
          <a:lstStyle/>
          <a:p>
            <a:r>
              <a:rPr lang="en-US" dirty="0"/>
              <a:t>Spectral Edge Frequency (SEFL &amp; SEFR ) are plotted on the DSA as a white line, every 1.2 seconds.</a:t>
            </a:r>
          </a:p>
          <a:p>
            <a:endParaRPr lang="en-US" dirty="0"/>
          </a:p>
        </p:txBody>
      </p:sp>
      <p:sp>
        <p:nvSpPr>
          <p:cNvPr id="10" name="Oval 9">
            <a:extLst>
              <a:ext uri="{FF2B5EF4-FFF2-40B4-BE49-F238E27FC236}">
                <a16:creationId xmlns:a16="http://schemas.microsoft.com/office/drawing/2014/main" id="{FCE945D5-B960-8B7E-E5F6-14DEC5F70DF8}"/>
              </a:ext>
            </a:extLst>
          </p:cNvPr>
          <p:cNvSpPr/>
          <p:nvPr/>
        </p:nvSpPr>
        <p:spPr>
          <a:xfrm>
            <a:off x="2068945" y="4351685"/>
            <a:ext cx="1349269" cy="460460"/>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cxnSp>
        <p:nvCxnSpPr>
          <p:cNvPr id="12" name="Straight Arrow Connector 11">
            <a:extLst>
              <a:ext uri="{FF2B5EF4-FFF2-40B4-BE49-F238E27FC236}">
                <a16:creationId xmlns:a16="http://schemas.microsoft.com/office/drawing/2014/main" id="{F780D614-0095-F3AA-C32E-B5827AB2DA33}"/>
              </a:ext>
            </a:extLst>
          </p:cNvPr>
          <p:cNvCxnSpPr>
            <a:stCxn id="10" idx="6"/>
          </p:cNvCxnSpPr>
          <p:nvPr/>
        </p:nvCxnSpPr>
        <p:spPr>
          <a:xfrm>
            <a:off x="3418214" y="4581915"/>
            <a:ext cx="229773" cy="9750"/>
          </a:xfrm>
          <a:prstGeom prst="straightConnector1">
            <a:avLst/>
          </a:prstGeom>
          <a:ln w="25400">
            <a:solidFill>
              <a:srgbClr val="FF33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C4882982-AECF-02BB-C2FA-395A3588C254}"/>
              </a:ext>
            </a:extLst>
          </p:cNvPr>
          <p:cNvCxnSpPr>
            <a:cxnSpLocks/>
          </p:cNvCxnSpPr>
          <p:nvPr/>
        </p:nvCxnSpPr>
        <p:spPr>
          <a:xfrm flipH="1">
            <a:off x="3322955" y="5090160"/>
            <a:ext cx="2032000" cy="0"/>
          </a:xfrm>
          <a:prstGeom prst="straightConnector1">
            <a:avLst/>
          </a:prstGeom>
          <a:ln w="25400">
            <a:solidFill>
              <a:srgbClr val="FF33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E40B12A-787F-3932-FCAB-FC72A006B061}"/>
              </a:ext>
            </a:extLst>
          </p:cNvPr>
          <p:cNvCxnSpPr>
            <a:cxnSpLocks/>
          </p:cNvCxnSpPr>
          <p:nvPr/>
        </p:nvCxnSpPr>
        <p:spPr>
          <a:xfrm flipH="1">
            <a:off x="3322955" y="5834281"/>
            <a:ext cx="2032000" cy="0"/>
          </a:xfrm>
          <a:prstGeom prst="straightConnector1">
            <a:avLst/>
          </a:prstGeom>
          <a:ln w="25400">
            <a:solidFill>
              <a:srgbClr val="FF33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412E0B07-E85B-D83B-7E18-AB3C464BDF97}"/>
              </a:ext>
            </a:extLst>
          </p:cNvPr>
          <p:cNvSpPr txBox="1"/>
          <p:nvPr/>
        </p:nvSpPr>
        <p:spPr>
          <a:xfrm>
            <a:off x="3759200" y="5181600"/>
            <a:ext cx="6120881" cy="646331"/>
          </a:xfrm>
          <a:prstGeom prst="rect">
            <a:avLst/>
          </a:prstGeom>
          <a:noFill/>
        </p:spPr>
        <p:txBody>
          <a:bodyPr wrap="square" rtlCol="0">
            <a:spAutoFit/>
          </a:bodyPr>
          <a:lstStyle/>
          <a:p>
            <a:r>
              <a:rPr lang="en-US" dirty="0"/>
              <a:t>The thickness of SEF the line can be adjusted by touching the DSA over the SEF line, +/- to select fine, medium or thick line.</a:t>
            </a:r>
            <a:endParaRPr lang="en-NZ" dirty="0"/>
          </a:p>
        </p:txBody>
      </p:sp>
      <p:pic>
        <p:nvPicPr>
          <p:cNvPr id="2" name="Graphic 1" descr="Caret Right with solid fill">
            <a:extLst>
              <a:ext uri="{FF2B5EF4-FFF2-40B4-BE49-F238E27FC236}">
                <a16:creationId xmlns:a16="http://schemas.microsoft.com/office/drawing/2014/main" id="{A4A7BB88-E817-31A3-CDCD-7D21A72F81B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65840" y="5353235"/>
            <a:ext cx="914400" cy="594022"/>
          </a:xfrm>
          <a:prstGeom prst="rect">
            <a:avLst/>
          </a:prstGeom>
        </p:spPr>
      </p:pic>
      <p:sp>
        <p:nvSpPr>
          <p:cNvPr id="3" name="Oval 2">
            <a:extLst>
              <a:ext uri="{FF2B5EF4-FFF2-40B4-BE49-F238E27FC236}">
                <a16:creationId xmlns:a16="http://schemas.microsoft.com/office/drawing/2014/main" id="{EBEB6F5D-ACAF-777F-B0B2-F6E6741332E2}"/>
              </a:ext>
            </a:extLst>
          </p:cNvPr>
          <p:cNvSpPr/>
          <p:nvPr/>
        </p:nvSpPr>
        <p:spPr>
          <a:xfrm>
            <a:off x="3100754" y="4941277"/>
            <a:ext cx="222201" cy="240322"/>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Oval 10">
            <a:extLst>
              <a:ext uri="{FF2B5EF4-FFF2-40B4-BE49-F238E27FC236}">
                <a16:creationId xmlns:a16="http://schemas.microsoft.com/office/drawing/2014/main" id="{EE2432B8-6C65-3409-9B0B-51ADEDD5BCCB}"/>
              </a:ext>
            </a:extLst>
          </p:cNvPr>
          <p:cNvSpPr/>
          <p:nvPr/>
        </p:nvSpPr>
        <p:spPr>
          <a:xfrm>
            <a:off x="3106928" y="5714120"/>
            <a:ext cx="222201" cy="240322"/>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334374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250"/>
                                  </p:stCondLst>
                                  <p:childTnLst>
                                    <p:set>
                                      <p:cBhvr>
                                        <p:cTn id="6" dur="1" fill="hold">
                                          <p:stCondLst>
                                            <p:cond delay="0"/>
                                          </p:stCondLst>
                                        </p:cTn>
                                        <p:tgtEl>
                                          <p:spTgt spid="8"/>
                                        </p:tgtEl>
                                        <p:attrNameLst>
                                          <p:attrName>style.visibility</p:attrName>
                                        </p:attrNameLst>
                                      </p:cBhvr>
                                      <p:to>
                                        <p:strVal val="visible"/>
                                      </p:to>
                                    </p:set>
                                  </p:childTnLst>
                                </p:cTn>
                              </p:par>
                              <p:par>
                                <p:cTn id="7" presetID="22" presetClass="entr" presetSubtype="8" fill="hold" nodeType="withEffect">
                                  <p:stCondLst>
                                    <p:cond delay="1250"/>
                                  </p:stCondLst>
                                  <p:childTnLst>
                                    <p:set>
                                      <p:cBhvr>
                                        <p:cTn id="8" dur="1" fill="hold">
                                          <p:stCondLst>
                                            <p:cond delay="0"/>
                                          </p:stCondLst>
                                        </p:cTn>
                                        <p:tgtEl>
                                          <p:spTgt spid="4"/>
                                        </p:tgtEl>
                                        <p:attrNameLst>
                                          <p:attrName>style.visibility</p:attrName>
                                        </p:attrNameLst>
                                      </p:cBhvr>
                                      <p:to>
                                        <p:strVal val="visible"/>
                                      </p:to>
                                    </p:set>
                                    <p:animEffect transition="in" filter="wipe(left)">
                                      <p:cBhvr>
                                        <p:cTn id="9" dur="3000"/>
                                        <p:tgtEl>
                                          <p:spTgt spid="4"/>
                                        </p:tgtEl>
                                      </p:cBhvr>
                                    </p:animEffect>
                                  </p:childTnLst>
                                </p:cTn>
                              </p:par>
                            </p:childTnLst>
                          </p:cTn>
                        </p:par>
                        <p:par>
                          <p:cTn id="10" fill="hold">
                            <p:stCondLst>
                              <p:cond delay="4250"/>
                            </p:stCondLst>
                            <p:childTnLst>
                              <p:par>
                                <p:cTn id="11" presetID="1" presetClass="entr" presetSubtype="0" fill="hold" grpId="0" nodeType="afterEffect">
                                  <p:stCondLst>
                                    <p:cond delay="125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5500"/>
                            </p:stCondLst>
                            <p:childTnLst>
                              <p:par>
                                <p:cTn id="14" presetID="22" presetClass="entr" presetSubtype="8" fill="hold" grpId="0" nodeType="afterEffect">
                                  <p:stCondLst>
                                    <p:cond delay="300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par>
                          <p:cTn id="17" fill="hold">
                            <p:stCondLst>
                              <p:cond delay="9000"/>
                            </p:stCondLst>
                            <p:childTnLst>
                              <p:par>
                                <p:cTn id="18" presetID="22" presetClass="entr" presetSubtype="8"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childTnLst>
                          </p:cTn>
                        </p:par>
                        <p:par>
                          <p:cTn id="21" fill="hold">
                            <p:stCondLst>
                              <p:cond delay="9500"/>
                            </p:stCondLst>
                            <p:childTnLst>
                              <p:par>
                                <p:cTn id="22" presetID="1" presetClass="entr" presetSubtype="0" fill="hold" grpId="0" nodeType="afterEffect">
                                  <p:stCondLst>
                                    <p:cond delay="500"/>
                                  </p:stCondLst>
                                  <p:childTnLst>
                                    <p:set>
                                      <p:cBhvr>
                                        <p:cTn id="23" dur="1" fill="hold">
                                          <p:stCondLst>
                                            <p:cond delay="0"/>
                                          </p:stCondLst>
                                        </p:cTn>
                                        <p:tgtEl>
                                          <p:spTgt spid="9"/>
                                        </p:tgtEl>
                                        <p:attrNameLst>
                                          <p:attrName>style.visibility</p:attrName>
                                        </p:attrNameLst>
                                      </p:cBhvr>
                                      <p:to>
                                        <p:strVal val="visible"/>
                                      </p:to>
                                    </p:set>
                                  </p:childTnLst>
                                </p:cTn>
                              </p:par>
                            </p:childTnLst>
                          </p:cTn>
                        </p:par>
                        <p:par>
                          <p:cTn id="24" fill="hold">
                            <p:stCondLst>
                              <p:cond delay="10000"/>
                            </p:stCondLst>
                            <p:childTnLst>
                              <p:par>
                                <p:cTn id="25" presetID="22" presetClass="entr" presetSubtype="2" fill="hold" nodeType="afterEffect">
                                  <p:stCondLst>
                                    <p:cond delay="4000"/>
                                  </p:stCondLst>
                                  <p:childTnLst>
                                    <p:set>
                                      <p:cBhvr>
                                        <p:cTn id="26" dur="1" fill="hold">
                                          <p:stCondLst>
                                            <p:cond delay="0"/>
                                          </p:stCondLst>
                                        </p:cTn>
                                        <p:tgtEl>
                                          <p:spTgt spid="17"/>
                                        </p:tgtEl>
                                        <p:attrNameLst>
                                          <p:attrName>style.visibility</p:attrName>
                                        </p:attrNameLst>
                                      </p:cBhvr>
                                      <p:to>
                                        <p:strVal val="visible"/>
                                      </p:to>
                                    </p:set>
                                    <p:animEffect transition="in" filter="wipe(right)">
                                      <p:cBhvr>
                                        <p:cTn id="27" dur="750"/>
                                        <p:tgtEl>
                                          <p:spTgt spid="17"/>
                                        </p:tgtEl>
                                      </p:cBhvr>
                                    </p:animEffect>
                                  </p:childTnLst>
                                </p:cTn>
                              </p:par>
                            </p:childTnLst>
                          </p:cTn>
                        </p:par>
                        <p:par>
                          <p:cTn id="28" fill="hold">
                            <p:stCondLst>
                              <p:cond delay="14750"/>
                            </p:stCondLst>
                            <p:childTnLst>
                              <p:par>
                                <p:cTn id="29" presetID="22" presetClass="entr" presetSubtype="2" fill="hold" grpId="0"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right)">
                                      <p:cBhvr>
                                        <p:cTn id="31" dur="500"/>
                                        <p:tgtEl>
                                          <p:spTgt spid="3"/>
                                        </p:tgtEl>
                                      </p:cBhvr>
                                    </p:animEffect>
                                  </p:childTnLst>
                                </p:cTn>
                              </p:par>
                            </p:childTnLst>
                          </p:cTn>
                        </p:par>
                        <p:par>
                          <p:cTn id="32" fill="hold">
                            <p:stCondLst>
                              <p:cond delay="15250"/>
                            </p:stCondLst>
                            <p:childTnLst>
                              <p:par>
                                <p:cTn id="33" presetID="22" presetClass="entr" presetSubtype="2" fill="hold" nodeType="afterEffect">
                                  <p:stCondLst>
                                    <p:cond delay="500"/>
                                  </p:stCondLst>
                                  <p:childTnLst>
                                    <p:set>
                                      <p:cBhvr>
                                        <p:cTn id="34" dur="1" fill="hold">
                                          <p:stCondLst>
                                            <p:cond delay="0"/>
                                          </p:stCondLst>
                                        </p:cTn>
                                        <p:tgtEl>
                                          <p:spTgt spid="19"/>
                                        </p:tgtEl>
                                        <p:attrNameLst>
                                          <p:attrName>style.visibility</p:attrName>
                                        </p:attrNameLst>
                                      </p:cBhvr>
                                      <p:to>
                                        <p:strVal val="visible"/>
                                      </p:to>
                                    </p:set>
                                    <p:animEffect transition="in" filter="wipe(right)">
                                      <p:cBhvr>
                                        <p:cTn id="35" dur="750"/>
                                        <p:tgtEl>
                                          <p:spTgt spid="19"/>
                                        </p:tgtEl>
                                      </p:cBhvr>
                                    </p:animEffect>
                                  </p:childTnLst>
                                </p:cTn>
                              </p:par>
                            </p:childTnLst>
                          </p:cTn>
                        </p:par>
                        <p:par>
                          <p:cTn id="36" fill="hold">
                            <p:stCondLst>
                              <p:cond delay="16500"/>
                            </p:stCondLst>
                            <p:childTnLst>
                              <p:par>
                                <p:cTn id="37" presetID="22" presetClass="entr" presetSubtype="2"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right)">
                                      <p:cBhvr>
                                        <p:cTn id="39" dur="500"/>
                                        <p:tgtEl>
                                          <p:spTgt spid="11"/>
                                        </p:tgtEl>
                                      </p:cBhvr>
                                    </p:animEffect>
                                  </p:childTnLst>
                                </p:cTn>
                              </p:par>
                            </p:childTnLst>
                          </p:cTn>
                        </p:par>
                        <p:par>
                          <p:cTn id="40" fill="hold">
                            <p:stCondLst>
                              <p:cond delay="17000"/>
                            </p:stCondLst>
                            <p:childTnLst>
                              <p:par>
                                <p:cTn id="41" presetID="1" presetClass="entr" presetSubtype="0" fill="hold" grpId="0" nodeType="afterEffect">
                                  <p:stCondLst>
                                    <p:cond delay="1250"/>
                                  </p:stCondLst>
                                  <p:childTnLst>
                                    <p:set>
                                      <p:cBhvr>
                                        <p:cTn id="42" dur="1" fill="hold">
                                          <p:stCondLst>
                                            <p:cond delay="0"/>
                                          </p:stCondLst>
                                        </p:cTn>
                                        <p:tgtEl>
                                          <p:spTgt spid="20"/>
                                        </p:tgtEl>
                                        <p:attrNameLst>
                                          <p:attrName>style.visibility</p:attrName>
                                        </p:attrNameLst>
                                      </p:cBhvr>
                                      <p:to>
                                        <p:strVal val="visible"/>
                                      </p:to>
                                    </p:set>
                                  </p:childTnLst>
                                </p:cTn>
                              </p:par>
                            </p:childTnLst>
                          </p:cTn>
                        </p:par>
                        <p:par>
                          <p:cTn id="43" fill="hold">
                            <p:stCondLst>
                              <p:cond delay="18250"/>
                            </p:stCondLst>
                            <p:childTnLst>
                              <p:par>
                                <p:cTn id="44" presetID="1" presetClass="entr" presetSubtype="0" fill="hold" nodeType="afterEffect">
                                  <p:stCondLst>
                                    <p:cond delay="2000"/>
                                  </p:stCondLst>
                                  <p:childTnLst>
                                    <p:set>
                                      <p:cBhvr>
                                        <p:cTn id="45" dur="1" fill="hold">
                                          <p:stCondLst>
                                            <p:cond delay="499"/>
                                          </p:stCondLst>
                                        </p:cTn>
                                        <p:tgtEl>
                                          <p:spTgt spid="2"/>
                                        </p:tgtEl>
                                        <p:attrNameLst>
                                          <p:attrName>style.visibility</p:attrName>
                                        </p:attrNameLst>
                                      </p:cBhvr>
                                      <p:to>
                                        <p:strVal val="visible"/>
                                      </p:to>
                                    </p:set>
                                  </p:childTnLst>
                                </p:cTn>
                              </p:par>
                            </p:childTnLst>
                          </p:cTn>
                        </p:par>
                        <p:par>
                          <p:cTn id="46" fill="hold">
                            <p:stCondLst>
                              <p:cond delay="20750"/>
                            </p:stCondLst>
                            <p:childTnLst>
                              <p:par>
                                <p:cTn id="47" presetID="26" presetClass="emph" presetSubtype="0" fill="hold" nodeType="afterEffect">
                                  <p:stCondLst>
                                    <p:cond delay="250"/>
                                  </p:stCondLst>
                                  <p:childTnLst>
                                    <p:animEffect transition="out" filter="fade">
                                      <p:cBhvr>
                                        <p:cTn id="48" dur="500" tmFilter="0, 0; .2, .5; .8, .5; 1, 0"/>
                                        <p:tgtEl>
                                          <p:spTgt spid="2"/>
                                        </p:tgtEl>
                                      </p:cBhvr>
                                    </p:animEffect>
                                    <p:animScale>
                                      <p:cBhvr>
                                        <p:cTn id="49"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animBg="1"/>
      <p:bldP spid="20" grpId="0"/>
      <p:bldP spid="3"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EAD2EE-D7E7-B06E-70A4-955DFB2404FB}"/>
              </a:ext>
            </a:extLst>
          </p:cNvPr>
          <p:cNvPicPr>
            <a:picLocks noChangeAspect="1"/>
          </p:cNvPicPr>
          <p:nvPr/>
        </p:nvPicPr>
        <p:blipFill>
          <a:blip r:embed="rId2"/>
          <a:stretch>
            <a:fillRect/>
          </a:stretch>
        </p:blipFill>
        <p:spPr>
          <a:xfrm>
            <a:off x="435133" y="1350635"/>
            <a:ext cx="3237434" cy="5225143"/>
          </a:xfrm>
          <a:prstGeom prst="rect">
            <a:avLst/>
          </a:prstGeom>
        </p:spPr>
      </p:pic>
      <p:sp>
        <p:nvSpPr>
          <p:cNvPr id="5" name="TextBox 4">
            <a:extLst>
              <a:ext uri="{FF2B5EF4-FFF2-40B4-BE49-F238E27FC236}">
                <a16:creationId xmlns:a16="http://schemas.microsoft.com/office/drawing/2014/main" id="{CC0CF375-6FE4-18E2-170D-DEC56446FBAB}"/>
              </a:ext>
            </a:extLst>
          </p:cNvPr>
          <p:cNvSpPr txBox="1"/>
          <p:nvPr/>
        </p:nvSpPr>
        <p:spPr>
          <a:xfrm>
            <a:off x="1902535" y="581194"/>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DSA &amp; Suppression Ratio </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D66C40AA-AFED-D4CB-E7FF-43E7D25F8C6A}"/>
              </a:ext>
            </a:extLst>
          </p:cNvPr>
          <p:cNvPicPr>
            <a:picLocks noChangeAspect="1"/>
          </p:cNvPicPr>
          <p:nvPr/>
        </p:nvPicPr>
        <p:blipFill>
          <a:blip r:embed="rId3"/>
          <a:stretch>
            <a:fillRect/>
          </a:stretch>
        </p:blipFill>
        <p:spPr>
          <a:xfrm>
            <a:off x="1702510" y="417185"/>
            <a:ext cx="200025" cy="933450"/>
          </a:xfrm>
          <a:prstGeom prst="rect">
            <a:avLst/>
          </a:prstGeom>
        </p:spPr>
      </p:pic>
      <p:sp>
        <p:nvSpPr>
          <p:cNvPr id="7" name="TextBox 6">
            <a:extLst>
              <a:ext uri="{FF2B5EF4-FFF2-40B4-BE49-F238E27FC236}">
                <a16:creationId xmlns:a16="http://schemas.microsoft.com/office/drawing/2014/main" id="{803839DF-CCB1-B6B6-1F51-F2B63FC199E3}"/>
              </a:ext>
            </a:extLst>
          </p:cNvPr>
          <p:cNvSpPr txBox="1"/>
          <p:nvPr/>
        </p:nvSpPr>
        <p:spPr>
          <a:xfrm>
            <a:off x="7883590" y="499189"/>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(SR)</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8" name="Oval 7">
            <a:extLst>
              <a:ext uri="{FF2B5EF4-FFF2-40B4-BE49-F238E27FC236}">
                <a16:creationId xmlns:a16="http://schemas.microsoft.com/office/drawing/2014/main" id="{AD953AC6-14C3-EC8F-7728-51BC97F59FCF}"/>
              </a:ext>
            </a:extLst>
          </p:cNvPr>
          <p:cNvSpPr/>
          <p:nvPr/>
        </p:nvSpPr>
        <p:spPr>
          <a:xfrm>
            <a:off x="1055012" y="4270443"/>
            <a:ext cx="593557" cy="466927"/>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cxnSp>
        <p:nvCxnSpPr>
          <p:cNvPr id="10" name="Straight Arrow Connector 9">
            <a:extLst>
              <a:ext uri="{FF2B5EF4-FFF2-40B4-BE49-F238E27FC236}">
                <a16:creationId xmlns:a16="http://schemas.microsoft.com/office/drawing/2014/main" id="{B947881B-8C6B-03EB-8B80-F956F48B0009}"/>
              </a:ext>
            </a:extLst>
          </p:cNvPr>
          <p:cNvCxnSpPr>
            <a:stCxn id="8" idx="6"/>
          </p:cNvCxnSpPr>
          <p:nvPr/>
        </p:nvCxnSpPr>
        <p:spPr>
          <a:xfrm flipV="1">
            <a:off x="1648569" y="4503906"/>
            <a:ext cx="2232551" cy="1"/>
          </a:xfrm>
          <a:prstGeom prst="straightConnector1">
            <a:avLst/>
          </a:prstGeom>
          <a:ln w="25400">
            <a:solidFill>
              <a:srgbClr val="FF33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9FA0CEE-023C-A34D-9C65-A166656E973B}"/>
              </a:ext>
            </a:extLst>
          </p:cNvPr>
          <p:cNvSpPr txBox="1"/>
          <p:nvPr/>
        </p:nvSpPr>
        <p:spPr>
          <a:xfrm>
            <a:off x="3881120" y="4116439"/>
            <a:ext cx="7804627" cy="646331"/>
          </a:xfrm>
          <a:prstGeom prst="rect">
            <a:avLst/>
          </a:prstGeom>
          <a:noFill/>
        </p:spPr>
        <p:txBody>
          <a:bodyPr wrap="square" rtlCol="0">
            <a:spAutoFit/>
          </a:bodyPr>
          <a:lstStyle/>
          <a:p>
            <a:r>
              <a:rPr lang="en-US" dirty="0"/>
              <a:t>Suppression Ratio </a:t>
            </a:r>
          </a:p>
          <a:p>
            <a:r>
              <a:rPr lang="en-US" dirty="0"/>
              <a:t>Percentage of time the EEG has been almost isoelectric during the last minute </a:t>
            </a:r>
            <a:endParaRPr lang="en-NZ" dirty="0"/>
          </a:p>
        </p:txBody>
      </p:sp>
      <p:sp>
        <p:nvSpPr>
          <p:cNvPr id="15" name="TextBox 14">
            <a:extLst>
              <a:ext uri="{FF2B5EF4-FFF2-40B4-BE49-F238E27FC236}">
                <a16:creationId xmlns:a16="http://schemas.microsoft.com/office/drawing/2014/main" id="{494E1AFE-44B3-81C0-9836-2B42D4BACA11}"/>
              </a:ext>
            </a:extLst>
          </p:cNvPr>
          <p:cNvSpPr txBox="1"/>
          <p:nvPr/>
        </p:nvSpPr>
        <p:spPr>
          <a:xfrm>
            <a:off x="3881120" y="5216136"/>
            <a:ext cx="6319520" cy="369332"/>
          </a:xfrm>
          <a:prstGeom prst="rect">
            <a:avLst/>
          </a:prstGeom>
          <a:noFill/>
        </p:spPr>
        <p:txBody>
          <a:bodyPr wrap="square" rtlCol="0">
            <a:spAutoFit/>
          </a:bodyPr>
          <a:lstStyle/>
          <a:p>
            <a:r>
              <a:rPr lang="en-US" dirty="0"/>
              <a:t>Seen in the DSA as a black line with a blue pixel </a:t>
            </a:r>
            <a:endParaRPr lang="en-NZ" dirty="0"/>
          </a:p>
        </p:txBody>
      </p:sp>
      <p:sp>
        <p:nvSpPr>
          <p:cNvPr id="2" name="Oval 1">
            <a:extLst>
              <a:ext uri="{FF2B5EF4-FFF2-40B4-BE49-F238E27FC236}">
                <a16:creationId xmlns:a16="http://schemas.microsoft.com/office/drawing/2014/main" id="{5F087BAE-41C2-0721-75A5-76D3051CE1AB}"/>
              </a:ext>
            </a:extLst>
          </p:cNvPr>
          <p:cNvSpPr/>
          <p:nvPr/>
        </p:nvSpPr>
        <p:spPr>
          <a:xfrm>
            <a:off x="2570552" y="4567862"/>
            <a:ext cx="593557" cy="1665879"/>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cxnSp>
        <p:nvCxnSpPr>
          <p:cNvPr id="9" name="Straight Arrow Connector 8">
            <a:extLst>
              <a:ext uri="{FF2B5EF4-FFF2-40B4-BE49-F238E27FC236}">
                <a16:creationId xmlns:a16="http://schemas.microsoft.com/office/drawing/2014/main" id="{2A8647D1-F8B7-064E-A424-A9A1161A0034}"/>
              </a:ext>
            </a:extLst>
          </p:cNvPr>
          <p:cNvCxnSpPr>
            <a:stCxn id="15" idx="1"/>
          </p:cNvCxnSpPr>
          <p:nvPr/>
        </p:nvCxnSpPr>
        <p:spPr>
          <a:xfrm flipH="1" flipV="1">
            <a:off x="3164109" y="5400801"/>
            <a:ext cx="717011" cy="1"/>
          </a:xfrm>
          <a:prstGeom prst="straightConnector1">
            <a:avLst/>
          </a:prstGeom>
          <a:ln w="25400">
            <a:solidFill>
              <a:srgbClr val="FF3300"/>
            </a:solidFill>
            <a:tailEnd type="triangle"/>
          </a:ln>
        </p:spPr>
        <p:style>
          <a:lnRef idx="1">
            <a:schemeClr val="accent1"/>
          </a:lnRef>
          <a:fillRef idx="0">
            <a:schemeClr val="accent1"/>
          </a:fillRef>
          <a:effectRef idx="0">
            <a:schemeClr val="accent1"/>
          </a:effectRef>
          <a:fontRef idx="minor">
            <a:schemeClr val="tx1"/>
          </a:fontRef>
        </p:style>
      </p:cxnSp>
      <p:pic>
        <p:nvPicPr>
          <p:cNvPr id="3" name="Graphic 2" descr="Caret Right with solid fill">
            <a:extLst>
              <a:ext uri="{FF2B5EF4-FFF2-40B4-BE49-F238E27FC236}">
                <a16:creationId xmlns:a16="http://schemas.microsoft.com/office/drawing/2014/main" id="{3198C465-CF5F-FF33-8770-407C20910B6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1714411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250"/>
                                  </p:stCondLst>
                                  <p:childTnLst>
                                    <p:set>
                                      <p:cBhvr>
                                        <p:cTn id="6" dur="1" fill="hold">
                                          <p:stCondLst>
                                            <p:cond delay="0"/>
                                          </p:stCondLst>
                                        </p:cTn>
                                        <p:tgtEl>
                                          <p:spTgt spid="7"/>
                                        </p:tgtEl>
                                        <p:attrNameLst>
                                          <p:attrName>style.visibility</p:attrName>
                                        </p:attrNameLst>
                                      </p:cBhvr>
                                      <p:to>
                                        <p:strVal val="visible"/>
                                      </p:to>
                                    </p:set>
                                  </p:childTnLst>
                                </p:cTn>
                              </p:par>
                              <p:par>
                                <p:cTn id="7" presetID="22" presetClass="entr" presetSubtype="8" fill="hold" nodeType="withEffect">
                                  <p:stCondLst>
                                    <p:cond delay="1250"/>
                                  </p:stCondLst>
                                  <p:childTnLst>
                                    <p:set>
                                      <p:cBhvr>
                                        <p:cTn id="8" dur="1" fill="hold">
                                          <p:stCondLst>
                                            <p:cond delay="0"/>
                                          </p:stCondLst>
                                        </p:cTn>
                                        <p:tgtEl>
                                          <p:spTgt spid="4"/>
                                        </p:tgtEl>
                                        <p:attrNameLst>
                                          <p:attrName>style.visibility</p:attrName>
                                        </p:attrNameLst>
                                      </p:cBhvr>
                                      <p:to>
                                        <p:strVal val="visible"/>
                                      </p:to>
                                    </p:set>
                                    <p:animEffect transition="in" filter="wipe(left)">
                                      <p:cBhvr>
                                        <p:cTn id="9" dur="3000"/>
                                        <p:tgtEl>
                                          <p:spTgt spid="4"/>
                                        </p:tgtEl>
                                      </p:cBhvr>
                                    </p:animEffect>
                                  </p:childTnLst>
                                </p:cTn>
                              </p:par>
                            </p:childTnLst>
                          </p:cTn>
                        </p:par>
                        <p:par>
                          <p:cTn id="10" fill="hold">
                            <p:stCondLst>
                              <p:cond delay="4250"/>
                            </p:stCondLst>
                            <p:childTnLst>
                              <p:par>
                                <p:cTn id="11" presetID="22" presetClass="entr" presetSubtype="8" fill="hold" grpId="0" nodeType="afterEffect">
                                  <p:stCondLst>
                                    <p:cond delay="75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childTnLst>
                          </p:cTn>
                        </p:par>
                        <p:par>
                          <p:cTn id="14" fill="hold">
                            <p:stCondLst>
                              <p:cond delay="5500"/>
                            </p:stCondLst>
                            <p:childTnLst>
                              <p:par>
                                <p:cTn id="15" presetID="22" presetClass="entr" presetSubtype="8"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750"/>
                                        <p:tgtEl>
                                          <p:spTgt spid="10"/>
                                        </p:tgtEl>
                                      </p:cBhvr>
                                    </p:animEffect>
                                  </p:childTnLst>
                                </p:cTn>
                              </p:par>
                            </p:childTnLst>
                          </p:cTn>
                        </p:par>
                        <p:par>
                          <p:cTn id="18" fill="hold">
                            <p:stCondLst>
                              <p:cond delay="6250"/>
                            </p:stCondLst>
                            <p:childTnLst>
                              <p:par>
                                <p:cTn id="19" presetID="1" presetClass="entr" presetSubtype="0" fill="hold" grpId="0" nodeType="afterEffect">
                                  <p:stCondLst>
                                    <p:cond delay="750"/>
                                  </p:stCondLst>
                                  <p:childTnLst>
                                    <p:set>
                                      <p:cBhvr>
                                        <p:cTn id="20" dur="1" fill="hold">
                                          <p:stCondLst>
                                            <p:cond delay="0"/>
                                          </p:stCondLst>
                                        </p:cTn>
                                        <p:tgtEl>
                                          <p:spTgt spid="11"/>
                                        </p:tgtEl>
                                        <p:attrNameLst>
                                          <p:attrName>style.visibility</p:attrName>
                                        </p:attrNameLst>
                                      </p:cBhvr>
                                      <p:to>
                                        <p:strVal val="visible"/>
                                      </p:to>
                                    </p:set>
                                  </p:childTnLst>
                                </p:cTn>
                              </p:par>
                            </p:childTnLst>
                          </p:cTn>
                        </p:par>
                        <p:par>
                          <p:cTn id="21" fill="hold">
                            <p:stCondLst>
                              <p:cond delay="7000"/>
                            </p:stCondLst>
                            <p:childTnLst>
                              <p:par>
                                <p:cTn id="22" presetID="1" presetClass="entr" presetSubtype="0" fill="hold" grpId="0" nodeType="afterEffect">
                                  <p:stCondLst>
                                    <p:cond delay="2250"/>
                                  </p:stCondLst>
                                  <p:childTnLst>
                                    <p:set>
                                      <p:cBhvr>
                                        <p:cTn id="23" dur="1" fill="hold">
                                          <p:stCondLst>
                                            <p:cond delay="499"/>
                                          </p:stCondLst>
                                        </p:cTn>
                                        <p:tgtEl>
                                          <p:spTgt spid="15"/>
                                        </p:tgtEl>
                                        <p:attrNameLst>
                                          <p:attrName>style.visibility</p:attrName>
                                        </p:attrNameLst>
                                      </p:cBhvr>
                                      <p:to>
                                        <p:strVal val="visible"/>
                                      </p:to>
                                    </p:set>
                                  </p:childTnLst>
                                </p:cTn>
                              </p:par>
                            </p:childTnLst>
                          </p:cTn>
                        </p:par>
                        <p:par>
                          <p:cTn id="24" fill="hold">
                            <p:stCondLst>
                              <p:cond delay="9750"/>
                            </p:stCondLst>
                            <p:childTnLst>
                              <p:par>
                                <p:cTn id="25" presetID="22" presetClass="entr" presetSubtype="2" fill="hold" nodeType="afterEffect">
                                  <p:stCondLst>
                                    <p:cond delay="1250"/>
                                  </p:stCondLst>
                                  <p:childTnLst>
                                    <p:set>
                                      <p:cBhvr>
                                        <p:cTn id="26" dur="1" fill="hold">
                                          <p:stCondLst>
                                            <p:cond delay="0"/>
                                          </p:stCondLst>
                                        </p:cTn>
                                        <p:tgtEl>
                                          <p:spTgt spid="9"/>
                                        </p:tgtEl>
                                        <p:attrNameLst>
                                          <p:attrName>style.visibility</p:attrName>
                                        </p:attrNameLst>
                                      </p:cBhvr>
                                      <p:to>
                                        <p:strVal val="visible"/>
                                      </p:to>
                                    </p:set>
                                    <p:animEffect transition="in" filter="wipe(right)">
                                      <p:cBhvr>
                                        <p:cTn id="27" dur="500"/>
                                        <p:tgtEl>
                                          <p:spTgt spid="9"/>
                                        </p:tgtEl>
                                      </p:cBhvr>
                                    </p:animEffect>
                                  </p:childTnLst>
                                </p:cTn>
                              </p:par>
                            </p:childTnLst>
                          </p:cTn>
                        </p:par>
                        <p:par>
                          <p:cTn id="28" fill="hold">
                            <p:stCondLst>
                              <p:cond delay="11500"/>
                            </p:stCondLst>
                            <p:childTnLst>
                              <p:par>
                                <p:cTn id="29" presetID="22" presetClass="entr" presetSubtype="2"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right)">
                                      <p:cBhvr>
                                        <p:cTn id="31" dur="500"/>
                                        <p:tgtEl>
                                          <p:spTgt spid="2"/>
                                        </p:tgtEl>
                                      </p:cBhvr>
                                    </p:animEffect>
                                  </p:childTnLst>
                                </p:cTn>
                              </p:par>
                            </p:childTnLst>
                          </p:cTn>
                        </p:par>
                        <p:par>
                          <p:cTn id="32" fill="hold">
                            <p:stCondLst>
                              <p:cond delay="12000"/>
                            </p:stCondLst>
                            <p:childTnLst>
                              <p:par>
                                <p:cTn id="33" presetID="1" presetClass="entr" presetSubtype="0" fill="hold" nodeType="afterEffect">
                                  <p:stCondLst>
                                    <p:cond delay="2000"/>
                                  </p:stCondLst>
                                  <p:childTnLst>
                                    <p:set>
                                      <p:cBhvr>
                                        <p:cTn id="34" dur="1" fill="hold">
                                          <p:stCondLst>
                                            <p:cond delay="499"/>
                                          </p:stCondLst>
                                        </p:cTn>
                                        <p:tgtEl>
                                          <p:spTgt spid="3"/>
                                        </p:tgtEl>
                                        <p:attrNameLst>
                                          <p:attrName>style.visibility</p:attrName>
                                        </p:attrNameLst>
                                      </p:cBhvr>
                                      <p:to>
                                        <p:strVal val="visible"/>
                                      </p:to>
                                    </p:set>
                                  </p:childTnLst>
                                </p:cTn>
                              </p:par>
                            </p:childTnLst>
                          </p:cTn>
                        </p:par>
                        <p:par>
                          <p:cTn id="35" fill="hold">
                            <p:stCondLst>
                              <p:cond delay="14500"/>
                            </p:stCondLst>
                            <p:childTnLst>
                              <p:par>
                                <p:cTn id="36" presetID="26" presetClass="emph" presetSubtype="0" fill="hold" nodeType="afterEffect">
                                  <p:stCondLst>
                                    <p:cond delay="250"/>
                                  </p:stCondLst>
                                  <p:childTnLst>
                                    <p:animEffect transition="out" filter="fade">
                                      <p:cBhvr>
                                        <p:cTn id="37" dur="500" tmFilter="0, 0; .2, .5; .8, .5; 1, 0"/>
                                        <p:tgtEl>
                                          <p:spTgt spid="3"/>
                                        </p:tgtEl>
                                      </p:cBhvr>
                                    </p:animEffect>
                                    <p:animScale>
                                      <p:cBhvr>
                                        <p:cTn id="38"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1" grpId="0"/>
      <p:bldP spid="15" grpId="0"/>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748465-186F-2D06-1180-025960DDFA64}"/>
              </a:ext>
            </a:extLst>
          </p:cNvPr>
          <p:cNvSpPr txBox="1"/>
          <p:nvPr/>
        </p:nvSpPr>
        <p:spPr>
          <a:xfrm>
            <a:off x="1902535" y="696035"/>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Adjusting DSA  According to Power</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E8BA7ED-0F0E-1DD8-25DD-610E43C99517}"/>
              </a:ext>
            </a:extLst>
          </p:cNvPr>
          <p:cNvPicPr>
            <a:picLocks noChangeAspect="1"/>
          </p:cNvPicPr>
          <p:nvPr/>
        </p:nvPicPr>
        <p:blipFill>
          <a:blip r:embed="rId2"/>
          <a:stretch>
            <a:fillRect/>
          </a:stretch>
        </p:blipFill>
        <p:spPr>
          <a:xfrm>
            <a:off x="1702510" y="417185"/>
            <a:ext cx="200025" cy="933450"/>
          </a:xfrm>
          <a:prstGeom prst="rect">
            <a:avLst/>
          </a:prstGeom>
        </p:spPr>
      </p:pic>
      <p:sp>
        <p:nvSpPr>
          <p:cNvPr id="2" name="TextBox 1">
            <a:extLst>
              <a:ext uri="{FF2B5EF4-FFF2-40B4-BE49-F238E27FC236}">
                <a16:creationId xmlns:a16="http://schemas.microsoft.com/office/drawing/2014/main" id="{F7628126-5F73-8A57-B15F-722DEF548AB2}"/>
              </a:ext>
            </a:extLst>
          </p:cNvPr>
          <p:cNvSpPr txBox="1"/>
          <p:nvPr/>
        </p:nvSpPr>
        <p:spPr>
          <a:xfrm>
            <a:off x="1702510" y="1635923"/>
            <a:ext cx="8710997" cy="369332"/>
          </a:xfrm>
          <a:prstGeom prst="rect">
            <a:avLst/>
          </a:prstGeom>
          <a:noFill/>
        </p:spPr>
        <p:txBody>
          <a:bodyPr wrap="square" rtlCol="0">
            <a:spAutoFit/>
          </a:bodyPr>
          <a:lstStyle/>
          <a:p>
            <a:r>
              <a:rPr lang="en-US" dirty="0"/>
              <a:t>Like the EEG, the DSA can be scaled so you can see more clearly the pattern.</a:t>
            </a:r>
            <a:endParaRPr lang="en-NZ" dirty="0"/>
          </a:p>
        </p:txBody>
      </p:sp>
      <p:pic>
        <p:nvPicPr>
          <p:cNvPr id="7" name="Picture 6">
            <a:extLst>
              <a:ext uri="{FF2B5EF4-FFF2-40B4-BE49-F238E27FC236}">
                <a16:creationId xmlns:a16="http://schemas.microsoft.com/office/drawing/2014/main" id="{67B39BDE-9F02-5C7C-19C2-774CA1C74213}"/>
              </a:ext>
            </a:extLst>
          </p:cNvPr>
          <p:cNvPicPr>
            <a:picLocks noChangeAspect="1"/>
          </p:cNvPicPr>
          <p:nvPr/>
        </p:nvPicPr>
        <p:blipFill>
          <a:blip r:embed="rId3"/>
          <a:stretch>
            <a:fillRect/>
          </a:stretch>
        </p:blipFill>
        <p:spPr>
          <a:xfrm>
            <a:off x="141071" y="2770762"/>
            <a:ext cx="3952875" cy="1952852"/>
          </a:xfrm>
          <a:prstGeom prst="rect">
            <a:avLst/>
          </a:prstGeom>
        </p:spPr>
      </p:pic>
      <p:pic>
        <p:nvPicPr>
          <p:cNvPr id="9" name="Picture 8">
            <a:extLst>
              <a:ext uri="{FF2B5EF4-FFF2-40B4-BE49-F238E27FC236}">
                <a16:creationId xmlns:a16="http://schemas.microsoft.com/office/drawing/2014/main" id="{60CD4298-FA27-0411-E227-F98A42866106}"/>
              </a:ext>
            </a:extLst>
          </p:cNvPr>
          <p:cNvPicPr>
            <a:picLocks noChangeAspect="1"/>
          </p:cNvPicPr>
          <p:nvPr/>
        </p:nvPicPr>
        <p:blipFill>
          <a:blip r:embed="rId4"/>
          <a:stretch>
            <a:fillRect/>
          </a:stretch>
        </p:blipFill>
        <p:spPr>
          <a:xfrm>
            <a:off x="4185312" y="2780514"/>
            <a:ext cx="4000500" cy="1943100"/>
          </a:xfrm>
          <a:prstGeom prst="rect">
            <a:avLst/>
          </a:prstGeom>
        </p:spPr>
      </p:pic>
      <p:pic>
        <p:nvPicPr>
          <p:cNvPr id="13" name="Picture 12">
            <a:extLst>
              <a:ext uri="{FF2B5EF4-FFF2-40B4-BE49-F238E27FC236}">
                <a16:creationId xmlns:a16="http://schemas.microsoft.com/office/drawing/2014/main" id="{B79F25DE-09F9-E4A2-CC06-FFAB9CA8CB29}"/>
              </a:ext>
            </a:extLst>
          </p:cNvPr>
          <p:cNvPicPr>
            <a:picLocks noChangeAspect="1"/>
          </p:cNvPicPr>
          <p:nvPr/>
        </p:nvPicPr>
        <p:blipFill>
          <a:blip r:embed="rId5"/>
          <a:stretch>
            <a:fillRect/>
          </a:stretch>
        </p:blipFill>
        <p:spPr>
          <a:xfrm>
            <a:off x="8160702" y="2790039"/>
            <a:ext cx="3952875" cy="1933575"/>
          </a:xfrm>
          <a:prstGeom prst="rect">
            <a:avLst/>
          </a:prstGeom>
        </p:spPr>
      </p:pic>
      <p:sp>
        <p:nvSpPr>
          <p:cNvPr id="14" name="Oval 13">
            <a:extLst>
              <a:ext uri="{FF2B5EF4-FFF2-40B4-BE49-F238E27FC236}">
                <a16:creationId xmlns:a16="http://schemas.microsoft.com/office/drawing/2014/main" id="{D626F186-ABFB-C4DC-6E78-FA6BCECD825F}"/>
              </a:ext>
            </a:extLst>
          </p:cNvPr>
          <p:cNvSpPr/>
          <p:nvPr/>
        </p:nvSpPr>
        <p:spPr>
          <a:xfrm>
            <a:off x="3675355" y="2565647"/>
            <a:ext cx="509957" cy="479394"/>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5" name="Oval 14">
            <a:extLst>
              <a:ext uri="{FF2B5EF4-FFF2-40B4-BE49-F238E27FC236}">
                <a16:creationId xmlns:a16="http://schemas.microsoft.com/office/drawing/2014/main" id="{FE8F3478-11A4-8BB8-7FFE-8CEADD06CD56}"/>
              </a:ext>
            </a:extLst>
          </p:cNvPr>
          <p:cNvSpPr/>
          <p:nvPr/>
        </p:nvSpPr>
        <p:spPr>
          <a:xfrm>
            <a:off x="7719596" y="2604249"/>
            <a:ext cx="509957" cy="479394"/>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6" name="Oval 15">
            <a:extLst>
              <a:ext uri="{FF2B5EF4-FFF2-40B4-BE49-F238E27FC236}">
                <a16:creationId xmlns:a16="http://schemas.microsoft.com/office/drawing/2014/main" id="{24B00164-D513-5E1A-0517-165535D17FA6}"/>
              </a:ext>
            </a:extLst>
          </p:cNvPr>
          <p:cNvSpPr/>
          <p:nvPr/>
        </p:nvSpPr>
        <p:spPr>
          <a:xfrm>
            <a:off x="11668043" y="2571480"/>
            <a:ext cx="509957" cy="479394"/>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7" name="TextBox 16">
            <a:extLst>
              <a:ext uri="{FF2B5EF4-FFF2-40B4-BE49-F238E27FC236}">
                <a16:creationId xmlns:a16="http://schemas.microsoft.com/office/drawing/2014/main" id="{9927C438-BC19-8160-B788-5CB08C126873}"/>
              </a:ext>
            </a:extLst>
          </p:cNvPr>
          <p:cNvSpPr txBox="1"/>
          <p:nvPr/>
        </p:nvSpPr>
        <p:spPr>
          <a:xfrm>
            <a:off x="1702510" y="2015151"/>
            <a:ext cx="10177705" cy="646331"/>
          </a:xfrm>
          <a:prstGeom prst="rect">
            <a:avLst/>
          </a:prstGeom>
          <a:noFill/>
        </p:spPr>
        <p:txBody>
          <a:bodyPr wrap="square" rtlCol="0">
            <a:spAutoFit/>
          </a:bodyPr>
          <a:lstStyle/>
          <a:p>
            <a:r>
              <a:rPr lang="en-US" dirty="0"/>
              <a:t>To scale the DSA, touch the power scale measured in Db to make the colors in each frequency band easier to see. (+ -) </a:t>
            </a:r>
            <a:endParaRPr lang="en-NZ" dirty="0"/>
          </a:p>
        </p:txBody>
      </p:sp>
      <p:sp>
        <p:nvSpPr>
          <p:cNvPr id="18" name="TextBox 17">
            <a:extLst>
              <a:ext uri="{FF2B5EF4-FFF2-40B4-BE49-F238E27FC236}">
                <a16:creationId xmlns:a16="http://schemas.microsoft.com/office/drawing/2014/main" id="{9D926CF6-1956-A948-03AC-B2BE84561D43}"/>
              </a:ext>
            </a:extLst>
          </p:cNvPr>
          <p:cNvSpPr txBox="1"/>
          <p:nvPr/>
        </p:nvSpPr>
        <p:spPr>
          <a:xfrm>
            <a:off x="1421411" y="5003915"/>
            <a:ext cx="9950883" cy="646331"/>
          </a:xfrm>
          <a:prstGeom prst="rect">
            <a:avLst/>
          </a:prstGeom>
          <a:noFill/>
        </p:spPr>
        <p:txBody>
          <a:bodyPr wrap="square" rtlCol="0">
            <a:spAutoFit/>
          </a:bodyPr>
          <a:lstStyle/>
          <a:p>
            <a:r>
              <a:rPr lang="en-US" dirty="0"/>
              <a:t>This DSA is from a young person. Their EEG power is high and therefore the colors are easy to see.</a:t>
            </a:r>
          </a:p>
          <a:p>
            <a:r>
              <a:rPr lang="en-US" dirty="0"/>
              <a:t>In the elderly patient you may need to scale the DSA in the opposite direction to see where the power is.</a:t>
            </a:r>
            <a:endParaRPr lang="en-NZ" dirty="0"/>
          </a:p>
        </p:txBody>
      </p:sp>
      <p:pic>
        <p:nvPicPr>
          <p:cNvPr id="5" name="Graphic 4" descr="Caret Right with solid fill">
            <a:extLst>
              <a:ext uri="{FF2B5EF4-FFF2-40B4-BE49-F238E27FC236}">
                <a16:creationId xmlns:a16="http://schemas.microsoft.com/office/drawing/2014/main" id="{15E0D3BF-C7A9-14C7-2ADF-19E871082A2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3657218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500"/>
                            </p:stCondLst>
                            <p:childTnLst>
                              <p:par>
                                <p:cTn id="8" presetID="22" presetClass="entr" presetSubtype="8" fill="hold" nodeType="afterEffect">
                                  <p:stCondLst>
                                    <p:cond delay="300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2000"/>
                                        <p:tgtEl>
                                          <p:spTgt spid="7"/>
                                        </p:tgtEl>
                                      </p:cBhvr>
                                    </p:animEffect>
                                  </p:childTnLst>
                                </p:cTn>
                              </p:par>
                            </p:childTnLst>
                          </p:cTn>
                        </p:par>
                        <p:par>
                          <p:cTn id="11" fill="hold">
                            <p:stCondLst>
                              <p:cond delay="5500"/>
                            </p:stCondLst>
                            <p:childTnLst>
                              <p:par>
                                <p:cTn id="12" presetID="1" presetClass="entr" presetSubtype="0" fill="hold" grpId="0" nodeType="afterEffect">
                                  <p:stCondLst>
                                    <p:cond delay="500"/>
                                  </p:stCondLst>
                                  <p:childTnLst>
                                    <p:set>
                                      <p:cBhvr>
                                        <p:cTn id="13" dur="1" fill="hold">
                                          <p:stCondLst>
                                            <p:cond delay="0"/>
                                          </p:stCondLst>
                                        </p:cTn>
                                        <p:tgtEl>
                                          <p:spTgt spid="17"/>
                                        </p:tgtEl>
                                        <p:attrNameLst>
                                          <p:attrName>style.visibility</p:attrName>
                                        </p:attrNameLst>
                                      </p:cBhvr>
                                      <p:to>
                                        <p:strVal val="visible"/>
                                      </p:to>
                                    </p:set>
                                  </p:childTnLst>
                                </p:cTn>
                              </p:par>
                            </p:childTnLst>
                          </p:cTn>
                        </p:par>
                        <p:par>
                          <p:cTn id="14" fill="hold">
                            <p:stCondLst>
                              <p:cond delay="6000"/>
                            </p:stCondLst>
                            <p:childTnLst>
                              <p:par>
                                <p:cTn id="15" presetID="22" presetClass="entr" presetSubtype="1" fill="hold" grpId="0" nodeType="afterEffect">
                                  <p:stCondLst>
                                    <p:cond delay="3000"/>
                                  </p:stCondLst>
                                  <p:childTnLst>
                                    <p:set>
                                      <p:cBhvr>
                                        <p:cTn id="16" dur="1" fill="hold">
                                          <p:stCondLst>
                                            <p:cond delay="0"/>
                                          </p:stCondLst>
                                        </p:cTn>
                                        <p:tgtEl>
                                          <p:spTgt spid="14"/>
                                        </p:tgtEl>
                                        <p:attrNameLst>
                                          <p:attrName>style.visibility</p:attrName>
                                        </p:attrNameLst>
                                      </p:cBhvr>
                                      <p:to>
                                        <p:strVal val="visible"/>
                                      </p:to>
                                    </p:set>
                                    <p:animEffect transition="in" filter="wipe(up)">
                                      <p:cBhvr>
                                        <p:cTn id="17" dur="500"/>
                                        <p:tgtEl>
                                          <p:spTgt spid="14"/>
                                        </p:tgtEl>
                                      </p:cBhvr>
                                    </p:animEffect>
                                  </p:childTnLst>
                                </p:cTn>
                              </p:par>
                            </p:childTnLst>
                          </p:cTn>
                        </p:par>
                        <p:par>
                          <p:cTn id="18" fill="hold">
                            <p:stCondLst>
                              <p:cond delay="9500"/>
                            </p:stCondLst>
                            <p:childTnLst>
                              <p:par>
                                <p:cTn id="19" presetID="22" presetClass="entr" presetSubtype="8"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2000"/>
                                        <p:tgtEl>
                                          <p:spTgt spid="9"/>
                                        </p:tgtEl>
                                      </p:cBhvr>
                                    </p:animEffect>
                                  </p:childTnLst>
                                </p:cTn>
                              </p:par>
                            </p:childTnLst>
                          </p:cTn>
                        </p:par>
                        <p:par>
                          <p:cTn id="22" fill="hold">
                            <p:stCondLst>
                              <p:cond delay="11500"/>
                            </p:stCondLst>
                            <p:childTnLst>
                              <p:par>
                                <p:cTn id="23" presetID="22" presetClass="entr" presetSubtype="1" fill="hold" grpId="0" nodeType="after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childTnLst>
                          </p:cTn>
                        </p:par>
                        <p:par>
                          <p:cTn id="26" fill="hold">
                            <p:stCondLst>
                              <p:cond delay="12500"/>
                            </p:stCondLst>
                            <p:childTnLst>
                              <p:par>
                                <p:cTn id="27" presetID="22" presetClass="entr" presetSubtype="8" fill="hold" nodeType="afterEffect">
                                  <p:stCondLst>
                                    <p:cond delay="250"/>
                                  </p:stCondLst>
                                  <p:childTnLst>
                                    <p:set>
                                      <p:cBhvr>
                                        <p:cTn id="28" dur="1" fill="hold">
                                          <p:stCondLst>
                                            <p:cond delay="0"/>
                                          </p:stCondLst>
                                        </p:cTn>
                                        <p:tgtEl>
                                          <p:spTgt spid="13"/>
                                        </p:tgtEl>
                                        <p:attrNameLst>
                                          <p:attrName>style.visibility</p:attrName>
                                        </p:attrNameLst>
                                      </p:cBhvr>
                                      <p:to>
                                        <p:strVal val="visible"/>
                                      </p:to>
                                    </p:set>
                                    <p:animEffect transition="in" filter="wipe(left)">
                                      <p:cBhvr>
                                        <p:cTn id="29" dur="2000"/>
                                        <p:tgtEl>
                                          <p:spTgt spid="13"/>
                                        </p:tgtEl>
                                      </p:cBhvr>
                                    </p:animEffect>
                                  </p:childTnLst>
                                </p:cTn>
                              </p:par>
                            </p:childTnLst>
                          </p:cTn>
                        </p:par>
                        <p:par>
                          <p:cTn id="30" fill="hold">
                            <p:stCondLst>
                              <p:cond delay="14750"/>
                            </p:stCondLst>
                            <p:childTnLst>
                              <p:par>
                                <p:cTn id="31" presetID="22" presetClass="entr" presetSubtype="1" fill="hold" grpId="0" nodeType="afterEffect">
                                  <p:stCondLst>
                                    <p:cond delay="250"/>
                                  </p:stCondLst>
                                  <p:childTnLst>
                                    <p:set>
                                      <p:cBhvr>
                                        <p:cTn id="32" dur="1" fill="hold">
                                          <p:stCondLst>
                                            <p:cond delay="0"/>
                                          </p:stCondLst>
                                        </p:cTn>
                                        <p:tgtEl>
                                          <p:spTgt spid="16"/>
                                        </p:tgtEl>
                                        <p:attrNameLst>
                                          <p:attrName>style.visibility</p:attrName>
                                        </p:attrNameLst>
                                      </p:cBhvr>
                                      <p:to>
                                        <p:strVal val="visible"/>
                                      </p:to>
                                    </p:set>
                                    <p:animEffect transition="in" filter="wipe(up)">
                                      <p:cBhvr>
                                        <p:cTn id="33" dur="500"/>
                                        <p:tgtEl>
                                          <p:spTgt spid="16"/>
                                        </p:tgtEl>
                                      </p:cBhvr>
                                    </p:animEffect>
                                  </p:childTnLst>
                                </p:cTn>
                              </p:par>
                            </p:childTnLst>
                          </p:cTn>
                        </p:par>
                        <p:par>
                          <p:cTn id="34" fill="hold">
                            <p:stCondLst>
                              <p:cond delay="15500"/>
                            </p:stCondLst>
                            <p:childTnLst>
                              <p:par>
                                <p:cTn id="35" presetID="1" presetClass="entr" presetSubtype="0" fill="hold" nodeType="afterEffect">
                                  <p:stCondLst>
                                    <p:cond delay="2000"/>
                                  </p:stCondLst>
                                  <p:childTnLst>
                                    <p:set>
                                      <p:cBhvr>
                                        <p:cTn id="36" dur="1" fill="hold">
                                          <p:stCondLst>
                                            <p:cond delay="499"/>
                                          </p:stCondLst>
                                        </p:cTn>
                                        <p:tgtEl>
                                          <p:spTgt spid="5"/>
                                        </p:tgtEl>
                                        <p:attrNameLst>
                                          <p:attrName>style.visibility</p:attrName>
                                        </p:attrNameLst>
                                      </p:cBhvr>
                                      <p:to>
                                        <p:strVal val="visible"/>
                                      </p:to>
                                    </p:set>
                                  </p:childTnLst>
                                </p:cTn>
                              </p:par>
                            </p:childTnLst>
                          </p:cTn>
                        </p:par>
                        <p:par>
                          <p:cTn id="37" fill="hold">
                            <p:stCondLst>
                              <p:cond delay="18000"/>
                            </p:stCondLst>
                            <p:childTnLst>
                              <p:par>
                                <p:cTn id="38" presetID="1" presetClass="entr" presetSubtype="0" fill="hold" grpId="0" nodeType="afterEffect">
                                  <p:stCondLst>
                                    <p:cond delay="0"/>
                                  </p:stCondLst>
                                  <p:childTnLst>
                                    <p:set>
                                      <p:cBhvr>
                                        <p:cTn id="39" dur="1" fill="hold">
                                          <p:stCondLst>
                                            <p:cond delay="9"/>
                                          </p:stCondLst>
                                        </p:cTn>
                                        <p:tgtEl>
                                          <p:spTgt spid="18"/>
                                        </p:tgtEl>
                                        <p:attrNameLst>
                                          <p:attrName>style.visibility</p:attrName>
                                        </p:attrNameLst>
                                      </p:cBhvr>
                                      <p:to>
                                        <p:strVal val="visible"/>
                                      </p:to>
                                    </p:set>
                                  </p:childTnLst>
                                </p:cTn>
                              </p:par>
                            </p:childTnLst>
                          </p:cTn>
                        </p:par>
                        <p:par>
                          <p:cTn id="40" fill="hold">
                            <p:stCondLst>
                              <p:cond delay="18010"/>
                            </p:stCondLst>
                            <p:childTnLst>
                              <p:par>
                                <p:cTn id="41" presetID="26" presetClass="emph" presetSubtype="0" fill="hold" nodeType="afterEffect">
                                  <p:stCondLst>
                                    <p:cond delay="250"/>
                                  </p:stCondLst>
                                  <p:childTnLst>
                                    <p:animEffect transition="out" filter="fade">
                                      <p:cBhvr>
                                        <p:cTn id="42" dur="500" tmFilter="0, 0; .2, .5; .8, .5; 1, 0"/>
                                        <p:tgtEl>
                                          <p:spTgt spid="5"/>
                                        </p:tgtEl>
                                      </p:cBhvr>
                                    </p:animEffect>
                                    <p:animScale>
                                      <p:cBhvr>
                                        <p:cTn id="43"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animBg="1"/>
      <p:bldP spid="15" grpId="0" animBg="1"/>
      <p:bldP spid="16" grpId="0" animBg="1"/>
      <p:bldP spid="17" grpId="0"/>
      <p:bldP spid="1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6C7DC7-CD04-B52D-68D4-E56F438298B0}"/>
              </a:ext>
            </a:extLst>
          </p:cNvPr>
          <p:cNvSpPr txBox="1"/>
          <p:nvPr/>
        </p:nvSpPr>
        <p:spPr>
          <a:xfrm>
            <a:off x="1902535" y="581194"/>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Drug Signatures</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E2F0ABC-3769-C31B-0273-DFC27C8F2F47}"/>
              </a:ext>
            </a:extLst>
          </p:cNvPr>
          <p:cNvPicPr>
            <a:picLocks noChangeAspect="1"/>
          </p:cNvPicPr>
          <p:nvPr/>
        </p:nvPicPr>
        <p:blipFill>
          <a:blip r:embed="rId2"/>
          <a:stretch>
            <a:fillRect/>
          </a:stretch>
        </p:blipFill>
        <p:spPr>
          <a:xfrm>
            <a:off x="1702510" y="417185"/>
            <a:ext cx="200025" cy="933450"/>
          </a:xfrm>
          <a:prstGeom prst="rect">
            <a:avLst/>
          </a:prstGeom>
        </p:spPr>
      </p:pic>
      <p:sp>
        <p:nvSpPr>
          <p:cNvPr id="5" name="TextBox 4">
            <a:extLst>
              <a:ext uri="{FF2B5EF4-FFF2-40B4-BE49-F238E27FC236}">
                <a16:creationId xmlns:a16="http://schemas.microsoft.com/office/drawing/2014/main" id="{E40BEFB4-61A6-1AC2-E76F-3A7FAAB57D8C}"/>
              </a:ext>
            </a:extLst>
          </p:cNvPr>
          <p:cNvSpPr txBox="1"/>
          <p:nvPr/>
        </p:nvSpPr>
        <p:spPr>
          <a:xfrm>
            <a:off x="1702510" y="1309353"/>
            <a:ext cx="8034343" cy="646331"/>
          </a:xfrm>
          <a:prstGeom prst="rect">
            <a:avLst/>
          </a:prstGeom>
          <a:noFill/>
        </p:spPr>
        <p:txBody>
          <a:bodyPr wrap="square" rtlCol="0">
            <a:spAutoFit/>
          </a:bodyPr>
          <a:lstStyle/>
          <a:p>
            <a:r>
              <a:rPr lang="en-US" dirty="0" err="1"/>
              <a:t>Anaesthetic</a:t>
            </a:r>
            <a:r>
              <a:rPr lang="en-US" dirty="0"/>
              <a:t> agents have different effects on </a:t>
            </a:r>
            <a:r>
              <a:rPr lang="en-US"/>
              <a:t>the brain; </a:t>
            </a:r>
            <a:r>
              <a:rPr lang="en-US" dirty="0"/>
              <a:t>they create patterns that are easily recognizable in the DSA   </a:t>
            </a:r>
            <a:endParaRPr lang="en-NZ" dirty="0"/>
          </a:p>
        </p:txBody>
      </p:sp>
      <p:pic>
        <p:nvPicPr>
          <p:cNvPr id="8" name="Picture 7">
            <a:extLst>
              <a:ext uri="{FF2B5EF4-FFF2-40B4-BE49-F238E27FC236}">
                <a16:creationId xmlns:a16="http://schemas.microsoft.com/office/drawing/2014/main" id="{3FD691FE-F9CD-669E-6ECA-456329C8FF3D}"/>
              </a:ext>
            </a:extLst>
          </p:cNvPr>
          <p:cNvPicPr>
            <a:picLocks noChangeAspect="1"/>
          </p:cNvPicPr>
          <p:nvPr/>
        </p:nvPicPr>
        <p:blipFill>
          <a:blip r:embed="rId3"/>
          <a:stretch>
            <a:fillRect/>
          </a:stretch>
        </p:blipFill>
        <p:spPr>
          <a:xfrm>
            <a:off x="328285" y="3509692"/>
            <a:ext cx="3140555" cy="1524801"/>
          </a:xfrm>
          <a:prstGeom prst="rect">
            <a:avLst/>
          </a:prstGeom>
        </p:spPr>
      </p:pic>
      <p:pic>
        <p:nvPicPr>
          <p:cNvPr id="10" name="Picture 9">
            <a:extLst>
              <a:ext uri="{FF2B5EF4-FFF2-40B4-BE49-F238E27FC236}">
                <a16:creationId xmlns:a16="http://schemas.microsoft.com/office/drawing/2014/main" id="{075BCC78-3BDA-CF26-5DCC-9F8825580083}"/>
              </a:ext>
            </a:extLst>
          </p:cNvPr>
          <p:cNvPicPr>
            <a:picLocks noChangeAspect="1"/>
          </p:cNvPicPr>
          <p:nvPr/>
        </p:nvPicPr>
        <p:blipFill>
          <a:blip r:embed="rId4"/>
          <a:stretch>
            <a:fillRect/>
          </a:stretch>
        </p:blipFill>
        <p:spPr>
          <a:xfrm>
            <a:off x="328286" y="1901468"/>
            <a:ext cx="3140556" cy="1546202"/>
          </a:xfrm>
          <a:prstGeom prst="rect">
            <a:avLst/>
          </a:prstGeom>
        </p:spPr>
      </p:pic>
      <p:sp>
        <p:nvSpPr>
          <p:cNvPr id="15" name="TextBox 14">
            <a:extLst>
              <a:ext uri="{FF2B5EF4-FFF2-40B4-BE49-F238E27FC236}">
                <a16:creationId xmlns:a16="http://schemas.microsoft.com/office/drawing/2014/main" id="{452CA6E2-8145-FA62-7A46-D556854681FF}"/>
              </a:ext>
            </a:extLst>
          </p:cNvPr>
          <p:cNvSpPr txBox="1"/>
          <p:nvPr/>
        </p:nvSpPr>
        <p:spPr>
          <a:xfrm>
            <a:off x="3959441" y="3916269"/>
            <a:ext cx="6915705" cy="646331"/>
          </a:xfrm>
          <a:prstGeom prst="rect">
            <a:avLst/>
          </a:prstGeom>
          <a:noFill/>
        </p:spPr>
        <p:txBody>
          <a:bodyPr wrap="square" rtlCol="0">
            <a:spAutoFit/>
          </a:bodyPr>
          <a:lstStyle/>
          <a:p>
            <a:r>
              <a:rPr lang="en-US" dirty="0"/>
              <a:t>Volatile </a:t>
            </a:r>
            <a:r>
              <a:rPr lang="en-US" dirty="0" err="1"/>
              <a:t>Anaesthetic</a:t>
            </a:r>
            <a:r>
              <a:rPr lang="en-US" dirty="0"/>
              <a:t>, predominance of Delta &amp; Alpha with a filling effect of Theta waves.</a:t>
            </a:r>
            <a:endParaRPr lang="en-NZ" dirty="0"/>
          </a:p>
        </p:txBody>
      </p:sp>
      <p:sp>
        <p:nvSpPr>
          <p:cNvPr id="17" name="TextBox 16">
            <a:extLst>
              <a:ext uri="{FF2B5EF4-FFF2-40B4-BE49-F238E27FC236}">
                <a16:creationId xmlns:a16="http://schemas.microsoft.com/office/drawing/2014/main" id="{AFBB5ADA-C346-3C23-C598-E9CF7FD06BF8}"/>
              </a:ext>
            </a:extLst>
          </p:cNvPr>
          <p:cNvSpPr txBox="1"/>
          <p:nvPr/>
        </p:nvSpPr>
        <p:spPr>
          <a:xfrm>
            <a:off x="3959441" y="2212904"/>
            <a:ext cx="6738152" cy="923330"/>
          </a:xfrm>
          <a:prstGeom prst="rect">
            <a:avLst/>
          </a:prstGeom>
          <a:noFill/>
        </p:spPr>
        <p:txBody>
          <a:bodyPr wrap="square" rtlCol="0">
            <a:spAutoFit/>
          </a:bodyPr>
          <a:lstStyle/>
          <a:p>
            <a:r>
              <a:rPr lang="en-US" dirty="0"/>
              <a:t>TIVA </a:t>
            </a:r>
            <a:r>
              <a:rPr lang="en-US" dirty="0" err="1"/>
              <a:t>Anaesthetic</a:t>
            </a:r>
            <a:r>
              <a:rPr lang="en-US" dirty="0"/>
              <a:t>, Delta (0.5-4Hz) and Alpha (8-12Hz) are predominant. This DSA shows a lightening of </a:t>
            </a:r>
            <a:r>
              <a:rPr lang="en-US" dirty="0" err="1"/>
              <a:t>Anaesthetic</a:t>
            </a:r>
            <a:r>
              <a:rPr lang="en-US" dirty="0"/>
              <a:t> (an unzipping of the DSA).</a:t>
            </a:r>
            <a:endParaRPr lang="en-NZ" dirty="0"/>
          </a:p>
        </p:txBody>
      </p:sp>
      <p:sp>
        <p:nvSpPr>
          <p:cNvPr id="19" name="TextBox 18">
            <a:extLst>
              <a:ext uri="{FF2B5EF4-FFF2-40B4-BE49-F238E27FC236}">
                <a16:creationId xmlns:a16="http://schemas.microsoft.com/office/drawing/2014/main" id="{96B3FC06-D3C9-13AB-3128-46078C4664E6}"/>
              </a:ext>
            </a:extLst>
          </p:cNvPr>
          <p:cNvSpPr txBox="1"/>
          <p:nvPr/>
        </p:nvSpPr>
        <p:spPr>
          <a:xfrm>
            <a:off x="3959441" y="5157969"/>
            <a:ext cx="6409677" cy="369332"/>
          </a:xfrm>
          <a:prstGeom prst="rect">
            <a:avLst/>
          </a:prstGeom>
          <a:noFill/>
        </p:spPr>
        <p:txBody>
          <a:bodyPr wrap="square" rtlCol="0">
            <a:spAutoFit/>
          </a:bodyPr>
          <a:lstStyle/>
          <a:p>
            <a:r>
              <a:rPr lang="en-US" dirty="0"/>
              <a:t>Ketamine and N20 cause Beta waves (25-30Hz) </a:t>
            </a:r>
            <a:endParaRPr lang="en-NZ" dirty="0"/>
          </a:p>
        </p:txBody>
      </p:sp>
      <p:pic>
        <p:nvPicPr>
          <p:cNvPr id="11" name="Picture 10">
            <a:extLst>
              <a:ext uri="{FF2B5EF4-FFF2-40B4-BE49-F238E27FC236}">
                <a16:creationId xmlns:a16="http://schemas.microsoft.com/office/drawing/2014/main" id="{9C2A7928-40B0-0F8D-50B4-B606F05B72F5}"/>
              </a:ext>
            </a:extLst>
          </p:cNvPr>
          <p:cNvPicPr>
            <a:picLocks noChangeAspect="1"/>
          </p:cNvPicPr>
          <p:nvPr/>
        </p:nvPicPr>
        <p:blipFill>
          <a:blip r:embed="rId5"/>
          <a:stretch>
            <a:fillRect/>
          </a:stretch>
        </p:blipFill>
        <p:spPr>
          <a:xfrm>
            <a:off x="328285" y="5034493"/>
            <a:ext cx="3147189" cy="1524801"/>
          </a:xfrm>
          <a:prstGeom prst="rect">
            <a:avLst/>
          </a:prstGeom>
        </p:spPr>
      </p:pic>
    </p:spTree>
    <p:extLst>
      <p:ext uri="{BB962C8B-B14F-4D97-AF65-F5344CB8AC3E}">
        <p14:creationId xmlns:p14="http://schemas.microsoft.com/office/powerpoint/2010/main" val="1516081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1000"/>
                            </p:stCondLst>
                            <p:childTnLst>
                              <p:par>
                                <p:cTn id="8" presetID="22" presetClass="entr" presetSubtype="8" fill="hold" nodeType="afterEffect">
                                  <p:stCondLst>
                                    <p:cond delay="400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1000"/>
                                        <p:tgtEl>
                                          <p:spTgt spid="10"/>
                                        </p:tgtEl>
                                      </p:cBhvr>
                                    </p:animEffect>
                                  </p:childTnLst>
                                </p:cTn>
                              </p:par>
                            </p:childTnLst>
                          </p:cTn>
                        </p:par>
                        <p:par>
                          <p:cTn id="11" fill="hold">
                            <p:stCondLst>
                              <p:cond delay="6000"/>
                            </p:stCondLst>
                            <p:childTnLst>
                              <p:par>
                                <p:cTn id="12" presetID="1" presetClass="entr" presetSubtype="0" fill="hold" grpId="0" nodeType="afterEffect">
                                  <p:stCondLst>
                                    <p:cond delay="2000"/>
                                  </p:stCondLst>
                                  <p:childTnLst>
                                    <p:set>
                                      <p:cBhvr>
                                        <p:cTn id="13" dur="1" fill="hold">
                                          <p:stCondLst>
                                            <p:cond delay="0"/>
                                          </p:stCondLst>
                                        </p:cTn>
                                        <p:tgtEl>
                                          <p:spTgt spid="17"/>
                                        </p:tgtEl>
                                        <p:attrNameLst>
                                          <p:attrName>style.visibility</p:attrName>
                                        </p:attrNameLst>
                                      </p:cBhvr>
                                      <p:to>
                                        <p:strVal val="visible"/>
                                      </p:to>
                                    </p:set>
                                  </p:childTnLst>
                                </p:cTn>
                              </p:par>
                            </p:childTnLst>
                          </p:cTn>
                        </p:par>
                        <p:par>
                          <p:cTn id="14" fill="hold">
                            <p:stCondLst>
                              <p:cond delay="8000"/>
                            </p:stCondLst>
                            <p:childTnLst>
                              <p:par>
                                <p:cTn id="15" presetID="22" presetClass="entr" presetSubtype="8" fill="hold" nodeType="afterEffect">
                                  <p:stCondLst>
                                    <p:cond delay="450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1000"/>
                                        <p:tgtEl>
                                          <p:spTgt spid="8"/>
                                        </p:tgtEl>
                                      </p:cBhvr>
                                    </p:animEffect>
                                  </p:childTnLst>
                                </p:cTn>
                              </p:par>
                            </p:childTnLst>
                          </p:cTn>
                        </p:par>
                        <p:par>
                          <p:cTn id="18" fill="hold">
                            <p:stCondLst>
                              <p:cond delay="13500"/>
                            </p:stCondLst>
                            <p:childTnLst>
                              <p:par>
                                <p:cTn id="19" presetID="1" presetClass="entr" presetSubtype="0" fill="hold" grpId="0" nodeType="afterEffect">
                                  <p:stCondLst>
                                    <p:cond delay="1000"/>
                                  </p:stCondLst>
                                  <p:childTnLst>
                                    <p:set>
                                      <p:cBhvr>
                                        <p:cTn id="20" dur="1" fill="hold">
                                          <p:stCondLst>
                                            <p:cond delay="0"/>
                                          </p:stCondLst>
                                        </p:cTn>
                                        <p:tgtEl>
                                          <p:spTgt spid="15"/>
                                        </p:tgtEl>
                                        <p:attrNameLst>
                                          <p:attrName>style.visibility</p:attrName>
                                        </p:attrNameLst>
                                      </p:cBhvr>
                                      <p:to>
                                        <p:strVal val="visible"/>
                                      </p:to>
                                    </p:set>
                                  </p:childTnLst>
                                </p:cTn>
                              </p:par>
                            </p:childTnLst>
                          </p:cTn>
                        </p:par>
                        <p:par>
                          <p:cTn id="21" fill="hold">
                            <p:stCondLst>
                              <p:cond delay="14500"/>
                            </p:stCondLst>
                            <p:childTnLst>
                              <p:par>
                                <p:cTn id="22" presetID="22" presetClass="entr" presetSubtype="8"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1000"/>
                                        <p:tgtEl>
                                          <p:spTgt spid="11"/>
                                        </p:tgtEl>
                                      </p:cBhvr>
                                    </p:animEffect>
                                  </p:childTnLst>
                                </p:cTn>
                              </p:par>
                            </p:childTnLst>
                          </p:cTn>
                        </p:par>
                        <p:par>
                          <p:cTn id="25" fill="hold">
                            <p:stCondLst>
                              <p:cond delay="15500"/>
                            </p:stCondLst>
                            <p:childTnLst>
                              <p:par>
                                <p:cTn id="26" presetID="1" presetClass="entr" presetSubtype="0" fill="hold" grpId="0" nodeType="afterEffect">
                                  <p:stCondLst>
                                    <p:cond delay="1000"/>
                                  </p:stCondLst>
                                  <p:childTnLst>
                                    <p:set>
                                      <p:cBhvr>
                                        <p:cTn id="2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p:bldP spid="17" grpId="0"/>
      <p:bldP spid="1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D05FE5-2E80-567D-C447-FC4FC184D5C6}"/>
              </a:ext>
            </a:extLst>
          </p:cNvPr>
          <p:cNvSpPr txBox="1"/>
          <p:nvPr/>
        </p:nvSpPr>
        <p:spPr>
          <a:xfrm>
            <a:off x="1902535" y="696035"/>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Standby </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714511E-265D-3C8E-38F1-0F1E95FEEA2E}"/>
              </a:ext>
            </a:extLst>
          </p:cNvPr>
          <p:cNvPicPr>
            <a:picLocks noChangeAspect="1"/>
          </p:cNvPicPr>
          <p:nvPr/>
        </p:nvPicPr>
        <p:blipFill>
          <a:blip r:embed="rId2"/>
          <a:stretch>
            <a:fillRect/>
          </a:stretch>
        </p:blipFill>
        <p:spPr>
          <a:xfrm>
            <a:off x="1702510" y="417185"/>
            <a:ext cx="200025" cy="933450"/>
          </a:xfrm>
          <a:prstGeom prst="rect">
            <a:avLst/>
          </a:prstGeom>
        </p:spPr>
      </p:pic>
      <p:pic>
        <p:nvPicPr>
          <p:cNvPr id="8" name="Picture 7">
            <a:extLst>
              <a:ext uri="{FF2B5EF4-FFF2-40B4-BE49-F238E27FC236}">
                <a16:creationId xmlns:a16="http://schemas.microsoft.com/office/drawing/2014/main" id="{E46993FC-8A7F-C4D6-9ECF-563A5B06CF41}"/>
              </a:ext>
            </a:extLst>
          </p:cNvPr>
          <p:cNvPicPr>
            <a:picLocks noChangeAspect="1"/>
          </p:cNvPicPr>
          <p:nvPr/>
        </p:nvPicPr>
        <p:blipFill>
          <a:blip r:embed="rId3"/>
          <a:stretch>
            <a:fillRect/>
          </a:stretch>
        </p:blipFill>
        <p:spPr>
          <a:xfrm>
            <a:off x="473677" y="1629485"/>
            <a:ext cx="3005486" cy="4892652"/>
          </a:xfrm>
          <a:prstGeom prst="rect">
            <a:avLst/>
          </a:prstGeom>
        </p:spPr>
      </p:pic>
      <p:pic>
        <p:nvPicPr>
          <p:cNvPr id="10" name="Picture 9">
            <a:extLst>
              <a:ext uri="{FF2B5EF4-FFF2-40B4-BE49-F238E27FC236}">
                <a16:creationId xmlns:a16="http://schemas.microsoft.com/office/drawing/2014/main" id="{88E46FB8-CC37-A8D2-25F1-44C259A45DCD}"/>
              </a:ext>
            </a:extLst>
          </p:cNvPr>
          <p:cNvPicPr>
            <a:picLocks noChangeAspect="1"/>
          </p:cNvPicPr>
          <p:nvPr/>
        </p:nvPicPr>
        <p:blipFill>
          <a:blip r:embed="rId4"/>
          <a:stretch>
            <a:fillRect/>
          </a:stretch>
        </p:blipFill>
        <p:spPr>
          <a:xfrm>
            <a:off x="996839" y="3410060"/>
            <a:ext cx="1811391" cy="1735282"/>
          </a:xfrm>
          <a:prstGeom prst="rect">
            <a:avLst/>
          </a:prstGeom>
        </p:spPr>
      </p:pic>
      <p:pic>
        <p:nvPicPr>
          <p:cNvPr id="12" name="Picture 11">
            <a:extLst>
              <a:ext uri="{FF2B5EF4-FFF2-40B4-BE49-F238E27FC236}">
                <a16:creationId xmlns:a16="http://schemas.microsoft.com/office/drawing/2014/main" id="{B19EFE35-41F8-13BB-CF38-825867F4FA19}"/>
              </a:ext>
            </a:extLst>
          </p:cNvPr>
          <p:cNvPicPr>
            <a:picLocks noChangeAspect="1"/>
          </p:cNvPicPr>
          <p:nvPr/>
        </p:nvPicPr>
        <p:blipFill>
          <a:blip r:embed="rId5"/>
          <a:stretch>
            <a:fillRect/>
          </a:stretch>
        </p:blipFill>
        <p:spPr>
          <a:xfrm>
            <a:off x="473677" y="1629485"/>
            <a:ext cx="3044093" cy="4892652"/>
          </a:xfrm>
          <a:prstGeom prst="rect">
            <a:avLst/>
          </a:prstGeom>
        </p:spPr>
      </p:pic>
      <p:sp>
        <p:nvSpPr>
          <p:cNvPr id="13" name="TextBox 12">
            <a:extLst>
              <a:ext uri="{FF2B5EF4-FFF2-40B4-BE49-F238E27FC236}">
                <a16:creationId xmlns:a16="http://schemas.microsoft.com/office/drawing/2014/main" id="{D254C635-130D-ADB7-8882-E73D89DABA3B}"/>
              </a:ext>
            </a:extLst>
          </p:cNvPr>
          <p:cNvSpPr txBox="1"/>
          <p:nvPr/>
        </p:nvSpPr>
        <p:spPr>
          <a:xfrm>
            <a:off x="3892930" y="1627686"/>
            <a:ext cx="5791843" cy="646331"/>
          </a:xfrm>
          <a:prstGeom prst="rect">
            <a:avLst/>
          </a:prstGeom>
          <a:noFill/>
        </p:spPr>
        <p:txBody>
          <a:bodyPr wrap="square" rtlCol="0">
            <a:spAutoFit/>
          </a:bodyPr>
          <a:lstStyle/>
          <a:p>
            <a:r>
              <a:rPr lang="en-US" dirty="0"/>
              <a:t>At the end of the case, once the sensor has been removed</a:t>
            </a:r>
          </a:p>
          <a:p>
            <a:r>
              <a:rPr lang="en-US" dirty="0"/>
              <a:t>Silence the alarm and touch the power icon</a:t>
            </a:r>
            <a:endParaRPr lang="en-NZ" dirty="0"/>
          </a:p>
        </p:txBody>
      </p:sp>
      <p:cxnSp>
        <p:nvCxnSpPr>
          <p:cNvPr id="15" name="Straight Arrow Connector 14">
            <a:extLst>
              <a:ext uri="{FF2B5EF4-FFF2-40B4-BE49-F238E27FC236}">
                <a16:creationId xmlns:a16="http://schemas.microsoft.com/office/drawing/2014/main" id="{5E0DF8BF-6B15-A092-D33B-B9E94E85FA6A}"/>
              </a:ext>
            </a:extLst>
          </p:cNvPr>
          <p:cNvCxnSpPr/>
          <p:nvPr/>
        </p:nvCxnSpPr>
        <p:spPr>
          <a:xfrm flipH="1">
            <a:off x="1122218" y="1787236"/>
            <a:ext cx="2753590" cy="0"/>
          </a:xfrm>
          <a:prstGeom prst="straightConnector1">
            <a:avLst/>
          </a:prstGeom>
          <a:ln w="22225">
            <a:solidFill>
              <a:srgbClr val="FF33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8035D66-8D99-6F19-07C3-C9D65D4F79D0}"/>
              </a:ext>
            </a:extLst>
          </p:cNvPr>
          <p:cNvSpPr txBox="1"/>
          <p:nvPr/>
        </p:nvSpPr>
        <p:spPr>
          <a:xfrm>
            <a:off x="3875808" y="3529781"/>
            <a:ext cx="4373457" cy="646331"/>
          </a:xfrm>
          <a:prstGeom prst="rect">
            <a:avLst/>
          </a:prstGeom>
          <a:noFill/>
        </p:spPr>
        <p:txBody>
          <a:bodyPr wrap="square" rtlCol="0">
            <a:spAutoFit/>
          </a:bodyPr>
          <a:lstStyle/>
          <a:p>
            <a:r>
              <a:rPr lang="en-US" dirty="0"/>
              <a:t>Confirm selection. The Root monitor will beep twice and enter the standby screen. </a:t>
            </a:r>
            <a:endParaRPr lang="en-NZ" dirty="0"/>
          </a:p>
        </p:txBody>
      </p:sp>
      <p:sp>
        <p:nvSpPr>
          <p:cNvPr id="17" name="TextBox 16">
            <a:extLst>
              <a:ext uri="{FF2B5EF4-FFF2-40B4-BE49-F238E27FC236}">
                <a16:creationId xmlns:a16="http://schemas.microsoft.com/office/drawing/2014/main" id="{C8423DBD-754F-05AC-8917-BBE3E8302E15}"/>
              </a:ext>
            </a:extLst>
          </p:cNvPr>
          <p:cNvSpPr txBox="1"/>
          <p:nvPr/>
        </p:nvSpPr>
        <p:spPr>
          <a:xfrm>
            <a:off x="3962400" y="4743450"/>
            <a:ext cx="6391275" cy="923330"/>
          </a:xfrm>
          <a:prstGeom prst="rect">
            <a:avLst/>
          </a:prstGeom>
          <a:noFill/>
        </p:spPr>
        <p:txBody>
          <a:bodyPr wrap="square" rtlCol="0">
            <a:spAutoFit/>
          </a:bodyPr>
          <a:lstStyle/>
          <a:p>
            <a:r>
              <a:rPr lang="en-US" dirty="0"/>
              <a:t>The Standby screen can also be used when transferring or positioning  the patient, where disconnection of the patient cable from the sensor is required. </a:t>
            </a:r>
            <a:endParaRPr lang="en-NZ" dirty="0"/>
          </a:p>
        </p:txBody>
      </p:sp>
      <p:pic>
        <p:nvPicPr>
          <p:cNvPr id="18" name="Graphic 17" descr="Caret Right with solid fill">
            <a:extLst>
              <a:ext uri="{FF2B5EF4-FFF2-40B4-BE49-F238E27FC236}">
                <a16:creationId xmlns:a16="http://schemas.microsoft.com/office/drawing/2014/main" id="{EFC17C28-AED7-95A6-EACA-56894F6D538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2483776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000"/>
                                        <p:tgtEl>
                                          <p:spTgt spid="8"/>
                                        </p:tgtEl>
                                      </p:cBhvr>
                                    </p:animEffect>
                                  </p:childTnLst>
                                </p:cTn>
                              </p:par>
                            </p:childTnLst>
                          </p:cTn>
                        </p:par>
                        <p:par>
                          <p:cTn id="8" fill="hold">
                            <p:stCondLst>
                              <p:cond delay="2000"/>
                            </p:stCondLst>
                            <p:childTnLst>
                              <p:par>
                                <p:cTn id="9" presetID="1"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par>
                          <p:cTn id="11" fill="hold">
                            <p:stCondLst>
                              <p:cond delay="2000"/>
                            </p:stCondLst>
                            <p:childTnLst>
                              <p:par>
                                <p:cTn id="12" presetID="22" presetClass="entr" presetSubtype="2" fill="hold" nodeType="afterEffect">
                                  <p:stCondLst>
                                    <p:cond delay="2000"/>
                                  </p:stCondLst>
                                  <p:childTnLst>
                                    <p:set>
                                      <p:cBhvr>
                                        <p:cTn id="13" dur="1" fill="hold">
                                          <p:stCondLst>
                                            <p:cond delay="0"/>
                                          </p:stCondLst>
                                        </p:cTn>
                                        <p:tgtEl>
                                          <p:spTgt spid="15"/>
                                        </p:tgtEl>
                                        <p:attrNameLst>
                                          <p:attrName>style.visibility</p:attrName>
                                        </p:attrNameLst>
                                      </p:cBhvr>
                                      <p:to>
                                        <p:strVal val="visible"/>
                                      </p:to>
                                    </p:set>
                                    <p:animEffect transition="in" filter="wipe(right)">
                                      <p:cBhvr>
                                        <p:cTn id="14" dur="500"/>
                                        <p:tgtEl>
                                          <p:spTgt spid="15"/>
                                        </p:tgtEl>
                                      </p:cBhvr>
                                    </p:animEffect>
                                  </p:childTnLst>
                                </p:cTn>
                              </p:par>
                            </p:childTnLst>
                          </p:cTn>
                        </p:par>
                        <p:par>
                          <p:cTn id="15" fill="hold">
                            <p:stCondLst>
                              <p:cond delay="4500"/>
                            </p:stCondLst>
                            <p:childTnLst>
                              <p:par>
                                <p:cTn id="16" presetID="1" presetClass="entr" presetSubtype="0" fill="hold" nodeType="afterEffect">
                                  <p:stCondLst>
                                    <p:cond delay="2000"/>
                                  </p:stCondLst>
                                  <p:childTnLst>
                                    <p:set>
                                      <p:cBhvr>
                                        <p:cTn id="17" dur="1" fill="hold">
                                          <p:stCondLst>
                                            <p:cond delay="0"/>
                                          </p:stCondLst>
                                        </p:cTn>
                                        <p:tgtEl>
                                          <p:spTgt spid="10"/>
                                        </p:tgtEl>
                                        <p:attrNameLst>
                                          <p:attrName>style.visibility</p:attrName>
                                        </p:attrNameLst>
                                      </p:cBhvr>
                                      <p:to>
                                        <p:strVal val="visible"/>
                                      </p:to>
                                    </p:set>
                                  </p:childTnLst>
                                </p:cTn>
                              </p:par>
                              <p:par>
                                <p:cTn id="18" presetID="1" presetClass="exit" presetSubtype="0" fill="hold" nodeType="withEffect">
                                  <p:stCondLst>
                                    <p:cond delay="2000"/>
                                  </p:stCondLst>
                                  <p:childTnLst>
                                    <p:set>
                                      <p:cBhvr>
                                        <p:cTn id="19" dur="1" fill="hold">
                                          <p:stCondLst>
                                            <p:cond delay="0"/>
                                          </p:stCondLst>
                                        </p:cTn>
                                        <p:tgtEl>
                                          <p:spTgt spid="15"/>
                                        </p:tgtEl>
                                        <p:attrNameLst>
                                          <p:attrName>style.visibility</p:attrName>
                                        </p:attrNameLst>
                                      </p:cBhvr>
                                      <p:to>
                                        <p:strVal val="hidden"/>
                                      </p:to>
                                    </p:set>
                                  </p:childTnLst>
                                </p:cTn>
                              </p:par>
                            </p:childTnLst>
                          </p:cTn>
                        </p:par>
                        <p:par>
                          <p:cTn id="20" fill="hold">
                            <p:stCondLst>
                              <p:cond delay="6500"/>
                            </p:stCondLst>
                            <p:childTnLst>
                              <p:par>
                                <p:cTn id="21" presetID="1" presetClass="entr" presetSubtype="0" fill="hold" nodeType="afterEffect">
                                  <p:stCondLst>
                                    <p:cond delay="400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1000"/>
                                  </p:stCondLst>
                                  <p:childTnLst>
                                    <p:set>
                                      <p:cBhvr>
                                        <p:cTn id="24" dur="1" fill="hold">
                                          <p:stCondLst>
                                            <p:cond delay="0"/>
                                          </p:stCondLst>
                                        </p:cTn>
                                        <p:tgtEl>
                                          <p:spTgt spid="16"/>
                                        </p:tgtEl>
                                        <p:attrNameLst>
                                          <p:attrName>style.visibility</p:attrName>
                                        </p:attrNameLst>
                                      </p:cBhvr>
                                      <p:to>
                                        <p:strVal val="visible"/>
                                      </p:to>
                                    </p:set>
                                  </p:childTnLst>
                                </p:cTn>
                              </p:par>
                            </p:childTnLst>
                          </p:cTn>
                        </p:par>
                        <p:par>
                          <p:cTn id="25" fill="hold">
                            <p:stCondLst>
                              <p:cond delay="10500"/>
                            </p:stCondLst>
                            <p:childTnLst>
                              <p:par>
                                <p:cTn id="26" presetID="1" presetClass="entr" presetSubtype="0" fill="hold" grpId="0" nodeType="afterEffect">
                                  <p:stCondLst>
                                    <p:cond delay="1000"/>
                                  </p:stCondLst>
                                  <p:childTnLst>
                                    <p:set>
                                      <p:cBhvr>
                                        <p:cTn id="27" dur="1" fill="hold">
                                          <p:stCondLst>
                                            <p:cond delay="0"/>
                                          </p:stCondLst>
                                        </p:cTn>
                                        <p:tgtEl>
                                          <p:spTgt spid="17"/>
                                        </p:tgtEl>
                                        <p:attrNameLst>
                                          <p:attrName>style.visibility</p:attrName>
                                        </p:attrNameLst>
                                      </p:cBhvr>
                                      <p:to>
                                        <p:strVal val="visible"/>
                                      </p:to>
                                    </p:set>
                                  </p:childTnLst>
                                </p:cTn>
                              </p:par>
                            </p:childTnLst>
                          </p:cTn>
                        </p:par>
                        <p:par>
                          <p:cTn id="28" fill="hold">
                            <p:stCondLst>
                              <p:cond delay="11500"/>
                            </p:stCondLst>
                            <p:childTnLst>
                              <p:par>
                                <p:cTn id="29" presetID="1" presetClass="entr" presetSubtype="0" fill="hold" nodeType="afterEffect">
                                  <p:stCondLst>
                                    <p:cond delay="2000"/>
                                  </p:stCondLst>
                                  <p:childTnLst>
                                    <p:set>
                                      <p:cBhvr>
                                        <p:cTn id="30" dur="1" fill="hold">
                                          <p:stCondLst>
                                            <p:cond delay="499"/>
                                          </p:stCondLst>
                                        </p:cTn>
                                        <p:tgtEl>
                                          <p:spTgt spid="18"/>
                                        </p:tgtEl>
                                        <p:attrNameLst>
                                          <p:attrName>style.visibility</p:attrName>
                                        </p:attrNameLst>
                                      </p:cBhvr>
                                      <p:to>
                                        <p:strVal val="visible"/>
                                      </p:to>
                                    </p:set>
                                  </p:childTnLst>
                                </p:cTn>
                              </p:par>
                            </p:childTnLst>
                          </p:cTn>
                        </p:par>
                        <p:par>
                          <p:cTn id="31" fill="hold">
                            <p:stCondLst>
                              <p:cond delay="14000"/>
                            </p:stCondLst>
                            <p:childTnLst>
                              <p:par>
                                <p:cTn id="32" presetID="26" presetClass="emph" presetSubtype="0" fill="hold" nodeType="afterEffect">
                                  <p:stCondLst>
                                    <p:cond delay="250"/>
                                  </p:stCondLst>
                                  <p:childTnLst>
                                    <p:animEffect transition="out" filter="fade">
                                      <p:cBhvr>
                                        <p:cTn id="33" dur="500" tmFilter="0, 0; .2, .5; .8, .5; 1, 0"/>
                                        <p:tgtEl>
                                          <p:spTgt spid="18"/>
                                        </p:tgtEl>
                                      </p:cBhvr>
                                    </p:animEffect>
                                    <p:animScale>
                                      <p:cBhvr>
                                        <p:cTn id="34" dur="25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748465-186F-2D06-1180-025960DDFA64}"/>
              </a:ext>
            </a:extLst>
          </p:cNvPr>
          <p:cNvSpPr txBox="1"/>
          <p:nvPr/>
        </p:nvSpPr>
        <p:spPr>
          <a:xfrm>
            <a:off x="1902535" y="696035"/>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Trouble Shooting</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E8BA7ED-0F0E-1DD8-25DD-610E43C99517}"/>
              </a:ext>
            </a:extLst>
          </p:cNvPr>
          <p:cNvPicPr>
            <a:picLocks noChangeAspect="1"/>
          </p:cNvPicPr>
          <p:nvPr/>
        </p:nvPicPr>
        <p:blipFill>
          <a:blip r:embed="rId2"/>
          <a:stretch>
            <a:fillRect/>
          </a:stretch>
        </p:blipFill>
        <p:spPr>
          <a:xfrm>
            <a:off x="1702510" y="417185"/>
            <a:ext cx="200025" cy="933450"/>
          </a:xfrm>
          <a:prstGeom prst="rect">
            <a:avLst/>
          </a:prstGeom>
        </p:spPr>
      </p:pic>
      <p:pic>
        <p:nvPicPr>
          <p:cNvPr id="11" name="Picture 10">
            <a:extLst>
              <a:ext uri="{FF2B5EF4-FFF2-40B4-BE49-F238E27FC236}">
                <a16:creationId xmlns:a16="http://schemas.microsoft.com/office/drawing/2014/main" id="{2F94A6D6-E702-8996-8ADF-EC24D365B283}"/>
              </a:ext>
            </a:extLst>
          </p:cNvPr>
          <p:cNvPicPr>
            <a:picLocks noChangeAspect="1"/>
          </p:cNvPicPr>
          <p:nvPr/>
        </p:nvPicPr>
        <p:blipFill>
          <a:blip r:embed="rId3"/>
          <a:stretch>
            <a:fillRect/>
          </a:stretch>
        </p:blipFill>
        <p:spPr>
          <a:xfrm>
            <a:off x="3043237" y="2416031"/>
            <a:ext cx="6415088" cy="776619"/>
          </a:xfrm>
          <a:prstGeom prst="rect">
            <a:avLst/>
          </a:prstGeom>
        </p:spPr>
      </p:pic>
      <p:sp>
        <p:nvSpPr>
          <p:cNvPr id="12" name="TextBox 11">
            <a:extLst>
              <a:ext uri="{FF2B5EF4-FFF2-40B4-BE49-F238E27FC236}">
                <a16:creationId xmlns:a16="http://schemas.microsoft.com/office/drawing/2014/main" id="{0F5B35E9-D7B2-C048-5316-F95531A5D95E}"/>
              </a:ext>
            </a:extLst>
          </p:cNvPr>
          <p:cNvSpPr txBox="1"/>
          <p:nvPr/>
        </p:nvSpPr>
        <p:spPr>
          <a:xfrm>
            <a:off x="3043235" y="1565158"/>
            <a:ext cx="8408279" cy="646331"/>
          </a:xfrm>
          <a:prstGeom prst="rect">
            <a:avLst/>
          </a:prstGeom>
          <a:noFill/>
        </p:spPr>
        <p:txBody>
          <a:bodyPr wrap="square" rtlCol="0">
            <a:spAutoFit/>
          </a:bodyPr>
          <a:lstStyle/>
          <a:p>
            <a:r>
              <a:rPr lang="en-US" dirty="0"/>
              <a:t>Remember, good preparation: alcohol wipe, firm pressure.</a:t>
            </a:r>
          </a:p>
          <a:p>
            <a:r>
              <a:rPr lang="en-US" dirty="0"/>
              <a:t>Use the sensor check tab if you are not sure of your connection.  </a:t>
            </a:r>
            <a:endParaRPr lang="en-NZ" dirty="0"/>
          </a:p>
        </p:txBody>
      </p:sp>
      <p:grpSp>
        <p:nvGrpSpPr>
          <p:cNvPr id="5" name="Group 4">
            <a:extLst>
              <a:ext uri="{FF2B5EF4-FFF2-40B4-BE49-F238E27FC236}">
                <a16:creationId xmlns:a16="http://schemas.microsoft.com/office/drawing/2014/main" id="{18CF13E2-AEC2-9494-1D9E-4F22F4339D1F}"/>
              </a:ext>
            </a:extLst>
          </p:cNvPr>
          <p:cNvGrpSpPr/>
          <p:nvPr/>
        </p:nvGrpSpPr>
        <p:grpSpPr>
          <a:xfrm>
            <a:off x="840497" y="1811161"/>
            <a:ext cx="2202740" cy="1989314"/>
            <a:chOff x="840497" y="1811161"/>
            <a:chExt cx="2202740" cy="1989314"/>
          </a:xfrm>
        </p:grpSpPr>
        <p:pic>
          <p:nvPicPr>
            <p:cNvPr id="9" name="Picture 8">
              <a:extLst>
                <a:ext uri="{FF2B5EF4-FFF2-40B4-BE49-F238E27FC236}">
                  <a16:creationId xmlns:a16="http://schemas.microsoft.com/office/drawing/2014/main" id="{BA3838DC-C4A2-0C87-3C00-2E811029D6EA}"/>
                </a:ext>
              </a:extLst>
            </p:cNvPr>
            <p:cNvPicPr>
              <a:picLocks noChangeAspect="1"/>
            </p:cNvPicPr>
            <p:nvPr/>
          </p:nvPicPr>
          <p:blipFill>
            <a:blip r:embed="rId4"/>
            <a:stretch>
              <a:fillRect/>
            </a:stretch>
          </p:blipFill>
          <p:spPr>
            <a:xfrm>
              <a:off x="840497" y="1811161"/>
              <a:ext cx="2124075" cy="1647825"/>
            </a:xfrm>
            <a:prstGeom prst="rect">
              <a:avLst/>
            </a:prstGeom>
          </p:spPr>
        </p:pic>
        <p:pic>
          <p:nvPicPr>
            <p:cNvPr id="14" name="Picture 13">
              <a:extLst>
                <a:ext uri="{FF2B5EF4-FFF2-40B4-BE49-F238E27FC236}">
                  <a16:creationId xmlns:a16="http://schemas.microsoft.com/office/drawing/2014/main" id="{588CC510-223B-71FE-B386-D2D7798C873B}"/>
                </a:ext>
              </a:extLst>
            </p:cNvPr>
            <p:cNvPicPr>
              <a:picLocks noChangeAspect="1"/>
            </p:cNvPicPr>
            <p:nvPr/>
          </p:nvPicPr>
          <p:blipFill>
            <a:blip r:embed="rId5"/>
            <a:stretch>
              <a:fillRect/>
            </a:stretch>
          </p:blipFill>
          <p:spPr>
            <a:xfrm>
              <a:off x="919162" y="3429000"/>
              <a:ext cx="2124075" cy="371475"/>
            </a:xfrm>
            <a:prstGeom prst="rect">
              <a:avLst/>
            </a:prstGeom>
          </p:spPr>
        </p:pic>
      </p:grpSp>
      <p:sp>
        <p:nvSpPr>
          <p:cNvPr id="15" name="TextBox 14">
            <a:extLst>
              <a:ext uri="{FF2B5EF4-FFF2-40B4-BE49-F238E27FC236}">
                <a16:creationId xmlns:a16="http://schemas.microsoft.com/office/drawing/2014/main" id="{D9B89495-9F63-692E-2EB6-F5F4E957E076}"/>
              </a:ext>
            </a:extLst>
          </p:cNvPr>
          <p:cNvSpPr txBox="1"/>
          <p:nvPr/>
        </p:nvSpPr>
        <p:spPr>
          <a:xfrm>
            <a:off x="3043235" y="3222737"/>
            <a:ext cx="7472363" cy="646331"/>
          </a:xfrm>
          <a:prstGeom prst="rect">
            <a:avLst/>
          </a:prstGeom>
          <a:noFill/>
        </p:spPr>
        <p:txBody>
          <a:bodyPr wrap="square" rtlCol="0">
            <a:spAutoFit/>
          </a:bodyPr>
          <a:lstStyle/>
          <a:p>
            <a:r>
              <a:rPr lang="en-US" dirty="0"/>
              <a:t>If you have an electrode connection problem and can not access the head, impedance monitoring can be turned off. </a:t>
            </a:r>
            <a:endParaRPr lang="en-NZ" dirty="0"/>
          </a:p>
        </p:txBody>
      </p:sp>
      <p:pic>
        <p:nvPicPr>
          <p:cNvPr id="17" name="Picture 16">
            <a:extLst>
              <a:ext uri="{FF2B5EF4-FFF2-40B4-BE49-F238E27FC236}">
                <a16:creationId xmlns:a16="http://schemas.microsoft.com/office/drawing/2014/main" id="{23886677-5137-FDC5-0434-5C2C5B2F88D2}"/>
              </a:ext>
            </a:extLst>
          </p:cNvPr>
          <p:cNvPicPr>
            <a:picLocks noChangeAspect="1"/>
          </p:cNvPicPr>
          <p:nvPr/>
        </p:nvPicPr>
        <p:blipFill>
          <a:blip r:embed="rId6"/>
          <a:stretch>
            <a:fillRect/>
          </a:stretch>
        </p:blipFill>
        <p:spPr>
          <a:xfrm>
            <a:off x="1902534" y="4602667"/>
            <a:ext cx="4938482" cy="1727626"/>
          </a:xfrm>
          <a:prstGeom prst="rect">
            <a:avLst/>
          </a:prstGeom>
        </p:spPr>
      </p:pic>
      <p:pic>
        <p:nvPicPr>
          <p:cNvPr id="19" name="Picture 18">
            <a:extLst>
              <a:ext uri="{FF2B5EF4-FFF2-40B4-BE49-F238E27FC236}">
                <a16:creationId xmlns:a16="http://schemas.microsoft.com/office/drawing/2014/main" id="{3583F09D-F0A9-B2DD-3767-AAC28356BEF4}"/>
              </a:ext>
            </a:extLst>
          </p:cNvPr>
          <p:cNvPicPr>
            <a:picLocks noChangeAspect="1"/>
          </p:cNvPicPr>
          <p:nvPr/>
        </p:nvPicPr>
        <p:blipFill>
          <a:blip r:embed="rId7"/>
          <a:stretch>
            <a:fillRect/>
          </a:stretch>
        </p:blipFill>
        <p:spPr>
          <a:xfrm>
            <a:off x="7226901" y="4602667"/>
            <a:ext cx="3062565" cy="1732860"/>
          </a:xfrm>
          <a:prstGeom prst="rect">
            <a:avLst/>
          </a:prstGeom>
        </p:spPr>
      </p:pic>
      <p:pic>
        <p:nvPicPr>
          <p:cNvPr id="21" name="Picture 20">
            <a:extLst>
              <a:ext uri="{FF2B5EF4-FFF2-40B4-BE49-F238E27FC236}">
                <a16:creationId xmlns:a16="http://schemas.microsoft.com/office/drawing/2014/main" id="{6D6C1222-EA05-2680-7042-D92A3A6C34D9}"/>
              </a:ext>
            </a:extLst>
          </p:cNvPr>
          <p:cNvPicPr>
            <a:picLocks noChangeAspect="1"/>
          </p:cNvPicPr>
          <p:nvPr/>
        </p:nvPicPr>
        <p:blipFill>
          <a:blip r:embed="rId8"/>
          <a:stretch>
            <a:fillRect/>
          </a:stretch>
        </p:blipFill>
        <p:spPr>
          <a:xfrm>
            <a:off x="3201855" y="0"/>
            <a:ext cx="5770640" cy="6858000"/>
          </a:xfrm>
          <a:prstGeom prst="rect">
            <a:avLst/>
          </a:prstGeom>
        </p:spPr>
      </p:pic>
      <p:pic>
        <p:nvPicPr>
          <p:cNvPr id="23" name="Picture 22">
            <a:extLst>
              <a:ext uri="{FF2B5EF4-FFF2-40B4-BE49-F238E27FC236}">
                <a16:creationId xmlns:a16="http://schemas.microsoft.com/office/drawing/2014/main" id="{8E0FF3E7-68FD-6414-433D-7685DD4C630C}"/>
              </a:ext>
            </a:extLst>
          </p:cNvPr>
          <p:cNvPicPr>
            <a:picLocks noChangeAspect="1"/>
          </p:cNvPicPr>
          <p:nvPr/>
        </p:nvPicPr>
        <p:blipFill>
          <a:blip r:embed="rId9"/>
          <a:stretch>
            <a:fillRect/>
          </a:stretch>
        </p:blipFill>
        <p:spPr>
          <a:xfrm>
            <a:off x="3871439" y="0"/>
            <a:ext cx="4268897" cy="6858000"/>
          </a:xfrm>
          <a:prstGeom prst="rect">
            <a:avLst/>
          </a:prstGeom>
        </p:spPr>
      </p:pic>
      <p:pic>
        <p:nvPicPr>
          <p:cNvPr id="25" name="Picture 24">
            <a:extLst>
              <a:ext uri="{FF2B5EF4-FFF2-40B4-BE49-F238E27FC236}">
                <a16:creationId xmlns:a16="http://schemas.microsoft.com/office/drawing/2014/main" id="{B6861FD3-631C-5FBA-6F2F-5F8633180DE2}"/>
              </a:ext>
            </a:extLst>
          </p:cNvPr>
          <p:cNvPicPr>
            <a:picLocks noChangeAspect="1"/>
          </p:cNvPicPr>
          <p:nvPr/>
        </p:nvPicPr>
        <p:blipFill>
          <a:blip r:embed="rId10"/>
          <a:stretch>
            <a:fillRect/>
          </a:stretch>
        </p:blipFill>
        <p:spPr>
          <a:xfrm>
            <a:off x="8543870" y="3980970"/>
            <a:ext cx="428625" cy="400050"/>
          </a:xfrm>
          <a:prstGeom prst="rect">
            <a:avLst/>
          </a:prstGeom>
        </p:spPr>
      </p:pic>
      <p:sp>
        <p:nvSpPr>
          <p:cNvPr id="26" name="TextBox 25">
            <a:extLst>
              <a:ext uri="{FF2B5EF4-FFF2-40B4-BE49-F238E27FC236}">
                <a16:creationId xmlns:a16="http://schemas.microsoft.com/office/drawing/2014/main" id="{2BCED6B6-4C1A-7374-2934-B809A348C80F}"/>
              </a:ext>
            </a:extLst>
          </p:cNvPr>
          <p:cNvSpPr txBox="1"/>
          <p:nvPr/>
        </p:nvSpPr>
        <p:spPr>
          <a:xfrm>
            <a:off x="3043235" y="4059502"/>
            <a:ext cx="6613692" cy="369332"/>
          </a:xfrm>
          <a:prstGeom prst="rect">
            <a:avLst/>
          </a:prstGeom>
          <a:noFill/>
        </p:spPr>
        <p:txBody>
          <a:bodyPr wrap="square" rtlCol="0">
            <a:spAutoFit/>
          </a:bodyPr>
          <a:lstStyle/>
          <a:p>
            <a:r>
              <a:rPr lang="en-US" dirty="0"/>
              <a:t>Touch the settings icon bottom right to access the menu.</a:t>
            </a:r>
            <a:endParaRPr lang="en-NZ" dirty="0"/>
          </a:p>
        </p:txBody>
      </p:sp>
      <p:grpSp>
        <p:nvGrpSpPr>
          <p:cNvPr id="30" name="Group 29">
            <a:extLst>
              <a:ext uri="{FF2B5EF4-FFF2-40B4-BE49-F238E27FC236}">
                <a16:creationId xmlns:a16="http://schemas.microsoft.com/office/drawing/2014/main" id="{083DE778-919B-145A-CD1C-0BADA5F34282}"/>
              </a:ext>
            </a:extLst>
          </p:cNvPr>
          <p:cNvGrpSpPr/>
          <p:nvPr/>
        </p:nvGrpSpPr>
        <p:grpSpPr>
          <a:xfrm>
            <a:off x="4968665" y="4444663"/>
            <a:ext cx="1872351" cy="2254962"/>
            <a:chOff x="4968665" y="4444663"/>
            <a:chExt cx="1872351" cy="2254962"/>
          </a:xfrm>
        </p:grpSpPr>
        <p:sp>
          <p:nvSpPr>
            <p:cNvPr id="27" name="Oval 26">
              <a:extLst>
                <a:ext uri="{FF2B5EF4-FFF2-40B4-BE49-F238E27FC236}">
                  <a16:creationId xmlns:a16="http://schemas.microsoft.com/office/drawing/2014/main" id="{443EA9C9-5416-7CB8-BE36-1AC318EFFAAE}"/>
                </a:ext>
              </a:extLst>
            </p:cNvPr>
            <p:cNvSpPr/>
            <p:nvPr/>
          </p:nvSpPr>
          <p:spPr>
            <a:xfrm>
              <a:off x="4968665" y="4444663"/>
              <a:ext cx="1872351" cy="1885630"/>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9" name="TextBox 28">
              <a:extLst>
                <a:ext uri="{FF2B5EF4-FFF2-40B4-BE49-F238E27FC236}">
                  <a16:creationId xmlns:a16="http://schemas.microsoft.com/office/drawing/2014/main" id="{8846CF1B-9CF3-B6DF-B683-6BE243B69353}"/>
                </a:ext>
              </a:extLst>
            </p:cNvPr>
            <p:cNvSpPr txBox="1"/>
            <p:nvPr/>
          </p:nvSpPr>
          <p:spPr>
            <a:xfrm>
              <a:off x="5532169" y="6330293"/>
              <a:ext cx="1308847" cy="369332"/>
            </a:xfrm>
            <a:prstGeom prst="rect">
              <a:avLst/>
            </a:prstGeom>
            <a:noFill/>
          </p:spPr>
          <p:txBody>
            <a:bodyPr wrap="square" rtlCol="0">
              <a:spAutoFit/>
            </a:bodyPr>
            <a:lstStyle/>
            <a:p>
              <a:r>
                <a:rPr lang="en-US" dirty="0"/>
                <a:t>Select</a:t>
              </a:r>
              <a:endParaRPr lang="en-NZ" dirty="0"/>
            </a:p>
          </p:txBody>
        </p:sp>
      </p:grpSp>
      <p:grpSp>
        <p:nvGrpSpPr>
          <p:cNvPr id="31" name="Group 30">
            <a:extLst>
              <a:ext uri="{FF2B5EF4-FFF2-40B4-BE49-F238E27FC236}">
                <a16:creationId xmlns:a16="http://schemas.microsoft.com/office/drawing/2014/main" id="{42BF1B5E-4B4C-805E-E0A5-75C229709586}"/>
              </a:ext>
            </a:extLst>
          </p:cNvPr>
          <p:cNvGrpSpPr/>
          <p:nvPr/>
        </p:nvGrpSpPr>
        <p:grpSpPr>
          <a:xfrm>
            <a:off x="8399464" y="4444663"/>
            <a:ext cx="1872351" cy="2254962"/>
            <a:chOff x="4968665" y="4444663"/>
            <a:chExt cx="1872351" cy="2254962"/>
          </a:xfrm>
        </p:grpSpPr>
        <p:sp>
          <p:nvSpPr>
            <p:cNvPr id="32" name="Oval 31">
              <a:extLst>
                <a:ext uri="{FF2B5EF4-FFF2-40B4-BE49-F238E27FC236}">
                  <a16:creationId xmlns:a16="http://schemas.microsoft.com/office/drawing/2014/main" id="{EC3A6609-C0D7-4487-4113-E0C5276DE99F}"/>
                </a:ext>
              </a:extLst>
            </p:cNvPr>
            <p:cNvSpPr/>
            <p:nvPr/>
          </p:nvSpPr>
          <p:spPr>
            <a:xfrm>
              <a:off x="4968665" y="4444663"/>
              <a:ext cx="1872351" cy="1885630"/>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3" name="TextBox 32">
              <a:extLst>
                <a:ext uri="{FF2B5EF4-FFF2-40B4-BE49-F238E27FC236}">
                  <a16:creationId xmlns:a16="http://schemas.microsoft.com/office/drawing/2014/main" id="{F19D00BE-EC38-5141-95AA-6488BBA5EE84}"/>
                </a:ext>
              </a:extLst>
            </p:cNvPr>
            <p:cNvSpPr txBox="1"/>
            <p:nvPr/>
          </p:nvSpPr>
          <p:spPr>
            <a:xfrm>
              <a:off x="5532169" y="6330293"/>
              <a:ext cx="1308847" cy="369332"/>
            </a:xfrm>
            <a:prstGeom prst="rect">
              <a:avLst/>
            </a:prstGeom>
            <a:noFill/>
          </p:spPr>
          <p:txBody>
            <a:bodyPr wrap="square" rtlCol="0">
              <a:spAutoFit/>
            </a:bodyPr>
            <a:lstStyle/>
            <a:p>
              <a:r>
                <a:rPr lang="en-US" dirty="0"/>
                <a:t>Select</a:t>
              </a:r>
              <a:endParaRPr lang="en-NZ" dirty="0"/>
            </a:p>
          </p:txBody>
        </p:sp>
      </p:grpSp>
      <p:sp>
        <p:nvSpPr>
          <p:cNvPr id="35" name="Oval 34">
            <a:extLst>
              <a:ext uri="{FF2B5EF4-FFF2-40B4-BE49-F238E27FC236}">
                <a16:creationId xmlns:a16="http://schemas.microsoft.com/office/drawing/2014/main" id="{236E1C1C-8CEE-999E-1957-0E966F1BAF17}"/>
              </a:ext>
            </a:extLst>
          </p:cNvPr>
          <p:cNvSpPr/>
          <p:nvPr/>
        </p:nvSpPr>
        <p:spPr>
          <a:xfrm>
            <a:off x="3315936" y="4356116"/>
            <a:ext cx="4938482" cy="942815"/>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6" name="TextBox 35">
            <a:extLst>
              <a:ext uri="{FF2B5EF4-FFF2-40B4-BE49-F238E27FC236}">
                <a16:creationId xmlns:a16="http://schemas.microsoft.com/office/drawing/2014/main" id="{77745BEC-3BB4-D4A1-5158-C608B3ABDF85}"/>
              </a:ext>
            </a:extLst>
          </p:cNvPr>
          <p:cNvSpPr txBox="1"/>
          <p:nvPr/>
        </p:nvSpPr>
        <p:spPr>
          <a:xfrm>
            <a:off x="176437" y="4625823"/>
            <a:ext cx="3452193" cy="369332"/>
          </a:xfrm>
          <a:prstGeom prst="rect">
            <a:avLst/>
          </a:prstGeom>
          <a:noFill/>
        </p:spPr>
        <p:txBody>
          <a:bodyPr wrap="square" rtlCol="0">
            <a:spAutoFit/>
          </a:bodyPr>
          <a:lstStyle/>
          <a:p>
            <a:r>
              <a:rPr lang="en-US" dirty="0"/>
              <a:t>Move toggle to the off position</a:t>
            </a:r>
            <a:endParaRPr lang="en-NZ" dirty="0"/>
          </a:p>
        </p:txBody>
      </p:sp>
      <p:grpSp>
        <p:nvGrpSpPr>
          <p:cNvPr id="39" name="Group 38">
            <a:extLst>
              <a:ext uri="{FF2B5EF4-FFF2-40B4-BE49-F238E27FC236}">
                <a16:creationId xmlns:a16="http://schemas.microsoft.com/office/drawing/2014/main" id="{A2C9EA2D-FBAE-36BB-5DB8-C8AE96C0516F}"/>
              </a:ext>
            </a:extLst>
          </p:cNvPr>
          <p:cNvGrpSpPr/>
          <p:nvPr/>
        </p:nvGrpSpPr>
        <p:grpSpPr>
          <a:xfrm>
            <a:off x="5769326" y="5881125"/>
            <a:ext cx="3872753" cy="1213225"/>
            <a:chOff x="13500847" y="8308503"/>
            <a:chExt cx="3872753" cy="1213225"/>
          </a:xfrm>
        </p:grpSpPr>
        <p:sp>
          <p:nvSpPr>
            <p:cNvPr id="28" name="Oval 27">
              <a:extLst>
                <a:ext uri="{FF2B5EF4-FFF2-40B4-BE49-F238E27FC236}">
                  <a16:creationId xmlns:a16="http://schemas.microsoft.com/office/drawing/2014/main" id="{BE94D2EC-CB82-DFC4-ED62-A3D13347B4B3}"/>
                </a:ext>
              </a:extLst>
            </p:cNvPr>
            <p:cNvSpPr/>
            <p:nvPr/>
          </p:nvSpPr>
          <p:spPr>
            <a:xfrm>
              <a:off x="13858677" y="8677835"/>
              <a:ext cx="1004047" cy="843893"/>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7" name="TextBox 36">
              <a:extLst>
                <a:ext uri="{FF2B5EF4-FFF2-40B4-BE49-F238E27FC236}">
                  <a16:creationId xmlns:a16="http://schemas.microsoft.com/office/drawing/2014/main" id="{5D1E44A5-5C89-4077-2C91-C59B5C077CE2}"/>
                </a:ext>
              </a:extLst>
            </p:cNvPr>
            <p:cNvSpPr txBox="1"/>
            <p:nvPr/>
          </p:nvSpPr>
          <p:spPr>
            <a:xfrm>
              <a:off x="13500847" y="8308503"/>
              <a:ext cx="3872753" cy="369332"/>
            </a:xfrm>
            <a:prstGeom prst="rect">
              <a:avLst/>
            </a:prstGeom>
            <a:noFill/>
          </p:spPr>
          <p:txBody>
            <a:bodyPr wrap="square" rtlCol="0">
              <a:spAutoFit/>
            </a:bodyPr>
            <a:lstStyle/>
            <a:p>
              <a:r>
                <a:rPr lang="en-US" dirty="0">
                  <a:solidFill>
                    <a:schemeClr val="bg1"/>
                  </a:solidFill>
                </a:rPr>
                <a:t>Confirm selection</a:t>
              </a:r>
              <a:endParaRPr lang="en-NZ" dirty="0">
                <a:solidFill>
                  <a:schemeClr val="bg1"/>
                </a:solidFill>
              </a:endParaRPr>
            </a:p>
          </p:txBody>
        </p:sp>
      </p:grpSp>
      <p:sp>
        <p:nvSpPr>
          <p:cNvPr id="38" name="Arrow: Left 37">
            <a:extLst>
              <a:ext uri="{FF2B5EF4-FFF2-40B4-BE49-F238E27FC236}">
                <a16:creationId xmlns:a16="http://schemas.microsoft.com/office/drawing/2014/main" id="{0A9367AA-BCAF-8E4E-71DA-64CE1B798F0C}"/>
              </a:ext>
            </a:extLst>
          </p:cNvPr>
          <p:cNvSpPr/>
          <p:nvPr/>
        </p:nvSpPr>
        <p:spPr>
          <a:xfrm>
            <a:off x="5735318" y="4724042"/>
            <a:ext cx="515463" cy="172893"/>
          </a:xfrm>
          <a:prstGeom prst="leftArrow">
            <a:avLst/>
          </a:prstGeom>
          <a:solidFill>
            <a:srgbClr val="FF33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2" name="Graphic 1" descr="Caret Right with solid fill">
            <a:extLst>
              <a:ext uri="{FF2B5EF4-FFF2-40B4-BE49-F238E27FC236}">
                <a16:creationId xmlns:a16="http://schemas.microsoft.com/office/drawing/2014/main" id="{6D3165B1-62F0-4993-93B6-585606D5B2B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95874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1000"/>
                            </p:stCondLst>
                            <p:childTnLst>
                              <p:par>
                                <p:cTn id="8" presetID="22" presetClass="entr" presetSubtype="1" fill="hold" nodeType="afterEffect">
                                  <p:stCondLst>
                                    <p:cond delay="3000"/>
                                  </p:stCondLst>
                                  <p:childTnLst>
                                    <p:set>
                                      <p:cBhvr>
                                        <p:cTn id="9" dur="1" fill="hold">
                                          <p:stCondLst>
                                            <p:cond delay="0"/>
                                          </p:stCondLst>
                                        </p:cTn>
                                        <p:tgtEl>
                                          <p:spTgt spid="11"/>
                                        </p:tgtEl>
                                        <p:attrNameLst>
                                          <p:attrName>style.visibility</p:attrName>
                                        </p:attrNameLst>
                                      </p:cBhvr>
                                      <p:to>
                                        <p:strVal val="visible"/>
                                      </p:to>
                                    </p:set>
                                    <p:animEffect transition="in" filter="wipe(up)">
                                      <p:cBhvr>
                                        <p:cTn id="10" dur="1500"/>
                                        <p:tgtEl>
                                          <p:spTgt spid="11"/>
                                        </p:tgtEl>
                                      </p:cBhvr>
                                    </p:animEffect>
                                  </p:childTnLst>
                                </p:cTn>
                              </p:par>
                            </p:childTnLst>
                          </p:cTn>
                        </p:par>
                        <p:par>
                          <p:cTn id="11" fill="hold">
                            <p:stCondLst>
                              <p:cond delay="5500"/>
                            </p:stCondLst>
                            <p:childTnLst>
                              <p:par>
                                <p:cTn id="12" presetID="1" presetClass="entr" presetSubtype="0" fill="hold" grpId="0" nodeType="afterEffect">
                                  <p:stCondLst>
                                    <p:cond delay="3250"/>
                                  </p:stCondLst>
                                  <p:childTnLst>
                                    <p:set>
                                      <p:cBhvr>
                                        <p:cTn id="13" dur="1" fill="hold">
                                          <p:stCondLst>
                                            <p:cond delay="0"/>
                                          </p:stCondLst>
                                        </p:cTn>
                                        <p:tgtEl>
                                          <p:spTgt spid="15"/>
                                        </p:tgtEl>
                                        <p:attrNameLst>
                                          <p:attrName>style.visibility</p:attrName>
                                        </p:attrNameLst>
                                      </p:cBhvr>
                                      <p:to>
                                        <p:strVal val="visible"/>
                                      </p:to>
                                    </p:set>
                                  </p:childTnLst>
                                </p:cTn>
                              </p:par>
                            </p:childTnLst>
                          </p:cTn>
                        </p:par>
                        <p:par>
                          <p:cTn id="14" fill="hold">
                            <p:stCondLst>
                              <p:cond delay="8750"/>
                            </p:stCondLst>
                            <p:childTnLst>
                              <p:par>
                                <p:cTn id="15" presetID="1" presetClass="entr" presetSubtype="0" fill="hold" grpId="0" nodeType="afterEffect">
                                  <p:stCondLst>
                                    <p:cond delay="3250"/>
                                  </p:stCondLst>
                                  <p:childTnLst>
                                    <p:set>
                                      <p:cBhvr>
                                        <p:cTn id="16" dur="1" fill="hold">
                                          <p:stCondLst>
                                            <p:cond delay="0"/>
                                          </p:stCondLst>
                                        </p:cTn>
                                        <p:tgtEl>
                                          <p:spTgt spid="26"/>
                                        </p:tgtEl>
                                        <p:attrNameLst>
                                          <p:attrName>style.visibility</p:attrName>
                                        </p:attrNameLst>
                                      </p:cBhvr>
                                      <p:to>
                                        <p:strVal val="visible"/>
                                      </p:to>
                                    </p:set>
                                  </p:childTnLst>
                                </p:cTn>
                              </p:par>
                            </p:childTnLst>
                          </p:cTn>
                        </p:par>
                        <p:par>
                          <p:cTn id="17" fill="hold">
                            <p:stCondLst>
                              <p:cond delay="12000"/>
                            </p:stCondLst>
                            <p:childTnLst>
                              <p:par>
                                <p:cTn id="18" presetID="1" presetClass="entr" presetSubtype="0" fill="hold" nodeType="afterEffect">
                                  <p:stCondLst>
                                    <p:cond delay="2500"/>
                                  </p:stCondLst>
                                  <p:childTnLst>
                                    <p:set>
                                      <p:cBhvr>
                                        <p:cTn id="19" dur="1" fill="hold">
                                          <p:stCondLst>
                                            <p:cond delay="0"/>
                                          </p:stCondLst>
                                        </p:cTn>
                                        <p:tgtEl>
                                          <p:spTgt spid="25"/>
                                        </p:tgtEl>
                                        <p:attrNameLst>
                                          <p:attrName>style.visibility</p:attrName>
                                        </p:attrNameLst>
                                      </p:cBhvr>
                                      <p:to>
                                        <p:strVal val="visible"/>
                                      </p:to>
                                    </p:set>
                                  </p:childTnLst>
                                </p:cTn>
                              </p:par>
                            </p:childTnLst>
                          </p:cTn>
                        </p:par>
                        <p:par>
                          <p:cTn id="20" fill="hold">
                            <p:stCondLst>
                              <p:cond delay="14500"/>
                            </p:stCondLst>
                            <p:childTnLst>
                              <p:par>
                                <p:cTn id="21" presetID="1" presetClass="entr" presetSubtype="0" fill="hold" nodeType="afterEffect">
                                  <p:stCondLst>
                                    <p:cond delay="2000"/>
                                  </p:stCondLst>
                                  <p:childTnLst>
                                    <p:set>
                                      <p:cBhvr>
                                        <p:cTn id="22" dur="1" fill="hold">
                                          <p:stCondLst>
                                            <p:cond delay="0"/>
                                          </p:stCondLst>
                                        </p:cTn>
                                        <p:tgtEl>
                                          <p:spTgt spid="17"/>
                                        </p:tgtEl>
                                        <p:attrNameLst>
                                          <p:attrName>style.visibility</p:attrName>
                                        </p:attrNameLst>
                                      </p:cBhvr>
                                      <p:to>
                                        <p:strVal val="visible"/>
                                      </p:to>
                                    </p:set>
                                  </p:childTnLst>
                                </p:cTn>
                              </p:par>
                            </p:childTnLst>
                          </p:cTn>
                        </p:par>
                        <p:par>
                          <p:cTn id="23" fill="hold">
                            <p:stCondLst>
                              <p:cond delay="16500"/>
                            </p:stCondLst>
                            <p:childTnLst>
                              <p:par>
                                <p:cTn id="24" presetID="22" presetClass="entr" presetSubtype="4" fill="hold" nodeType="afterEffect">
                                  <p:stCondLst>
                                    <p:cond delay="1000"/>
                                  </p:stCondLst>
                                  <p:childTnLst>
                                    <p:set>
                                      <p:cBhvr>
                                        <p:cTn id="25" dur="1" fill="hold">
                                          <p:stCondLst>
                                            <p:cond delay="0"/>
                                          </p:stCondLst>
                                        </p:cTn>
                                        <p:tgtEl>
                                          <p:spTgt spid="30"/>
                                        </p:tgtEl>
                                        <p:attrNameLst>
                                          <p:attrName>style.visibility</p:attrName>
                                        </p:attrNameLst>
                                      </p:cBhvr>
                                      <p:to>
                                        <p:strVal val="visible"/>
                                      </p:to>
                                    </p:set>
                                    <p:animEffect transition="in" filter="wipe(down)">
                                      <p:cBhvr>
                                        <p:cTn id="26" dur="750"/>
                                        <p:tgtEl>
                                          <p:spTgt spid="30"/>
                                        </p:tgtEl>
                                      </p:cBhvr>
                                    </p:animEffect>
                                  </p:childTnLst>
                                </p:cTn>
                              </p:par>
                            </p:childTnLst>
                          </p:cTn>
                        </p:par>
                        <p:par>
                          <p:cTn id="27" fill="hold">
                            <p:stCondLst>
                              <p:cond delay="18250"/>
                            </p:stCondLst>
                            <p:childTnLst>
                              <p:par>
                                <p:cTn id="28" presetID="1" presetClass="entr" presetSubtype="0" fill="hold" nodeType="afterEffect">
                                  <p:stCondLst>
                                    <p:cond delay="1000"/>
                                  </p:stCondLst>
                                  <p:childTnLst>
                                    <p:set>
                                      <p:cBhvr>
                                        <p:cTn id="29" dur="1" fill="hold">
                                          <p:stCondLst>
                                            <p:cond delay="0"/>
                                          </p:stCondLst>
                                        </p:cTn>
                                        <p:tgtEl>
                                          <p:spTgt spid="19"/>
                                        </p:tgtEl>
                                        <p:attrNameLst>
                                          <p:attrName>style.visibility</p:attrName>
                                        </p:attrNameLst>
                                      </p:cBhvr>
                                      <p:to>
                                        <p:strVal val="visible"/>
                                      </p:to>
                                    </p:set>
                                  </p:childTnLst>
                                </p:cTn>
                              </p:par>
                            </p:childTnLst>
                          </p:cTn>
                        </p:par>
                        <p:par>
                          <p:cTn id="30" fill="hold">
                            <p:stCondLst>
                              <p:cond delay="19250"/>
                            </p:stCondLst>
                            <p:childTnLst>
                              <p:par>
                                <p:cTn id="31" presetID="22" presetClass="entr" presetSubtype="4" fill="hold" nodeType="afterEffect">
                                  <p:stCondLst>
                                    <p:cond delay="1000"/>
                                  </p:stCondLst>
                                  <p:childTnLst>
                                    <p:set>
                                      <p:cBhvr>
                                        <p:cTn id="32" dur="1" fill="hold">
                                          <p:stCondLst>
                                            <p:cond delay="0"/>
                                          </p:stCondLst>
                                        </p:cTn>
                                        <p:tgtEl>
                                          <p:spTgt spid="31"/>
                                        </p:tgtEl>
                                        <p:attrNameLst>
                                          <p:attrName>style.visibility</p:attrName>
                                        </p:attrNameLst>
                                      </p:cBhvr>
                                      <p:to>
                                        <p:strVal val="visible"/>
                                      </p:to>
                                    </p:set>
                                    <p:animEffect transition="in" filter="wipe(down)">
                                      <p:cBhvr>
                                        <p:cTn id="33" dur="750"/>
                                        <p:tgtEl>
                                          <p:spTgt spid="31"/>
                                        </p:tgtEl>
                                      </p:cBhvr>
                                    </p:animEffect>
                                  </p:childTnLst>
                                </p:cTn>
                              </p:par>
                            </p:childTnLst>
                          </p:cTn>
                        </p:par>
                        <p:par>
                          <p:cTn id="34" fill="hold">
                            <p:stCondLst>
                              <p:cond delay="21000"/>
                            </p:stCondLst>
                            <p:childTnLst>
                              <p:par>
                                <p:cTn id="35" presetID="53" presetClass="entr" presetSubtype="16" fill="hold" nodeType="after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p:cTn id="37" dur="1000" fill="hold"/>
                                        <p:tgtEl>
                                          <p:spTgt spid="21"/>
                                        </p:tgtEl>
                                        <p:attrNameLst>
                                          <p:attrName>ppt_w</p:attrName>
                                        </p:attrNameLst>
                                      </p:cBhvr>
                                      <p:tavLst>
                                        <p:tav tm="0">
                                          <p:val>
                                            <p:fltVal val="0"/>
                                          </p:val>
                                        </p:tav>
                                        <p:tav tm="100000">
                                          <p:val>
                                            <p:strVal val="#ppt_w"/>
                                          </p:val>
                                        </p:tav>
                                      </p:tavLst>
                                    </p:anim>
                                    <p:anim calcmode="lin" valueType="num">
                                      <p:cBhvr>
                                        <p:cTn id="38" dur="1000" fill="hold"/>
                                        <p:tgtEl>
                                          <p:spTgt spid="21"/>
                                        </p:tgtEl>
                                        <p:attrNameLst>
                                          <p:attrName>ppt_h</p:attrName>
                                        </p:attrNameLst>
                                      </p:cBhvr>
                                      <p:tavLst>
                                        <p:tav tm="0">
                                          <p:val>
                                            <p:fltVal val="0"/>
                                          </p:val>
                                        </p:tav>
                                        <p:tav tm="100000">
                                          <p:val>
                                            <p:strVal val="#ppt_h"/>
                                          </p:val>
                                        </p:tav>
                                      </p:tavLst>
                                    </p:anim>
                                    <p:animEffect transition="in" filter="fade">
                                      <p:cBhvr>
                                        <p:cTn id="39" dur="1000"/>
                                        <p:tgtEl>
                                          <p:spTgt spid="21"/>
                                        </p:tgtEl>
                                      </p:cBhvr>
                                    </p:animEffect>
                                  </p:childTnLst>
                                </p:cTn>
                              </p:par>
                              <p:par>
                                <p:cTn id="40" presetID="1" presetClass="exit" presetSubtype="0" fill="hold" grpId="0" nodeType="withEffect">
                                  <p:stCondLst>
                                    <p:cond delay="0"/>
                                  </p:stCondLst>
                                  <p:childTnLst>
                                    <p:set>
                                      <p:cBhvr>
                                        <p:cTn id="41" dur="1" fill="hold">
                                          <p:stCondLst>
                                            <p:cond delay="0"/>
                                          </p:stCondLst>
                                        </p:cTn>
                                        <p:tgtEl>
                                          <p:spTgt spid="3"/>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4"/>
                                        </p:tgtEl>
                                        <p:attrNameLst>
                                          <p:attrName>style.visibility</p:attrName>
                                        </p:attrNameLst>
                                      </p:cBhvr>
                                      <p:to>
                                        <p:strVal val="hidden"/>
                                      </p:to>
                                    </p:set>
                                  </p:childTnLst>
                                </p:cTn>
                              </p:par>
                            </p:childTnLst>
                          </p:cTn>
                        </p:par>
                        <p:par>
                          <p:cTn id="44" fill="hold">
                            <p:stCondLst>
                              <p:cond delay="22000"/>
                            </p:stCondLst>
                            <p:childTnLst>
                              <p:par>
                                <p:cTn id="45" presetID="1" presetClass="exit" presetSubtype="0" fill="hold" grpId="1" nodeType="afterEffect">
                                  <p:stCondLst>
                                    <p:cond delay="1000"/>
                                  </p:stCondLst>
                                  <p:childTnLst>
                                    <p:set>
                                      <p:cBhvr>
                                        <p:cTn id="46" dur="1" fill="hold">
                                          <p:stCondLst>
                                            <p:cond delay="0"/>
                                          </p:stCondLst>
                                        </p:cTn>
                                        <p:tgtEl>
                                          <p:spTgt spid="12"/>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11"/>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15"/>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26"/>
                                        </p:tgtEl>
                                        <p:attrNameLst>
                                          <p:attrName>style.visibility</p:attrName>
                                        </p:attrNameLst>
                                      </p:cBhvr>
                                      <p:to>
                                        <p:strVal val="hidden"/>
                                      </p:to>
                                    </p:set>
                                  </p:childTnLst>
                                </p:cTn>
                              </p:par>
                              <p:par>
                                <p:cTn id="53" presetID="1" presetClass="exit" presetSubtype="0" fill="hold" grpId="2" nodeType="withEffect">
                                  <p:stCondLst>
                                    <p:cond delay="0"/>
                                  </p:stCondLst>
                                  <p:childTnLst>
                                    <p:set>
                                      <p:cBhvr>
                                        <p:cTn id="54" dur="1" fill="hold">
                                          <p:stCondLst>
                                            <p:cond delay="0"/>
                                          </p:stCondLst>
                                        </p:cTn>
                                        <p:tgtEl>
                                          <p:spTgt spid="26"/>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25"/>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17"/>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19"/>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31"/>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31"/>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30"/>
                                        </p:tgtEl>
                                        <p:attrNameLst>
                                          <p:attrName>style.visibility</p:attrName>
                                        </p:attrNameLst>
                                      </p:cBhvr>
                                      <p:to>
                                        <p:strVal val="hidden"/>
                                      </p:to>
                                    </p:set>
                                  </p:childTnLst>
                                </p:cTn>
                              </p:par>
                            </p:childTnLst>
                          </p:cTn>
                        </p:par>
                        <p:par>
                          <p:cTn id="67" fill="hold">
                            <p:stCondLst>
                              <p:cond delay="23000"/>
                            </p:stCondLst>
                            <p:childTnLst>
                              <p:par>
                                <p:cTn id="68" presetID="22" presetClass="entr" presetSubtype="8" fill="hold" grpId="0" nodeType="afterEffect">
                                  <p:stCondLst>
                                    <p:cond delay="500"/>
                                  </p:stCondLst>
                                  <p:childTnLst>
                                    <p:set>
                                      <p:cBhvr>
                                        <p:cTn id="69" dur="1" fill="hold">
                                          <p:stCondLst>
                                            <p:cond delay="0"/>
                                          </p:stCondLst>
                                        </p:cTn>
                                        <p:tgtEl>
                                          <p:spTgt spid="36"/>
                                        </p:tgtEl>
                                        <p:attrNameLst>
                                          <p:attrName>style.visibility</p:attrName>
                                        </p:attrNameLst>
                                      </p:cBhvr>
                                      <p:to>
                                        <p:strVal val="visible"/>
                                      </p:to>
                                    </p:set>
                                    <p:animEffect transition="in" filter="wipe(left)">
                                      <p:cBhvr>
                                        <p:cTn id="70" dur="1500"/>
                                        <p:tgtEl>
                                          <p:spTgt spid="36"/>
                                        </p:tgtEl>
                                      </p:cBhvr>
                                    </p:animEffect>
                                  </p:childTnLst>
                                </p:cTn>
                              </p:par>
                            </p:childTnLst>
                          </p:cTn>
                        </p:par>
                        <p:par>
                          <p:cTn id="71" fill="hold">
                            <p:stCondLst>
                              <p:cond delay="25000"/>
                            </p:stCondLst>
                            <p:childTnLst>
                              <p:par>
                                <p:cTn id="72" presetID="22" presetClass="entr" presetSubtype="8" fill="hold" grpId="0" nodeType="afterEffect">
                                  <p:stCondLst>
                                    <p:cond delay="500"/>
                                  </p:stCondLst>
                                  <p:childTnLst>
                                    <p:set>
                                      <p:cBhvr>
                                        <p:cTn id="73" dur="1" fill="hold">
                                          <p:stCondLst>
                                            <p:cond delay="0"/>
                                          </p:stCondLst>
                                        </p:cTn>
                                        <p:tgtEl>
                                          <p:spTgt spid="35"/>
                                        </p:tgtEl>
                                        <p:attrNameLst>
                                          <p:attrName>style.visibility</p:attrName>
                                        </p:attrNameLst>
                                      </p:cBhvr>
                                      <p:to>
                                        <p:strVal val="visible"/>
                                      </p:to>
                                    </p:set>
                                    <p:animEffect transition="in" filter="wipe(left)">
                                      <p:cBhvr>
                                        <p:cTn id="74" dur="1500"/>
                                        <p:tgtEl>
                                          <p:spTgt spid="35"/>
                                        </p:tgtEl>
                                      </p:cBhvr>
                                    </p:animEffect>
                                  </p:childTnLst>
                                </p:cTn>
                              </p:par>
                            </p:childTnLst>
                          </p:cTn>
                        </p:par>
                        <p:par>
                          <p:cTn id="75" fill="hold">
                            <p:stCondLst>
                              <p:cond delay="27000"/>
                            </p:stCondLst>
                            <p:childTnLst>
                              <p:par>
                                <p:cTn id="76" presetID="22" presetClass="entr" presetSubtype="2" fill="hold" grpId="0" nodeType="afterEffect">
                                  <p:stCondLst>
                                    <p:cond delay="250"/>
                                  </p:stCondLst>
                                  <p:childTnLst>
                                    <p:set>
                                      <p:cBhvr>
                                        <p:cTn id="77" dur="1" fill="hold">
                                          <p:stCondLst>
                                            <p:cond delay="0"/>
                                          </p:stCondLst>
                                        </p:cTn>
                                        <p:tgtEl>
                                          <p:spTgt spid="38"/>
                                        </p:tgtEl>
                                        <p:attrNameLst>
                                          <p:attrName>style.visibility</p:attrName>
                                        </p:attrNameLst>
                                      </p:cBhvr>
                                      <p:to>
                                        <p:strVal val="visible"/>
                                      </p:to>
                                    </p:set>
                                    <p:animEffect transition="in" filter="wipe(right)">
                                      <p:cBhvr>
                                        <p:cTn id="78" dur="1000"/>
                                        <p:tgtEl>
                                          <p:spTgt spid="38"/>
                                        </p:tgtEl>
                                      </p:cBhvr>
                                    </p:animEffect>
                                  </p:childTnLst>
                                </p:cTn>
                              </p:par>
                            </p:childTnLst>
                          </p:cTn>
                        </p:par>
                        <p:par>
                          <p:cTn id="79" fill="hold">
                            <p:stCondLst>
                              <p:cond delay="28250"/>
                            </p:stCondLst>
                            <p:childTnLst>
                              <p:par>
                                <p:cTn id="80" presetID="53" presetClass="entr" presetSubtype="16" fill="hold" nodeType="afterEffect">
                                  <p:stCondLst>
                                    <p:cond delay="0"/>
                                  </p:stCondLst>
                                  <p:childTnLst>
                                    <p:set>
                                      <p:cBhvr>
                                        <p:cTn id="81" dur="1" fill="hold">
                                          <p:stCondLst>
                                            <p:cond delay="0"/>
                                          </p:stCondLst>
                                        </p:cTn>
                                        <p:tgtEl>
                                          <p:spTgt spid="23"/>
                                        </p:tgtEl>
                                        <p:attrNameLst>
                                          <p:attrName>style.visibility</p:attrName>
                                        </p:attrNameLst>
                                      </p:cBhvr>
                                      <p:to>
                                        <p:strVal val="visible"/>
                                      </p:to>
                                    </p:set>
                                    <p:anim calcmode="lin" valueType="num">
                                      <p:cBhvr>
                                        <p:cTn id="82" dur="1000" fill="hold"/>
                                        <p:tgtEl>
                                          <p:spTgt spid="23"/>
                                        </p:tgtEl>
                                        <p:attrNameLst>
                                          <p:attrName>ppt_w</p:attrName>
                                        </p:attrNameLst>
                                      </p:cBhvr>
                                      <p:tavLst>
                                        <p:tav tm="0">
                                          <p:val>
                                            <p:fltVal val="0"/>
                                          </p:val>
                                        </p:tav>
                                        <p:tav tm="100000">
                                          <p:val>
                                            <p:strVal val="#ppt_w"/>
                                          </p:val>
                                        </p:tav>
                                      </p:tavLst>
                                    </p:anim>
                                    <p:anim calcmode="lin" valueType="num">
                                      <p:cBhvr>
                                        <p:cTn id="83" dur="1000" fill="hold"/>
                                        <p:tgtEl>
                                          <p:spTgt spid="23"/>
                                        </p:tgtEl>
                                        <p:attrNameLst>
                                          <p:attrName>ppt_h</p:attrName>
                                        </p:attrNameLst>
                                      </p:cBhvr>
                                      <p:tavLst>
                                        <p:tav tm="0">
                                          <p:val>
                                            <p:fltVal val="0"/>
                                          </p:val>
                                        </p:tav>
                                        <p:tav tm="100000">
                                          <p:val>
                                            <p:strVal val="#ppt_h"/>
                                          </p:val>
                                        </p:tav>
                                      </p:tavLst>
                                    </p:anim>
                                    <p:animEffect transition="in" filter="fade">
                                      <p:cBhvr>
                                        <p:cTn id="84" dur="1000"/>
                                        <p:tgtEl>
                                          <p:spTgt spid="23"/>
                                        </p:tgtEl>
                                      </p:cBhvr>
                                    </p:animEffect>
                                  </p:childTnLst>
                                </p:cTn>
                              </p:par>
                              <p:par>
                                <p:cTn id="85" presetID="1" presetClass="exit" presetSubtype="0" fill="hold" grpId="1" nodeType="withEffect">
                                  <p:stCondLst>
                                    <p:cond delay="1000"/>
                                  </p:stCondLst>
                                  <p:childTnLst>
                                    <p:set>
                                      <p:cBhvr>
                                        <p:cTn id="86" dur="1" fill="hold">
                                          <p:stCondLst>
                                            <p:cond delay="0"/>
                                          </p:stCondLst>
                                        </p:cTn>
                                        <p:tgtEl>
                                          <p:spTgt spid="36"/>
                                        </p:tgtEl>
                                        <p:attrNameLst>
                                          <p:attrName>style.visibility</p:attrName>
                                        </p:attrNameLst>
                                      </p:cBhvr>
                                      <p:to>
                                        <p:strVal val="hidden"/>
                                      </p:to>
                                    </p:set>
                                  </p:childTnLst>
                                </p:cTn>
                              </p:par>
                              <p:par>
                                <p:cTn id="87" presetID="1" presetClass="exit" presetSubtype="0" fill="hold" grpId="1" nodeType="withEffect">
                                  <p:stCondLst>
                                    <p:cond delay="0"/>
                                  </p:stCondLst>
                                  <p:childTnLst>
                                    <p:set>
                                      <p:cBhvr>
                                        <p:cTn id="88" dur="1" fill="hold">
                                          <p:stCondLst>
                                            <p:cond delay="0"/>
                                          </p:stCondLst>
                                        </p:cTn>
                                        <p:tgtEl>
                                          <p:spTgt spid="35"/>
                                        </p:tgtEl>
                                        <p:attrNameLst>
                                          <p:attrName>style.visibility</p:attrName>
                                        </p:attrNameLst>
                                      </p:cBhvr>
                                      <p:to>
                                        <p:strVal val="hidden"/>
                                      </p:to>
                                    </p:set>
                                  </p:childTnLst>
                                </p:cTn>
                              </p:par>
                            </p:childTnLst>
                          </p:cTn>
                        </p:par>
                        <p:par>
                          <p:cTn id="89" fill="hold">
                            <p:stCondLst>
                              <p:cond delay="29250"/>
                            </p:stCondLst>
                            <p:childTnLst>
                              <p:par>
                                <p:cTn id="90" presetID="22" presetClass="entr" presetSubtype="1" fill="hold" nodeType="afterEffect">
                                  <p:stCondLst>
                                    <p:cond delay="1750"/>
                                  </p:stCondLst>
                                  <p:childTnLst>
                                    <p:set>
                                      <p:cBhvr>
                                        <p:cTn id="91" dur="1" fill="hold">
                                          <p:stCondLst>
                                            <p:cond delay="0"/>
                                          </p:stCondLst>
                                        </p:cTn>
                                        <p:tgtEl>
                                          <p:spTgt spid="39"/>
                                        </p:tgtEl>
                                        <p:attrNameLst>
                                          <p:attrName>style.visibility</p:attrName>
                                        </p:attrNameLst>
                                      </p:cBhvr>
                                      <p:to>
                                        <p:strVal val="visible"/>
                                      </p:to>
                                    </p:set>
                                    <p:animEffect transition="in" filter="wipe(up)">
                                      <p:cBhvr>
                                        <p:cTn id="92" dur="1000"/>
                                        <p:tgtEl>
                                          <p:spTgt spid="39"/>
                                        </p:tgtEl>
                                      </p:cBhvr>
                                    </p:animEffect>
                                  </p:childTnLst>
                                </p:cTn>
                              </p:par>
                              <p:par>
                                <p:cTn id="93" presetID="1" presetClass="exit" presetSubtype="0" fill="hold" grpId="1" nodeType="withEffect">
                                  <p:stCondLst>
                                    <p:cond delay="0"/>
                                  </p:stCondLst>
                                  <p:childTnLst>
                                    <p:set>
                                      <p:cBhvr>
                                        <p:cTn id="94" dur="1" fill="hold">
                                          <p:stCondLst>
                                            <p:cond delay="0"/>
                                          </p:stCondLst>
                                        </p:cTn>
                                        <p:tgtEl>
                                          <p:spTgt spid="38"/>
                                        </p:tgtEl>
                                        <p:attrNameLst>
                                          <p:attrName>style.visibility</p:attrName>
                                        </p:attrNameLst>
                                      </p:cBhvr>
                                      <p:to>
                                        <p:strVal val="hidden"/>
                                      </p:to>
                                    </p:set>
                                  </p:childTnLst>
                                </p:cTn>
                              </p:par>
                            </p:childTnLst>
                          </p:cTn>
                        </p:par>
                        <p:par>
                          <p:cTn id="95" fill="hold">
                            <p:stCondLst>
                              <p:cond delay="32000"/>
                            </p:stCondLst>
                            <p:childTnLst>
                              <p:par>
                                <p:cTn id="96" presetID="1" presetClass="entr" presetSubtype="0" fill="hold" nodeType="afterEffect">
                                  <p:stCondLst>
                                    <p:cond delay="2000"/>
                                  </p:stCondLst>
                                  <p:childTnLst>
                                    <p:set>
                                      <p:cBhvr>
                                        <p:cTn id="97" dur="1" fill="hold">
                                          <p:stCondLst>
                                            <p:cond delay="499"/>
                                          </p:stCondLst>
                                        </p:cTn>
                                        <p:tgtEl>
                                          <p:spTgt spid="2"/>
                                        </p:tgtEl>
                                        <p:attrNameLst>
                                          <p:attrName>style.visibility</p:attrName>
                                        </p:attrNameLst>
                                      </p:cBhvr>
                                      <p:to>
                                        <p:strVal val="visible"/>
                                      </p:to>
                                    </p:set>
                                  </p:childTnLst>
                                </p:cTn>
                              </p:par>
                            </p:childTnLst>
                          </p:cTn>
                        </p:par>
                        <p:par>
                          <p:cTn id="98" fill="hold">
                            <p:stCondLst>
                              <p:cond delay="34500"/>
                            </p:stCondLst>
                            <p:childTnLst>
                              <p:par>
                                <p:cTn id="99" presetID="26" presetClass="emph" presetSubtype="0" fill="hold" nodeType="afterEffect">
                                  <p:stCondLst>
                                    <p:cond delay="250"/>
                                  </p:stCondLst>
                                  <p:childTnLst>
                                    <p:animEffect transition="out" filter="fade">
                                      <p:cBhvr>
                                        <p:cTn id="100" dur="500" tmFilter="0, 0; .2, .5; .8, .5; 1, 0"/>
                                        <p:tgtEl>
                                          <p:spTgt spid="2"/>
                                        </p:tgtEl>
                                      </p:cBhvr>
                                    </p:animEffect>
                                    <p:animScale>
                                      <p:cBhvr>
                                        <p:cTn id="101"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2" grpId="1"/>
      <p:bldP spid="15" grpId="0"/>
      <p:bldP spid="15" grpId="1"/>
      <p:bldP spid="26" grpId="0"/>
      <p:bldP spid="26" grpId="1"/>
      <p:bldP spid="26" grpId="2"/>
      <p:bldP spid="35" grpId="0" animBg="1"/>
      <p:bldP spid="35" grpId="1" animBg="1"/>
      <p:bldP spid="36" grpId="0"/>
      <p:bldP spid="36" grpId="1"/>
      <p:bldP spid="38" grpId="0" animBg="1"/>
      <p:bldP spid="38"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CC0BD7-07F6-1C55-6724-283F0788124D}"/>
              </a:ext>
            </a:extLst>
          </p:cNvPr>
          <p:cNvSpPr txBox="1"/>
          <p:nvPr/>
        </p:nvSpPr>
        <p:spPr>
          <a:xfrm>
            <a:off x="1902535" y="696035"/>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Trouble Shooting</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FEF458A-4156-328B-E77B-2B0FB31FA3DD}"/>
              </a:ext>
            </a:extLst>
          </p:cNvPr>
          <p:cNvPicPr>
            <a:picLocks noChangeAspect="1"/>
          </p:cNvPicPr>
          <p:nvPr/>
        </p:nvPicPr>
        <p:blipFill>
          <a:blip r:embed="rId2"/>
          <a:stretch>
            <a:fillRect/>
          </a:stretch>
        </p:blipFill>
        <p:spPr>
          <a:xfrm>
            <a:off x="1702510" y="417185"/>
            <a:ext cx="200025" cy="933450"/>
          </a:xfrm>
          <a:prstGeom prst="rect">
            <a:avLst/>
          </a:prstGeom>
        </p:spPr>
      </p:pic>
      <p:pic>
        <p:nvPicPr>
          <p:cNvPr id="5" name="Picture 4">
            <a:extLst>
              <a:ext uri="{FF2B5EF4-FFF2-40B4-BE49-F238E27FC236}">
                <a16:creationId xmlns:a16="http://schemas.microsoft.com/office/drawing/2014/main" id="{015DCCBB-8209-E460-03B6-C737FF17D0B8}"/>
              </a:ext>
            </a:extLst>
          </p:cNvPr>
          <p:cNvPicPr>
            <a:picLocks noChangeAspect="1"/>
          </p:cNvPicPr>
          <p:nvPr/>
        </p:nvPicPr>
        <p:blipFill>
          <a:blip r:embed="rId3"/>
          <a:stretch>
            <a:fillRect/>
          </a:stretch>
        </p:blipFill>
        <p:spPr>
          <a:xfrm>
            <a:off x="312572" y="1405756"/>
            <a:ext cx="3179925" cy="5108562"/>
          </a:xfrm>
          <a:prstGeom prst="rect">
            <a:avLst/>
          </a:prstGeom>
        </p:spPr>
      </p:pic>
      <p:sp>
        <p:nvSpPr>
          <p:cNvPr id="6" name="TextBox 5">
            <a:extLst>
              <a:ext uri="{FF2B5EF4-FFF2-40B4-BE49-F238E27FC236}">
                <a16:creationId xmlns:a16="http://schemas.microsoft.com/office/drawing/2014/main" id="{5C3EE612-AC5A-CABD-9E0B-CEADB337F267}"/>
              </a:ext>
            </a:extLst>
          </p:cNvPr>
          <p:cNvSpPr txBox="1"/>
          <p:nvPr/>
        </p:nvSpPr>
        <p:spPr>
          <a:xfrm>
            <a:off x="3871609" y="1465476"/>
            <a:ext cx="7636212" cy="646331"/>
          </a:xfrm>
          <a:prstGeom prst="rect">
            <a:avLst/>
          </a:prstGeom>
          <a:noFill/>
        </p:spPr>
        <p:txBody>
          <a:bodyPr wrap="square" rtlCol="0">
            <a:spAutoFit/>
          </a:bodyPr>
          <a:lstStyle/>
          <a:p>
            <a:r>
              <a:rPr lang="en-US" dirty="0"/>
              <a:t>When monitor impedance is turned off the drop-down sensor check is no longer available</a:t>
            </a:r>
            <a:endParaRPr lang="en-NZ" dirty="0"/>
          </a:p>
        </p:txBody>
      </p:sp>
      <p:sp>
        <p:nvSpPr>
          <p:cNvPr id="7" name="TextBox 6">
            <a:extLst>
              <a:ext uri="{FF2B5EF4-FFF2-40B4-BE49-F238E27FC236}">
                <a16:creationId xmlns:a16="http://schemas.microsoft.com/office/drawing/2014/main" id="{03F08205-86E3-CAF4-D726-93823A1890B2}"/>
              </a:ext>
            </a:extLst>
          </p:cNvPr>
          <p:cNvSpPr txBox="1"/>
          <p:nvPr/>
        </p:nvSpPr>
        <p:spPr>
          <a:xfrm>
            <a:off x="3871609" y="2093441"/>
            <a:ext cx="7636212" cy="646331"/>
          </a:xfrm>
          <a:prstGeom prst="rect">
            <a:avLst/>
          </a:prstGeom>
          <a:noFill/>
        </p:spPr>
        <p:txBody>
          <a:bodyPr wrap="square" rtlCol="0">
            <a:spAutoFit/>
          </a:bodyPr>
          <a:lstStyle/>
          <a:p>
            <a:r>
              <a:rPr lang="en-US" dirty="0"/>
              <a:t>When monitor impedance is turned off all values and the DSA </a:t>
            </a:r>
            <a:r>
              <a:rPr lang="en-US" i="1" dirty="0">
                <a:solidFill>
                  <a:srgbClr val="FF0000"/>
                </a:solidFill>
              </a:rPr>
              <a:t>will</a:t>
            </a:r>
            <a:r>
              <a:rPr lang="en-US" dirty="0"/>
              <a:t> be displayed irrespective of connection quality</a:t>
            </a:r>
            <a:endParaRPr lang="en-NZ" dirty="0"/>
          </a:p>
        </p:txBody>
      </p:sp>
      <p:sp>
        <p:nvSpPr>
          <p:cNvPr id="8" name="TextBox 7">
            <a:extLst>
              <a:ext uri="{FF2B5EF4-FFF2-40B4-BE49-F238E27FC236}">
                <a16:creationId xmlns:a16="http://schemas.microsoft.com/office/drawing/2014/main" id="{E7926840-C10D-6655-886C-7E27E6C9E582}"/>
              </a:ext>
            </a:extLst>
          </p:cNvPr>
          <p:cNvSpPr txBox="1"/>
          <p:nvPr/>
        </p:nvSpPr>
        <p:spPr>
          <a:xfrm>
            <a:off x="3871609" y="3090738"/>
            <a:ext cx="7636212" cy="923330"/>
          </a:xfrm>
          <a:prstGeom prst="rect">
            <a:avLst/>
          </a:prstGeom>
          <a:noFill/>
        </p:spPr>
        <p:txBody>
          <a:bodyPr wrap="square" rtlCol="0">
            <a:spAutoFit/>
          </a:bodyPr>
          <a:lstStyle/>
          <a:p>
            <a:r>
              <a:rPr lang="en-US" dirty="0"/>
              <a:t>It is important to remember when monitor impedance is turned off, high resistance in electrodes may cause variations in the Spectral Edge Frequency, Patient State Index and the Density Spectral Array  </a:t>
            </a:r>
            <a:endParaRPr lang="en-NZ" dirty="0"/>
          </a:p>
        </p:txBody>
      </p:sp>
      <p:sp>
        <p:nvSpPr>
          <p:cNvPr id="9" name="TextBox 8">
            <a:extLst>
              <a:ext uri="{FF2B5EF4-FFF2-40B4-BE49-F238E27FC236}">
                <a16:creationId xmlns:a16="http://schemas.microsoft.com/office/drawing/2014/main" id="{34263FF5-481C-BF8F-C1E0-91418C9C8926}"/>
              </a:ext>
            </a:extLst>
          </p:cNvPr>
          <p:cNvSpPr txBox="1"/>
          <p:nvPr/>
        </p:nvSpPr>
        <p:spPr>
          <a:xfrm>
            <a:off x="3871609" y="4457367"/>
            <a:ext cx="7636212" cy="369332"/>
          </a:xfrm>
          <a:prstGeom prst="rect">
            <a:avLst/>
          </a:prstGeom>
          <a:noFill/>
        </p:spPr>
        <p:txBody>
          <a:bodyPr wrap="square" rtlCol="0">
            <a:spAutoFit/>
          </a:bodyPr>
          <a:lstStyle/>
          <a:p>
            <a:r>
              <a:rPr lang="en-US" i="1" dirty="0">
                <a:solidFill>
                  <a:srgbClr val="FF0000"/>
                </a:solidFill>
              </a:rPr>
              <a:t>Remember</a:t>
            </a:r>
            <a:r>
              <a:rPr lang="en-US" dirty="0"/>
              <a:t> to turn the monitor impedance back </a:t>
            </a:r>
            <a:r>
              <a:rPr lang="en-US" dirty="0">
                <a:solidFill>
                  <a:srgbClr val="FF0000"/>
                </a:solidFill>
              </a:rPr>
              <a:t>on</a:t>
            </a:r>
            <a:r>
              <a:rPr lang="en-US" dirty="0"/>
              <a:t> for the next case  </a:t>
            </a:r>
            <a:endParaRPr lang="en-NZ" dirty="0"/>
          </a:p>
        </p:txBody>
      </p:sp>
      <p:sp>
        <p:nvSpPr>
          <p:cNvPr id="10" name="TextBox 9">
            <a:extLst>
              <a:ext uri="{FF2B5EF4-FFF2-40B4-BE49-F238E27FC236}">
                <a16:creationId xmlns:a16="http://schemas.microsoft.com/office/drawing/2014/main" id="{D4D8DB4E-DC99-7E77-F296-522940AE30A7}"/>
              </a:ext>
            </a:extLst>
          </p:cNvPr>
          <p:cNvSpPr txBox="1"/>
          <p:nvPr/>
        </p:nvSpPr>
        <p:spPr>
          <a:xfrm>
            <a:off x="6210432" y="696034"/>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Monitor Impedance</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12" name="Arrow: Right 11">
            <a:extLst>
              <a:ext uri="{FF2B5EF4-FFF2-40B4-BE49-F238E27FC236}">
                <a16:creationId xmlns:a16="http://schemas.microsoft.com/office/drawing/2014/main" id="{6C729255-775F-F899-F25D-D7D0989EB29A}"/>
              </a:ext>
            </a:extLst>
          </p:cNvPr>
          <p:cNvSpPr/>
          <p:nvPr/>
        </p:nvSpPr>
        <p:spPr>
          <a:xfrm>
            <a:off x="1802522" y="3961974"/>
            <a:ext cx="388937" cy="132148"/>
          </a:xfrm>
          <a:prstGeom prst="rightArrow">
            <a:avLst/>
          </a:prstGeom>
          <a:solidFill>
            <a:srgbClr val="FF0000"/>
          </a:solid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6" name="TextBox 15">
            <a:extLst>
              <a:ext uri="{FF2B5EF4-FFF2-40B4-BE49-F238E27FC236}">
                <a16:creationId xmlns:a16="http://schemas.microsoft.com/office/drawing/2014/main" id="{980B6B3D-FB70-7EB0-D708-9B3D717E42EE}"/>
              </a:ext>
            </a:extLst>
          </p:cNvPr>
          <p:cNvSpPr txBox="1"/>
          <p:nvPr/>
        </p:nvSpPr>
        <p:spPr>
          <a:xfrm>
            <a:off x="3871609" y="5048655"/>
            <a:ext cx="6828817" cy="923330"/>
          </a:xfrm>
          <a:prstGeom prst="rect">
            <a:avLst/>
          </a:prstGeom>
          <a:noFill/>
        </p:spPr>
        <p:txBody>
          <a:bodyPr wrap="square" rtlCol="0">
            <a:spAutoFit/>
          </a:bodyPr>
          <a:lstStyle/>
          <a:p>
            <a:r>
              <a:rPr lang="en-US" dirty="0"/>
              <a:t>If the sensor check is not available this will have been turned off by a previous user. Access Sedline from the settings icon, select additional settings and turn impedance on</a:t>
            </a:r>
            <a:endParaRPr lang="en-NZ" dirty="0"/>
          </a:p>
        </p:txBody>
      </p:sp>
      <p:pic>
        <p:nvPicPr>
          <p:cNvPr id="2" name="Graphic 1" descr="Caret Right with solid fill">
            <a:extLst>
              <a:ext uri="{FF2B5EF4-FFF2-40B4-BE49-F238E27FC236}">
                <a16:creationId xmlns:a16="http://schemas.microsoft.com/office/drawing/2014/main" id="{9F49770D-AB2E-12BB-CBD5-943F5E6AA45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44339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25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1250"/>
                            </p:stCondLst>
                            <p:childTnLst>
                              <p:par>
                                <p:cTn id="8" presetID="53" presetClass="entr" presetSubtype="16" fill="hold" nodeType="afterEffect">
                                  <p:stCondLst>
                                    <p:cond delay="500"/>
                                  </p:stCondLst>
                                  <p:childTnLst>
                                    <p:set>
                                      <p:cBhvr>
                                        <p:cTn id="9" dur="1" fill="hold">
                                          <p:stCondLst>
                                            <p:cond delay="0"/>
                                          </p:stCondLst>
                                        </p:cTn>
                                        <p:tgtEl>
                                          <p:spTgt spid="5"/>
                                        </p:tgtEl>
                                        <p:attrNameLst>
                                          <p:attrName>style.visibility</p:attrName>
                                        </p:attrNameLst>
                                      </p:cBhvr>
                                      <p:to>
                                        <p:strVal val="visible"/>
                                      </p:to>
                                    </p:set>
                                    <p:anim calcmode="lin" valueType="num">
                                      <p:cBhvr>
                                        <p:cTn id="10" dur="750" fill="hold"/>
                                        <p:tgtEl>
                                          <p:spTgt spid="5"/>
                                        </p:tgtEl>
                                        <p:attrNameLst>
                                          <p:attrName>ppt_w</p:attrName>
                                        </p:attrNameLst>
                                      </p:cBhvr>
                                      <p:tavLst>
                                        <p:tav tm="0">
                                          <p:val>
                                            <p:fltVal val="0"/>
                                          </p:val>
                                        </p:tav>
                                        <p:tav tm="100000">
                                          <p:val>
                                            <p:strVal val="#ppt_w"/>
                                          </p:val>
                                        </p:tav>
                                      </p:tavLst>
                                    </p:anim>
                                    <p:anim calcmode="lin" valueType="num">
                                      <p:cBhvr>
                                        <p:cTn id="11" dur="750" fill="hold"/>
                                        <p:tgtEl>
                                          <p:spTgt spid="5"/>
                                        </p:tgtEl>
                                        <p:attrNameLst>
                                          <p:attrName>ppt_h</p:attrName>
                                        </p:attrNameLst>
                                      </p:cBhvr>
                                      <p:tavLst>
                                        <p:tav tm="0">
                                          <p:val>
                                            <p:fltVal val="0"/>
                                          </p:val>
                                        </p:tav>
                                        <p:tav tm="100000">
                                          <p:val>
                                            <p:strVal val="#ppt_h"/>
                                          </p:val>
                                        </p:tav>
                                      </p:tavLst>
                                    </p:anim>
                                    <p:animEffect transition="in" filter="fade">
                                      <p:cBhvr>
                                        <p:cTn id="12" dur="750"/>
                                        <p:tgtEl>
                                          <p:spTgt spid="5"/>
                                        </p:tgtEl>
                                      </p:cBhvr>
                                    </p:animEffect>
                                  </p:childTnLst>
                                </p:cTn>
                              </p:par>
                            </p:childTnLst>
                          </p:cTn>
                        </p:par>
                        <p:par>
                          <p:cTn id="13" fill="hold">
                            <p:stCondLst>
                              <p:cond delay="2500"/>
                            </p:stCondLst>
                            <p:childTnLst>
                              <p:par>
                                <p:cTn id="14" presetID="1" presetClass="entr" presetSubtype="0" fill="hold" grpId="0" nodeType="afterEffect">
                                  <p:stCondLst>
                                    <p:cond delay="1250"/>
                                  </p:stCondLst>
                                  <p:childTnLst>
                                    <p:set>
                                      <p:cBhvr>
                                        <p:cTn id="15" dur="1" fill="hold">
                                          <p:stCondLst>
                                            <p:cond delay="0"/>
                                          </p:stCondLst>
                                        </p:cTn>
                                        <p:tgtEl>
                                          <p:spTgt spid="6"/>
                                        </p:tgtEl>
                                        <p:attrNameLst>
                                          <p:attrName>style.visibility</p:attrName>
                                        </p:attrNameLst>
                                      </p:cBhvr>
                                      <p:to>
                                        <p:strVal val="visible"/>
                                      </p:to>
                                    </p:set>
                                  </p:childTnLst>
                                </p:cTn>
                              </p:par>
                            </p:childTnLst>
                          </p:cTn>
                        </p:par>
                        <p:par>
                          <p:cTn id="16" fill="hold">
                            <p:stCondLst>
                              <p:cond delay="3750"/>
                            </p:stCondLst>
                            <p:childTnLst>
                              <p:par>
                                <p:cTn id="17" presetID="1" presetClass="entr" presetSubtype="0" fill="hold" grpId="0" nodeType="afterEffect">
                                  <p:stCondLst>
                                    <p:cond delay="3000"/>
                                  </p:stCondLst>
                                  <p:childTnLst>
                                    <p:set>
                                      <p:cBhvr>
                                        <p:cTn id="18" dur="1" fill="hold">
                                          <p:stCondLst>
                                            <p:cond delay="0"/>
                                          </p:stCondLst>
                                        </p:cTn>
                                        <p:tgtEl>
                                          <p:spTgt spid="7"/>
                                        </p:tgtEl>
                                        <p:attrNameLst>
                                          <p:attrName>style.visibility</p:attrName>
                                        </p:attrNameLst>
                                      </p:cBhvr>
                                      <p:to>
                                        <p:strVal val="visible"/>
                                      </p:to>
                                    </p:set>
                                  </p:childTnLst>
                                </p:cTn>
                              </p:par>
                            </p:childTnLst>
                          </p:cTn>
                        </p:par>
                        <p:par>
                          <p:cTn id="19" fill="hold">
                            <p:stCondLst>
                              <p:cond delay="6750"/>
                            </p:stCondLst>
                            <p:childTnLst>
                              <p:par>
                                <p:cTn id="20" presetID="1" presetClass="entr" presetSubtype="0" fill="hold" grpId="0" nodeType="afterEffect">
                                  <p:stCondLst>
                                    <p:cond delay="3500"/>
                                  </p:stCondLst>
                                  <p:childTnLst>
                                    <p:set>
                                      <p:cBhvr>
                                        <p:cTn id="21" dur="1" fill="hold">
                                          <p:stCondLst>
                                            <p:cond delay="0"/>
                                          </p:stCondLst>
                                        </p:cTn>
                                        <p:tgtEl>
                                          <p:spTgt spid="8"/>
                                        </p:tgtEl>
                                        <p:attrNameLst>
                                          <p:attrName>style.visibility</p:attrName>
                                        </p:attrNameLst>
                                      </p:cBhvr>
                                      <p:to>
                                        <p:strVal val="visible"/>
                                      </p:to>
                                    </p:set>
                                  </p:childTnLst>
                                </p:cTn>
                              </p:par>
                            </p:childTnLst>
                          </p:cTn>
                        </p:par>
                        <p:par>
                          <p:cTn id="22" fill="hold">
                            <p:stCondLst>
                              <p:cond delay="10250"/>
                            </p:stCondLst>
                            <p:childTnLst>
                              <p:par>
                                <p:cTn id="23" presetID="1" presetClass="entr" presetSubtype="0" fill="hold" grpId="0" nodeType="afterEffect">
                                  <p:stCondLst>
                                    <p:cond delay="8000"/>
                                  </p:stCondLst>
                                  <p:childTnLst>
                                    <p:set>
                                      <p:cBhvr>
                                        <p:cTn id="24" dur="1" fill="hold">
                                          <p:stCondLst>
                                            <p:cond delay="0"/>
                                          </p:stCondLst>
                                        </p:cTn>
                                        <p:tgtEl>
                                          <p:spTgt spid="9"/>
                                        </p:tgtEl>
                                        <p:attrNameLst>
                                          <p:attrName>style.visibility</p:attrName>
                                        </p:attrNameLst>
                                      </p:cBhvr>
                                      <p:to>
                                        <p:strVal val="visible"/>
                                      </p:to>
                                    </p:set>
                                  </p:childTnLst>
                                </p:cTn>
                              </p:par>
                            </p:childTnLst>
                          </p:cTn>
                        </p:par>
                        <p:par>
                          <p:cTn id="25" fill="hold">
                            <p:stCondLst>
                              <p:cond delay="18250"/>
                            </p:stCondLst>
                            <p:childTnLst>
                              <p:par>
                                <p:cTn id="26" presetID="22" presetClass="entr" presetSubtype="8" fill="hold" grpId="0" nodeType="afterEffect">
                                  <p:stCondLst>
                                    <p:cond delay="2000"/>
                                  </p:stCondLst>
                                  <p:childTnLst>
                                    <p:set>
                                      <p:cBhvr>
                                        <p:cTn id="27" dur="1" fill="hold">
                                          <p:stCondLst>
                                            <p:cond delay="0"/>
                                          </p:stCondLst>
                                        </p:cTn>
                                        <p:tgtEl>
                                          <p:spTgt spid="12"/>
                                        </p:tgtEl>
                                        <p:attrNameLst>
                                          <p:attrName>style.visibility</p:attrName>
                                        </p:attrNameLst>
                                      </p:cBhvr>
                                      <p:to>
                                        <p:strVal val="visible"/>
                                      </p:to>
                                    </p:set>
                                    <p:animEffect transition="in" filter="wipe(left)">
                                      <p:cBhvr>
                                        <p:cTn id="28" dur="500"/>
                                        <p:tgtEl>
                                          <p:spTgt spid="12"/>
                                        </p:tgtEl>
                                      </p:cBhvr>
                                    </p:animEffect>
                                  </p:childTnLst>
                                </p:cTn>
                              </p:par>
                            </p:childTnLst>
                          </p:cTn>
                        </p:par>
                        <p:par>
                          <p:cTn id="29" fill="hold">
                            <p:stCondLst>
                              <p:cond delay="20750"/>
                            </p:stCondLst>
                            <p:childTnLst>
                              <p:par>
                                <p:cTn id="30" presetID="1" presetClass="entr" presetSubtype="0" fill="hold" grpId="0" nodeType="afterEffect">
                                  <p:stCondLst>
                                    <p:cond delay="1250"/>
                                  </p:stCondLst>
                                  <p:childTnLst>
                                    <p:set>
                                      <p:cBhvr>
                                        <p:cTn id="31" dur="1" fill="hold">
                                          <p:stCondLst>
                                            <p:cond delay="0"/>
                                          </p:stCondLst>
                                        </p:cTn>
                                        <p:tgtEl>
                                          <p:spTgt spid="16"/>
                                        </p:tgtEl>
                                        <p:attrNameLst>
                                          <p:attrName>style.visibility</p:attrName>
                                        </p:attrNameLst>
                                      </p:cBhvr>
                                      <p:to>
                                        <p:strVal val="visible"/>
                                      </p:to>
                                    </p:set>
                                  </p:childTnLst>
                                </p:cTn>
                              </p:par>
                            </p:childTnLst>
                          </p:cTn>
                        </p:par>
                        <p:par>
                          <p:cTn id="32" fill="hold">
                            <p:stCondLst>
                              <p:cond delay="22000"/>
                            </p:stCondLst>
                            <p:childTnLst>
                              <p:par>
                                <p:cTn id="33" presetID="1" presetClass="entr" presetSubtype="0" fill="hold" nodeType="afterEffect">
                                  <p:stCondLst>
                                    <p:cond delay="2000"/>
                                  </p:stCondLst>
                                  <p:childTnLst>
                                    <p:set>
                                      <p:cBhvr>
                                        <p:cTn id="34" dur="1" fill="hold">
                                          <p:stCondLst>
                                            <p:cond delay="499"/>
                                          </p:stCondLst>
                                        </p:cTn>
                                        <p:tgtEl>
                                          <p:spTgt spid="2"/>
                                        </p:tgtEl>
                                        <p:attrNameLst>
                                          <p:attrName>style.visibility</p:attrName>
                                        </p:attrNameLst>
                                      </p:cBhvr>
                                      <p:to>
                                        <p:strVal val="visible"/>
                                      </p:to>
                                    </p:set>
                                  </p:childTnLst>
                                </p:cTn>
                              </p:par>
                            </p:childTnLst>
                          </p:cTn>
                        </p:par>
                        <p:par>
                          <p:cTn id="35" fill="hold">
                            <p:stCondLst>
                              <p:cond delay="24500"/>
                            </p:stCondLst>
                            <p:childTnLst>
                              <p:par>
                                <p:cTn id="36" presetID="26" presetClass="emph" presetSubtype="0" fill="hold" nodeType="afterEffect">
                                  <p:stCondLst>
                                    <p:cond delay="250"/>
                                  </p:stCondLst>
                                  <p:childTnLst>
                                    <p:animEffect transition="out" filter="fade">
                                      <p:cBhvr>
                                        <p:cTn id="37" dur="500" tmFilter="0, 0; .2, .5; .8, .5; 1, 0"/>
                                        <p:tgtEl>
                                          <p:spTgt spid="2"/>
                                        </p:tgtEl>
                                      </p:cBhvr>
                                    </p:animEffect>
                                    <p:animScale>
                                      <p:cBhvr>
                                        <p:cTn id="38"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2" grpId="0" animBg="1"/>
      <p:bldP spid="1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748465-186F-2D06-1180-025960DDFA64}"/>
              </a:ext>
            </a:extLst>
          </p:cNvPr>
          <p:cNvSpPr txBox="1"/>
          <p:nvPr/>
        </p:nvSpPr>
        <p:spPr>
          <a:xfrm>
            <a:off x="1902535" y="696035"/>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Testing</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E8BA7ED-0F0E-1DD8-25DD-610E43C99517}"/>
              </a:ext>
            </a:extLst>
          </p:cNvPr>
          <p:cNvPicPr>
            <a:picLocks noChangeAspect="1"/>
          </p:cNvPicPr>
          <p:nvPr/>
        </p:nvPicPr>
        <p:blipFill>
          <a:blip r:embed="rId2"/>
          <a:stretch>
            <a:fillRect/>
          </a:stretch>
        </p:blipFill>
        <p:spPr>
          <a:xfrm>
            <a:off x="1702510" y="417185"/>
            <a:ext cx="200025" cy="933450"/>
          </a:xfrm>
          <a:prstGeom prst="rect">
            <a:avLst/>
          </a:prstGeom>
        </p:spPr>
      </p:pic>
      <p:pic>
        <p:nvPicPr>
          <p:cNvPr id="14" name="Picture 13">
            <a:extLst>
              <a:ext uri="{FF2B5EF4-FFF2-40B4-BE49-F238E27FC236}">
                <a16:creationId xmlns:a16="http://schemas.microsoft.com/office/drawing/2014/main" id="{9CEFCE6B-484C-7D24-1503-4557A311E473}"/>
              </a:ext>
            </a:extLst>
          </p:cNvPr>
          <p:cNvPicPr>
            <a:picLocks noChangeAspect="1"/>
          </p:cNvPicPr>
          <p:nvPr/>
        </p:nvPicPr>
        <p:blipFill>
          <a:blip r:embed="rId3"/>
          <a:stretch>
            <a:fillRect/>
          </a:stretch>
        </p:blipFill>
        <p:spPr>
          <a:xfrm>
            <a:off x="2337946" y="1802245"/>
            <a:ext cx="968843" cy="191968"/>
          </a:xfrm>
          <a:prstGeom prst="rect">
            <a:avLst/>
          </a:prstGeom>
          <a:solidFill>
            <a:schemeClr val="bg1"/>
          </a:solidFill>
        </p:spPr>
      </p:pic>
      <p:sp>
        <p:nvSpPr>
          <p:cNvPr id="26" name="TextBox 25">
            <a:extLst>
              <a:ext uri="{FF2B5EF4-FFF2-40B4-BE49-F238E27FC236}">
                <a16:creationId xmlns:a16="http://schemas.microsoft.com/office/drawing/2014/main" id="{042A6BB7-B4C1-E0C1-5654-832CD4C79EC2}"/>
              </a:ext>
            </a:extLst>
          </p:cNvPr>
          <p:cNvSpPr txBox="1"/>
          <p:nvPr/>
        </p:nvSpPr>
        <p:spPr>
          <a:xfrm>
            <a:off x="1426128" y="1465476"/>
            <a:ext cx="7902430" cy="646331"/>
          </a:xfrm>
          <a:prstGeom prst="rect">
            <a:avLst/>
          </a:prstGeom>
          <a:noFill/>
        </p:spPr>
        <p:txBody>
          <a:bodyPr wrap="square" rtlCol="0">
            <a:spAutoFit/>
          </a:bodyPr>
          <a:lstStyle/>
          <a:p>
            <a:r>
              <a:rPr lang="en-US" dirty="0"/>
              <a:t>The Sedline test tool can be used to check the integrity of the module and patient cable. </a:t>
            </a:r>
            <a:endParaRPr lang="en-NZ" dirty="0"/>
          </a:p>
        </p:txBody>
      </p:sp>
      <p:pic>
        <p:nvPicPr>
          <p:cNvPr id="27" name="Picture 26">
            <a:extLst>
              <a:ext uri="{FF2B5EF4-FFF2-40B4-BE49-F238E27FC236}">
                <a16:creationId xmlns:a16="http://schemas.microsoft.com/office/drawing/2014/main" id="{F19E4AED-4CA6-AC0D-837F-3929EDEB785F}"/>
              </a:ext>
            </a:extLst>
          </p:cNvPr>
          <p:cNvPicPr>
            <a:picLocks noChangeAspect="1"/>
          </p:cNvPicPr>
          <p:nvPr/>
        </p:nvPicPr>
        <p:blipFill>
          <a:blip r:embed="rId3"/>
          <a:stretch>
            <a:fillRect/>
          </a:stretch>
        </p:blipFill>
        <p:spPr>
          <a:xfrm rot="5400000">
            <a:off x="2566567" y="4471049"/>
            <a:ext cx="968843" cy="191968"/>
          </a:xfrm>
          <a:prstGeom prst="rect">
            <a:avLst/>
          </a:prstGeom>
          <a:solidFill>
            <a:schemeClr val="bg1"/>
          </a:solidFill>
        </p:spPr>
      </p:pic>
      <p:sp>
        <p:nvSpPr>
          <p:cNvPr id="28" name="TextBox 27">
            <a:extLst>
              <a:ext uri="{FF2B5EF4-FFF2-40B4-BE49-F238E27FC236}">
                <a16:creationId xmlns:a16="http://schemas.microsoft.com/office/drawing/2014/main" id="{A28B49AC-6101-98D7-21A9-A026E1D777F9}"/>
              </a:ext>
            </a:extLst>
          </p:cNvPr>
          <p:cNvSpPr txBox="1"/>
          <p:nvPr/>
        </p:nvSpPr>
        <p:spPr>
          <a:xfrm>
            <a:off x="1426128" y="2158400"/>
            <a:ext cx="8713650" cy="369332"/>
          </a:xfrm>
          <a:prstGeom prst="rect">
            <a:avLst/>
          </a:prstGeom>
          <a:noFill/>
        </p:spPr>
        <p:txBody>
          <a:bodyPr wrap="square" rtlCol="0">
            <a:spAutoFit/>
          </a:bodyPr>
          <a:lstStyle/>
          <a:p>
            <a:r>
              <a:rPr lang="en-US" dirty="0"/>
              <a:t>Connect the module and patient cable to one of the MOC 9 ports on the Root monitor </a:t>
            </a:r>
            <a:endParaRPr lang="en-NZ" dirty="0"/>
          </a:p>
        </p:txBody>
      </p:sp>
      <p:grpSp>
        <p:nvGrpSpPr>
          <p:cNvPr id="36" name="Group 35">
            <a:extLst>
              <a:ext uri="{FF2B5EF4-FFF2-40B4-BE49-F238E27FC236}">
                <a16:creationId xmlns:a16="http://schemas.microsoft.com/office/drawing/2014/main" id="{00501B6F-304D-D2DE-E778-7718E2225322}"/>
              </a:ext>
            </a:extLst>
          </p:cNvPr>
          <p:cNvGrpSpPr/>
          <p:nvPr/>
        </p:nvGrpSpPr>
        <p:grpSpPr>
          <a:xfrm>
            <a:off x="498281" y="2881248"/>
            <a:ext cx="2808508" cy="3563563"/>
            <a:chOff x="513252" y="2917957"/>
            <a:chExt cx="2808508" cy="3563563"/>
          </a:xfrm>
        </p:grpSpPr>
        <p:pic>
          <p:nvPicPr>
            <p:cNvPr id="32" name="Picture 31">
              <a:extLst>
                <a:ext uri="{FF2B5EF4-FFF2-40B4-BE49-F238E27FC236}">
                  <a16:creationId xmlns:a16="http://schemas.microsoft.com/office/drawing/2014/main" id="{13B0E9F7-3F06-551C-6867-0943C85BCB86}"/>
                </a:ext>
              </a:extLst>
            </p:cNvPr>
            <p:cNvPicPr>
              <a:picLocks noChangeAspect="1"/>
            </p:cNvPicPr>
            <p:nvPr/>
          </p:nvPicPr>
          <p:blipFill>
            <a:blip r:embed="rId4"/>
            <a:stretch>
              <a:fillRect/>
            </a:stretch>
          </p:blipFill>
          <p:spPr>
            <a:xfrm>
              <a:off x="513252" y="4119320"/>
              <a:ext cx="1581150" cy="2362200"/>
            </a:xfrm>
            <a:prstGeom prst="rect">
              <a:avLst/>
            </a:prstGeom>
          </p:spPr>
        </p:pic>
        <p:pic>
          <p:nvPicPr>
            <p:cNvPr id="12" name="Picture 11">
              <a:extLst>
                <a:ext uri="{FF2B5EF4-FFF2-40B4-BE49-F238E27FC236}">
                  <a16:creationId xmlns:a16="http://schemas.microsoft.com/office/drawing/2014/main" id="{0133C330-201D-3936-A9BF-A0E761456315}"/>
                </a:ext>
              </a:extLst>
            </p:cNvPr>
            <p:cNvPicPr>
              <a:picLocks noChangeAspect="1"/>
            </p:cNvPicPr>
            <p:nvPr/>
          </p:nvPicPr>
          <p:blipFill>
            <a:blip r:embed="rId5"/>
            <a:stretch>
              <a:fillRect/>
            </a:stretch>
          </p:blipFill>
          <p:spPr>
            <a:xfrm rot="5400000">
              <a:off x="1869197" y="2751270"/>
              <a:ext cx="1285875" cy="1619250"/>
            </a:xfrm>
            <a:prstGeom prst="rect">
              <a:avLst/>
            </a:prstGeom>
          </p:spPr>
        </p:pic>
      </p:grpSp>
      <p:pic>
        <p:nvPicPr>
          <p:cNvPr id="23" name="Picture 22">
            <a:extLst>
              <a:ext uri="{FF2B5EF4-FFF2-40B4-BE49-F238E27FC236}">
                <a16:creationId xmlns:a16="http://schemas.microsoft.com/office/drawing/2014/main" id="{B6AE2757-6A72-7856-71A2-00A7D4846000}"/>
              </a:ext>
            </a:extLst>
          </p:cNvPr>
          <p:cNvPicPr>
            <a:picLocks noChangeAspect="1"/>
          </p:cNvPicPr>
          <p:nvPr/>
        </p:nvPicPr>
        <p:blipFill>
          <a:blip r:embed="rId6"/>
          <a:stretch>
            <a:fillRect/>
          </a:stretch>
        </p:blipFill>
        <p:spPr>
          <a:xfrm rot="5400000">
            <a:off x="2655610" y="4350356"/>
            <a:ext cx="765082" cy="229593"/>
          </a:xfrm>
          <a:prstGeom prst="rect">
            <a:avLst/>
          </a:prstGeom>
        </p:spPr>
      </p:pic>
      <p:sp>
        <p:nvSpPr>
          <p:cNvPr id="37" name="TextBox 36">
            <a:extLst>
              <a:ext uri="{FF2B5EF4-FFF2-40B4-BE49-F238E27FC236}">
                <a16:creationId xmlns:a16="http://schemas.microsoft.com/office/drawing/2014/main" id="{58838435-4441-CE71-2F5D-08B288026C46}"/>
              </a:ext>
            </a:extLst>
          </p:cNvPr>
          <p:cNvSpPr txBox="1"/>
          <p:nvPr/>
        </p:nvSpPr>
        <p:spPr>
          <a:xfrm>
            <a:off x="3184834" y="2685340"/>
            <a:ext cx="4121727" cy="369332"/>
          </a:xfrm>
          <a:prstGeom prst="rect">
            <a:avLst/>
          </a:prstGeom>
          <a:noFill/>
        </p:spPr>
        <p:txBody>
          <a:bodyPr wrap="square" rtlCol="0">
            <a:spAutoFit/>
          </a:bodyPr>
          <a:lstStyle/>
          <a:p>
            <a:r>
              <a:rPr lang="en-US" dirty="0"/>
              <a:t>Connect the test tool to the patient cable</a:t>
            </a:r>
            <a:endParaRPr lang="en-NZ" dirty="0"/>
          </a:p>
        </p:txBody>
      </p:sp>
      <p:sp>
        <p:nvSpPr>
          <p:cNvPr id="38" name="TextBox 37">
            <a:extLst>
              <a:ext uri="{FF2B5EF4-FFF2-40B4-BE49-F238E27FC236}">
                <a16:creationId xmlns:a16="http://schemas.microsoft.com/office/drawing/2014/main" id="{7D6CAC42-BAFA-3260-59B0-B0B1364B53B5}"/>
              </a:ext>
            </a:extLst>
          </p:cNvPr>
          <p:cNvSpPr txBox="1"/>
          <p:nvPr/>
        </p:nvSpPr>
        <p:spPr>
          <a:xfrm>
            <a:off x="3184834" y="2992245"/>
            <a:ext cx="6143724" cy="646331"/>
          </a:xfrm>
          <a:prstGeom prst="rect">
            <a:avLst/>
          </a:prstGeom>
          <a:noFill/>
        </p:spPr>
        <p:txBody>
          <a:bodyPr wrap="square" rtlCol="0">
            <a:spAutoFit/>
          </a:bodyPr>
          <a:lstStyle/>
          <a:p>
            <a:r>
              <a:rPr lang="en-US" dirty="0"/>
              <a:t>Use the sensor check tab to measure resistance (the EEG should be isoelectric) </a:t>
            </a:r>
            <a:endParaRPr lang="en-NZ" dirty="0"/>
          </a:p>
        </p:txBody>
      </p:sp>
      <p:sp>
        <p:nvSpPr>
          <p:cNvPr id="44" name="TextBox 43">
            <a:extLst>
              <a:ext uri="{FF2B5EF4-FFF2-40B4-BE49-F238E27FC236}">
                <a16:creationId xmlns:a16="http://schemas.microsoft.com/office/drawing/2014/main" id="{711F5B51-0DAB-F178-D792-27BE5B4A9682}"/>
              </a:ext>
            </a:extLst>
          </p:cNvPr>
          <p:cNvSpPr txBox="1"/>
          <p:nvPr/>
        </p:nvSpPr>
        <p:spPr>
          <a:xfrm>
            <a:off x="3146973" y="5798480"/>
            <a:ext cx="7153356" cy="369332"/>
          </a:xfrm>
          <a:prstGeom prst="rect">
            <a:avLst/>
          </a:prstGeom>
          <a:noFill/>
        </p:spPr>
        <p:txBody>
          <a:bodyPr wrap="square" rtlCol="0">
            <a:spAutoFit/>
          </a:bodyPr>
          <a:lstStyle/>
          <a:p>
            <a:r>
              <a:rPr lang="en-US" dirty="0"/>
              <a:t>Reduce the microvolts to 1mV/mm</a:t>
            </a:r>
          </a:p>
        </p:txBody>
      </p:sp>
      <p:pic>
        <p:nvPicPr>
          <p:cNvPr id="46" name="Picture 45">
            <a:extLst>
              <a:ext uri="{FF2B5EF4-FFF2-40B4-BE49-F238E27FC236}">
                <a16:creationId xmlns:a16="http://schemas.microsoft.com/office/drawing/2014/main" id="{B847AE18-C33F-0BF7-1ADE-D9C7A333F8BD}"/>
              </a:ext>
            </a:extLst>
          </p:cNvPr>
          <p:cNvPicPr>
            <a:picLocks noChangeAspect="1"/>
          </p:cNvPicPr>
          <p:nvPr/>
        </p:nvPicPr>
        <p:blipFill>
          <a:blip r:embed="rId7"/>
          <a:stretch>
            <a:fillRect/>
          </a:stretch>
        </p:blipFill>
        <p:spPr>
          <a:xfrm>
            <a:off x="3294038" y="3577296"/>
            <a:ext cx="4936666" cy="2195008"/>
          </a:xfrm>
          <a:prstGeom prst="rect">
            <a:avLst/>
          </a:prstGeom>
        </p:spPr>
      </p:pic>
      <p:pic>
        <p:nvPicPr>
          <p:cNvPr id="48" name="Picture 47">
            <a:extLst>
              <a:ext uri="{FF2B5EF4-FFF2-40B4-BE49-F238E27FC236}">
                <a16:creationId xmlns:a16="http://schemas.microsoft.com/office/drawing/2014/main" id="{31E31237-2074-5CF3-75E2-843C8653A4AD}"/>
              </a:ext>
            </a:extLst>
          </p:cNvPr>
          <p:cNvPicPr>
            <a:picLocks noChangeAspect="1"/>
          </p:cNvPicPr>
          <p:nvPr/>
        </p:nvPicPr>
        <p:blipFill>
          <a:blip r:embed="rId8"/>
          <a:stretch>
            <a:fillRect/>
          </a:stretch>
        </p:blipFill>
        <p:spPr>
          <a:xfrm>
            <a:off x="3268688" y="3605303"/>
            <a:ext cx="5591175" cy="2200275"/>
          </a:xfrm>
          <a:prstGeom prst="rect">
            <a:avLst/>
          </a:prstGeom>
        </p:spPr>
      </p:pic>
      <p:sp>
        <p:nvSpPr>
          <p:cNvPr id="49" name="Oval 48">
            <a:extLst>
              <a:ext uri="{FF2B5EF4-FFF2-40B4-BE49-F238E27FC236}">
                <a16:creationId xmlns:a16="http://schemas.microsoft.com/office/drawing/2014/main" id="{834622F4-FF3F-0421-E26F-DB0499908F2F}"/>
              </a:ext>
            </a:extLst>
          </p:cNvPr>
          <p:cNvSpPr/>
          <p:nvPr/>
        </p:nvSpPr>
        <p:spPr>
          <a:xfrm>
            <a:off x="7850201" y="5376760"/>
            <a:ext cx="1244009" cy="732328"/>
          </a:xfrm>
          <a:prstGeom prst="ellipse">
            <a:avLst/>
          </a:prstGeom>
          <a:noFill/>
          <a:ln w="254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0" name="TextBox 49">
            <a:extLst>
              <a:ext uri="{FF2B5EF4-FFF2-40B4-BE49-F238E27FC236}">
                <a16:creationId xmlns:a16="http://schemas.microsoft.com/office/drawing/2014/main" id="{7386FE5D-D365-1A4B-2F48-330044F868BD}"/>
              </a:ext>
            </a:extLst>
          </p:cNvPr>
          <p:cNvSpPr txBox="1"/>
          <p:nvPr/>
        </p:nvSpPr>
        <p:spPr>
          <a:xfrm>
            <a:off x="3146973" y="6142362"/>
            <a:ext cx="5930173" cy="646331"/>
          </a:xfrm>
          <a:prstGeom prst="rect">
            <a:avLst/>
          </a:prstGeom>
          <a:noFill/>
        </p:spPr>
        <p:txBody>
          <a:bodyPr wrap="square" rtlCol="0">
            <a:spAutoFit/>
          </a:bodyPr>
          <a:lstStyle/>
          <a:p>
            <a:r>
              <a:rPr lang="en-US" dirty="0"/>
              <a:t>Observe low resistance, 4.5 &amp; 5.5K Ohms &amp; 2mm </a:t>
            </a:r>
          </a:p>
          <a:p>
            <a:r>
              <a:rPr lang="en-US" dirty="0"/>
              <a:t>peak-to-peak noise in the EEG.</a:t>
            </a:r>
            <a:endParaRPr lang="en-NZ" dirty="0"/>
          </a:p>
        </p:txBody>
      </p:sp>
    </p:spTree>
    <p:extLst>
      <p:ext uri="{BB962C8B-B14F-4D97-AF65-F5344CB8AC3E}">
        <p14:creationId xmlns:p14="http://schemas.microsoft.com/office/powerpoint/2010/main" val="4134116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500"/>
                                  </p:stCondLst>
                                  <p:childTnLst>
                                    <p:set>
                                      <p:cBhvr>
                                        <p:cTn id="6" dur="1" fill="hold">
                                          <p:stCondLst>
                                            <p:cond delay="0"/>
                                          </p:stCondLst>
                                        </p:cTn>
                                        <p:tgtEl>
                                          <p:spTgt spid="26"/>
                                        </p:tgtEl>
                                        <p:attrNameLst>
                                          <p:attrName>style.visibility</p:attrName>
                                        </p:attrNameLst>
                                      </p:cBhvr>
                                      <p:to>
                                        <p:strVal val="visible"/>
                                      </p:to>
                                    </p:set>
                                  </p:childTnLst>
                                </p:cTn>
                              </p:par>
                            </p:childTnLst>
                          </p:cTn>
                        </p:par>
                        <p:par>
                          <p:cTn id="7" fill="hold">
                            <p:stCondLst>
                              <p:cond delay="2500"/>
                            </p:stCondLst>
                            <p:childTnLst>
                              <p:par>
                                <p:cTn id="8" presetID="10" presetClass="entr" presetSubtype="0" fill="hold" nodeType="afterEffect">
                                  <p:stCondLst>
                                    <p:cond delay="175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par>
                          <p:cTn id="11" fill="hold">
                            <p:stCondLst>
                              <p:cond delay="4750"/>
                            </p:stCondLst>
                            <p:childTnLst>
                              <p:par>
                                <p:cTn id="12" presetID="1" presetClass="entr" presetSubtype="0" fill="hold" grpId="0" nodeType="afterEffect">
                                  <p:stCondLst>
                                    <p:cond delay="1500"/>
                                  </p:stCondLst>
                                  <p:childTnLst>
                                    <p:set>
                                      <p:cBhvr>
                                        <p:cTn id="13" dur="1" fill="hold">
                                          <p:stCondLst>
                                            <p:cond delay="0"/>
                                          </p:stCondLst>
                                        </p:cTn>
                                        <p:tgtEl>
                                          <p:spTgt spid="28"/>
                                        </p:tgtEl>
                                        <p:attrNameLst>
                                          <p:attrName>style.visibility</p:attrName>
                                        </p:attrNameLst>
                                      </p:cBhvr>
                                      <p:to>
                                        <p:strVal val="visible"/>
                                      </p:to>
                                    </p:set>
                                  </p:childTnLst>
                                </p:cTn>
                              </p:par>
                            </p:childTnLst>
                          </p:cTn>
                        </p:par>
                        <p:par>
                          <p:cTn id="14" fill="hold">
                            <p:stCondLst>
                              <p:cond delay="6250"/>
                            </p:stCondLst>
                            <p:childTnLst>
                              <p:par>
                                <p:cTn id="15" presetID="1" presetClass="entr" presetSubtype="0" fill="hold" nodeType="afterEffect">
                                  <p:stCondLst>
                                    <p:cond delay="3000"/>
                                  </p:stCondLst>
                                  <p:childTnLst>
                                    <p:set>
                                      <p:cBhvr>
                                        <p:cTn id="16" dur="1" fill="hold">
                                          <p:stCondLst>
                                            <p:cond delay="0"/>
                                          </p:stCondLst>
                                        </p:cTn>
                                        <p:tgtEl>
                                          <p:spTgt spid="36"/>
                                        </p:tgtEl>
                                        <p:attrNameLst>
                                          <p:attrName>style.visibility</p:attrName>
                                        </p:attrNameLst>
                                      </p:cBhvr>
                                      <p:to>
                                        <p:strVal val="visible"/>
                                      </p:to>
                                    </p:set>
                                  </p:childTnLst>
                                </p:cTn>
                              </p:par>
                            </p:childTnLst>
                          </p:cTn>
                        </p:par>
                        <p:par>
                          <p:cTn id="17" fill="hold">
                            <p:stCondLst>
                              <p:cond delay="9250"/>
                            </p:stCondLst>
                            <p:childTnLst>
                              <p:par>
                                <p:cTn id="18" presetID="1" presetClass="entr" presetSubtype="0" fill="hold" grpId="0" nodeType="afterEffect">
                                  <p:stCondLst>
                                    <p:cond delay="1500"/>
                                  </p:stCondLst>
                                  <p:childTnLst>
                                    <p:set>
                                      <p:cBhvr>
                                        <p:cTn id="19" dur="1" fill="hold">
                                          <p:stCondLst>
                                            <p:cond delay="0"/>
                                          </p:stCondLst>
                                        </p:cTn>
                                        <p:tgtEl>
                                          <p:spTgt spid="37"/>
                                        </p:tgtEl>
                                        <p:attrNameLst>
                                          <p:attrName>style.visibility</p:attrName>
                                        </p:attrNameLst>
                                      </p:cBhvr>
                                      <p:to>
                                        <p:strVal val="visible"/>
                                      </p:to>
                                    </p:set>
                                  </p:childTnLst>
                                </p:cTn>
                              </p:par>
                            </p:childTnLst>
                          </p:cTn>
                        </p:par>
                        <p:par>
                          <p:cTn id="20" fill="hold">
                            <p:stCondLst>
                              <p:cond delay="10750"/>
                            </p:stCondLst>
                            <p:childTnLst>
                              <p:par>
                                <p:cTn id="21" presetID="2" presetClass="entr" presetSubtype="4" fill="hold" nodeType="afterEffect">
                                  <p:stCondLst>
                                    <p:cond delay="500"/>
                                  </p:stCondLst>
                                  <p:childTnLst>
                                    <p:set>
                                      <p:cBhvr>
                                        <p:cTn id="22" dur="1" fill="hold">
                                          <p:stCondLst>
                                            <p:cond delay="0"/>
                                          </p:stCondLst>
                                        </p:cTn>
                                        <p:tgtEl>
                                          <p:spTgt spid="27"/>
                                        </p:tgtEl>
                                        <p:attrNameLst>
                                          <p:attrName>style.visibility</p:attrName>
                                        </p:attrNameLst>
                                      </p:cBhvr>
                                      <p:to>
                                        <p:strVal val="visible"/>
                                      </p:to>
                                    </p:set>
                                    <p:anim calcmode="lin" valueType="num">
                                      <p:cBhvr additive="base">
                                        <p:cTn id="23" dur="1000" fill="hold"/>
                                        <p:tgtEl>
                                          <p:spTgt spid="27"/>
                                        </p:tgtEl>
                                        <p:attrNameLst>
                                          <p:attrName>ppt_x</p:attrName>
                                        </p:attrNameLst>
                                      </p:cBhvr>
                                      <p:tavLst>
                                        <p:tav tm="0">
                                          <p:val>
                                            <p:strVal val="#ppt_x"/>
                                          </p:val>
                                        </p:tav>
                                        <p:tav tm="100000">
                                          <p:val>
                                            <p:strVal val="#ppt_x"/>
                                          </p:val>
                                        </p:tav>
                                      </p:tavLst>
                                    </p:anim>
                                    <p:anim calcmode="lin" valueType="num">
                                      <p:cBhvr additive="base">
                                        <p:cTn id="24" dur="1000" fill="hold"/>
                                        <p:tgtEl>
                                          <p:spTgt spid="27"/>
                                        </p:tgtEl>
                                        <p:attrNameLst>
                                          <p:attrName>ppt_y</p:attrName>
                                        </p:attrNameLst>
                                      </p:cBhvr>
                                      <p:tavLst>
                                        <p:tav tm="0">
                                          <p:val>
                                            <p:strVal val="1+#ppt_h/2"/>
                                          </p:val>
                                        </p:tav>
                                        <p:tav tm="100000">
                                          <p:val>
                                            <p:strVal val="#ppt_y"/>
                                          </p:val>
                                        </p:tav>
                                      </p:tavLst>
                                    </p:anim>
                                  </p:childTnLst>
                                </p:cTn>
                              </p:par>
                            </p:childTnLst>
                          </p:cTn>
                        </p:par>
                        <p:par>
                          <p:cTn id="25" fill="hold">
                            <p:stCondLst>
                              <p:cond delay="12250"/>
                            </p:stCondLst>
                            <p:childTnLst>
                              <p:par>
                                <p:cTn id="26" presetID="1" presetClass="exit" presetSubtype="0" fill="hold" nodeType="afterEffect">
                                  <p:stCondLst>
                                    <p:cond delay="500"/>
                                  </p:stCondLst>
                                  <p:childTnLst>
                                    <p:set>
                                      <p:cBhvr>
                                        <p:cTn id="27" dur="1" fill="hold">
                                          <p:stCondLst>
                                            <p:cond delay="999"/>
                                          </p:stCondLst>
                                        </p:cTn>
                                        <p:tgtEl>
                                          <p:spTgt spid="27"/>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23"/>
                                        </p:tgtEl>
                                        <p:attrNameLst>
                                          <p:attrName>style.visibility</p:attrName>
                                        </p:attrNameLst>
                                      </p:cBhvr>
                                      <p:to>
                                        <p:strVal val="visible"/>
                                      </p:to>
                                    </p:set>
                                  </p:childTnLst>
                                </p:cTn>
                              </p:par>
                            </p:childTnLst>
                          </p:cTn>
                        </p:par>
                        <p:par>
                          <p:cTn id="30" fill="hold">
                            <p:stCondLst>
                              <p:cond delay="13750"/>
                            </p:stCondLst>
                            <p:childTnLst>
                              <p:par>
                                <p:cTn id="31" presetID="1" presetClass="entr" presetSubtype="0" fill="hold" grpId="0" nodeType="afterEffect">
                                  <p:stCondLst>
                                    <p:cond delay="2000"/>
                                  </p:stCondLst>
                                  <p:childTnLst>
                                    <p:set>
                                      <p:cBhvr>
                                        <p:cTn id="32" dur="1" fill="hold">
                                          <p:stCondLst>
                                            <p:cond delay="0"/>
                                          </p:stCondLst>
                                        </p:cTn>
                                        <p:tgtEl>
                                          <p:spTgt spid="38"/>
                                        </p:tgtEl>
                                        <p:attrNameLst>
                                          <p:attrName>style.visibility</p:attrName>
                                        </p:attrNameLst>
                                      </p:cBhvr>
                                      <p:to>
                                        <p:strVal val="visible"/>
                                      </p:to>
                                    </p:set>
                                  </p:childTnLst>
                                </p:cTn>
                              </p:par>
                            </p:childTnLst>
                          </p:cTn>
                        </p:par>
                        <p:par>
                          <p:cTn id="33" fill="hold">
                            <p:stCondLst>
                              <p:cond delay="15750"/>
                            </p:stCondLst>
                            <p:childTnLst>
                              <p:par>
                                <p:cTn id="34" presetID="22" presetClass="entr" presetSubtype="1" fill="hold" nodeType="afterEffect">
                                  <p:stCondLst>
                                    <p:cond delay="2000"/>
                                  </p:stCondLst>
                                  <p:childTnLst>
                                    <p:set>
                                      <p:cBhvr>
                                        <p:cTn id="35" dur="1" fill="hold">
                                          <p:stCondLst>
                                            <p:cond delay="0"/>
                                          </p:stCondLst>
                                        </p:cTn>
                                        <p:tgtEl>
                                          <p:spTgt spid="46"/>
                                        </p:tgtEl>
                                        <p:attrNameLst>
                                          <p:attrName>style.visibility</p:attrName>
                                        </p:attrNameLst>
                                      </p:cBhvr>
                                      <p:to>
                                        <p:strVal val="visible"/>
                                      </p:to>
                                    </p:set>
                                    <p:animEffect transition="in" filter="wipe(up)">
                                      <p:cBhvr>
                                        <p:cTn id="36" dur="1000"/>
                                        <p:tgtEl>
                                          <p:spTgt spid="46"/>
                                        </p:tgtEl>
                                      </p:cBhvr>
                                    </p:animEffect>
                                  </p:childTnLst>
                                </p:cTn>
                              </p:par>
                            </p:childTnLst>
                          </p:cTn>
                        </p:par>
                        <p:par>
                          <p:cTn id="37" fill="hold">
                            <p:stCondLst>
                              <p:cond delay="18750"/>
                            </p:stCondLst>
                            <p:childTnLst>
                              <p:par>
                                <p:cTn id="38" presetID="1" presetClass="entr" presetSubtype="0" fill="hold" grpId="0" nodeType="afterEffect">
                                  <p:stCondLst>
                                    <p:cond delay="2000"/>
                                  </p:stCondLst>
                                  <p:childTnLst>
                                    <p:set>
                                      <p:cBhvr>
                                        <p:cTn id="39" dur="1" fill="hold">
                                          <p:stCondLst>
                                            <p:cond delay="0"/>
                                          </p:stCondLst>
                                        </p:cTn>
                                        <p:tgtEl>
                                          <p:spTgt spid="44"/>
                                        </p:tgtEl>
                                        <p:attrNameLst>
                                          <p:attrName>style.visibility</p:attrName>
                                        </p:attrNameLst>
                                      </p:cBhvr>
                                      <p:to>
                                        <p:strVal val="visible"/>
                                      </p:to>
                                    </p:set>
                                  </p:childTnLst>
                                </p:cTn>
                              </p:par>
                            </p:childTnLst>
                          </p:cTn>
                        </p:par>
                        <p:par>
                          <p:cTn id="40" fill="hold">
                            <p:stCondLst>
                              <p:cond delay="20750"/>
                            </p:stCondLst>
                            <p:childTnLst>
                              <p:par>
                                <p:cTn id="41" presetID="22" presetClass="entr" presetSubtype="4" fill="hold" grpId="0" nodeType="afterEffect">
                                  <p:stCondLst>
                                    <p:cond delay="1000"/>
                                  </p:stCondLst>
                                  <p:childTnLst>
                                    <p:set>
                                      <p:cBhvr>
                                        <p:cTn id="42" dur="1" fill="hold">
                                          <p:stCondLst>
                                            <p:cond delay="0"/>
                                          </p:stCondLst>
                                        </p:cTn>
                                        <p:tgtEl>
                                          <p:spTgt spid="49"/>
                                        </p:tgtEl>
                                        <p:attrNameLst>
                                          <p:attrName>style.visibility</p:attrName>
                                        </p:attrNameLst>
                                      </p:cBhvr>
                                      <p:to>
                                        <p:strVal val="visible"/>
                                      </p:to>
                                    </p:set>
                                    <p:animEffect transition="in" filter="wipe(down)">
                                      <p:cBhvr>
                                        <p:cTn id="43" dur="500"/>
                                        <p:tgtEl>
                                          <p:spTgt spid="49"/>
                                        </p:tgtEl>
                                      </p:cBhvr>
                                    </p:animEffect>
                                  </p:childTnLst>
                                </p:cTn>
                              </p:par>
                            </p:childTnLst>
                          </p:cTn>
                        </p:par>
                        <p:par>
                          <p:cTn id="44" fill="hold">
                            <p:stCondLst>
                              <p:cond delay="22250"/>
                            </p:stCondLst>
                            <p:childTnLst>
                              <p:par>
                                <p:cTn id="45" presetID="22" presetClass="entr" presetSubtype="8" fill="hold" nodeType="afterEffect">
                                  <p:stCondLst>
                                    <p:cond delay="1500"/>
                                  </p:stCondLst>
                                  <p:childTnLst>
                                    <p:set>
                                      <p:cBhvr>
                                        <p:cTn id="46" dur="1" fill="hold">
                                          <p:stCondLst>
                                            <p:cond delay="0"/>
                                          </p:stCondLst>
                                        </p:cTn>
                                        <p:tgtEl>
                                          <p:spTgt spid="48"/>
                                        </p:tgtEl>
                                        <p:attrNameLst>
                                          <p:attrName>style.visibility</p:attrName>
                                        </p:attrNameLst>
                                      </p:cBhvr>
                                      <p:to>
                                        <p:strVal val="visible"/>
                                      </p:to>
                                    </p:set>
                                    <p:animEffect transition="in" filter="wipe(left)">
                                      <p:cBhvr>
                                        <p:cTn id="47" dur="2000"/>
                                        <p:tgtEl>
                                          <p:spTgt spid="48"/>
                                        </p:tgtEl>
                                      </p:cBhvr>
                                    </p:animEffect>
                                  </p:childTnLst>
                                </p:cTn>
                              </p:par>
                              <p:par>
                                <p:cTn id="48" presetID="10" presetClass="exit" presetSubtype="0" fill="hold" grpId="1" nodeType="withEffect">
                                  <p:stCondLst>
                                    <p:cond delay="1000"/>
                                  </p:stCondLst>
                                  <p:childTnLst>
                                    <p:animEffect transition="out" filter="fade">
                                      <p:cBhvr>
                                        <p:cTn id="49" dur="1000"/>
                                        <p:tgtEl>
                                          <p:spTgt spid="49"/>
                                        </p:tgtEl>
                                      </p:cBhvr>
                                    </p:animEffect>
                                    <p:set>
                                      <p:cBhvr>
                                        <p:cTn id="50" dur="1" fill="hold">
                                          <p:stCondLst>
                                            <p:cond delay="999"/>
                                          </p:stCondLst>
                                        </p:cTn>
                                        <p:tgtEl>
                                          <p:spTgt spid="49"/>
                                        </p:tgtEl>
                                        <p:attrNameLst>
                                          <p:attrName>style.visibility</p:attrName>
                                        </p:attrNameLst>
                                      </p:cBhvr>
                                      <p:to>
                                        <p:strVal val="hidden"/>
                                      </p:to>
                                    </p:set>
                                  </p:childTnLst>
                                </p:cTn>
                              </p:par>
                            </p:childTnLst>
                          </p:cTn>
                        </p:par>
                        <p:par>
                          <p:cTn id="51" fill="hold">
                            <p:stCondLst>
                              <p:cond delay="25750"/>
                            </p:stCondLst>
                            <p:childTnLst>
                              <p:par>
                                <p:cTn id="52" presetID="1" presetClass="entr" presetSubtype="0" fill="hold" grpId="0" nodeType="afterEffect">
                                  <p:stCondLst>
                                    <p:cond delay="1000"/>
                                  </p:stCondLst>
                                  <p:childTnLst>
                                    <p:set>
                                      <p:cBhvr>
                                        <p:cTn id="53"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p:bldP spid="37" grpId="0"/>
      <p:bldP spid="38" grpId="0"/>
      <p:bldP spid="44" grpId="0"/>
      <p:bldP spid="49" grpId="0" animBg="1"/>
      <p:bldP spid="49" grpId="1" animBg="1"/>
      <p:bldP spid="5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15A7AB-696F-24AF-5F84-953D29CCA9C5}"/>
              </a:ext>
            </a:extLst>
          </p:cNvPr>
          <p:cNvSpPr txBox="1"/>
          <p:nvPr/>
        </p:nvSpPr>
        <p:spPr>
          <a:xfrm>
            <a:off x="1902535" y="696035"/>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Testing</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97DB586-1C4E-39CE-D995-CAA3A2EE21B7}"/>
              </a:ext>
            </a:extLst>
          </p:cNvPr>
          <p:cNvPicPr>
            <a:picLocks noChangeAspect="1"/>
          </p:cNvPicPr>
          <p:nvPr/>
        </p:nvPicPr>
        <p:blipFill>
          <a:blip r:embed="rId2"/>
          <a:stretch>
            <a:fillRect/>
          </a:stretch>
        </p:blipFill>
        <p:spPr>
          <a:xfrm>
            <a:off x="1702510" y="417185"/>
            <a:ext cx="200025" cy="933450"/>
          </a:xfrm>
          <a:prstGeom prst="rect">
            <a:avLst/>
          </a:prstGeom>
        </p:spPr>
      </p:pic>
      <p:pic>
        <p:nvPicPr>
          <p:cNvPr id="5" name="Graphic 4" descr="Caret Right with solid fill">
            <a:extLst>
              <a:ext uri="{FF2B5EF4-FFF2-40B4-BE49-F238E27FC236}">
                <a16:creationId xmlns:a16="http://schemas.microsoft.com/office/drawing/2014/main" id="{E157B47A-E6EC-EA4F-86AA-E58EAEA084F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5840" y="5353235"/>
            <a:ext cx="914400" cy="594022"/>
          </a:xfrm>
          <a:prstGeom prst="rect">
            <a:avLst/>
          </a:prstGeom>
        </p:spPr>
      </p:pic>
      <p:pic>
        <p:nvPicPr>
          <p:cNvPr id="6" name="Picture 5">
            <a:extLst>
              <a:ext uri="{FF2B5EF4-FFF2-40B4-BE49-F238E27FC236}">
                <a16:creationId xmlns:a16="http://schemas.microsoft.com/office/drawing/2014/main" id="{CD2E63E3-E148-CDA6-0737-053ABC6FABE7}"/>
              </a:ext>
            </a:extLst>
          </p:cNvPr>
          <p:cNvPicPr>
            <a:picLocks noChangeAspect="1"/>
          </p:cNvPicPr>
          <p:nvPr/>
        </p:nvPicPr>
        <p:blipFill>
          <a:blip r:embed="rId5"/>
          <a:stretch>
            <a:fillRect/>
          </a:stretch>
        </p:blipFill>
        <p:spPr>
          <a:xfrm>
            <a:off x="3160874" y="1650043"/>
            <a:ext cx="5591175" cy="2200275"/>
          </a:xfrm>
          <a:prstGeom prst="rect">
            <a:avLst/>
          </a:prstGeom>
        </p:spPr>
      </p:pic>
      <p:sp>
        <p:nvSpPr>
          <p:cNvPr id="7" name="TextBox 6">
            <a:extLst>
              <a:ext uri="{FF2B5EF4-FFF2-40B4-BE49-F238E27FC236}">
                <a16:creationId xmlns:a16="http://schemas.microsoft.com/office/drawing/2014/main" id="{B0C12D28-4086-27E9-71AD-A6E6BD699A5C}"/>
              </a:ext>
            </a:extLst>
          </p:cNvPr>
          <p:cNvSpPr txBox="1"/>
          <p:nvPr/>
        </p:nvSpPr>
        <p:spPr>
          <a:xfrm>
            <a:off x="3553839" y="3852313"/>
            <a:ext cx="8638161" cy="369332"/>
          </a:xfrm>
          <a:prstGeom prst="rect">
            <a:avLst/>
          </a:prstGeom>
          <a:noFill/>
        </p:spPr>
        <p:txBody>
          <a:bodyPr wrap="square" rtlCol="0">
            <a:spAutoFit/>
          </a:bodyPr>
          <a:lstStyle/>
          <a:p>
            <a:r>
              <a:rPr lang="en-US" dirty="0"/>
              <a:t>All green with 2mm peak-to-peak noise is a pass</a:t>
            </a:r>
            <a:endParaRPr lang="en-NZ" dirty="0"/>
          </a:p>
        </p:txBody>
      </p:sp>
      <p:pic>
        <p:nvPicPr>
          <p:cNvPr id="9" name="Picture 8">
            <a:extLst>
              <a:ext uri="{FF2B5EF4-FFF2-40B4-BE49-F238E27FC236}">
                <a16:creationId xmlns:a16="http://schemas.microsoft.com/office/drawing/2014/main" id="{FFD13FD0-195D-E0EE-EE7F-816A9432503D}"/>
              </a:ext>
            </a:extLst>
          </p:cNvPr>
          <p:cNvPicPr>
            <a:picLocks noChangeAspect="1"/>
          </p:cNvPicPr>
          <p:nvPr/>
        </p:nvPicPr>
        <p:blipFill>
          <a:blip r:embed="rId6"/>
          <a:stretch>
            <a:fillRect/>
          </a:stretch>
        </p:blipFill>
        <p:spPr>
          <a:xfrm>
            <a:off x="3113248" y="4221645"/>
            <a:ext cx="5686425" cy="723900"/>
          </a:xfrm>
          <a:prstGeom prst="rect">
            <a:avLst/>
          </a:prstGeom>
        </p:spPr>
      </p:pic>
      <p:sp>
        <p:nvSpPr>
          <p:cNvPr id="11" name="TextBox 10">
            <a:extLst>
              <a:ext uri="{FF2B5EF4-FFF2-40B4-BE49-F238E27FC236}">
                <a16:creationId xmlns:a16="http://schemas.microsoft.com/office/drawing/2014/main" id="{CF966C84-3071-F7E7-343C-BAF4C8850DEF}"/>
              </a:ext>
            </a:extLst>
          </p:cNvPr>
          <p:cNvSpPr txBox="1"/>
          <p:nvPr/>
        </p:nvSpPr>
        <p:spPr>
          <a:xfrm>
            <a:off x="1937624" y="5097294"/>
            <a:ext cx="8316752" cy="923330"/>
          </a:xfrm>
          <a:prstGeom prst="rect">
            <a:avLst/>
          </a:prstGeom>
          <a:noFill/>
        </p:spPr>
        <p:txBody>
          <a:bodyPr wrap="square" rtlCol="0">
            <a:spAutoFit/>
          </a:bodyPr>
          <a:lstStyle/>
          <a:p>
            <a:pPr algn="ctr"/>
            <a:r>
              <a:rPr lang="en-US" dirty="0"/>
              <a:t>This is a failed test, to isolate the fault (patient cable or module).</a:t>
            </a:r>
          </a:p>
          <a:p>
            <a:pPr algn="ctr"/>
            <a:r>
              <a:rPr lang="en-US" dirty="0"/>
              <a:t> You will need to test components against a known passed module and patient cable.</a:t>
            </a:r>
          </a:p>
          <a:p>
            <a:pPr algn="ctr"/>
            <a:endParaRPr lang="en-NZ" dirty="0"/>
          </a:p>
        </p:txBody>
      </p:sp>
      <p:sp>
        <p:nvSpPr>
          <p:cNvPr id="12" name="TextBox 11">
            <a:extLst>
              <a:ext uri="{FF2B5EF4-FFF2-40B4-BE49-F238E27FC236}">
                <a16:creationId xmlns:a16="http://schemas.microsoft.com/office/drawing/2014/main" id="{D67E45A6-239B-F088-DE79-7FEE10C53000}"/>
              </a:ext>
            </a:extLst>
          </p:cNvPr>
          <p:cNvSpPr txBox="1"/>
          <p:nvPr/>
        </p:nvSpPr>
        <p:spPr>
          <a:xfrm>
            <a:off x="4517819" y="694040"/>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Sedline Test Tool</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05775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25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1250"/>
                            </p:stCondLst>
                            <p:childTnLst>
                              <p:par>
                                <p:cTn id="8" presetID="22" presetClass="entr" presetSubtype="1" fill="hold" nodeType="afterEffect">
                                  <p:stCondLst>
                                    <p:cond delay="100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2000"/>
                                        <p:tgtEl>
                                          <p:spTgt spid="6"/>
                                        </p:tgtEl>
                                      </p:cBhvr>
                                    </p:animEffect>
                                  </p:childTnLst>
                                </p:cTn>
                              </p:par>
                            </p:childTnLst>
                          </p:cTn>
                        </p:par>
                        <p:par>
                          <p:cTn id="11" fill="hold">
                            <p:stCondLst>
                              <p:cond delay="4250"/>
                            </p:stCondLst>
                            <p:childTnLst>
                              <p:par>
                                <p:cTn id="12" presetID="1"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par>
                          <p:cTn id="14" fill="hold">
                            <p:stCondLst>
                              <p:cond delay="4250"/>
                            </p:stCondLst>
                            <p:childTnLst>
                              <p:par>
                                <p:cTn id="15" presetID="22" presetClass="entr" presetSubtype="1" fill="hold" nodeType="afterEffect">
                                  <p:stCondLst>
                                    <p:cond delay="2000"/>
                                  </p:stCondLst>
                                  <p:childTnLst>
                                    <p:set>
                                      <p:cBhvr>
                                        <p:cTn id="16" dur="1" fill="hold">
                                          <p:stCondLst>
                                            <p:cond delay="0"/>
                                          </p:stCondLst>
                                        </p:cTn>
                                        <p:tgtEl>
                                          <p:spTgt spid="9"/>
                                        </p:tgtEl>
                                        <p:attrNameLst>
                                          <p:attrName>style.visibility</p:attrName>
                                        </p:attrNameLst>
                                      </p:cBhvr>
                                      <p:to>
                                        <p:strVal val="visible"/>
                                      </p:to>
                                    </p:set>
                                    <p:animEffect transition="in" filter="wipe(up)">
                                      <p:cBhvr>
                                        <p:cTn id="17" dur="500"/>
                                        <p:tgtEl>
                                          <p:spTgt spid="9"/>
                                        </p:tgtEl>
                                      </p:cBhvr>
                                    </p:animEffect>
                                  </p:childTnLst>
                                </p:cTn>
                              </p:par>
                            </p:childTnLst>
                          </p:cTn>
                        </p:par>
                        <p:par>
                          <p:cTn id="18" fill="hold">
                            <p:stCondLst>
                              <p:cond delay="6750"/>
                            </p:stCondLst>
                            <p:childTnLst>
                              <p:par>
                                <p:cTn id="19" presetID="1" presetClass="entr" presetSubtype="0" fill="hold" grpId="0" nodeType="afterEffect">
                                  <p:stCondLst>
                                    <p:cond delay="1500"/>
                                  </p:stCondLst>
                                  <p:childTnLst>
                                    <p:set>
                                      <p:cBhvr>
                                        <p:cTn id="20" dur="1" fill="hold">
                                          <p:stCondLst>
                                            <p:cond delay="0"/>
                                          </p:stCondLst>
                                        </p:cTn>
                                        <p:tgtEl>
                                          <p:spTgt spid="11"/>
                                        </p:tgtEl>
                                        <p:attrNameLst>
                                          <p:attrName>style.visibility</p:attrName>
                                        </p:attrNameLst>
                                      </p:cBhvr>
                                      <p:to>
                                        <p:strVal val="visible"/>
                                      </p:to>
                                    </p:set>
                                  </p:childTnLst>
                                </p:cTn>
                              </p:par>
                            </p:childTnLst>
                          </p:cTn>
                        </p:par>
                        <p:par>
                          <p:cTn id="21" fill="hold">
                            <p:stCondLst>
                              <p:cond delay="8250"/>
                            </p:stCondLst>
                            <p:childTnLst>
                              <p:par>
                                <p:cTn id="22" presetID="1" presetClass="entr" presetSubtype="0" fill="hold" nodeType="afterEffect">
                                  <p:stCondLst>
                                    <p:cond delay="0"/>
                                  </p:stCondLst>
                                  <p:childTnLst>
                                    <p:set>
                                      <p:cBhvr>
                                        <p:cTn id="23" dur="1" fill="hold">
                                          <p:stCondLst>
                                            <p:cond delay="499"/>
                                          </p:stCondLst>
                                        </p:cTn>
                                        <p:tgtEl>
                                          <p:spTgt spid="5"/>
                                        </p:tgtEl>
                                        <p:attrNameLst>
                                          <p:attrName>style.visibility</p:attrName>
                                        </p:attrNameLst>
                                      </p:cBhvr>
                                      <p:to>
                                        <p:strVal val="visible"/>
                                      </p:to>
                                    </p:set>
                                  </p:childTnLst>
                                </p:cTn>
                              </p:par>
                            </p:childTnLst>
                          </p:cTn>
                        </p:par>
                        <p:par>
                          <p:cTn id="24" fill="hold">
                            <p:stCondLst>
                              <p:cond delay="8750"/>
                            </p:stCondLst>
                            <p:childTnLst>
                              <p:par>
                                <p:cTn id="25" presetID="26" presetClass="emph" presetSubtype="0" fill="hold" nodeType="afterEffect">
                                  <p:stCondLst>
                                    <p:cond delay="0"/>
                                  </p:stCondLst>
                                  <p:childTnLst>
                                    <p:animEffect transition="out" filter="fade">
                                      <p:cBhvr>
                                        <p:cTn id="26" dur="500" tmFilter="0, 0; .2, .5; .8, .5; 1, 0"/>
                                        <p:tgtEl>
                                          <p:spTgt spid="5"/>
                                        </p:tgtEl>
                                      </p:cBhvr>
                                    </p:animEffect>
                                    <p:animScale>
                                      <p:cBhvr>
                                        <p:cTn id="27"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748465-186F-2D06-1180-025960DDFA64}"/>
              </a:ext>
            </a:extLst>
          </p:cNvPr>
          <p:cNvSpPr txBox="1"/>
          <p:nvPr/>
        </p:nvSpPr>
        <p:spPr>
          <a:xfrm>
            <a:off x="1902535" y="696035"/>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Terminology</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E8BA7ED-0F0E-1DD8-25DD-610E43C99517}"/>
              </a:ext>
            </a:extLst>
          </p:cNvPr>
          <p:cNvPicPr>
            <a:picLocks noChangeAspect="1"/>
          </p:cNvPicPr>
          <p:nvPr/>
        </p:nvPicPr>
        <p:blipFill>
          <a:blip r:embed="rId2"/>
          <a:stretch>
            <a:fillRect/>
          </a:stretch>
        </p:blipFill>
        <p:spPr>
          <a:xfrm>
            <a:off x="1702510" y="417185"/>
            <a:ext cx="200025" cy="933450"/>
          </a:xfrm>
          <a:prstGeom prst="rect">
            <a:avLst/>
          </a:prstGeom>
        </p:spPr>
      </p:pic>
      <p:sp>
        <p:nvSpPr>
          <p:cNvPr id="2" name="TextBox 1">
            <a:extLst>
              <a:ext uri="{FF2B5EF4-FFF2-40B4-BE49-F238E27FC236}">
                <a16:creationId xmlns:a16="http://schemas.microsoft.com/office/drawing/2014/main" id="{5E8B8230-B315-FF83-9D89-AE7CB6BCD70C}"/>
              </a:ext>
            </a:extLst>
          </p:cNvPr>
          <p:cNvSpPr txBox="1"/>
          <p:nvPr/>
        </p:nvSpPr>
        <p:spPr>
          <a:xfrm>
            <a:off x="1226916" y="2149386"/>
            <a:ext cx="6169307" cy="2031325"/>
          </a:xfrm>
          <a:prstGeom prst="rect">
            <a:avLst/>
          </a:prstGeom>
          <a:noFill/>
        </p:spPr>
        <p:txBody>
          <a:bodyPr wrap="square" rtlCol="0">
            <a:spAutoFit/>
          </a:bodyPr>
          <a:lstStyle/>
          <a:p>
            <a:pPr marL="285750" indent="-285750">
              <a:buFont typeface="Arial" panose="020B0604020202020204" pitchFamily="34" charset="0"/>
              <a:buChar char="•"/>
            </a:pPr>
            <a:r>
              <a:rPr lang="en-US" dirty="0"/>
              <a:t>EEG		Electrocochleography </a:t>
            </a:r>
          </a:p>
          <a:p>
            <a:pPr marL="285750" indent="-285750">
              <a:buFont typeface="Arial" panose="020B0604020202020204" pitchFamily="34" charset="0"/>
              <a:buChar char="•"/>
            </a:pPr>
            <a:r>
              <a:rPr lang="en-US" dirty="0"/>
              <a:t>PSI		Patient State Index</a:t>
            </a:r>
          </a:p>
          <a:p>
            <a:pPr marL="285750" indent="-285750">
              <a:buFont typeface="Arial" panose="020B0604020202020204" pitchFamily="34" charset="0"/>
              <a:buChar char="•"/>
            </a:pPr>
            <a:r>
              <a:rPr lang="en-US" dirty="0"/>
              <a:t>SEFR		Spectral Edge Frequency Right</a:t>
            </a:r>
          </a:p>
          <a:p>
            <a:pPr marL="285750" indent="-285750">
              <a:buFont typeface="Arial" panose="020B0604020202020204" pitchFamily="34" charset="0"/>
              <a:buChar char="•"/>
            </a:pPr>
            <a:r>
              <a:rPr lang="en-US" dirty="0"/>
              <a:t>SEFL		Spectral Edge Frequency Left</a:t>
            </a:r>
          </a:p>
          <a:p>
            <a:pPr marL="285750" indent="-285750">
              <a:buFont typeface="Arial" panose="020B0604020202020204" pitchFamily="34" charset="0"/>
              <a:buChar char="•"/>
            </a:pPr>
            <a:r>
              <a:rPr lang="en-US" dirty="0"/>
              <a:t>EMG		Electromyography </a:t>
            </a:r>
          </a:p>
          <a:p>
            <a:pPr marL="285750" indent="-285750">
              <a:buFont typeface="Arial" panose="020B0604020202020204" pitchFamily="34" charset="0"/>
              <a:buChar char="•"/>
            </a:pPr>
            <a:r>
              <a:rPr lang="en-NZ" dirty="0"/>
              <a:t>ARTF		Artifact</a:t>
            </a:r>
          </a:p>
          <a:p>
            <a:pPr marL="285750" indent="-285750">
              <a:buFont typeface="Arial" panose="020B0604020202020204" pitchFamily="34" charset="0"/>
              <a:buChar char="•"/>
            </a:pPr>
            <a:r>
              <a:rPr lang="en-NZ" dirty="0"/>
              <a:t>DSA		Density Spectral Array </a:t>
            </a:r>
          </a:p>
        </p:txBody>
      </p:sp>
      <p:sp>
        <p:nvSpPr>
          <p:cNvPr id="6" name="TextBox 5">
            <a:extLst>
              <a:ext uri="{FF2B5EF4-FFF2-40B4-BE49-F238E27FC236}">
                <a16:creationId xmlns:a16="http://schemas.microsoft.com/office/drawing/2014/main" id="{7E77D79C-8958-7B77-AC04-CFE6342B6BA5}"/>
              </a:ext>
            </a:extLst>
          </p:cNvPr>
          <p:cNvSpPr txBox="1"/>
          <p:nvPr/>
        </p:nvSpPr>
        <p:spPr>
          <a:xfrm>
            <a:off x="1203766" y="4761640"/>
            <a:ext cx="6273479" cy="923330"/>
          </a:xfrm>
          <a:prstGeom prst="rect">
            <a:avLst/>
          </a:prstGeom>
          <a:noFill/>
        </p:spPr>
        <p:txBody>
          <a:bodyPr wrap="square" rtlCol="0">
            <a:spAutoFit/>
          </a:bodyPr>
          <a:lstStyle/>
          <a:p>
            <a:pPr marL="285750" indent="-285750">
              <a:buFont typeface="Arial" panose="020B0604020202020204" pitchFamily="34" charset="0"/>
              <a:buChar char="•"/>
            </a:pPr>
            <a:r>
              <a:rPr lang="en-US" dirty="0"/>
              <a:t>Ohms		Resistance	(Electrode performance)</a:t>
            </a:r>
          </a:p>
          <a:p>
            <a:pPr marL="285750" indent="-285750">
              <a:buFont typeface="Arial" panose="020B0604020202020204" pitchFamily="34" charset="0"/>
              <a:buChar char="•"/>
            </a:pPr>
            <a:r>
              <a:rPr lang="en-US" dirty="0"/>
              <a:t>Hz		Hertz		(Spectral Edge Frequency)</a:t>
            </a:r>
          </a:p>
          <a:p>
            <a:pPr marL="285750" indent="-285750">
              <a:buFont typeface="Arial" panose="020B0604020202020204" pitchFamily="34" charset="0"/>
              <a:buChar char="•"/>
            </a:pPr>
            <a:r>
              <a:rPr lang="en-US" dirty="0"/>
              <a:t>dB		Decibel		(DSA color scale)</a:t>
            </a:r>
          </a:p>
        </p:txBody>
      </p:sp>
      <p:sp>
        <p:nvSpPr>
          <p:cNvPr id="7" name="Rectangle 6">
            <a:extLst>
              <a:ext uri="{FF2B5EF4-FFF2-40B4-BE49-F238E27FC236}">
                <a16:creationId xmlns:a16="http://schemas.microsoft.com/office/drawing/2014/main" id="{CB44159B-8775-5F98-1EFB-6ABFF05C793E}"/>
              </a:ext>
            </a:extLst>
          </p:cNvPr>
          <p:cNvSpPr/>
          <p:nvPr/>
        </p:nvSpPr>
        <p:spPr>
          <a:xfrm>
            <a:off x="1226916" y="1679454"/>
            <a:ext cx="1247456" cy="523220"/>
          </a:xfrm>
          <a:prstGeom prst="rect">
            <a:avLst/>
          </a:prstGeom>
          <a:noFill/>
        </p:spPr>
        <p:txBody>
          <a:bodyPr wrap="none" lIns="91440" tIns="45720" rIns="91440" bIns="45720">
            <a:spAutoFit/>
          </a:bodyPr>
          <a:lstStyle/>
          <a:p>
            <a:pPr algn="ctr"/>
            <a:r>
              <a:rPr lang="en-US" sz="2800" dirty="0">
                <a:ln w="0"/>
                <a:effectLst>
                  <a:outerShdw blurRad="38100" dist="19050" dir="2700000" algn="tl" rotWithShape="0">
                    <a:schemeClr val="dk1">
                      <a:alpha val="40000"/>
                    </a:schemeClr>
                  </a:outerShdw>
                </a:effectLst>
              </a:rPr>
              <a:t>Sedline</a:t>
            </a:r>
            <a:endParaRPr lang="en-US" sz="2800" b="0" cap="none" spc="0" dirty="0">
              <a:ln w="0"/>
              <a:solidFill>
                <a:schemeClr val="tx1"/>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F513CCC8-240C-4FA8-63BA-69EE71D3A91D}"/>
              </a:ext>
            </a:extLst>
          </p:cNvPr>
          <p:cNvSpPr/>
          <p:nvPr/>
        </p:nvSpPr>
        <p:spPr>
          <a:xfrm>
            <a:off x="1226916" y="4238639"/>
            <a:ext cx="5301206" cy="523220"/>
          </a:xfrm>
          <a:prstGeom prst="rect">
            <a:avLst/>
          </a:prstGeom>
          <a:noFill/>
        </p:spPr>
        <p:txBody>
          <a:bodyPr wrap="square" lIns="91440" tIns="45720" rIns="91440" bIns="45720">
            <a:spAutoFit/>
          </a:bodyPr>
          <a:lstStyle/>
          <a:p>
            <a:r>
              <a:rPr lang="en-US" sz="2800" b="0" cap="none" spc="0" dirty="0">
                <a:ln w="0"/>
                <a:solidFill>
                  <a:schemeClr val="tx1"/>
                </a:solidFill>
                <a:effectLst>
                  <a:outerShdw blurRad="38100" dist="19050" dir="2700000" algn="tl" rotWithShape="0">
                    <a:schemeClr val="dk1">
                      <a:alpha val="40000"/>
                    </a:schemeClr>
                  </a:outerShdw>
                </a:effectLst>
              </a:rPr>
              <a:t>Measurement</a:t>
            </a:r>
          </a:p>
        </p:txBody>
      </p:sp>
      <p:pic>
        <p:nvPicPr>
          <p:cNvPr id="9" name="Graphic 8" descr="Caret Right with solid fill">
            <a:extLst>
              <a:ext uri="{FF2B5EF4-FFF2-40B4-BE49-F238E27FC236}">
                <a16:creationId xmlns:a16="http://schemas.microsoft.com/office/drawing/2014/main" id="{95BB7DA2-DE30-A96C-C415-870CC3618FE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637175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2000"/>
                                  </p:stCondLst>
                                  <p:childTnLst>
                                    <p:set>
                                      <p:cBhvr>
                                        <p:cTn id="6" dur="1" fill="hold">
                                          <p:stCondLst>
                                            <p:cond delay="499"/>
                                          </p:stCondLst>
                                        </p:cTn>
                                        <p:tgtEl>
                                          <p:spTgt spid="9"/>
                                        </p:tgtEl>
                                        <p:attrNameLst>
                                          <p:attrName>style.visibility</p:attrName>
                                        </p:attrNameLst>
                                      </p:cBhvr>
                                      <p:to>
                                        <p:strVal val="visible"/>
                                      </p:to>
                                    </p:set>
                                  </p:childTnLst>
                                </p:cTn>
                              </p:par>
                            </p:childTnLst>
                          </p:cTn>
                        </p:par>
                        <p:par>
                          <p:cTn id="7" fill="hold">
                            <p:stCondLst>
                              <p:cond delay="2500"/>
                            </p:stCondLst>
                            <p:childTnLst>
                              <p:par>
                                <p:cTn id="8" presetID="26" presetClass="emph" presetSubtype="0" fill="hold" nodeType="afterEffect">
                                  <p:stCondLst>
                                    <p:cond delay="250"/>
                                  </p:stCondLst>
                                  <p:childTnLst>
                                    <p:animEffect transition="out" filter="fade">
                                      <p:cBhvr>
                                        <p:cTn id="9" dur="500" tmFilter="0, 0; .2, .5; .8, .5; 1, 0"/>
                                        <p:tgtEl>
                                          <p:spTgt spid="9"/>
                                        </p:tgtEl>
                                      </p:cBhvr>
                                    </p:animEffect>
                                    <p:animScale>
                                      <p:cBhvr>
                                        <p:cTn id="10"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02580C-1550-6B8E-0CCF-F11DC5889D1B}"/>
              </a:ext>
            </a:extLst>
          </p:cNvPr>
          <p:cNvPicPr>
            <a:picLocks noChangeAspect="1"/>
          </p:cNvPicPr>
          <p:nvPr/>
        </p:nvPicPr>
        <p:blipFill>
          <a:blip r:embed="rId2"/>
          <a:stretch>
            <a:fillRect/>
          </a:stretch>
        </p:blipFill>
        <p:spPr>
          <a:xfrm>
            <a:off x="291741" y="2181225"/>
            <a:ext cx="2543175" cy="2495550"/>
          </a:xfrm>
          <a:prstGeom prst="rect">
            <a:avLst/>
          </a:prstGeom>
        </p:spPr>
      </p:pic>
      <p:pic>
        <p:nvPicPr>
          <p:cNvPr id="5" name="Picture 4">
            <a:extLst>
              <a:ext uri="{FF2B5EF4-FFF2-40B4-BE49-F238E27FC236}">
                <a16:creationId xmlns:a16="http://schemas.microsoft.com/office/drawing/2014/main" id="{743188D0-5062-AF69-411F-FA012E81A37C}"/>
              </a:ext>
            </a:extLst>
          </p:cNvPr>
          <p:cNvPicPr>
            <a:picLocks noChangeAspect="1"/>
          </p:cNvPicPr>
          <p:nvPr/>
        </p:nvPicPr>
        <p:blipFill>
          <a:blip r:embed="rId3"/>
          <a:stretch>
            <a:fillRect/>
          </a:stretch>
        </p:blipFill>
        <p:spPr>
          <a:xfrm>
            <a:off x="3051380" y="2285091"/>
            <a:ext cx="2620144" cy="2589559"/>
          </a:xfrm>
          <a:prstGeom prst="rect">
            <a:avLst/>
          </a:prstGeom>
        </p:spPr>
      </p:pic>
      <p:pic>
        <p:nvPicPr>
          <p:cNvPr id="7" name="Picture 6">
            <a:extLst>
              <a:ext uri="{FF2B5EF4-FFF2-40B4-BE49-F238E27FC236}">
                <a16:creationId xmlns:a16="http://schemas.microsoft.com/office/drawing/2014/main" id="{15D78EED-47B6-9388-4C1B-B05D6E6E5B65}"/>
              </a:ext>
            </a:extLst>
          </p:cNvPr>
          <p:cNvPicPr>
            <a:picLocks noChangeAspect="1"/>
          </p:cNvPicPr>
          <p:nvPr/>
        </p:nvPicPr>
        <p:blipFill>
          <a:blip r:embed="rId4"/>
          <a:stretch>
            <a:fillRect/>
          </a:stretch>
        </p:blipFill>
        <p:spPr>
          <a:xfrm>
            <a:off x="5850349" y="2362435"/>
            <a:ext cx="2828925" cy="2295525"/>
          </a:xfrm>
          <a:prstGeom prst="rect">
            <a:avLst/>
          </a:prstGeom>
        </p:spPr>
      </p:pic>
      <p:pic>
        <p:nvPicPr>
          <p:cNvPr id="9" name="Picture 8">
            <a:extLst>
              <a:ext uri="{FF2B5EF4-FFF2-40B4-BE49-F238E27FC236}">
                <a16:creationId xmlns:a16="http://schemas.microsoft.com/office/drawing/2014/main" id="{11979B6C-F41E-E792-7D2C-9BF0049948CF}"/>
              </a:ext>
            </a:extLst>
          </p:cNvPr>
          <p:cNvPicPr>
            <a:picLocks noChangeAspect="1"/>
          </p:cNvPicPr>
          <p:nvPr/>
        </p:nvPicPr>
        <p:blipFill>
          <a:blip r:embed="rId5"/>
          <a:stretch>
            <a:fillRect/>
          </a:stretch>
        </p:blipFill>
        <p:spPr>
          <a:xfrm>
            <a:off x="8509973" y="2362435"/>
            <a:ext cx="3390286" cy="2408053"/>
          </a:xfrm>
          <a:prstGeom prst="rect">
            <a:avLst/>
          </a:prstGeom>
        </p:spPr>
      </p:pic>
      <p:pic>
        <p:nvPicPr>
          <p:cNvPr id="11" name="Picture 10">
            <a:extLst>
              <a:ext uri="{FF2B5EF4-FFF2-40B4-BE49-F238E27FC236}">
                <a16:creationId xmlns:a16="http://schemas.microsoft.com/office/drawing/2014/main" id="{3EC35714-F2D2-5214-715F-8A8F5108E465}"/>
              </a:ext>
            </a:extLst>
          </p:cNvPr>
          <p:cNvPicPr>
            <a:picLocks noChangeAspect="1"/>
          </p:cNvPicPr>
          <p:nvPr/>
        </p:nvPicPr>
        <p:blipFill>
          <a:blip r:embed="rId6"/>
          <a:stretch>
            <a:fillRect/>
          </a:stretch>
        </p:blipFill>
        <p:spPr>
          <a:xfrm>
            <a:off x="10391775" y="5800725"/>
            <a:ext cx="1800225" cy="1057275"/>
          </a:xfrm>
          <a:prstGeom prst="rect">
            <a:avLst/>
          </a:prstGeom>
        </p:spPr>
      </p:pic>
      <p:sp>
        <p:nvSpPr>
          <p:cNvPr id="14" name="TextBox 13">
            <a:extLst>
              <a:ext uri="{FF2B5EF4-FFF2-40B4-BE49-F238E27FC236}">
                <a16:creationId xmlns:a16="http://schemas.microsoft.com/office/drawing/2014/main" id="{6C046D98-475C-DA72-9EBE-AE8AC5441E36}"/>
              </a:ext>
            </a:extLst>
          </p:cNvPr>
          <p:cNvSpPr txBox="1"/>
          <p:nvPr/>
        </p:nvSpPr>
        <p:spPr>
          <a:xfrm>
            <a:off x="1961492" y="821107"/>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Components of the </a:t>
            </a:r>
            <a:r>
              <a:rPr lang="en-US" sz="4400" dirty="0" err="1">
                <a:solidFill>
                  <a:schemeClr val="tx1">
                    <a:lumMod val="65000"/>
                    <a:lumOff val="35000"/>
                  </a:schemeClr>
                </a:solidFill>
                <a:latin typeface="Calibri" panose="020F0502020204030204" pitchFamily="34" charset="0"/>
                <a:cs typeface="Calibri" panose="020F0502020204030204" pitchFamily="34" charset="0"/>
              </a:rPr>
              <a:t>SedLine</a:t>
            </a:r>
            <a:r>
              <a:rPr lang="en-US" sz="4400" dirty="0">
                <a:solidFill>
                  <a:schemeClr val="tx1">
                    <a:lumMod val="65000"/>
                    <a:lumOff val="35000"/>
                  </a:schemeClr>
                </a:solidFill>
                <a:latin typeface="Calibri" panose="020F0502020204030204" pitchFamily="34" charset="0"/>
                <a:cs typeface="Calibri" panose="020F0502020204030204" pitchFamily="34" charset="0"/>
              </a:rPr>
              <a:t> System</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B39EEDA-D219-4625-6593-4345BC410114}"/>
              </a:ext>
            </a:extLst>
          </p:cNvPr>
          <p:cNvPicPr>
            <a:picLocks noChangeAspect="1"/>
          </p:cNvPicPr>
          <p:nvPr/>
        </p:nvPicPr>
        <p:blipFill>
          <a:blip r:embed="rId7"/>
          <a:stretch>
            <a:fillRect/>
          </a:stretch>
        </p:blipFill>
        <p:spPr>
          <a:xfrm>
            <a:off x="1761467" y="739102"/>
            <a:ext cx="200025" cy="933450"/>
          </a:xfrm>
          <a:prstGeom prst="rect">
            <a:avLst/>
          </a:prstGeom>
        </p:spPr>
      </p:pic>
      <p:pic>
        <p:nvPicPr>
          <p:cNvPr id="2" name="Graphic 1" descr="Caret Right with solid fill">
            <a:extLst>
              <a:ext uri="{FF2B5EF4-FFF2-40B4-BE49-F238E27FC236}">
                <a16:creationId xmlns:a16="http://schemas.microsoft.com/office/drawing/2014/main" id="{4F80E4F5-AFDD-9E99-B844-67BD294173A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250181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25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1250"/>
                            </p:stCondLst>
                            <p:childTnLst>
                              <p:par>
                                <p:cTn id="8" presetID="1" presetClass="entr" presetSubtype="0" fill="hold" nodeType="afterEffect">
                                  <p:stCondLst>
                                    <p:cond delay="125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nodeType="afterEffect">
                                  <p:stCondLst>
                                    <p:cond delay="125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3750"/>
                            </p:stCondLst>
                            <p:childTnLst>
                              <p:par>
                                <p:cTn id="14" presetID="1" presetClass="entr" presetSubtype="0" fill="hold" nodeType="afterEffect">
                                  <p:stCondLst>
                                    <p:cond delay="1250"/>
                                  </p:stCondLst>
                                  <p:childTnLst>
                                    <p:set>
                                      <p:cBhvr>
                                        <p:cTn id="15" dur="1" fill="hold">
                                          <p:stCondLst>
                                            <p:cond delay="0"/>
                                          </p:stCondLst>
                                        </p:cTn>
                                        <p:tgtEl>
                                          <p:spTgt spid="9"/>
                                        </p:tgtEl>
                                        <p:attrNameLst>
                                          <p:attrName>style.visibility</p:attrName>
                                        </p:attrNameLst>
                                      </p:cBhvr>
                                      <p:to>
                                        <p:strVal val="visible"/>
                                      </p:to>
                                    </p:set>
                                  </p:childTnLst>
                                </p:cTn>
                              </p:par>
                            </p:childTnLst>
                          </p:cTn>
                        </p:par>
                        <p:par>
                          <p:cTn id="16" fill="hold">
                            <p:stCondLst>
                              <p:cond delay="5000"/>
                            </p:stCondLst>
                            <p:childTnLst>
                              <p:par>
                                <p:cTn id="17" presetID="1" presetClass="entr" presetSubtype="0" fill="hold" nodeType="afterEffect">
                                  <p:stCondLst>
                                    <p:cond delay="2000"/>
                                  </p:stCondLst>
                                  <p:childTnLst>
                                    <p:set>
                                      <p:cBhvr>
                                        <p:cTn id="18" dur="1" fill="hold">
                                          <p:stCondLst>
                                            <p:cond delay="499"/>
                                          </p:stCondLst>
                                        </p:cTn>
                                        <p:tgtEl>
                                          <p:spTgt spid="2"/>
                                        </p:tgtEl>
                                        <p:attrNameLst>
                                          <p:attrName>style.visibility</p:attrName>
                                        </p:attrNameLst>
                                      </p:cBhvr>
                                      <p:to>
                                        <p:strVal val="visible"/>
                                      </p:to>
                                    </p:set>
                                  </p:childTnLst>
                                </p:cTn>
                              </p:par>
                            </p:childTnLst>
                          </p:cTn>
                        </p:par>
                        <p:par>
                          <p:cTn id="19" fill="hold">
                            <p:stCondLst>
                              <p:cond delay="7500"/>
                            </p:stCondLst>
                            <p:childTnLst>
                              <p:par>
                                <p:cTn id="20" presetID="26" presetClass="emph" presetSubtype="0" fill="hold" nodeType="afterEffect">
                                  <p:stCondLst>
                                    <p:cond delay="250"/>
                                  </p:stCondLst>
                                  <p:childTnLst>
                                    <p:animEffect transition="out" filter="fade">
                                      <p:cBhvr>
                                        <p:cTn id="21" dur="500" tmFilter="0, 0; .2, .5; .8, .5; 1, 0"/>
                                        <p:tgtEl>
                                          <p:spTgt spid="2"/>
                                        </p:tgtEl>
                                      </p:cBhvr>
                                    </p:animEffect>
                                    <p:animScale>
                                      <p:cBhvr>
                                        <p:cTn id="22"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748465-186F-2D06-1180-025960DDFA64}"/>
              </a:ext>
            </a:extLst>
          </p:cNvPr>
          <p:cNvSpPr txBox="1"/>
          <p:nvPr/>
        </p:nvSpPr>
        <p:spPr>
          <a:xfrm>
            <a:off x="1902535" y="696035"/>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Further Education Links</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E8BA7ED-0F0E-1DD8-25DD-610E43C99517}"/>
              </a:ext>
            </a:extLst>
          </p:cNvPr>
          <p:cNvPicPr>
            <a:picLocks noChangeAspect="1"/>
          </p:cNvPicPr>
          <p:nvPr/>
        </p:nvPicPr>
        <p:blipFill>
          <a:blip r:embed="rId2"/>
          <a:stretch>
            <a:fillRect/>
          </a:stretch>
        </p:blipFill>
        <p:spPr>
          <a:xfrm>
            <a:off x="1702510" y="417185"/>
            <a:ext cx="200025" cy="933450"/>
          </a:xfrm>
          <a:prstGeom prst="rect">
            <a:avLst/>
          </a:prstGeom>
        </p:spPr>
      </p:pic>
      <p:pic>
        <p:nvPicPr>
          <p:cNvPr id="2" name="Graphic 1" descr="Caret Right with solid fill">
            <a:extLst>
              <a:ext uri="{FF2B5EF4-FFF2-40B4-BE49-F238E27FC236}">
                <a16:creationId xmlns:a16="http://schemas.microsoft.com/office/drawing/2014/main" id="{FF4DD0E4-1C8E-EBD1-CE22-B4777597EE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65840" y="5353235"/>
            <a:ext cx="914400" cy="594022"/>
          </a:xfrm>
          <a:prstGeom prst="rect">
            <a:avLst/>
          </a:prstGeom>
        </p:spPr>
      </p:pic>
      <p:pic>
        <p:nvPicPr>
          <p:cNvPr id="8" name="Picture 7">
            <a:extLst>
              <a:ext uri="{FF2B5EF4-FFF2-40B4-BE49-F238E27FC236}">
                <a16:creationId xmlns:a16="http://schemas.microsoft.com/office/drawing/2014/main" id="{3C5DA118-6132-BE4B-9FA7-732AF221C6BC}"/>
              </a:ext>
            </a:extLst>
          </p:cNvPr>
          <p:cNvPicPr>
            <a:picLocks noChangeAspect="1"/>
          </p:cNvPicPr>
          <p:nvPr/>
        </p:nvPicPr>
        <p:blipFill>
          <a:blip r:embed="rId5"/>
          <a:stretch>
            <a:fillRect/>
          </a:stretch>
        </p:blipFill>
        <p:spPr>
          <a:xfrm>
            <a:off x="711910" y="1744326"/>
            <a:ext cx="1981200" cy="1943100"/>
          </a:xfrm>
          <a:prstGeom prst="rect">
            <a:avLst/>
          </a:prstGeom>
        </p:spPr>
      </p:pic>
      <p:sp>
        <p:nvSpPr>
          <p:cNvPr id="9" name="TextBox 8">
            <a:extLst>
              <a:ext uri="{FF2B5EF4-FFF2-40B4-BE49-F238E27FC236}">
                <a16:creationId xmlns:a16="http://schemas.microsoft.com/office/drawing/2014/main" id="{274543B5-7578-CDE3-95B5-67B1E84DE671}"/>
              </a:ext>
            </a:extLst>
          </p:cNvPr>
          <p:cNvSpPr txBox="1"/>
          <p:nvPr/>
        </p:nvSpPr>
        <p:spPr>
          <a:xfrm>
            <a:off x="3416440" y="1567543"/>
            <a:ext cx="7928149" cy="369332"/>
          </a:xfrm>
          <a:prstGeom prst="rect">
            <a:avLst/>
          </a:prstGeom>
          <a:noFill/>
        </p:spPr>
        <p:txBody>
          <a:bodyPr wrap="square" rtlCol="0">
            <a:spAutoFit/>
          </a:bodyPr>
          <a:lstStyle/>
          <a:p>
            <a:r>
              <a:rPr lang="en-US" dirty="0"/>
              <a:t>Look for this QR code on your Root monitor or scan me now.</a:t>
            </a:r>
            <a:endParaRPr lang="en-NZ" dirty="0"/>
          </a:p>
        </p:txBody>
      </p:sp>
      <p:pic>
        <p:nvPicPr>
          <p:cNvPr id="6" name="Picture 5">
            <a:extLst>
              <a:ext uri="{FF2B5EF4-FFF2-40B4-BE49-F238E27FC236}">
                <a16:creationId xmlns:a16="http://schemas.microsoft.com/office/drawing/2014/main" id="{84F907CF-2FA8-90F0-5D8D-D0D803C86158}"/>
              </a:ext>
            </a:extLst>
          </p:cNvPr>
          <p:cNvPicPr>
            <a:picLocks noChangeAspect="1"/>
          </p:cNvPicPr>
          <p:nvPr/>
        </p:nvPicPr>
        <p:blipFill>
          <a:blip r:embed="rId6"/>
          <a:stretch>
            <a:fillRect/>
          </a:stretch>
        </p:blipFill>
        <p:spPr>
          <a:xfrm>
            <a:off x="662309" y="1606816"/>
            <a:ext cx="2280425" cy="2218119"/>
          </a:xfrm>
          <a:prstGeom prst="rect">
            <a:avLst/>
          </a:prstGeom>
        </p:spPr>
      </p:pic>
      <p:sp>
        <p:nvSpPr>
          <p:cNvPr id="7" name="TextBox 6">
            <a:extLst>
              <a:ext uri="{FF2B5EF4-FFF2-40B4-BE49-F238E27FC236}">
                <a16:creationId xmlns:a16="http://schemas.microsoft.com/office/drawing/2014/main" id="{34C4D8BA-DDA8-BD93-7130-90F57C906C8E}"/>
              </a:ext>
            </a:extLst>
          </p:cNvPr>
          <p:cNvSpPr txBox="1"/>
          <p:nvPr/>
        </p:nvSpPr>
        <p:spPr>
          <a:xfrm>
            <a:off x="3416440" y="2260060"/>
            <a:ext cx="6094520" cy="923330"/>
          </a:xfrm>
          <a:prstGeom prst="rect">
            <a:avLst/>
          </a:prstGeom>
          <a:noFill/>
        </p:spPr>
        <p:txBody>
          <a:bodyPr wrap="square">
            <a:spAutoFit/>
          </a:bodyPr>
          <a:lstStyle/>
          <a:p>
            <a:pPr marL="0" marR="0" algn="l">
              <a:spcBef>
                <a:spcPts val="0"/>
              </a:spcBef>
              <a:spcAft>
                <a:spcPts val="0"/>
              </a:spcAft>
            </a:pPr>
            <a:r>
              <a:rPr lang="en-NZ" sz="1800" b="0" i="0" u="sng" dirty="0">
                <a:solidFill>
                  <a:srgbClr val="0000FF"/>
                </a:solidFill>
                <a:effectLst/>
                <a:latin typeface="Century Schoolbook" panose="02040604050505020304" pitchFamily="18" charset="0"/>
                <a:hlinkClick r:id="rId7"/>
              </a:rPr>
              <a:t>https://purdonlab.mgh.harvard.edu/clinical-education/</a:t>
            </a:r>
            <a:endParaRPr lang="en-NZ" sz="1800" b="0" i="0" dirty="0">
              <a:solidFill>
                <a:srgbClr val="000000"/>
              </a:solidFill>
              <a:effectLst/>
              <a:latin typeface="Calibri" panose="020F0502020204030204" pitchFamily="34" charset="0"/>
            </a:endParaRPr>
          </a:p>
          <a:p>
            <a:br>
              <a:rPr lang="en-NZ" dirty="0"/>
            </a:br>
            <a:endParaRPr lang="en-NZ" dirty="0"/>
          </a:p>
        </p:txBody>
      </p:sp>
      <p:sp>
        <p:nvSpPr>
          <p:cNvPr id="10" name="TextBox 9">
            <a:extLst>
              <a:ext uri="{FF2B5EF4-FFF2-40B4-BE49-F238E27FC236}">
                <a16:creationId xmlns:a16="http://schemas.microsoft.com/office/drawing/2014/main" id="{92B23350-EA55-4A0B-0481-02DE6FDEBD5E}"/>
              </a:ext>
            </a:extLst>
          </p:cNvPr>
          <p:cNvSpPr txBox="1"/>
          <p:nvPr/>
        </p:nvSpPr>
        <p:spPr>
          <a:xfrm>
            <a:off x="3416440" y="3059668"/>
            <a:ext cx="6093228" cy="369332"/>
          </a:xfrm>
          <a:prstGeom prst="rect">
            <a:avLst/>
          </a:prstGeom>
          <a:noFill/>
        </p:spPr>
        <p:txBody>
          <a:bodyPr wrap="square">
            <a:spAutoFit/>
          </a:bodyPr>
          <a:lstStyle/>
          <a:p>
            <a:r>
              <a:rPr lang="en-NZ" dirty="0">
                <a:hlinkClick r:id="rId8"/>
              </a:rPr>
              <a:t>Masimo - Clinical Evidence - SedLine Brain Function Monitoring</a:t>
            </a:r>
            <a:endParaRPr lang="en-NZ" dirty="0"/>
          </a:p>
        </p:txBody>
      </p:sp>
    </p:spTree>
    <p:extLst>
      <p:ext uri="{BB962C8B-B14F-4D97-AF65-F5344CB8AC3E}">
        <p14:creationId xmlns:p14="http://schemas.microsoft.com/office/powerpoint/2010/main" val="2030488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3250"/>
                            </p:stCondLst>
                            <p:childTnLst>
                              <p:par>
                                <p:cTn id="5" presetID="10" presetClass="entr" presetSubtype="0" fill="hold" nodeType="afterEffect">
                                  <p:stCondLst>
                                    <p:cond delay="1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750"/>
                            </p:stCondLst>
                            <p:childTnLst>
                              <p:par>
                                <p:cTn id="9" presetID="1" presetClass="entr" presetSubtype="0" fill="hold" grpId="0" nodeType="afterEffect">
                                  <p:stCondLst>
                                    <p:cond delay="500"/>
                                  </p:stCondLst>
                                  <p:childTnLst>
                                    <p:set>
                                      <p:cBhvr>
                                        <p:cTn id="10" dur="1" fill="hold">
                                          <p:stCondLst>
                                            <p:cond delay="0"/>
                                          </p:stCondLst>
                                        </p:cTn>
                                        <p:tgtEl>
                                          <p:spTgt spid="9"/>
                                        </p:tgtEl>
                                        <p:attrNameLst>
                                          <p:attrName>style.visibility</p:attrName>
                                        </p:attrNameLst>
                                      </p:cBhvr>
                                      <p:to>
                                        <p:strVal val="visible"/>
                                      </p:to>
                                    </p:set>
                                  </p:childTnLst>
                                </p:cTn>
                              </p:par>
                            </p:childTnLst>
                          </p:cTn>
                        </p:par>
                        <p:par>
                          <p:cTn id="11" fill="hold">
                            <p:stCondLst>
                              <p:cond delay="7250"/>
                            </p:stCondLst>
                            <p:childTnLst>
                              <p:par>
                                <p:cTn id="12" presetID="53" presetClass="entr" presetSubtype="16" fill="hold" nodeType="afterEffect">
                                  <p:stCondLst>
                                    <p:cond delay="25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Effect transition="in" filter="fade">
                                      <p:cBhvr>
                                        <p:cTn id="16" dur="1000"/>
                                        <p:tgtEl>
                                          <p:spTgt spid="6"/>
                                        </p:tgtEl>
                                      </p:cBhvr>
                                    </p:animEffect>
                                  </p:childTnLst>
                                </p:cTn>
                              </p:par>
                            </p:childTnLst>
                          </p:cTn>
                        </p:par>
                        <p:par>
                          <p:cTn id="17" fill="hold">
                            <p:stCondLst>
                              <p:cond delay="9500"/>
                            </p:stCondLst>
                            <p:childTnLst>
                              <p:par>
                                <p:cTn id="18" presetID="1" presetClass="entr" presetSubtype="0" fill="hold" grpId="0" nodeType="afterEffect">
                                  <p:stCondLst>
                                    <p:cond delay="1000"/>
                                  </p:stCondLst>
                                  <p:childTnLst>
                                    <p:set>
                                      <p:cBhvr>
                                        <p:cTn id="19" dur="1" fill="hold">
                                          <p:stCondLst>
                                            <p:cond delay="0"/>
                                          </p:stCondLst>
                                        </p:cTn>
                                        <p:tgtEl>
                                          <p:spTgt spid="7"/>
                                        </p:tgtEl>
                                        <p:attrNameLst>
                                          <p:attrName>style.visibility</p:attrName>
                                        </p:attrNameLst>
                                      </p:cBhvr>
                                      <p:to>
                                        <p:strVal val="visible"/>
                                      </p:to>
                                    </p:set>
                                  </p:childTnLst>
                                </p:cTn>
                              </p:par>
                            </p:childTnLst>
                          </p:cTn>
                        </p:par>
                        <p:par>
                          <p:cTn id="20" fill="hold">
                            <p:stCondLst>
                              <p:cond delay="10500"/>
                            </p:stCondLst>
                            <p:childTnLst>
                              <p:par>
                                <p:cTn id="21" presetID="1" presetClass="entr" presetSubtype="0" fill="hold" nodeType="afterEffect">
                                  <p:stCondLst>
                                    <p:cond delay="0"/>
                                  </p:stCondLst>
                                  <p:childTnLst>
                                    <p:set>
                                      <p:cBhvr>
                                        <p:cTn id="22" dur="1" fill="hold">
                                          <p:stCondLst>
                                            <p:cond delay="499"/>
                                          </p:stCondLst>
                                        </p:cTn>
                                        <p:tgtEl>
                                          <p:spTgt spid="2"/>
                                        </p:tgtEl>
                                        <p:attrNameLst>
                                          <p:attrName>style.visibility</p:attrName>
                                        </p:attrNameLst>
                                      </p:cBhvr>
                                      <p:to>
                                        <p:strVal val="visible"/>
                                      </p:to>
                                    </p:set>
                                  </p:childTnLst>
                                </p:cTn>
                              </p:par>
                            </p:childTnLst>
                          </p:cTn>
                        </p:par>
                        <p:par>
                          <p:cTn id="23" fill="hold">
                            <p:stCondLst>
                              <p:cond delay="11000"/>
                            </p:stCondLst>
                            <p:childTnLst>
                              <p:par>
                                <p:cTn id="24" presetID="26" presetClass="emph" presetSubtype="0" fill="hold" nodeType="afterEffect">
                                  <p:stCondLst>
                                    <p:cond delay="0"/>
                                  </p:stCondLst>
                                  <p:childTnLst>
                                    <p:animEffect transition="out" filter="fade">
                                      <p:cBhvr>
                                        <p:cTn id="25" dur="500" tmFilter="0, 0; .2, .5; .8, .5; 1, 0"/>
                                        <p:tgtEl>
                                          <p:spTgt spid="2"/>
                                        </p:tgtEl>
                                      </p:cBhvr>
                                    </p:animEffect>
                                    <p:animScale>
                                      <p:cBhvr>
                                        <p:cTn id="26" dur="250" autoRev="1" fill="hold"/>
                                        <p:tgtEl>
                                          <p:spTgt spid="2"/>
                                        </p:tgtEl>
                                      </p:cBhvr>
                                      <p:by x="105000" y="105000"/>
                                    </p:animScale>
                                  </p:childTnLst>
                                </p:cTn>
                              </p:par>
                            </p:childTnLst>
                          </p:cTn>
                        </p:par>
                        <p:par>
                          <p:cTn id="27" fill="hold">
                            <p:stCondLst>
                              <p:cond delay="11500"/>
                            </p:stCondLst>
                            <p:childTnLst>
                              <p:par>
                                <p:cTn id="28" presetID="1" presetClass="entr" presetSubtype="0" fill="hold" grpId="0" nodeType="afterEffect">
                                  <p:stCondLst>
                                    <p:cond delay="1000"/>
                                  </p:stCondLst>
                                  <p:childTnLst>
                                    <p:set>
                                      <p:cBhvr>
                                        <p:cTn id="2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2138A9-BF44-640E-C4EC-E0C5A9EF2565}"/>
              </a:ext>
            </a:extLst>
          </p:cNvPr>
          <p:cNvPicPr>
            <a:picLocks noChangeAspect="1"/>
          </p:cNvPicPr>
          <p:nvPr/>
        </p:nvPicPr>
        <p:blipFill>
          <a:blip r:embed="rId2"/>
          <a:stretch>
            <a:fillRect/>
          </a:stretch>
        </p:blipFill>
        <p:spPr>
          <a:xfrm>
            <a:off x="10308661" y="5800725"/>
            <a:ext cx="1800225" cy="1057275"/>
          </a:xfrm>
          <a:prstGeom prst="rect">
            <a:avLst/>
          </a:prstGeom>
        </p:spPr>
      </p:pic>
      <p:sp>
        <p:nvSpPr>
          <p:cNvPr id="4" name="Date Placeholder 3">
            <a:extLst>
              <a:ext uri="{FF2B5EF4-FFF2-40B4-BE49-F238E27FC236}">
                <a16:creationId xmlns:a16="http://schemas.microsoft.com/office/drawing/2014/main" id="{E3EF104B-C359-29AD-3E96-9EAE725FD77A}"/>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NZ" dirty="0"/>
          </a:p>
        </p:txBody>
      </p:sp>
      <p:pic>
        <p:nvPicPr>
          <p:cNvPr id="5" name="Picture 2">
            <a:extLst>
              <a:ext uri="{FF2B5EF4-FFF2-40B4-BE49-F238E27FC236}">
                <a16:creationId xmlns:a16="http://schemas.microsoft.com/office/drawing/2014/main" id="{A8D0C583-F04A-1DA1-373E-F85D7E2B93D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7512" y="1548714"/>
            <a:ext cx="2684463" cy="198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AEC7B145-FC88-88E3-0A45-E536DFBADEE3}"/>
              </a:ext>
            </a:extLst>
          </p:cNvPr>
          <p:cNvPicPr>
            <a:picLocks noChangeAspect="1"/>
          </p:cNvPicPr>
          <p:nvPr/>
        </p:nvPicPr>
        <p:blipFill>
          <a:blip r:embed="rId4">
            <a:extLst>
              <a:ext uri="{28A0092B-C50C-407E-A947-70E740481C1C}">
                <a14:useLocalDpi xmlns:a14="http://schemas.microsoft.com/office/drawing/2010/main" val="0"/>
              </a:ext>
            </a:extLst>
          </a:blip>
          <a:srcRect t="1094" b="2"/>
          <a:stretch>
            <a:fillRect/>
          </a:stretch>
        </p:blipFill>
        <p:spPr bwMode="auto">
          <a:xfrm>
            <a:off x="983913" y="4024035"/>
            <a:ext cx="1871663" cy="153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A077408D-2B69-B1D2-2AE8-512048231F5E}"/>
              </a:ext>
            </a:extLst>
          </p:cNvPr>
          <p:cNvSpPr txBox="1"/>
          <p:nvPr/>
        </p:nvSpPr>
        <p:spPr>
          <a:xfrm>
            <a:off x="1919745" y="499190"/>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Sensors</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8231A692-289C-1CC5-63BD-F9FA917015B0}"/>
              </a:ext>
            </a:extLst>
          </p:cNvPr>
          <p:cNvPicPr>
            <a:picLocks noChangeAspect="1"/>
          </p:cNvPicPr>
          <p:nvPr/>
        </p:nvPicPr>
        <p:blipFill>
          <a:blip r:embed="rId5"/>
          <a:stretch>
            <a:fillRect/>
          </a:stretch>
        </p:blipFill>
        <p:spPr>
          <a:xfrm>
            <a:off x="1719720" y="417186"/>
            <a:ext cx="200025" cy="933450"/>
          </a:xfrm>
          <a:prstGeom prst="rect">
            <a:avLst/>
          </a:prstGeom>
        </p:spPr>
      </p:pic>
      <p:sp>
        <p:nvSpPr>
          <p:cNvPr id="9" name="Rectangle 8">
            <a:extLst>
              <a:ext uri="{FF2B5EF4-FFF2-40B4-BE49-F238E27FC236}">
                <a16:creationId xmlns:a16="http://schemas.microsoft.com/office/drawing/2014/main" id="{C767E438-02F3-14F1-B9DE-0AEB5441975A}"/>
              </a:ext>
            </a:extLst>
          </p:cNvPr>
          <p:cNvSpPr/>
          <p:nvPr/>
        </p:nvSpPr>
        <p:spPr>
          <a:xfrm>
            <a:off x="3274799" y="1668899"/>
            <a:ext cx="2553071" cy="400110"/>
          </a:xfrm>
          <a:prstGeom prst="rect">
            <a:avLst/>
          </a:prstGeom>
          <a:noFill/>
        </p:spPr>
        <p:txBody>
          <a:bodyPr wrap="none" lIns="91440" tIns="45720" rIns="91440" bIns="45720">
            <a:spAutoFit/>
          </a:bodyPr>
          <a:lstStyle/>
          <a:p>
            <a:pPr algn="ctr"/>
            <a:r>
              <a:rPr lang="en-US" sz="2000" b="0" cap="none" spc="0" dirty="0">
                <a:ln w="0"/>
                <a:solidFill>
                  <a:schemeClr val="accent1">
                    <a:lumMod val="60000"/>
                    <a:lumOff val="40000"/>
                  </a:schemeClr>
                </a:solidFill>
                <a:effectLst/>
              </a:rPr>
              <a:t>Adult </a:t>
            </a:r>
            <a:r>
              <a:rPr lang="en-US" sz="2000" dirty="0">
                <a:ln w="0"/>
                <a:solidFill>
                  <a:schemeClr val="accent1">
                    <a:lumMod val="60000"/>
                    <a:lumOff val="40000"/>
                  </a:schemeClr>
                </a:solidFill>
              </a:rPr>
              <a:t>&gt;</a:t>
            </a:r>
            <a:r>
              <a:rPr lang="en-US" sz="2000" b="0" cap="none" spc="0" dirty="0">
                <a:ln w="0"/>
                <a:solidFill>
                  <a:schemeClr val="accent1">
                    <a:lumMod val="60000"/>
                    <a:lumOff val="40000"/>
                  </a:schemeClr>
                </a:solidFill>
                <a:effectLst/>
              </a:rPr>
              <a:t> 18 Years of age</a:t>
            </a:r>
          </a:p>
        </p:txBody>
      </p:sp>
      <p:sp>
        <p:nvSpPr>
          <p:cNvPr id="10" name="TextBox 9">
            <a:extLst>
              <a:ext uri="{FF2B5EF4-FFF2-40B4-BE49-F238E27FC236}">
                <a16:creationId xmlns:a16="http://schemas.microsoft.com/office/drawing/2014/main" id="{D2CDF3F7-5768-30C3-96B3-BFDB096A9C18}"/>
              </a:ext>
            </a:extLst>
          </p:cNvPr>
          <p:cNvSpPr txBox="1"/>
          <p:nvPr/>
        </p:nvSpPr>
        <p:spPr>
          <a:xfrm>
            <a:off x="3261975" y="2069009"/>
            <a:ext cx="3529780" cy="369332"/>
          </a:xfrm>
          <a:prstGeom prst="rect">
            <a:avLst/>
          </a:prstGeom>
          <a:noFill/>
        </p:spPr>
        <p:txBody>
          <a:bodyPr wrap="square" rtlCol="0">
            <a:spAutoFit/>
          </a:bodyPr>
          <a:lstStyle/>
          <a:p>
            <a:r>
              <a:rPr lang="en-US" dirty="0"/>
              <a:t>Blue Packet</a:t>
            </a:r>
            <a:endParaRPr lang="en-NZ" dirty="0"/>
          </a:p>
        </p:txBody>
      </p:sp>
      <p:sp>
        <p:nvSpPr>
          <p:cNvPr id="11" name="Rectangle 10">
            <a:extLst>
              <a:ext uri="{FF2B5EF4-FFF2-40B4-BE49-F238E27FC236}">
                <a16:creationId xmlns:a16="http://schemas.microsoft.com/office/drawing/2014/main" id="{2BF0F298-AF04-9248-9A2C-09134BD4003E}"/>
              </a:ext>
            </a:extLst>
          </p:cNvPr>
          <p:cNvSpPr/>
          <p:nvPr/>
        </p:nvSpPr>
        <p:spPr>
          <a:xfrm>
            <a:off x="2912268" y="3890249"/>
            <a:ext cx="3278141" cy="400110"/>
          </a:xfrm>
          <a:prstGeom prst="rect">
            <a:avLst/>
          </a:prstGeom>
          <a:noFill/>
        </p:spPr>
        <p:txBody>
          <a:bodyPr wrap="none" lIns="91440" tIns="45720" rIns="91440" bIns="45720">
            <a:spAutoFit/>
          </a:bodyPr>
          <a:lstStyle/>
          <a:p>
            <a:pPr algn="ctr"/>
            <a:r>
              <a:rPr lang="en-US" sz="2000" dirty="0">
                <a:ln w="0"/>
                <a:solidFill>
                  <a:srgbClr val="DE8EB2"/>
                </a:solidFill>
              </a:rPr>
              <a:t>Pediatric</a:t>
            </a:r>
            <a:r>
              <a:rPr lang="en-US" sz="2000" b="0" cap="none" spc="0" dirty="0">
                <a:ln w="0"/>
                <a:solidFill>
                  <a:srgbClr val="DE8EB2"/>
                </a:solidFill>
                <a:effectLst/>
              </a:rPr>
              <a:t> &gt; 1 – 18 Years of age</a:t>
            </a:r>
          </a:p>
        </p:txBody>
      </p:sp>
      <p:sp>
        <p:nvSpPr>
          <p:cNvPr id="12" name="TextBox 11">
            <a:extLst>
              <a:ext uri="{FF2B5EF4-FFF2-40B4-BE49-F238E27FC236}">
                <a16:creationId xmlns:a16="http://schemas.microsoft.com/office/drawing/2014/main" id="{A999DB41-9D55-0E54-8DFE-7AAC76FF9F42}"/>
              </a:ext>
            </a:extLst>
          </p:cNvPr>
          <p:cNvSpPr txBox="1"/>
          <p:nvPr/>
        </p:nvSpPr>
        <p:spPr>
          <a:xfrm>
            <a:off x="3368288" y="4290359"/>
            <a:ext cx="3854245" cy="369332"/>
          </a:xfrm>
          <a:prstGeom prst="rect">
            <a:avLst/>
          </a:prstGeom>
          <a:noFill/>
        </p:spPr>
        <p:txBody>
          <a:bodyPr wrap="square" rtlCol="0">
            <a:spAutoFit/>
          </a:bodyPr>
          <a:lstStyle/>
          <a:p>
            <a:r>
              <a:rPr lang="en-US" dirty="0"/>
              <a:t>Pink Packet</a:t>
            </a:r>
          </a:p>
        </p:txBody>
      </p:sp>
      <p:sp>
        <p:nvSpPr>
          <p:cNvPr id="13" name="TextBox 12">
            <a:extLst>
              <a:ext uri="{FF2B5EF4-FFF2-40B4-BE49-F238E27FC236}">
                <a16:creationId xmlns:a16="http://schemas.microsoft.com/office/drawing/2014/main" id="{6D7B1B19-E626-988B-8DEE-2EE1FD69F685}"/>
              </a:ext>
            </a:extLst>
          </p:cNvPr>
          <p:cNvSpPr txBox="1"/>
          <p:nvPr/>
        </p:nvSpPr>
        <p:spPr>
          <a:xfrm>
            <a:off x="3368288" y="4790003"/>
            <a:ext cx="6837596" cy="923330"/>
          </a:xfrm>
          <a:prstGeom prst="rect">
            <a:avLst/>
          </a:prstGeom>
          <a:noFill/>
        </p:spPr>
        <p:txBody>
          <a:bodyPr wrap="square" rtlCol="0">
            <a:spAutoFit/>
          </a:bodyPr>
          <a:lstStyle/>
          <a:p>
            <a:r>
              <a:rPr lang="en-US" dirty="0"/>
              <a:t>When a pediatric sensor is connected to the patient cable, the SedLine module defaults to a pediatric algorithm for processing EEG, accounting for the higher frequency and amplitude of pediatric EEG</a:t>
            </a:r>
            <a:endParaRPr lang="en-NZ" dirty="0"/>
          </a:p>
        </p:txBody>
      </p:sp>
      <p:pic>
        <p:nvPicPr>
          <p:cNvPr id="14" name="Picture 13">
            <a:extLst>
              <a:ext uri="{FF2B5EF4-FFF2-40B4-BE49-F238E27FC236}">
                <a16:creationId xmlns:a16="http://schemas.microsoft.com/office/drawing/2014/main" id="{44BEC51E-2228-FF46-AAB9-741DC826478B}"/>
              </a:ext>
            </a:extLst>
          </p:cNvPr>
          <p:cNvPicPr>
            <a:picLocks noChangeAspect="1"/>
          </p:cNvPicPr>
          <p:nvPr/>
        </p:nvPicPr>
        <p:blipFill>
          <a:blip r:embed="rId6"/>
          <a:stretch>
            <a:fillRect/>
          </a:stretch>
        </p:blipFill>
        <p:spPr>
          <a:xfrm>
            <a:off x="6096000" y="874149"/>
            <a:ext cx="4376280" cy="1919421"/>
          </a:xfrm>
          <a:prstGeom prst="rect">
            <a:avLst/>
          </a:prstGeom>
        </p:spPr>
      </p:pic>
      <p:pic>
        <p:nvPicPr>
          <p:cNvPr id="16" name="Picture 15">
            <a:extLst>
              <a:ext uri="{FF2B5EF4-FFF2-40B4-BE49-F238E27FC236}">
                <a16:creationId xmlns:a16="http://schemas.microsoft.com/office/drawing/2014/main" id="{BF1FAF6F-805A-D23B-17CF-E98DDFFC1029}"/>
              </a:ext>
            </a:extLst>
          </p:cNvPr>
          <p:cNvPicPr>
            <a:picLocks noChangeAspect="1"/>
          </p:cNvPicPr>
          <p:nvPr/>
        </p:nvPicPr>
        <p:blipFill>
          <a:blip r:embed="rId7"/>
          <a:stretch>
            <a:fillRect/>
          </a:stretch>
        </p:blipFill>
        <p:spPr>
          <a:xfrm>
            <a:off x="6096000" y="2793570"/>
            <a:ext cx="4376280" cy="1939190"/>
          </a:xfrm>
          <a:prstGeom prst="rect">
            <a:avLst/>
          </a:prstGeom>
        </p:spPr>
      </p:pic>
      <p:pic>
        <p:nvPicPr>
          <p:cNvPr id="2" name="Graphic 1" descr="Caret Right with solid fill">
            <a:extLst>
              <a:ext uri="{FF2B5EF4-FFF2-40B4-BE49-F238E27FC236}">
                <a16:creationId xmlns:a16="http://schemas.microsoft.com/office/drawing/2014/main" id="{B2060CFB-002B-53EF-933F-86ABF73511E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282963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grpId="0" nodeType="afterEffect">
                                  <p:stCondLst>
                                    <p:cond delay="1250"/>
                                  </p:stCondLst>
                                  <p:childTnLst>
                                    <p:set>
                                      <p:cBhvr>
                                        <p:cTn id="9" dur="1" fill="hold">
                                          <p:stCondLst>
                                            <p:cond delay="0"/>
                                          </p:stCondLst>
                                        </p:cTn>
                                        <p:tgtEl>
                                          <p:spTgt spid="9"/>
                                        </p:tgtEl>
                                        <p:attrNameLst>
                                          <p:attrName>style.visibility</p:attrName>
                                        </p:attrNameLst>
                                      </p:cBhvr>
                                      <p:to>
                                        <p:strVal val="visible"/>
                                      </p:to>
                                    </p:set>
                                  </p:childTnLst>
                                </p:cTn>
                              </p:par>
                            </p:childTnLst>
                          </p:cTn>
                        </p:par>
                        <p:par>
                          <p:cTn id="10" fill="hold">
                            <p:stCondLst>
                              <p:cond delay="2250"/>
                            </p:stCondLst>
                            <p:childTnLst>
                              <p:par>
                                <p:cTn id="11" presetID="1" presetClass="entr" presetSubtype="0" fill="hold" grpId="0" nodeType="afterEffect">
                                  <p:stCondLst>
                                    <p:cond delay="1000"/>
                                  </p:stCondLst>
                                  <p:childTnLst>
                                    <p:set>
                                      <p:cBhvr>
                                        <p:cTn id="12" dur="1" fill="hold">
                                          <p:stCondLst>
                                            <p:cond delay="0"/>
                                          </p:stCondLst>
                                        </p:cTn>
                                        <p:tgtEl>
                                          <p:spTgt spid="10"/>
                                        </p:tgtEl>
                                        <p:attrNameLst>
                                          <p:attrName>style.visibility</p:attrName>
                                        </p:attrNameLst>
                                      </p:cBhvr>
                                      <p:to>
                                        <p:strVal val="visible"/>
                                      </p:to>
                                    </p:set>
                                  </p:childTnLst>
                                </p:cTn>
                              </p:par>
                            </p:childTnLst>
                          </p:cTn>
                        </p:par>
                        <p:par>
                          <p:cTn id="13" fill="hold">
                            <p:stCondLst>
                              <p:cond delay="3250"/>
                            </p:stCondLst>
                            <p:childTnLst>
                              <p:par>
                                <p:cTn id="14" presetID="10" presetClass="entr" presetSubtype="0" fill="hold" nodeType="afterEffect">
                                  <p:stCondLst>
                                    <p:cond delay="125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000"/>
                                        <p:tgtEl>
                                          <p:spTgt spid="14"/>
                                        </p:tgtEl>
                                      </p:cBhvr>
                                    </p:animEffect>
                                  </p:childTnLst>
                                </p:cTn>
                              </p:par>
                            </p:childTnLst>
                          </p:cTn>
                        </p:par>
                        <p:par>
                          <p:cTn id="17" fill="hold">
                            <p:stCondLst>
                              <p:cond delay="5500"/>
                            </p:stCondLst>
                            <p:childTnLst>
                              <p:par>
                                <p:cTn id="18" presetID="1" presetClass="entr" presetSubtype="0" fill="hold" nodeType="afterEffect">
                                  <p:stCondLst>
                                    <p:cond delay="1000"/>
                                  </p:stCondLst>
                                  <p:childTnLst>
                                    <p:set>
                                      <p:cBhvr>
                                        <p:cTn id="19" dur="1" fill="hold">
                                          <p:stCondLst>
                                            <p:cond delay="0"/>
                                          </p:stCondLst>
                                        </p:cTn>
                                        <p:tgtEl>
                                          <p:spTgt spid="6"/>
                                        </p:tgtEl>
                                        <p:attrNameLst>
                                          <p:attrName>style.visibility</p:attrName>
                                        </p:attrNameLst>
                                      </p:cBhvr>
                                      <p:to>
                                        <p:strVal val="visible"/>
                                      </p:to>
                                    </p:set>
                                  </p:childTnLst>
                                </p:cTn>
                              </p:par>
                            </p:childTnLst>
                          </p:cTn>
                        </p:par>
                        <p:par>
                          <p:cTn id="20" fill="hold">
                            <p:stCondLst>
                              <p:cond delay="6500"/>
                            </p:stCondLst>
                            <p:childTnLst>
                              <p:par>
                                <p:cTn id="21" presetID="1" presetClass="entr" presetSubtype="0" fill="hold" grpId="0" nodeType="afterEffect">
                                  <p:stCondLst>
                                    <p:cond delay="1000"/>
                                  </p:stCondLst>
                                  <p:childTnLst>
                                    <p:set>
                                      <p:cBhvr>
                                        <p:cTn id="22" dur="1" fill="hold">
                                          <p:stCondLst>
                                            <p:cond delay="0"/>
                                          </p:stCondLst>
                                        </p:cTn>
                                        <p:tgtEl>
                                          <p:spTgt spid="11"/>
                                        </p:tgtEl>
                                        <p:attrNameLst>
                                          <p:attrName>style.visibility</p:attrName>
                                        </p:attrNameLst>
                                      </p:cBhvr>
                                      <p:to>
                                        <p:strVal val="visible"/>
                                      </p:to>
                                    </p:set>
                                  </p:childTnLst>
                                </p:cTn>
                              </p:par>
                            </p:childTnLst>
                          </p:cTn>
                        </p:par>
                        <p:par>
                          <p:cTn id="23" fill="hold">
                            <p:stCondLst>
                              <p:cond delay="7500"/>
                            </p:stCondLst>
                            <p:childTnLst>
                              <p:par>
                                <p:cTn id="24" presetID="1" presetClass="entr" presetSubtype="0" fill="hold" grpId="0" nodeType="afterEffect">
                                  <p:stCondLst>
                                    <p:cond delay="1000"/>
                                  </p:stCondLst>
                                  <p:childTnLst>
                                    <p:set>
                                      <p:cBhvr>
                                        <p:cTn id="25" dur="1" fill="hold">
                                          <p:stCondLst>
                                            <p:cond delay="0"/>
                                          </p:stCondLst>
                                        </p:cTn>
                                        <p:tgtEl>
                                          <p:spTgt spid="12"/>
                                        </p:tgtEl>
                                        <p:attrNameLst>
                                          <p:attrName>style.visibility</p:attrName>
                                        </p:attrNameLst>
                                      </p:cBhvr>
                                      <p:to>
                                        <p:strVal val="visible"/>
                                      </p:to>
                                    </p:set>
                                  </p:childTnLst>
                                </p:cTn>
                              </p:par>
                            </p:childTnLst>
                          </p:cTn>
                        </p:par>
                        <p:par>
                          <p:cTn id="26" fill="hold">
                            <p:stCondLst>
                              <p:cond delay="8500"/>
                            </p:stCondLst>
                            <p:childTnLst>
                              <p:par>
                                <p:cTn id="27" presetID="10" presetClass="entr" presetSubtype="0" fill="hold" nodeType="afterEffect">
                                  <p:stCondLst>
                                    <p:cond delay="125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750"/>
                                        <p:tgtEl>
                                          <p:spTgt spid="16"/>
                                        </p:tgtEl>
                                      </p:cBhvr>
                                    </p:animEffect>
                                  </p:childTnLst>
                                </p:cTn>
                              </p:par>
                            </p:childTnLst>
                          </p:cTn>
                        </p:par>
                        <p:par>
                          <p:cTn id="30" fill="hold">
                            <p:stCondLst>
                              <p:cond delay="11500"/>
                            </p:stCondLst>
                            <p:childTnLst>
                              <p:par>
                                <p:cTn id="31" presetID="1" presetClass="entr" presetSubtype="0" fill="hold" grpId="0" nodeType="afterEffect">
                                  <p:stCondLst>
                                    <p:cond delay="1000"/>
                                  </p:stCondLst>
                                  <p:childTnLst>
                                    <p:set>
                                      <p:cBhvr>
                                        <p:cTn id="32" dur="1" fill="hold">
                                          <p:stCondLst>
                                            <p:cond delay="0"/>
                                          </p:stCondLst>
                                        </p:cTn>
                                        <p:tgtEl>
                                          <p:spTgt spid="13"/>
                                        </p:tgtEl>
                                        <p:attrNameLst>
                                          <p:attrName>style.visibility</p:attrName>
                                        </p:attrNameLst>
                                      </p:cBhvr>
                                      <p:to>
                                        <p:strVal val="visible"/>
                                      </p:to>
                                    </p:set>
                                  </p:childTnLst>
                                </p:cTn>
                              </p:par>
                            </p:childTnLst>
                          </p:cTn>
                        </p:par>
                        <p:par>
                          <p:cTn id="33" fill="hold">
                            <p:stCondLst>
                              <p:cond delay="12500"/>
                            </p:stCondLst>
                            <p:childTnLst>
                              <p:par>
                                <p:cTn id="34" presetID="1" presetClass="entr" presetSubtype="0" fill="hold" nodeType="afterEffect">
                                  <p:stCondLst>
                                    <p:cond delay="2000"/>
                                  </p:stCondLst>
                                  <p:childTnLst>
                                    <p:set>
                                      <p:cBhvr>
                                        <p:cTn id="35" dur="1" fill="hold">
                                          <p:stCondLst>
                                            <p:cond delay="499"/>
                                          </p:stCondLst>
                                        </p:cTn>
                                        <p:tgtEl>
                                          <p:spTgt spid="2"/>
                                        </p:tgtEl>
                                        <p:attrNameLst>
                                          <p:attrName>style.visibility</p:attrName>
                                        </p:attrNameLst>
                                      </p:cBhvr>
                                      <p:to>
                                        <p:strVal val="visible"/>
                                      </p:to>
                                    </p:set>
                                  </p:childTnLst>
                                </p:cTn>
                              </p:par>
                            </p:childTnLst>
                          </p:cTn>
                        </p:par>
                        <p:par>
                          <p:cTn id="36" fill="hold">
                            <p:stCondLst>
                              <p:cond delay="15000"/>
                            </p:stCondLst>
                            <p:childTnLst>
                              <p:par>
                                <p:cTn id="37" presetID="26" presetClass="emph" presetSubtype="0" fill="hold" nodeType="afterEffect">
                                  <p:stCondLst>
                                    <p:cond delay="250"/>
                                  </p:stCondLst>
                                  <p:childTnLst>
                                    <p:animEffect transition="out" filter="fade">
                                      <p:cBhvr>
                                        <p:cTn id="38" dur="500" tmFilter="0, 0; .2, .5; .8, .5; 1, 0"/>
                                        <p:tgtEl>
                                          <p:spTgt spid="2"/>
                                        </p:tgtEl>
                                      </p:cBhvr>
                                    </p:animEffect>
                                    <p:animScale>
                                      <p:cBhvr>
                                        <p:cTn id="39"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955056F-7BB2-0490-23E8-08047A459351}"/>
              </a:ext>
            </a:extLst>
          </p:cNvPr>
          <p:cNvSpPr txBox="1"/>
          <p:nvPr/>
        </p:nvSpPr>
        <p:spPr>
          <a:xfrm>
            <a:off x="1902535" y="522900"/>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Preparation</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AAE1CEED-4E90-E6A0-D944-A4CC56C90F77}"/>
              </a:ext>
            </a:extLst>
          </p:cNvPr>
          <p:cNvPicPr>
            <a:picLocks noChangeAspect="1"/>
          </p:cNvPicPr>
          <p:nvPr/>
        </p:nvPicPr>
        <p:blipFill>
          <a:blip r:embed="rId2"/>
          <a:stretch>
            <a:fillRect/>
          </a:stretch>
        </p:blipFill>
        <p:spPr>
          <a:xfrm>
            <a:off x="1702510" y="417185"/>
            <a:ext cx="200025" cy="933450"/>
          </a:xfrm>
          <a:prstGeom prst="rect">
            <a:avLst/>
          </a:prstGeom>
        </p:spPr>
      </p:pic>
      <p:sp>
        <p:nvSpPr>
          <p:cNvPr id="14" name="TextBox 13">
            <a:extLst>
              <a:ext uri="{FF2B5EF4-FFF2-40B4-BE49-F238E27FC236}">
                <a16:creationId xmlns:a16="http://schemas.microsoft.com/office/drawing/2014/main" id="{F0990687-7695-0615-34A9-F16C29EDC37E}"/>
              </a:ext>
            </a:extLst>
          </p:cNvPr>
          <p:cNvSpPr txBox="1"/>
          <p:nvPr/>
        </p:nvSpPr>
        <p:spPr>
          <a:xfrm>
            <a:off x="3221671" y="2567319"/>
            <a:ext cx="8579410" cy="369332"/>
          </a:xfrm>
          <a:prstGeom prst="rect">
            <a:avLst/>
          </a:prstGeom>
          <a:noFill/>
        </p:spPr>
        <p:txBody>
          <a:bodyPr wrap="square" rtlCol="0">
            <a:spAutoFit/>
          </a:bodyPr>
          <a:lstStyle/>
          <a:p>
            <a:r>
              <a:rPr lang="en-US" dirty="0"/>
              <a:t>Wipe the skin with an </a:t>
            </a:r>
            <a:r>
              <a:rPr lang="en-US" b="1" dirty="0"/>
              <a:t>Alcohol</a:t>
            </a:r>
            <a:r>
              <a:rPr lang="en-US" dirty="0"/>
              <a:t> swab and allow to dry </a:t>
            </a:r>
            <a:endParaRPr lang="en-NZ" dirty="0"/>
          </a:p>
        </p:txBody>
      </p:sp>
      <p:pic>
        <p:nvPicPr>
          <p:cNvPr id="16" name="Picture 15">
            <a:extLst>
              <a:ext uri="{FF2B5EF4-FFF2-40B4-BE49-F238E27FC236}">
                <a16:creationId xmlns:a16="http://schemas.microsoft.com/office/drawing/2014/main" id="{404C4886-4AF8-3D4F-A041-AC82B56FBCA1}"/>
              </a:ext>
            </a:extLst>
          </p:cNvPr>
          <p:cNvPicPr>
            <a:picLocks noChangeAspect="1"/>
          </p:cNvPicPr>
          <p:nvPr/>
        </p:nvPicPr>
        <p:blipFill>
          <a:blip r:embed="rId3"/>
          <a:stretch>
            <a:fillRect/>
          </a:stretch>
        </p:blipFill>
        <p:spPr>
          <a:xfrm>
            <a:off x="734127" y="2936651"/>
            <a:ext cx="1936766" cy="2112836"/>
          </a:xfrm>
          <a:prstGeom prst="rect">
            <a:avLst/>
          </a:prstGeom>
        </p:spPr>
      </p:pic>
      <p:sp>
        <p:nvSpPr>
          <p:cNvPr id="17" name="TextBox 16">
            <a:extLst>
              <a:ext uri="{FF2B5EF4-FFF2-40B4-BE49-F238E27FC236}">
                <a16:creationId xmlns:a16="http://schemas.microsoft.com/office/drawing/2014/main" id="{B6819464-F30A-39B2-1702-7BCBAA967D34}"/>
              </a:ext>
            </a:extLst>
          </p:cNvPr>
          <p:cNvSpPr txBox="1"/>
          <p:nvPr/>
        </p:nvSpPr>
        <p:spPr>
          <a:xfrm>
            <a:off x="2670893" y="3716418"/>
            <a:ext cx="7934632" cy="646331"/>
          </a:xfrm>
          <a:prstGeom prst="rect">
            <a:avLst/>
          </a:prstGeom>
          <a:noFill/>
        </p:spPr>
        <p:txBody>
          <a:bodyPr wrap="square" rtlCol="0">
            <a:spAutoFit/>
          </a:bodyPr>
          <a:lstStyle/>
          <a:p>
            <a:pPr marL="285750" indent="-285750">
              <a:buFont typeface="Arial" panose="020B0604020202020204" pitchFamily="34" charset="0"/>
              <a:buChar char="•"/>
            </a:pPr>
            <a:r>
              <a:rPr lang="en-US" dirty="0"/>
              <a:t>Detach the ends of the tray that hold the peripheral leads (L2 and R2) by rotating gently prior to application to the forehead  </a:t>
            </a:r>
            <a:endParaRPr lang="en-NZ" dirty="0"/>
          </a:p>
        </p:txBody>
      </p:sp>
      <p:sp>
        <p:nvSpPr>
          <p:cNvPr id="21" name="TextBox 20">
            <a:extLst>
              <a:ext uri="{FF2B5EF4-FFF2-40B4-BE49-F238E27FC236}">
                <a16:creationId xmlns:a16="http://schemas.microsoft.com/office/drawing/2014/main" id="{4BDA8203-3134-6137-FE90-0CB1CF017747}"/>
              </a:ext>
            </a:extLst>
          </p:cNvPr>
          <p:cNvSpPr txBox="1"/>
          <p:nvPr/>
        </p:nvSpPr>
        <p:spPr>
          <a:xfrm>
            <a:off x="1388828" y="1518110"/>
            <a:ext cx="7871792" cy="923330"/>
          </a:xfrm>
          <a:prstGeom prst="rect">
            <a:avLst/>
          </a:prstGeom>
          <a:noFill/>
        </p:spPr>
        <p:txBody>
          <a:bodyPr wrap="square" rtlCol="0">
            <a:spAutoFit/>
          </a:bodyPr>
          <a:lstStyle/>
          <a:p>
            <a:r>
              <a:rPr lang="en-US" dirty="0"/>
              <a:t>Good skin preparation is key to the successful application and function of the </a:t>
            </a:r>
            <a:r>
              <a:rPr lang="en-US" dirty="0" err="1"/>
              <a:t>SedLine</a:t>
            </a:r>
            <a:r>
              <a:rPr lang="en-US" dirty="0"/>
              <a:t> sensor. Makeup, skin oils, and other debris on the application site will increase impedance and prevent good signal acquisition.</a:t>
            </a:r>
            <a:endParaRPr lang="en-NZ" dirty="0"/>
          </a:p>
        </p:txBody>
      </p:sp>
      <p:pic>
        <p:nvPicPr>
          <p:cNvPr id="2" name="Graphic 1" descr="Caret Right with solid fill">
            <a:extLst>
              <a:ext uri="{FF2B5EF4-FFF2-40B4-BE49-F238E27FC236}">
                <a16:creationId xmlns:a16="http://schemas.microsoft.com/office/drawing/2014/main" id="{BAECF882-7FC9-F6CE-652F-736AA0B3F7C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4068393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1249"/>
                                          </p:stCondLst>
                                        </p:cTn>
                                        <p:tgtEl>
                                          <p:spTgt spid="21"/>
                                        </p:tgtEl>
                                        <p:attrNameLst>
                                          <p:attrName>style.visibility</p:attrName>
                                        </p:attrNameLst>
                                      </p:cBhvr>
                                      <p:to>
                                        <p:strVal val="visible"/>
                                      </p:to>
                                    </p:set>
                                  </p:childTnLst>
                                </p:cTn>
                              </p:par>
                            </p:childTnLst>
                          </p:cTn>
                        </p:par>
                        <p:par>
                          <p:cTn id="7" fill="hold">
                            <p:stCondLst>
                              <p:cond delay="2250"/>
                            </p:stCondLst>
                            <p:childTnLst>
                              <p:par>
                                <p:cTn id="8" presetID="1" presetClass="entr" presetSubtype="0" fill="hold" grpId="0" nodeType="afterEffect">
                                  <p:stCondLst>
                                    <p:cond delay="4000"/>
                                  </p:stCondLst>
                                  <p:childTnLst>
                                    <p:set>
                                      <p:cBhvr>
                                        <p:cTn id="9" dur="1" fill="hold">
                                          <p:stCondLst>
                                            <p:cond delay="999"/>
                                          </p:stCondLst>
                                        </p:cTn>
                                        <p:tgtEl>
                                          <p:spTgt spid="14"/>
                                        </p:tgtEl>
                                        <p:attrNameLst>
                                          <p:attrName>style.visibility</p:attrName>
                                        </p:attrNameLst>
                                      </p:cBhvr>
                                      <p:to>
                                        <p:strVal val="visible"/>
                                      </p:to>
                                    </p:set>
                                  </p:childTnLst>
                                </p:cTn>
                              </p:par>
                            </p:childTnLst>
                          </p:cTn>
                        </p:par>
                        <p:par>
                          <p:cTn id="10" fill="hold">
                            <p:stCondLst>
                              <p:cond delay="7250"/>
                            </p:stCondLst>
                            <p:childTnLst>
                              <p:par>
                                <p:cTn id="11" presetID="1" presetClass="entr" presetSubtype="0" fill="hold" nodeType="afterEffect">
                                  <p:stCondLst>
                                    <p:cond delay="2000"/>
                                  </p:stCondLst>
                                  <p:childTnLst>
                                    <p:set>
                                      <p:cBhvr>
                                        <p:cTn id="12" dur="1" fill="hold">
                                          <p:stCondLst>
                                            <p:cond delay="999"/>
                                          </p:stCondLst>
                                        </p:cTn>
                                        <p:tgtEl>
                                          <p:spTgt spid="16"/>
                                        </p:tgtEl>
                                        <p:attrNameLst>
                                          <p:attrName>style.visibility</p:attrName>
                                        </p:attrNameLst>
                                      </p:cBhvr>
                                      <p:to>
                                        <p:strVal val="visible"/>
                                      </p:to>
                                    </p:set>
                                  </p:childTnLst>
                                </p:cTn>
                              </p:par>
                            </p:childTnLst>
                          </p:cTn>
                        </p:par>
                        <p:par>
                          <p:cTn id="13" fill="hold">
                            <p:stCondLst>
                              <p:cond delay="10250"/>
                            </p:stCondLst>
                            <p:childTnLst>
                              <p:par>
                                <p:cTn id="14" presetID="1" presetClass="entr" presetSubtype="0" fill="hold" grpId="0" nodeType="afterEffect">
                                  <p:stCondLst>
                                    <p:cond delay="1250"/>
                                  </p:stCondLst>
                                  <p:childTnLst>
                                    <p:set>
                                      <p:cBhvr>
                                        <p:cTn id="15" dur="1" fill="hold">
                                          <p:stCondLst>
                                            <p:cond delay="0"/>
                                          </p:stCondLst>
                                        </p:cTn>
                                        <p:tgtEl>
                                          <p:spTgt spid="17"/>
                                        </p:tgtEl>
                                        <p:attrNameLst>
                                          <p:attrName>style.visibility</p:attrName>
                                        </p:attrNameLst>
                                      </p:cBhvr>
                                      <p:to>
                                        <p:strVal val="visible"/>
                                      </p:to>
                                    </p:set>
                                  </p:childTnLst>
                                </p:cTn>
                              </p:par>
                            </p:childTnLst>
                          </p:cTn>
                        </p:par>
                        <p:par>
                          <p:cTn id="16" fill="hold">
                            <p:stCondLst>
                              <p:cond delay="11500"/>
                            </p:stCondLst>
                            <p:childTnLst>
                              <p:par>
                                <p:cTn id="17" presetID="1" presetClass="entr" presetSubtype="0" fill="hold" nodeType="afterEffect">
                                  <p:stCondLst>
                                    <p:cond delay="2000"/>
                                  </p:stCondLst>
                                  <p:childTnLst>
                                    <p:set>
                                      <p:cBhvr>
                                        <p:cTn id="18" dur="1" fill="hold">
                                          <p:stCondLst>
                                            <p:cond delay="499"/>
                                          </p:stCondLst>
                                        </p:cTn>
                                        <p:tgtEl>
                                          <p:spTgt spid="2"/>
                                        </p:tgtEl>
                                        <p:attrNameLst>
                                          <p:attrName>style.visibility</p:attrName>
                                        </p:attrNameLst>
                                      </p:cBhvr>
                                      <p:to>
                                        <p:strVal val="visible"/>
                                      </p:to>
                                    </p:set>
                                  </p:childTnLst>
                                </p:cTn>
                              </p:par>
                            </p:childTnLst>
                          </p:cTn>
                        </p:par>
                        <p:par>
                          <p:cTn id="19" fill="hold">
                            <p:stCondLst>
                              <p:cond delay="14000"/>
                            </p:stCondLst>
                            <p:childTnLst>
                              <p:par>
                                <p:cTn id="20" presetID="26" presetClass="emph" presetSubtype="0" fill="hold" nodeType="afterEffect">
                                  <p:stCondLst>
                                    <p:cond delay="250"/>
                                  </p:stCondLst>
                                  <p:childTnLst>
                                    <p:animEffect transition="out" filter="fade">
                                      <p:cBhvr>
                                        <p:cTn id="21" dur="500" tmFilter="0, 0; .2, .5; .8, .5; 1, 0"/>
                                        <p:tgtEl>
                                          <p:spTgt spid="2"/>
                                        </p:tgtEl>
                                      </p:cBhvr>
                                    </p:animEffect>
                                    <p:animScale>
                                      <p:cBhvr>
                                        <p:cTn id="22"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BCC5EF-C0AC-F11B-F3E8-1F6E774CAD6E}"/>
              </a:ext>
            </a:extLst>
          </p:cNvPr>
          <p:cNvSpPr txBox="1"/>
          <p:nvPr/>
        </p:nvSpPr>
        <p:spPr>
          <a:xfrm>
            <a:off x="1919745" y="499190"/>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Sensor Application </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BDA1292-7790-33CE-9FEF-609A7951E3AB}"/>
              </a:ext>
            </a:extLst>
          </p:cNvPr>
          <p:cNvPicPr>
            <a:picLocks noChangeAspect="1"/>
          </p:cNvPicPr>
          <p:nvPr/>
        </p:nvPicPr>
        <p:blipFill>
          <a:blip r:embed="rId2"/>
          <a:stretch>
            <a:fillRect/>
          </a:stretch>
        </p:blipFill>
        <p:spPr>
          <a:xfrm>
            <a:off x="1702510" y="417185"/>
            <a:ext cx="200025" cy="933450"/>
          </a:xfrm>
          <a:prstGeom prst="rect">
            <a:avLst/>
          </a:prstGeom>
        </p:spPr>
      </p:pic>
      <p:sp>
        <p:nvSpPr>
          <p:cNvPr id="20" name="TextBox 19">
            <a:extLst>
              <a:ext uri="{FF2B5EF4-FFF2-40B4-BE49-F238E27FC236}">
                <a16:creationId xmlns:a16="http://schemas.microsoft.com/office/drawing/2014/main" id="{7914B1B5-7493-2FC8-A815-5D5AD118F54D}"/>
              </a:ext>
            </a:extLst>
          </p:cNvPr>
          <p:cNvSpPr txBox="1"/>
          <p:nvPr/>
        </p:nvSpPr>
        <p:spPr>
          <a:xfrm>
            <a:off x="2370275" y="1906022"/>
            <a:ext cx="6647290" cy="923330"/>
          </a:xfrm>
          <a:prstGeom prst="rect">
            <a:avLst/>
          </a:prstGeom>
          <a:noFill/>
        </p:spPr>
        <p:txBody>
          <a:bodyPr wrap="square" rtlCol="0">
            <a:spAutoFit/>
          </a:bodyPr>
          <a:lstStyle/>
          <a:p>
            <a:endParaRPr lang="en-US" dirty="0"/>
          </a:p>
          <a:p>
            <a:pPr marL="285750" indent="-285750">
              <a:buFont typeface="Arial" panose="020B0604020202020204" pitchFamily="34" charset="0"/>
              <a:buChar char="•"/>
            </a:pPr>
            <a:r>
              <a:rPr lang="en-US" dirty="0"/>
              <a:t>Peel the central electrodes from the tray</a:t>
            </a:r>
          </a:p>
          <a:p>
            <a:pPr marL="285750" indent="-285750">
              <a:buFont typeface="Arial" panose="020B0604020202020204" pitchFamily="34" charset="0"/>
              <a:buChar char="•"/>
            </a:pPr>
            <a:r>
              <a:rPr lang="en-US" dirty="0"/>
              <a:t>Apply central electrodes onto the forehead</a:t>
            </a:r>
          </a:p>
        </p:txBody>
      </p:sp>
      <p:sp>
        <p:nvSpPr>
          <p:cNvPr id="21" name="TextBox 20">
            <a:extLst>
              <a:ext uri="{FF2B5EF4-FFF2-40B4-BE49-F238E27FC236}">
                <a16:creationId xmlns:a16="http://schemas.microsoft.com/office/drawing/2014/main" id="{76F4E99E-D64D-D35B-4832-1FCF3AC3FC70}"/>
              </a:ext>
            </a:extLst>
          </p:cNvPr>
          <p:cNvSpPr txBox="1"/>
          <p:nvPr/>
        </p:nvSpPr>
        <p:spPr>
          <a:xfrm>
            <a:off x="2370275" y="3740782"/>
            <a:ext cx="4833607" cy="369332"/>
          </a:xfrm>
          <a:prstGeom prst="rect">
            <a:avLst/>
          </a:prstGeom>
          <a:noFill/>
        </p:spPr>
        <p:txBody>
          <a:bodyPr wrap="square" rtlCol="0">
            <a:spAutoFit/>
          </a:bodyPr>
          <a:lstStyle/>
          <a:p>
            <a:pPr marL="285750" indent="-285750">
              <a:buFont typeface="Arial" panose="020B0604020202020204" pitchFamily="34" charset="0"/>
              <a:buChar char="•"/>
            </a:pPr>
            <a:r>
              <a:rPr lang="en-US" dirty="0"/>
              <a:t>Press central electrodes firmly onto forehead</a:t>
            </a:r>
          </a:p>
        </p:txBody>
      </p:sp>
      <p:pic>
        <p:nvPicPr>
          <p:cNvPr id="25" name="Picture 24">
            <a:extLst>
              <a:ext uri="{FF2B5EF4-FFF2-40B4-BE49-F238E27FC236}">
                <a16:creationId xmlns:a16="http://schemas.microsoft.com/office/drawing/2014/main" id="{4EA04316-01B4-276F-F709-FE5452B13210}"/>
              </a:ext>
            </a:extLst>
          </p:cNvPr>
          <p:cNvPicPr>
            <a:picLocks noChangeAspect="1"/>
          </p:cNvPicPr>
          <p:nvPr/>
        </p:nvPicPr>
        <p:blipFill>
          <a:blip r:embed="rId3"/>
          <a:stretch>
            <a:fillRect/>
          </a:stretch>
        </p:blipFill>
        <p:spPr>
          <a:xfrm>
            <a:off x="298127" y="1669604"/>
            <a:ext cx="1892267" cy="1396167"/>
          </a:xfrm>
          <a:prstGeom prst="rect">
            <a:avLst/>
          </a:prstGeom>
        </p:spPr>
      </p:pic>
      <p:pic>
        <p:nvPicPr>
          <p:cNvPr id="27" name="Picture 26">
            <a:extLst>
              <a:ext uri="{FF2B5EF4-FFF2-40B4-BE49-F238E27FC236}">
                <a16:creationId xmlns:a16="http://schemas.microsoft.com/office/drawing/2014/main" id="{037D1184-0654-DF2C-9635-41CF6E8B5D68}"/>
              </a:ext>
            </a:extLst>
          </p:cNvPr>
          <p:cNvPicPr>
            <a:picLocks noChangeAspect="1"/>
          </p:cNvPicPr>
          <p:nvPr/>
        </p:nvPicPr>
        <p:blipFill>
          <a:blip r:embed="rId4"/>
          <a:stretch>
            <a:fillRect/>
          </a:stretch>
        </p:blipFill>
        <p:spPr>
          <a:xfrm>
            <a:off x="288529" y="3275743"/>
            <a:ext cx="1901865" cy="1396167"/>
          </a:xfrm>
          <a:prstGeom prst="rect">
            <a:avLst/>
          </a:prstGeom>
        </p:spPr>
      </p:pic>
      <p:pic>
        <p:nvPicPr>
          <p:cNvPr id="29" name="Picture 28">
            <a:extLst>
              <a:ext uri="{FF2B5EF4-FFF2-40B4-BE49-F238E27FC236}">
                <a16:creationId xmlns:a16="http://schemas.microsoft.com/office/drawing/2014/main" id="{702307C8-961A-8A82-6ACB-8EE4A689A5E3}"/>
              </a:ext>
            </a:extLst>
          </p:cNvPr>
          <p:cNvPicPr>
            <a:picLocks noChangeAspect="1"/>
          </p:cNvPicPr>
          <p:nvPr/>
        </p:nvPicPr>
        <p:blipFill>
          <a:blip r:embed="rId5"/>
          <a:stretch>
            <a:fillRect/>
          </a:stretch>
        </p:blipFill>
        <p:spPr>
          <a:xfrm>
            <a:off x="288528" y="4888704"/>
            <a:ext cx="1901865" cy="1552111"/>
          </a:xfrm>
          <a:prstGeom prst="rect">
            <a:avLst/>
          </a:prstGeom>
        </p:spPr>
      </p:pic>
      <p:sp>
        <p:nvSpPr>
          <p:cNvPr id="30" name="TextBox 29">
            <a:extLst>
              <a:ext uri="{FF2B5EF4-FFF2-40B4-BE49-F238E27FC236}">
                <a16:creationId xmlns:a16="http://schemas.microsoft.com/office/drawing/2014/main" id="{D9B5F89C-4AAB-FC10-AD99-73A893457B41}"/>
              </a:ext>
            </a:extLst>
          </p:cNvPr>
          <p:cNvSpPr txBox="1"/>
          <p:nvPr/>
        </p:nvSpPr>
        <p:spPr>
          <a:xfrm>
            <a:off x="2474967" y="5203094"/>
            <a:ext cx="5985221" cy="923330"/>
          </a:xfrm>
          <a:prstGeom prst="rect">
            <a:avLst/>
          </a:prstGeom>
          <a:noFill/>
        </p:spPr>
        <p:txBody>
          <a:bodyPr wrap="square" rtlCol="0">
            <a:spAutoFit/>
          </a:bodyPr>
          <a:lstStyle/>
          <a:p>
            <a:pPr marL="285750" indent="-285750">
              <a:buFont typeface="Arial" panose="020B0604020202020204" pitchFamily="34" charset="0"/>
              <a:buChar char="•"/>
            </a:pPr>
            <a:r>
              <a:rPr lang="en-US" dirty="0"/>
              <a:t>Peel outer electrodes L2 and R2 from the trays</a:t>
            </a:r>
          </a:p>
          <a:p>
            <a:pPr marL="285750" indent="-285750">
              <a:buFont typeface="Arial" panose="020B0604020202020204" pitchFamily="34" charset="0"/>
              <a:buChar char="•"/>
            </a:pPr>
            <a:r>
              <a:rPr lang="en-US" dirty="0"/>
              <a:t>Apply outer electrodes onto hairless area above temples</a:t>
            </a:r>
          </a:p>
          <a:p>
            <a:pPr marL="285750" indent="-285750">
              <a:buFont typeface="Arial" panose="020B0604020202020204" pitchFamily="34" charset="0"/>
              <a:buChar char="•"/>
            </a:pPr>
            <a:r>
              <a:rPr lang="en-US" dirty="0"/>
              <a:t>Press outer electrodes down firmly</a:t>
            </a:r>
          </a:p>
        </p:txBody>
      </p:sp>
      <p:pic>
        <p:nvPicPr>
          <p:cNvPr id="2" name="Graphic 1" descr="Caret Right with solid fill">
            <a:extLst>
              <a:ext uri="{FF2B5EF4-FFF2-40B4-BE49-F238E27FC236}">
                <a16:creationId xmlns:a16="http://schemas.microsoft.com/office/drawing/2014/main" id="{54CBB653-33A7-74D4-07C5-5821AC89691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2509674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250"/>
                                  </p:stCondLst>
                                  <p:childTnLst>
                                    <p:set>
                                      <p:cBhvr>
                                        <p:cTn id="6" dur="1" fill="hold">
                                          <p:stCondLst>
                                            <p:cond delay="0"/>
                                          </p:stCondLst>
                                        </p:cTn>
                                        <p:tgtEl>
                                          <p:spTgt spid="25"/>
                                        </p:tgtEl>
                                        <p:attrNameLst>
                                          <p:attrName>style.visibility</p:attrName>
                                        </p:attrNameLst>
                                      </p:cBhvr>
                                      <p:to>
                                        <p:strVal val="visible"/>
                                      </p:to>
                                    </p:set>
                                  </p:childTnLst>
                                </p:cTn>
                              </p:par>
                            </p:childTnLst>
                          </p:cTn>
                        </p:par>
                        <p:par>
                          <p:cTn id="7" fill="hold">
                            <p:stCondLst>
                              <p:cond delay="1250"/>
                            </p:stCondLst>
                            <p:childTnLst>
                              <p:par>
                                <p:cTn id="8" presetID="1" presetClass="entr" presetSubtype="0" fill="hold" grpId="0" nodeType="afterEffect">
                                  <p:stCondLst>
                                    <p:cond delay="1500"/>
                                  </p:stCondLst>
                                  <p:childTnLst>
                                    <p:set>
                                      <p:cBhvr>
                                        <p:cTn id="9" dur="1" fill="hold">
                                          <p:stCondLst>
                                            <p:cond delay="0"/>
                                          </p:stCondLst>
                                        </p:cTn>
                                        <p:tgtEl>
                                          <p:spTgt spid="20"/>
                                        </p:tgtEl>
                                        <p:attrNameLst>
                                          <p:attrName>style.visibility</p:attrName>
                                        </p:attrNameLst>
                                      </p:cBhvr>
                                      <p:to>
                                        <p:strVal val="visible"/>
                                      </p:to>
                                    </p:set>
                                  </p:childTnLst>
                                </p:cTn>
                              </p:par>
                            </p:childTnLst>
                          </p:cTn>
                        </p:par>
                        <p:par>
                          <p:cTn id="10" fill="hold">
                            <p:stCondLst>
                              <p:cond delay="2750"/>
                            </p:stCondLst>
                            <p:childTnLst>
                              <p:par>
                                <p:cTn id="11" presetID="1" presetClass="entr" presetSubtype="0" fill="hold" nodeType="afterEffect">
                                  <p:stCondLst>
                                    <p:cond delay="2500"/>
                                  </p:stCondLst>
                                  <p:childTnLst>
                                    <p:set>
                                      <p:cBhvr>
                                        <p:cTn id="12" dur="1" fill="hold">
                                          <p:stCondLst>
                                            <p:cond delay="0"/>
                                          </p:stCondLst>
                                        </p:cTn>
                                        <p:tgtEl>
                                          <p:spTgt spid="27"/>
                                        </p:tgtEl>
                                        <p:attrNameLst>
                                          <p:attrName>style.visibility</p:attrName>
                                        </p:attrNameLst>
                                      </p:cBhvr>
                                      <p:to>
                                        <p:strVal val="visible"/>
                                      </p:to>
                                    </p:set>
                                  </p:childTnLst>
                                </p:cTn>
                              </p:par>
                            </p:childTnLst>
                          </p:cTn>
                        </p:par>
                        <p:par>
                          <p:cTn id="13" fill="hold">
                            <p:stCondLst>
                              <p:cond delay="5250"/>
                            </p:stCondLst>
                            <p:childTnLst>
                              <p:par>
                                <p:cTn id="14" presetID="1" presetClass="entr" presetSubtype="0" fill="hold" grpId="0" nodeType="afterEffect">
                                  <p:stCondLst>
                                    <p:cond delay="1250"/>
                                  </p:stCondLst>
                                  <p:childTnLst>
                                    <p:set>
                                      <p:cBhvr>
                                        <p:cTn id="15" dur="1" fill="hold">
                                          <p:stCondLst>
                                            <p:cond delay="0"/>
                                          </p:stCondLst>
                                        </p:cTn>
                                        <p:tgtEl>
                                          <p:spTgt spid="21"/>
                                        </p:tgtEl>
                                        <p:attrNameLst>
                                          <p:attrName>style.visibility</p:attrName>
                                        </p:attrNameLst>
                                      </p:cBhvr>
                                      <p:to>
                                        <p:strVal val="visible"/>
                                      </p:to>
                                    </p:set>
                                  </p:childTnLst>
                                </p:cTn>
                              </p:par>
                            </p:childTnLst>
                          </p:cTn>
                        </p:par>
                        <p:par>
                          <p:cTn id="16" fill="hold">
                            <p:stCondLst>
                              <p:cond delay="6500"/>
                            </p:stCondLst>
                            <p:childTnLst>
                              <p:par>
                                <p:cTn id="17" presetID="1" presetClass="entr" presetSubtype="0" fill="hold" nodeType="afterEffect">
                                  <p:stCondLst>
                                    <p:cond delay="2000"/>
                                  </p:stCondLst>
                                  <p:childTnLst>
                                    <p:set>
                                      <p:cBhvr>
                                        <p:cTn id="18" dur="1" fill="hold">
                                          <p:stCondLst>
                                            <p:cond delay="0"/>
                                          </p:stCondLst>
                                        </p:cTn>
                                        <p:tgtEl>
                                          <p:spTgt spid="29"/>
                                        </p:tgtEl>
                                        <p:attrNameLst>
                                          <p:attrName>style.visibility</p:attrName>
                                        </p:attrNameLst>
                                      </p:cBhvr>
                                      <p:to>
                                        <p:strVal val="visible"/>
                                      </p:to>
                                    </p:set>
                                  </p:childTnLst>
                                </p:cTn>
                              </p:par>
                            </p:childTnLst>
                          </p:cTn>
                        </p:par>
                        <p:par>
                          <p:cTn id="19" fill="hold">
                            <p:stCondLst>
                              <p:cond delay="8500"/>
                            </p:stCondLst>
                            <p:childTnLst>
                              <p:par>
                                <p:cTn id="20" presetID="1" presetClass="entr" presetSubtype="0" fill="hold" grpId="0" nodeType="afterEffect">
                                  <p:stCondLst>
                                    <p:cond delay="1250"/>
                                  </p:stCondLst>
                                  <p:childTnLst>
                                    <p:set>
                                      <p:cBhvr>
                                        <p:cTn id="21" dur="1" fill="hold">
                                          <p:stCondLst>
                                            <p:cond delay="0"/>
                                          </p:stCondLst>
                                        </p:cTn>
                                        <p:tgtEl>
                                          <p:spTgt spid="30"/>
                                        </p:tgtEl>
                                        <p:attrNameLst>
                                          <p:attrName>style.visibility</p:attrName>
                                        </p:attrNameLst>
                                      </p:cBhvr>
                                      <p:to>
                                        <p:strVal val="visible"/>
                                      </p:to>
                                    </p:set>
                                  </p:childTnLst>
                                </p:cTn>
                              </p:par>
                            </p:childTnLst>
                          </p:cTn>
                        </p:par>
                        <p:par>
                          <p:cTn id="22" fill="hold">
                            <p:stCondLst>
                              <p:cond delay="9750"/>
                            </p:stCondLst>
                            <p:childTnLst>
                              <p:par>
                                <p:cTn id="23" presetID="1" presetClass="entr" presetSubtype="0" fill="hold" nodeType="afterEffect">
                                  <p:stCondLst>
                                    <p:cond delay="2000"/>
                                  </p:stCondLst>
                                  <p:childTnLst>
                                    <p:set>
                                      <p:cBhvr>
                                        <p:cTn id="24" dur="1" fill="hold">
                                          <p:stCondLst>
                                            <p:cond delay="499"/>
                                          </p:stCondLst>
                                        </p:cTn>
                                        <p:tgtEl>
                                          <p:spTgt spid="2"/>
                                        </p:tgtEl>
                                        <p:attrNameLst>
                                          <p:attrName>style.visibility</p:attrName>
                                        </p:attrNameLst>
                                      </p:cBhvr>
                                      <p:to>
                                        <p:strVal val="visible"/>
                                      </p:to>
                                    </p:set>
                                  </p:childTnLst>
                                </p:cTn>
                              </p:par>
                            </p:childTnLst>
                          </p:cTn>
                        </p:par>
                        <p:par>
                          <p:cTn id="25" fill="hold">
                            <p:stCondLst>
                              <p:cond delay="12250"/>
                            </p:stCondLst>
                            <p:childTnLst>
                              <p:par>
                                <p:cTn id="26" presetID="26" presetClass="emph" presetSubtype="0" fill="hold" nodeType="afterEffect">
                                  <p:stCondLst>
                                    <p:cond delay="250"/>
                                  </p:stCondLst>
                                  <p:childTnLst>
                                    <p:animEffect transition="out" filter="fade">
                                      <p:cBhvr>
                                        <p:cTn id="27" dur="500" tmFilter="0, 0; .2, .5; .8, .5; 1, 0"/>
                                        <p:tgtEl>
                                          <p:spTgt spid="2"/>
                                        </p:tgtEl>
                                      </p:cBhvr>
                                    </p:animEffect>
                                    <p:animScale>
                                      <p:cBhvr>
                                        <p:cTn id="28"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866321-9EF6-959D-3753-27908B2001E1}"/>
              </a:ext>
            </a:extLst>
          </p:cNvPr>
          <p:cNvPicPr>
            <a:picLocks noChangeAspect="1"/>
          </p:cNvPicPr>
          <p:nvPr/>
        </p:nvPicPr>
        <p:blipFill>
          <a:blip r:embed="rId2"/>
          <a:stretch>
            <a:fillRect/>
          </a:stretch>
        </p:blipFill>
        <p:spPr>
          <a:xfrm>
            <a:off x="10391775" y="5800725"/>
            <a:ext cx="1800225" cy="1057275"/>
          </a:xfrm>
          <a:prstGeom prst="rect">
            <a:avLst/>
          </a:prstGeom>
        </p:spPr>
      </p:pic>
      <p:pic>
        <p:nvPicPr>
          <p:cNvPr id="9" name="Picture 8">
            <a:extLst>
              <a:ext uri="{FF2B5EF4-FFF2-40B4-BE49-F238E27FC236}">
                <a16:creationId xmlns:a16="http://schemas.microsoft.com/office/drawing/2014/main" id="{F7504D98-ECBA-3B84-C2AA-17981272A73B}"/>
              </a:ext>
            </a:extLst>
          </p:cNvPr>
          <p:cNvPicPr>
            <a:picLocks noChangeAspect="1"/>
          </p:cNvPicPr>
          <p:nvPr/>
        </p:nvPicPr>
        <p:blipFill>
          <a:blip r:embed="rId3"/>
          <a:stretch>
            <a:fillRect/>
          </a:stretch>
        </p:blipFill>
        <p:spPr>
          <a:xfrm>
            <a:off x="1702510" y="417185"/>
            <a:ext cx="200025" cy="933450"/>
          </a:xfrm>
          <a:prstGeom prst="rect">
            <a:avLst/>
          </a:prstGeom>
        </p:spPr>
      </p:pic>
      <p:pic>
        <p:nvPicPr>
          <p:cNvPr id="10" name="Picture 6" descr="3d max tutorials: 3D Modeling a Human Head">
            <a:extLst>
              <a:ext uri="{FF2B5EF4-FFF2-40B4-BE49-F238E27FC236}">
                <a16:creationId xmlns:a16="http://schemas.microsoft.com/office/drawing/2014/main" id="{FB8EE254-834C-8A59-18C6-CB49354926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9142" y="1721937"/>
            <a:ext cx="5596814" cy="559681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asimo - SedLine and O3 Sensors and Cables">
            <a:extLst>
              <a:ext uri="{FF2B5EF4-FFF2-40B4-BE49-F238E27FC236}">
                <a16:creationId xmlns:a16="http://schemas.microsoft.com/office/drawing/2014/main" id="{1BB2C86A-2168-8684-2565-404494C9F2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057" y="632858"/>
            <a:ext cx="5430984" cy="362065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2CE17839-5355-44E6-8156-46AA0DF26A34}"/>
              </a:ext>
            </a:extLst>
          </p:cNvPr>
          <p:cNvSpPr txBox="1"/>
          <p:nvPr/>
        </p:nvSpPr>
        <p:spPr>
          <a:xfrm>
            <a:off x="5863860" y="3609929"/>
            <a:ext cx="1671484" cy="369332"/>
          </a:xfrm>
          <a:prstGeom prst="rect">
            <a:avLst/>
          </a:prstGeom>
          <a:noFill/>
        </p:spPr>
        <p:txBody>
          <a:bodyPr wrap="square" rtlCol="0">
            <a:spAutoFit/>
          </a:bodyPr>
          <a:lstStyle/>
          <a:p>
            <a:r>
              <a:rPr lang="en-US" dirty="0"/>
              <a:t>CB = Ground</a:t>
            </a:r>
            <a:endParaRPr lang="en-NZ" dirty="0"/>
          </a:p>
        </p:txBody>
      </p:sp>
      <p:sp>
        <p:nvSpPr>
          <p:cNvPr id="14" name="TextBox 13">
            <a:extLst>
              <a:ext uri="{FF2B5EF4-FFF2-40B4-BE49-F238E27FC236}">
                <a16:creationId xmlns:a16="http://schemas.microsoft.com/office/drawing/2014/main" id="{BFB7C166-817C-52E3-73CB-A100715DB877}"/>
              </a:ext>
            </a:extLst>
          </p:cNvPr>
          <p:cNvSpPr txBox="1"/>
          <p:nvPr/>
        </p:nvSpPr>
        <p:spPr>
          <a:xfrm>
            <a:off x="5849137" y="2617360"/>
            <a:ext cx="1671484" cy="369332"/>
          </a:xfrm>
          <a:prstGeom prst="rect">
            <a:avLst/>
          </a:prstGeom>
          <a:noFill/>
        </p:spPr>
        <p:txBody>
          <a:bodyPr wrap="square" rtlCol="0">
            <a:spAutoFit/>
          </a:bodyPr>
          <a:lstStyle/>
          <a:p>
            <a:r>
              <a:rPr lang="en-US" dirty="0"/>
              <a:t>CT = Reference</a:t>
            </a:r>
            <a:endParaRPr lang="en-NZ" dirty="0"/>
          </a:p>
        </p:txBody>
      </p:sp>
      <p:sp>
        <p:nvSpPr>
          <p:cNvPr id="8" name="TextBox 7">
            <a:extLst>
              <a:ext uri="{FF2B5EF4-FFF2-40B4-BE49-F238E27FC236}">
                <a16:creationId xmlns:a16="http://schemas.microsoft.com/office/drawing/2014/main" id="{430F4659-BB5D-0B16-72C1-B9AAF3A4876D}"/>
              </a:ext>
            </a:extLst>
          </p:cNvPr>
          <p:cNvSpPr txBox="1"/>
          <p:nvPr/>
        </p:nvSpPr>
        <p:spPr>
          <a:xfrm>
            <a:off x="1919745" y="499190"/>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Sedline Electrodes</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43C53A5E-CB72-4F23-206F-4915A119EB85}"/>
              </a:ext>
            </a:extLst>
          </p:cNvPr>
          <p:cNvSpPr txBox="1"/>
          <p:nvPr/>
        </p:nvSpPr>
        <p:spPr>
          <a:xfrm>
            <a:off x="8850238" y="2936112"/>
            <a:ext cx="2896060" cy="369332"/>
          </a:xfrm>
          <a:prstGeom prst="rect">
            <a:avLst/>
          </a:prstGeom>
          <a:noFill/>
        </p:spPr>
        <p:txBody>
          <a:bodyPr wrap="square" rtlCol="0">
            <a:spAutoFit/>
          </a:bodyPr>
          <a:lstStyle/>
          <a:p>
            <a:r>
              <a:rPr lang="en-US" dirty="0"/>
              <a:t>=  Monitoring Electrodes</a:t>
            </a:r>
            <a:endParaRPr lang="en-NZ" dirty="0"/>
          </a:p>
        </p:txBody>
      </p:sp>
      <p:sp>
        <p:nvSpPr>
          <p:cNvPr id="16" name="TextBox 15">
            <a:extLst>
              <a:ext uri="{FF2B5EF4-FFF2-40B4-BE49-F238E27FC236}">
                <a16:creationId xmlns:a16="http://schemas.microsoft.com/office/drawing/2014/main" id="{4552487B-BB37-B906-8BF2-76053A7F6BDB}"/>
              </a:ext>
            </a:extLst>
          </p:cNvPr>
          <p:cNvSpPr txBox="1"/>
          <p:nvPr/>
        </p:nvSpPr>
        <p:spPr>
          <a:xfrm>
            <a:off x="5333942" y="2979769"/>
            <a:ext cx="515195" cy="369332"/>
          </a:xfrm>
          <a:prstGeom prst="rect">
            <a:avLst/>
          </a:prstGeom>
          <a:noFill/>
        </p:spPr>
        <p:txBody>
          <a:bodyPr wrap="square" rtlCol="0">
            <a:spAutoFit/>
          </a:bodyPr>
          <a:lstStyle/>
          <a:p>
            <a:r>
              <a:rPr lang="en-US" dirty="0"/>
              <a:t>R1</a:t>
            </a:r>
            <a:endParaRPr lang="en-NZ" dirty="0"/>
          </a:p>
        </p:txBody>
      </p:sp>
      <p:sp>
        <p:nvSpPr>
          <p:cNvPr id="17" name="TextBox 16">
            <a:extLst>
              <a:ext uri="{FF2B5EF4-FFF2-40B4-BE49-F238E27FC236}">
                <a16:creationId xmlns:a16="http://schemas.microsoft.com/office/drawing/2014/main" id="{C641EBBB-A634-1B42-5E2E-83C13B250773}"/>
              </a:ext>
            </a:extLst>
          </p:cNvPr>
          <p:cNvSpPr txBox="1"/>
          <p:nvPr/>
        </p:nvSpPr>
        <p:spPr>
          <a:xfrm>
            <a:off x="4537410" y="2979769"/>
            <a:ext cx="515195" cy="369332"/>
          </a:xfrm>
          <a:prstGeom prst="rect">
            <a:avLst/>
          </a:prstGeom>
          <a:noFill/>
        </p:spPr>
        <p:txBody>
          <a:bodyPr wrap="square" rtlCol="0">
            <a:spAutoFit/>
          </a:bodyPr>
          <a:lstStyle/>
          <a:p>
            <a:r>
              <a:rPr lang="en-US" dirty="0"/>
              <a:t>R2</a:t>
            </a:r>
            <a:endParaRPr lang="en-NZ" dirty="0"/>
          </a:p>
        </p:txBody>
      </p:sp>
      <p:sp>
        <p:nvSpPr>
          <p:cNvPr id="18" name="TextBox 17">
            <a:extLst>
              <a:ext uri="{FF2B5EF4-FFF2-40B4-BE49-F238E27FC236}">
                <a16:creationId xmlns:a16="http://schemas.microsoft.com/office/drawing/2014/main" id="{B8777330-0150-4CAD-4CEC-FD67919DA3AE}"/>
              </a:ext>
            </a:extLst>
          </p:cNvPr>
          <p:cNvSpPr txBox="1"/>
          <p:nvPr/>
        </p:nvSpPr>
        <p:spPr>
          <a:xfrm>
            <a:off x="6304051" y="2982708"/>
            <a:ext cx="515195" cy="369332"/>
          </a:xfrm>
          <a:prstGeom prst="rect">
            <a:avLst/>
          </a:prstGeom>
          <a:noFill/>
        </p:spPr>
        <p:txBody>
          <a:bodyPr wrap="square" rtlCol="0">
            <a:spAutoFit/>
          </a:bodyPr>
          <a:lstStyle/>
          <a:p>
            <a:r>
              <a:rPr lang="en-US" dirty="0"/>
              <a:t>L1</a:t>
            </a:r>
            <a:endParaRPr lang="en-NZ" dirty="0"/>
          </a:p>
        </p:txBody>
      </p:sp>
      <p:sp>
        <p:nvSpPr>
          <p:cNvPr id="19" name="TextBox 18">
            <a:extLst>
              <a:ext uri="{FF2B5EF4-FFF2-40B4-BE49-F238E27FC236}">
                <a16:creationId xmlns:a16="http://schemas.microsoft.com/office/drawing/2014/main" id="{692A5A55-6745-42B3-4A2D-2A5BC7CB8FA3}"/>
              </a:ext>
            </a:extLst>
          </p:cNvPr>
          <p:cNvSpPr txBox="1"/>
          <p:nvPr/>
        </p:nvSpPr>
        <p:spPr>
          <a:xfrm>
            <a:off x="7143429" y="2980972"/>
            <a:ext cx="515195" cy="369332"/>
          </a:xfrm>
          <a:prstGeom prst="rect">
            <a:avLst/>
          </a:prstGeom>
          <a:noFill/>
        </p:spPr>
        <p:txBody>
          <a:bodyPr wrap="square" rtlCol="0">
            <a:spAutoFit/>
          </a:bodyPr>
          <a:lstStyle/>
          <a:p>
            <a:r>
              <a:rPr lang="en-US" dirty="0"/>
              <a:t>L2</a:t>
            </a:r>
            <a:endParaRPr lang="en-NZ" dirty="0"/>
          </a:p>
        </p:txBody>
      </p:sp>
      <p:cxnSp>
        <p:nvCxnSpPr>
          <p:cNvPr id="21" name="Straight Arrow Connector 20">
            <a:extLst>
              <a:ext uri="{FF2B5EF4-FFF2-40B4-BE49-F238E27FC236}">
                <a16:creationId xmlns:a16="http://schemas.microsoft.com/office/drawing/2014/main" id="{256CDF92-5DD0-6236-D5F7-BEE637F1F73E}"/>
              </a:ext>
            </a:extLst>
          </p:cNvPr>
          <p:cNvCxnSpPr/>
          <p:nvPr/>
        </p:nvCxnSpPr>
        <p:spPr>
          <a:xfrm>
            <a:off x="7782207" y="3164435"/>
            <a:ext cx="78793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2" name="TextBox 21">
            <a:extLst>
              <a:ext uri="{FF2B5EF4-FFF2-40B4-BE49-F238E27FC236}">
                <a16:creationId xmlns:a16="http://schemas.microsoft.com/office/drawing/2014/main" id="{108BED2A-AC0D-BC4F-3EBB-3BE8C5F2B077}"/>
              </a:ext>
            </a:extLst>
          </p:cNvPr>
          <p:cNvSpPr txBox="1"/>
          <p:nvPr/>
        </p:nvSpPr>
        <p:spPr>
          <a:xfrm>
            <a:off x="589079" y="3009764"/>
            <a:ext cx="3824748" cy="1200329"/>
          </a:xfrm>
          <a:prstGeom prst="rect">
            <a:avLst/>
          </a:prstGeom>
          <a:noFill/>
        </p:spPr>
        <p:txBody>
          <a:bodyPr wrap="square" rtlCol="0">
            <a:spAutoFit/>
          </a:bodyPr>
          <a:lstStyle/>
          <a:p>
            <a:r>
              <a:rPr lang="en-US" dirty="0"/>
              <a:t>Masimo Sedline uses 6 electrodes</a:t>
            </a:r>
          </a:p>
          <a:p>
            <a:pPr marL="285750" indent="-285750">
              <a:buFont typeface="Arial" panose="020B0604020202020204" pitchFamily="34" charset="0"/>
              <a:buChar char="•"/>
            </a:pPr>
            <a:r>
              <a:rPr lang="en-US" dirty="0"/>
              <a:t>1 Ground</a:t>
            </a:r>
          </a:p>
          <a:p>
            <a:pPr marL="285750" indent="-285750">
              <a:buFont typeface="Arial" panose="020B0604020202020204" pitchFamily="34" charset="0"/>
              <a:buChar char="•"/>
            </a:pPr>
            <a:r>
              <a:rPr lang="en-US" dirty="0"/>
              <a:t>1 Reference &amp;</a:t>
            </a:r>
          </a:p>
          <a:p>
            <a:pPr marL="285750" indent="-285750">
              <a:buFont typeface="Arial" panose="020B0604020202020204" pitchFamily="34" charset="0"/>
              <a:buChar char="•"/>
            </a:pPr>
            <a:r>
              <a:rPr lang="en-NZ" dirty="0"/>
              <a:t>4 Monitoring</a:t>
            </a:r>
          </a:p>
        </p:txBody>
      </p:sp>
      <p:pic>
        <p:nvPicPr>
          <p:cNvPr id="2" name="Graphic 1" descr="Caret Right with solid fill">
            <a:extLst>
              <a:ext uri="{FF2B5EF4-FFF2-40B4-BE49-F238E27FC236}">
                <a16:creationId xmlns:a16="http://schemas.microsoft.com/office/drawing/2014/main" id="{29858B86-D668-8C8C-8A93-27268C476F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65840" y="5353235"/>
            <a:ext cx="914400" cy="594022"/>
          </a:xfrm>
          <a:prstGeom prst="rect">
            <a:avLst/>
          </a:prstGeom>
        </p:spPr>
      </p:pic>
    </p:spTree>
    <p:extLst>
      <p:ext uri="{BB962C8B-B14F-4D97-AF65-F5344CB8AC3E}">
        <p14:creationId xmlns:p14="http://schemas.microsoft.com/office/powerpoint/2010/main" val="2812546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000"/>
                                  </p:stCondLst>
                                  <p:childTnLst>
                                    <p:set>
                                      <p:cBhvr>
                                        <p:cTn id="6" dur="1" fill="hold">
                                          <p:stCondLst>
                                            <p:cond delay="0"/>
                                          </p:stCondLst>
                                        </p:cTn>
                                        <p:tgtEl>
                                          <p:spTgt spid="22"/>
                                        </p:tgtEl>
                                        <p:attrNameLst>
                                          <p:attrName>style.visibility</p:attrName>
                                        </p:attrNameLst>
                                      </p:cBhvr>
                                      <p:to>
                                        <p:strVal val="visible"/>
                                      </p:to>
                                    </p:set>
                                  </p:childTnLst>
                                </p:cTn>
                              </p:par>
                            </p:childTnLst>
                          </p:cTn>
                        </p:par>
                        <p:par>
                          <p:cTn id="7" fill="hold">
                            <p:stCondLst>
                              <p:cond delay="2000"/>
                            </p:stCondLst>
                            <p:childTnLst>
                              <p:par>
                                <p:cTn id="8" presetID="1" presetClass="entr" presetSubtype="0" fill="hold" grpId="0" nodeType="afterEffect">
                                  <p:stCondLst>
                                    <p:cond delay="250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4500"/>
                            </p:stCondLst>
                            <p:childTnLst>
                              <p:par>
                                <p:cTn id="11" presetID="1" presetClass="entr" presetSubtype="0" fill="hold" grpId="0" nodeType="afterEffect">
                                  <p:stCondLst>
                                    <p:cond delay="2500"/>
                                  </p:stCondLst>
                                  <p:childTnLst>
                                    <p:set>
                                      <p:cBhvr>
                                        <p:cTn id="12" dur="1" fill="hold">
                                          <p:stCondLst>
                                            <p:cond delay="0"/>
                                          </p:stCondLst>
                                        </p:cTn>
                                        <p:tgtEl>
                                          <p:spTgt spid="14"/>
                                        </p:tgtEl>
                                        <p:attrNameLst>
                                          <p:attrName>style.visibility</p:attrName>
                                        </p:attrNameLst>
                                      </p:cBhvr>
                                      <p:to>
                                        <p:strVal val="visible"/>
                                      </p:to>
                                    </p:set>
                                  </p:childTnLst>
                                </p:cTn>
                              </p:par>
                            </p:childTnLst>
                          </p:cTn>
                        </p:par>
                        <p:par>
                          <p:cTn id="13" fill="hold">
                            <p:stCondLst>
                              <p:cond delay="7000"/>
                            </p:stCondLst>
                            <p:childTnLst>
                              <p:par>
                                <p:cTn id="14" presetID="1" presetClass="entr" presetSubtype="0" fill="hold" grpId="0" nodeType="afterEffect">
                                  <p:stCondLst>
                                    <p:cond delay="1000"/>
                                  </p:stCondLst>
                                  <p:childTnLst>
                                    <p:set>
                                      <p:cBhvr>
                                        <p:cTn id="15" dur="1" fill="hold">
                                          <p:stCondLst>
                                            <p:cond delay="0"/>
                                          </p:stCondLst>
                                        </p:cTn>
                                        <p:tgtEl>
                                          <p:spTgt spid="17"/>
                                        </p:tgtEl>
                                        <p:attrNameLst>
                                          <p:attrName>style.visibility</p:attrName>
                                        </p:attrNameLst>
                                      </p:cBhvr>
                                      <p:to>
                                        <p:strVal val="visible"/>
                                      </p:to>
                                    </p:set>
                                  </p:childTnLst>
                                </p:cTn>
                              </p:par>
                            </p:childTnLst>
                          </p:cTn>
                        </p:par>
                        <p:par>
                          <p:cTn id="16" fill="hold">
                            <p:stCondLst>
                              <p:cond delay="8000"/>
                            </p:stCondLst>
                            <p:childTnLst>
                              <p:par>
                                <p:cTn id="17" presetID="1" presetClass="entr" presetSubtype="0" fill="hold" grpId="0" nodeType="afterEffect">
                                  <p:stCondLst>
                                    <p:cond delay="100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p:stCondLst>
                              <p:cond delay="9000"/>
                            </p:stCondLst>
                            <p:childTnLst>
                              <p:par>
                                <p:cTn id="20" presetID="1" presetClass="entr" presetSubtype="0" fill="hold" grpId="0" nodeType="afterEffect">
                                  <p:stCondLst>
                                    <p:cond delay="1000"/>
                                  </p:stCondLst>
                                  <p:childTnLst>
                                    <p:set>
                                      <p:cBhvr>
                                        <p:cTn id="21" dur="1" fill="hold">
                                          <p:stCondLst>
                                            <p:cond delay="0"/>
                                          </p:stCondLst>
                                        </p:cTn>
                                        <p:tgtEl>
                                          <p:spTgt spid="18"/>
                                        </p:tgtEl>
                                        <p:attrNameLst>
                                          <p:attrName>style.visibility</p:attrName>
                                        </p:attrNameLst>
                                      </p:cBhvr>
                                      <p:to>
                                        <p:strVal val="visible"/>
                                      </p:to>
                                    </p:set>
                                  </p:childTnLst>
                                </p:cTn>
                              </p:par>
                            </p:childTnLst>
                          </p:cTn>
                        </p:par>
                        <p:par>
                          <p:cTn id="22" fill="hold">
                            <p:stCondLst>
                              <p:cond delay="10000"/>
                            </p:stCondLst>
                            <p:childTnLst>
                              <p:par>
                                <p:cTn id="23" presetID="1" presetClass="entr" presetSubtype="0" fill="hold" grpId="0" nodeType="afterEffect">
                                  <p:stCondLst>
                                    <p:cond delay="1000"/>
                                  </p:stCondLst>
                                  <p:childTnLst>
                                    <p:set>
                                      <p:cBhvr>
                                        <p:cTn id="24" dur="1" fill="hold">
                                          <p:stCondLst>
                                            <p:cond delay="0"/>
                                          </p:stCondLst>
                                        </p:cTn>
                                        <p:tgtEl>
                                          <p:spTgt spid="19"/>
                                        </p:tgtEl>
                                        <p:attrNameLst>
                                          <p:attrName>style.visibility</p:attrName>
                                        </p:attrNameLst>
                                      </p:cBhvr>
                                      <p:to>
                                        <p:strVal val="visible"/>
                                      </p:to>
                                    </p:set>
                                  </p:childTnLst>
                                </p:cTn>
                              </p:par>
                            </p:childTnLst>
                          </p:cTn>
                        </p:par>
                        <p:par>
                          <p:cTn id="25" fill="hold">
                            <p:stCondLst>
                              <p:cond delay="11000"/>
                            </p:stCondLst>
                            <p:childTnLst>
                              <p:par>
                                <p:cTn id="26" presetID="1" presetClass="entr" presetSubtype="0" fill="hold" nodeType="afterEffect">
                                  <p:stCondLst>
                                    <p:cond delay="1000"/>
                                  </p:stCondLst>
                                  <p:childTnLst>
                                    <p:set>
                                      <p:cBhvr>
                                        <p:cTn id="27" dur="1" fill="hold">
                                          <p:stCondLst>
                                            <p:cond delay="0"/>
                                          </p:stCondLst>
                                        </p:cTn>
                                        <p:tgtEl>
                                          <p:spTgt spid="21"/>
                                        </p:tgtEl>
                                        <p:attrNameLst>
                                          <p:attrName>style.visibility</p:attrName>
                                        </p:attrNameLst>
                                      </p:cBhvr>
                                      <p:to>
                                        <p:strVal val="visible"/>
                                      </p:to>
                                    </p:set>
                                  </p:childTnLst>
                                </p:cTn>
                              </p:par>
                            </p:childTnLst>
                          </p:cTn>
                        </p:par>
                        <p:par>
                          <p:cTn id="28" fill="hold">
                            <p:stCondLst>
                              <p:cond delay="12000"/>
                            </p:stCondLst>
                            <p:childTnLst>
                              <p:par>
                                <p:cTn id="29" presetID="1"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12000"/>
                            </p:stCondLst>
                            <p:childTnLst>
                              <p:par>
                                <p:cTn id="32" presetID="1" presetClass="entr" presetSubtype="0" fill="hold" nodeType="afterEffect">
                                  <p:stCondLst>
                                    <p:cond delay="2000"/>
                                  </p:stCondLst>
                                  <p:childTnLst>
                                    <p:set>
                                      <p:cBhvr>
                                        <p:cTn id="33" dur="1" fill="hold">
                                          <p:stCondLst>
                                            <p:cond delay="499"/>
                                          </p:stCondLst>
                                        </p:cTn>
                                        <p:tgtEl>
                                          <p:spTgt spid="2"/>
                                        </p:tgtEl>
                                        <p:attrNameLst>
                                          <p:attrName>style.visibility</p:attrName>
                                        </p:attrNameLst>
                                      </p:cBhvr>
                                      <p:to>
                                        <p:strVal val="visible"/>
                                      </p:to>
                                    </p:set>
                                  </p:childTnLst>
                                </p:cTn>
                              </p:par>
                            </p:childTnLst>
                          </p:cTn>
                        </p:par>
                        <p:par>
                          <p:cTn id="34" fill="hold">
                            <p:stCondLst>
                              <p:cond delay="14500"/>
                            </p:stCondLst>
                            <p:childTnLst>
                              <p:par>
                                <p:cTn id="35" presetID="26" presetClass="emph" presetSubtype="0" fill="hold" nodeType="afterEffect">
                                  <p:stCondLst>
                                    <p:cond delay="250"/>
                                  </p:stCondLst>
                                  <p:childTnLst>
                                    <p:animEffect transition="out" filter="fade">
                                      <p:cBhvr>
                                        <p:cTn id="36" dur="500" tmFilter="0, 0; .2, .5; .8, .5; 1, 0"/>
                                        <p:tgtEl>
                                          <p:spTgt spid="2"/>
                                        </p:tgtEl>
                                      </p:cBhvr>
                                    </p:animEffect>
                                    <p:animScale>
                                      <p:cBhvr>
                                        <p:cTn id="3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7" name="Rectangle 32"/>
          <p:cNvSpPr>
            <a:spLocks noChangeArrowheads="1"/>
          </p:cNvSpPr>
          <p:nvPr/>
        </p:nvSpPr>
        <p:spPr bwMode="auto">
          <a:xfrm>
            <a:off x="2887663" y="6599239"/>
            <a:ext cx="655637" cy="152400"/>
          </a:xfrm>
          <a:prstGeom prst="rect">
            <a:avLst/>
          </a:prstGeom>
          <a:solidFill>
            <a:schemeClr val="bg1"/>
          </a:solidFill>
          <a:ln w="9525" algn="ctr">
            <a:solidFill>
              <a:schemeClr val="bg1"/>
            </a:solidFill>
            <a:round/>
            <a:headEnd/>
            <a:tailEnd/>
          </a:ln>
        </p:spPr>
        <p:txBody>
          <a:bodyPr/>
          <a:lstStyle>
            <a:lvl1pPr>
              <a:defRPr sz="2400">
                <a:solidFill>
                  <a:schemeClr val="tx1"/>
                </a:solidFill>
                <a:latin typeface="Arial Narrow" panose="020B0606020202030204" pitchFamily="34" charset="0"/>
                <a:ea typeface="ＭＳ Ｐゴシック" panose="020B0600070205080204" pitchFamily="34" charset="-128"/>
              </a:defRPr>
            </a:lvl1pPr>
            <a:lvl2pPr marL="742950" indent="-285750">
              <a:defRPr sz="2400">
                <a:solidFill>
                  <a:schemeClr val="tx1"/>
                </a:solidFill>
                <a:latin typeface="Arial Narrow" panose="020B0606020202030204" pitchFamily="34" charset="0"/>
                <a:ea typeface="ＭＳ Ｐゴシック" panose="020B0600070205080204" pitchFamily="34" charset="-128"/>
              </a:defRPr>
            </a:lvl2pPr>
            <a:lvl3pPr marL="1143000" indent="-228600">
              <a:defRPr sz="2400">
                <a:solidFill>
                  <a:schemeClr val="tx1"/>
                </a:solidFill>
                <a:latin typeface="Arial Narrow" panose="020B0606020202030204" pitchFamily="34" charset="0"/>
                <a:ea typeface="ＭＳ Ｐゴシック" panose="020B0600070205080204" pitchFamily="34" charset="-128"/>
              </a:defRPr>
            </a:lvl3pPr>
            <a:lvl4pPr marL="1600200" indent="-228600">
              <a:defRPr sz="2400">
                <a:solidFill>
                  <a:schemeClr val="tx1"/>
                </a:solidFill>
                <a:latin typeface="Arial Narrow" panose="020B0606020202030204" pitchFamily="34" charset="0"/>
                <a:ea typeface="ＭＳ Ｐゴシック" panose="020B0600070205080204" pitchFamily="34" charset="-128"/>
              </a:defRPr>
            </a:lvl4pPr>
            <a:lvl5pPr marL="2057400" indent="-228600">
              <a:defRPr sz="24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ea typeface="ＭＳ Ｐゴシック" panose="020B0600070205080204" pitchFamily="34" charset="-128"/>
              </a:defRPr>
            </a:lvl9pPr>
          </a:lstStyle>
          <a:p>
            <a:endParaRPr lang="en-US" altLang="en-US"/>
          </a:p>
        </p:txBody>
      </p:sp>
      <p:sp>
        <p:nvSpPr>
          <p:cNvPr id="16386" name="Oval 8"/>
          <p:cNvSpPr>
            <a:spLocks noChangeArrowheads="1"/>
          </p:cNvSpPr>
          <p:nvPr/>
        </p:nvSpPr>
        <p:spPr bwMode="auto">
          <a:xfrm>
            <a:off x="6161089" y="4054476"/>
            <a:ext cx="363537" cy="2544763"/>
          </a:xfrm>
          <a:prstGeom prst="ellipse">
            <a:avLst/>
          </a:prstGeom>
          <a:noFill/>
          <a:ln w="28575" algn="ctr">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b="0"/>
          </a:p>
        </p:txBody>
      </p:sp>
      <p:sp>
        <p:nvSpPr>
          <p:cNvPr id="16387" name="Oval 11"/>
          <p:cNvSpPr>
            <a:spLocks noChangeArrowheads="1"/>
          </p:cNvSpPr>
          <p:nvPr/>
        </p:nvSpPr>
        <p:spPr bwMode="auto">
          <a:xfrm>
            <a:off x="6550025" y="4054476"/>
            <a:ext cx="674688" cy="2544763"/>
          </a:xfrm>
          <a:prstGeom prst="ellipse">
            <a:avLst/>
          </a:prstGeom>
          <a:noFill/>
          <a:ln w="28575" algn="ctr">
            <a:solidFill>
              <a:schemeClr val="bg1"/>
            </a:solidFill>
            <a:prstDash val="sysDot"/>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b="0"/>
          </a:p>
        </p:txBody>
      </p:sp>
      <p:sp>
        <p:nvSpPr>
          <p:cNvPr id="16388" name="Left Brace 20"/>
          <p:cNvSpPr>
            <a:spLocks/>
          </p:cNvSpPr>
          <p:nvPr/>
        </p:nvSpPr>
        <p:spPr bwMode="auto">
          <a:xfrm rot="-5400000">
            <a:off x="8077995" y="5410996"/>
            <a:ext cx="257175" cy="1963737"/>
          </a:xfrm>
          <a:prstGeom prst="leftBrace">
            <a:avLst>
              <a:gd name="adj1" fmla="val 8378"/>
              <a:gd name="adj2" fmla="val 49477"/>
            </a:avLst>
          </a:prstGeom>
          <a:noFill/>
          <a:ln w="19050"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b="0"/>
          </a:p>
        </p:txBody>
      </p:sp>
      <p:sp>
        <p:nvSpPr>
          <p:cNvPr id="16389" name="TextBox 11"/>
          <p:cNvSpPr txBox="1">
            <a:spLocks noChangeArrowheads="1"/>
          </p:cNvSpPr>
          <p:nvPr/>
        </p:nvSpPr>
        <p:spPr bwMode="auto">
          <a:xfrm>
            <a:off x="4605339" y="3479802"/>
            <a:ext cx="1143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D70C05"/>
              </a:buClr>
              <a:buChar char="&gt;"/>
              <a:defRPr sz="2800" b="1">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D70C05"/>
              </a:buClr>
              <a:buSzPct val="75000"/>
              <a:buFont typeface="Wingdings 2" panose="05020102010507070707" pitchFamily="18" charset="2"/>
              <a:buChar char=""/>
              <a:defRPr sz="24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lr>
                <a:srgbClr val="D70C05"/>
              </a:buClr>
              <a:buSzPct val="75000"/>
              <a:buFont typeface="Wingdings 2" panose="05020102010507070707" pitchFamily="18" charset="2"/>
              <a:buChar char=""/>
              <a:defRPr sz="20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D70C05"/>
              </a:buClr>
              <a:buSzPct val="75000"/>
              <a:buFont typeface="Wingdings 2" panose="05020102010507070707" pitchFamily="18" charset="2"/>
              <a:buChar char=""/>
              <a:defRPr>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s-ES" altLang="en-US" sz="1600" b="0"/>
              <a:t>Tendencias</a:t>
            </a:r>
            <a:endParaRPr lang="en-US" altLang="en-US" sz="1600" b="0"/>
          </a:p>
        </p:txBody>
      </p:sp>
      <p:sp>
        <p:nvSpPr>
          <p:cNvPr id="23" name="Oval 22"/>
          <p:cNvSpPr>
            <a:spLocks noChangeArrowheads="1"/>
          </p:cNvSpPr>
          <p:nvPr/>
        </p:nvSpPr>
        <p:spPr bwMode="auto">
          <a:xfrm>
            <a:off x="4624020" y="3325810"/>
            <a:ext cx="965200" cy="600075"/>
          </a:xfrm>
          <a:prstGeom prst="ellipse">
            <a:avLst/>
          </a:prstGeom>
          <a:noFill/>
          <a:ln w="38100" algn="ctr">
            <a:solidFill>
              <a:srgbClr val="FF0026"/>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Narrow" panose="020B0606020202030204" pitchFamily="34" charset="0"/>
                <a:ea typeface="ＭＳ Ｐゴシック" panose="020B0600070205080204" pitchFamily="34" charset="-128"/>
              </a:defRPr>
            </a:lvl1pPr>
            <a:lvl2pPr marL="742950" indent="-285750">
              <a:defRPr sz="2400">
                <a:solidFill>
                  <a:schemeClr val="tx1"/>
                </a:solidFill>
                <a:latin typeface="Arial Narrow" panose="020B0606020202030204" pitchFamily="34" charset="0"/>
                <a:ea typeface="ＭＳ Ｐゴシック" panose="020B0600070205080204" pitchFamily="34" charset="-128"/>
              </a:defRPr>
            </a:lvl2pPr>
            <a:lvl3pPr marL="1143000" indent="-228600">
              <a:defRPr sz="2400">
                <a:solidFill>
                  <a:schemeClr val="tx1"/>
                </a:solidFill>
                <a:latin typeface="Arial Narrow" panose="020B0606020202030204" pitchFamily="34" charset="0"/>
                <a:ea typeface="ＭＳ Ｐゴシック" panose="020B0600070205080204" pitchFamily="34" charset="-128"/>
              </a:defRPr>
            </a:lvl3pPr>
            <a:lvl4pPr marL="1600200" indent="-228600">
              <a:defRPr sz="2400">
                <a:solidFill>
                  <a:schemeClr val="tx1"/>
                </a:solidFill>
                <a:latin typeface="Arial Narrow" panose="020B0606020202030204" pitchFamily="34" charset="0"/>
                <a:ea typeface="ＭＳ Ｐゴシック" panose="020B0600070205080204" pitchFamily="34" charset="-128"/>
              </a:defRPr>
            </a:lvl4pPr>
            <a:lvl5pPr marL="2057400" indent="-228600">
              <a:defRPr sz="24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ea typeface="ＭＳ Ｐゴシック" panose="020B0600070205080204" pitchFamily="34" charset="-128"/>
              </a:defRPr>
            </a:lvl9pPr>
          </a:lstStyle>
          <a:p>
            <a:endParaRPr lang="en-US" altLang="en-US"/>
          </a:p>
        </p:txBody>
      </p:sp>
      <p:sp>
        <p:nvSpPr>
          <p:cNvPr id="4" name="TextBox 3">
            <a:extLst>
              <a:ext uri="{FF2B5EF4-FFF2-40B4-BE49-F238E27FC236}">
                <a16:creationId xmlns:a16="http://schemas.microsoft.com/office/drawing/2014/main" id="{62CD0E40-4813-1D3D-D4DA-7F98F40E8E2A}"/>
              </a:ext>
            </a:extLst>
          </p:cNvPr>
          <p:cNvSpPr txBox="1"/>
          <p:nvPr/>
        </p:nvSpPr>
        <p:spPr>
          <a:xfrm>
            <a:off x="1919745" y="499190"/>
            <a:ext cx="9291484" cy="769441"/>
          </a:xfrm>
          <a:prstGeom prst="rect">
            <a:avLst/>
          </a:prstGeom>
          <a:noFill/>
        </p:spPr>
        <p:txBody>
          <a:bodyPr wrap="square" rtlCol="0">
            <a:spAutoFit/>
          </a:bodyPr>
          <a:lstStyle/>
          <a:p>
            <a:r>
              <a:rPr lang="en-US" sz="4400" dirty="0">
                <a:solidFill>
                  <a:schemeClr val="tx1">
                    <a:lumMod val="65000"/>
                    <a:lumOff val="35000"/>
                  </a:schemeClr>
                </a:solidFill>
                <a:latin typeface="Calibri" panose="020F0502020204030204" pitchFamily="34" charset="0"/>
                <a:cs typeface="Calibri" panose="020F0502020204030204" pitchFamily="34" charset="0"/>
              </a:rPr>
              <a:t>Electrode Performance</a:t>
            </a:r>
            <a:endParaRPr lang="en-NZ" sz="4400" dirty="0">
              <a:solidFill>
                <a:schemeClr val="tx1">
                  <a:lumMod val="65000"/>
                  <a:lumOff val="35000"/>
                </a:schemeClr>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A993C30-AB45-CB73-3F01-77141C6DC1E8}"/>
              </a:ext>
            </a:extLst>
          </p:cNvPr>
          <p:cNvPicPr>
            <a:picLocks noChangeAspect="1"/>
          </p:cNvPicPr>
          <p:nvPr/>
        </p:nvPicPr>
        <p:blipFill>
          <a:blip r:embed="rId4"/>
          <a:stretch>
            <a:fillRect/>
          </a:stretch>
        </p:blipFill>
        <p:spPr>
          <a:xfrm>
            <a:off x="1702510" y="417185"/>
            <a:ext cx="200025" cy="933450"/>
          </a:xfrm>
          <a:prstGeom prst="rect">
            <a:avLst/>
          </a:prstGeom>
        </p:spPr>
      </p:pic>
      <p:sp>
        <p:nvSpPr>
          <p:cNvPr id="6" name="TextBox 5">
            <a:extLst>
              <a:ext uri="{FF2B5EF4-FFF2-40B4-BE49-F238E27FC236}">
                <a16:creationId xmlns:a16="http://schemas.microsoft.com/office/drawing/2014/main" id="{23CD0CCB-EB75-70F4-1591-F5D2ADD2E084}"/>
              </a:ext>
            </a:extLst>
          </p:cNvPr>
          <p:cNvSpPr txBox="1"/>
          <p:nvPr/>
        </p:nvSpPr>
        <p:spPr>
          <a:xfrm>
            <a:off x="8337830" y="1488174"/>
            <a:ext cx="3380579" cy="1477328"/>
          </a:xfrm>
          <a:prstGeom prst="rect">
            <a:avLst/>
          </a:prstGeom>
          <a:noFill/>
        </p:spPr>
        <p:txBody>
          <a:bodyPr wrap="square" rtlCol="0">
            <a:spAutoFit/>
          </a:bodyPr>
          <a:lstStyle/>
          <a:p>
            <a:pPr marL="285750" indent="-285750">
              <a:buFont typeface="Arial" panose="020B0604020202020204" pitchFamily="34" charset="0"/>
              <a:buChar char="•"/>
            </a:pPr>
            <a:r>
              <a:rPr lang="en-US" dirty="0"/>
              <a:t>To check electrode performance, use the “Drop down menu tab” located above the Raw EEG and drag down</a:t>
            </a:r>
            <a:endParaRPr lang="en-NZ" dirty="0"/>
          </a:p>
        </p:txBody>
      </p:sp>
      <p:pic>
        <p:nvPicPr>
          <p:cNvPr id="3" name="Picture 2">
            <a:extLst>
              <a:ext uri="{FF2B5EF4-FFF2-40B4-BE49-F238E27FC236}">
                <a16:creationId xmlns:a16="http://schemas.microsoft.com/office/drawing/2014/main" id="{8EDEC3EA-F9E7-1399-91B0-7DDD49C2B5A0}"/>
              </a:ext>
            </a:extLst>
          </p:cNvPr>
          <p:cNvPicPr>
            <a:picLocks noChangeAspect="1"/>
          </p:cNvPicPr>
          <p:nvPr/>
        </p:nvPicPr>
        <p:blipFill>
          <a:blip r:embed="rId5"/>
          <a:stretch>
            <a:fillRect/>
          </a:stretch>
        </p:blipFill>
        <p:spPr>
          <a:xfrm>
            <a:off x="4317631" y="1227522"/>
            <a:ext cx="3344863" cy="5371717"/>
          </a:xfrm>
          <a:prstGeom prst="rect">
            <a:avLst/>
          </a:prstGeom>
        </p:spPr>
      </p:pic>
      <p:cxnSp>
        <p:nvCxnSpPr>
          <p:cNvPr id="9" name="Straight Arrow Connector 8">
            <a:extLst>
              <a:ext uri="{FF2B5EF4-FFF2-40B4-BE49-F238E27FC236}">
                <a16:creationId xmlns:a16="http://schemas.microsoft.com/office/drawing/2014/main" id="{76527251-B610-5522-9E81-571F07615761}"/>
              </a:ext>
            </a:extLst>
          </p:cNvPr>
          <p:cNvCxnSpPr>
            <a:cxnSpLocks/>
          </p:cNvCxnSpPr>
          <p:nvPr/>
        </p:nvCxnSpPr>
        <p:spPr>
          <a:xfrm flipH="1">
            <a:off x="6296989" y="1669002"/>
            <a:ext cx="1666281" cy="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0060B2AA-E387-A2A4-C823-F600EAB8D935}"/>
              </a:ext>
            </a:extLst>
          </p:cNvPr>
          <p:cNvPicPr>
            <a:picLocks noChangeAspect="1"/>
          </p:cNvPicPr>
          <p:nvPr/>
        </p:nvPicPr>
        <p:blipFill>
          <a:blip r:embed="rId6"/>
          <a:stretch>
            <a:fillRect/>
          </a:stretch>
        </p:blipFill>
        <p:spPr>
          <a:xfrm>
            <a:off x="1462088" y="3011939"/>
            <a:ext cx="5762625" cy="1885950"/>
          </a:xfrm>
          <a:prstGeom prst="rect">
            <a:avLst/>
          </a:prstGeom>
        </p:spPr>
      </p:pic>
      <p:pic>
        <p:nvPicPr>
          <p:cNvPr id="114690" name="Picture 2" descr="C:\Users\vpilotti\AppData\Local\Temp\SNAGHTML1f65e8a6.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68132" y="3101408"/>
            <a:ext cx="2667000" cy="232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phic 1" descr="Caret Right with solid fill">
            <a:extLst>
              <a:ext uri="{FF2B5EF4-FFF2-40B4-BE49-F238E27FC236}">
                <a16:creationId xmlns:a16="http://schemas.microsoft.com/office/drawing/2014/main" id="{0363D187-4615-DF2B-53BC-00362F4EA8A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165840" y="5353235"/>
            <a:ext cx="914400" cy="594022"/>
          </a:xfrm>
          <a:prstGeom prst="rect">
            <a:avLst/>
          </a:prstGeom>
        </p:spPr>
      </p:pic>
      <p:pic>
        <p:nvPicPr>
          <p:cNvPr id="8" name="Picture 7">
            <a:extLst>
              <a:ext uri="{FF2B5EF4-FFF2-40B4-BE49-F238E27FC236}">
                <a16:creationId xmlns:a16="http://schemas.microsoft.com/office/drawing/2014/main" id="{CE65F81C-69C5-83A2-8510-1A81C88451E4}"/>
              </a:ext>
            </a:extLst>
          </p:cNvPr>
          <p:cNvPicPr>
            <a:picLocks noChangeAspect="1"/>
          </p:cNvPicPr>
          <p:nvPr/>
        </p:nvPicPr>
        <p:blipFill>
          <a:blip r:embed="rId10"/>
          <a:stretch>
            <a:fillRect/>
          </a:stretch>
        </p:blipFill>
        <p:spPr>
          <a:xfrm>
            <a:off x="1462087" y="3792177"/>
            <a:ext cx="5718389" cy="575399"/>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7467"/>
    </mc:Choice>
    <mc:Fallback xmlns="">
      <p:transition spd="slow" advTm="57467"/>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125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1250"/>
                            </p:stCondLst>
                            <p:childTnLst>
                              <p:par>
                                <p:cTn id="8" presetID="22" presetClass="entr" presetSubtype="2" fill="hold" nodeType="afterEffect">
                                  <p:stCondLst>
                                    <p:cond delay="1250"/>
                                  </p:stCondLst>
                                  <p:childTnLst>
                                    <p:set>
                                      <p:cBhvr>
                                        <p:cTn id="9" dur="1" fill="hold">
                                          <p:stCondLst>
                                            <p:cond delay="0"/>
                                          </p:stCondLst>
                                        </p:cTn>
                                        <p:tgtEl>
                                          <p:spTgt spid="9"/>
                                        </p:tgtEl>
                                        <p:attrNameLst>
                                          <p:attrName>style.visibility</p:attrName>
                                        </p:attrNameLst>
                                      </p:cBhvr>
                                      <p:to>
                                        <p:strVal val="visible"/>
                                      </p:to>
                                    </p:set>
                                    <p:animEffect transition="in" filter="wipe(right)">
                                      <p:cBhvr>
                                        <p:cTn id="10" dur="1000"/>
                                        <p:tgtEl>
                                          <p:spTgt spid="9"/>
                                        </p:tgtEl>
                                      </p:cBhvr>
                                    </p:animEffect>
                                  </p:childTnLst>
                                </p:cTn>
                              </p:par>
                            </p:childTnLst>
                          </p:cTn>
                        </p:par>
                        <p:par>
                          <p:cTn id="11" fill="hold">
                            <p:stCondLst>
                              <p:cond delay="3500"/>
                            </p:stCondLst>
                            <p:childTnLst>
                              <p:par>
                                <p:cTn id="12" presetID="1" presetClass="entr" presetSubtype="0" fill="hold" nodeType="afterEffect">
                                  <p:stCondLst>
                                    <p:cond delay="2000"/>
                                  </p:stCondLst>
                                  <p:childTnLst>
                                    <p:set>
                                      <p:cBhvr>
                                        <p:cTn id="13" dur="1" fill="hold">
                                          <p:stCondLst>
                                            <p:cond delay="0"/>
                                          </p:stCondLst>
                                        </p:cTn>
                                        <p:tgtEl>
                                          <p:spTgt spid="10"/>
                                        </p:tgtEl>
                                        <p:attrNameLst>
                                          <p:attrName>style.visibility</p:attrName>
                                        </p:attrNameLst>
                                      </p:cBhvr>
                                      <p:to>
                                        <p:strVal val="visible"/>
                                      </p:to>
                                    </p:set>
                                  </p:childTnLst>
                                </p:cTn>
                              </p:par>
                            </p:childTnLst>
                          </p:cTn>
                        </p:par>
                        <p:par>
                          <p:cTn id="14" fill="hold">
                            <p:stCondLst>
                              <p:cond delay="5500"/>
                            </p:stCondLst>
                            <p:childTnLst>
                              <p:par>
                                <p:cTn id="15" presetID="1" presetClass="entr" presetSubtype="0" fill="hold" nodeType="afterEffect">
                                  <p:stCondLst>
                                    <p:cond delay="1250"/>
                                  </p:stCondLst>
                                  <p:childTnLst>
                                    <p:set>
                                      <p:cBhvr>
                                        <p:cTn id="16" dur="1" fill="hold">
                                          <p:stCondLst>
                                            <p:cond delay="0"/>
                                          </p:stCondLst>
                                        </p:cTn>
                                        <p:tgtEl>
                                          <p:spTgt spid="114690"/>
                                        </p:tgtEl>
                                        <p:attrNameLst>
                                          <p:attrName>style.visibility</p:attrName>
                                        </p:attrNameLst>
                                      </p:cBhvr>
                                      <p:to>
                                        <p:strVal val="visible"/>
                                      </p:to>
                                    </p:set>
                                  </p:childTnLst>
                                </p:cTn>
                              </p:par>
                            </p:childTnLst>
                          </p:cTn>
                        </p:par>
                        <p:par>
                          <p:cTn id="17" fill="hold">
                            <p:stCondLst>
                              <p:cond delay="6750"/>
                            </p:stCondLst>
                            <p:childTnLst>
                              <p:par>
                                <p:cTn id="18" presetID="1" presetClass="entr" presetSubtype="0" fill="hold" grpId="0" nodeType="afterEffect">
                                  <p:stCondLst>
                                    <p:cond delay="0"/>
                                  </p:stCondLst>
                                  <p:childTnLst>
                                    <p:set>
                                      <p:cBhvr>
                                        <p:cTn id="19" dur="1" fill="hold">
                                          <p:stCondLst>
                                            <p:cond delay="0"/>
                                          </p:stCondLst>
                                        </p:cTn>
                                        <p:tgtEl>
                                          <p:spTgt spid="23"/>
                                        </p:tgtEl>
                                        <p:attrNameLst>
                                          <p:attrName>style.visibility</p:attrName>
                                        </p:attrNameLst>
                                      </p:cBhvr>
                                      <p:to>
                                        <p:strVal val="visible"/>
                                      </p:to>
                                    </p:set>
                                  </p:childTnLst>
                                </p:cTn>
                              </p:par>
                            </p:childTnLst>
                          </p:cTn>
                        </p:par>
                        <p:par>
                          <p:cTn id="20" fill="hold">
                            <p:stCondLst>
                              <p:cond delay="6750"/>
                            </p:stCondLst>
                            <p:childTnLst>
                              <p:par>
                                <p:cTn id="21" presetID="42" presetClass="path" presetSubtype="0" accel="50000" decel="50000" fill="hold" nodeType="afterEffect">
                                  <p:stCondLst>
                                    <p:cond delay="1250"/>
                                  </p:stCondLst>
                                  <p:childTnLst>
                                    <p:animMotion origin="layout" path="M 0.00118 -7.40741E-7 L 0.00417 0.15857 " pathEditMode="relative" rAng="0" ptsTypes="AA">
                                      <p:cBhvr>
                                        <p:cTn id="22" dur="3000" fill="hold"/>
                                        <p:tgtEl>
                                          <p:spTgt spid="114690"/>
                                        </p:tgtEl>
                                        <p:attrNameLst>
                                          <p:attrName>ppt_x</p:attrName>
                                          <p:attrName>ppt_y</p:attrName>
                                        </p:attrNameLst>
                                      </p:cBhvr>
                                      <p:rCtr x="143" y="7917"/>
                                    </p:animMotion>
                                  </p:childTnLst>
                                </p:cTn>
                              </p:par>
                            </p:childTnLst>
                          </p:cTn>
                        </p:par>
                        <p:par>
                          <p:cTn id="23" fill="hold">
                            <p:stCondLst>
                              <p:cond delay="11000"/>
                            </p:stCondLst>
                            <p:childTnLst>
                              <p:par>
                                <p:cTn id="24" presetID="22" presetClass="entr" presetSubtype="1"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up)">
                                      <p:cBhvr>
                                        <p:cTn id="26" dur="500"/>
                                        <p:tgtEl>
                                          <p:spTgt spid="8"/>
                                        </p:tgtEl>
                                      </p:cBhvr>
                                    </p:animEffect>
                                  </p:childTnLst>
                                </p:cTn>
                              </p:par>
                            </p:childTnLst>
                          </p:cTn>
                        </p:par>
                        <p:par>
                          <p:cTn id="27" fill="hold">
                            <p:stCondLst>
                              <p:cond delay="11500"/>
                            </p:stCondLst>
                            <p:childTnLst>
                              <p:par>
                                <p:cTn id="28" presetID="1" presetClass="entr" presetSubtype="0" fill="hold" nodeType="afterEffect">
                                  <p:stCondLst>
                                    <p:cond delay="2000"/>
                                  </p:stCondLst>
                                  <p:childTnLst>
                                    <p:set>
                                      <p:cBhvr>
                                        <p:cTn id="29" dur="1" fill="hold">
                                          <p:stCondLst>
                                            <p:cond delay="499"/>
                                          </p:stCondLst>
                                        </p:cTn>
                                        <p:tgtEl>
                                          <p:spTgt spid="2"/>
                                        </p:tgtEl>
                                        <p:attrNameLst>
                                          <p:attrName>style.visibility</p:attrName>
                                        </p:attrNameLst>
                                      </p:cBhvr>
                                      <p:to>
                                        <p:strVal val="visible"/>
                                      </p:to>
                                    </p:set>
                                  </p:childTnLst>
                                </p:cTn>
                              </p:par>
                            </p:childTnLst>
                          </p:cTn>
                        </p:par>
                        <p:par>
                          <p:cTn id="30" fill="hold">
                            <p:stCondLst>
                              <p:cond delay="14000"/>
                            </p:stCondLst>
                            <p:childTnLst>
                              <p:par>
                                <p:cTn id="31" presetID="26" presetClass="emph" presetSubtype="0" fill="hold" nodeType="afterEffect">
                                  <p:stCondLst>
                                    <p:cond delay="250"/>
                                  </p:stCondLst>
                                  <p:childTnLst>
                                    <p:animEffect transition="out" filter="fade">
                                      <p:cBhvr>
                                        <p:cTn id="32" dur="500" tmFilter="0, 0; .2, .5; .8, .5; 1, 0"/>
                                        <p:tgtEl>
                                          <p:spTgt spid="2"/>
                                        </p:tgtEl>
                                      </p:cBhvr>
                                    </p:animEffect>
                                    <p:animScale>
                                      <p:cBhvr>
                                        <p:cTn id="33"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5.4|13.7|1.2|1.2|1.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2815</TotalTime>
  <Words>2312</Words>
  <Application>Microsoft Office PowerPoint</Application>
  <PresentationFormat>Widescreen</PresentationFormat>
  <Paragraphs>279</Paragraphs>
  <Slides>40</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ＭＳ Ｐゴシック</vt:lpstr>
      <vt:lpstr>Arial</vt:lpstr>
      <vt:lpstr>Arial Narrow</vt:lpstr>
      <vt:lpstr>Calibri</vt:lpstr>
      <vt:lpstr>Calibri Light</vt:lpstr>
      <vt:lpstr>Century Schoolbook</vt:lpstr>
      <vt:lpstr>Times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Mike Nash</dc:creator>
  <cp:lastModifiedBy>Dalia Cristea</cp:lastModifiedBy>
  <cp:revision>40</cp:revision>
  <cp:lastPrinted>2026-02-25T00:00:58Z</cp:lastPrinted>
  <dcterms:created xsi:type="dcterms:W3CDTF">2023-07-12T20:54:08Z</dcterms:created>
  <dcterms:modified xsi:type="dcterms:W3CDTF">2026-03-22T06:02:36Z</dcterms:modified>
</cp:coreProperties>
</file>